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31"/>
  </p:notesMasterIdLst>
  <p:handoutMasterIdLst>
    <p:handoutMasterId r:id="rId32"/>
  </p:handoutMasterIdLst>
  <p:sldIdLst>
    <p:sldId id="314" r:id="rId5"/>
    <p:sldId id="332" r:id="rId6"/>
    <p:sldId id="333" r:id="rId7"/>
    <p:sldId id="334" r:id="rId8"/>
    <p:sldId id="335" r:id="rId9"/>
    <p:sldId id="287" r:id="rId10"/>
    <p:sldId id="289" r:id="rId11"/>
    <p:sldId id="290" r:id="rId12"/>
    <p:sldId id="313" r:id="rId13"/>
    <p:sldId id="342" r:id="rId14"/>
    <p:sldId id="294" r:id="rId15"/>
    <p:sldId id="299" r:id="rId16"/>
    <p:sldId id="295" r:id="rId17"/>
    <p:sldId id="320" r:id="rId18"/>
    <p:sldId id="298" r:id="rId19"/>
    <p:sldId id="323" r:id="rId20"/>
    <p:sldId id="341" r:id="rId21"/>
    <p:sldId id="340" r:id="rId22"/>
    <p:sldId id="308" r:id="rId23"/>
    <p:sldId id="325" r:id="rId24"/>
    <p:sldId id="324" r:id="rId25"/>
    <p:sldId id="309" r:id="rId26"/>
    <p:sldId id="327" r:id="rId27"/>
    <p:sldId id="331" r:id="rId28"/>
    <p:sldId id="310" r:id="rId29"/>
    <p:sldId id="317" r:id="rId30"/>
  </p:sldIdLst>
  <p:sldSz cx="27432000" cy="18288000"/>
  <p:notesSz cx="7010400" cy="9296400"/>
  <p:defaultTextStyle>
    <a:defPPr>
      <a:defRPr lang="en-US"/>
    </a:defPPr>
    <a:lvl1pPr marL="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1pPr>
    <a:lvl2pPr marL="10972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2pPr>
    <a:lvl3pPr marL="21945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3pPr>
    <a:lvl4pPr marL="32918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4pPr>
    <a:lvl5pPr marL="438912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5pPr>
    <a:lvl6pPr marL="548640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6pPr>
    <a:lvl7pPr marL="65836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7pPr>
    <a:lvl8pPr marL="76809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8pPr>
    <a:lvl9pPr marL="87782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E9AB"/>
    <a:srgbClr val="FFFFFF"/>
    <a:srgbClr val="0033CC"/>
    <a:srgbClr val="FF0000"/>
    <a:srgbClr val="CC9900"/>
    <a:srgbClr val="DDDDDD"/>
    <a:srgbClr val="F8F8F8"/>
    <a:srgbClr val="996600"/>
    <a:srgbClr val="CC6600"/>
    <a:srgbClr val="C0C0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555" autoAdjust="0"/>
    <p:restoredTop sz="96173" autoAdjust="0"/>
  </p:normalViewPr>
  <p:slideViewPr>
    <p:cSldViewPr snapToGrid="0">
      <p:cViewPr varScale="1">
        <p:scale>
          <a:sx n="39" d="100"/>
          <a:sy n="39" d="100"/>
        </p:scale>
        <p:origin x="1272" y="8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-2697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338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AD78C2-52EA-4852-874E-72DE6A179DE1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338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EB9E1F-5506-44A2-A745-BCDBB5D353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078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2654DC-4946-48F5-8089-18D4667F3E27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52525" y="1162050"/>
            <a:ext cx="470535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73575"/>
            <a:ext cx="5607050" cy="36607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279A9E3-C8EF-4CB8-A33E-5895E9ABD1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9300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79A9E3-C8EF-4CB8-A33E-5895E9ABD1A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5923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79A9E3-C8EF-4CB8-A33E-5895E9ABD1A3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362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79A9E3-C8EF-4CB8-A33E-5895E9ABD1A3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8784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9A9E3-C8EF-4CB8-A33E-5895E9ABD1A3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4788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79A9E3-C8EF-4CB8-A33E-5895E9ABD1A3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47018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57400" y="2992968"/>
            <a:ext cx="23317200" cy="6366933"/>
          </a:xfrm>
        </p:spPr>
        <p:txBody>
          <a:bodyPr anchor="b"/>
          <a:lstStyle>
            <a:lvl1pPr algn="ctr">
              <a:defRPr sz="1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0" y="9605435"/>
            <a:ext cx="20574000" cy="4415365"/>
          </a:xfrm>
        </p:spPr>
        <p:txBody>
          <a:bodyPr/>
          <a:lstStyle>
            <a:lvl1pPr marL="0" indent="0" algn="ctr">
              <a:buNone/>
              <a:defRPr sz="6400"/>
            </a:lvl1pPr>
            <a:lvl2pPr marL="1219215" indent="0" algn="ctr">
              <a:buNone/>
              <a:defRPr sz="5333"/>
            </a:lvl2pPr>
            <a:lvl3pPr marL="2438430" indent="0" algn="ctr">
              <a:buNone/>
              <a:defRPr sz="4800"/>
            </a:lvl3pPr>
            <a:lvl4pPr marL="3657646" indent="0" algn="ctr">
              <a:buNone/>
              <a:defRPr sz="4267"/>
            </a:lvl4pPr>
            <a:lvl5pPr marL="4876861" indent="0" algn="ctr">
              <a:buNone/>
              <a:defRPr sz="4267"/>
            </a:lvl5pPr>
            <a:lvl6pPr marL="6096076" indent="0" algn="ctr">
              <a:buNone/>
              <a:defRPr sz="4267"/>
            </a:lvl6pPr>
            <a:lvl7pPr marL="7315291" indent="0" algn="ctr">
              <a:buNone/>
              <a:defRPr sz="4267"/>
            </a:lvl7pPr>
            <a:lvl8pPr marL="8534507" indent="0" algn="ctr">
              <a:buNone/>
              <a:defRPr sz="4267"/>
            </a:lvl8pPr>
            <a:lvl9pPr marL="9753722" indent="0" algn="ctr">
              <a:buNone/>
              <a:defRPr sz="4267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63304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257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9631027" y="973667"/>
            <a:ext cx="5915025" cy="154982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85952" y="973667"/>
            <a:ext cx="17402175" cy="1549823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9335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741" y="3"/>
            <a:ext cx="27439481" cy="18287999"/>
          </a:xfrm>
          <a:prstGeom prst="rect">
            <a:avLst/>
          </a:prstGeom>
        </p:spPr>
      </p:pic>
      <p:grpSp>
        <p:nvGrpSpPr>
          <p:cNvPr id="1690" name="Group 1689"/>
          <p:cNvGrpSpPr/>
          <p:nvPr userDrawn="1"/>
        </p:nvGrpSpPr>
        <p:grpSpPr>
          <a:xfrm>
            <a:off x="0" y="100737"/>
            <a:ext cx="26988447" cy="17847212"/>
            <a:chOff x="0" y="100737"/>
            <a:chExt cx="26988447" cy="17847212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9384883" y="243328"/>
              <a:ext cx="356303" cy="139337"/>
              <a:chOff x="18064162" y="11277600"/>
              <a:chExt cx="447676" cy="209550"/>
            </a:xfrm>
          </p:grpSpPr>
          <p:sp>
            <p:nvSpPr>
              <p:cNvPr id="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8" name="Group 17"/>
            <p:cNvGrpSpPr/>
            <p:nvPr userDrawn="1"/>
          </p:nvGrpSpPr>
          <p:grpSpPr>
            <a:xfrm>
              <a:off x="10392689" y="395728"/>
              <a:ext cx="356303" cy="139337"/>
              <a:chOff x="18064162" y="11277600"/>
              <a:chExt cx="447676" cy="209550"/>
            </a:xfrm>
          </p:grpSpPr>
          <p:sp>
            <p:nvSpPr>
              <p:cNvPr id="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6" name="Group 25"/>
            <p:cNvGrpSpPr/>
            <p:nvPr userDrawn="1"/>
          </p:nvGrpSpPr>
          <p:grpSpPr>
            <a:xfrm>
              <a:off x="11636475" y="548128"/>
              <a:ext cx="356303" cy="139337"/>
              <a:chOff x="18064162" y="11277600"/>
              <a:chExt cx="447676" cy="209550"/>
            </a:xfrm>
          </p:grpSpPr>
          <p:sp>
            <p:nvSpPr>
              <p:cNvPr id="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4" name="Group 33"/>
            <p:cNvGrpSpPr/>
            <p:nvPr userDrawn="1"/>
          </p:nvGrpSpPr>
          <p:grpSpPr>
            <a:xfrm>
              <a:off x="8927688" y="700528"/>
              <a:ext cx="356303" cy="139337"/>
              <a:chOff x="18064162" y="11277600"/>
              <a:chExt cx="447676" cy="209550"/>
            </a:xfrm>
          </p:grpSpPr>
          <p:sp>
            <p:nvSpPr>
              <p:cNvPr id="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2" name="Group 41"/>
            <p:cNvGrpSpPr/>
            <p:nvPr userDrawn="1"/>
          </p:nvGrpSpPr>
          <p:grpSpPr>
            <a:xfrm>
              <a:off x="9611034" y="852928"/>
              <a:ext cx="356303" cy="139337"/>
              <a:chOff x="18064162" y="11277600"/>
              <a:chExt cx="447676" cy="209550"/>
            </a:xfrm>
          </p:grpSpPr>
          <p:sp>
            <p:nvSpPr>
              <p:cNvPr id="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0" name="Group 49"/>
            <p:cNvGrpSpPr/>
            <p:nvPr userDrawn="1"/>
          </p:nvGrpSpPr>
          <p:grpSpPr>
            <a:xfrm>
              <a:off x="10294380" y="1005328"/>
              <a:ext cx="356303" cy="139337"/>
              <a:chOff x="18064162" y="11277600"/>
              <a:chExt cx="447676" cy="209550"/>
            </a:xfrm>
          </p:grpSpPr>
          <p:sp>
            <p:nvSpPr>
              <p:cNvPr id="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8" name="Group 57"/>
            <p:cNvGrpSpPr/>
            <p:nvPr userDrawn="1"/>
          </p:nvGrpSpPr>
          <p:grpSpPr>
            <a:xfrm>
              <a:off x="11449670" y="1157728"/>
              <a:ext cx="356303" cy="139337"/>
              <a:chOff x="18064162" y="11277600"/>
              <a:chExt cx="447676" cy="209550"/>
            </a:xfrm>
          </p:grpSpPr>
          <p:sp>
            <p:nvSpPr>
              <p:cNvPr id="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6" name="Group 65"/>
            <p:cNvGrpSpPr/>
            <p:nvPr userDrawn="1"/>
          </p:nvGrpSpPr>
          <p:grpSpPr>
            <a:xfrm>
              <a:off x="13106409" y="1310128"/>
              <a:ext cx="356303" cy="139337"/>
              <a:chOff x="18064162" y="11277600"/>
              <a:chExt cx="447676" cy="209550"/>
            </a:xfrm>
          </p:grpSpPr>
          <p:sp>
            <p:nvSpPr>
              <p:cNvPr id="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4" name="Group 73"/>
            <p:cNvGrpSpPr/>
            <p:nvPr userDrawn="1"/>
          </p:nvGrpSpPr>
          <p:grpSpPr>
            <a:xfrm>
              <a:off x="9099759" y="1462528"/>
              <a:ext cx="356303" cy="139337"/>
              <a:chOff x="18064162" y="11277600"/>
              <a:chExt cx="447676" cy="209550"/>
            </a:xfrm>
          </p:grpSpPr>
          <p:sp>
            <p:nvSpPr>
              <p:cNvPr id="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2" name="Group 81"/>
            <p:cNvGrpSpPr/>
            <p:nvPr userDrawn="1"/>
          </p:nvGrpSpPr>
          <p:grpSpPr>
            <a:xfrm>
              <a:off x="10078072" y="1614928"/>
              <a:ext cx="356303" cy="139337"/>
              <a:chOff x="18064162" y="11277600"/>
              <a:chExt cx="447676" cy="209550"/>
            </a:xfrm>
          </p:grpSpPr>
          <p:sp>
            <p:nvSpPr>
              <p:cNvPr id="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0" name="Group 89"/>
            <p:cNvGrpSpPr/>
            <p:nvPr userDrawn="1"/>
          </p:nvGrpSpPr>
          <p:grpSpPr>
            <a:xfrm>
              <a:off x="11292361" y="1767328"/>
              <a:ext cx="356303" cy="139337"/>
              <a:chOff x="18064162" y="11277600"/>
              <a:chExt cx="447676" cy="209550"/>
            </a:xfrm>
          </p:grpSpPr>
          <p:sp>
            <p:nvSpPr>
              <p:cNvPr id="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8" name="Group 97"/>
            <p:cNvGrpSpPr/>
            <p:nvPr userDrawn="1"/>
          </p:nvGrpSpPr>
          <p:grpSpPr>
            <a:xfrm>
              <a:off x="13037592" y="1919728"/>
              <a:ext cx="356303" cy="139337"/>
              <a:chOff x="18064162" y="11277600"/>
              <a:chExt cx="447676" cy="209550"/>
            </a:xfrm>
          </p:grpSpPr>
          <p:sp>
            <p:nvSpPr>
              <p:cNvPr id="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6" name="Group 105"/>
            <p:cNvGrpSpPr/>
            <p:nvPr userDrawn="1"/>
          </p:nvGrpSpPr>
          <p:grpSpPr>
            <a:xfrm>
              <a:off x="8264025" y="2072128"/>
              <a:ext cx="356303" cy="139337"/>
              <a:chOff x="18064162" y="11277600"/>
              <a:chExt cx="447676" cy="209550"/>
            </a:xfrm>
          </p:grpSpPr>
          <p:sp>
            <p:nvSpPr>
              <p:cNvPr id="1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4" name="Group 113"/>
            <p:cNvGrpSpPr/>
            <p:nvPr userDrawn="1"/>
          </p:nvGrpSpPr>
          <p:grpSpPr>
            <a:xfrm>
              <a:off x="9124351" y="2224528"/>
              <a:ext cx="356303" cy="139337"/>
              <a:chOff x="18064162" y="11277600"/>
              <a:chExt cx="447676" cy="209550"/>
            </a:xfrm>
          </p:grpSpPr>
          <p:sp>
            <p:nvSpPr>
              <p:cNvPr id="1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2" name="Group 121"/>
            <p:cNvGrpSpPr/>
            <p:nvPr userDrawn="1"/>
          </p:nvGrpSpPr>
          <p:grpSpPr>
            <a:xfrm>
              <a:off x="12668886" y="2376928"/>
              <a:ext cx="356303" cy="139337"/>
              <a:chOff x="18064162" y="11277600"/>
              <a:chExt cx="447676" cy="209550"/>
            </a:xfrm>
          </p:grpSpPr>
          <p:sp>
            <p:nvSpPr>
              <p:cNvPr id="1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0" name="Group 129"/>
            <p:cNvGrpSpPr/>
            <p:nvPr userDrawn="1"/>
          </p:nvGrpSpPr>
          <p:grpSpPr>
            <a:xfrm>
              <a:off x="9901107" y="2529328"/>
              <a:ext cx="356303" cy="139337"/>
              <a:chOff x="18064162" y="11277600"/>
              <a:chExt cx="447676" cy="209550"/>
            </a:xfrm>
          </p:grpSpPr>
          <p:sp>
            <p:nvSpPr>
              <p:cNvPr id="1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8" name="Group 137"/>
            <p:cNvGrpSpPr/>
            <p:nvPr userDrawn="1"/>
          </p:nvGrpSpPr>
          <p:grpSpPr>
            <a:xfrm>
              <a:off x="12118281" y="1737833"/>
              <a:ext cx="356303" cy="139337"/>
              <a:chOff x="18064162" y="11277600"/>
              <a:chExt cx="447676" cy="209550"/>
            </a:xfrm>
          </p:grpSpPr>
          <p:sp>
            <p:nvSpPr>
              <p:cNvPr id="1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6" name="Group 145"/>
            <p:cNvGrpSpPr/>
            <p:nvPr userDrawn="1"/>
          </p:nvGrpSpPr>
          <p:grpSpPr>
            <a:xfrm>
              <a:off x="9321003" y="2834128"/>
              <a:ext cx="356303" cy="139337"/>
              <a:chOff x="18064162" y="11277600"/>
              <a:chExt cx="447676" cy="209550"/>
            </a:xfrm>
          </p:grpSpPr>
          <p:sp>
            <p:nvSpPr>
              <p:cNvPr id="1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4" name="Group 153"/>
            <p:cNvGrpSpPr/>
            <p:nvPr userDrawn="1"/>
          </p:nvGrpSpPr>
          <p:grpSpPr>
            <a:xfrm>
              <a:off x="10004349" y="2986528"/>
              <a:ext cx="356303" cy="139337"/>
              <a:chOff x="18064162" y="11277600"/>
              <a:chExt cx="447676" cy="209550"/>
            </a:xfrm>
          </p:grpSpPr>
          <p:sp>
            <p:nvSpPr>
              <p:cNvPr id="1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2" name="Group 161"/>
            <p:cNvGrpSpPr/>
            <p:nvPr userDrawn="1"/>
          </p:nvGrpSpPr>
          <p:grpSpPr>
            <a:xfrm>
              <a:off x="8657330" y="3291328"/>
              <a:ext cx="356303" cy="139337"/>
              <a:chOff x="18064162" y="11277600"/>
              <a:chExt cx="447676" cy="209550"/>
            </a:xfrm>
          </p:grpSpPr>
          <p:sp>
            <p:nvSpPr>
              <p:cNvPr id="1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70" name="Group 169"/>
            <p:cNvGrpSpPr/>
            <p:nvPr userDrawn="1"/>
          </p:nvGrpSpPr>
          <p:grpSpPr>
            <a:xfrm>
              <a:off x="9311176" y="3443728"/>
              <a:ext cx="356303" cy="139337"/>
              <a:chOff x="18064162" y="11277600"/>
              <a:chExt cx="447676" cy="209550"/>
            </a:xfrm>
          </p:grpSpPr>
          <p:sp>
            <p:nvSpPr>
              <p:cNvPr id="1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78" name="Group 177"/>
            <p:cNvGrpSpPr/>
            <p:nvPr userDrawn="1"/>
          </p:nvGrpSpPr>
          <p:grpSpPr>
            <a:xfrm>
              <a:off x="9935528" y="3596128"/>
              <a:ext cx="356303" cy="139337"/>
              <a:chOff x="18064162" y="11277600"/>
              <a:chExt cx="447676" cy="209550"/>
            </a:xfrm>
          </p:grpSpPr>
          <p:sp>
            <p:nvSpPr>
              <p:cNvPr id="1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86" name="Group 185"/>
            <p:cNvGrpSpPr/>
            <p:nvPr userDrawn="1"/>
          </p:nvGrpSpPr>
          <p:grpSpPr>
            <a:xfrm>
              <a:off x="10707365" y="3748528"/>
              <a:ext cx="356303" cy="139337"/>
              <a:chOff x="18064162" y="11277600"/>
              <a:chExt cx="447676" cy="209550"/>
            </a:xfrm>
          </p:grpSpPr>
          <p:sp>
            <p:nvSpPr>
              <p:cNvPr id="1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94" name="Group 193"/>
            <p:cNvGrpSpPr/>
            <p:nvPr userDrawn="1"/>
          </p:nvGrpSpPr>
          <p:grpSpPr>
            <a:xfrm>
              <a:off x="8500019" y="3900928"/>
              <a:ext cx="356303" cy="139337"/>
              <a:chOff x="18064162" y="11277600"/>
              <a:chExt cx="447676" cy="209550"/>
            </a:xfrm>
          </p:grpSpPr>
          <p:sp>
            <p:nvSpPr>
              <p:cNvPr id="1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02" name="Group 201"/>
            <p:cNvGrpSpPr/>
            <p:nvPr userDrawn="1"/>
          </p:nvGrpSpPr>
          <p:grpSpPr>
            <a:xfrm>
              <a:off x="9183365" y="4053328"/>
              <a:ext cx="356303" cy="139337"/>
              <a:chOff x="18064162" y="11277600"/>
              <a:chExt cx="447676" cy="209550"/>
            </a:xfrm>
          </p:grpSpPr>
          <p:sp>
            <p:nvSpPr>
              <p:cNvPr id="2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10" name="Group 209"/>
            <p:cNvGrpSpPr/>
            <p:nvPr userDrawn="1"/>
          </p:nvGrpSpPr>
          <p:grpSpPr>
            <a:xfrm>
              <a:off x="9837214" y="4205728"/>
              <a:ext cx="356303" cy="139337"/>
              <a:chOff x="18064162" y="11277600"/>
              <a:chExt cx="447676" cy="209550"/>
            </a:xfrm>
          </p:grpSpPr>
          <p:sp>
            <p:nvSpPr>
              <p:cNvPr id="2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18" name="Group 217"/>
            <p:cNvGrpSpPr/>
            <p:nvPr userDrawn="1"/>
          </p:nvGrpSpPr>
          <p:grpSpPr>
            <a:xfrm>
              <a:off x="10727033" y="4358128"/>
              <a:ext cx="356303" cy="139337"/>
              <a:chOff x="18064162" y="11277600"/>
              <a:chExt cx="447676" cy="209550"/>
            </a:xfrm>
          </p:grpSpPr>
          <p:sp>
            <p:nvSpPr>
              <p:cNvPr id="2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26" name="Group 225"/>
            <p:cNvGrpSpPr/>
            <p:nvPr userDrawn="1"/>
          </p:nvGrpSpPr>
          <p:grpSpPr>
            <a:xfrm>
              <a:off x="8991637" y="4510528"/>
              <a:ext cx="356303" cy="139337"/>
              <a:chOff x="18064162" y="11277600"/>
              <a:chExt cx="447676" cy="209550"/>
            </a:xfrm>
          </p:grpSpPr>
          <p:sp>
            <p:nvSpPr>
              <p:cNvPr id="2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34" name="Group 233"/>
            <p:cNvGrpSpPr/>
            <p:nvPr userDrawn="1"/>
          </p:nvGrpSpPr>
          <p:grpSpPr>
            <a:xfrm>
              <a:off x="9733977" y="4662928"/>
              <a:ext cx="356303" cy="139337"/>
              <a:chOff x="18064162" y="11277600"/>
              <a:chExt cx="447676" cy="209550"/>
            </a:xfrm>
          </p:grpSpPr>
          <p:sp>
            <p:nvSpPr>
              <p:cNvPr id="2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42" name="Group 241"/>
            <p:cNvGrpSpPr/>
            <p:nvPr userDrawn="1"/>
          </p:nvGrpSpPr>
          <p:grpSpPr>
            <a:xfrm>
              <a:off x="8057571" y="5080801"/>
              <a:ext cx="356303" cy="139337"/>
              <a:chOff x="18064162" y="11277600"/>
              <a:chExt cx="447676" cy="209550"/>
            </a:xfrm>
          </p:grpSpPr>
          <p:sp>
            <p:nvSpPr>
              <p:cNvPr id="2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50" name="Group 249"/>
            <p:cNvGrpSpPr/>
            <p:nvPr userDrawn="1"/>
          </p:nvGrpSpPr>
          <p:grpSpPr>
            <a:xfrm>
              <a:off x="9478337" y="5233201"/>
              <a:ext cx="356303" cy="139337"/>
              <a:chOff x="18064162" y="11277600"/>
              <a:chExt cx="447676" cy="209550"/>
            </a:xfrm>
          </p:grpSpPr>
          <p:sp>
            <p:nvSpPr>
              <p:cNvPr id="2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58" name="Group 257"/>
            <p:cNvGrpSpPr/>
            <p:nvPr userDrawn="1"/>
          </p:nvGrpSpPr>
          <p:grpSpPr>
            <a:xfrm>
              <a:off x="10574636" y="5208619"/>
              <a:ext cx="356303" cy="139337"/>
              <a:chOff x="18064162" y="11277600"/>
              <a:chExt cx="447676" cy="209550"/>
            </a:xfrm>
          </p:grpSpPr>
          <p:sp>
            <p:nvSpPr>
              <p:cNvPr id="2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66" name="Group 265"/>
            <p:cNvGrpSpPr/>
            <p:nvPr userDrawn="1"/>
          </p:nvGrpSpPr>
          <p:grpSpPr>
            <a:xfrm>
              <a:off x="11287479" y="5479007"/>
              <a:ext cx="356303" cy="139337"/>
              <a:chOff x="18064162" y="11277600"/>
              <a:chExt cx="447676" cy="209550"/>
            </a:xfrm>
          </p:grpSpPr>
          <p:sp>
            <p:nvSpPr>
              <p:cNvPr id="2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74" name="Group 273"/>
            <p:cNvGrpSpPr/>
            <p:nvPr userDrawn="1"/>
          </p:nvGrpSpPr>
          <p:grpSpPr>
            <a:xfrm>
              <a:off x="7487307" y="5631407"/>
              <a:ext cx="356303" cy="139337"/>
              <a:chOff x="18064162" y="11277600"/>
              <a:chExt cx="447676" cy="209550"/>
            </a:xfrm>
          </p:grpSpPr>
          <p:sp>
            <p:nvSpPr>
              <p:cNvPr id="2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82" name="Group 281"/>
            <p:cNvGrpSpPr/>
            <p:nvPr userDrawn="1"/>
          </p:nvGrpSpPr>
          <p:grpSpPr>
            <a:xfrm>
              <a:off x="8288640" y="5783807"/>
              <a:ext cx="356303" cy="139337"/>
              <a:chOff x="18064162" y="11277600"/>
              <a:chExt cx="447676" cy="209550"/>
            </a:xfrm>
          </p:grpSpPr>
          <p:sp>
            <p:nvSpPr>
              <p:cNvPr id="2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90" name="Group 289"/>
            <p:cNvGrpSpPr/>
            <p:nvPr userDrawn="1"/>
          </p:nvGrpSpPr>
          <p:grpSpPr>
            <a:xfrm>
              <a:off x="9679910" y="5759225"/>
              <a:ext cx="356303" cy="139337"/>
              <a:chOff x="18064162" y="11277600"/>
              <a:chExt cx="447676" cy="209550"/>
            </a:xfrm>
          </p:grpSpPr>
          <p:sp>
            <p:nvSpPr>
              <p:cNvPr id="2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2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298" name="Group 297"/>
            <p:cNvGrpSpPr/>
            <p:nvPr userDrawn="1"/>
          </p:nvGrpSpPr>
          <p:grpSpPr>
            <a:xfrm>
              <a:off x="10481244" y="5911625"/>
              <a:ext cx="356303" cy="139337"/>
              <a:chOff x="18064162" y="11277600"/>
              <a:chExt cx="447676" cy="209550"/>
            </a:xfrm>
          </p:grpSpPr>
          <p:sp>
            <p:nvSpPr>
              <p:cNvPr id="2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06" name="Group 305"/>
            <p:cNvGrpSpPr/>
            <p:nvPr userDrawn="1"/>
          </p:nvGrpSpPr>
          <p:grpSpPr>
            <a:xfrm>
              <a:off x="11194087" y="6064025"/>
              <a:ext cx="356303" cy="139337"/>
              <a:chOff x="18064162" y="11277600"/>
              <a:chExt cx="447676" cy="209550"/>
            </a:xfrm>
          </p:grpSpPr>
          <p:sp>
            <p:nvSpPr>
              <p:cNvPr id="3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14" name="Group 313"/>
            <p:cNvGrpSpPr/>
            <p:nvPr userDrawn="1"/>
          </p:nvGrpSpPr>
          <p:grpSpPr>
            <a:xfrm>
              <a:off x="11877431" y="6039443"/>
              <a:ext cx="356303" cy="139337"/>
              <a:chOff x="18064162" y="11277600"/>
              <a:chExt cx="447676" cy="209550"/>
            </a:xfrm>
          </p:grpSpPr>
          <p:sp>
            <p:nvSpPr>
              <p:cNvPr id="3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22" name="Group 321"/>
            <p:cNvGrpSpPr/>
            <p:nvPr userDrawn="1"/>
          </p:nvGrpSpPr>
          <p:grpSpPr>
            <a:xfrm>
              <a:off x="7162846" y="6191843"/>
              <a:ext cx="356303" cy="139337"/>
              <a:chOff x="18064162" y="11277600"/>
              <a:chExt cx="447676" cy="209550"/>
            </a:xfrm>
          </p:grpSpPr>
          <p:sp>
            <p:nvSpPr>
              <p:cNvPr id="3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30" name="Group 329"/>
            <p:cNvGrpSpPr/>
            <p:nvPr userDrawn="1"/>
          </p:nvGrpSpPr>
          <p:grpSpPr>
            <a:xfrm>
              <a:off x="7846192" y="6344243"/>
              <a:ext cx="356303" cy="139337"/>
              <a:chOff x="18064162" y="11277600"/>
              <a:chExt cx="447676" cy="209550"/>
            </a:xfrm>
          </p:grpSpPr>
          <p:sp>
            <p:nvSpPr>
              <p:cNvPr id="3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38" name="Group 337"/>
            <p:cNvGrpSpPr/>
            <p:nvPr userDrawn="1"/>
          </p:nvGrpSpPr>
          <p:grpSpPr>
            <a:xfrm>
              <a:off x="8618028" y="6496643"/>
              <a:ext cx="356303" cy="139337"/>
              <a:chOff x="18064162" y="11277600"/>
              <a:chExt cx="447676" cy="209550"/>
            </a:xfrm>
          </p:grpSpPr>
          <p:sp>
            <p:nvSpPr>
              <p:cNvPr id="3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46" name="Group 345"/>
            <p:cNvGrpSpPr/>
            <p:nvPr userDrawn="1"/>
          </p:nvGrpSpPr>
          <p:grpSpPr>
            <a:xfrm>
              <a:off x="10333765" y="6649043"/>
              <a:ext cx="356303" cy="139337"/>
              <a:chOff x="18064162" y="11277600"/>
              <a:chExt cx="447676" cy="209550"/>
            </a:xfrm>
          </p:grpSpPr>
          <p:sp>
            <p:nvSpPr>
              <p:cNvPr id="3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54" name="Group 353"/>
            <p:cNvGrpSpPr/>
            <p:nvPr userDrawn="1"/>
          </p:nvGrpSpPr>
          <p:grpSpPr>
            <a:xfrm>
              <a:off x="11046608" y="6801443"/>
              <a:ext cx="356303" cy="139337"/>
              <a:chOff x="18064162" y="11277600"/>
              <a:chExt cx="447676" cy="209550"/>
            </a:xfrm>
          </p:grpSpPr>
          <p:sp>
            <p:nvSpPr>
              <p:cNvPr id="3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62" name="Group 361"/>
            <p:cNvGrpSpPr/>
            <p:nvPr userDrawn="1"/>
          </p:nvGrpSpPr>
          <p:grpSpPr>
            <a:xfrm>
              <a:off x="12260896" y="6953843"/>
              <a:ext cx="356303" cy="139337"/>
              <a:chOff x="18064162" y="11277600"/>
              <a:chExt cx="447676" cy="209550"/>
            </a:xfrm>
          </p:grpSpPr>
          <p:sp>
            <p:nvSpPr>
              <p:cNvPr id="3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70" name="Group 369"/>
            <p:cNvGrpSpPr/>
            <p:nvPr userDrawn="1"/>
          </p:nvGrpSpPr>
          <p:grpSpPr>
            <a:xfrm>
              <a:off x="8401721" y="7106243"/>
              <a:ext cx="356303" cy="139337"/>
              <a:chOff x="18064162" y="11277600"/>
              <a:chExt cx="447676" cy="209550"/>
            </a:xfrm>
          </p:grpSpPr>
          <p:sp>
            <p:nvSpPr>
              <p:cNvPr id="3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78" name="Group 377"/>
            <p:cNvGrpSpPr/>
            <p:nvPr userDrawn="1"/>
          </p:nvGrpSpPr>
          <p:grpSpPr>
            <a:xfrm>
              <a:off x="9114564" y="7258643"/>
              <a:ext cx="356303" cy="139337"/>
              <a:chOff x="18064162" y="11277600"/>
              <a:chExt cx="447676" cy="209550"/>
            </a:xfrm>
          </p:grpSpPr>
          <p:sp>
            <p:nvSpPr>
              <p:cNvPr id="3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86" name="Group 385"/>
            <p:cNvGrpSpPr/>
            <p:nvPr userDrawn="1"/>
          </p:nvGrpSpPr>
          <p:grpSpPr>
            <a:xfrm>
              <a:off x="9915898" y="7411043"/>
              <a:ext cx="356303" cy="139337"/>
              <a:chOff x="18064162" y="11277600"/>
              <a:chExt cx="447676" cy="209550"/>
            </a:xfrm>
          </p:grpSpPr>
          <p:sp>
            <p:nvSpPr>
              <p:cNvPr id="3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394" name="Group 393"/>
            <p:cNvGrpSpPr/>
            <p:nvPr userDrawn="1"/>
          </p:nvGrpSpPr>
          <p:grpSpPr>
            <a:xfrm>
              <a:off x="12369056" y="7563443"/>
              <a:ext cx="356303" cy="139337"/>
              <a:chOff x="18064162" y="11277600"/>
              <a:chExt cx="447676" cy="209550"/>
            </a:xfrm>
          </p:grpSpPr>
          <p:sp>
            <p:nvSpPr>
              <p:cNvPr id="3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3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02" name="Group 401"/>
            <p:cNvGrpSpPr/>
            <p:nvPr userDrawn="1"/>
          </p:nvGrpSpPr>
          <p:grpSpPr>
            <a:xfrm>
              <a:off x="8893334" y="7715843"/>
              <a:ext cx="356303" cy="139337"/>
              <a:chOff x="18064162" y="11277600"/>
              <a:chExt cx="447676" cy="209550"/>
            </a:xfrm>
          </p:grpSpPr>
          <p:sp>
            <p:nvSpPr>
              <p:cNvPr id="4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10" name="Group 409"/>
            <p:cNvGrpSpPr/>
            <p:nvPr userDrawn="1"/>
          </p:nvGrpSpPr>
          <p:grpSpPr>
            <a:xfrm>
              <a:off x="9694668" y="7868243"/>
              <a:ext cx="356303" cy="139337"/>
              <a:chOff x="18064162" y="11277600"/>
              <a:chExt cx="447676" cy="209550"/>
            </a:xfrm>
          </p:grpSpPr>
          <p:sp>
            <p:nvSpPr>
              <p:cNvPr id="4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18" name="Group 417"/>
            <p:cNvGrpSpPr/>
            <p:nvPr userDrawn="1"/>
          </p:nvGrpSpPr>
          <p:grpSpPr>
            <a:xfrm>
              <a:off x="10407511" y="8020643"/>
              <a:ext cx="356303" cy="139337"/>
              <a:chOff x="18064162" y="11277600"/>
              <a:chExt cx="447676" cy="209550"/>
            </a:xfrm>
          </p:grpSpPr>
          <p:sp>
            <p:nvSpPr>
              <p:cNvPr id="4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26" name="Group 425"/>
            <p:cNvGrpSpPr/>
            <p:nvPr userDrawn="1"/>
          </p:nvGrpSpPr>
          <p:grpSpPr>
            <a:xfrm>
              <a:off x="11120354" y="8173043"/>
              <a:ext cx="356303" cy="139337"/>
              <a:chOff x="18064162" y="11277600"/>
              <a:chExt cx="447676" cy="209550"/>
            </a:xfrm>
          </p:grpSpPr>
          <p:sp>
            <p:nvSpPr>
              <p:cNvPr id="4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34" name="Group 433"/>
            <p:cNvGrpSpPr/>
            <p:nvPr userDrawn="1"/>
          </p:nvGrpSpPr>
          <p:grpSpPr>
            <a:xfrm>
              <a:off x="11803700" y="8325443"/>
              <a:ext cx="356303" cy="139337"/>
              <a:chOff x="18064162" y="11277600"/>
              <a:chExt cx="447676" cy="209550"/>
            </a:xfrm>
          </p:grpSpPr>
          <p:sp>
            <p:nvSpPr>
              <p:cNvPr id="4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42" name="Group 441"/>
            <p:cNvGrpSpPr/>
            <p:nvPr userDrawn="1"/>
          </p:nvGrpSpPr>
          <p:grpSpPr>
            <a:xfrm>
              <a:off x="2541709" y="3724330"/>
              <a:ext cx="356303" cy="139337"/>
              <a:chOff x="18064162" y="11277600"/>
              <a:chExt cx="447676" cy="209550"/>
            </a:xfrm>
          </p:grpSpPr>
          <p:sp>
            <p:nvSpPr>
              <p:cNvPr id="4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50" name="Group 449"/>
            <p:cNvGrpSpPr/>
            <p:nvPr userDrawn="1"/>
          </p:nvGrpSpPr>
          <p:grpSpPr>
            <a:xfrm>
              <a:off x="3225055" y="3876730"/>
              <a:ext cx="356303" cy="139337"/>
              <a:chOff x="18064162" y="11277600"/>
              <a:chExt cx="447676" cy="209550"/>
            </a:xfrm>
          </p:grpSpPr>
          <p:sp>
            <p:nvSpPr>
              <p:cNvPr id="4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58" name="Group 457"/>
            <p:cNvGrpSpPr/>
            <p:nvPr userDrawn="1"/>
          </p:nvGrpSpPr>
          <p:grpSpPr>
            <a:xfrm>
              <a:off x="5884700" y="4029130"/>
              <a:ext cx="356303" cy="139337"/>
              <a:chOff x="18064162" y="11277600"/>
              <a:chExt cx="447676" cy="209550"/>
            </a:xfrm>
          </p:grpSpPr>
          <p:sp>
            <p:nvSpPr>
              <p:cNvPr id="4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66" name="Group 465"/>
            <p:cNvGrpSpPr/>
            <p:nvPr userDrawn="1"/>
          </p:nvGrpSpPr>
          <p:grpSpPr>
            <a:xfrm>
              <a:off x="4621244" y="4181530"/>
              <a:ext cx="356303" cy="139337"/>
              <a:chOff x="18064162" y="11277600"/>
              <a:chExt cx="447676" cy="209550"/>
            </a:xfrm>
          </p:grpSpPr>
          <p:sp>
            <p:nvSpPr>
              <p:cNvPr id="4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74" name="Group 473"/>
            <p:cNvGrpSpPr/>
            <p:nvPr userDrawn="1"/>
          </p:nvGrpSpPr>
          <p:grpSpPr>
            <a:xfrm>
              <a:off x="3962785" y="4333930"/>
              <a:ext cx="356303" cy="139337"/>
              <a:chOff x="18064162" y="11277600"/>
              <a:chExt cx="447676" cy="209550"/>
            </a:xfrm>
          </p:grpSpPr>
          <p:sp>
            <p:nvSpPr>
              <p:cNvPr id="4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82" name="Group 481"/>
            <p:cNvGrpSpPr/>
            <p:nvPr userDrawn="1"/>
          </p:nvGrpSpPr>
          <p:grpSpPr>
            <a:xfrm>
              <a:off x="3847976" y="4805004"/>
              <a:ext cx="356303" cy="139337"/>
              <a:chOff x="18064162" y="11277600"/>
              <a:chExt cx="447676" cy="209550"/>
            </a:xfrm>
          </p:grpSpPr>
          <p:sp>
            <p:nvSpPr>
              <p:cNvPr id="4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90" name="Group 489"/>
            <p:cNvGrpSpPr/>
            <p:nvPr userDrawn="1"/>
          </p:nvGrpSpPr>
          <p:grpSpPr>
            <a:xfrm>
              <a:off x="5034507" y="4638730"/>
              <a:ext cx="356303" cy="139337"/>
              <a:chOff x="18064162" y="11277600"/>
              <a:chExt cx="447676" cy="209550"/>
            </a:xfrm>
          </p:grpSpPr>
          <p:sp>
            <p:nvSpPr>
              <p:cNvPr id="4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4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498" name="Group 497"/>
            <p:cNvGrpSpPr/>
            <p:nvPr userDrawn="1"/>
          </p:nvGrpSpPr>
          <p:grpSpPr>
            <a:xfrm>
              <a:off x="4679068" y="5222702"/>
              <a:ext cx="356303" cy="139337"/>
              <a:chOff x="18064162" y="11277600"/>
              <a:chExt cx="447676" cy="209550"/>
            </a:xfrm>
          </p:grpSpPr>
          <p:sp>
            <p:nvSpPr>
              <p:cNvPr id="4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06" name="Group 505"/>
            <p:cNvGrpSpPr/>
            <p:nvPr userDrawn="1"/>
          </p:nvGrpSpPr>
          <p:grpSpPr>
            <a:xfrm>
              <a:off x="6596092" y="4486330"/>
              <a:ext cx="356303" cy="139337"/>
              <a:chOff x="18064162" y="11277600"/>
              <a:chExt cx="447676" cy="209550"/>
            </a:xfrm>
          </p:grpSpPr>
          <p:sp>
            <p:nvSpPr>
              <p:cNvPr id="5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14" name="Group 513"/>
            <p:cNvGrpSpPr/>
            <p:nvPr userDrawn="1"/>
          </p:nvGrpSpPr>
          <p:grpSpPr>
            <a:xfrm>
              <a:off x="6659435" y="5347875"/>
              <a:ext cx="356303" cy="139337"/>
              <a:chOff x="18064162" y="11277600"/>
              <a:chExt cx="447676" cy="209550"/>
            </a:xfrm>
          </p:grpSpPr>
          <p:sp>
            <p:nvSpPr>
              <p:cNvPr id="5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22" name="Group 521"/>
            <p:cNvGrpSpPr/>
            <p:nvPr userDrawn="1"/>
          </p:nvGrpSpPr>
          <p:grpSpPr>
            <a:xfrm>
              <a:off x="6090419" y="5853394"/>
              <a:ext cx="356303" cy="139337"/>
              <a:chOff x="18064162" y="11277600"/>
              <a:chExt cx="447676" cy="209550"/>
            </a:xfrm>
          </p:grpSpPr>
          <p:sp>
            <p:nvSpPr>
              <p:cNvPr id="5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30" name="Group 529"/>
            <p:cNvGrpSpPr/>
            <p:nvPr userDrawn="1"/>
          </p:nvGrpSpPr>
          <p:grpSpPr>
            <a:xfrm>
              <a:off x="0" y="6563703"/>
              <a:ext cx="356303" cy="139337"/>
              <a:chOff x="18064162" y="11277600"/>
              <a:chExt cx="447676" cy="209550"/>
            </a:xfrm>
          </p:grpSpPr>
          <p:sp>
            <p:nvSpPr>
              <p:cNvPr id="5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38" name="Group 537"/>
            <p:cNvGrpSpPr/>
            <p:nvPr userDrawn="1"/>
          </p:nvGrpSpPr>
          <p:grpSpPr>
            <a:xfrm>
              <a:off x="39589" y="7717223"/>
              <a:ext cx="356303" cy="139337"/>
              <a:chOff x="18064162" y="11277600"/>
              <a:chExt cx="447676" cy="209550"/>
            </a:xfrm>
          </p:grpSpPr>
          <p:sp>
            <p:nvSpPr>
              <p:cNvPr id="5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46" name="Group 545"/>
            <p:cNvGrpSpPr/>
            <p:nvPr userDrawn="1"/>
          </p:nvGrpSpPr>
          <p:grpSpPr>
            <a:xfrm>
              <a:off x="15836" y="8683011"/>
              <a:ext cx="356303" cy="139337"/>
              <a:chOff x="18064162" y="11277600"/>
              <a:chExt cx="447676" cy="209550"/>
            </a:xfrm>
          </p:grpSpPr>
          <p:sp>
            <p:nvSpPr>
              <p:cNvPr id="5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54" name="Group 553"/>
            <p:cNvGrpSpPr/>
            <p:nvPr userDrawn="1"/>
          </p:nvGrpSpPr>
          <p:grpSpPr>
            <a:xfrm>
              <a:off x="195325" y="14882250"/>
              <a:ext cx="356303" cy="139337"/>
              <a:chOff x="18064162" y="11277600"/>
              <a:chExt cx="447676" cy="209550"/>
            </a:xfrm>
          </p:grpSpPr>
          <p:sp>
            <p:nvSpPr>
              <p:cNvPr id="5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62" name="Group 561"/>
            <p:cNvGrpSpPr/>
            <p:nvPr userDrawn="1"/>
          </p:nvGrpSpPr>
          <p:grpSpPr>
            <a:xfrm>
              <a:off x="201262" y="15705860"/>
              <a:ext cx="356303" cy="139337"/>
              <a:chOff x="18064162" y="11277600"/>
              <a:chExt cx="447676" cy="209550"/>
            </a:xfrm>
          </p:grpSpPr>
          <p:sp>
            <p:nvSpPr>
              <p:cNvPr id="5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70" name="Group 569"/>
            <p:cNvGrpSpPr/>
            <p:nvPr userDrawn="1"/>
          </p:nvGrpSpPr>
          <p:grpSpPr>
            <a:xfrm>
              <a:off x="6279378" y="8074640"/>
              <a:ext cx="356303" cy="139337"/>
              <a:chOff x="18064162" y="11277600"/>
              <a:chExt cx="447676" cy="209550"/>
            </a:xfrm>
          </p:grpSpPr>
          <p:sp>
            <p:nvSpPr>
              <p:cNvPr id="5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78" name="Group 577"/>
            <p:cNvGrpSpPr/>
            <p:nvPr userDrawn="1"/>
          </p:nvGrpSpPr>
          <p:grpSpPr>
            <a:xfrm>
              <a:off x="578003" y="17525003"/>
              <a:ext cx="356303" cy="139337"/>
              <a:chOff x="18064162" y="11277600"/>
              <a:chExt cx="447676" cy="209550"/>
            </a:xfrm>
          </p:grpSpPr>
          <p:sp>
            <p:nvSpPr>
              <p:cNvPr id="5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86" name="Group 585"/>
            <p:cNvGrpSpPr/>
            <p:nvPr userDrawn="1"/>
          </p:nvGrpSpPr>
          <p:grpSpPr>
            <a:xfrm>
              <a:off x="477032" y="16778550"/>
              <a:ext cx="356303" cy="139337"/>
              <a:chOff x="18064162" y="11277600"/>
              <a:chExt cx="447676" cy="209550"/>
            </a:xfrm>
          </p:grpSpPr>
          <p:sp>
            <p:nvSpPr>
              <p:cNvPr id="5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594" name="Group 593"/>
            <p:cNvGrpSpPr/>
            <p:nvPr userDrawn="1"/>
          </p:nvGrpSpPr>
          <p:grpSpPr>
            <a:xfrm>
              <a:off x="6903730" y="8551507"/>
              <a:ext cx="356303" cy="139337"/>
              <a:chOff x="18064162" y="11277600"/>
              <a:chExt cx="447676" cy="209550"/>
            </a:xfrm>
          </p:grpSpPr>
          <p:sp>
            <p:nvSpPr>
              <p:cNvPr id="5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5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02" name="Group 601"/>
            <p:cNvGrpSpPr/>
            <p:nvPr userDrawn="1"/>
          </p:nvGrpSpPr>
          <p:grpSpPr>
            <a:xfrm>
              <a:off x="7028265" y="7107623"/>
              <a:ext cx="356303" cy="139337"/>
              <a:chOff x="18064162" y="11277600"/>
              <a:chExt cx="447676" cy="209550"/>
            </a:xfrm>
          </p:grpSpPr>
          <p:sp>
            <p:nvSpPr>
              <p:cNvPr id="6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10" name="Group 609"/>
            <p:cNvGrpSpPr/>
            <p:nvPr userDrawn="1"/>
          </p:nvGrpSpPr>
          <p:grpSpPr>
            <a:xfrm>
              <a:off x="7562526" y="7522153"/>
              <a:ext cx="356303" cy="139337"/>
              <a:chOff x="18064162" y="11277600"/>
              <a:chExt cx="447676" cy="209550"/>
            </a:xfrm>
          </p:grpSpPr>
          <p:sp>
            <p:nvSpPr>
              <p:cNvPr id="6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18" name="Group 617"/>
            <p:cNvGrpSpPr/>
            <p:nvPr userDrawn="1"/>
          </p:nvGrpSpPr>
          <p:grpSpPr>
            <a:xfrm>
              <a:off x="8157375" y="7998368"/>
              <a:ext cx="356303" cy="139337"/>
              <a:chOff x="18064162" y="11277600"/>
              <a:chExt cx="447676" cy="209550"/>
            </a:xfrm>
          </p:grpSpPr>
          <p:sp>
            <p:nvSpPr>
              <p:cNvPr id="6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26" name="Group 625"/>
            <p:cNvGrpSpPr/>
            <p:nvPr userDrawn="1"/>
          </p:nvGrpSpPr>
          <p:grpSpPr>
            <a:xfrm>
              <a:off x="7071895" y="8004052"/>
              <a:ext cx="356303" cy="139337"/>
              <a:chOff x="18064162" y="11277600"/>
              <a:chExt cx="447676" cy="209550"/>
            </a:xfrm>
          </p:grpSpPr>
          <p:sp>
            <p:nvSpPr>
              <p:cNvPr id="6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34" name="Group 633"/>
            <p:cNvGrpSpPr/>
            <p:nvPr userDrawn="1"/>
          </p:nvGrpSpPr>
          <p:grpSpPr>
            <a:xfrm>
              <a:off x="5746137" y="8910758"/>
              <a:ext cx="356303" cy="139337"/>
              <a:chOff x="18064162" y="11277600"/>
              <a:chExt cx="447676" cy="209550"/>
            </a:xfrm>
          </p:grpSpPr>
          <p:sp>
            <p:nvSpPr>
              <p:cNvPr id="6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42" name="Group 641"/>
            <p:cNvGrpSpPr/>
            <p:nvPr userDrawn="1"/>
          </p:nvGrpSpPr>
          <p:grpSpPr>
            <a:xfrm>
              <a:off x="7782848" y="6829821"/>
              <a:ext cx="356303" cy="139337"/>
              <a:chOff x="18064162" y="11277600"/>
              <a:chExt cx="447676" cy="209550"/>
            </a:xfrm>
          </p:grpSpPr>
          <p:sp>
            <p:nvSpPr>
              <p:cNvPr id="6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50" name="Group 649"/>
            <p:cNvGrpSpPr/>
            <p:nvPr userDrawn="1"/>
          </p:nvGrpSpPr>
          <p:grpSpPr>
            <a:xfrm>
              <a:off x="5544233" y="8342495"/>
              <a:ext cx="356303" cy="139337"/>
              <a:chOff x="18064162" y="11277600"/>
              <a:chExt cx="447676" cy="209550"/>
            </a:xfrm>
          </p:grpSpPr>
          <p:sp>
            <p:nvSpPr>
              <p:cNvPr id="6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58" name="Group 657"/>
            <p:cNvGrpSpPr/>
            <p:nvPr userDrawn="1"/>
          </p:nvGrpSpPr>
          <p:grpSpPr>
            <a:xfrm>
              <a:off x="6252734" y="9387708"/>
              <a:ext cx="356303" cy="139337"/>
              <a:chOff x="18064162" y="11277600"/>
              <a:chExt cx="447676" cy="209550"/>
            </a:xfrm>
          </p:grpSpPr>
          <p:sp>
            <p:nvSpPr>
              <p:cNvPr id="6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66" name="Group 665"/>
            <p:cNvGrpSpPr/>
            <p:nvPr userDrawn="1"/>
          </p:nvGrpSpPr>
          <p:grpSpPr>
            <a:xfrm>
              <a:off x="5402236" y="9923569"/>
              <a:ext cx="356303" cy="139337"/>
              <a:chOff x="18064162" y="11277600"/>
              <a:chExt cx="447676" cy="209550"/>
            </a:xfrm>
          </p:grpSpPr>
          <p:sp>
            <p:nvSpPr>
              <p:cNvPr id="6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74" name="Group 673"/>
            <p:cNvGrpSpPr/>
            <p:nvPr userDrawn="1"/>
          </p:nvGrpSpPr>
          <p:grpSpPr>
            <a:xfrm>
              <a:off x="6321558" y="10075969"/>
              <a:ext cx="356303" cy="139337"/>
              <a:chOff x="18064162" y="11277600"/>
              <a:chExt cx="447676" cy="209550"/>
            </a:xfrm>
          </p:grpSpPr>
          <p:sp>
            <p:nvSpPr>
              <p:cNvPr id="6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82" name="Group 681"/>
            <p:cNvGrpSpPr/>
            <p:nvPr userDrawn="1"/>
          </p:nvGrpSpPr>
          <p:grpSpPr>
            <a:xfrm>
              <a:off x="6237982" y="10700321"/>
              <a:ext cx="356303" cy="139337"/>
              <a:chOff x="18064162" y="11277600"/>
              <a:chExt cx="447676" cy="209550"/>
            </a:xfrm>
          </p:grpSpPr>
          <p:sp>
            <p:nvSpPr>
              <p:cNvPr id="6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90" name="Group 689"/>
            <p:cNvGrpSpPr/>
            <p:nvPr userDrawn="1"/>
          </p:nvGrpSpPr>
          <p:grpSpPr>
            <a:xfrm>
              <a:off x="6331388" y="11324673"/>
              <a:ext cx="356303" cy="139337"/>
              <a:chOff x="18064162" y="11277600"/>
              <a:chExt cx="447676" cy="209550"/>
            </a:xfrm>
          </p:grpSpPr>
          <p:sp>
            <p:nvSpPr>
              <p:cNvPr id="6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6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698" name="Group 697"/>
            <p:cNvGrpSpPr/>
            <p:nvPr userDrawn="1"/>
          </p:nvGrpSpPr>
          <p:grpSpPr>
            <a:xfrm>
              <a:off x="6483788" y="11949025"/>
              <a:ext cx="356303" cy="139337"/>
              <a:chOff x="18064162" y="11277600"/>
              <a:chExt cx="447676" cy="209550"/>
            </a:xfrm>
          </p:grpSpPr>
          <p:sp>
            <p:nvSpPr>
              <p:cNvPr id="6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06" name="Group 705"/>
            <p:cNvGrpSpPr/>
            <p:nvPr userDrawn="1"/>
          </p:nvGrpSpPr>
          <p:grpSpPr>
            <a:xfrm>
              <a:off x="5457752" y="10600037"/>
              <a:ext cx="356303" cy="139337"/>
              <a:chOff x="18064162" y="11277600"/>
              <a:chExt cx="447676" cy="209550"/>
            </a:xfrm>
          </p:grpSpPr>
          <p:sp>
            <p:nvSpPr>
              <p:cNvPr id="7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14" name="Group 713"/>
            <p:cNvGrpSpPr/>
            <p:nvPr userDrawn="1"/>
          </p:nvGrpSpPr>
          <p:grpSpPr>
            <a:xfrm>
              <a:off x="5610152" y="11224389"/>
              <a:ext cx="356303" cy="139337"/>
              <a:chOff x="18064162" y="11277600"/>
              <a:chExt cx="447676" cy="209550"/>
            </a:xfrm>
          </p:grpSpPr>
          <p:sp>
            <p:nvSpPr>
              <p:cNvPr id="7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22" name="Group 721"/>
            <p:cNvGrpSpPr/>
            <p:nvPr userDrawn="1"/>
          </p:nvGrpSpPr>
          <p:grpSpPr>
            <a:xfrm>
              <a:off x="5762552" y="11848741"/>
              <a:ext cx="356303" cy="139337"/>
              <a:chOff x="18064162" y="11277600"/>
              <a:chExt cx="447676" cy="209550"/>
            </a:xfrm>
          </p:grpSpPr>
          <p:sp>
            <p:nvSpPr>
              <p:cNvPr id="7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30" name="Group 729"/>
            <p:cNvGrpSpPr/>
            <p:nvPr userDrawn="1"/>
          </p:nvGrpSpPr>
          <p:grpSpPr>
            <a:xfrm>
              <a:off x="5826461" y="12473093"/>
              <a:ext cx="356303" cy="139337"/>
              <a:chOff x="18064162" y="11277600"/>
              <a:chExt cx="447676" cy="209550"/>
            </a:xfrm>
          </p:grpSpPr>
          <p:sp>
            <p:nvSpPr>
              <p:cNvPr id="7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38" name="Group 737"/>
            <p:cNvGrpSpPr/>
            <p:nvPr userDrawn="1"/>
          </p:nvGrpSpPr>
          <p:grpSpPr>
            <a:xfrm>
              <a:off x="6067380" y="13185546"/>
              <a:ext cx="356303" cy="139337"/>
              <a:chOff x="18064162" y="11277600"/>
              <a:chExt cx="447676" cy="209550"/>
            </a:xfrm>
          </p:grpSpPr>
          <p:sp>
            <p:nvSpPr>
              <p:cNvPr id="7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46" name="Group 745"/>
            <p:cNvGrpSpPr/>
            <p:nvPr userDrawn="1"/>
          </p:nvGrpSpPr>
          <p:grpSpPr>
            <a:xfrm>
              <a:off x="6455756" y="13809898"/>
              <a:ext cx="356303" cy="139337"/>
              <a:chOff x="18064162" y="11277600"/>
              <a:chExt cx="447676" cy="209550"/>
            </a:xfrm>
          </p:grpSpPr>
          <p:sp>
            <p:nvSpPr>
              <p:cNvPr id="7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54" name="Group 753"/>
            <p:cNvGrpSpPr/>
            <p:nvPr userDrawn="1"/>
          </p:nvGrpSpPr>
          <p:grpSpPr>
            <a:xfrm>
              <a:off x="6608156" y="14463747"/>
              <a:ext cx="356303" cy="139337"/>
              <a:chOff x="18064162" y="11277600"/>
              <a:chExt cx="447676" cy="209550"/>
            </a:xfrm>
          </p:grpSpPr>
          <p:sp>
            <p:nvSpPr>
              <p:cNvPr id="7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62" name="Group 761"/>
            <p:cNvGrpSpPr/>
            <p:nvPr userDrawn="1"/>
          </p:nvGrpSpPr>
          <p:grpSpPr>
            <a:xfrm>
              <a:off x="6672065" y="15088099"/>
              <a:ext cx="356303" cy="139337"/>
              <a:chOff x="18064162" y="11277600"/>
              <a:chExt cx="447676" cy="209550"/>
            </a:xfrm>
          </p:grpSpPr>
          <p:sp>
            <p:nvSpPr>
              <p:cNvPr id="7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70" name="Group 769"/>
            <p:cNvGrpSpPr/>
            <p:nvPr userDrawn="1"/>
          </p:nvGrpSpPr>
          <p:grpSpPr>
            <a:xfrm>
              <a:off x="6588489" y="15712451"/>
              <a:ext cx="356303" cy="139337"/>
              <a:chOff x="18064162" y="11277600"/>
              <a:chExt cx="447676" cy="209550"/>
            </a:xfrm>
          </p:grpSpPr>
          <p:sp>
            <p:nvSpPr>
              <p:cNvPr id="7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78" name="Group 777"/>
            <p:cNvGrpSpPr/>
            <p:nvPr userDrawn="1"/>
          </p:nvGrpSpPr>
          <p:grpSpPr>
            <a:xfrm>
              <a:off x="6740889" y="16336803"/>
              <a:ext cx="356303" cy="139337"/>
              <a:chOff x="18064162" y="11277600"/>
              <a:chExt cx="447676" cy="209550"/>
            </a:xfrm>
          </p:grpSpPr>
          <p:sp>
            <p:nvSpPr>
              <p:cNvPr id="7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86" name="Group 785"/>
            <p:cNvGrpSpPr/>
            <p:nvPr userDrawn="1"/>
          </p:nvGrpSpPr>
          <p:grpSpPr>
            <a:xfrm>
              <a:off x="6804798" y="16961155"/>
              <a:ext cx="356303" cy="139337"/>
              <a:chOff x="18064162" y="11277600"/>
              <a:chExt cx="447676" cy="209550"/>
            </a:xfrm>
          </p:grpSpPr>
          <p:sp>
            <p:nvSpPr>
              <p:cNvPr id="7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794" name="Group 793"/>
            <p:cNvGrpSpPr/>
            <p:nvPr userDrawn="1"/>
          </p:nvGrpSpPr>
          <p:grpSpPr>
            <a:xfrm>
              <a:off x="6662228" y="17585507"/>
              <a:ext cx="356303" cy="139337"/>
              <a:chOff x="18064162" y="11277600"/>
              <a:chExt cx="447676" cy="209550"/>
            </a:xfrm>
          </p:grpSpPr>
          <p:sp>
            <p:nvSpPr>
              <p:cNvPr id="7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7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02" name="Group 801"/>
            <p:cNvGrpSpPr/>
            <p:nvPr userDrawn="1"/>
          </p:nvGrpSpPr>
          <p:grpSpPr>
            <a:xfrm>
              <a:off x="7023453" y="12692315"/>
              <a:ext cx="356303" cy="139337"/>
              <a:chOff x="18064162" y="11277600"/>
              <a:chExt cx="447676" cy="209550"/>
            </a:xfrm>
          </p:grpSpPr>
          <p:sp>
            <p:nvSpPr>
              <p:cNvPr id="8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10" name="Group 809"/>
            <p:cNvGrpSpPr/>
            <p:nvPr userDrawn="1"/>
          </p:nvGrpSpPr>
          <p:grpSpPr>
            <a:xfrm>
              <a:off x="7293841" y="13316667"/>
              <a:ext cx="356303" cy="139337"/>
              <a:chOff x="18064162" y="11277600"/>
              <a:chExt cx="447676" cy="209550"/>
            </a:xfrm>
          </p:grpSpPr>
          <p:sp>
            <p:nvSpPr>
              <p:cNvPr id="8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18" name="Group 817"/>
            <p:cNvGrpSpPr/>
            <p:nvPr userDrawn="1"/>
          </p:nvGrpSpPr>
          <p:grpSpPr>
            <a:xfrm>
              <a:off x="7387247" y="13941019"/>
              <a:ext cx="356303" cy="139337"/>
              <a:chOff x="18064162" y="11277600"/>
              <a:chExt cx="447676" cy="209550"/>
            </a:xfrm>
          </p:grpSpPr>
          <p:sp>
            <p:nvSpPr>
              <p:cNvPr id="8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26" name="Group 825"/>
            <p:cNvGrpSpPr/>
            <p:nvPr userDrawn="1"/>
          </p:nvGrpSpPr>
          <p:grpSpPr>
            <a:xfrm>
              <a:off x="7392162" y="14565371"/>
              <a:ext cx="356303" cy="139337"/>
              <a:chOff x="18064162" y="11277600"/>
              <a:chExt cx="447676" cy="209550"/>
            </a:xfrm>
          </p:grpSpPr>
          <p:sp>
            <p:nvSpPr>
              <p:cNvPr id="8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34" name="Group 833"/>
            <p:cNvGrpSpPr/>
            <p:nvPr userDrawn="1"/>
          </p:nvGrpSpPr>
          <p:grpSpPr>
            <a:xfrm>
              <a:off x="7544562" y="15189723"/>
              <a:ext cx="356303" cy="139337"/>
              <a:chOff x="18064162" y="11277600"/>
              <a:chExt cx="447676" cy="209550"/>
            </a:xfrm>
          </p:grpSpPr>
          <p:sp>
            <p:nvSpPr>
              <p:cNvPr id="8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42" name="Group 841"/>
            <p:cNvGrpSpPr/>
            <p:nvPr userDrawn="1"/>
          </p:nvGrpSpPr>
          <p:grpSpPr>
            <a:xfrm>
              <a:off x="7696962" y="15814075"/>
              <a:ext cx="356303" cy="139337"/>
              <a:chOff x="18064162" y="11277600"/>
              <a:chExt cx="447676" cy="209550"/>
            </a:xfrm>
          </p:grpSpPr>
          <p:sp>
            <p:nvSpPr>
              <p:cNvPr id="8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50" name="Group 849"/>
            <p:cNvGrpSpPr/>
            <p:nvPr userDrawn="1"/>
          </p:nvGrpSpPr>
          <p:grpSpPr>
            <a:xfrm>
              <a:off x="7731374" y="16438427"/>
              <a:ext cx="356303" cy="139337"/>
              <a:chOff x="18064162" y="11277600"/>
              <a:chExt cx="447676" cy="209550"/>
            </a:xfrm>
          </p:grpSpPr>
          <p:sp>
            <p:nvSpPr>
              <p:cNvPr id="8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58" name="Group 857"/>
            <p:cNvGrpSpPr/>
            <p:nvPr userDrawn="1"/>
          </p:nvGrpSpPr>
          <p:grpSpPr>
            <a:xfrm>
              <a:off x="7706792" y="17062779"/>
              <a:ext cx="356303" cy="139337"/>
              <a:chOff x="18064162" y="11277600"/>
              <a:chExt cx="447676" cy="209550"/>
            </a:xfrm>
          </p:grpSpPr>
          <p:sp>
            <p:nvSpPr>
              <p:cNvPr id="8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66" name="Group 865"/>
            <p:cNvGrpSpPr/>
            <p:nvPr userDrawn="1"/>
          </p:nvGrpSpPr>
          <p:grpSpPr>
            <a:xfrm>
              <a:off x="7682210" y="17687131"/>
              <a:ext cx="356303" cy="139337"/>
              <a:chOff x="18064162" y="11277600"/>
              <a:chExt cx="447676" cy="209550"/>
            </a:xfrm>
          </p:grpSpPr>
          <p:sp>
            <p:nvSpPr>
              <p:cNvPr id="8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74" name="Group 873"/>
            <p:cNvGrpSpPr/>
            <p:nvPr userDrawn="1"/>
          </p:nvGrpSpPr>
          <p:grpSpPr>
            <a:xfrm>
              <a:off x="7056130" y="9175859"/>
              <a:ext cx="356303" cy="139337"/>
              <a:chOff x="18064162" y="11277600"/>
              <a:chExt cx="447676" cy="209550"/>
            </a:xfrm>
          </p:grpSpPr>
          <p:sp>
            <p:nvSpPr>
              <p:cNvPr id="8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82" name="Group 881"/>
            <p:cNvGrpSpPr/>
            <p:nvPr userDrawn="1"/>
          </p:nvGrpSpPr>
          <p:grpSpPr>
            <a:xfrm>
              <a:off x="7680482" y="9328259"/>
              <a:ext cx="356303" cy="139337"/>
              <a:chOff x="18064162" y="11277600"/>
              <a:chExt cx="447676" cy="209550"/>
            </a:xfrm>
          </p:grpSpPr>
          <p:sp>
            <p:nvSpPr>
              <p:cNvPr id="8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90" name="Group 889"/>
            <p:cNvGrpSpPr/>
            <p:nvPr userDrawn="1"/>
          </p:nvGrpSpPr>
          <p:grpSpPr>
            <a:xfrm>
              <a:off x="7208530" y="9800211"/>
              <a:ext cx="356303" cy="139337"/>
              <a:chOff x="18064162" y="11277600"/>
              <a:chExt cx="447676" cy="209550"/>
            </a:xfrm>
          </p:grpSpPr>
          <p:sp>
            <p:nvSpPr>
              <p:cNvPr id="8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8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898" name="Group 897"/>
            <p:cNvGrpSpPr/>
            <p:nvPr userDrawn="1"/>
          </p:nvGrpSpPr>
          <p:grpSpPr>
            <a:xfrm>
              <a:off x="7832882" y="9952611"/>
              <a:ext cx="356303" cy="139337"/>
              <a:chOff x="18064162" y="11277600"/>
              <a:chExt cx="447676" cy="209550"/>
            </a:xfrm>
          </p:grpSpPr>
          <p:sp>
            <p:nvSpPr>
              <p:cNvPr id="8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06" name="Group 905"/>
            <p:cNvGrpSpPr/>
            <p:nvPr userDrawn="1"/>
          </p:nvGrpSpPr>
          <p:grpSpPr>
            <a:xfrm>
              <a:off x="7124954" y="10424563"/>
              <a:ext cx="356303" cy="139337"/>
              <a:chOff x="18064162" y="11277600"/>
              <a:chExt cx="447676" cy="209550"/>
            </a:xfrm>
          </p:grpSpPr>
          <p:sp>
            <p:nvSpPr>
              <p:cNvPr id="9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14" name="Group 913"/>
            <p:cNvGrpSpPr/>
            <p:nvPr userDrawn="1"/>
          </p:nvGrpSpPr>
          <p:grpSpPr>
            <a:xfrm>
              <a:off x="7867294" y="10576963"/>
              <a:ext cx="356303" cy="139337"/>
              <a:chOff x="18064162" y="11277600"/>
              <a:chExt cx="447676" cy="209550"/>
            </a:xfrm>
          </p:grpSpPr>
          <p:sp>
            <p:nvSpPr>
              <p:cNvPr id="9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22" name="Group 921"/>
            <p:cNvGrpSpPr/>
            <p:nvPr userDrawn="1"/>
          </p:nvGrpSpPr>
          <p:grpSpPr>
            <a:xfrm>
              <a:off x="7159366" y="11048915"/>
              <a:ext cx="356303" cy="139337"/>
              <a:chOff x="18064162" y="11277600"/>
              <a:chExt cx="447676" cy="209550"/>
            </a:xfrm>
          </p:grpSpPr>
          <p:sp>
            <p:nvSpPr>
              <p:cNvPr id="9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30" name="Group 929"/>
            <p:cNvGrpSpPr/>
            <p:nvPr userDrawn="1"/>
          </p:nvGrpSpPr>
          <p:grpSpPr>
            <a:xfrm>
              <a:off x="7960700" y="11673267"/>
              <a:ext cx="356303" cy="139337"/>
              <a:chOff x="18064162" y="11277600"/>
              <a:chExt cx="447676" cy="209550"/>
            </a:xfrm>
          </p:grpSpPr>
          <p:sp>
            <p:nvSpPr>
              <p:cNvPr id="9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38" name="Group 937"/>
            <p:cNvGrpSpPr/>
            <p:nvPr userDrawn="1"/>
          </p:nvGrpSpPr>
          <p:grpSpPr>
            <a:xfrm>
              <a:off x="7818130" y="12297619"/>
              <a:ext cx="356303" cy="139337"/>
              <a:chOff x="18064162" y="11277600"/>
              <a:chExt cx="447676" cy="209550"/>
            </a:xfrm>
          </p:grpSpPr>
          <p:sp>
            <p:nvSpPr>
              <p:cNvPr id="9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46" name="Group 945"/>
            <p:cNvGrpSpPr/>
            <p:nvPr userDrawn="1"/>
          </p:nvGrpSpPr>
          <p:grpSpPr>
            <a:xfrm>
              <a:off x="7970530" y="12921971"/>
              <a:ext cx="356303" cy="139337"/>
              <a:chOff x="18064162" y="11277600"/>
              <a:chExt cx="447676" cy="209550"/>
            </a:xfrm>
          </p:grpSpPr>
          <p:sp>
            <p:nvSpPr>
              <p:cNvPr id="9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54" name="Group 953"/>
            <p:cNvGrpSpPr/>
            <p:nvPr userDrawn="1"/>
          </p:nvGrpSpPr>
          <p:grpSpPr>
            <a:xfrm>
              <a:off x="8122930" y="13546323"/>
              <a:ext cx="356303" cy="139337"/>
              <a:chOff x="18064162" y="11277600"/>
              <a:chExt cx="447676" cy="209550"/>
            </a:xfrm>
          </p:grpSpPr>
          <p:sp>
            <p:nvSpPr>
              <p:cNvPr id="9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62" name="Group 961"/>
            <p:cNvGrpSpPr/>
            <p:nvPr userDrawn="1"/>
          </p:nvGrpSpPr>
          <p:grpSpPr>
            <a:xfrm>
              <a:off x="8275330" y="14170675"/>
              <a:ext cx="356303" cy="139337"/>
              <a:chOff x="18064162" y="11277600"/>
              <a:chExt cx="447676" cy="209550"/>
            </a:xfrm>
          </p:grpSpPr>
          <p:sp>
            <p:nvSpPr>
              <p:cNvPr id="9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70" name="Group 969"/>
            <p:cNvGrpSpPr/>
            <p:nvPr userDrawn="1"/>
          </p:nvGrpSpPr>
          <p:grpSpPr>
            <a:xfrm>
              <a:off x="8427730" y="14795027"/>
              <a:ext cx="356303" cy="139337"/>
              <a:chOff x="18064162" y="11277600"/>
              <a:chExt cx="447676" cy="209550"/>
            </a:xfrm>
          </p:grpSpPr>
          <p:sp>
            <p:nvSpPr>
              <p:cNvPr id="9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78" name="Group 977"/>
            <p:cNvGrpSpPr/>
            <p:nvPr userDrawn="1"/>
          </p:nvGrpSpPr>
          <p:grpSpPr>
            <a:xfrm>
              <a:off x="8580130" y="15419379"/>
              <a:ext cx="356303" cy="139337"/>
              <a:chOff x="18064162" y="11277600"/>
              <a:chExt cx="447676" cy="209550"/>
            </a:xfrm>
          </p:grpSpPr>
          <p:sp>
            <p:nvSpPr>
              <p:cNvPr id="9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86" name="Group 985"/>
            <p:cNvGrpSpPr/>
            <p:nvPr userDrawn="1"/>
          </p:nvGrpSpPr>
          <p:grpSpPr>
            <a:xfrm>
              <a:off x="8732530" y="16043731"/>
              <a:ext cx="356303" cy="139337"/>
              <a:chOff x="18064162" y="11277600"/>
              <a:chExt cx="447676" cy="209550"/>
            </a:xfrm>
          </p:grpSpPr>
          <p:sp>
            <p:nvSpPr>
              <p:cNvPr id="9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994" name="Group 993"/>
            <p:cNvGrpSpPr/>
            <p:nvPr userDrawn="1"/>
          </p:nvGrpSpPr>
          <p:grpSpPr>
            <a:xfrm>
              <a:off x="8560463" y="16668083"/>
              <a:ext cx="356303" cy="139337"/>
              <a:chOff x="18064162" y="11277600"/>
              <a:chExt cx="447676" cy="209550"/>
            </a:xfrm>
          </p:grpSpPr>
          <p:sp>
            <p:nvSpPr>
              <p:cNvPr id="9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9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02" name="Group 1001"/>
            <p:cNvGrpSpPr/>
            <p:nvPr userDrawn="1"/>
          </p:nvGrpSpPr>
          <p:grpSpPr>
            <a:xfrm>
              <a:off x="8506384" y="17292435"/>
              <a:ext cx="356303" cy="139337"/>
              <a:chOff x="18064162" y="11277600"/>
              <a:chExt cx="447676" cy="209550"/>
            </a:xfrm>
          </p:grpSpPr>
          <p:sp>
            <p:nvSpPr>
              <p:cNvPr id="10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10" name="Group 1009"/>
            <p:cNvGrpSpPr/>
            <p:nvPr userDrawn="1"/>
          </p:nvGrpSpPr>
          <p:grpSpPr>
            <a:xfrm>
              <a:off x="8644041" y="11176738"/>
              <a:ext cx="356303" cy="139337"/>
              <a:chOff x="18064162" y="11277600"/>
              <a:chExt cx="447676" cy="209550"/>
            </a:xfrm>
          </p:grpSpPr>
          <p:sp>
            <p:nvSpPr>
              <p:cNvPr id="10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18" name="Group 1017"/>
            <p:cNvGrpSpPr/>
            <p:nvPr userDrawn="1"/>
          </p:nvGrpSpPr>
          <p:grpSpPr>
            <a:xfrm>
              <a:off x="8796441" y="11801090"/>
              <a:ext cx="356303" cy="139337"/>
              <a:chOff x="18064162" y="11277600"/>
              <a:chExt cx="447676" cy="209550"/>
            </a:xfrm>
          </p:grpSpPr>
          <p:sp>
            <p:nvSpPr>
              <p:cNvPr id="10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26" name="Group 1025"/>
            <p:cNvGrpSpPr/>
            <p:nvPr userDrawn="1"/>
          </p:nvGrpSpPr>
          <p:grpSpPr>
            <a:xfrm>
              <a:off x="9066829" y="12425442"/>
              <a:ext cx="356303" cy="139337"/>
              <a:chOff x="18064162" y="11277600"/>
              <a:chExt cx="447676" cy="209550"/>
            </a:xfrm>
          </p:grpSpPr>
          <p:sp>
            <p:nvSpPr>
              <p:cNvPr id="10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34" name="Group 1033"/>
            <p:cNvGrpSpPr/>
            <p:nvPr userDrawn="1"/>
          </p:nvGrpSpPr>
          <p:grpSpPr>
            <a:xfrm>
              <a:off x="9219229" y="13049794"/>
              <a:ext cx="356303" cy="139337"/>
              <a:chOff x="18064162" y="11277600"/>
              <a:chExt cx="447676" cy="209550"/>
            </a:xfrm>
          </p:grpSpPr>
          <p:sp>
            <p:nvSpPr>
              <p:cNvPr id="10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42" name="Group 1041"/>
            <p:cNvGrpSpPr/>
            <p:nvPr userDrawn="1"/>
          </p:nvGrpSpPr>
          <p:grpSpPr>
            <a:xfrm>
              <a:off x="8575216" y="13261188"/>
              <a:ext cx="356303" cy="139337"/>
              <a:chOff x="18064162" y="11277600"/>
              <a:chExt cx="447676" cy="209550"/>
            </a:xfrm>
          </p:grpSpPr>
          <p:sp>
            <p:nvSpPr>
              <p:cNvPr id="10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50" name="Group 1049"/>
            <p:cNvGrpSpPr/>
            <p:nvPr userDrawn="1"/>
          </p:nvGrpSpPr>
          <p:grpSpPr>
            <a:xfrm>
              <a:off x="8993089" y="13885540"/>
              <a:ext cx="356303" cy="139337"/>
              <a:chOff x="18064162" y="11277600"/>
              <a:chExt cx="447676" cy="209550"/>
            </a:xfrm>
          </p:grpSpPr>
          <p:sp>
            <p:nvSpPr>
              <p:cNvPr id="10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58" name="Group 1057"/>
            <p:cNvGrpSpPr/>
            <p:nvPr userDrawn="1"/>
          </p:nvGrpSpPr>
          <p:grpSpPr>
            <a:xfrm>
              <a:off x="9145489" y="14480395"/>
              <a:ext cx="356303" cy="139337"/>
              <a:chOff x="18064162" y="11277600"/>
              <a:chExt cx="447676" cy="209550"/>
            </a:xfrm>
          </p:grpSpPr>
          <p:sp>
            <p:nvSpPr>
              <p:cNvPr id="10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66" name="Group 1065"/>
            <p:cNvGrpSpPr/>
            <p:nvPr userDrawn="1"/>
          </p:nvGrpSpPr>
          <p:grpSpPr>
            <a:xfrm>
              <a:off x="9297889" y="15104747"/>
              <a:ext cx="356303" cy="139337"/>
              <a:chOff x="18064162" y="11277600"/>
              <a:chExt cx="447676" cy="209550"/>
            </a:xfrm>
          </p:grpSpPr>
          <p:sp>
            <p:nvSpPr>
              <p:cNvPr id="10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74" name="Group 1073"/>
            <p:cNvGrpSpPr/>
            <p:nvPr userDrawn="1"/>
          </p:nvGrpSpPr>
          <p:grpSpPr>
            <a:xfrm>
              <a:off x="9214313" y="15729099"/>
              <a:ext cx="356303" cy="139337"/>
              <a:chOff x="18064162" y="11277600"/>
              <a:chExt cx="447676" cy="209550"/>
            </a:xfrm>
          </p:grpSpPr>
          <p:sp>
            <p:nvSpPr>
              <p:cNvPr id="10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82" name="Group 1081"/>
            <p:cNvGrpSpPr/>
            <p:nvPr userDrawn="1"/>
          </p:nvGrpSpPr>
          <p:grpSpPr>
            <a:xfrm>
              <a:off x="9986145" y="15616028"/>
              <a:ext cx="356303" cy="139337"/>
              <a:chOff x="18064162" y="11277600"/>
              <a:chExt cx="447676" cy="209550"/>
            </a:xfrm>
          </p:grpSpPr>
          <p:sp>
            <p:nvSpPr>
              <p:cNvPr id="10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90" name="Group 1089"/>
            <p:cNvGrpSpPr/>
            <p:nvPr userDrawn="1"/>
          </p:nvGrpSpPr>
          <p:grpSpPr>
            <a:xfrm>
              <a:off x="12173822" y="11166931"/>
              <a:ext cx="356303" cy="139337"/>
              <a:chOff x="18064162" y="11277600"/>
              <a:chExt cx="447676" cy="209550"/>
            </a:xfrm>
          </p:grpSpPr>
          <p:sp>
            <p:nvSpPr>
              <p:cNvPr id="10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0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098" name="Group 1097"/>
            <p:cNvGrpSpPr/>
            <p:nvPr userDrawn="1"/>
          </p:nvGrpSpPr>
          <p:grpSpPr>
            <a:xfrm>
              <a:off x="11057860" y="16540260"/>
              <a:ext cx="356303" cy="139337"/>
              <a:chOff x="18064162" y="11277600"/>
              <a:chExt cx="447676" cy="209550"/>
            </a:xfrm>
          </p:grpSpPr>
          <p:sp>
            <p:nvSpPr>
              <p:cNvPr id="10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06" name="Group 1105"/>
            <p:cNvGrpSpPr/>
            <p:nvPr userDrawn="1"/>
          </p:nvGrpSpPr>
          <p:grpSpPr>
            <a:xfrm>
              <a:off x="10266360" y="16692660"/>
              <a:ext cx="356303" cy="139337"/>
              <a:chOff x="18064162" y="11277600"/>
              <a:chExt cx="447676" cy="209550"/>
            </a:xfrm>
          </p:grpSpPr>
          <p:sp>
            <p:nvSpPr>
              <p:cNvPr id="11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14" name="Group 1113"/>
            <p:cNvGrpSpPr/>
            <p:nvPr userDrawn="1"/>
          </p:nvGrpSpPr>
          <p:grpSpPr>
            <a:xfrm>
              <a:off x="9651841" y="16992545"/>
              <a:ext cx="356303" cy="139337"/>
              <a:chOff x="18064162" y="11277600"/>
              <a:chExt cx="447676" cy="209550"/>
            </a:xfrm>
          </p:grpSpPr>
          <p:sp>
            <p:nvSpPr>
              <p:cNvPr id="11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22" name="Group 1121"/>
            <p:cNvGrpSpPr/>
            <p:nvPr userDrawn="1"/>
          </p:nvGrpSpPr>
          <p:grpSpPr>
            <a:xfrm>
              <a:off x="10600654" y="16083061"/>
              <a:ext cx="356303" cy="139337"/>
              <a:chOff x="18064162" y="11277600"/>
              <a:chExt cx="447676" cy="209550"/>
            </a:xfrm>
          </p:grpSpPr>
          <p:sp>
            <p:nvSpPr>
              <p:cNvPr id="11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30" name="Group 1129"/>
            <p:cNvGrpSpPr/>
            <p:nvPr userDrawn="1"/>
          </p:nvGrpSpPr>
          <p:grpSpPr>
            <a:xfrm>
              <a:off x="9750164" y="16471436"/>
              <a:ext cx="356303" cy="139337"/>
              <a:chOff x="18064162" y="11277600"/>
              <a:chExt cx="447676" cy="209550"/>
            </a:xfrm>
          </p:grpSpPr>
          <p:sp>
            <p:nvSpPr>
              <p:cNvPr id="11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38" name="Group 1137"/>
            <p:cNvGrpSpPr/>
            <p:nvPr userDrawn="1"/>
          </p:nvGrpSpPr>
          <p:grpSpPr>
            <a:xfrm>
              <a:off x="12380293" y="12848249"/>
              <a:ext cx="356303" cy="139337"/>
              <a:chOff x="18064162" y="11277600"/>
              <a:chExt cx="447676" cy="209550"/>
            </a:xfrm>
          </p:grpSpPr>
          <p:sp>
            <p:nvSpPr>
              <p:cNvPr id="11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46" name="Group 1145"/>
            <p:cNvGrpSpPr/>
            <p:nvPr userDrawn="1"/>
          </p:nvGrpSpPr>
          <p:grpSpPr>
            <a:xfrm>
              <a:off x="16160796" y="14681965"/>
              <a:ext cx="356303" cy="139337"/>
              <a:chOff x="18064162" y="11277600"/>
              <a:chExt cx="447676" cy="209550"/>
            </a:xfrm>
          </p:grpSpPr>
          <p:sp>
            <p:nvSpPr>
              <p:cNvPr id="11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54" name="Group 1153"/>
            <p:cNvGrpSpPr/>
            <p:nvPr userDrawn="1"/>
          </p:nvGrpSpPr>
          <p:grpSpPr>
            <a:xfrm>
              <a:off x="13746977" y="12474623"/>
              <a:ext cx="356303" cy="139337"/>
              <a:chOff x="18064162" y="11277600"/>
              <a:chExt cx="447676" cy="209550"/>
            </a:xfrm>
          </p:grpSpPr>
          <p:sp>
            <p:nvSpPr>
              <p:cNvPr id="11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62" name="Group 1161"/>
            <p:cNvGrpSpPr/>
            <p:nvPr userDrawn="1"/>
          </p:nvGrpSpPr>
          <p:grpSpPr>
            <a:xfrm>
              <a:off x="16018226" y="13418517"/>
              <a:ext cx="356303" cy="139337"/>
              <a:chOff x="18064162" y="11277600"/>
              <a:chExt cx="447676" cy="209550"/>
            </a:xfrm>
          </p:grpSpPr>
          <p:sp>
            <p:nvSpPr>
              <p:cNvPr id="11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70" name="Group 1169"/>
            <p:cNvGrpSpPr/>
            <p:nvPr userDrawn="1"/>
          </p:nvGrpSpPr>
          <p:grpSpPr>
            <a:xfrm>
              <a:off x="15875656" y="12745001"/>
              <a:ext cx="356303" cy="139337"/>
              <a:chOff x="18064162" y="11277600"/>
              <a:chExt cx="447676" cy="209550"/>
            </a:xfrm>
          </p:grpSpPr>
          <p:sp>
            <p:nvSpPr>
              <p:cNvPr id="11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78" name="Group 1177"/>
            <p:cNvGrpSpPr/>
            <p:nvPr userDrawn="1"/>
          </p:nvGrpSpPr>
          <p:grpSpPr>
            <a:xfrm>
              <a:off x="16912966" y="12484443"/>
              <a:ext cx="356303" cy="139337"/>
              <a:chOff x="18064162" y="11277600"/>
              <a:chExt cx="447676" cy="209550"/>
            </a:xfrm>
          </p:grpSpPr>
          <p:sp>
            <p:nvSpPr>
              <p:cNvPr id="11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86" name="Group 1185"/>
            <p:cNvGrpSpPr/>
            <p:nvPr userDrawn="1"/>
          </p:nvGrpSpPr>
          <p:grpSpPr>
            <a:xfrm>
              <a:off x="17832288" y="12518855"/>
              <a:ext cx="356303" cy="139337"/>
              <a:chOff x="18064162" y="11277600"/>
              <a:chExt cx="447676" cy="209550"/>
            </a:xfrm>
          </p:grpSpPr>
          <p:sp>
            <p:nvSpPr>
              <p:cNvPr id="11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194" name="Group 1193"/>
            <p:cNvGrpSpPr/>
            <p:nvPr userDrawn="1"/>
          </p:nvGrpSpPr>
          <p:grpSpPr>
            <a:xfrm>
              <a:off x="18751610" y="12494273"/>
              <a:ext cx="356303" cy="139337"/>
              <a:chOff x="18064162" y="11277600"/>
              <a:chExt cx="447676" cy="209550"/>
            </a:xfrm>
          </p:grpSpPr>
          <p:sp>
            <p:nvSpPr>
              <p:cNvPr id="11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1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02" name="Group 1201"/>
            <p:cNvGrpSpPr/>
            <p:nvPr userDrawn="1"/>
          </p:nvGrpSpPr>
          <p:grpSpPr>
            <a:xfrm>
              <a:off x="13427425" y="11948594"/>
              <a:ext cx="356303" cy="139337"/>
              <a:chOff x="18064162" y="11277600"/>
              <a:chExt cx="447676" cy="209550"/>
            </a:xfrm>
          </p:grpSpPr>
          <p:sp>
            <p:nvSpPr>
              <p:cNvPr id="12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10" name="Group 1209"/>
            <p:cNvGrpSpPr/>
            <p:nvPr userDrawn="1"/>
          </p:nvGrpSpPr>
          <p:grpSpPr>
            <a:xfrm>
              <a:off x="18948236" y="17026949"/>
              <a:ext cx="356303" cy="139337"/>
              <a:chOff x="18064162" y="11277600"/>
              <a:chExt cx="447676" cy="209550"/>
            </a:xfrm>
          </p:grpSpPr>
          <p:sp>
            <p:nvSpPr>
              <p:cNvPr id="12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18" name="Group 1217"/>
            <p:cNvGrpSpPr/>
            <p:nvPr userDrawn="1"/>
          </p:nvGrpSpPr>
          <p:grpSpPr>
            <a:xfrm>
              <a:off x="19661074" y="16736897"/>
              <a:ext cx="356303" cy="139337"/>
              <a:chOff x="18064162" y="11277600"/>
              <a:chExt cx="447676" cy="209550"/>
            </a:xfrm>
          </p:grpSpPr>
          <p:sp>
            <p:nvSpPr>
              <p:cNvPr id="12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26" name="Group 1225"/>
            <p:cNvGrpSpPr/>
            <p:nvPr userDrawn="1"/>
          </p:nvGrpSpPr>
          <p:grpSpPr>
            <a:xfrm>
              <a:off x="22084726" y="13910122"/>
              <a:ext cx="356303" cy="139337"/>
              <a:chOff x="18064162" y="11277600"/>
              <a:chExt cx="447676" cy="209550"/>
            </a:xfrm>
          </p:grpSpPr>
          <p:sp>
            <p:nvSpPr>
              <p:cNvPr id="12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34" name="Group 1233"/>
            <p:cNvGrpSpPr/>
            <p:nvPr userDrawn="1"/>
          </p:nvGrpSpPr>
          <p:grpSpPr>
            <a:xfrm>
              <a:off x="26632144" y="13000637"/>
              <a:ext cx="356303" cy="139337"/>
              <a:chOff x="18064162" y="11277600"/>
              <a:chExt cx="447676" cy="209550"/>
            </a:xfrm>
          </p:grpSpPr>
          <p:sp>
            <p:nvSpPr>
              <p:cNvPr id="12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42" name="Group 1241"/>
            <p:cNvGrpSpPr/>
            <p:nvPr userDrawn="1"/>
          </p:nvGrpSpPr>
          <p:grpSpPr>
            <a:xfrm>
              <a:off x="23480907" y="11088263"/>
              <a:ext cx="356303" cy="139337"/>
              <a:chOff x="18064162" y="11277600"/>
              <a:chExt cx="447676" cy="209550"/>
            </a:xfrm>
          </p:grpSpPr>
          <p:sp>
            <p:nvSpPr>
              <p:cNvPr id="12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50" name="Group 1249"/>
            <p:cNvGrpSpPr/>
            <p:nvPr userDrawn="1"/>
          </p:nvGrpSpPr>
          <p:grpSpPr>
            <a:xfrm>
              <a:off x="21735681" y="17808612"/>
              <a:ext cx="356303" cy="139337"/>
              <a:chOff x="18064162" y="11277600"/>
              <a:chExt cx="447676" cy="209550"/>
            </a:xfrm>
          </p:grpSpPr>
          <p:sp>
            <p:nvSpPr>
              <p:cNvPr id="12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58" name="Group 1257"/>
            <p:cNvGrpSpPr/>
            <p:nvPr userDrawn="1"/>
          </p:nvGrpSpPr>
          <p:grpSpPr>
            <a:xfrm>
              <a:off x="21563614" y="17253086"/>
              <a:ext cx="356303" cy="139337"/>
              <a:chOff x="18064162" y="11277600"/>
              <a:chExt cx="447676" cy="209550"/>
            </a:xfrm>
          </p:grpSpPr>
          <p:sp>
            <p:nvSpPr>
              <p:cNvPr id="12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66" name="Group 1265"/>
            <p:cNvGrpSpPr/>
            <p:nvPr userDrawn="1"/>
          </p:nvGrpSpPr>
          <p:grpSpPr>
            <a:xfrm>
              <a:off x="21627523" y="16638564"/>
              <a:ext cx="356303" cy="139337"/>
              <a:chOff x="18064162" y="11277600"/>
              <a:chExt cx="447676" cy="209550"/>
            </a:xfrm>
          </p:grpSpPr>
          <p:sp>
            <p:nvSpPr>
              <p:cNvPr id="12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74" name="Group 1273"/>
            <p:cNvGrpSpPr/>
            <p:nvPr userDrawn="1"/>
          </p:nvGrpSpPr>
          <p:grpSpPr>
            <a:xfrm>
              <a:off x="20742620" y="11240661"/>
              <a:ext cx="356303" cy="139337"/>
              <a:chOff x="18064162" y="11277600"/>
              <a:chExt cx="447676" cy="209550"/>
            </a:xfrm>
          </p:grpSpPr>
          <p:sp>
            <p:nvSpPr>
              <p:cNvPr id="12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82" name="Group 1281"/>
            <p:cNvGrpSpPr/>
            <p:nvPr userDrawn="1"/>
          </p:nvGrpSpPr>
          <p:grpSpPr>
            <a:xfrm>
              <a:off x="21130996" y="12277968"/>
              <a:ext cx="356303" cy="139337"/>
              <a:chOff x="18064162" y="11277600"/>
              <a:chExt cx="447676" cy="209550"/>
            </a:xfrm>
          </p:grpSpPr>
          <p:sp>
            <p:nvSpPr>
              <p:cNvPr id="12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90" name="Group 1289"/>
            <p:cNvGrpSpPr/>
            <p:nvPr userDrawn="1"/>
          </p:nvGrpSpPr>
          <p:grpSpPr>
            <a:xfrm>
              <a:off x="21371887" y="13698736"/>
              <a:ext cx="356303" cy="139337"/>
              <a:chOff x="18064162" y="11277600"/>
              <a:chExt cx="447676" cy="209550"/>
            </a:xfrm>
          </p:grpSpPr>
          <p:sp>
            <p:nvSpPr>
              <p:cNvPr id="12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2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298" name="Group 1297"/>
            <p:cNvGrpSpPr/>
            <p:nvPr userDrawn="1"/>
          </p:nvGrpSpPr>
          <p:grpSpPr>
            <a:xfrm>
              <a:off x="21406299" y="14234596"/>
              <a:ext cx="356303" cy="139337"/>
              <a:chOff x="18064162" y="11277600"/>
              <a:chExt cx="447676" cy="209550"/>
            </a:xfrm>
          </p:grpSpPr>
          <p:sp>
            <p:nvSpPr>
              <p:cNvPr id="12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06" name="Group 1305"/>
            <p:cNvGrpSpPr/>
            <p:nvPr userDrawn="1"/>
          </p:nvGrpSpPr>
          <p:grpSpPr>
            <a:xfrm>
              <a:off x="21411214" y="14888445"/>
              <a:ext cx="356303" cy="139337"/>
              <a:chOff x="18064162" y="11277600"/>
              <a:chExt cx="447676" cy="209550"/>
            </a:xfrm>
          </p:grpSpPr>
          <p:sp>
            <p:nvSpPr>
              <p:cNvPr id="13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14" name="Group 1313"/>
            <p:cNvGrpSpPr/>
            <p:nvPr userDrawn="1"/>
          </p:nvGrpSpPr>
          <p:grpSpPr>
            <a:xfrm>
              <a:off x="22242041" y="15011348"/>
              <a:ext cx="356303" cy="139337"/>
              <a:chOff x="18064162" y="11277600"/>
              <a:chExt cx="447676" cy="209550"/>
            </a:xfrm>
          </p:grpSpPr>
          <p:sp>
            <p:nvSpPr>
              <p:cNvPr id="13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22" name="Group 1321"/>
            <p:cNvGrpSpPr/>
            <p:nvPr userDrawn="1"/>
          </p:nvGrpSpPr>
          <p:grpSpPr>
            <a:xfrm>
              <a:off x="22984381" y="15163748"/>
              <a:ext cx="356303" cy="139337"/>
              <a:chOff x="18064162" y="11277600"/>
              <a:chExt cx="447676" cy="209550"/>
            </a:xfrm>
          </p:grpSpPr>
          <p:sp>
            <p:nvSpPr>
              <p:cNvPr id="13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30" name="Group 1329"/>
            <p:cNvGrpSpPr/>
            <p:nvPr userDrawn="1"/>
          </p:nvGrpSpPr>
          <p:grpSpPr>
            <a:xfrm>
              <a:off x="22281368" y="15670112"/>
              <a:ext cx="356303" cy="139337"/>
              <a:chOff x="18064162" y="11277600"/>
              <a:chExt cx="447676" cy="209550"/>
            </a:xfrm>
          </p:grpSpPr>
          <p:sp>
            <p:nvSpPr>
              <p:cNvPr id="13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38" name="Group 1337"/>
            <p:cNvGrpSpPr/>
            <p:nvPr userDrawn="1"/>
          </p:nvGrpSpPr>
          <p:grpSpPr>
            <a:xfrm>
              <a:off x="22433768" y="16294464"/>
              <a:ext cx="356303" cy="139337"/>
              <a:chOff x="18064162" y="11277600"/>
              <a:chExt cx="447676" cy="209550"/>
            </a:xfrm>
          </p:grpSpPr>
          <p:sp>
            <p:nvSpPr>
              <p:cNvPr id="13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46" name="Group 1345"/>
            <p:cNvGrpSpPr/>
            <p:nvPr userDrawn="1"/>
          </p:nvGrpSpPr>
          <p:grpSpPr>
            <a:xfrm>
              <a:off x="23176108" y="16446864"/>
              <a:ext cx="356303" cy="139337"/>
              <a:chOff x="18064162" y="11277600"/>
              <a:chExt cx="447676" cy="209550"/>
            </a:xfrm>
          </p:grpSpPr>
          <p:sp>
            <p:nvSpPr>
              <p:cNvPr id="13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54" name="Group 1353"/>
            <p:cNvGrpSpPr/>
            <p:nvPr userDrawn="1"/>
          </p:nvGrpSpPr>
          <p:grpSpPr>
            <a:xfrm>
              <a:off x="22586168" y="16918816"/>
              <a:ext cx="356303" cy="139337"/>
              <a:chOff x="18064162" y="11277600"/>
              <a:chExt cx="447676" cy="209550"/>
            </a:xfrm>
          </p:grpSpPr>
          <p:sp>
            <p:nvSpPr>
              <p:cNvPr id="13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62" name="Group 1361"/>
            <p:cNvGrpSpPr/>
            <p:nvPr userDrawn="1"/>
          </p:nvGrpSpPr>
          <p:grpSpPr>
            <a:xfrm>
              <a:off x="15747835" y="258054"/>
              <a:ext cx="356303" cy="139337"/>
              <a:chOff x="18064162" y="11277600"/>
              <a:chExt cx="447676" cy="209550"/>
            </a:xfrm>
          </p:grpSpPr>
          <p:sp>
            <p:nvSpPr>
              <p:cNvPr id="13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70" name="Group 1369"/>
            <p:cNvGrpSpPr/>
            <p:nvPr userDrawn="1"/>
          </p:nvGrpSpPr>
          <p:grpSpPr>
            <a:xfrm>
              <a:off x="15900235" y="882406"/>
              <a:ext cx="356303" cy="139337"/>
              <a:chOff x="18064162" y="11277600"/>
              <a:chExt cx="447676" cy="209550"/>
            </a:xfrm>
          </p:grpSpPr>
          <p:sp>
            <p:nvSpPr>
              <p:cNvPr id="13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78" name="Group 1377"/>
            <p:cNvGrpSpPr/>
            <p:nvPr userDrawn="1"/>
          </p:nvGrpSpPr>
          <p:grpSpPr>
            <a:xfrm>
              <a:off x="16490175" y="410454"/>
              <a:ext cx="356303" cy="139337"/>
              <a:chOff x="18064162" y="11277600"/>
              <a:chExt cx="447676" cy="209550"/>
            </a:xfrm>
          </p:grpSpPr>
          <p:sp>
            <p:nvSpPr>
              <p:cNvPr id="13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86" name="Group 1385"/>
            <p:cNvGrpSpPr/>
            <p:nvPr userDrawn="1"/>
          </p:nvGrpSpPr>
          <p:grpSpPr>
            <a:xfrm>
              <a:off x="17232515" y="562854"/>
              <a:ext cx="356303" cy="139337"/>
              <a:chOff x="18064162" y="11277600"/>
              <a:chExt cx="447676" cy="209550"/>
            </a:xfrm>
          </p:grpSpPr>
          <p:sp>
            <p:nvSpPr>
              <p:cNvPr id="13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394" name="Group 1393"/>
            <p:cNvGrpSpPr/>
            <p:nvPr userDrawn="1"/>
          </p:nvGrpSpPr>
          <p:grpSpPr>
            <a:xfrm>
              <a:off x="18092843" y="715254"/>
              <a:ext cx="356303" cy="139337"/>
              <a:chOff x="18064162" y="11277600"/>
              <a:chExt cx="447676" cy="209550"/>
            </a:xfrm>
          </p:grpSpPr>
          <p:sp>
            <p:nvSpPr>
              <p:cNvPr id="13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3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02" name="Group 1401"/>
            <p:cNvGrpSpPr/>
            <p:nvPr userDrawn="1"/>
          </p:nvGrpSpPr>
          <p:grpSpPr>
            <a:xfrm>
              <a:off x="17684805" y="100737"/>
              <a:ext cx="356303" cy="139337"/>
              <a:chOff x="18064162" y="11277600"/>
              <a:chExt cx="447676" cy="209550"/>
            </a:xfrm>
          </p:grpSpPr>
          <p:sp>
            <p:nvSpPr>
              <p:cNvPr id="14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10" name="Group 1409"/>
            <p:cNvGrpSpPr/>
            <p:nvPr userDrawn="1"/>
          </p:nvGrpSpPr>
          <p:grpSpPr>
            <a:xfrm>
              <a:off x="19282548" y="577602"/>
              <a:ext cx="356303" cy="139337"/>
              <a:chOff x="18064162" y="11277600"/>
              <a:chExt cx="447676" cy="209550"/>
            </a:xfrm>
          </p:grpSpPr>
          <p:sp>
            <p:nvSpPr>
              <p:cNvPr id="14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18" name="Group 1417"/>
            <p:cNvGrpSpPr/>
            <p:nvPr userDrawn="1"/>
          </p:nvGrpSpPr>
          <p:grpSpPr>
            <a:xfrm>
              <a:off x="20526328" y="169563"/>
              <a:ext cx="356303" cy="139337"/>
              <a:chOff x="18064162" y="11277600"/>
              <a:chExt cx="447676" cy="209550"/>
            </a:xfrm>
          </p:grpSpPr>
          <p:sp>
            <p:nvSpPr>
              <p:cNvPr id="14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26" name="Group 1425"/>
            <p:cNvGrpSpPr/>
            <p:nvPr userDrawn="1"/>
          </p:nvGrpSpPr>
          <p:grpSpPr>
            <a:xfrm>
              <a:off x="20383760" y="1295357"/>
              <a:ext cx="356303" cy="139337"/>
              <a:chOff x="18064162" y="11277600"/>
              <a:chExt cx="447676" cy="209550"/>
            </a:xfrm>
          </p:grpSpPr>
          <p:sp>
            <p:nvSpPr>
              <p:cNvPr id="14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34" name="Group 1433"/>
            <p:cNvGrpSpPr/>
            <p:nvPr userDrawn="1"/>
          </p:nvGrpSpPr>
          <p:grpSpPr>
            <a:xfrm>
              <a:off x="21303082" y="1713230"/>
              <a:ext cx="356303" cy="139337"/>
              <a:chOff x="18064162" y="11277600"/>
              <a:chExt cx="447676" cy="209550"/>
            </a:xfrm>
          </p:grpSpPr>
          <p:sp>
            <p:nvSpPr>
              <p:cNvPr id="14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42" name="Group 1441"/>
            <p:cNvGrpSpPr/>
            <p:nvPr userDrawn="1"/>
          </p:nvGrpSpPr>
          <p:grpSpPr>
            <a:xfrm>
              <a:off x="21278500" y="2337582"/>
              <a:ext cx="356303" cy="139337"/>
              <a:chOff x="18064162" y="11277600"/>
              <a:chExt cx="447676" cy="209550"/>
            </a:xfrm>
          </p:grpSpPr>
          <p:sp>
            <p:nvSpPr>
              <p:cNvPr id="14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50" name="Group 1449"/>
            <p:cNvGrpSpPr/>
            <p:nvPr userDrawn="1"/>
          </p:nvGrpSpPr>
          <p:grpSpPr>
            <a:xfrm>
              <a:off x="22020840" y="2784952"/>
              <a:ext cx="356303" cy="139337"/>
              <a:chOff x="18064162" y="11277600"/>
              <a:chExt cx="447676" cy="209550"/>
            </a:xfrm>
          </p:grpSpPr>
          <p:sp>
            <p:nvSpPr>
              <p:cNvPr id="14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58" name="Group 1457"/>
            <p:cNvGrpSpPr/>
            <p:nvPr userDrawn="1"/>
          </p:nvGrpSpPr>
          <p:grpSpPr>
            <a:xfrm>
              <a:off x="22704186" y="3409304"/>
              <a:ext cx="356303" cy="139337"/>
              <a:chOff x="18064162" y="11277600"/>
              <a:chExt cx="447676" cy="209550"/>
            </a:xfrm>
          </p:grpSpPr>
          <p:sp>
            <p:nvSpPr>
              <p:cNvPr id="14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66" name="Group 1465"/>
            <p:cNvGrpSpPr/>
            <p:nvPr userDrawn="1"/>
          </p:nvGrpSpPr>
          <p:grpSpPr>
            <a:xfrm>
              <a:off x="23122059" y="4299127"/>
              <a:ext cx="356303" cy="139337"/>
              <a:chOff x="18064162" y="11277600"/>
              <a:chExt cx="447676" cy="209550"/>
            </a:xfrm>
          </p:grpSpPr>
          <p:sp>
            <p:nvSpPr>
              <p:cNvPr id="14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74" name="Group 1473"/>
            <p:cNvGrpSpPr/>
            <p:nvPr userDrawn="1"/>
          </p:nvGrpSpPr>
          <p:grpSpPr>
            <a:xfrm>
              <a:off x="23421944" y="4893981"/>
              <a:ext cx="356303" cy="139337"/>
              <a:chOff x="18064162" y="11277600"/>
              <a:chExt cx="447676" cy="209550"/>
            </a:xfrm>
          </p:grpSpPr>
          <p:sp>
            <p:nvSpPr>
              <p:cNvPr id="14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82" name="Group 1481"/>
            <p:cNvGrpSpPr/>
            <p:nvPr userDrawn="1"/>
          </p:nvGrpSpPr>
          <p:grpSpPr>
            <a:xfrm>
              <a:off x="23456356" y="3748519"/>
              <a:ext cx="356303" cy="139337"/>
              <a:chOff x="18064162" y="11277600"/>
              <a:chExt cx="447676" cy="209550"/>
            </a:xfrm>
          </p:grpSpPr>
          <p:sp>
            <p:nvSpPr>
              <p:cNvPr id="14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90" name="Group 1489"/>
            <p:cNvGrpSpPr/>
            <p:nvPr userDrawn="1"/>
          </p:nvGrpSpPr>
          <p:grpSpPr>
            <a:xfrm>
              <a:off x="22133916" y="2190103"/>
              <a:ext cx="356303" cy="139337"/>
              <a:chOff x="18064162" y="11277600"/>
              <a:chExt cx="447676" cy="209550"/>
            </a:xfrm>
          </p:grpSpPr>
          <p:sp>
            <p:nvSpPr>
              <p:cNvPr id="149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49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498" name="Group 1497"/>
            <p:cNvGrpSpPr/>
            <p:nvPr userDrawn="1"/>
          </p:nvGrpSpPr>
          <p:grpSpPr>
            <a:xfrm>
              <a:off x="22728771" y="2843950"/>
              <a:ext cx="356303" cy="139337"/>
              <a:chOff x="18064162" y="11277600"/>
              <a:chExt cx="447676" cy="209550"/>
            </a:xfrm>
          </p:grpSpPr>
          <p:sp>
            <p:nvSpPr>
              <p:cNvPr id="149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06" name="Group 1505"/>
            <p:cNvGrpSpPr/>
            <p:nvPr userDrawn="1"/>
          </p:nvGrpSpPr>
          <p:grpSpPr>
            <a:xfrm>
              <a:off x="23294129" y="1609999"/>
              <a:ext cx="356303" cy="139337"/>
              <a:chOff x="18064162" y="11277600"/>
              <a:chExt cx="447676" cy="209550"/>
            </a:xfrm>
          </p:grpSpPr>
          <p:sp>
            <p:nvSpPr>
              <p:cNvPr id="150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0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14" name="Group 1513"/>
            <p:cNvGrpSpPr/>
            <p:nvPr userDrawn="1"/>
          </p:nvGrpSpPr>
          <p:grpSpPr>
            <a:xfrm>
              <a:off x="24006972" y="287554"/>
              <a:ext cx="356303" cy="139337"/>
              <a:chOff x="18064162" y="11277600"/>
              <a:chExt cx="447676" cy="209550"/>
            </a:xfrm>
          </p:grpSpPr>
          <p:sp>
            <p:nvSpPr>
              <p:cNvPr id="151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1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22" name="Group 1521"/>
            <p:cNvGrpSpPr/>
            <p:nvPr userDrawn="1"/>
          </p:nvGrpSpPr>
          <p:grpSpPr>
            <a:xfrm>
              <a:off x="17404611" y="4333528"/>
              <a:ext cx="356303" cy="139337"/>
              <a:chOff x="18064162" y="11277600"/>
              <a:chExt cx="447676" cy="209550"/>
            </a:xfrm>
          </p:grpSpPr>
          <p:sp>
            <p:nvSpPr>
              <p:cNvPr id="152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2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30" name="Group 1529"/>
            <p:cNvGrpSpPr/>
            <p:nvPr userDrawn="1"/>
          </p:nvGrpSpPr>
          <p:grpSpPr>
            <a:xfrm>
              <a:off x="17557011" y="5046366"/>
              <a:ext cx="356303" cy="139337"/>
              <a:chOff x="18064162" y="11277600"/>
              <a:chExt cx="447676" cy="209550"/>
            </a:xfrm>
          </p:grpSpPr>
          <p:sp>
            <p:nvSpPr>
              <p:cNvPr id="153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3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38" name="Group 1537"/>
            <p:cNvGrpSpPr/>
            <p:nvPr userDrawn="1"/>
          </p:nvGrpSpPr>
          <p:grpSpPr>
            <a:xfrm>
              <a:off x="18977775" y="4874299"/>
              <a:ext cx="356303" cy="139337"/>
              <a:chOff x="18064162" y="11277600"/>
              <a:chExt cx="447676" cy="209550"/>
            </a:xfrm>
          </p:grpSpPr>
          <p:sp>
            <p:nvSpPr>
              <p:cNvPr id="153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46" name="Group 1545"/>
            <p:cNvGrpSpPr/>
            <p:nvPr userDrawn="1"/>
          </p:nvGrpSpPr>
          <p:grpSpPr>
            <a:xfrm>
              <a:off x="19985582" y="4938208"/>
              <a:ext cx="356303" cy="139337"/>
              <a:chOff x="18064162" y="11277600"/>
              <a:chExt cx="447676" cy="209550"/>
            </a:xfrm>
          </p:grpSpPr>
          <p:sp>
            <p:nvSpPr>
              <p:cNvPr id="154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4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54" name="Group 1553"/>
            <p:cNvGrpSpPr/>
            <p:nvPr userDrawn="1"/>
          </p:nvGrpSpPr>
          <p:grpSpPr>
            <a:xfrm>
              <a:off x="20226473" y="6594946"/>
              <a:ext cx="356303" cy="139337"/>
              <a:chOff x="18064162" y="11277600"/>
              <a:chExt cx="447676" cy="209550"/>
            </a:xfrm>
          </p:grpSpPr>
          <p:sp>
            <p:nvSpPr>
              <p:cNvPr id="155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5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62" name="Group 1561"/>
            <p:cNvGrpSpPr/>
            <p:nvPr userDrawn="1"/>
          </p:nvGrpSpPr>
          <p:grpSpPr>
            <a:xfrm>
              <a:off x="19464473" y="6068921"/>
              <a:ext cx="356303" cy="139337"/>
              <a:chOff x="18064162" y="11277600"/>
              <a:chExt cx="447676" cy="209550"/>
            </a:xfrm>
          </p:grpSpPr>
          <p:sp>
            <p:nvSpPr>
              <p:cNvPr id="156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6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70" name="Group 1569"/>
            <p:cNvGrpSpPr/>
            <p:nvPr userDrawn="1"/>
          </p:nvGrpSpPr>
          <p:grpSpPr>
            <a:xfrm>
              <a:off x="18820459" y="5601886"/>
              <a:ext cx="356303" cy="139337"/>
              <a:chOff x="18064162" y="11277600"/>
              <a:chExt cx="447676" cy="209550"/>
            </a:xfrm>
          </p:grpSpPr>
          <p:sp>
            <p:nvSpPr>
              <p:cNvPr id="157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7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78" name="Group 1577"/>
            <p:cNvGrpSpPr/>
            <p:nvPr userDrawn="1"/>
          </p:nvGrpSpPr>
          <p:grpSpPr>
            <a:xfrm>
              <a:off x="16731104" y="8939938"/>
              <a:ext cx="356303" cy="139337"/>
              <a:chOff x="18064162" y="11277600"/>
              <a:chExt cx="447676" cy="209550"/>
            </a:xfrm>
          </p:grpSpPr>
          <p:sp>
            <p:nvSpPr>
              <p:cNvPr id="157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86" name="Group 1585"/>
            <p:cNvGrpSpPr/>
            <p:nvPr userDrawn="1"/>
          </p:nvGrpSpPr>
          <p:grpSpPr>
            <a:xfrm>
              <a:off x="23166317" y="10537680"/>
              <a:ext cx="356303" cy="139337"/>
              <a:chOff x="18064162" y="11277600"/>
              <a:chExt cx="447676" cy="209550"/>
            </a:xfrm>
          </p:grpSpPr>
          <p:sp>
            <p:nvSpPr>
              <p:cNvPr id="158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8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594" name="Group 1593"/>
            <p:cNvGrpSpPr/>
            <p:nvPr userDrawn="1"/>
          </p:nvGrpSpPr>
          <p:grpSpPr>
            <a:xfrm>
              <a:off x="22478015" y="10881786"/>
              <a:ext cx="356303" cy="139337"/>
              <a:chOff x="18064162" y="11277600"/>
              <a:chExt cx="447676" cy="209550"/>
            </a:xfrm>
          </p:grpSpPr>
          <p:sp>
            <p:nvSpPr>
              <p:cNvPr id="159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59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02" name="Group 1601"/>
            <p:cNvGrpSpPr/>
            <p:nvPr userDrawn="1"/>
          </p:nvGrpSpPr>
          <p:grpSpPr>
            <a:xfrm>
              <a:off x="26017626" y="13153037"/>
              <a:ext cx="356303" cy="139337"/>
              <a:chOff x="18064162" y="11277600"/>
              <a:chExt cx="447676" cy="209550"/>
            </a:xfrm>
          </p:grpSpPr>
          <p:sp>
            <p:nvSpPr>
              <p:cNvPr id="160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0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10" name="Group 1609"/>
            <p:cNvGrpSpPr/>
            <p:nvPr userDrawn="1"/>
          </p:nvGrpSpPr>
          <p:grpSpPr>
            <a:xfrm>
              <a:off x="25226124" y="13010467"/>
              <a:ext cx="356303" cy="139337"/>
              <a:chOff x="18064162" y="11277600"/>
              <a:chExt cx="447676" cy="209550"/>
            </a:xfrm>
          </p:grpSpPr>
          <p:sp>
            <p:nvSpPr>
              <p:cNvPr id="161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1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18" name="Group 1617"/>
            <p:cNvGrpSpPr/>
            <p:nvPr userDrawn="1"/>
          </p:nvGrpSpPr>
          <p:grpSpPr>
            <a:xfrm>
              <a:off x="24641105" y="12749909"/>
              <a:ext cx="356303" cy="139337"/>
              <a:chOff x="18064162" y="11277600"/>
              <a:chExt cx="447676" cy="209550"/>
            </a:xfrm>
          </p:grpSpPr>
          <p:sp>
            <p:nvSpPr>
              <p:cNvPr id="161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26" name="Group 1625"/>
            <p:cNvGrpSpPr/>
            <p:nvPr userDrawn="1"/>
          </p:nvGrpSpPr>
          <p:grpSpPr>
            <a:xfrm>
              <a:off x="24705014" y="13374261"/>
              <a:ext cx="356303" cy="139337"/>
              <a:chOff x="18064162" y="11277600"/>
              <a:chExt cx="447676" cy="209550"/>
            </a:xfrm>
          </p:grpSpPr>
          <p:sp>
            <p:nvSpPr>
              <p:cNvPr id="162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2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34" name="Group 1633"/>
            <p:cNvGrpSpPr/>
            <p:nvPr userDrawn="1"/>
          </p:nvGrpSpPr>
          <p:grpSpPr>
            <a:xfrm>
              <a:off x="24002002" y="12405784"/>
              <a:ext cx="356303" cy="139337"/>
              <a:chOff x="18064162" y="11277600"/>
              <a:chExt cx="447676" cy="209550"/>
            </a:xfrm>
          </p:grpSpPr>
          <p:sp>
            <p:nvSpPr>
              <p:cNvPr id="163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3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42" name="Group 1641"/>
            <p:cNvGrpSpPr/>
            <p:nvPr userDrawn="1"/>
          </p:nvGrpSpPr>
          <p:grpSpPr>
            <a:xfrm>
              <a:off x="23564462" y="12912148"/>
              <a:ext cx="356303" cy="139337"/>
              <a:chOff x="18064162" y="11277600"/>
              <a:chExt cx="447676" cy="209550"/>
            </a:xfrm>
          </p:grpSpPr>
          <p:sp>
            <p:nvSpPr>
              <p:cNvPr id="164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4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50" name="Group 1649"/>
            <p:cNvGrpSpPr/>
            <p:nvPr userDrawn="1"/>
          </p:nvGrpSpPr>
          <p:grpSpPr>
            <a:xfrm>
              <a:off x="23362898" y="12120648"/>
              <a:ext cx="356303" cy="139337"/>
              <a:chOff x="18064162" y="11277600"/>
              <a:chExt cx="447676" cy="209550"/>
            </a:xfrm>
          </p:grpSpPr>
          <p:sp>
            <p:nvSpPr>
              <p:cNvPr id="1651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2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3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4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5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6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57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58" name="Group 1657"/>
            <p:cNvGrpSpPr/>
            <p:nvPr userDrawn="1"/>
          </p:nvGrpSpPr>
          <p:grpSpPr>
            <a:xfrm>
              <a:off x="22807375" y="11830593"/>
              <a:ext cx="356303" cy="139337"/>
              <a:chOff x="18064162" y="11277600"/>
              <a:chExt cx="447676" cy="209550"/>
            </a:xfrm>
          </p:grpSpPr>
          <p:sp>
            <p:nvSpPr>
              <p:cNvPr id="1659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0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1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2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3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4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5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66" name="Group 1665"/>
            <p:cNvGrpSpPr/>
            <p:nvPr userDrawn="1"/>
          </p:nvGrpSpPr>
          <p:grpSpPr>
            <a:xfrm>
              <a:off x="24316625" y="11717520"/>
              <a:ext cx="356303" cy="139337"/>
              <a:chOff x="18064162" y="11277600"/>
              <a:chExt cx="447676" cy="209550"/>
            </a:xfrm>
          </p:grpSpPr>
          <p:sp>
            <p:nvSpPr>
              <p:cNvPr id="1667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8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69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0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1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2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3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74" name="Group 1673"/>
            <p:cNvGrpSpPr/>
            <p:nvPr userDrawn="1"/>
          </p:nvGrpSpPr>
          <p:grpSpPr>
            <a:xfrm>
              <a:off x="24351037" y="10985012"/>
              <a:ext cx="356303" cy="139337"/>
              <a:chOff x="18064162" y="11277600"/>
              <a:chExt cx="447676" cy="209550"/>
            </a:xfrm>
          </p:grpSpPr>
          <p:sp>
            <p:nvSpPr>
              <p:cNvPr id="1675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6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7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8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79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0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1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  <p:grpSp>
          <p:nvGrpSpPr>
            <p:cNvPr id="1682" name="Group 1681"/>
            <p:cNvGrpSpPr/>
            <p:nvPr userDrawn="1"/>
          </p:nvGrpSpPr>
          <p:grpSpPr>
            <a:xfrm>
              <a:off x="24031486" y="10311499"/>
              <a:ext cx="356303" cy="139337"/>
              <a:chOff x="18064162" y="11277600"/>
              <a:chExt cx="447676" cy="209550"/>
            </a:xfrm>
          </p:grpSpPr>
          <p:sp>
            <p:nvSpPr>
              <p:cNvPr id="1683" name="Line 299"/>
              <p:cNvSpPr>
                <a:spLocks noChangeShapeType="1"/>
              </p:cNvSpPr>
              <p:nvPr/>
            </p:nvSpPr>
            <p:spPr bwMode="auto">
              <a:xfrm>
                <a:off x="18064162" y="11422917"/>
                <a:ext cx="447676" cy="427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4" name="Line 300"/>
              <p:cNvSpPr>
                <a:spLocks noChangeShapeType="1"/>
              </p:cNvSpPr>
              <p:nvPr/>
            </p:nvSpPr>
            <p:spPr bwMode="auto">
              <a:xfrm flipV="1">
                <a:off x="18097500" y="11487028"/>
                <a:ext cx="354647" cy="12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5" name="Line 301"/>
              <p:cNvSpPr>
                <a:spLocks noChangeShapeType="1"/>
              </p:cNvSpPr>
              <p:nvPr/>
            </p:nvSpPr>
            <p:spPr bwMode="auto">
              <a:xfrm>
                <a:off x="18084059" y="11345985"/>
                <a:ext cx="59690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6" name="Line 302"/>
              <p:cNvSpPr>
                <a:spLocks noChangeShapeType="1"/>
              </p:cNvSpPr>
              <p:nvPr/>
            </p:nvSpPr>
            <p:spPr bwMode="auto">
              <a:xfrm>
                <a:off x="18183542" y="11286148"/>
                <a:ext cx="49742" cy="128221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7" name="Line 303"/>
              <p:cNvSpPr>
                <a:spLocks noChangeShapeType="1"/>
              </p:cNvSpPr>
              <p:nvPr/>
            </p:nvSpPr>
            <p:spPr bwMode="auto">
              <a:xfrm>
                <a:off x="18292974" y="11277600"/>
                <a:ext cx="4974" cy="13676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8" name="Line 304"/>
              <p:cNvSpPr>
                <a:spLocks noChangeShapeType="1"/>
              </p:cNvSpPr>
              <p:nvPr/>
            </p:nvSpPr>
            <p:spPr bwMode="auto">
              <a:xfrm flipH="1">
                <a:off x="18382509" y="11303244"/>
                <a:ext cx="19897" cy="1111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  <p:sp>
            <p:nvSpPr>
              <p:cNvPr id="1689" name="Line 305"/>
              <p:cNvSpPr>
                <a:spLocks noChangeShapeType="1"/>
              </p:cNvSpPr>
              <p:nvPr/>
            </p:nvSpPr>
            <p:spPr bwMode="auto">
              <a:xfrm flipH="1">
                <a:off x="18462096" y="11345985"/>
                <a:ext cx="29845" cy="76933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432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23049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5889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1664" y="4559305"/>
            <a:ext cx="23660100" cy="7607299"/>
          </a:xfrm>
        </p:spPr>
        <p:txBody>
          <a:bodyPr anchor="b"/>
          <a:lstStyle>
            <a:lvl1pPr>
              <a:defRPr sz="1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71664" y="12238572"/>
            <a:ext cx="23660100" cy="4000499"/>
          </a:xfrm>
        </p:spPr>
        <p:txBody>
          <a:bodyPr/>
          <a:lstStyle>
            <a:lvl1pPr marL="0" indent="0">
              <a:buNone/>
              <a:defRPr sz="6400">
                <a:solidFill>
                  <a:schemeClr val="tx1"/>
                </a:solidFill>
              </a:defRPr>
            </a:lvl1pPr>
            <a:lvl2pPr marL="1219215" indent="0">
              <a:buNone/>
              <a:defRPr sz="5333">
                <a:solidFill>
                  <a:schemeClr val="tx1">
                    <a:tint val="75000"/>
                  </a:schemeClr>
                </a:solidFill>
              </a:defRPr>
            </a:lvl2pPr>
            <a:lvl3pPr marL="243843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3pPr>
            <a:lvl4pPr marL="365764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4pPr>
            <a:lvl5pPr marL="487686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5pPr>
            <a:lvl6pPr marL="609607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6pPr>
            <a:lvl7pPr marL="731529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7pPr>
            <a:lvl8pPr marL="8534507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8pPr>
            <a:lvl9pPr marL="9753722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081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5950" y="4868333"/>
            <a:ext cx="11658600" cy="11603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887450" y="4868333"/>
            <a:ext cx="11658600" cy="11603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7758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973671"/>
            <a:ext cx="23660100" cy="353483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9526" y="4483101"/>
            <a:ext cx="11605020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9526" y="6680200"/>
            <a:ext cx="11605020" cy="9825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3887452" y="4483101"/>
            <a:ext cx="11662173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3887452" y="6680200"/>
            <a:ext cx="11662173" cy="9825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9957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5304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6187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662173" y="2633138"/>
            <a:ext cx="13887450" cy="12996333"/>
          </a:xfrm>
        </p:spPr>
        <p:txBody>
          <a:bodyPr/>
          <a:lstStyle>
            <a:lvl1pPr>
              <a:defRPr sz="8533"/>
            </a:lvl1pPr>
            <a:lvl2pPr>
              <a:defRPr sz="7467"/>
            </a:lvl2pPr>
            <a:lvl3pPr>
              <a:defRPr sz="6400"/>
            </a:lvl3pPr>
            <a:lvl4pPr>
              <a:defRPr sz="5333"/>
            </a:lvl4pPr>
            <a:lvl5pPr>
              <a:defRPr sz="5333"/>
            </a:lvl5pPr>
            <a:lvl6pPr>
              <a:defRPr sz="5333"/>
            </a:lvl6pPr>
            <a:lvl7pPr>
              <a:defRPr sz="5333"/>
            </a:lvl7pPr>
            <a:lvl8pPr>
              <a:defRPr sz="5333"/>
            </a:lvl8pPr>
            <a:lvl9pPr>
              <a:defRPr sz="5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5994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662173" y="2633138"/>
            <a:ext cx="13887450" cy="12996333"/>
          </a:xfrm>
        </p:spPr>
        <p:txBody>
          <a:bodyPr anchor="t"/>
          <a:lstStyle>
            <a:lvl1pPr marL="0" indent="0">
              <a:buNone/>
              <a:defRPr sz="8533"/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8228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85950" y="973671"/>
            <a:ext cx="23660100" cy="35348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5950" y="4868333"/>
            <a:ext cx="23660100" cy="11603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8859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47F03A-F6FC-4962-BD6E-077CAFDF3FBE}" type="datetimeFigureOut">
              <a:rPr lang="en-US" smtClean="0"/>
              <a:t>2/3/2020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086850" y="16950271"/>
            <a:ext cx="92583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3738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F7C709-85D7-4FB7-9D9D-162F55B11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987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2438430" rtl="0" eaLnBrk="1" latinLnBrk="0" hangingPunct="1">
        <a:lnSpc>
          <a:spcPct val="90000"/>
        </a:lnSpc>
        <a:spcBef>
          <a:spcPct val="0"/>
        </a:spcBef>
        <a:buNone/>
        <a:defRPr sz="117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09608" indent="-609608" algn="l" defTabSz="2438430" rtl="0" eaLnBrk="1" latinLnBrk="0" hangingPunct="1">
        <a:lnSpc>
          <a:spcPct val="90000"/>
        </a:lnSpc>
        <a:spcBef>
          <a:spcPts val="2667"/>
        </a:spcBef>
        <a:buFont typeface="Arial" panose="020B0604020202020204" pitchFamily="34" charset="0"/>
        <a:buChar char="•"/>
        <a:defRPr sz="7467" kern="1200">
          <a:solidFill>
            <a:schemeClr val="tx1"/>
          </a:solidFill>
          <a:latin typeface="+mn-lt"/>
          <a:ea typeface="+mn-ea"/>
          <a:cs typeface="+mn-cs"/>
        </a:defRPr>
      </a:lvl1pPr>
      <a:lvl2pPr marL="182882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38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3pPr>
      <a:lvl4pPr marL="426725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46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8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9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914411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330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15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3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4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6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7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9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507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722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1.png"/><Relationship Id="rId4" Type="http://schemas.openxmlformats.org/officeDocument/2006/relationships/image" Target="../media/image12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55351" y="0"/>
            <a:ext cx="23317200" cy="6366933"/>
          </a:xfrm>
        </p:spPr>
        <p:txBody>
          <a:bodyPr/>
          <a:lstStyle/>
          <a:p>
            <a:r>
              <a:rPr lang="en-US" dirty="0">
                <a:latin typeface="Minion Pro Cond" panose="02040706060306020203" pitchFamily="18" charset="0"/>
                <a:ea typeface="Yu Gothic UI Semilight" panose="020B0400000000000000" pitchFamily="34" charset="-128"/>
              </a:rPr>
              <a:t>The Battle of Chipyong-ni</a:t>
            </a:r>
            <a:br>
              <a:rPr lang="en-US" dirty="0">
                <a:latin typeface="Minion Pro Cond" panose="02040706060306020203" pitchFamily="18" charset="0"/>
                <a:ea typeface="Yu Gothic UI Semilight" panose="020B0400000000000000" pitchFamily="34" charset="-128"/>
              </a:rPr>
            </a:br>
            <a:r>
              <a:rPr lang="en-US" dirty="0">
                <a:latin typeface="Minion Pro Cond" panose="02040706060306020203" pitchFamily="18" charset="0"/>
                <a:ea typeface="Yu Gothic UI Semilight" panose="020B0400000000000000" pitchFamily="34" charset="-128"/>
              </a:rPr>
              <a:t>Korea, 1951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938" y="6583447"/>
            <a:ext cx="18333921" cy="10603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6323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0293" t="7802" r="3934" b="7802"/>
          <a:stretch/>
        </p:blipFill>
        <p:spPr>
          <a:xfrm>
            <a:off x="1097480" y="3045142"/>
            <a:ext cx="25692879" cy="1524285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 rot="16402734">
            <a:off x="15499294" y="10112432"/>
            <a:ext cx="3239669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latin typeface="Minion Pro Cond" panose="02040706060306020203" pitchFamily="18" charset="0"/>
              </a:rPr>
              <a:t>Eastern Ridge</a:t>
            </a:r>
          </a:p>
        </p:txBody>
      </p:sp>
      <p:pic>
        <p:nvPicPr>
          <p:cNvPr id="8" name="Picture 1762" descr="CSI Crest Medium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117" y="522516"/>
            <a:ext cx="1702191" cy="179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/>
          <p:nvPr/>
        </p:nvGrpSpPr>
        <p:grpSpPr>
          <a:xfrm>
            <a:off x="26033252" y="313508"/>
            <a:ext cx="432112" cy="1881052"/>
            <a:chOff x="24909831" y="42728"/>
            <a:chExt cx="623886" cy="3075979"/>
          </a:xfrm>
        </p:grpSpPr>
        <p:sp>
          <p:nvSpPr>
            <p:cNvPr id="10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 Box 155"/>
            <p:cNvSpPr txBox="1">
              <a:spLocks noChangeArrowheads="1"/>
            </p:cNvSpPr>
            <p:nvPr/>
          </p:nvSpPr>
          <p:spPr bwMode="auto">
            <a:xfrm>
              <a:off x="24909831" y="42728"/>
              <a:ext cx="587376" cy="761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14023645" y="7312570"/>
            <a:ext cx="1815964" cy="679760"/>
            <a:chOff x="4835638" y="828675"/>
            <a:chExt cx="1815964" cy="679760"/>
          </a:xfrm>
        </p:grpSpPr>
        <p:sp>
          <p:nvSpPr>
            <p:cNvPr id="23" name="Freeform 22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4835638" y="999851"/>
              <a:ext cx="1815964" cy="508584"/>
              <a:chOff x="3176656" y="438150"/>
              <a:chExt cx="1815964" cy="508584"/>
            </a:xfrm>
          </p:grpSpPr>
          <p:sp>
            <p:nvSpPr>
              <p:cNvPr id="25" name="Rectangle 24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176656" y="461825"/>
                <a:ext cx="269626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4464911" y="471351"/>
                <a:ext cx="527709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23</a:t>
                </a: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13694215" y="10111288"/>
            <a:ext cx="1815964" cy="679760"/>
            <a:chOff x="4835638" y="828675"/>
            <a:chExt cx="1815964" cy="679760"/>
          </a:xfrm>
        </p:grpSpPr>
        <p:sp>
          <p:nvSpPr>
            <p:cNvPr id="31" name="Freeform 30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4835638" y="999851"/>
              <a:ext cx="1815964" cy="508584"/>
              <a:chOff x="3176656" y="438150"/>
              <a:chExt cx="1815964" cy="508584"/>
            </a:xfrm>
          </p:grpSpPr>
          <p:sp>
            <p:nvSpPr>
              <p:cNvPr id="33" name="Rectangle 32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3176656" y="461825"/>
                <a:ext cx="407484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K</a:t>
                </a: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4464911" y="471351"/>
                <a:ext cx="527709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23</a:t>
                </a:r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13208315" y="14539365"/>
            <a:ext cx="1883290" cy="679760"/>
            <a:chOff x="4830876" y="828675"/>
            <a:chExt cx="1883290" cy="679760"/>
          </a:xfrm>
        </p:grpSpPr>
        <p:sp>
          <p:nvSpPr>
            <p:cNvPr id="39" name="Freeform 38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4830876" y="994950"/>
              <a:ext cx="1883290" cy="513485"/>
              <a:chOff x="3171894" y="433249"/>
              <a:chExt cx="1883290" cy="513485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3171894" y="433249"/>
                <a:ext cx="356188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460149" y="461826"/>
                <a:ext cx="595035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FR</a:t>
                </a:r>
              </a:p>
            </p:txBody>
          </p:sp>
        </p:grpSp>
      </p:grpSp>
      <p:grpSp>
        <p:nvGrpSpPr>
          <p:cNvPr id="54" name="Group 53"/>
          <p:cNvGrpSpPr/>
          <p:nvPr/>
        </p:nvGrpSpPr>
        <p:grpSpPr>
          <a:xfrm>
            <a:off x="10633562" y="11053717"/>
            <a:ext cx="1780698" cy="679760"/>
            <a:chOff x="4830876" y="828675"/>
            <a:chExt cx="1780698" cy="679760"/>
          </a:xfrm>
        </p:grpSpPr>
        <p:sp>
          <p:nvSpPr>
            <p:cNvPr id="55" name="Freeform 54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4830876" y="994950"/>
              <a:ext cx="1780698" cy="513485"/>
              <a:chOff x="3171894" y="433249"/>
              <a:chExt cx="1780698" cy="513485"/>
            </a:xfrm>
          </p:grpSpPr>
          <p:sp>
            <p:nvSpPr>
              <p:cNvPr id="57" name="Rectangle 56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171894" y="433249"/>
                <a:ext cx="356188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4460149" y="461826"/>
                <a:ext cx="492443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Fr</a:t>
                </a: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11370661" y="7994289"/>
            <a:ext cx="1780698" cy="679760"/>
            <a:chOff x="4830876" y="828675"/>
            <a:chExt cx="1780698" cy="679760"/>
          </a:xfrm>
        </p:grpSpPr>
        <p:sp>
          <p:nvSpPr>
            <p:cNvPr id="63" name="Freeform 62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4830876" y="994950"/>
              <a:ext cx="1780698" cy="513485"/>
              <a:chOff x="3171894" y="433249"/>
              <a:chExt cx="1780698" cy="513485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3171894" y="433249"/>
                <a:ext cx="356188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4460149" y="461826"/>
                <a:ext cx="492443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Fr</a:t>
                </a:r>
              </a:p>
            </p:txBody>
          </p:sp>
        </p:grpSp>
      </p:grpSp>
      <p:grpSp>
        <p:nvGrpSpPr>
          <p:cNvPr id="70" name="Group 69"/>
          <p:cNvGrpSpPr/>
          <p:nvPr/>
        </p:nvGrpSpPr>
        <p:grpSpPr>
          <a:xfrm>
            <a:off x="11105049" y="9217843"/>
            <a:ext cx="2355464" cy="680191"/>
            <a:chOff x="4256110" y="828675"/>
            <a:chExt cx="2355464" cy="680191"/>
          </a:xfrm>
        </p:grpSpPr>
        <p:sp>
          <p:nvSpPr>
            <p:cNvPr id="71" name="Freeform 70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4256110" y="999851"/>
              <a:ext cx="2355464" cy="509015"/>
              <a:chOff x="2597128" y="438150"/>
              <a:chExt cx="2355464" cy="50901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2597128" y="485500"/>
                <a:ext cx="869149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ROK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4460149" y="461826"/>
                <a:ext cx="492443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Fr</a:t>
                </a:r>
              </a:p>
            </p:txBody>
          </p:sp>
        </p:grpSp>
      </p:grpSp>
      <p:sp>
        <p:nvSpPr>
          <p:cNvPr id="78" name="Freeform 77"/>
          <p:cNvSpPr/>
          <p:nvPr/>
        </p:nvSpPr>
        <p:spPr>
          <a:xfrm>
            <a:off x="12984480" y="5650077"/>
            <a:ext cx="2717075" cy="838203"/>
          </a:xfrm>
          <a:custGeom>
            <a:avLst/>
            <a:gdLst>
              <a:gd name="connsiteX0" fmla="*/ 0 w 2690949"/>
              <a:gd name="connsiteY0" fmla="*/ 452062 h 479715"/>
              <a:gd name="connsiteX1" fmla="*/ 705394 w 2690949"/>
              <a:gd name="connsiteY1" fmla="*/ 452062 h 479715"/>
              <a:gd name="connsiteX2" fmla="*/ 1436914 w 2690949"/>
              <a:gd name="connsiteY2" fmla="*/ 164679 h 479715"/>
              <a:gd name="connsiteX3" fmla="*/ 2220686 w 2690949"/>
              <a:gd name="connsiteY3" fmla="*/ 7924 h 479715"/>
              <a:gd name="connsiteX4" fmla="*/ 2586446 w 2690949"/>
              <a:gd name="connsiteY4" fmla="*/ 60176 h 479715"/>
              <a:gd name="connsiteX5" fmla="*/ 2690949 w 2690949"/>
              <a:gd name="connsiteY5" fmla="*/ 373684 h 479715"/>
              <a:gd name="connsiteX0" fmla="*/ 0 w 2690949"/>
              <a:gd name="connsiteY0" fmla="*/ 692387 h 748459"/>
              <a:gd name="connsiteX1" fmla="*/ 705394 w 2690949"/>
              <a:gd name="connsiteY1" fmla="*/ 692387 h 748459"/>
              <a:gd name="connsiteX2" fmla="*/ 1410788 w 2690949"/>
              <a:gd name="connsiteY2" fmla="*/ 13118 h 748459"/>
              <a:gd name="connsiteX3" fmla="*/ 2220686 w 2690949"/>
              <a:gd name="connsiteY3" fmla="*/ 248249 h 748459"/>
              <a:gd name="connsiteX4" fmla="*/ 2586446 w 2690949"/>
              <a:gd name="connsiteY4" fmla="*/ 300501 h 748459"/>
              <a:gd name="connsiteX5" fmla="*/ 2690949 w 2690949"/>
              <a:gd name="connsiteY5" fmla="*/ 614009 h 748459"/>
              <a:gd name="connsiteX0" fmla="*/ 0 w 2690949"/>
              <a:gd name="connsiteY0" fmla="*/ 697560 h 837291"/>
              <a:gd name="connsiteX1" fmla="*/ 862148 w 2690949"/>
              <a:gd name="connsiteY1" fmla="*/ 802062 h 837291"/>
              <a:gd name="connsiteX2" fmla="*/ 1410788 w 2690949"/>
              <a:gd name="connsiteY2" fmla="*/ 18291 h 837291"/>
              <a:gd name="connsiteX3" fmla="*/ 2220686 w 2690949"/>
              <a:gd name="connsiteY3" fmla="*/ 253422 h 837291"/>
              <a:gd name="connsiteX4" fmla="*/ 2586446 w 2690949"/>
              <a:gd name="connsiteY4" fmla="*/ 305674 h 837291"/>
              <a:gd name="connsiteX5" fmla="*/ 2690949 w 2690949"/>
              <a:gd name="connsiteY5" fmla="*/ 619182 h 837291"/>
              <a:gd name="connsiteX0" fmla="*/ 0 w 2690949"/>
              <a:gd name="connsiteY0" fmla="*/ 698472 h 838203"/>
              <a:gd name="connsiteX1" fmla="*/ 862148 w 2690949"/>
              <a:gd name="connsiteY1" fmla="*/ 802974 h 838203"/>
              <a:gd name="connsiteX2" fmla="*/ 1410788 w 2690949"/>
              <a:gd name="connsiteY2" fmla="*/ 19203 h 838203"/>
              <a:gd name="connsiteX3" fmla="*/ 2220686 w 2690949"/>
              <a:gd name="connsiteY3" fmla="*/ 254334 h 838203"/>
              <a:gd name="connsiteX4" fmla="*/ 2560321 w 2690949"/>
              <a:gd name="connsiteY4" fmla="*/ 411089 h 838203"/>
              <a:gd name="connsiteX5" fmla="*/ 2690949 w 2690949"/>
              <a:gd name="connsiteY5" fmla="*/ 620094 h 838203"/>
              <a:gd name="connsiteX0" fmla="*/ 0 w 2717075"/>
              <a:gd name="connsiteY0" fmla="*/ 698472 h 838203"/>
              <a:gd name="connsiteX1" fmla="*/ 862148 w 2717075"/>
              <a:gd name="connsiteY1" fmla="*/ 802974 h 838203"/>
              <a:gd name="connsiteX2" fmla="*/ 1410788 w 2717075"/>
              <a:gd name="connsiteY2" fmla="*/ 19203 h 838203"/>
              <a:gd name="connsiteX3" fmla="*/ 2220686 w 2717075"/>
              <a:gd name="connsiteY3" fmla="*/ 254334 h 838203"/>
              <a:gd name="connsiteX4" fmla="*/ 2560321 w 2717075"/>
              <a:gd name="connsiteY4" fmla="*/ 411089 h 838203"/>
              <a:gd name="connsiteX5" fmla="*/ 2717075 w 2717075"/>
              <a:gd name="connsiteY5" fmla="*/ 802974 h 838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7075" h="838203">
                <a:moveTo>
                  <a:pt x="0" y="698472"/>
                </a:moveTo>
                <a:cubicBezTo>
                  <a:pt x="232954" y="722420"/>
                  <a:pt x="627017" y="916186"/>
                  <a:pt x="862148" y="802974"/>
                </a:cubicBezTo>
                <a:cubicBezTo>
                  <a:pt x="1097279" y="689762"/>
                  <a:pt x="1184365" y="110643"/>
                  <a:pt x="1410788" y="19203"/>
                </a:cubicBezTo>
                <a:cubicBezTo>
                  <a:pt x="1637211" y="-72237"/>
                  <a:pt x="2029097" y="189020"/>
                  <a:pt x="2220686" y="254334"/>
                </a:cubicBezTo>
                <a:cubicBezTo>
                  <a:pt x="2412275" y="319648"/>
                  <a:pt x="2477590" y="319649"/>
                  <a:pt x="2560321" y="411089"/>
                </a:cubicBezTo>
                <a:cubicBezTo>
                  <a:pt x="2643053" y="502529"/>
                  <a:pt x="2704012" y="676700"/>
                  <a:pt x="2717075" y="802974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13539094" y="5859192"/>
            <a:ext cx="1815964" cy="679760"/>
            <a:chOff x="4835638" y="828675"/>
            <a:chExt cx="1815964" cy="679760"/>
          </a:xfrm>
        </p:grpSpPr>
        <p:sp>
          <p:nvSpPr>
            <p:cNvPr id="15" name="Freeform 14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4835638" y="999851"/>
              <a:ext cx="1815964" cy="508584"/>
              <a:chOff x="3176656" y="438150"/>
              <a:chExt cx="1815964" cy="508584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Freeform 17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3176656" y="461825"/>
                <a:ext cx="372218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L</a:t>
                </a: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4464911" y="471351"/>
                <a:ext cx="527709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23</a:t>
                </a:r>
              </a:p>
            </p:txBody>
          </p:sp>
        </p:grpSp>
      </p:grpSp>
      <p:sp>
        <p:nvSpPr>
          <p:cNvPr id="79" name="Freeform 78"/>
          <p:cNvSpPr/>
          <p:nvPr/>
        </p:nvSpPr>
        <p:spPr>
          <a:xfrm>
            <a:off x="15727680" y="6792686"/>
            <a:ext cx="300670" cy="2534194"/>
          </a:xfrm>
          <a:custGeom>
            <a:avLst/>
            <a:gdLst>
              <a:gd name="connsiteX0" fmla="*/ 78377 w 300670"/>
              <a:gd name="connsiteY0" fmla="*/ 0 h 2534194"/>
              <a:gd name="connsiteX1" fmla="*/ 235131 w 300670"/>
              <a:gd name="connsiteY1" fmla="*/ 548640 h 2534194"/>
              <a:gd name="connsiteX2" fmla="*/ 287383 w 300670"/>
              <a:gd name="connsiteY2" fmla="*/ 1332411 h 2534194"/>
              <a:gd name="connsiteX3" fmla="*/ 0 w 300670"/>
              <a:gd name="connsiteY3" fmla="*/ 2534194 h 2534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670" h="2534194">
                <a:moveTo>
                  <a:pt x="78377" y="0"/>
                </a:moveTo>
                <a:cubicBezTo>
                  <a:pt x="139337" y="163286"/>
                  <a:pt x="200297" y="326572"/>
                  <a:pt x="235131" y="548640"/>
                </a:cubicBezTo>
                <a:cubicBezTo>
                  <a:pt x="269965" y="770708"/>
                  <a:pt x="326571" y="1001485"/>
                  <a:pt x="287383" y="1332411"/>
                </a:cubicBezTo>
                <a:cubicBezTo>
                  <a:pt x="248195" y="1663337"/>
                  <a:pt x="13063" y="2329543"/>
                  <a:pt x="0" y="2534194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14761029" y="9509760"/>
            <a:ext cx="942472" cy="1985554"/>
          </a:xfrm>
          <a:custGeom>
            <a:avLst/>
            <a:gdLst>
              <a:gd name="connsiteX0" fmla="*/ 0 w 942472"/>
              <a:gd name="connsiteY0" fmla="*/ 1985554 h 1985554"/>
              <a:gd name="connsiteX1" fmla="*/ 809897 w 942472"/>
              <a:gd name="connsiteY1" fmla="*/ 1724297 h 1985554"/>
              <a:gd name="connsiteX2" fmla="*/ 940525 w 942472"/>
              <a:gd name="connsiteY2" fmla="*/ 966651 h 1985554"/>
              <a:gd name="connsiteX3" fmla="*/ 888274 w 942472"/>
              <a:gd name="connsiteY3" fmla="*/ 705394 h 1985554"/>
              <a:gd name="connsiteX4" fmla="*/ 888274 w 942472"/>
              <a:gd name="connsiteY4" fmla="*/ 209006 h 1985554"/>
              <a:gd name="connsiteX5" fmla="*/ 940525 w 942472"/>
              <a:gd name="connsiteY5" fmla="*/ 0 h 198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2472" h="1985554">
                <a:moveTo>
                  <a:pt x="0" y="1985554"/>
                </a:moveTo>
                <a:cubicBezTo>
                  <a:pt x="326571" y="1939834"/>
                  <a:pt x="653143" y="1894114"/>
                  <a:pt x="809897" y="1724297"/>
                </a:cubicBezTo>
                <a:cubicBezTo>
                  <a:pt x="966651" y="1554480"/>
                  <a:pt x="927462" y="1136468"/>
                  <a:pt x="940525" y="966651"/>
                </a:cubicBezTo>
                <a:cubicBezTo>
                  <a:pt x="953588" y="796834"/>
                  <a:pt x="896982" y="831668"/>
                  <a:pt x="888274" y="705394"/>
                </a:cubicBezTo>
                <a:cubicBezTo>
                  <a:pt x="879566" y="579120"/>
                  <a:pt x="879566" y="326572"/>
                  <a:pt x="888274" y="209006"/>
                </a:cubicBezTo>
                <a:cubicBezTo>
                  <a:pt x="896982" y="91440"/>
                  <a:pt x="918753" y="45720"/>
                  <a:pt x="940525" y="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0450285" y="10136777"/>
            <a:ext cx="496389" cy="2534194"/>
          </a:xfrm>
          <a:custGeom>
            <a:avLst/>
            <a:gdLst>
              <a:gd name="connsiteX0" fmla="*/ 558536 w 558536"/>
              <a:gd name="connsiteY0" fmla="*/ 0 h 2534194"/>
              <a:gd name="connsiteX1" fmla="*/ 166651 w 558536"/>
              <a:gd name="connsiteY1" fmla="*/ 888274 h 2534194"/>
              <a:gd name="connsiteX2" fmla="*/ 9896 w 558536"/>
              <a:gd name="connsiteY2" fmla="*/ 1410789 h 2534194"/>
              <a:gd name="connsiteX3" fmla="*/ 427908 w 558536"/>
              <a:gd name="connsiteY3" fmla="*/ 2534194 h 2534194"/>
              <a:gd name="connsiteX0" fmla="*/ 548640 w 548640"/>
              <a:gd name="connsiteY0" fmla="*/ 0 h 2534194"/>
              <a:gd name="connsiteX1" fmla="*/ 0 w 548640"/>
              <a:gd name="connsiteY1" fmla="*/ 1410789 h 2534194"/>
              <a:gd name="connsiteX2" fmla="*/ 418012 w 548640"/>
              <a:gd name="connsiteY2" fmla="*/ 2534194 h 2534194"/>
              <a:gd name="connsiteX0" fmla="*/ 496389 w 496389"/>
              <a:gd name="connsiteY0" fmla="*/ 0 h 2534194"/>
              <a:gd name="connsiteX1" fmla="*/ 0 w 496389"/>
              <a:gd name="connsiteY1" fmla="*/ 1149532 h 2534194"/>
              <a:gd name="connsiteX2" fmla="*/ 365761 w 496389"/>
              <a:gd name="connsiteY2" fmla="*/ 2534194 h 2534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6389" h="2534194">
                <a:moveTo>
                  <a:pt x="496389" y="0"/>
                </a:moveTo>
                <a:cubicBezTo>
                  <a:pt x="382089" y="293915"/>
                  <a:pt x="21771" y="727166"/>
                  <a:pt x="0" y="1149532"/>
                </a:cubicBezTo>
                <a:cubicBezTo>
                  <a:pt x="43543" y="1423852"/>
                  <a:pt x="178526" y="2109651"/>
                  <a:pt x="365761" y="2534194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906125" y="9300754"/>
            <a:ext cx="145052" cy="705395"/>
          </a:xfrm>
          <a:custGeom>
            <a:avLst/>
            <a:gdLst>
              <a:gd name="connsiteX0" fmla="*/ 496607 w 548858"/>
              <a:gd name="connsiteY0" fmla="*/ 0 h 705395"/>
              <a:gd name="connsiteX1" fmla="*/ 218 w 548858"/>
              <a:gd name="connsiteY1" fmla="*/ 313509 h 705395"/>
              <a:gd name="connsiteX2" fmla="*/ 548858 w 548858"/>
              <a:gd name="connsiteY2" fmla="*/ 705395 h 70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858" h="705395">
                <a:moveTo>
                  <a:pt x="496607" y="0"/>
                </a:moveTo>
                <a:cubicBezTo>
                  <a:pt x="244058" y="97971"/>
                  <a:pt x="-8490" y="195943"/>
                  <a:pt x="218" y="313509"/>
                </a:cubicBezTo>
                <a:cubicBezTo>
                  <a:pt x="8926" y="431075"/>
                  <a:pt x="278892" y="568235"/>
                  <a:pt x="548858" y="705395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1043555" y="7498080"/>
            <a:ext cx="948148" cy="1489166"/>
          </a:xfrm>
          <a:custGeom>
            <a:avLst/>
            <a:gdLst>
              <a:gd name="connsiteX0" fmla="*/ 85999 w 948148"/>
              <a:gd name="connsiteY0" fmla="*/ 1489166 h 1489166"/>
              <a:gd name="connsiteX1" fmla="*/ 59874 w 948148"/>
              <a:gd name="connsiteY1" fmla="*/ 418011 h 1489166"/>
              <a:gd name="connsiteX2" fmla="*/ 765268 w 948148"/>
              <a:gd name="connsiteY2" fmla="*/ 235131 h 1489166"/>
              <a:gd name="connsiteX3" fmla="*/ 948148 w 948148"/>
              <a:gd name="connsiteY3" fmla="*/ 0 h 14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8148" h="1489166">
                <a:moveTo>
                  <a:pt x="85999" y="1489166"/>
                </a:moveTo>
                <a:cubicBezTo>
                  <a:pt x="16331" y="1058091"/>
                  <a:pt x="-53337" y="627017"/>
                  <a:pt x="59874" y="418011"/>
                </a:cubicBezTo>
                <a:cubicBezTo>
                  <a:pt x="173085" y="209005"/>
                  <a:pt x="617222" y="304799"/>
                  <a:pt x="765268" y="235131"/>
                </a:cubicBezTo>
                <a:cubicBezTo>
                  <a:pt x="913314" y="165463"/>
                  <a:pt x="930731" y="82731"/>
                  <a:pt x="948148" y="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/>
          <p:cNvGrpSpPr/>
          <p:nvPr/>
        </p:nvGrpSpPr>
        <p:grpSpPr>
          <a:xfrm>
            <a:off x="12447164" y="7000193"/>
            <a:ext cx="835860" cy="637172"/>
            <a:chOff x="5100174" y="845138"/>
            <a:chExt cx="835860" cy="637172"/>
          </a:xfrm>
        </p:grpSpPr>
        <p:sp>
          <p:nvSpPr>
            <p:cNvPr id="82" name="Rectangle 81"/>
            <p:cNvSpPr/>
            <p:nvPr/>
          </p:nvSpPr>
          <p:spPr>
            <a:xfrm>
              <a:off x="5100174" y="975192"/>
              <a:ext cx="835860" cy="507118"/>
            </a:xfrm>
            <a:prstGeom prst="rec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5400804" y="845138"/>
              <a:ext cx="95250" cy="904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5557967" y="845138"/>
              <a:ext cx="95250" cy="904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5225211" y="1098973"/>
              <a:ext cx="585787" cy="259556"/>
            </a:xfrm>
            <a:prstGeom prst="ellips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6" name="Freeform 85"/>
          <p:cNvSpPr/>
          <p:nvPr/>
        </p:nvSpPr>
        <p:spPr>
          <a:xfrm rot="3855031">
            <a:off x="12375858" y="6626289"/>
            <a:ext cx="262645" cy="801230"/>
          </a:xfrm>
          <a:custGeom>
            <a:avLst/>
            <a:gdLst>
              <a:gd name="connsiteX0" fmla="*/ 496607 w 548858"/>
              <a:gd name="connsiteY0" fmla="*/ 0 h 705395"/>
              <a:gd name="connsiteX1" fmla="*/ 218 w 548858"/>
              <a:gd name="connsiteY1" fmla="*/ 313509 h 705395"/>
              <a:gd name="connsiteX2" fmla="*/ 548858 w 548858"/>
              <a:gd name="connsiteY2" fmla="*/ 705395 h 705395"/>
              <a:gd name="connsiteX0" fmla="*/ 210008 w 262259"/>
              <a:gd name="connsiteY0" fmla="*/ 0 h 705395"/>
              <a:gd name="connsiteX1" fmla="*/ 7934 w 262259"/>
              <a:gd name="connsiteY1" fmla="*/ 339140 h 705395"/>
              <a:gd name="connsiteX2" fmla="*/ 262259 w 262259"/>
              <a:gd name="connsiteY2" fmla="*/ 705395 h 705395"/>
              <a:gd name="connsiteX0" fmla="*/ 209029 w 262645"/>
              <a:gd name="connsiteY0" fmla="*/ 0 h 801230"/>
              <a:gd name="connsiteX1" fmla="*/ 8320 w 262645"/>
              <a:gd name="connsiteY1" fmla="*/ 434975 h 801230"/>
              <a:gd name="connsiteX2" fmla="*/ 262645 w 262645"/>
              <a:gd name="connsiteY2" fmla="*/ 801230 h 80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2645" h="801230">
                <a:moveTo>
                  <a:pt x="209029" y="0"/>
                </a:moveTo>
                <a:cubicBezTo>
                  <a:pt x="-43520" y="97971"/>
                  <a:pt x="-616" y="301437"/>
                  <a:pt x="8320" y="434975"/>
                </a:cubicBezTo>
                <a:cubicBezTo>
                  <a:pt x="17256" y="568513"/>
                  <a:pt x="-7321" y="664070"/>
                  <a:pt x="262645" y="80123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 rot="18690699" flipH="1">
            <a:off x="12407549" y="11355823"/>
            <a:ext cx="812926" cy="1930057"/>
          </a:xfrm>
          <a:custGeom>
            <a:avLst/>
            <a:gdLst>
              <a:gd name="connsiteX0" fmla="*/ 558536 w 558536"/>
              <a:gd name="connsiteY0" fmla="*/ 0 h 2534194"/>
              <a:gd name="connsiteX1" fmla="*/ 166651 w 558536"/>
              <a:gd name="connsiteY1" fmla="*/ 888274 h 2534194"/>
              <a:gd name="connsiteX2" fmla="*/ 9896 w 558536"/>
              <a:gd name="connsiteY2" fmla="*/ 1410789 h 2534194"/>
              <a:gd name="connsiteX3" fmla="*/ 427908 w 558536"/>
              <a:gd name="connsiteY3" fmla="*/ 2534194 h 2534194"/>
              <a:gd name="connsiteX0" fmla="*/ 548640 w 548640"/>
              <a:gd name="connsiteY0" fmla="*/ 0 h 2534194"/>
              <a:gd name="connsiteX1" fmla="*/ 0 w 548640"/>
              <a:gd name="connsiteY1" fmla="*/ 1410789 h 2534194"/>
              <a:gd name="connsiteX2" fmla="*/ 418012 w 548640"/>
              <a:gd name="connsiteY2" fmla="*/ 2534194 h 2534194"/>
              <a:gd name="connsiteX0" fmla="*/ 496389 w 496389"/>
              <a:gd name="connsiteY0" fmla="*/ 0 h 2534194"/>
              <a:gd name="connsiteX1" fmla="*/ 0 w 496389"/>
              <a:gd name="connsiteY1" fmla="*/ 1149532 h 2534194"/>
              <a:gd name="connsiteX2" fmla="*/ 365761 w 496389"/>
              <a:gd name="connsiteY2" fmla="*/ 2534194 h 2534194"/>
              <a:gd name="connsiteX0" fmla="*/ 626596 w 3293063"/>
              <a:gd name="connsiteY0" fmla="*/ 0 h 1962040"/>
              <a:gd name="connsiteX1" fmla="*/ 130207 w 3293063"/>
              <a:gd name="connsiteY1" fmla="*/ 1149532 h 1962040"/>
              <a:gd name="connsiteX2" fmla="*/ 3293064 w 3293063"/>
              <a:gd name="connsiteY2" fmla="*/ 1962040 h 1962040"/>
              <a:gd name="connsiteX0" fmla="*/ 278408 w 2944875"/>
              <a:gd name="connsiteY0" fmla="*/ 0 h 1962040"/>
              <a:gd name="connsiteX1" fmla="*/ 203546 w 2944875"/>
              <a:gd name="connsiteY1" fmla="*/ 902065 h 1962040"/>
              <a:gd name="connsiteX2" fmla="*/ 2944876 w 2944875"/>
              <a:gd name="connsiteY2" fmla="*/ 1962040 h 1962040"/>
              <a:gd name="connsiteX0" fmla="*/ 1969076 w 2747439"/>
              <a:gd name="connsiteY0" fmla="*/ 0 h 1930057"/>
              <a:gd name="connsiteX1" fmla="*/ 6110 w 2747439"/>
              <a:gd name="connsiteY1" fmla="*/ 870082 h 1930057"/>
              <a:gd name="connsiteX2" fmla="*/ 2747440 w 2747439"/>
              <a:gd name="connsiteY2" fmla="*/ 1930057 h 1930057"/>
              <a:gd name="connsiteX0" fmla="*/ 1857762 w 2636125"/>
              <a:gd name="connsiteY0" fmla="*/ 0 h 1930057"/>
              <a:gd name="connsiteX1" fmla="*/ 6458 w 2636125"/>
              <a:gd name="connsiteY1" fmla="*/ 881478 h 1930057"/>
              <a:gd name="connsiteX2" fmla="*/ 2636126 w 2636125"/>
              <a:gd name="connsiteY2" fmla="*/ 1930057 h 193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6125" h="1930057">
                <a:moveTo>
                  <a:pt x="1857762" y="0"/>
                </a:moveTo>
                <a:cubicBezTo>
                  <a:pt x="1743462" y="293915"/>
                  <a:pt x="-123269" y="559802"/>
                  <a:pt x="6458" y="881478"/>
                </a:cubicBezTo>
                <a:cubicBezTo>
                  <a:pt x="136185" y="1203154"/>
                  <a:pt x="2448891" y="1505514"/>
                  <a:pt x="2636126" y="1930057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3408465" y="11785421"/>
            <a:ext cx="2355464" cy="680191"/>
            <a:chOff x="4256110" y="828675"/>
            <a:chExt cx="2355464" cy="680191"/>
          </a:xfrm>
        </p:grpSpPr>
        <p:sp>
          <p:nvSpPr>
            <p:cNvPr id="89" name="Freeform 88"/>
            <p:cNvSpPr/>
            <p:nvPr/>
          </p:nvSpPr>
          <p:spPr>
            <a:xfrm>
              <a:off x="5657850" y="828675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4256110" y="999851"/>
              <a:ext cx="2355464" cy="509015"/>
              <a:chOff x="2597128" y="438150"/>
              <a:chExt cx="2355464" cy="509015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Freeform 91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597128" y="485500"/>
                <a:ext cx="902811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WPN</a:t>
                </a: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4460149" y="461826"/>
                <a:ext cx="492443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Fr</a:t>
                </a:r>
              </a:p>
            </p:txBody>
          </p:sp>
        </p:grpSp>
      </p:grpSp>
      <p:sp>
        <p:nvSpPr>
          <p:cNvPr id="47" name="Freeform 46"/>
          <p:cNvSpPr/>
          <p:nvPr/>
        </p:nvSpPr>
        <p:spPr>
          <a:xfrm>
            <a:off x="13689874" y="5198330"/>
            <a:ext cx="9577825" cy="4128550"/>
          </a:xfrm>
          <a:custGeom>
            <a:avLst/>
            <a:gdLst>
              <a:gd name="connsiteX0" fmla="*/ 0 w 3971109"/>
              <a:gd name="connsiteY0" fmla="*/ 3526971 h 3526971"/>
              <a:gd name="connsiteX1" fmla="*/ 3971109 w 3971109"/>
              <a:gd name="connsiteY1" fmla="*/ 2560320 h 3526971"/>
              <a:gd name="connsiteX2" fmla="*/ 3971109 w 3971109"/>
              <a:gd name="connsiteY2" fmla="*/ 0 h 3526971"/>
              <a:gd name="connsiteX0" fmla="*/ 0 w 9577825"/>
              <a:gd name="connsiteY0" fmla="*/ 3526971 h 3526971"/>
              <a:gd name="connsiteX1" fmla="*/ 9577825 w 9577825"/>
              <a:gd name="connsiteY1" fmla="*/ 1621857 h 3526971"/>
              <a:gd name="connsiteX2" fmla="*/ 3971109 w 9577825"/>
              <a:gd name="connsiteY2" fmla="*/ 0 h 3526971"/>
              <a:gd name="connsiteX0" fmla="*/ 0 w 9577825"/>
              <a:gd name="connsiteY0" fmla="*/ 4128550 h 4128550"/>
              <a:gd name="connsiteX1" fmla="*/ 9577825 w 9577825"/>
              <a:gd name="connsiteY1" fmla="*/ 2223436 h 4128550"/>
              <a:gd name="connsiteX2" fmla="*/ 9577825 w 9577825"/>
              <a:gd name="connsiteY2" fmla="*/ 0 h 412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7825" h="4128550">
                <a:moveTo>
                  <a:pt x="0" y="4128550"/>
                </a:moveTo>
                <a:lnTo>
                  <a:pt x="9577825" y="2223436"/>
                </a:lnTo>
                <a:lnTo>
                  <a:pt x="9577825" y="0"/>
                </a:lnTo>
              </a:path>
            </a:pathLst>
          </a:custGeom>
          <a:noFill/>
          <a:ln w="762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" name="Group 49"/>
          <p:cNvGrpSpPr/>
          <p:nvPr/>
        </p:nvGrpSpPr>
        <p:grpSpPr>
          <a:xfrm>
            <a:off x="12100016" y="16462127"/>
            <a:ext cx="1355714" cy="884227"/>
            <a:chOff x="12100016" y="16462127"/>
            <a:chExt cx="1355714" cy="884227"/>
          </a:xfrm>
        </p:grpSpPr>
        <p:sp>
          <p:nvSpPr>
            <p:cNvPr id="49" name="Down Arrow 48"/>
            <p:cNvSpPr/>
            <p:nvPr/>
          </p:nvSpPr>
          <p:spPr>
            <a:xfrm rot="12670446">
              <a:off x="12611662" y="16779155"/>
              <a:ext cx="215418" cy="467186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Down Arrow 119"/>
            <p:cNvSpPr/>
            <p:nvPr/>
          </p:nvSpPr>
          <p:spPr>
            <a:xfrm rot="14482742">
              <a:off x="12225900" y="16336243"/>
              <a:ext cx="215418" cy="467186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Down Arrow 120"/>
            <p:cNvSpPr/>
            <p:nvPr/>
          </p:nvSpPr>
          <p:spPr>
            <a:xfrm rot="10633490">
              <a:off x="13240312" y="16879168"/>
              <a:ext cx="215418" cy="467186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9248503" y="2612571"/>
            <a:ext cx="457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126" name="TextBox 125"/>
          <p:cNvSpPr txBox="1"/>
          <p:nvPr/>
        </p:nvSpPr>
        <p:spPr>
          <a:xfrm>
            <a:off x="4907874" y="7857838"/>
            <a:ext cx="4137864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Daylight +, 1 Feb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13635070" y="17138620"/>
            <a:ext cx="4869988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Night: 31 Jan - 1 Feb</a:t>
            </a:r>
          </a:p>
        </p:txBody>
      </p:sp>
      <p:sp>
        <p:nvSpPr>
          <p:cNvPr id="128" name="Down Arrow 127"/>
          <p:cNvSpPr/>
          <p:nvPr/>
        </p:nvSpPr>
        <p:spPr>
          <a:xfrm rot="21292042">
            <a:off x="12239407" y="5426758"/>
            <a:ext cx="457538" cy="89845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15211887" y="4560513"/>
            <a:ext cx="3703065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Daylight, 1 Feb</a:t>
            </a:r>
          </a:p>
        </p:txBody>
      </p:sp>
      <p:sp>
        <p:nvSpPr>
          <p:cNvPr id="133" name="Down Arrow 132"/>
          <p:cNvSpPr/>
          <p:nvPr/>
        </p:nvSpPr>
        <p:spPr>
          <a:xfrm rot="18135764">
            <a:off x="10166370" y="7038301"/>
            <a:ext cx="457538" cy="89845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12308114" y="8708572"/>
            <a:ext cx="1257514" cy="2931886"/>
          </a:xfrm>
          <a:custGeom>
            <a:avLst/>
            <a:gdLst>
              <a:gd name="connsiteX0" fmla="*/ 0 w 428843"/>
              <a:gd name="connsiteY0" fmla="*/ 3802743 h 3802743"/>
              <a:gd name="connsiteX1" fmla="*/ 348343 w 428843"/>
              <a:gd name="connsiteY1" fmla="*/ 3149600 h 3802743"/>
              <a:gd name="connsiteX2" fmla="*/ 377372 w 428843"/>
              <a:gd name="connsiteY2" fmla="*/ 2540000 h 3802743"/>
              <a:gd name="connsiteX3" fmla="*/ 406400 w 428843"/>
              <a:gd name="connsiteY3" fmla="*/ 1494972 h 3802743"/>
              <a:gd name="connsiteX4" fmla="*/ 14515 w 428843"/>
              <a:gd name="connsiteY4" fmla="*/ 0 h 3802743"/>
              <a:gd name="connsiteX0" fmla="*/ 812800 w 1302315"/>
              <a:gd name="connsiteY0" fmla="*/ 2931886 h 2931886"/>
              <a:gd name="connsiteX1" fmla="*/ 1161143 w 1302315"/>
              <a:gd name="connsiteY1" fmla="*/ 2278743 h 2931886"/>
              <a:gd name="connsiteX2" fmla="*/ 1190172 w 1302315"/>
              <a:gd name="connsiteY2" fmla="*/ 1669143 h 2931886"/>
              <a:gd name="connsiteX3" fmla="*/ 1219200 w 1302315"/>
              <a:gd name="connsiteY3" fmla="*/ 624115 h 2931886"/>
              <a:gd name="connsiteX4" fmla="*/ 0 w 1302315"/>
              <a:gd name="connsiteY4" fmla="*/ 0 h 2931886"/>
              <a:gd name="connsiteX0" fmla="*/ 812800 w 1257514"/>
              <a:gd name="connsiteY0" fmla="*/ 2931886 h 2931886"/>
              <a:gd name="connsiteX1" fmla="*/ 1161143 w 1257514"/>
              <a:gd name="connsiteY1" fmla="*/ 2278743 h 2931886"/>
              <a:gd name="connsiteX2" fmla="*/ 1190172 w 1257514"/>
              <a:gd name="connsiteY2" fmla="*/ 1669143 h 2931886"/>
              <a:gd name="connsiteX3" fmla="*/ 1161143 w 1257514"/>
              <a:gd name="connsiteY3" fmla="*/ 624115 h 2931886"/>
              <a:gd name="connsiteX4" fmla="*/ 0 w 1257514"/>
              <a:gd name="connsiteY4" fmla="*/ 0 h 293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7514" h="2931886">
                <a:moveTo>
                  <a:pt x="812800" y="2931886"/>
                </a:moveTo>
                <a:cubicBezTo>
                  <a:pt x="955524" y="2710543"/>
                  <a:pt x="1098248" y="2489200"/>
                  <a:pt x="1161143" y="2278743"/>
                </a:cubicBezTo>
                <a:cubicBezTo>
                  <a:pt x="1224038" y="2068286"/>
                  <a:pt x="1190172" y="1944914"/>
                  <a:pt x="1190172" y="1669143"/>
                </a:cubicBezTo>
                <a:cubicBezTo>
                  <a:pt x="1190172" y="1393372"/>
                  <a:pt x="1359505" y="902305"/>
                  <a:pt x="1161143" y="624115"/>
                </a:cubicBezTo>
                <a:cubicBezTo>
                  <a:pt x="962781" y="345925"/>
                  <a:pt x="165704" y="535819"/>
                  <a:pt x="0" y="0"/>
                </a:cubicBezTo>
              </a:path>
            </a:pathLst>
          </a:custGeom>
          <a:noFill/>
          <a:ln w="76200">
            <a:solidFill>
              <a:srgbClr val="0033CC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Isosceles Triangle 47">
            <a:extLst>
              <a:ext uri="{FF2B5EF4-FFF2-40B4-BE49-F238E27FC236}">
                <a16:creationId xmlns="" xmlns:a16="http://schemas.microsoft.com/office/drawing/2014/main" id="{AB9B0B6E-3B6A-4870-A81A-6A03C335A69C}"/>
              </a:ext>
            </a:extLst>
          </p:cNvPr>
          <p:cNvSpPr/>
          <p:nvPr/>
        </p:nvSpPr>
        <p:spPr>
          <a:xfrm>
            <a:off x="13580378" y="15617825"/>
            <a:ext cx="113851" cy="98425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12804778" y="14841415"/>
            <a:ext cx="2106976" cy="1578785"/>
          </a:xfrm>
          <a:custGeom>
            <a:avLst/>
            <a:gdLst>
              <a:gd name="connsiteX0" fmla="*/ 20268 w 2106976"/>
              <a:gd name="connsiteY0" fmla="*/ 0 h 1578785"/>
              <a:gd name="connsiteX1" fmla="*/ 137499 w 2106976"/>
              <a:gd name="connsiteY1" fmla="*/ 1242647 h 1578785"/>
              <a:gd name="connsiteX2" fmla="*/ 1051899 w 2106976"/>
              <a:gd name="connsiteY2" fmla="*/ 1570893 h 1578785"/>
              <a:gd name="connsiteX3" fmla="*/ 2106976 w 2106976"/>
              <a:gd name="connsiteY3" fmla="*/ 1008185 h 157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6976" h="1578785">
                <a:moveTo>
                  <a:pt x="20268" y="0"/>
                </a:moveTo>
                <a:cubicBezTo>
                  <a:pt x="-7086" y="490415"/>
                  <a:pt x="-34440" y="980831"/>
                  <a:pt x="137499" y="1242647"/>
                </a:cubicBezTo>
                <a:cubicBezTo>
                  <a:pt x="309438" y="1504463"/>
                  <a:pt x="723653" y="1609970"/>
                  <a:pt x="1051899" y="1570893"/>
                </a:cubicBezTo>
                <a:cubicBezTo>
                  <a:pt x="1380145" y="1531816"/>
                  <a:pt x="1743560" y="1270000"/>
                  <a:pt x="2106976" y="1008185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3" name="Group 142">
            <a:extLst>
              <a:ext uri="{FF2B5EF4-FFF2-40B4-BE49-F238E27FC236}">
                <a16:creationId xmlns="" xmlns:a16="http://schemas.microsoft.com/office/drawing/2014/main" id="{0C17C41A-F3EF-4392-9473-23C8B2E672BB}"/>
              </a:ext>
            </a:extLst>
          </p:cNvPr>
          <p:cNvGrpSpPr/>
          <p:nvPr/>
        </p:nvGrpSpPr>
        <p:grpSpPr>
          <a:xfrm>
            <a:off x="22496937" y="4618367"/>
            <a:ext cx="2406975" cy="1412001"/>
            <a:chOff x="16949326" y="5123192"/>
            <a:chExt cx="2406975" cy="1412001"/>
          </a:xfrm>
        </p:grpSpPr>
        <p:grpSp>
          <p:nvGrpSpPr>
            <p:cNvPr id="144" name="Group 143">
              <a:extLst>
                <a:ext uri="{FF2B5EF4-FFF2-40B4-BE49-F238E27FC236}">
                  <a16:creationId xmlns="" xmlns:a16="http://schemas.microsoft.com/office/drawing/2014/main" id="{95050B4B-B5E1-496C-B1F0-A068AE5500A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949326" y="5329644"/>
              <a:ext cx="2069115" cy="1205549"/>
              <a:chOff x="3782452" y="900113"/>
              <a:chExt cx="1324232" cy="771576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="" xmlns:a16="http://schemas.microsoft.com/office/drawing/2014/main" id="{6124913F-F585-4BCE-9ADF-74CA71381756}"/>
                  </a:ext>
                </a:extLst>
              </p:cNvPr>
              <p:cNvSpPr/>
              <p:nvPr/>
            </p:nvSpPr>
            <p:spPr>
              <a:xfrm>
                <a:off x="4452724" y="900113"/>
                <a:ext cx="471488" cy="323850"/>
              </a:xfrm>
              <a:prstGeom prst="rect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reeform 97">
                <a:extLst>
                  <a:ext uri="{FF2B5EF4-FFF2-40B4-BE49-F238E27FC236}">
                    <a16:creationId xmlns="" xmlns:a16="http://schemas.microsoft.com/office/drawing/2014/main" id="{BF1A4C11-F89C-4DC2-B19F-44F03A3509E2}"/>
                  </a:ext>
                </a:extLst>
              </p:cNvPr>
              <p:cNvSpPr/>
              <p:nvPr/>
            </p:nvSpPr>
            <p:spPr>
              <a:xfrm>
                <a:off x="4562644" y="976385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reeform 98">
                <a:extLst>
                  <a:ext uri="{FF2B5EF4-FFF2-40B4-BE49-F238E27FC236}">
                    <a16:creationId xmlns="" xmlns:a16="http://schemas.microsoft.com/office/drawing/2014/main" id="{D307F40B-602E-4586-A27F-294EADFE97AD}"/>
                  </a:ext>
                </a:extLst>
              </p:cNvPr>
              <p:cNvSpPr/>
              <p:nvPr/>
            </p:nvSpPr>
            <p:spPr>
              <a:xfrm>
                <a:off x="4800771" y="976385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="" xmlns:a16="http://schemas.microsoft.com/office/drawing/2014/main" id="{1674A296-8B29-48F4-971C-26E887916FF8}"/>
                  </a:ext>
                </a:extLst>
              </p:cNvPr>
              <p:cNvGrpSpPr/>
              <p:nvPr/>
            </p:nvGrpSpPr>
            <p:grpSpPr>
              <a:xfrm>
                <a:off x="3782452" y="976385"/>
                <a:ext cx="1324232" cy="695304"/>
                <a:chOff x="4786953" y="828675"/>
                <a:chExt cx="1324232" cy="695304"/>
              </a:xfrm>
            </p:grpSpPr>
            <p:sp>
              <p:nvSpPr>
                <p:cNvPr id="150" name="Freeform 100">
                  <a:extLst>
                    <a:ext uri="{FF2B5EF4-FFF2-40B4-BE49-F238E27FC236}">
                      <a16:creationId xmlns="" xmlns:a16="http://schemas.microsoft.com/office/drawing/2014/main" id="{A3C8244A-5815-400E-8027-7F8BF86B4D5C}"/>
                    </a:ext>
                  </a:extLst>
                </p:cNvPr>
                <p:cNvSpPr/>
                <p:nvPr/>
              </p:nvSpPr>
              <p:spPr>
                <a:xfrm>
                  <a:off x="5690972" y="828675"/>
                  <a:ext cx="0" cy="400050"/>
                </a:xfrm>
                <a:custGeom>
                  <a:avLst/>
                  <a:gdLst>
                    <a:gd name="connsiteX0" fmla="*/ 0 w 0"/>
                    <a:gd name="connsiteY0" fmla="*/ 400050 h 400050"/>
                    <a:gd name="connsiteX1" fmla="*/ 0 w 0"/>
                    <a:gd name="connsiteY1" fmla="*/ 0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400050">
                      <a:moveTo>
                        <a:pt x="0" y="40005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1" name="Group 150">
                  <a:extLst>
                    <a:ext uri="{FF2B5EF4-FFF2-40B4-BE49-F238E27FC236}">
                      <a16:creationId xmlns="" xmlns:a16="http://schemas.microsoft.com/office/drawing/2014/main" id="{20F72D20-D477-43DF-96C1-123BA77C70EF}"/>
                    </a:ext>
                  </a:extLst>
                </p:cNvPr>
                <p:cNvGrpSpPr/>
                <p:nvPr/>
              </p:nvGrpSpPr>
              <p:grpSpPr>
                <a:xfrm>
                  <a:off x="4786953" y="1014137"/>
                  <a:ext cx="1324232" cy="509842"/>
                  <a:chOff x="3127971" y="452436"/>
                  <a:chExt cx="1324232" cy="509842"/>
                </a:xfrm>
              </p:grpSpPr>
              <p:sp>
                <p:nvSpPr>
                  <p:cNvPr id="152" name="Rectangle 151">
                    <a:extLst>
                      <a:ext uri="{FF2B5EF4-FFF2-40B4-BE49-F238E27FC236}">
                        <a16:creationId xmlns="" xmlns:a16="http://schemas.microsoft.com/office/drawing/2014/main" id="{8270F726-3A83-4FF9-B986-25E2194E44CE}"/>
                      </a:ext>
                    </a:extLst>
                  </p:cNvPr>
                  <p:cNvSpPr/>
                  <p:nvPr/>
                </p:nvSpPr>
                <p:spPr>
                  <a:xfrm>
                    <a:off x="3616343" y="455160"/>
                    <a:ext cx="835860" cy="507118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Freeform 103">
                    <a:extLst>
                      <a:ext uri="{FF2B5EF4-FFF2-40B4-BE49-F238E27FC236}">
                        <a16:creationId xmlns="" xmlns:a16="http://schemas.microsoft.com/office/drawing/2014/main" id="{5BFED178-910D-47FF-9CC1-0B9743E15079}"/>
                      </a:ext>
                    </a:extLst>
                  </p:cNvPr>
                  <p:cNvSpPr/>
                  <p:nvPr/>
                </p:nvSpPr>
                <p:spPr>
                  <a:xfrm>
                    <a:off x="3617120" y="456555"/>
                    <a:ext cx="823913" cy="504825"/>
                  </a:xfrm>
                  <a:custGeom>
                    <a:avLst/>
                    <a:gdLst>
                      <a:gd name="connsiteX0" fmla="*/ 0 w 823913"/>
                      <a:gd name="connsiteY0" fmla="*/ 504825 h 504825"/>
                      <a:gd name="connsiteX1" fmla="*/ 823913 w 823913"/>
                      <a:gd name="connsiteY1" fmla="*/ 0 h 504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23913" h="504825">
                        <a:moveTo>
                          <a:pt x="0" y="504825"/>
                        </a:moveTo>
                        <a:lnTo>
                          <a:pt x="82391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Freeform 104">
                    <a:extLst>
                      <a:ext uri="{FF2B5EF4-FFF2-40B4-BE49-F238E27FC236}">
                        <a16:creationId xmlns="" xmlns:a16="http://schemas.microsoft.com/office/drawing/2014/main" id="{8383A777-DC7C-4248-BF00-B633D47A4C5D}"/>
                      </a:ext>
                    </a:extLst>
                  </p:cNvPr>
                  <p:cNvSpPr/>
                  <p:nvPr/>
                </p:nvSpPr>
                <p:spPr>
                  <a:xfrm>
                    <a:off x="3616665" y="452874"/>
                    <a:ext cx="814388" cy="495300"/>
                  </a:xfrm>
                  <a:custGeom>
                    <a:avLst/>
                    <a:gdLst>
                      <a:gd name="connsiteX0" fmla="*/ 0 w 814388"/>
                      <a:gd name="connsiteY0" fmla="*/ 0 h 495300"/>
                      <a:gd name="connsiteX1" fmla="*/ 814388 w 814388"/>
                      <a:gd name="connsiteY1" fmla="*/ 495300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14388" h="495300">
                        <a:moveTo>
                          <a:pt x="0" y="0"/>
                        </a:moveTo>
                        <a:lnTo>
                          <a:pt x="814388" y="49530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TextBox 154">
                    <a:extLst>
                      <a:ext uri="{FF2B5EF4-FFF2-40B4-BE49-F238E27FC236}">
                        <a16:creationId xmlns="" xmlns:a16="http://schemas.microsoft.com/office/drawing/2014/main" id="{731C1BF9-85B7-44EA-B927-0A5E84B15BCA}"/>
                      </a:ext>
                    </a:extLst>
                  </p:cNvPr>
                  <p:cNvSpPr txBox="1"/>
                  <p:nvPr/>
                </p:nvSpPr>
                <p:spPr>
                  <a:xfrm>
                    <a:off x="3221833" y="452436"/>
                    <a:ext cx="269626" cy="46166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 </a:t>
                    </a:r>
                  </a:p>
                </p:txBody>
              </p:sp>
              <p:sp>
                <p:nvSpPr>
                  <p:cNvPr id="156" name="TextBox 155">
                    <a:extLst>
                      <a:ext uri="{FF2B5EF4-FFF2-40B4-BE49-F238E27FC236}">
                        <a16:creationId xmlns="" xmlns:a16="http://schemas.microsoft.com/office/drawing/2014/main" id="{D0E523E7-EA9C-4C45-B409-2F12D817F37F}"/>
                      </a:ext>
                    </a:extLst>
                  </p:cNvPr>
                  <p:cNvSpPr txBox="1"/>
                  <p:nvPr/>
                </p:nvSpPr>
                <p:spPr>
                  <a:xfrm>
                    <a:off x="3127971" y="581642"/>
                    <a:ext cx="428157" cy="374268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23 </a:t>
                    </a:r>
                  </a:p>
                </p:txBody>
              </p:sp>
            </p:grpSp>
          </p:grpSp>
        </p:grpSp>
        <p:sp>
          <p:nvSpPr>
            <p:cNvPr id="145" name="TextBox 144">
              <a:extLst>
                <a:ext uri="{FF2B5EF4-FFF2-40B4-BE49-F238E27FC236}">
                  <a16:creationId xmlns="" xmlns:a16="http://schemas.microsoft.com/office/drawing/2014/main" id="{65B6DECD-99DA-46D1-8B28-4E4EB21705D0}"/>
                </a:ext>
              </a:extLst>
            </p:cNvPr>
            <p:cNvSpPr txBox="1"/>
            <p:nvPr/>
          </p:nvSpPr>
          <p:spPr>
            <a:xfrm>
              <a:off x="18693940" y="5123192"/>
              <a:ext cx="6623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(-)</a:t>
              </a:r>
            </a:p>
          </p:txBody>
        </p:sp>
      </p:grpSp>
      <p:sp>
        <p:nvSpPr>
          <p:cNvPr id="131" name="Down Arrow 130"/>
          <p:cNvSpPr/>
          <p:nvPr/>
        </p:nvSpPr>
        <p:spPr>
          <a:xfrm rot="4226318">
            <a:off x="16149845" y="6394215"/>
            <a:ext cx="457538" cy="89845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A9E22546-0209-452C-99C1-7A1009C8A2C5}"/>
              </a:ext>
            </a:extLst>
          </p:cNvPr>
          <p:cNvSpPr txBox="1"/>
          <p:nvPr/>
        </p:nvSpPr>
        <p:spPr>
          <a:xfrm>
            <a:off x="14635809" y="15566089"/>
            <a:ext cx="1927644" cy="76944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 Cond" panose="02040706060306020203" pitchFamily="18" charset="0"/>
              </a:rPr>
              <a:t>Hill 453</a:t>
            </a:r>
          </a:p>
        </p:txBody>
      </p:sp>
      <p:sp>
        <p:nvSpPr>
          <p:cNvPr id="157" name="TextBox 156"/>
          <p:cNvSpPr txBox="1"/>
          <p:nvPr/>
        </p:nvSpPr>
        <p:spPr>
          <a:xfrm rot="16541314">
            <a:off x="8310677" y="9297926"/>
            <a:ext cx="3317127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latin typeface="Minion Pro Cond" panose="02040706060306020203" pitchFamily="18" charset="0"/>
              </a:rPr>
              <a:t>Western Ridge</a:t>
            </a:r>
          </a:p>
        </p:txBody>
      </p:sp>
      <p:sp>
        <p:nvSpPr>
          <p:cNvPr id="158" name="5-Point Star 157"/>
          <p:cNvSpPr/>
          <p:nvPr/>
        </p:nvSpPr>
        <p:spPr>
          <a:xfrm>
            <a:off x="13008328" y="641416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59" name="5-Point Star 158"/>
          <p:cNvSpPr/>
          <p:nvPr/>
        </p:nvSpPr>
        <p:spPr>
          <a:xfrm>
            <a:off x="14173798" y="12548514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7" name="Text Box 1761"/>
          <p:cNvSpPr txBox="1">
            <a:spLocks noChangeArrowheads="1"/>
          </p:cNvSpPr>
          <p:nvPr/>
        </p:nvSpPr>
        <p:spPr bwMode="auto">
          <a:xfrm>
            <a:off x="4544746" y="214297"/>
            <a:ext cx="18418629" cy="30008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63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3B</a:t>
            </a:r>
          </a:p>
          <a:p>
            <a:pPr algn="ctr" eaLnBrk="1" hangingPunct="1"/>
            <a:r>
              <a:rPr lang="en-US" sz="63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The Battle of the Twin Tunnels</a:t>
            </a:r>
          </a:p>
          <a:p>
            <a:pPr algn="ctr" eaLnBrk="1" hangingPunct="1"/>
            <a:r>
              <a:rPr lang="en-US" sz="63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31 January – 1 February 1951 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2250313" y="2858390"/>
            <a:ext cx="2478791" cy="2028293"/>
            <a:chOff x="1797453" y="3110254"/>
            <a:chExt cx="2478791" cy="2028293"/>
          </a:xfrm>
        </p:grpSpPr>
        <p:sp>
          <p:nvSpPr>
            <p:cNvPr id="160" name="TextBox 159">
              <a:extLst>
                <a:ext uri="{FF2B5EF4-FFF2-40B4-BE49-F238E27FC236}">
                  <a16:creationId xmlns="" xmlns:a16="http://schemas.microsoft.com/office/drawing/2014/main" id="{65A46F09-BAC7-492E-AC90-6380C64012E6}"/>
                </a:ext>
              </a:extLst>
            </p:cNvPr>
            <p:cNvSpPr txBox="1"/>
            <p:nvPr/>
          </p:nvSpPr>
          <p:spPr>
            <a:xfrm>
              <a:off x="2001828" y="3110254"/>
              <a:ext cx="800219" cy="1015663"/>
            </a:xfrm>
            <a:prstGeom prst="rect">
              <a:avLst/>
            </a:prstGeom>
            <a:solidFill>
              <a:srgbClr val="FFE9AB">
                <a:alpha val="78824"/>
              </a:srgbClr>
            </a:solidFill>
          </p:spPr>
          <p:txBody>
            <a:bodyPr wrap="none" rtlCol="0">
              <a:spAutoFit/>
            </a:bodyPr>
            <a:lstStyle/>
            <a:p>
              <a:r>
                <a:rPr lang="en-US" sz="6000" b="1" dirty="0"/>
                <a:t>III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="" xmlns:a16="http://schemas.microsoft.com/office/drawing/2014/main" id="{2E3B1F09-FF22-4F59-8A97-DE33DACD1CB8}"/>
                </a:ext>
              </a:extLst>
            </p:cNvPr>
            <p:cNvGrpSpPr/>
            <p:nvPr/>
          </p:nvGrpSpPr>
          <p:grpSpPr>
            <a:xfrm>
              <a:off x="1797453" y="3953011"/>
              <a:ext cx="1203074" cy="1185536"/>
              <a:chOff x="15376599" y="1340202"/>
              <a:chExt cx="1008992" cy="1008992"/>
            </a:xfrm>
          </p:grpSpPr>
          <p:sp>
            <p:nvSpPr>
              <p:cNvPr id="163" name="Diamond 162">
                <a:extLst>
                  <a:ext uri="{FF2B5EF4-FFF2-40B4-BE49-F238E27FC236}">
                    <a16:creationId xmlns="" xmlns:a16="http://schemas.microsoft.com/office/drawing/2014/main" id="{B7BC8FF9-58B2-4384-A7EF-5104A2E88095}"/>
                  </a:ext>
                </a:extLst>
              </p:cNvPr>
              <p:cNvSpPr/>
              <p:nvPr/>
            </p:nvSpPr>
            <p:spPr>
              <a:xfrm>
                <a:off x="15376599" y="1340202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36">
                <a:extLst>
                  <a:ext uri="{FF2B5EF4-FFF2-40B4-BE49-F238E27FC236}">
                    <a16:creationId xmlns="" xmlns:a16="http://schemas.microsoft.com/office/drawing/2014/main" id="{D6A7D0A0-B5DF-4E46-AB17-E44645EF155C}"/>
                  </a:ext>
                </a:extLst>
              </p:cNvPr>
              <p:cNvSpPr/>
              <p:nvPr/>
            </p:nvSpPr>
            <p:spPr>
              <a:xfrm>
                <a:off x="15647159" y="1606901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 37">
                <a:extLst>
                  <a:ext uri="{FF2B5EF4-FFF2-40B4-BE49-F238E27FC236}">
                    <a16:creationId xmlns="" xmlns:a16="http://schemas.microsoft.com/office/drawing/2014/main" id="{D339BE60-38F9-4F28-9FA3-6AD9B2F587B1}"/>
                  </a:ext>
                </a:extLst>
              </p:cNvPr>
              <p:cNvSpPr/>
              <p:nvPr/>
            </p:nvSpPr>
            <p:spPr>
              <a:xfrm>
                <a:off x="15644777" y="1585470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2" name="TextBox 161">
              <a:extLst>
                <a:ext uri="{FF2B5EF4-FFF2-40B4-BE49-F238E27FC236}">
                  <a16:creationId xmlns="" xmlns:a16="http://schemas.microsoft.com/office/drawing/2014/main" id="{012F0F14-A0D8-4370-AD8A-FD546D943A39}"/>
                </a:ext>
              </a:extLst>
            </p:cNvPr>
            <p:cNvSpPr txBox="1"/>
            <p:nvPr/>
          </p:nvSpPr>
          <p:spPr>
            <a:xfrm>
              <a:off x="3019720" y="4131227"/>
              <a:ext cx="1256524" cy="70788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375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1051057" y="2873971"/>
            <a:ext cx="4213484" cy="2359193"/>
            <a:chOff x="1534091" y="3139246"/>
            <a:chExt cx="4213484" cy="2359193"/>
          </a:xfrm>
        </p:grpSpPr>
        <p:sp>
          <p:nvSpPr>
            <p:cNvPr id="97" name="Rectangle 96"/>
            <p:cNvSpPr/>
            <p:nvPr/>
          </p:nvSpPr>
          <p:spPr>
            <a:xfrm>
              <a:off x="1534091" y="3139246"/>
              <a:ext cx="4213484" cy="235919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1963163" y="3148667"/>
              <a:ext cx="3644460" cy="2028293"/>
              <a:chOff x="1797453" y="3110254"/>
              <a:chExt cx="3644460" cy="2028293"/>
            </a:xfrm>
          </p:grpSpPr>
          <p:grpSp>
            <p:nvGrpSpPr>
              <p:cNvPr id="132" name="Group 131">
                <a:extLst>
                  <a:ext uri="{FF2B5EF4-FFF2-40B4-BE49-F238E27FC236}">
                    <a16:creationId xmlns="" xmlns:a16="http://schemas.microsoft.com/office/drawing/2014/main" id="{2E3B1F09-FF22-4F59-8A97-DE33DACD1CB8}"/>
                  </a:ext>
                </a:extLst>
              </p:cNvPr>
              <p:cNvGrpSpPr/>
              <p:nvPr/>
            </p:nvGrpSpPr>
            <p:grpSpPr>
              <a:xfrm>
                <a:off x="1797453" y="3953011"/>
                <a:ext cx="1203074" cy="1185536"/>
                <a:chOff x="15376599" y="1340202"/>
                <a:chExt cx="1008992" cy="1008992"/>
              </a:xfrm>
            </p:grpSpPr>
            <p:sp>
              <p:nvSpPr>
                <p:cNvPr id="137" name="Diamond 136">
                  <a:extLst>
                    <a:ext uri="{FF2B5EF4-FFF2-40B4-BE49-F238E27FC236}">
                      <a16:creationId xmlns="" xmlns:a16="http://schemas.microsoft.com/office/drawing/2014/main" id="{B7BC8FF9-58B2-4384-A7EF-5104A2E88095}"/>
                    </a:ext>
                  </a:extLst>
                </p:cNvPr>
                <p:cNvSpPr/>
                <p:nvPr/>
              </p:nvSpPr>
              <p:spPr>
                <a:xfrm>
                  <a:off x="15376599" y="1340202"/>
                  <a:ext cx="1008992" cy="1008992"/>
                </a:xfrm>
                <a:prstGeom prst="diamond">
                  <a:avLst/>
                </a:prstGeom>
                <a:solidFill>
                  <a:srgbClr val="FF0000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Freeform 36">
                  <a:extLst>
                    <a:ext uri="{FF2B5EF4-FFF2-40B4-BE49-F238E27FC236}">
                      <a16:creationId xmlns="" xmlns:a16="http://schemas.microsoft.com/office/drawing/2014/main" id="{D6A7D0A0-B5DF-4E46-AB17-E44645EF155C}"/>
                    </a:ext>
                  </a:extLst>
                </p:cNvPr>
                <p:cNvSpPr/>
                <p:nvPr/>
              </p:nvSpPr>
              <p:spPr>
                <a:xfrm>
                  <a:off x="15647159" y="1606901"/>
                  <a:ext cx="490537" cy="485775"/>
                </a:xfrm>
                <a:custGeom>
                  <a:avLst/>
                  <a:gdLst>
                    <a:gd name="connsiteX0" fmla="*/ 0 w 459581"/>
                    <a:gd name="connsiteY0" fmla="*/ 464344 h 464344"/>
                    <a:gd name="connsiteX1" fmla="*/ 459581 w 459581"/>
                    <a:gd name="connsiteY1" fmla="*/ 0 h 464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9581" h="464344">
                      <a:moveTo>
                        <a:pt x="0" y="464344"/>
                      </a:moveTo>
                      <a:lnTo>
                        <a:pt x="459581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Freeform 37">
                  <a:extLst>
                    <a:ext uri="{FF2B5EF4-FFF2-40B4-BE49-F238E27FC236}">
                      <a16:creationId xmlns="" xmlns:a16="http://schemas.microsoft.com/office/drawing/2014/main" id="{D339BE60-38F9-4F28-9FA3-6AD9B2F587B1}"/>
                    </a:ext>
                  </a:extLst>
                </p:cNvPr>
                <p:cNvSpPr/>
                <p:nvPr/>
              </p:nvSpPr>
              <p:spPr>
                <a:xfrm>
                  <a:off x="15644777" y="1585470"/>
                  <a:ext cx="473869" cy="502444"/>
                </a:xfrm>
                <a:custGeom>
                  <a:avLst/>
                  <a:gdLst>
                    <a:gd name="connsiteX0" fmla="*/ 0 w 459582"/>
                    <a:gd name="connsiteY0" fmla="*/ 0 h 509588"/>
                    <a:gd name="connsiteX1" fmla="*/ 459582 w 459582"/>
                    <a:gd name="connsiteY1" fmla="*/ 509588 h 509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9582" h="509588">
                      <a:moveTo>
                        <a:pt x="0" y="0"/>
                      </a:moveTo>
                      <a:lnTo>
                        <a:pt x="459582" y="509588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5" name="TextBox 134">
                <a:extLst>
                  <a:ext uri="{FF2B5EF4-FFF2-40B4-BE49-F238E27FC236}">
                    <a16:creationId xmlns="" xmlns:a16="http://schemas.microsoft.com/office/drawing/2014/main" id="{65A46F09-BAC7-492E-AC90-6380C64012E6}"/>
                  </a:ext>
                </a:extLst>
              </p:cNvPr>
              <p:cNvSpPr txBox="1"/>
              <p:nvPr/>
            </p:nvSpPr>
            <p:spPr>
              <a:xfrm>
                <a:off x="1905576" y="3110254"/>
                <a:ext cx="103105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/>
                  <a:t>XX</a:t>
                </a:r>
              </a:p>
            </p:txBody>
          </p:sp>
          <p:sp>
            <p:nvSpPr>
              <p:cNvPr id="136" name="TextBox 135">
                <a:extLst>
                  <a:ext uri="{FF2B5EF4-FFF2-40B4-BE49-F238E27FC236}">
                    <a16:creationId xmlns="" xmlns:a16="http://schemas.microsoft.com/office/drawing/2014/main" id="{012F0F14-A0D8-4370-AD8A-FD546D943A39}"/>
                  </a:ext>
                </a:extLst>
              </p:cNvPr>
              <p:cNvSpPr txBox="1"/>
              <p:nvPr/>
            </p:nvSpPr>
            <p:spPr>
              <a:xfrm>
                <a:off x="3190589" y="4089001"/>
                <a:ext cx="2251324" cy="70788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40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125 PLA</a:t>
                </a:r>
              </a:p>
            </p:txBody>
          </p:sp>
        </p:grpSp>
      </p:grpSp>
      <p:grpSp>
        <p:nvGrpSpPr>
          <p:cNvPr id="180" name="Group 179"/>
          <p:cNvGrpSpPr/>
          <p:nvPr/>
        </p:nvGrpSpPr>
        <p:grpSpPr>
          <a:xfrm>
            <a:off x="17064355" y="5637745"/>
            <a:ext cx="2478791" cy="2028293"/>
            <a:chOff x="1797453" y="3110254"/>
            <a:chExt cx="2478791" cy="2028293"/>
          </a:xfrm>
        </p:grpSpPr>
        <p:sp>
          <p:nvSpPr>
            <p:cNvPr id="181" name="TextBox 180">
              <a:extLst>
                <a:ext uri="{FF2B5EF4-FFF2-40B4-BE49-F238E27FC236}">
                  <a16:creationId xmlns="" xmlns:a16="http://schemas.microsoft.com/office/drawing/2014/main" id="{65A46F09-BAC7-492E-AC90-6380C64012E6}"/>
                </a:ext>
              </a:extLst>
            </p:cNvPr>
            <p:cNvSpPr txBox="1"/>
            <p:nvPr/>
          </p:nvSpPr>
          <p:spPr>
            <a:xfrm>
              <a:off x="2001828" y="3110254"/>
              <a:ext cx="800219" cy="1015663"/>
            </a:xfrm>
            <a:prstGeom prst="rect">
              <a:avLst/>
            </a:prstGeom>
            <a:solidFill>
              <a:srgbClr val="FFE9AB">
                <a:alpha val="78824"/>
              </a:srgbClr>
            </a:solidFill>
          </p:spPr>
          <p:txBody>
            <a:bodyPr wrap="none" rtlCol="0">
              <a:spAutoFit/>
            </a:bodyPr>
            <a:lstStyle/>
            <a:p>
              <a:r>
                <a:rPr lang="en-US" sz="6000" b="1" dirty="0"/>
                <a:t>III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="" xmlns:a16="http://schemas.microsoft.com/office/drawing/2014/main" id="{2E3B1F09-FF22-4F59-8A97-DE33DACD1CB8}"/>
                </a:ext>
              </a:extLst>
            </p:cNvPr>
            <p:cNvGrpSpPr/>
            <p:nvPr/>
          </p:nvGrpSpPr>
          <p:grpSpPr>
            <a:xfrm>
              <a:off x="1797453" y="3953011"/>
              <a:ext cx="1203074" cy="1185536"/>
              <a:chOff x="15376599" y="1340202"/>
              <a:chExt cx="1008992" cy="1008992"/>
            </a:xfrm>
          </p:grpSpPr>
          <p:sp>
            <p:nvSpPr>
              <p:cNvPr id="184" name="Diamond 183">
                <a:extLst>
                  <a:ext uri="{FF2B5EF4-FFF2-40B4-BE49-F238E27FC236}">
                    <a16:creationId xmlns="" xmlns:a16="http://schemas.microsoft.com/office/drawing/2014/main" id="{B7BC8FF9-58B2-4384-A7EF-5104A2E88095}"/>
                  </a:ext>
                </a:extLst>
              </p:cNvPr>
              <p:cNvSpPr/>
              <p:nvPr/>
            </p:nvSpPr>
            <p:spPr>
              <a:xfrm>
                <a:off x="15376599" y="1340202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reeform 36">
                <a:extLst>
                  <a:ext uri="{FF2B5EF4-FFF2-40B4-BE49-F238E27FC236}">
                    <a16:creationId xmlns="" xmlns:a16="http://schemas.microsoft.com/office/drawing/2014/main" id="{D6A7D0A0-B5DF-4E46-AB17-E44645EF155C}"/>
                  </a:ext>
                </a:extLst>
              </p:cNvPr>
              <p:cNvSpPr/>
              <p:nvPr/>
            </p:nvSpPr>
            <p:spPr>
              <a:xfrm>
                <a:off x="15647159" y="1606901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37">
                <a:extLst>
                  <a:ext uri="{FF2B5EF4-FFF2-40B4-BE49-F238E27FC236}">
                    <a16:creationId xmlns="" xmlns:a16="http://schemas.microsoft.com/office/drawing/2014/main" id="{D339BE60-38F9-4F28-9FA3-6AD9B2F587B1}"/>
                  </a:ext>
                </a:extLst>
              </p:cNvPr>
              <p:cNvSpPr/>
              <p:nvPr/>
            </p:nvSpPr>
            <p:spPr>
              <a:xfrm>
                <a:off x="15644777" y="1585470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3" name="TextBox 182">
              <a:extLst>
                <a:ext uri="{FF2B5EF4-FFF2-40B4-BE49-F238E27FC236}">
                  <a16:creationId xmlns="" xmlns:a16="http://schemas.microsoft.com/office/drawing/2014/main" id="{012F0F14-A0D8-4370-AD8A-FD546D943A39}"/>
                </a:ext>
              </a:extLst>
            </p:cNvPr>
            <p:cNvSpPr txBox="1"/>
            <p:nvPr/>
          </p:nvSpPr>
          <p:spPr>
            <a:xfrm>
              <a:off x="3019720" y="4131227"/>
              <a:ext cx="1256524" cy="70788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374</a:t>
              </a: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6696900" y="8851666"/>
            <a:ext cx="2478791" cy="2028293"/>
            <a:chOff x="1797453" y="3110254"/>
            <a:chExt cx="2478791" cy="2028293"/>
          </a:xfrm>
        </p:grpSpPr>
        <p:sp>
          <p:nvSpPr>
            <p:cNvPr id="188" name="TextBox 187">
              <a:extLst>
                <a:ext uri="{FF2B5EF4-FFF2-40B4-BE49-F238E27FC236}">
                  <a16:creationId xmlns="" xmlns:a16="http://schemas.microsoft.com/office/drawing/2014/main" id="{65A46F09-BAC7-492E-AC90-6380C64012E6}"/>
                </a:ext>
              </a:extLst>
            </p:cNvPr>
            <p:cNvSpPr txBox="1"/>
            <p:nvPr/>
          </p:nvSpPr>
          <p:spPr>
            <a:xfrm>
              <a:off x="2001828" y="3110254"/>
              <a:ext cx="800219" cy="1015663"/>
            </a:xfrm>
            <a:prstGeom prst="rect">
              <a:avLst/>
            </a:prstGeom>
            <a:solidFill>
              <a:srgbClr val="FFE9AB">
                <a:alpha val="78824"/>
              </a:srgbClr>
            </a:solidFill>
          </p:spPr>
          <p:txBody>
            <a:bodyPr wrap="none" rtlCol="0">
              <a:spAutoFit/>
            </a:bodyPr>
            <a:lstStyle/>
            <a:p>
              <a:r>
                <a:rPr lang="en-US" sz="6000" b="1" dirty="0"/>
                <a:t>III</a:t>
              </a:r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="" xmlns:a16="http://schemas.microsoft.com/office/drawing/2014/main" id="{2E3B1F09-FF22-4F59-8A97-DE33DACD1CB8}"/>
                </a:ext>
              </a:extLst>
            </p:cNvPr>
            <p:cNvGrpSpPr/>
            <p:nvPr/>
          </p:nvGrpSpPr>
          <p:grpSpPr>
            <a:xfrm>
              <a:off x="1797453" y="3953011"/>
              <a:ext cx="1203074" cy="1185536"/>
              <a:chOff x="15376599" y="1340202"/>
              <a:chExt cx="1008992" cy="1008992"/>
            </a:xfrm>
          </p:grpSpPr>
          <p:sp>
            <p:nvSpPr>
              <p:cNvPr id="191" name="Diamond 190">
                <a:extLst>
                  <a:ext uri="{FF2B5EF4-FFF2-40B4-BE49-F238E27FC236}">
                    <a16:creationId xmlns="" xmlns:a16="http://schemas.microsoft.com/office/drawing/2014/main" id="{B7BC8FF9-58B2-4384-A7EF-5104A2E88095}"/>
                  </a:ext>
                </a:extLst>
              </p:cNvPr>
              <p:cNvSpPr/>
              <p:nvPr/>
            </p:nvSpPr>
            <p:spPr>
              <a:xfrm>
                <a:off x="15376599" y="1340202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36">
                <a:extLst>
                  <a:ext uri="{FF2B5EF4-FFF2-40B4-BE49-F238E27FC236}">
                    <a16:creationId xmlns="" xmlns:a16="http://schemas.microsoft.com/office/drawing/2014/main" id="{D6A7D0A0-B5DF-4E46-AB17-E44645EF155C}"/>
                  </a:ext>
                </a:extLst>
              </p:cNvPr>
              <p:cNvSpPr/>
              <p:nvPr/>
            </p:nvSpPr>
            <p:spPr>
              <a:xfrm>
                <a:off x="15647159" y="1606901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37">
                <a:extLst>
                  <a:ext uri="{FF2B5EF4-FFF2-40B4-BE49-F238E27FC236}">
                    <a16:creationId xmlns="" xmlns:a16="http://schemas.microsoft.com/office/drawing/2014/main" id="{D339BE60-38F9-4F28-9FA3-6AD9B2F587B1}"/>
                  </a:ext>
                </a:extLst>
              </p:cNvPr>
              <p:cNvSpPr/>
              <p:nvPr/>
            </p:nvSpPr>
            <p:spPr>
              <a:xfrm>
                <a:off x="15644777" y="1585470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0" name="TextBox 189">
              <a:extLst>
                <a:ext uri="{FF2B5EF4-FFF2-40B4-BE49-F238E27FC236}">
                  <a16:creationId xmlns="" xmlns:a16="http://schemas.microsoft.com/office/drawing/2014/main" id="{012F0F14-A0D8-4370-AD8A-FD546D943A39}"/>
                </a:ext>
              </a:extLst>
            </p:cNvPr>
            <p:cNvSpPr txBox="1"/>
            <p:nvPr/>
          </p:nvSpPr>
          <p:spPr>
            <a:xfrm>
              <a:off x="3019720" y="4131227"/>
              <a:ext cx="1256524" cy="70788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373</a:t>
              </a:r>
            </a:p>
          </p:txBody>
        </p:sp>
      </p:grpSp>
      <p:sp>
        <p:nvSpPr>
          <p:cNvPr id="194" name="Down Arrow 193"/>
          <p:cNvSpPr/>
          <p:nvPr/>
        </p:nvSpPr>
        <p:spPr>
          <a:xfrm rot="19901284">
            <a:off x="13425680" y="4856230"/>
            <a:ext cx="457538" cy="89845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>
            <a:extLst>
              <a:ext uri="{FF2B5EF4-FFF2-40B4-BE49-F238E27FC236}">
                <a16:creationId xmlns="" xmlns:a16="http://schemas.microsoft.com/office/drawing/2014/main" id="{2E3B1F09-FF22-4F59-8A97-DE33DACD1CB8}"/>
              </a:ext>
            </a:extLst>
          </p:cNvPr>
          <p:cNvGrpSpPr/>
          <p:nvPr/>
        </p:nvGrpSpPr>
        <p:grpSpPr>
          <a:xfrm>
            <a:off x="11047239" y="16915433"/>
            <a:ext cx="1203074" cy="1185536"/>
            <a:chOff x="15376599" y="1340202"/>
            <a:chExt cx="1008992" cy="1008992"/>
          </a:xfrm>
        </p:grpSpPr>
        <p:sp>
          <p:nvSpPr>
            <p:cNvPr id="199" name="Diamond 198">
              <a:extLst>
                <a:ext uri="{FF2B5EF4-FFF2-40B4-BE49-F238E27FC236}">
                  <a16:creationId xmlns="" xmlns:a16="http://schemas.microsoft.com/office/drawing/2014/main" id="{B7BC8FF9-58B2-4384-A7EF-5104A2E88095}"/>
                </a:ext>
              </a:extLst>
            </p:cNvPr>
            <p:cNvSpPr/>
            <p:nvPr/>
          </p:nvSpPr>
          <p:spPr>
            <a:xfrm>
              <a:off x="15376599" y="1340202"/>
              <a:ext cx="1008992" cy="1008992"/>
            </a:xfrm>
            <a:prstGeom prst="diamond">
              <a:avLst/>
            </a:prstGeom>
            <a:solidFill>
              <a:srgbClr val="FF00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Freeform 36">
              <a:extLst>
                <a:ext uri="{FF2B5EF4-FFF2-40B4-BE49-F238E27FC236}">
                  <a16:creationId xmlns="" xmlns:a16="http://schemas.microsoft.com/office/drawing/2014/main" id="{D6A7D0A0-B5DF-4E46-AB17-E44645EF155C}"/>
                </a:ext>
              </a:extLst>
            </p:cNvPr>
            <p:cNvSpPr/>
            <p:nvPr/>
          </p:nvSpPr>
          <p:spPr>
            <a:xfrm>
              <a:off x="15647159" y="1606901"/>
              <a:ext cx="490537" cy="485775"/>
            </a:xfrm>
            <a:custGeom>
              <a:avLst/>
              <a:gdLst>
                <a:gd name="connsiteX0" fmla="*/ 0 w 459581"/>
                <a:gd name="connsiteY0" fmla="*/ 464344 h 464344"/>
                <a:gd name="connsiteX1" fmla="*/ 459581 w 459581"/>
                <a:gd name="connsiteY1" fmla="*/ 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9581" h="464344">
                  <a:moveTo>
                    <a:pt x="0" y="464344"/>
                  </a:moveTo>
                  <a:lnTo>
                    <a:pt x="459581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37">
              <a:extLst>
                <a:ext uri="{FF2B5EF4-FFF2-40B4-BE49-F238E27FC236}">
                  <a16:creationId xmlns="" xmlns:a16="http://schemas.microsoft.com/office/drawing/2014/main" id="{D339BE60-38F9-4F28-9FA3-6AD9B2F587B1}"/>
                </a:ext>
              </a:extLst>
            </p:cNvPr>
            <p:cNvSpPr/>
            <p:nvPr/>
          </p:nvSpPr>
          <p:spPr>
            <a:xfrm>
              <a:off x="15644777" y="1585470"/>
              <a:ext cx="473869" cy="502444"/>
            </a:xfrm>
            <a:custGeom>
              <a:avLst/>
              <a:gdLst>
                <a:gd name="connsiteX0" fmla="*/ 0 w 459582"/>
                <a:gd name="connsiteY0" fmla="*/ 0 h 509588"/>
                <a:gd name="connsiteX1" fmla="*/ 459582 w 459582"/>
                <a:gd name="connsiteY1" fmla="*/ 509588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9582" h="509588">
                  <a:moveTo>
                    <a:pt x="0" y="0"/>
                  </a:moveTo>
                  <a:lnTo>
                    <a:pt x="459582" y="509588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="" xmlns:a16="http://schemas.microsoft.com/office/drawing/2014/main" id="{2E3B1F09-FF22-4F59-8A97-DE33DACD1CB8}"/>
              </a:ext>
            </a:extLst>
          </p:cNvPr>
          <p:cNvGrpSpPr/>
          <p:nvPr/>
        </p:nvGrpSpPr>
        <p:grpSpPr>
          <a:xfrm>
            <a:off x="16757652" y="13219978"/>
            <a:ext cx="1203074" cy="1185536"/>
            <a:chOff x="15376599" y="1340202"/>
            <a:chExt cx="1008992" cy="1008992"/>
          </a:xfrm>
        </p:grpSpPr>
        <p:sp>
          <p:nvSpPr>
            <p:cNvPr id="203" name="Diamond 202">
              <a:extLst>
                <a:ext uri="{FF2B5EF4-FFF2-40B4-BE49-F238E27FC236}">
                  <a16:creationId xmlns="" xmlns:a16="http://schemas.microsoft.com/office/drawing/2014/main" id="{B7BC8FF9-58B2-4384-A7EF-5104A2E88095}"/>
                </a:ext>
              </a:extLst>
            </p:cNvPr>
            <p:cNvSpPr/>
            <p:nvPr/>
          </p:nvSpPr>
          <p:spPr>
            <a:xfrm>
              <a:off x="15376599" y="1340202"/>
              <a:ext cx="1008992" cy="1008992"/>
            </a:xfrm>
            <a:prstGeom prst="diamond">
              <a:avLst/>
            </a:prstGeom>
            <a:solidFill>
              <a:srgbClr val="FF00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reeform 36">
              <a:extLst>
                <a:ext uri="{FF2B5EF4-FFF2-40B4-BE49-F238E27FC236}">
                  <a16:creationId xmlns="" xmlns:a16="http://schemas.microsoft.com/office/drawing/2014/main" id="{D6A7D0A0-B5DF-4E46-AB17-E44645EF155C}"/>
                </a:ext>
              </a:extLst>
            </p:cNvPr>
            <p:cNvSpPr/>
            <p:nvPr/>
          </p:nvSpPr>
          <p:spPr>
            <a:xfrm>
              <a:off x="15647159" y="1606901"/>
              <a:ext cx="490537" cy="485775"/>
            </a:xfrm>
            <a:custGeom>
              <a:avLst/>
              <a:gdLst>
                <a:gd name="connsiteX0" fmla="*/ 0 w 459581"/>
                <a:gd name="connsiteY0" fmla="*/ 464344 h 464344"/>
                <a:gd name="connsiteX1" fmla="*/ 459581 w 459581"/>
                <a:gd name="connsiteY1" fmla="*/ 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9581" h="464344">
                  <a:moveTo>
                    <a:pt x="0" y="464344"/>
                  </a:moveTo>
                  <a:lnTo>
                    <a:pt x="459581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37">
              <a:extLst>
                <a:ext uri="{FF2B5EF4-FFF2-40B4-BE49-F238E27FC236}">
                  <a16:creationId xmlns="" xmlns:a16="http://schemas.microsoft.com/office/drawing/2014/main" id="{D339BE60-38F9-4F28-9FA3-6AD9B2F587B1}"/>
                </a:ext>
              </a:extLst>
            </p:cNvPr>
            <p:cNvSpPr/>
            <p:nvPr/>
          </p:nvSpPr>
          <p:spPr>
            <a:xfrm>
              <a:off x="15644777" y="1585470"/>
              <a:ext cx="473869" cy="502444"/>
            </a:xfrm>
            <a:custGeom>
              <a:avLst/>
              <a:gdLst>
                <a:gd name="connsiteX0" fmla="*/ 0 w 459582"/>
                <a:gd name="connsiteY0" fmla="*/ 0 h 509588"/>
                <a:gd name="connsiteX1" fmla="*/ 459582 w 459582"/>
                <a:gd name="connsiteY1" fmla="*/ 509588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9582" h="509588">
                  <a:moveTo>
                    <a:pt x="0" y="0"/>
                  </a:moveTo>
                  <a:lnTo>
                    <a:pt x="459582" y="509588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Down Arrow 207"/>
          <p:cNvSpPr/>
          <p:nvPr/>
        </p:nvSpPr>
        <p:spPr>
          <a:xfrm rot="7344607">
            <a:off x="16042342" y="12630025"/>
            <a:ext cx="389706" cy="845172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TextBox 209"/>
          <p:cNvSpPr txBox="1"/>
          <p:nvPr/>
        </p:nvSpPr>
        <p:spPr>
          <a:xfrm>
            <a:off x="18093753" y="12441938"/>
            <a:ext cx="4964564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Night: 31 Jan – 1 Feb</a:t>
            </a:r>
          </a:p>
        </p:txBody>
      </p:sp>
      <p:sp>
        <p:nvSpPr>
          <p:cNvPr id="211" name="Down Arrow 210"/>
          <p:cNvSpPr/>
          <p:nvPr/>
        </p:nvSpPr>
        <p:spPr>
          <a:xfrm rot="14675886">
            <a:off x="9846869" y="12666307"/>
            <a:ext cx="457538" cy="89845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Down Arrow 211"/>
          <p:cNvSpPr/>
          <p:nvPr/>
        </p:nvSpPr>
        <p:spPr>
          <a:xfrm rot="4271395">
            <a:off x="15594075" y="6074370"/>
            <a:ext cx="973160" cy="1732584"/>
          </a:xfrm>
          <a:prstGeom prst="downArrow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TextBox 212"/>
          <p:cNvSpPr txBox="1"/>
          <p:nvPr/>
        </p:nvSpPr>
        <p:spPr>
          <a:xfrm>
            <a:off x="18203719" y="5415921"/>
            <a:ext cx="4101059" cy="757130"/>
          </a:xfrm>
          <a:prstGeom prst="rect">
            <a:avLst/>
          </a:prstGeom>
          <a:solidFill>
            <a:schemeClr val="bg1"/>
          </a:solidFill>
          <a:ln w="762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Afternoon, 1 Feb</a:t>
            </a:r>
          </a:p>
        </p:txBody>
      </p:sp>
      <p:sp>
        <p:nvSpPr>
          <p:cNvPr id="214" name="Down Arrow 213"/>
          <p:cNvSpPr/>
          <p:nvPr/>
        </p:nvSpPr>
        <p:spPr>
          <a:xfrm rot="18168440">
            <a:off x="10110523" y="6727809"/>
            <a:ext cx="973160" cy="1732584"/>
          </a:xfrm>
          <a:prstGeom prst="downArrow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TextBox 214"/>
          <p:cNvSpPr txBox="1"/>
          <p:nvPr/>
        </p:nvSpPr>
        <p:spPr>
          <a:xfrm>
            <a:off x="5003854" y="6934005"/>
            <a:ext cx="4101059" cy="757130"/>
          </a:xfrm>
          <a:prstGeom prst="rect">
            <a:avLst/>
          </a:prstGeom>
          <a:solidFill>
            <a:schemeClr val="bg1"/>
          </a:solidFill>
          <a:ln w="762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Afternoon, 1 Feb</a:t>
            </a:r>
          </a:p>
        </p:txBody>
      </p:sp>
      <p:sp>
        <p:nvSpPr>
          <p:cNvPr id="99" name="Freeform 98"/>
          <p:cNvSpPr/>
          <p:nvPr/>
        </p:nvSpPr>
        <p:spPr>
          <a:xfrm>
            <a:off x="7975600" y="3327400"/>
            <a:ext cx="3225800" cy="3276600"/>
          </a:xfrm>
          <a:custGeom>
            <a:avLst/>
            <a:gdLst>
              <a:gd name="connsiteX0" fmla="*/ 3225800 w 3225800"/>
              <a:gd name="connsiteY0" fmla="*/ 3276600 h 3276600"/>
              <a:gd name="connsiteX1" fmla="*/ 2844800 w 3225800"/>
              <a:gd name="connsiteY1" fmla="*/ 2641600 h 3276600"/>
              <a:gd name="connsiteX2" fmla="*/ 2209800 w 3225800"/>
              <a:gd name="connsiteY2" fmla="*/ 2895600 h 3276600"/>
              <a:gd name="connsiteX3" fmla="*/ 1625600 w 3225800"/>
              <a:gd name="connsiteY3" fmla="*/ 2641600 h 3276600"/>
              <a:gd name="connsiteX4" fmla="*/ 1041400 w 3225800"/>
              <a:gd name="connsiteY4" fmla="*/ 1092200 h 3276600"/>
              <a:gd name="connsiteX5" fmla="*/ 431800 w 3225800"/>
              <a:gd name="connsiteY5" fmla="*/ 355600 h 3276600"/>
              <a:gd name="connsiteX6" fmla="*/ 0 w 3225800"/>
              <a:gd name="connsiteY6" fmla="*/ 0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5800" h="3276600">
                <a:moveTo>
                  <a:pt x="3225800" y="3276600"/>
                </a:moveTo>
                <a:lnTo>
                  <a:pt x="2844800" y="2641600"/>
                </a:lnTo>
                <a:lnTo>
                  <a:pt x="2209800" y="2895600"/>
                </a:lnTo>
                <a:lnTo>
                  <a:pt x="1625600" y="2641600"/>
                </a:lnTo>
                <a:lnTo>
                  <a:pt x="1041400" y="1092200"/>
                </a:lnTo>
                <a:lnTo>
                  <a:pt x="431800" y="355600"/>
                </a:lnTo>
                <a:lnTo>
                  <a:pt x="0" y="0"/>
                </a:lnTo>
              </a:path>
            </a:pathLst>
          </a:custGeom>
          <a:noFill/>
          <a:ln w="1397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7548757" y="4410986"/>
            <a:ext cx="2696522" cy="1421928"/>
          </a:xfrm>
          <a:prstGeom prst="rect">
            <a:avLst/>
          </a:prstGeom>
          <a:solidFill>
            <a:schemeClr val="bg1"/>
          </a:solidFill>
          <a:ln w="76200">
            <a:solidFill>
              <a:srgbClr val="0033CC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Minion Pro" panose="02040503050306020203" pitchFamily="18" charset="0"/>
              </a:rPr>
              <a:t>General Stewart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="" xmlns:a16="http://schemas.microsoft.com/office/drawing/2014/main" id="{593E20D8-F2BD-4F6D-B850-7D48E9DE0A35}"/>
              </a:ext>
            </a:extLst>
          </p:cNvPr>
          <p:cNvGrpSpPr/>
          <p:nvPr/>
        </p:nvGrpSpPr>
        <p:grpSpPr>
          <a:xfrm>
            <a:off x="14725174" y="12796168"/>
            <a:ext cx="835860" cy="637172"/>
            <a:chOff x="5100174" y="845138"/>
            <a:chExt cx="835860" cy="637172"/>
          </a:xfrm>
        </p:grpSpPr>
        <p:sp>
          <p:nvSpPr>
            <p:cNvPr id="170" name="Rectangle 169">
              <a:extLst>
                <a:ext uri="{FF2B5EF4-FFF2-40B4-BE49-F238E27FC236}">
                  <a16:creationId xmlns="" xmlns:a16="http://schemas.microsoft.com/office/drawing/2014/main" id="{C04F48D4-B474-4803-813F-99613B4CFB73}"/>
                </a:ext>
              </a:extLst>
            </p:cNvPr>
            <p:cNvSpPr/>
            <p:nvPr/>
          </p:nvSpPr>
          <p:spPr>
            <a:xfrm>
              <a:off x="5100174" y="975192"/>
              <a:ext cx="835860" cy="507118"/>
            </a:xfrm>
            <a:prstGeom prst="rec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>
              <a:extLst>
                <a:ext uri="{FF2B5EF4-FFF2-40B4-BE49-F238E27FC236}">
                  <a16:creationId xmlns="" xmlns:a16="http://schemas.microsoft.com/office/drawing/2014/main" id="{18ACDB5D-68BB-42AE-A6C9-06C37ECD10C7}"/>
                </a:ext>
              </a:extLst>
            </p:cNvPr>
            <p:cNvSpPr/>
            <p:nvPr/>
          </p:nvSpPr>
          <p:spPr>
            <a:xfrm>
              <a:off x="5400804" y="845138"/>
              <a:ext cx="95250" cy="904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>
              <a:extLst>
                <a:ext uri="{FF2B5EF4-FFF2-40B4-BE49-F238E27FC236}">
                  <a16:creationId xmlns="" xmlns:a16="http://schemas.microsoft.com/office/drawing/2014/main" id="{85F36551-CF19-44DE-82B7-AC326DD82384}"/>
                </a:ext>
              </a:extLst>
            </p:cNvPr>
            <p:cNvSpPr/>
            <p:nvPr/>
          </p:nvSpPr>
          <p:spPr>
            <a:xfrm>
              <a:off x="5557967" y="845138"/>
              <a:ext cx="95250" cy="904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>
              <a:extLst>
                <a:ext uri="{FF2B5EF4-FFF2-40B4-BE49-F238E27FC236}">
                  <a16:creationId xmlns="" xmlns:a16="http://schemas.microsoft.com/office/drawing/2014/main" id="{155C51DE-E1FD-46BC-88A9-C1BCB2777EE8}"/>
                </a:ext>
              </a:extLst>
            </p:cNvPr>
            <p:cNvSpPr/>
            <p:nvPr/>
          </p:nvSpPr>
          <p:spPr>
            <a:xfrm>
              <a:off x="5225211" y="1098973"/>
              <a:ext cx="585787" cy="259556"/>
            </a:xfrm>
            <a:prstGeom prst="ellips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Freeform 85">
            <a:extLst>
              <a:ext uri="{FF2B5EF4-FFF2-40B4-BE49-F238E27FC236}">
                <a16:creationId xmlns="" xmlns:a16="http://schemas.microsoft.com/office/drawing/2014/main" id="{8A29EE36-DF5A-486D-A874-44201FEE01C3}"/>
              </a:ext>
            </a:extLst>
          </p:cNvPr>
          <p:cNvSpPr/>
          <p:nvPr/>
        </p:nvSpPr>
        <p:spPr>
          <a:xfrm rot="11372317">
            <a:off x="15460783" y="12828367"/>
            <a:ext cx="262645" cy="801230"/>
          </a:xfrm>
          <a:custGeom>
            <a:avLst/>
            <a:gdLst>
              <a:gd name="connsiteX0" fmla="*/ 496607 w 548858"/>
              <a:gd name="connsiteY0" fmla="*/ 0 h 705395"/>
              <a:gd name="connsiteX1" fmla="*/ 218 w 548858"/>
              <a:gd name="connsiteY1" fmla="*/ 313509 h 705395"/>
              <a:gd name="connsiteX2" fmla="*/ 548858 w 548858"/>
              <a:gd name="connsiteY2" fmla="*/ 705395 h 705395"/>
              <a:gd name="connsiteX0" fmla="*/ 210008 w 262259"/>
              <a:gd name="connsiteY0" fmla="*/ 0 h 705395"/>
              <a:gd name="connsiteX1" fmla="*/ 7934 w 262259"/>
              <a:gd name="connsiteY1" fmla="*/ 339140 h 705395"/>
              <a:gd name="connsiteX2" fmla="*/ 262259 w 262259"/>
              <a:gd name="connsiteY2" fmla="*/ 705395 h 705395"/>
              <a:gd name="connsiteX0" fmla="*/ 209029 w 262645"/>
              <a:gd name="connsiteY0" fmla="*/ 0 h 801230"/>
              <a:gd name="connsiteX1" fmla="*/ 8320 w 262645"/>
              <a:gd name="connsiteY1" fmla="*/ 434975 h 801230"/>
              <a:gd name="connsiteX2" fmla="*/ 262645 w 262645"/>
              <a:gd name="connsiteY2" fmla="*/ 801230 h 80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2645" h="801230">
                <a:moveTo>
                  <a:pt x="209029" y="0"/>
                </a:moveTo>
                <a:cubicBezTo>
                  <a:pt x="-43520" y="97971"/>
                  <a:pt x="-616" y="301437"/>
                  <a:pt x="8320" y="434975"/>
                </a:cubicBezTo>
                <a:cubicBezTo>
                  <a:pt x="17256" y="568513"/>
                  <a:pt x="-7321" y="664070"/>
                  <a:pt x="262645" y="80123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768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6" grpId="1" animBg="1"/>
      <p:bldP spid="126" grpId="0" animBg="1"/>
      <p:bldP spid="127" grpId="0" animBg="1"/>
      <p:bldP spid="128" grpId="0" animBg="1"/>
      <p:bldP spid="129" grpId="0" animBg="1"/>
      <p:bldP spid="133" grpId="0" animBg="1"/>
      <p:bldP spid="131" grpId="0" animBg="1"/>
      <p:bldP spid="2" grpId="0" animBg="1"/>
      <p:bldP spid="157" grpId="0" animBg="1"/>
      <p:bldP spid="157" grpId="1" animBg="1"/>
      <p:bldP spid="158" grpId="0" animBg="1"/>
      <p:bldP spid="158" grpId="1" animBg="1"/>
      <p:bldP spid="159" grpId="0" animBg="1"/>
      <p:bldP spid="159" grpId="1" animBg="1"/>
      <p:bldP spid="194" grpId="0" animBg="1"/>
      <p:bldP spid="208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99" grpId="0" animBg="1"/>
      <p:bldP spid="99" grpId="1" animBg="1"/>
      <p:bldP spid="52" grpId="0" animBg="1"/>
      <p:bldP spid="5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Box 1761"/>
          <p:cNvSpPr txBox="1">
            <a:spLocks noChangeArrowheads="1"/>
          </p:cNvSpPr>
          <p:nvPr/>
        </p:nvSpPr>
        <p:spPr bwMode="auto">
          <a:xfrm>
            <a:off x="1959428" y="380652"/>
            <a:ext cx="9849393" cy="4708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8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3C</a:t>
            </a:r>
          </a:p>
          <a:p>
            <a:pPr algn="ctr" eaLnBrk="1" hangingPunct="1"/>
            <a:r>
              <a:rPr lang="en-US" sz="8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Operation Roundup</a:t>
            </a:r>
          </a:p>
          <a:p>
            <a:pPr algn="ctr" eaLnBrk="1" hangingPunct="1"/>
            <a:r>
              <a:rPr lang="en-US" sz="8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The X Corps Plan</a:t>
            </a:r>
            <a:endParaRPr lang="en-US" sz="54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en-US" altLang="en-US" sz="5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3 Feb 1951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91886" y="4937759"/>
            <a:ext cx="12357463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hangingPunct="0"/>
            <a:r>
              <a:rPr lang="en-US" sz="4400" b="1" dirty="0">
                <a:latin typeface="Minion Pro" panose="02040503050306020203" pitchFamily="18" charset="0"/>
              </a:rPr>
              <a:t>23d RCT Mission: </a:t>
            </a:r>
            <a:r>
              <a:rPr lang="en-US" sz="4400" dirty="0">
                <a:latin typeface="Minion Pro" panose="02040503050306020203" pitchFamily="18" charset="0"/>
              </a:rPr>
              <a:t>"Dominate the road center of </a:t>
            </a:r>
            <a:r>
              <a:rPr lang="en-US" sz="4400" dirty="0" err="1">
                <a:latin typeface="Minion Pro" panose="02040503050306020203" pitchFamily="18" charset="0"/>
              </a:rPr>
              <a:t>Chipyong</a:t>
            </a:r>
            <a:r>
              <a:rPr lang="en-US" sz="4400" dirty="0">
                <a:latin typeface="Minion Pro" panose="02040503050306020203" pitchFamily="18" charset="0"/>
              </a:rPr>
              <a:t> and occupy the high ground in the vicinity so as to protect the right flank of the IX Corps and establish the western anchor of a X Corps line of departure for the offensive." </a:t>
            </a:r>
          </a:p>
        </p:txBody>
      </p:sp>
      <p:pic>
        <p:nvPicPr>
          <p:cNvPr id="118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112" y="243840"/>
            <a:ext cx="1911197" cy="2020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4" name="Group 123"/>
          <p:cNvGrpSpPr/>
          <p:nvPr/>
        </p:nvGrpSpPr>
        <p:grpSpPr>
          <a:xfrm>
            <a:off x="12790882" y="391393"/>
            <a:ext cx="14014101" cy="17350377"/>
            <a:chOff x="11928733" y="574766"/>
            <a:chExt cx="14014101" cy="17350377"/>
          </a:xfrm>
        </p:grpSpPr>
        <p:sp>
          <p:nvSpPr>
            <p:cNvPr id="2" name="Rectangle 1"/>
            <p:cNvSpPr/>
            <p:nvPr/>
          </p:nvSpPr>
          <p:spPr>
            <a:xfrm>
              <a:off x="11928733" y="682618"/>
              <a:ext cx="13903569" cy="1723292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12027877" y="7291754"/>
              <a:ext cx="13833231" cy="9284677"/>
            </a:xfrm>
            <a:custGeom>
              <a:avLst/>
              <a:gdLst>
                <a:gd name="connsiteX0" fmla="*/ 0 w 13833231"/>
                <a:gd name="connsiteY0" fmla="*/ 0 h 9284677"/>
                <a:gd name="connsiteX1" fmla="*/ 633046 w 13833231"/>
                <a:gd name="connsiteY1" fmla="*/ 257908 h 9284677"/>
                <a:gd name="connsiteX2" fmla="*/ 1125415 w 13833231"/>
                <a:gd name="connsiteY2" fmla="*/ 609600 h 9284677"/>
                <a:gd name="connsiteX3" fmla="*/ 1547446 w 13833231"/>
                <a:gd name="connsiteY3" fmla="*/ 633046 h 9284677"/>
                <a:gd name="connsiteX4" fmla="*/ 1711569 w 13833231"/>
                <a:gd name="connsiteY4" fmla="*/ 304800 h 9284677"/>
                <a:gd name="connsiteX5" fmla="*/ 1852246 w 13833231"/>
                <a:gd name="connsiteY5" fmla="*/ 234461 h 9284677"/>
                <a:gd name="connsiteX6" fmla="*/ 2274277 w 13833231"/>
                <a:gd name="connsiteY6" fmla="*/ 398584 h 9284677"/>
                <a:gd name="connsiteX7" fmla="*/ 2508738 w 13833231"/>
                <a:gd name="connsiteY7" fmla="*/ 304800 h 9284677"/>
                <a:gd name="connsiteX8" fmla="*/ 2883877 w 13833231"/>
                <a:gd name="connsiteY8" fmla="*/ 398584 h 9284677"/>
                <a:gd name="connsiteX9" fmla="*/ 3048000 w 13833231"/>
                <a:gd name="connsiteY9" fmla="*/ 539261 h 9284677"/>
                <a:gd name="connsiteX10" fmla="*/ 3423138 w 13833231"/>
                <a:gd name="connsiteY10" fmla="*/ 679938 h 9284677"/>
                <a:gd name="connsiteX11" fmla="*/ 3634154 w 13833231"/>
                <a:gd name="connsiteY11" fmla="*/ 1219200 h 9284677"/>
                <a:gd name="connsiteX12" fmla="*/ 4056185 w 13833231"/>
                <a:gd name="connsiteY12" fmla="*/ 1242646 h 9284677"/>
                <a:gd name="connsiteX13" fmla="*/ 4267200 w 13833231"/>
                <a:gd name="connsiteY13" fmla="*/ 1406769 h 9284677"/>
                <a:gd name="connsiteX14" fmla="*/ 4314092 w 13833231"/>
                <a:gd name="connsiteY14" fmla="*/ 1758461 h 9284677"/>
                <a:gd name="connsiteX15" fmla="*/ 4548554 w 13833231"/>
                <a:gd name="connsiteY15" fmla="*/ 1758461 h 9284677"/>
                <a:gd name="connsiteX16" fmla="*/ 4759569 w 13833231"/>
                <a:gd name="connsiteY16" fmla="*/ 1594338 h 9284677"/>
                <a:gd name="connsiteX17" fmla="*/ 4829908 w 13833231"/>
                <a:gd name="connsiteY17" fmla="*/ 1547446 h 9284677"/>
                <a:gd name="connsiteX18" fmla="*/ 5040923 w 13833231"/>
                <a:gd name="connsiteY18" fmla="*/ 1594338 h 9284677"/>
                <a:gd name="connsiteX19" fmla="*/ 5275385 w 13833231"/>
                <a:gd name="connsiteY19" fmla="*/ 1594338 h 9284677"/>
                <a:gd name="connsiteX20" fmla="*/ 5439508 w 13833231"/>
                <a:gd name="connsiteY20" fmla="*/ 1781908 h 9284677"/>
                <a:gd name="connsiteX21" fmla="*/ 5580185 w 13833231"/>
                <a:gd name="connsiteY21" fmla="*/ 2086708 h 9284677"/>
                <a:gd name="connsiteX22" fmla="*/ 5884985 w 13833231"/>
                <a:gd name="connsiteY22" fmla="*/ 2227384 h 9284677"/>
                <a:gd name="connsiteX23" fmla="*/ 6072554 w 13833231"/>
                <a:gd name="connsiteY23" fmla="*/ 2508738 h 9284677"/>
                <a:gd name="connsiteX24" fmla="*/ 6283569 w 13833231"/>
                <a:gd name="connsiteY24" fmla="*/ 2719754 h 9284677"/>
                <a:gd name="connsiteX25" fmla="*/ 6353908 w 13833231"/>
                <a:gd name="connsiteY25" fmla="*/ 3001108 h 9284677"/>
                <a:gd name="connsiteX26" fmla="*/ 6682154 w 13833231"/>
                <a:gd name="connsiteY26" fmla="*/ 3188677 h 9284677"/>
                <a:gd name="connsiteX27" fmla="*/ 7104185 w 13833231"/>
                <a:gd name="connsiteY27" fmla="*/ 3282461 h 9284677"/>
                <a:gd name="connsiteX28" fmla="*/ 7268308 w 13833231"/>
                <a:gd name="connsiteY28" fmla="*/ 3352800 h 9284677"/>
                <a:gd name="connsiteX29" fmla="*/ 7315200 w 13833231"/>
                <a:gd name="connsiteY29" fmla="*/ 3634154 h 9284677"/>
                <a:gd name="connsiteX30" fmla="*/ 7479323 w 13833231"/>
                <a:gd name="connsiteY30" fmla="*/ 3751384 h 9284677"/>
                <a:gd name="connsiteX31" fmla="*/ 7643446 w 13833231"/>
                <a:gd name="connsiteY31" fmla="*/ 3798277 h 9284677"/>
                <a:gd name="connsiteX32" fmla="*/ 7807569 w 13833231"/>
                <a:gd name="connsiteY32" fmla="*/ 3821723 h 9284677"/>
                <a:gd name="connsiteX33" fmla="*/ 7995138 w 13833231"/>
                <a:gd name="connsiteY33" fmla="*/ 3634154 h 9284677"/>
                <a:gd name="connsiteX34" fmla="*/ 8112369 w 13833231"/>
                <a:gd name="connsiteY34" fmla="*/ 3563815 h 9284677"/>
                <a:gd name="connsiteX35" fmla="*/ 8604738 w 13833231"/>
                <a:gd name="connsiteY35" fmla="*/ 3352800 h 9284677"/>
                <a:gd name="connsiteX36" fmla="*/ 8956431 w 13833231"/>
                <a:gd name="connsiteY36" fmla="*/ 3235569 h 9284677"/>
                <a:gd name="connsiteX37" fmla="*/ 9261231 w 13833231"/>
                <a:gd name="connsiteY37" fmla="*/ 3282461 h 9284677"/>
                <a:gd name="connsiteX38" fmla="*/ 9495692 w 13833231"/>
                <a:gd name="connsiteY38" fmla="*/ 3516923 h 9284677"/>
                <a:gd name="connsiteX39" fmla="*/ 9753600 w 13833231"/>
                <a:gd name="connsiteY39" fmla="*/ 3681046 h 9284677"/>
                <a:gd name="connsiteX40" fmla="*/ 9917723 w 13833231"/>
                <a:gd name="connsiteY40" fmla="*/ 3610708 h 9284677"/>
                <a:gd name="connsiteX41" fmla="*/ 10011508 w 13833231"/>
                <a:gd name="connsiteY41" fmla="*/ 3516923 h 9284677"/>
                <a:gd name="connsiteX42" fmla="*/ 10081846 w 13833231"/>
                <a:gd name="connsiteY42" fmla="*/ 3470031 h 9284677"/>
                <a:gd name="connsiteX43" fmla="*/ 10269415 w 13833231"/>
                <a:gd name="connsiteY43" fmla="*/ 3563815 h 9284677"/>
                <a:gd name="connsiteX44" fmla="*/ 10269415 w 13833231"/>
                <a:gd name="connsiteY44" fmla="*/ 4032738 h 9284677"/>
                <a:gd name="connsiteX45" fmla="*/ 10245969 w 13833231"/>
                <a:gd name="connsiteY45" fmla="*/ 4618892 h 9284677"/>
                <a:gd name="connsiteX46" fmla="*/ 10503877 w 13833231"/>
                <a:gd name="connsiteY46" fmla="*/ 5275384 h 9284677"/>
                <a:gd name="connsiteX47" fmla="*/ 11113477 w 13833231"/>
                <a:gd name="connsiteY47" fmla="*/ 5767754 h 9284677"/>
                <a:gd name="connsiteX48" fmla="*/ 11605846 w 13833231"/>
                <a:gd name="connsiteY48" fmla="*/ 6260123 h 9284677"/>
                <a:gd name="connsiteX49" fmla="*/ 12098215 w 13833231"/>
                <a:gd name="connsiteY49" fmla="*/ 6541477 h 9284677"/>
                <a:gd name="connsiteX50" fmla="*/ 12332677 w 13833231"/>
                <a:gd name="connsiteY50" fmla="*/ 6869723 h 9284677"/>
                <a:gd name="connsiteX51" fmla="*/ 12496800 w 13833231"/>
                <a:gd name="connsiteY51" fmla="*/ 7151077 h 9284677"/>
                <a:gd name="connsiteX52" fmla="*/ 12496800 w 13833231"/>
                <a:gd name="connsiteY52" fmla="*/ 7596554 h 9284677"/>
                <a:gd name="connsiteX53" fmla="*/ 12496800 w 13833231"/>
                <a:gd name="connsiteY53" fmla="*/ 7713784 h 9284677"/>
                <a:gd name="connsiteX54" fmla="*/ 12660923 w 13833231"/>
                <a:gd name="connsiteY54" fmla="*/ 7713784 h 9284677"/>
                <a:gd name="connsiteX55" fmla="*/ 12660923 w 13833231"/>
                <a:gd name="connsiteY55" fmla="*/ 7877908 h 9284677"/>
                <a:gd name="connsiteX56" fmla="*/ 12707815 w 13833231"/>
                <a:gd name="connsiteY56" fmla="*/ 8018584 h 9284677"/>
                <a:gd name="connsiteX57" fmla="*/ 12801600 w 13833231"/>
                <a:gd name="connsiteY57" fmla="*/ 8042031 h 9284677"/>
                <a:gd name="connsiteX58" fmla="*/ 12731261 w 13833231"/>
                <a:gd name="connsiteY58" fmla="*/ 8393723 h 9284677"/>
                <a:gd name="connsiteX59" fmla="*/ 12989169 w 13833231"/>
                <a:gd name="connsiteY59" fmla="*/ 8581292 h 9284677"/>
                <a:gd name="connsiteX60" fmla="*/ 12965723 w 13833231"/>
                <a:gd name="connsiteY60" fmla="*/ 9003323 h 9284677"/>
                <a:gd name="connsiteX61" fmla="*/ 13106400 w 13833231"/>
                <a:gd name="connsiteY61" fmla="*/ 9120554 h 9284677"/>
                <a:gd name="connsiteX62" fmla="*/ 13434646 w 13833231"/>
                <a:gd name="connsiteY62" fmla="*/ 9120554 h 9284677"/>
                <a:gd name="connsiteX63" fmla="*/ 13833231 w 13833231"/>
                <a:gd name="connsiteY63" fmla="*/ 9284677 h 928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833231" h="9284677">
                  <a:moveTo>
                    <a:pt x="0" y="0"/>
                  </a:moveTo>
                  <a:cubicBezTo>
                    <a:pt x="222738" y="78154"/>
                    <a:pt x="445477" y="156308"/>
                    <a:pt x="633046" y="257908"/>
                  </a:cubicBezTo>
                  <a:cubicBezTo>
                    <a:pt x="820615" y="359508"/>
                    <a:pt x="973015" y="547077"/>
                    <a:pt x="1125415" y="609600"/>
                  </a:cubicBezTo>
                  <a:cubicBezTo>
                    <a:pt x="1277815" y="672123"/>
                    <a:pt x="1449754" y="683846"/>
                    <a:pt x="1547446" y="633046"/>
                  </a:cubicBezTo>
                  <a:cubicBezTo>
                    <a:pt x="1645138" y="582246"/>
                    <a:pt x="1660769" y="371231"/>
                    <a:pt x="1711569" y="304800"/>
                  </a:cubicBezTo>
                  <a:cubicBezTo>
                    <a:pt x="1762369" y="238369"/>
                    <a:pt x="1758461" y="218830"/>
                    <a:pt x="1852246" y="234461"/>
                  </a:cubicBezTo>
                  <a:cubicBezTo>
                    <a:pt x="1946031" y="250092"/>
                    <a:pt x="2164862" y="386861"/>
                    <a:pt x="2274277" y="398584"/>
                  </a:cubicBezTo>
                  <a:cubicBezTo>
                    <a:pt x="2383692" y="410307"/>
                    <a:pt x="2407138" y="304800"/>
                    <a:pt x="2508738" y="304800"/>
                  </a:cubicBezTo>
                  <a:cubicBezTo>
                    <a:pt x="2610338" y="304800"/>
                    <a:pt x="2794000" y="359507"/>
                    <a:pt x="2883877" y="398584"/>
                  </a:cubicBezTo>
                  <a:cubicBezTo>
                    <a:pt x="2973754" y="437661"/>
                    <a:pt x="2958123" y="492369"/>
                    <a:pt x="3048000" y="539261"/>
                  </a:cubicBezTo>
                  <a:cubicBezTo>
                    <a:pt x="3137877" y="586153"/>
                    <a:pt x="3325446" y="566615"/>
                    <a:pt x="3423138" y="679938"/>
                  </a:cubicBezTo>
                  <a:cubicBezTo>
                    <a:pt x="3520830" y="793261"/>
                    <a:pt x="3528646" y="1125415"/>
                    <a:pt x="3634154" y="1219200"/>
                  </a:cubicBezTo>
                  <a:cubicBezTo>
                    <a:pt x="3739662" y="1312985"/>
                    <a:pt x="3950677" y="1211385"/>
                    <a:pt x="4056185" y="1242646"/>
                  </a:cubicBezTo>
                  <a:cubicBezTo>
                    <a:pt x="4161693" y="1273907"/>
                    <a:pt x="4224216" y="1320800"/>
                    <a:pt x="4267200" y="1406769"/>
                  </a:cubicBezTo>
                  <a:cubicBezTo>
                    <a:pt x="4310185" y="1492738"/>
                    <a:pt x="4267200" y="1699846"/>
                    <a:pt x="4314092" y="1758461"/>
                  </a:cubicBezTo>
                  <a:cubicBezTo>
                    <a:pt x="4360984" y="1817076"/>
                    <a:pt x="4474308" y="1785815"/>
                    <a:pt x="4548554" y="1758461"/>
                  </a:cubicBezTo>
                  <a:cubicBezTo>
                    <a:pt x="4622800" y="1731107"/>
                    <a:pt x="4712677" y="1629507"/>
                    <a:pt x="4759569" y="1594338"/>
                  </a:cubicBezTo>
                  <a:cubicBezTo>
                    <a:pt x="4806461" y="1559169"/>
                    <a:pt x="4783016" y="1547446"/>
                    <a:pt x="4829908" y="1547446"/>
                  </a:cubicBezTo>
                  <a:cubicBezTo>
                    <a:pt x="4876800" y="1547446"/>
                    <a:pt x="4966677" y="1586523"/>
                    <a:pt x="5040923" y="1594338"/>
                  </a:cubicBezTo>
                  <a:cubicBezTo>
                    <a:pt x="5115169" y="1602153"/>
                    <a:pt x="5208954" y="1563076"/>
                    <a:pt x="5275385" y="1594338"/>
                  </a:cubicBezTo>
                  <a:cubicBezTo>
                    <a:pt x="5341816" y="1625600"/>
                    <a:pt x="5388708" y="1699846"/>
                    <a:pt x="5439508" y="1781908"/>
                  </a:cubicBezTo>
                  <a:cubicBezTo>
                    <a:pt x="5490308" y="1863970"/>
                    <a:pt x="5505939" y="2012462"/>
                    <a:pt x="5580185" y="2086708"/>
                  </a:cubicBezTo>
                  <a:cubicBezTo>
                    <a:pt x="5654431" y="2160954"/>
                    <a:pt x="5802924" y="2157046"/>
                    <a:pt x="5884985" y="2227384"/>
                  </a:cubicBezTo>
                  <a:cubicBezTo>
                    <a:pt x="5967046" y="2297722"/>
                    <a:pt x="6006123" y="2426676"/>
                    <a:pt x="6072554" y="2508738"/>
                  </a:cubicBezTo>
                  <a:cubicBezTo>
                    <a:pt x="6138985" y="2590800"/>
                    <a:pt x="6236677" y="2637693"/>
                    <a:pt x="6283569" y="2719754"/>
                  </a:cubicBezTo>
                  <a:cubicBezTo>
                    <a:pt x="6330461" y="2801815"/>
                    <a:pt x="6287477" y="2922954"/>
                    <a:pt x="6353908" y="3001108"/>
                  </a:cubicBezTo>
                  <a:cubicBezTo>
                    <a:pt x="6420339" y="3079262"/>
                    <a:pt x="6557108" y="3141785"/>
                    <a:pt x="6682154" y="3188677"/>
                  </a:cubicBezTo>
                  <a:cubicBezTo>
                    <a:pt x="6807200" y="3235569"/>
                    <a:pt x="7006493" y="3255107"/>
                    <a:pt x="7104185" y="3282461"/>
                  </a:cubicBezTo>
                  <a:cubicBezTo>
                    <a:pt x="7201877" y="3309815"/>
                    <a:pt x="7233139" y="3294184"/>
                    <a:pt x="7268308" y="3352800"/>
                  </a:cubicBezTo>
                  <a:cubicBezTo>
                    <a:pt x="7303477" y="3411416"/>
                    <a:pt x="7280031" y="3567723"/>
                    <a:pt x="7315200" y="3634154"/>
                  </a:cubicBezTo>
                  <a:cubicBezTo>
                    <a:pt x="7350369" y="3700585"/>
                    <a:pt x="7424615" y="3724030"/>
                    <a:pt x="7479323" y="3751384"/>
                  </a:cubicBezTo>
                  <a:cubicBezTo>
                    <a:pt x="7534031" y="3778738"/>
                    <a:pt x="7588738" y="3786554"/>
                    <a:pt x="7643446" y="3798277"/>
                  </a:cubicBezTo>
                  <a:cubicBezTo>
                    <a:pt x="7698154" y="3810000"/>
                    <a:pt x="7748954" y="3849077"/>
                    <a:pt x="7807569" y="3821723"/>
                  </a:cubicBezTo>
                  <a:cubicBezTo>
                    <a:pt x="7866184" y="3794369"/>
                    <a:pt x="7944338" y="3677139"/>
                    <a:pt x="7995138" y="3634154"/>
                  </a:cubicBezTo>
                  <a:cubicBezTo>
                    <a:pt x="8045938" y="3591169"/>
                    <a:pt x="8010769" y="3610707"/>
                    <a:pt x="8112369" y="3563815"/>
                  </a:cubicBezTo>
                  <a:cubicBezTo>
                    <a:pt x="8213969" y="3516923"/>
                    <a:pt x="8464061" y="3407508"/>
                    <a:pt x="8604738" y="3352800"/>
                  </a:cubicBezTo>
                  <a:cubicBezTo>
                    <a:pt x="8745415" y="3298092"/>
                    <a:pt x="8847016" y="3247292"/>
                    <a:pt x="8956431" y="3235569"/>
                  </a:cubicBezTo>
                  <a:cubicBezTo>
                    <a:pt x="9065846" y="3223846"/>
                    <a:pt x="9171354" y="3235569"/>
                    <a:pt x="9261231" y="3282461"/>
                  </a:cubicBezTo>
                  <a:cubicBezTo>
                    <a:pt x="9351108" y="3329353"/>
                    <a:pt x="9413630" y="3450492"/>
                    <a:pt x="9495692" y="3516923"/>
                  </a:cubicBezTo>
                  <a:cubicBezTo>
                    <a:pt x="9577754" y="3583354"/>
                    <a:pt x="9683262" y="3665415"/>
                    <a:pt x="9753600" y="3681046"/>
                  </a:cubicBezTo>
                  <a:cubicBezTo>
                    <a:pt x="9823938" y="3696677"/>
                    <a:pt x="9874738" y="3638062"/>
                    <a:pt x="9917723" y="3610708"/>
                  </a:cubicBezTo>
                  <a:cubicBezTo>
                    <a:pt x="9960708" y="3583354"/>
                    <a:pt x="9984154" y="3540369"/>
                    <a:pt x="10011508" y="3516923"/>
                  </a:cubicBezTo>
                  <a:cubicBezTo>
                    <a:pt x="10038862" y="3493477"/>
                    <a:pt x="10038862" y="3462216"/>
                    <a:pt x="10081846" y="3470031"/>
                  </a:cubicBezTo>
                  <a:cubicBezTo>
                    <a:pt x="10124830" y="3477846"/>
                    <a:pt x="10238154" y="3470031"/>
                    <a:pt x="10269415" y="3563815"/>
                  </a:cubicBezTo>
                  <a:cubicBezTo>
                    <a:pt x="10300676" y="3657599"/>
                    <a:pt x="10273323" y="3856892"/>
                    <a:pt x="10269415" y="4032738"/>
                  </a:cubicBezTo>
                  <a:cubicBezTo>
                    <a:pt x="10265507" y="4208584"/>
                    <a:pt x="10206892" y="4411784"/>
                    <a:pt x="10245969" y="4618892"/>
                  </a:cubicBezTo>
                  <a:cubicBezTo>
                    <a:pt x="10285046" y="4826000"/>
                    <a:pt x="10359292" y="5083907"/>
                    <a:pt x="10503877" y="5275384"/>
                  </a:cubicBezTo>
                  <a:cubicBezTo>
                    <a:pt x="10648462" y="5466861"/>
                    <a:pt x="10929816" y="5603631"/>
                    <a:pt x="11113477" y="5767754"/>
                  </a:cubicBezTo>
                  <a:cubicBezTo>
                    <a:pt x="11297138" y="5931877"/>
                    <a:pt x="11441723" y="6131169"/>
                    <a:pt x="11605846" y="6260123"/>
                  </a:cubicBezTo>
                  <a:cubicBezTo>
                    <a:pt x="11769969" y="6389077"/>
                    <a:pt x="11977076" y="6439877"/>
                    <a:pt x="12098215" y="6541477"/>
                  </a:cubicBezTo>
                  <a:cubicBezTo>
                    <a:pt x="12219354" y="6643077"/>
                    <a:pt x="12266246" y="6768123"/>
                    <a:pt x="12332677" y="6869723"/>
                  </a:cubicBezTo>
                  <a:cubicBezTo>
                    <a:pt x="12399108" y="6971323"/>
                    <a:pt x="12469446" y="7029939"/>
                    <a:pt x="12496800" y="7151077"/>
                  </a:cubicBezTo>
                  <a:cubicBezTo>
                    <a:pt x="12524154" y="7272216"/>
                    <a:pt x="12496800" y="7596554"/>
                    <a:pt x="12496800" y="7596554"/>
                  </a:cubicBezTo>
                  <a:cubicBezTo>
                    <a:pt x="12496800" y="7690338"/>
                    <a:pt x="12469446" y="7694246"/>
                    <a:pt x="12496800" y="7713784"/>
                  </a:cubicBezTo>
                  <a:cubicBezTo>
                    <a:pt x="12524154" y="7733322"/>
                    <a:pt x="12633569" y="7686430"/>
                    <a:pt x="12660923" y="7713784"/>
                  </a:cubicBezTo>
                  <a:cubicBezTo>
                    <a:pt x="12688277" y="7741138"/>
                    <a:pt x="12653108" y="7827108"/>
                    <a:pt x="12660923" y="7877908"/>
                  </a:cubicBezTo>
                  <a:cubicBezTo>
                    <a:pt x="12668738" y="7928708"/>
                    <a:pt x="12684369" y="7991230"/>
                    <a:pt x="12707815" y="8018584"/>
                  </a:cubicBezTo>
                  <a:cubicBezTo>
                    <a:pt x="12731261" y="8045938"/>
                    <a:pt x="12797692" y="7979508"/>
                    <a:pt x="12801600" y="8042031"/>
                  </a:cubicBezTo>
                  <a:cubicBezTo>
                    <a:pt x="12805508" y="8104554"/>
                    <a:pt x="12700000" y="8303846"/>
                    <a:pt x="12731261" y="8393723"/>
                  </a:cubicBezTo>
                  <a:cubicBezTo>
                    <a:pt x="12762523" y="8483600"/>
                    <a:pt x="12950092" y="8479692"/>
                    <a:pt x="12989169" y="8581292"/>
                  </a:cubicBezTo>
                  <a:cubicBezTo>
                    <a:pt x="13028246" y="8682892"/>
                    <a:pt x="12946184" y="8913446"/>
                    <a:pt x="12965723" y="9003323"/>
                  </a:cubicBezTo>
                  <a:cubicBezTo>
                    <a:pt x="12985262" y="9093200"/>
                    <a:pt x="13028246" y="9101015"/>
                    <a:pt x="13106400" y="9120554"/>
                  </a:cubicBezTo>
                  <a:cubicBezTo>
                    <a:pt x="13184554" y="9140093"/>
                    <a:pt x="13313508" y="9093200"/>
                    <a:pt x="13434646" y="9120554"/>
                  </a:cubicBezTo>
                  <a:cubicBezTo>
                    <a:pt x="13555785" y="9147908"/>
                    <a:pt x="13833231" y="9284677"/>
                    <a:pt x="13833231" y="9284677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 rot="19965285">
              <a:off x="18633057" y="1038111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 rot="630092">
              <a:off x="18214046" y="9894390"/>
              <a:ext cx="112695" cy="160115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 rot="21006910">
              <a:off x="17823432" y="9438141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 rot="17617763">
              <a:off x="20157058" y="107430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18041527">
              <a:off x="20714269" y="105144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965293">
              <a:off x="19204557" y="105525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 rot="502118">
              <a:off x="21323870" y="1057161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 rot="19743380">
              <a:off x="19656994" y="1103357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 rot="17699423">
              <a:off x="21857271" y="108573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 rot="3152569">
              <a:off x="22238273" y="1095737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 rot="3152569">
              <a:off x="22200173" y="11576502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 rot="1460723">
              <a:off x="22371623" y="12281352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 rot="21397287">
              <a:off x="22809773" y="1276712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 rot="1191619">
              <a:off x="24257574" y="13991090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 rot="21397287">
              <a:off x="23281261" y="132195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 rot="21397287">
              <a:off x="23786086" y="13605328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 rot="1191619">
              <a:off x="24409974" y="14143490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 rot="1191619">
              <a:off x="24562374" y="14295890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2820616">
              <a:off x="24486174" y="14562590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820616">
              <a:off x="24638574" y="15015028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 rot="1487474">
              <a:off x="24705248" y="15629391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 rot="2533999">
              <a:off x="24933848" y="1611516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20306525">
              <a:off x="25495823" y="16381866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19103676">
              <a:off x="13313345" y="7876040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 rot="734742">
              <a:off x="12694221" y="754742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 rot="19103676">
              <a:off x="14446820" y="7509328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19103676">
              <a:off x="13803883" y="7452178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1724016">
              <a:off x="15489806" y="8176075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 rot="19103676">
              <a:off x="16008919" y="846182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 rot="365002">
              <a:off x="16270857" y="8985701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/>
            <p:nvPr/>
          </p:nvSpPr>
          <p:spPr>
            <a:xfrm rot="17862374">
              <a:off x="16842358" y="876662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747286">
              <a:off x="17409094" y="8957127"/>
              <a:ext cx="130405" cy="160784"/>
            </a:xfrm>
            <a:custGeom>
              <a:avLst/>
              <a:gdLst>
                <a:gd name="connsiteX0" fmla="*/ 252413 w 252413"/>
                <a:gd name="connsiteY0" fmla="*/ 0 h 280987"/>
                <a:gd name="connsiteX1" fmla="*/ 0 w 252413"/>
                <a:gd name="connsiteY1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413" h="280987">
                  <a:moveTo>
                    <a:pt x="252413" y="0"/>
                  </a:moveTo>
                  <a:lnTo>
                    <a:pt x="0" y="280987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>
              <a:off x="12749212" y="642938"/>
              <a:ext cx="638175" cy="571500"/>
            </a:xfrm>
            <a:custGeom>
              <a:avLst/>
              <a:gdLst>
                <a:gd name="connsiteX0" fmla="*/ 0 w 638175"/>
                <a:gd name="connsiteY0" fmla="*/ 571500 h 571500"/>
                <a:gd name="connsiteX1" fmla="*/ 209550 w 638175"/>
                <a:gd name="connsiteY1" fmla="*/ 476250 h 571500"/>
                <a:gd name="connsiteX2" fmla="*/ 495300 w 638175"/>
                <a:gd name="connsiteY2" fmla="*/ 223838 h 571500"/>
                <a:gd name="connsiteX3" fmla="*/ 638175 w 638175"/>
                <a:gd name="connsiteY3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571500">
                  <a:moveTo>
                    <a:pt x="0" y="571500"/>
                  </a:moveTo>
                  <a:cubicBezTo>
                    <a:pt x="63500" y="552847"/>
                    <a:pt x="127000" y="534194"/>
                    <a:pt x="209550" y="476250"/>
                  </a:cubicBezTo>
                  <a:cubicBezTo>
                    <a:pt x="292100" y="418306"/>
                    <a:pt x="423863" y="303213"/>
                    <a:pt x="495300" y="223838"/>
                  </a:cubicBezTo>
                  <a:cubicBezTo>
                    <a:pt x="566737" y="144463"/>
                    <a:pt x="602456" y="72231"/>
                    <a:pt x="638175" y="0"/>
                  </a:cubicBezTo>
                </a:path>
              </a:pathLst>
            </a:custGeom>
            <a:noFill/>
            <a:ln w="5715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 5"/>
            <p:cNvSpPr/>
            <p:nvPr/>
          </p:nvSpPr>
          <p:spPr>
            <a:xfrm>
              <a:off x="11957610" y="1175218"/>
              <a:ext cx="1039258" cy="1326353"/>
            </a:xfrm>
            <a:custGeom>
              <a:avLst/>
              <a:gdLst>
                <a:gd name="connsiteX0" fmla="*/ 15315 w 1039258"/>
                <a:gd name="connsiteY0" fmla="*/ 982194 h 1326353"/>
                <a:gd name="connsiteX1" fmla="*/ 162953 w 1039258"/>
                <a:gd name="connsiteY1" fmla="*/ 986957 h 1326353"/>
                <a:gd name="connsiteX2" fmla="*/ 262965 w 1039258"/>
                <a:gd name="connsiteY2" fmla="*/ 934569 h 1326353"/>
                <a:gd name="connsiteX3" fmla="*/ 353453 w 1039258"/>
                <a:gd name="connsiteY3" fmla="*/ 934569 h 1326353"/>
                <a:gd name="connsiteX4" fmla="*/ 491565 w 1039258"/>
                <a:gd name="connsiteY4" fmla="*/ 1034582 h 1326353"/>
                <a:gd name="connsiteX5" fmla="*/ 634440 w 1039258"/>
                <a:gd name="connsiteY5" fmla="*/ 1067919 h 1326353"/>
                <a:gd name="connsiteX6" fmla="*/ 796365 w 1039258"/>
                <a:gd name="connsiteY6" fmla="*/ 1282232 h 1326353"/>
                <a:gd name="connsiteX7" fmla="*/ 820178 w 1039258"/>
                <a:gd name="connsiteY7" fmla="*/ 1315569 h 1326353"/>
                <a:gd name="connsiteX8" fmla="*/ 843990 w 1039258"/>
                <a:gd name="connsiteY8" fmla="*/ 1144119 h 1326353"/>
                <a:gd name="connsiteX9" fmla="*/ 882090 w 1039258"/>
                <a:gd name="connsiteY9" fmla="*/ 986957 h 1326353"/>
                <a:gd name="connsiteX10" fmla="*/ 872565 w 1039258"/>
                <a:gd name="connsiteY10" fmla="*/ 815507 h 1326353"/>
                <a:gd name="connsiteX11" fmla="*/ 791603 w 1039258"/>
                <a:gd name="connsiteY11" fmla="*/ 605957 h 1326353"/>
                <a:gd name="connsiteX12" fmla="*/ 905903 w 1039258"/>
                <a:gd name="connsiteY12" fmla="*/ 401169 h 1326353"/>
                <a:gd name="connsiteX13" fmla="*/ 1039253 w 1039258"/>
                <a:gd name="connsiteY13" fmla="*/ 377357 h 1326353"/>
                <a:gd name="connsiteX14" fmla="*/ 901140 w 1039258"/>
                <a:gd name="connsiteY14" fmla="*/ 329732 h 1326353"/>
                <a:gd name="connsiteX15" fmla="*/ 710640 w 1039258"/>
                <a:gd name="connsiteY15" fmla="*/ 424982 h 1326353"/>
                <a:gd name="connsiteX16" fmla="*/ 682065 w 1039258"/>
                <a:gd name="connsiteY16" fmla="*/ 286869 h 1326353"/>
                <a:gd name="connsiteX17" fmla="*/ 815415 w 1039258"/>
                <a:gd name="connsiteY17" fmla="*/ 63032 h 1326353"/>
                <a:gd name="connsiteX18" fmla="*/ 853515 w 1039258"/>
                <a:gd name="connsiteY18" fmla="*/ 5882 h 1326353"/>
                <a:gd name="connsiteX19" fmla="*/ 572528 w 1039258"/>
                <a:gd name="connsiteY19" fmla="*/ 177332 h 1326353"/>
                <a:gd name="connsiteX20" fmla="*/ 639203 w 1039258"/>
                <a:gd name="connsiteY20" fmla="*/ 529757 h 1326353"/>
                <a:gd name="connsiteX21" fmla="*/ 739215 w 1039258"/>
                <a:gd name="connsiteY21" fmla="*/ 896469 h 1326353"/>
                <a:gd name="connsiteX22" fmla="*/ 705878 w 1039258"/>
                <a:gd name="connsiteY22" fmla="*/ 991719 h 1326353"/>
                <a:gd name="connsiteX23" fmla="*/ 496328 w 1039258"/>
                <a:gd name="connsiteY23" fmla="*/ 901232 h 1326353"/>
                <a:gd name="connsiteX24" fmla="*/ 239153 w 1039258"/>
                <a:gd name="connsiteY24" fmla="*/ 801219 h 1326353"/>
                <a:gd name="connsiteX25" fmla="*/ 91515 w 1039258"/>
                <a:gd name="connsiteY25" fmla="*/ 820269 h 1326353"/>
                <a:gd name="connsiteX26" fmla="*/ 10553 w 1039258"/>
                <a:gd name="connsiteY26" fmla="*/ 825032 h 1326353"/>
                <a:gd name="connsiteX27" fmla="*/ 15315 w 1039258"/>
                <a:gd name="connsiteY27" fmla="*/ 982194 h 132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9258" h="1326353">
                  <a:moveTo>
                    <a:pt x="15315" y="982194"/>
                  </a:moveTo>
                  <a:cubicBezTo>
                    <a:pt x="40715" y="1009182"/>
                    <a:pt x="121678" y="994894"/>
                    <a:pt x="162953" y="986957"/>
                  </a:cubicBezTo>
                  <a:cubicBezTo>
                    <a:pt x="204228" y="979020"/>
                    <a:pt x="231215" y="943300"/>
                    <a:pt x="262965" y="934569"/>
                  </a:cubicBezTo>
                  <a:cubicBezTo>
                    <a:pt x="294715" y="925838"/>
                    <a:pt x="315353" y="917900"/>
                    <a:pt x="353453" y="934569"/>
                  </a:cubicBezTo>
                  <a:cubicBezTo>
                    <a:pt x="391553" y="951238"/>
                    <a:pt x="444734" y="1012357"/>
                    <a:pt x="491565" y="1034582"/>
                  </a:cubicBezTo>
                  <a:cubicBezTo>
                    <a:pt x="538396" y="1056807"/>
                    <a:pt x="583640" y="1026644"/>
                    <a:pt x="634440" y="1067919"/>
                  </a:cubicBezTo>
                  <a:cubicBezTo>
                    <a:pt x="685240" y="1109194"/>
                    <a:pt x="765409" y="1240957"/>
                    <a:pt x="796365" y="1282232"/>
                  </a:cubicBezTo>
                  <a:cubicBezTo>
                    <a:pt x="827321" y="1323507"/>
                    <a:pt x="812241" y="1338588"/>
                    <a:pt x="820178" y="1315569"/>
                  </a:cubicBezTo>
                  <a:cubicBezTo>
                    <a:pt x="828115" y="1292550"/>
                    <a:pt x="833671" y="1198888"/>
                    <a:pt x="843990" y="1144119"/>
                  </a:cubicBezTo>
                  <a:cubicBezTo>
                    <a:pt x="854309" y="1089350"/>
                    <a:pt x="877328" y="1041726"/>
                    <a:pt x="882090" y="986957"/>
                  </a:cubicBezTo>
                  <a:cubicBezTo>
                    <a:pt x="886852" y="932188"/>
                    <a:pt x="887646" y="879007"/>
                    <a:pt x="872565" y="815507"/>
                  </a:cubicBezTo>
                  <a:cubicBezTo>
                    <a:pt x="857484" y="752007"/>
                    <a:pt x="786047" y="675013"/>
                    <a:pt x="791603" y="605957"/>
                  </a:cubicBezTo>
                  <a:cubicBezTo>
                    <a:pt x="797159" y="536901"/>
                    <a:pt x="864628" y="439269"/>
                    <a:pt x="905903" y="401169"/>
                  </a:cubicBezTo>
                  <a:cubicBezTo>
                    <a:pt x="947178" y="363069"/>
                    <a:pt x="1040047" y="389263"/>
                    <a:pt x="1039253" y="377357"/>
                  </a:cubicBezTo>
                  <a:cubicBezTo>
                    <a:pt x="1038459" y="365451"/>
                    <a:pt x="955909" y="321795"/>
                    <a:pt x="901140" y="329732"/>
                  </a:cubicBezTo>
                  <a:cubicBezTo>
                    <a:pt x="846371" y="337669"/>
                    <a:pt x="747152" y="432126"/>
                    <a:pt x="710640" y="424982"/>
                  </a:cubicBezTo>
                  <a:cubicBezTo>
                    <a:pt x="674128" y="417838"/>
                    <a:pt x="664603" y="347194"/>
                    <a:pt x="682065" y="286869"/>
                  </a:cubicBezTo>
                  <a:cubicBezTo>
                    <a:pt x="699527" y="226544"/>
                    <a:pt x="786840" y="109863"/>
                    <a:pt x="815415" y="63032"/>
                  </a:cubicBezTo>
                  <a:cubicBezTo>
                    <a:pt x="843990" y="16201"/>
                    <a:pt x="893996" y="-13168"/>
                    <a:pt x="853515" y="5882"/>
                  </a:cubicBezTo>
                  <a:cubicBezTo>
                    <a:pt x="813034" y="24932"/>
                    <a:pt x="608247" y="90020"/>
                    <a:pt x="572528" y="177332"/>
                  </a:cubicBezTo>
                  <a:cubicBezTo>
                    <a:pt x="536809" y="264644"/>
                    <a:pt x="611422" y="409901"/>
                    <a:pt x="639203" y="529757"/>
                  </a:cubicBezTo>
                  <a:cubicBezTo>
                    <a:pt x="666984" y="649613"/>
                    <a:pt x="728103" y="819475"/>
                    <a:pt x="739215" y="896469"/>
                  </a:cubicBezTo>
                  <a:cubicBezTo>
                    <a:pt x="750327" y="973463"/>
                    <a:pt x="746359" y="990925"/>
                    <a:pt x="705878" y="991719"/>
                  </a:cubicBezTo>
                  <a:cubicBezTo>
                    <a:pt x="665397" y="992513"/>
                    <a:pt x="574115" y="932982"/>
                    <a:pt x="496328" y="901232"/>
                  </a:cubicBezTo>
                  <a:cubicBezTo>
                    <a:pt x="418541" y="869482"/>
                    <a:pt x="306622" y="814713"/>
                    <a:pt x="239153" y="801219"/>
                  </a:cubicBezTo>
                  <a:cubicBezTo>
                    <a:pt x="171684" y="787725"/>
                    <a:pt x="129615" y="816300"/>
                    <a:pt x="91515" y="820269"/>
                  </a:cubicBezTo>
                  <a:cubicBezTo>
                    <a:pt x="53415" y="824238"/>
                    <a:pt x="19284" y="798838"/>
                    <a:pt x="10553" y="825032"/>
                  </a:cubicBezTo>
                  <a:cubicBezTo>
                    <a:pt x="1822" y="851226"/>
                    <a:pt x="-10085" y="955206"/>
                    <a:pt x="15315" y="982194"/>
                  </a:cubicBezTo>
                  <a:close/>
                </a:path>
              </a:pathLst>
            </a:custGeom>
            <a:solidFill>
              <a:srgbClr val="41719C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13019314" y="638629"/>
              <a:ext cx="8692996" cy="2420415"/>
            </a:xfrm>
            <a:custGeom>
              <a:avLst/>
              <a:gdLst>
                <a:gd name="connsiteX0" fmla="*/ 0 w 8692996"/>
                <a:gd name="connsiteY0" fmla="*/ 914400 h 2420415"/>
                <a:gd name="connsiteX1" fmla="*/ 145143 w 8692996"/>
                <a:gd name="connsiteY1" fmla="*/ 1059542 h 2420415"/>
                <a:gd name="connsiteX2" fmla="*/ 478972 w 8692996"/>
                <a:gd name="connsiteY2" fmla="*/ 885371 h 2420415"/>
                <a:gd name="connsiteX3" fmla="*/ 696686 w 8692996"/>
                <a:gd name="connsiteY3" fmla="*/ 870857 h 2420415"/>
                <a:gd name="connsiteX4" fmla="*/ 885372 w 8692996"/>
                <a:gd name="connsiteY4" fmla="*/ 711200 h 2420415"/>
                <a:gd name="connsiteX5" fmla="*/ 1074057 w 8692996"/>
                <a:gd name="connsiteY5" fmla="*/ 856342 h 2420415"/>
                <a:gd name="connsiteX6" fmla="*/ 1262743 w 8692996"/>
                <a:gd name="connsiteY6" fmla="*/ 1001485 h 2420415"/>
                <a:gd name="connsiteX7" fmla="*/ 1248229 w 8692996"/>
                <a:gd name="connsiteY7" fmla="*/ 1407885 h 2420415"/>
                <a:gd name="connsiteX8" fmla="*/ 1480457 w 8692996"/>
                <a:gd name="connsiteY8" fmla="*/ 1480457 h 2420415"/>
                <a:gd name="connsiteX9" fmla="*/ 1611086 w 8692996"/>
                <a:gd name="connsiteY9" fmla="*/ 1553028 h 2420415"/>
                <a:gd name="connsiteX10" fmla="*/ 1611086 w 8692996"/>
                <a:gd name="connsiteY10" fmla="*/ 1756228 h 2420415"/>
                <a:gd name="connsiteX11" fmla="*/ 1524000 w 8692996"/>
                <a:gd name="connsiteY11" fmla="*/ 2090057 h 2420415"/>
                <a:gd name="connsiteX12" fmla="*/ 1654629 w 8692996"/>
                <a:gd name="connsiteY12" fmla="*/ 2191657 h 2420415"/>
                <a:gd name="connsiteX13" fmla="*/ 1857829 w 8692996"/>
                <a:gd name="connsiteY13" fmla="*/ 2002971 h 2420415"/>
                <a:gd name="connsiteX14" fmla="*/ 1843315 w 8692996"/>
                <a:gd name="connsiteY14" fmla="*/ 1785257 h 2420415"/>
                <a:gd name="connsiteX15" fmla="*/ 2104572 w 8692996"/>
                <a:gd name="connsiteY15" fmla="*/ 1669142 h 2420415"/>
                <a:gd name="connsiteX16" fmla="*/ 2177143 w 8692996"/>
                <a:gd name="connsiteY16" fmla="*/ 1669142 h 2420415"/>
                <a:gd name="connsiteX17" fmla="*/ 2206172 w 8692996"/>
                <a:gd name="connsiteY17" fmla="*/ 1828800 h 2420415"/>
                <a:gd name="connsiteX18" fmla="*/ 2235200 w 8692996"/>
                <a:gd name="connsiteY18" fmla="*/ 2104571 h 2420415"/>
                <a:gd name="connsiteX19" fmla="*/ 2394857 w 8692996"/>
                <a:gd name="connsiteY19" fmla="*/ 1959428 h 2420415"/>
                <a:gd name="connsiteX20" fmla="*/ 2438400 w 8692996"/>
                <a:gd name="connsiteY20" fmla="*/ 1625600 h 2420415"/>
                <a:gd name="connsiteX21" fmla="*/ 2714172 w 8692996"/>
                <a:gd name="connsiteY21" fmla="*/ 1625600 h 2420415"/>
                <a:gd name="connsiteX22" fmla="*/ 3004457 w 8692996"/>
                <a:gd name="connsiteY22" fmla="*/ 1857828 h 2420415"/>
                <a:gd name="connsiteX23" fmla="*/ 3193143 w 8692996"/>
                <a:gd name="connsiteY23" fmla="*/ 1785257 h 2420415"/>
                <a:gd name="connsiteX24" fmla="*/ 3193143 w 8692996"/>
                <a:gd name="connsiteY24" fmla="*/ 1596571 h 2420415"/>
                <a:gd name="connsiteX25" fmla="*/ 3265715 w 8692996"/>
                <a:gd name="connsiteY25" fmla="*/ 1582057 h 2420415"/>
                <a:gd name="connsiteX26" fmla="*/ 3643086 w 8692996"/>
                <a:gd name="connsiteY26" fmla="*/ 1625600 h 2420415"/>
                <a:gd name="connsiteX27" fmla="*/ 3672115 w 8692996"/>
                <a:gd name="connsiteY27" fmla="*/ 1843314 h 2420415"/>
                <a:gd name="connsiteX28" fmla="*/ 3759200 w 8692996"/>
                <a:gd name="connsiteY28" fmla="*/ 1872342 h 2420415"/>
                <a:gd name="connsiteX29" fmla="*/ 3875315 w 8692996"/>
                <a:gd name="connsiteY29" fmla="*/ 1756228 h 2420415"/>
                <a:gd name="connsiteX30" fmla="*/ 3991429 w 8692996"/>
                <a:gd name="connsiteY30" fmla="*/ 1828800 h 2420415"/>
                <a:gd name="connsiteX31" fmla="*/ 4064000 w 8692996"/>
                <a:gd name="connsiteY31" fmla="*/ 2162628 h 2420415"/>
                <a:gd name="connsiteX32" fmla="*/ 4165600 w 8692996"/>
                <a:gd name="connsiteY32" fmla="*/ 2249714 h 2420415"/>
                <a:gd name="connsiteX33" fmla="*/ 4368800 w 8692996"/>
                <a:gd name="connsiteY33" fmla="*/ 2162628 h 2420415"/>
                <a:gd name="connsiteX34" fmla="*/ 4557486 w 8692996"/>
                <a:gd name="connsiteY34" fmla="*/ 2046514 h 2420415"/>
                <a:gd name="connsiteX35" fmla="*/ 4644572 w 8692996"/>
                <a:gd name="connsiteY35" fmla="*/ 2133600 h 2420415"/>
                <a:gd name="connsiteX36" fmla="*/ 4615543 w 8692996"/>
                <a:gd name="connsiteY36" fmla="*/ 2365828 h 2420415"/>
                <a:gd name="connsiteX37" fmla="*/ 4775200 w 8692996"/>
                <a:gd name="connsiteY37" fmla="*/ 2409371 h 2420415"/>
                <a:gd name="connsiteX38" fmla="*/ 4862286 w 8692996"/>
                <a:gd name="connsiteY38" fmla="*/ 2206171 h 2420415"/>
                <a:gd name="connsiteX39" fmla="*/ 4934857 w 8692996"/>
                <a:gd name="connsiteY39" fmla="*/ 1930400 h 2420415"/>
                <a:gd name="connsiteX40" fmla="*/ 5007429 w 8692996"/>
                <a:gd name="connsiteY40" fmla="*/ 1770742 h 2420415"/>
                <a:gd name="connsiteX41" fmla="*/ 5152572 w 8692996"/>
                <a:gd name="connsiteY41" fmla="*/ 1857828 h 2420415"/>
                <a:gd name="connsiteX42" fmla="*/ 5268686 w 8692996"/>
                <a:gd name="connsiteY42" fmla="*/ 1828800 h 2420415"/>
                <a:gd name="connsiteX43" fmla="*/ 5268686 w 8692996"/>
                <a:gd name="connsiteY43" fmla="*/ 1538514 h 2420415"/>
                <a:gd name="connsiteX44" fmla="*/ 5268686 w 8692996"/>
                <a:gd name="connsiteY44" fmla="*/ 1378857 h 2420415"/>
                <a:gd name="connsiteX45" fmla="*/ 5428343 w 8692996"/>
                <a:gd name="connsiteY45" fmla="*/ 1407885 h 2420415"/>
                <a:gd name="connsiteX46" fmla="*/ 5544457 w 8692996"/>
                <a:gd name="connsiteY46" fmla="*/ 1407885 h 2420415"/>
                <a:gd name="connsiteX47" fmla="*/ 5617029 w 8692996"/>
                <a:gd name="connsiteY47" fmla="*/ 1436914 h 2420415"/>
                <a:gd name="connsiteX48" fmla="*/ 5617029 w 8692996"/>
                <a:gd name="connsiteY48" fmla="*/ 1277257 h 2420415"/>
                <a:gd name="connsiteX49" fmla="*/ 5689600 w 8692996"/>
                <a:gd name="connsiteY49" fmla="*/ 1248228 h 2420415"/>
                <a:gd name="connsiteX50" fmla="*/ 5747657 w 8692996"/>
                <a:gd name="connsiteY50" fmla="*/ 1262742 h 2420415"/>
                <a:gd name="connsiteX51" fmla="*/ 5834743 w 8692996"/>
                <a:gd name="connsiteY51" fmla="*/ 1190171 h 2420415"/>
                <a:gd name="connsiteX52" fmla="*/ 6168572 w 8692996"/>
                <a:gd name="connsiteY52" fmla="*/ 1364342 h 2420415"/>
                <a:gd name="connsiteX53" fmla="*/ 6226629 w 8692996"/>
                <a:gd name="connsiteY53" fmla="*/ 1727200 h 2420415"/>
                <a:gd name="connsiteX54" fmla="*/ 6400800 w 8692996"/>
                <a:gd name="connsiteY54" fmla="*/ 1640114 h 2420415"/>
                <a:gd name="connsiteX55" fmla="*/ 6458857 w 8692996"/>
                <a:gd name="connsiteY55" fmla="*/ 1799771 h 2420415"/>
                <a:gd name="connsiteX56" fmla="*/ 6458857 w 8692996"/>
                <a:gd name="connsiteY56" fmla="*/ 2046514 h 2420415"/>
                <a:gd name="connsiteX57" fmla="*/ 6734629 w 8692996"/>
                <a:gd name="connsiteY57" fmla="*/ 2046514 h 2420415"/>
                <a:gd name="connsiteX58" fmla="*/ 6937829 w 8692996"/>
                <a:gd name="connsiteY58" fmla="*/ 1901371 h 2420415"/>
                <a:gd name="connsiteX59" fmla="*/ 7257143 w 8692996"/>
                <a:gd name="connsiteY59" fmla="*/ 1901371 h 2420415"/>
                <a:gd name="connsiteX60" fmla="*/ 7431315 w 8692996"/>
                <a:gd name="connsiteY60" fmla="*/ 1712685 h 2420415"/>
                <a:gd name="connsiteX61" fmla="*/ 7620000 w 8692996"/>
                <a:gd name="connsiteY61" fmla="*/ 1582057 h 2420415"/>
                <a:gd name="connsiteX62" fmla="*/ 7736115 w 8692996"/>
                <a:gd name="connsiteY62" fmla="*/ 1524000 h 2420415"/>
                <a:gd name="connsiteX63" fmla="*/ 7823200 w 8692996"/>
                <a:gd name="connsiteY63" fmla="*/ 1364342 h 2420415"/>
                <a:gd name="connsiteX64" fmla="*/ 8011886 w 8692996"/>
                <a:gd name="connsiteY64" fmla="*/ 1074057 h 2420415"/>
                <a:gd name="connsiteX65" fmla="*/ 8302172 w 8692996"/>
                <a:gd name="connsiteY65" fmla="*/ 624114 h 2420415"/>
                <a:gd name="connsiteX66" fmla="*/ 8432800 w 8692996"/>
                <a:gd name="connsiteY66" fmla="*/ 420914 h 2420415"/>
                <a:gd name="connsiteX67" fmla="*/ 8650515 w 8692996"/>
                <a:gd name="connsiteY67" fmla="*/ 420914 h 2420415"/>
                <a:gd name="connsiteX68" fmla="*/ 8679543 w 8692996"/>
                <a:gd name="connsiteY68" fmla="*/ 362857 h 2420415"/>
                <a:gd name="connsiteX69" fmla="*/ 8490857 w 8692996"/>
                <a:gd name="connsiteY69" fmla="*/ 203200 h 2420415"/>
                <a:gd name="connsiteX70" fmla="*/ 8592457 w 8692996"/>
                <a:gd name="connsiteY70" fmla="*/ 72571 h 2420415"/>
                <a:gd name="connsiteX71" fmla="*/ 8665029 w 8692996"/>
                <a:gd name="connsiteY71" fmla="*/ 0 h 24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692996" h="2420415">
                  <a:moveTo>
                    <a:pt x="0" y="914400"/>
                  </a:moveTo>
                  <a:cubicBezTo>
                    <a:pt x="32657" y="989390"/>
                    <a:pt x="65314" y="1064380"/>
                    <a:pt x="145143" y="1059542"/>
                  </a:cubicBezTo>
                  <a:cubicBezTo>
                    <a:pt x="224972" y="1054704"/>
                    <a:pt x="387048" y="916818"/>
                    <a:pt x="478972" y="885371"/>
                  </a:cubicBezTo>
                  <a:cubicBezTo>
                    <a:pt x="570896" y="853924"/>
                    <a:pt x="628953" y="899885"/>
                    <a:pt x="696686" y="870857"/>
                  </a:cubicBezTo>
                  <a:cubicBezTo>
                    <a:pt x="764419" y="841829"/>
                    <a:pt x="822477" y="713619"/>
                    <a:pt x="885372" y="711200"/>
                  </a:cubicBezTo>
                  <a:cubicBezTo>
                    <a:pt x="948267" y="708781"/>
                    <a:pt x="1074057" y="856342"/>
                    <a:pt x="1074057" y="856342"/>
                  </a:cubicBezTo>
                  <a:cubicBezTo>
                    <a:pt x="1136952" y="904723"/>
                    <a:pt x="1233714" y="909561"/>
                    <a:pt x="1262743" y="1001485"/>
                  </a:cubicBezTo>
                  <a:cubicBezTo>
                    <a:pt x="1291772" y="1093409"/>
                    <a:pt x="1211943" y="1328056"/>
                    <a:pt x="1248229" y="1407885"/>
                  </a:cubicBezTo>
                  <a:cubicBezTo>
                    <a:pt x="1284515" y="1487714"/>
                    <a:pt x="1419981" y="1456267"/>
                    <a:pt x="1480457" y="1480457"/>
                  </a:cubicBezTo>
                  <a:cubicBezTo>
                    <a:pt x="1540933" y="1504648"/>
                    <a:pt x="1589314" y="1507066"/>
                    <a:pt x="1611086" y="1553028"/>
                  </a:cubicBezTo>
                  <a:cubicBezTo>
                    <a:pt x="1632858" y="1598990"/>
                    <a:pt x="1625600" y="1666723"/>
                    <a:pt x="1611086" y="1756228"/>
                  </a:cubicBezTo>
                  <a:cubicBezTo>
                    <a:pt x="1596572" y="1845733"/>
                    <a:pt x="1516743" y="2017486"/>
                    <a:pt x="1524000" y="2090057"/>
                  </a:cubicBezTo>
                  <a:cubicBezTo>
                    <a:pt x="1531257" y="2162628"/>
                    <a:pt x="1598991" y="2206171"/>
                    <a:pt x="1654629" y="2191657"/>
                  </a:cubicBezTo>
                  <a:cubicBezTo>
                    <a:pt x="1710267" y="2177143"/>
                    <a:pt x="1826381" y="2070704"/>
                    <a:pt x="1857829" y="2002971"/>
                  </a:cubicBezTo>
                  <a:cubicBezTo>
                    <a:pt x="1889277" y="1935238"/>
                    <a:pt x="1802191" y="1840895"/>
                    <a:pt x="1843315" y="1785257"/>
                  </a:cubicBezTo>
                  <a:cubicBezTo>
                    <a:pt x="1884439" y="1729619"/>
                    <a:pt x="2048934" y="1688495"/>
                    <a:pt x="2104572" y="1669142"/>
                  </a:cubicBezTo>
                  <a:cubicBezTo>
                    <a:pt x="2160210" y="1649790"/>
                    <a:pt x="2160210" y="1642532"/>
                    <a:pt x="2177143" y="1669142"/>
                  </a:cubicBezTo>
                  <a:cubicBezTo>
                    <a:pt x="2194076" y="1695752"/>
                    <a:pt x="2196496" y="1756228"/>
                    <a:pt x="2206172" y="1828800"/>
                  </a:cubicBezTo>
                  <a:cubicBezTo>
                    <a:pt x="2215848" y="1901372"/>
                    <a:pt x="2203753" y="2082800"/>
                    <a:pt x="2235200" y="2104571"/>
                  </a:cubicBezTo>
                  <a:cubicBezTo>
                    <a:pt x="2266647" y="2126342"/>
                    <a:pt x="2360990" y="2039256"/>
                    <a:pt x="2394857" y="1959428"/>
                  </a:cubicBezTo>
                  <a:cubicBezTo>
                    <a:pt x="2428724" y="1879600"/>
                    <a:pt x="2385181" y="1681238"/>
                    <a:pt x="2438400" y="1625600"/>
                  </a:cubicBezTo>
                  <a:cubicBezTo>
                    <a:pt x="2491619" y="1569962"/>
                    <a:pt x="2619829" y="1586895"/>
                    <a:pt x="2714172" y="1625600"/>
                  </a:cubicBezTo>
                  <a:cubicBezTo>
                    <a:pt x="2808515" y="1664305"/>
                    <a:pt x="2924629" y="1831219"/>
                    <a:pt x="3004457" y="1857828"/>
                  </a:cubicBezTo>
                  <a:cubicBezTo>
                    <a:pt x="3084285" y="1884437"/>
                    <a:pt x="3161695" y="1828800"/>
                    <a:pt x="3193143" y="1785257"/>
                  </a:cubicBezTo>
                  <a:cubicBezTo>
                    <a:pt x="3224591" y="1741714"/>
                    <a:pt x="3181048" y="1630438"/>
                    <a:pt x="3193143" y="1596571"/>
                  </a:cubicBezTo>
                  <a:cubicBezTo>
                    <a:pt x="3205238" y="1562704"/>
                    <a:pt x="3190725" y="1577219"/>
                    <a:pt x="3265715" y="1582057"/>
                  </a:cubicBezTo>
                  <a:cubicBezTo>
                    <a:pt x="3340706" y="1586895"/>
                    <a:pt x="3575353" y="1582057"/>
                    <a:pt x="3643086" y="1625600"/>
                  </a:cubicBezTo>
                  <a:cubicBezTo>
                    <a:pt x="3710819" y="1669143"/>
                    <a:pt x="3652763" y="1802190"/>
                    <a:pt x="3672115" y="1843314"/>
                  </a:cubicBezTo>
                  <a:cubicBezTo>
                    <a:pt x="3691467" y="1884438"/>
                    <a:pt x="3725333" y="1886856"/>
                    <a:pt x="3759200" y="1872342"/>
                  </a:cubicBezTo>
                  <a:cubicBezTo>
                    <a:pt x="3793067" y="1857828"/>
                    <a:pt x="3836610" y="1763485"/>
                    <a:pt x="3875315" y="1756228"/>
                  </a:cubicBezTo>
                  <a:cubicBezTo>
                    <a:pt x="3914020" y="1748971"/>
                    <a:pt x="3959982" y="1761067"/>
                    <a:pt x="3991429" y="1828800"/>
                  </a:cubicBezTo>
                  <a:cubicBezTo>
                    <a:pt x="4022876" y="1896533"/>
                    <a:pt x="4034972" y="2092476"/>
                    <a:pt x="4064000" y="2162628"/>
                  </a:cubicBezTo>
                  <a:cubicBezTo>
                    <a:pt x="4093028" y="2232780"/>
                    <a:pt x="4114800" y="2249714"/>
                    <a:pt x="4165600" y="2249714"/>
                  </a:cubicBezTo>
                  <a:cubicBezTo>
                    <a:pt x="4216400" y="2249714"/>
                    <a:pt x="4303486" y="2196495"/>
                    <a:pt x="4368800" y="2162628"/>
                  </a:cubicBezTo>
                  <a:cubicBezTo>
                    <a:pt x="4434114" y="2128761"/>
                    <a:pt x="4511524" y="2051352"/>
                    <a:pt x="4557486" y="2046514"/>
                  </a:cubicBezTo>
                  <a:cubicBezTo>
                    <a:pt x="4603448" y="2041676"/>
                    <a:pt x="4634896" y="2080381"/>
                    <a:pt x="4644572" y="2133600"/>
                  </a:cubicBezTo>
                  <a:cubicBezTo>
                    <a:pt x="4654248" y="2186819"/>
                    <a:pt x="4593772" y="2319866"/>
                    <a:pt x="4615543" y="2365828"/>
                  </a:cubicBezTo>
                  <a:cubicBezTo>
                    <a:pt x="4637314" y="2411790"/>
                    <a:pt x="4734076" y="2435980"/>
                    <a:pt x="4775200" y="2409371"/>
                  </a:cubicBezTo>
                  <a:cubicBezTo>
                    <a:pt x="4816324" y="2382762"/>
                    <a:pt x="4835677" y="2285999"/>
                    <a:pt x="4862286" y="2206171"/>
                  </a:cubicBezTo>
                  <a:cubicBezTo>
                    <a:pt x="4888895" y="2126343"/>
                    <a:pt x="4910667" y="2002972"/>
                    <a:pt x="4934857" y="1930400"/>
                  </a:cubicBezTo>
                  <a:cubicBezTo>
                    <a:pt x="4959048" y="1857829"/>
                    <a:pt x="4971143" y="1782837"/>
                    <a:pt x="5007429" y="1770742"/>
                  </a:cubicBezTo>
                  <a:cubicBezTo>
                    <a:pt x="5043715" y="1758647"/>
                    <a:pt x="5109029" y="1848152"/>
                    <a:pt x="5152572" y="1857828"/>
                  </a:cubicBezTo>
                  <a:cubicBezTo>
                    <a:pt x="5196115" y="1867504"/>
                    <a:pt x="5249334" y="1882019"/>
                    <a:pt x="5268686" y="1828800"/>
                  </a:cubicBezTo>
                  <a:cubicBezTo>
                    <a:pt x="5288038" y="1775581"/>
                    <a:pt x="5268686" y="1538514"/>
                    <a:pt x="5268686" y="1538514"/>
                  </a:cubicBezTo>
                  <a:cubicBezTo>
                    <a:pt x="5268686" y="1463524"/>
                    <a:pt x="5242077" y="1400628"/>
                    <a:pt x="5268686" y="1378857"/>
                  </a:cubicBezTo>
                  <a:cubicBezTo>
                    <a:pt x="5295295" y="1357086"/>
                    <a:pt x="5382381" y="1403047"/>
                    <a:pt x="5428343" y="1407885"/>
                  </a:cubicBezTo>
                  <a:cubicBezTo>
                    <a:pt x="5474305" y="1412723"/>
                    <a:pt x="5513009" y="1403047"/>
                    <a:pt x="5544457" y="1407885"/>
                  </a:cubicBezTo>
                  <a:cubicBezTo>
                    <a:pt x="5575905" y="1412723"/>
                    <a:pt x="5604934" y="1458685"/>
                    <a:pt x="5617029" y="1436914"/>
                  </a:cubicBezTo>
                  <a:cubicBezTo>
                    <a:pt x="5629124" y="1415143"/>
                    <a:pt x="5604934" y="1308705"/>
                    <a:pt x="5617029" y="1277257"/>
                  </a:cubicBezTo>
                  <a:cubicBezTo>
                    <a:pt x="5629124" y="1245809"/>
                    <a:pt x="5667829" y="1250647"/>
                    <a:pt x="5689600" y="1248228"/>
                  </a:cubicBezTo>
                  <a:cubicBezTo>
                    <a:pt x="5711371" y="1245809"/>
                    <a:pt x="5723467" y="1272418"/>
                    <a:pt x="5747657" y="1262742"/>
                  </a:cubicBezTo>
                  <a:cubicBezTo>
                    <a:pt x="5771847" y="1253066"/>
                    <a:pt x="5764591" y="1173238"/>
                    <a:pt x="5834743" y="1190171"/>
                  </a:cubicBezTo>
                  <a:cubicBezTo>
                    <a:pt x="5904895" y="1207104"/>
                    <a:pt x="6103258" y="1274837"/>
                    <a:pt x="6168572" y="1364342"/>
                  </a:cubicBezTo>
                  <a:cubicBezTo>
                    <a:pt x="6233886" y="1453847"/>
                    <a:pt x="6187924" y="1681238"/>
                    <a:pt x="6226629" y="1727200"/>
                  </a:cubicBezTo>
                  <a:cubicBezTo>
                    <a:pt x="6265334" y="1773162"/>
                    <a:pt x="6362095" y="1628019"/>
                    <a:pt x="6400800" y="1640114"/>
                  </a:cubicBezTo>
                  <a:cubicBezTo>
                    <a:pt x="6439505" y="1652209"/>
                    <a:pt x="6449181" y="1732038"/>
                    <a:pt x="6458857" y="1799771"/>
                  </a:cubicBezTo>
                  <a:cubicBezTo>
                    <a:pt x="6468533" y="1867504"/>
                    <a:pt x="6412895" y="2005390"/>
                    <a:pt x="6458857" y="2046514"/>
                  </a:cubicBezTo>
                  <a:cubicBezTo>
                    <a:pt x="6504819" y="2087638"/>
                    <a:pt x="6654800" y="2070704"/>
                    <a:pt x="6734629" y="2046514"/>
                  </a:cubicBezTo>
                  <a:cubicBezTo>
                    <a:pt x="6814458" y="2022324"/>
                    <a:pt x="6850743" y="1925562"/>
                    <a:pt x="6937829" y="1901371"/>
                  </a:cubicBezTo>
                  <a:cubicBezTo>
                    <a:pt x="7024915" y="1877181"/>
                    <a:pt x="7174895" y="1932819"/>
                    <a:pt x="7257143" y="1901371"/>
                  </a:cubicBezTo>
                  <a:cubicBezTo>
                    <a:pt x="7339391" y="1869923"/>
                    <a:pt x="7370839" y="1765904"/>
                    <a:pt x="7431315" y="1712685"/>
                  </a:cubicBezTo>
                  <a:cubicBezTo>
                    <a:pt x="7491791" y="1659466"/>
                    <a:pt x="7569200" y="1613504"/>
                    <a:pt x="7620000" y="1582057"/>
                  </a:cubicBezTo>
                  <a:cubicBezTo>
                    <a:pt x="7670800" y="1550610"/>
                    <a:pt x="7702248" y="1560286"/>
                    <a:pt x="7736115" y="1524000"/>
                  </a:cubicBezTo>
                  <a:cubicBezTo>
                    <a:pt x="7769982" y="1487714"/>
                    <a:pt x="7777238" y="1439332"/>
                    <a:pt x="7823200" y="1364342"/>
                  </a:cubicBezTo>
                  <a:cubicBezTo>
                    <a:pt x="7869162" y="1289352"/>
                    <a:pt x="8011886" y="1074057"/>
                    <a:pt x="8011886" y="1074057"/>
                  </a:cubicBezTo>
                  <a:lnTo>
                    <a:pt x="8302172" y="624114"/>
                  </a:lnTo>
                  <a:cubicBezTo>
                    <a:pt x="8372324" y="515257"/>
                    <a:pt x="8374743" y="454781"/>
                    <a:pt x="8432800" y="420914"/>
                  </a:cubicBezTo>
                  <a:cubicBezTo>
                    <a:pt x="8490857" y="387047"/>
                    <a:pt x="8609391" y="430590"/>
                    <a:pt x="8650515" y="420914"/>
                  </a:cubicBezTo>
                  <a:cubicBezTo>
                    <a:pt x="8691639" y="411238"/>
                    <a:pt x="8706153" y="399143"/>
                    <a:pt x="8679543" y="362857"/>
                  </a:cubicBezTo>
                  <a:cubicBezTo>
                    <a:pt x="8652933" y="326571"/>
                    <a:pt x="8505371" y="251581"/>
                    <a:pt x="8490857" y="203200"/>
                  </a:cubicBezTo>
                  <a:cubicBezTo>
                    <a:pt x="8476343" y="154819"/>
                    <a:pt x="8563428" y="106438"/>
                    <a:pt x="8592457" y="72571"/>
                  </a:cubicBezTo>
                  <a:cubicBezTo>
                    <a:pt x="8621486" y="38704"/>
                    <a:pt x="8643257" y="19352"/>
                    <a:pt x="8665029" y="0"/>
                  </a:cubicBezTo>
                </a:path>
              </a:pathLst>
            </a:custGeom>
            <a:noFill/>
            <a:ln w="762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1267730" y="609600"/>
              <a:ext cx="198899" cy="493486"/>
            </a:xfrm>
            <a:custGeom>
              <a:avLst/>
              <a:gdLst>
                <a:gd name="connsiteX0" fmla="*/ 198899 w 198899"/>
                <a:gd name="connsiteY0" fmla="*/ 493486 h 493486"/>
                <a:gd name="connsiteX1" fmla="*/ 155356 w 198899"/>
                <a:gd name="connsiteY1" fmla="*/ 333829 h 493486"/>
                <a:gd name="connsiteX2" fmla="*/ 10213 w 198899"/>
                <a:gd name="connsiteY2" fmla="*/ 246743 h 493486"/>
                <a:gd name="connsiteX3" fmla="*/ 24727 w 198899"/>
                <a:gd name="connsiteY3" fmla="*/ 174171 h 493486"/>
                <a:gd name="connsiteX4" fmla="*/ 126327 w 198899"/>
                <a:gd name="connsiteY4" fmla="*/ 145143 h 493486"/>
                <a:gd name="connsiteX5" fmla="*/ 111813 w 198899"/>
                <a:gd name="connsiteY5" fmla="*/ 0 h 4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899" h="493486">
                  <a:moveTo>
                    <a:pt x="198899" y="493486"/>
                  </a:moveTo>
                  <a:cubicBezTo>
                    <a:pt x="192851" y="434219"/>
                    <a:pt x="186804" y="374953"/>
                    <a:pt x="155356" y="333829"/>
                  </a:cubicBezTo>
                  <a:cubicBezTo>
                    <a:pt x="123908" y="292705"/>
                    <a:pt x="31984" y="273353"/>
                    <a:pt x="10213" y="246743"/>
                  </a:cubicBezTo>
                  <a:cubicBezTo>
                    <a:pt x="-11558" y="220133"/>
                    <a:pt x="5375" y="191104"/>
                    <a:pt x="24727" y="174171"/>
                  </a:cubicBezTo>
                  <a:cubicBezTo>
                    <a:pt x="44079" y="157238"/>
                    <a:pt x="111813" y="174171"/>
                    <a:pt x="126327" y="145143"/>
                  </a:cubicBezTo>
                  <a:cubicBezTo>
                    <a:pt x="140841" y="116115"/>
                    <a:pt x="126327" y="58057"/>
                    <a:pt x="111813" y="0"/>
                  </a:cubicBezTo>
                </a:path>
              </a:pathLst>
            </a:custGeom>
            <a:noFill/>
            <a:ln w="762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17373600" y="3802743"/>
              <a:ext cx="6810304" cy="10174514"/>
            </a:xfrm>
            <a:custGeom>
              <a:avLst/>
              <a:gdLst>
                <a:gd name="connsiteX0" fmla="*/ 6705600 w 6810304"/>
                <a:gd name="connsiteY0" fmla="*/ 0 h 10174514"/>
                <a:gd name="connsiteX1" fmla="*/ 6705600 w 6810304"/>
                <a:gd name="connsiteY1" fmla="*/ 348343 h 10174514"/>
                <a:gd name="connsiteX2" fmla="*/ 6618514 w 6810304"/>
                <a:gd name="connsiteY2" fmla="*/ 551543 h 10174514"/>
                <a:gd name="connsiteX3" fmla="*/ 6807200 w 6810304"/>
                <a:gd name="connsiteY3" fmla="*/ 783771 h 10174514"/>
                <a:gd name="connsiteX4" fmla="*/ 6720114 w 6810304"/>
                <a:gd name="connsiteY4" fmla="*/ 856343 h 10174514"/>
                <a:gd name="connsiteX5" fmla="*/ 6516914 w 6810304"/>
                <a:gd name="connsiteY5" fmla="*/ 943428 h 10174514"/>
                <a:gd name="connsiteX6" fmla="*/ 6400800 w 6810304"/>
                <a:gd name="connsiteY6" fmla="*/ 957943 h 10174514"/>
                <a:gd name="connsiteX7" fmla="*/ 6255657 w 6810304"/>
                <a:gd name="connsiteY7" fmla="*/ 870857 h 10174514"/>
                <a:gd name="connsiteX8" fmla="*/ 6255657 w 6810304"/>
                <a:gd name="connsiteY8" fmla="*/ 1016000 h 10174514"/>
                <a:gd name="connsiteX9" fmla="*/ 6212114 w 6810304"/>
                <a:gd name="connsiteY9" fmla="*/ 1132114 h 10174514"/>
                <a:gd name="connsiteX10" fmla="*/ 6255657 w 6810304"/>
                <a:gd name="connsiteY10" fmla="*/ 1306286 h 10174514"/>
                <a:gd name="connsiteX11" fmla="*/ 6052457 w 6810304"/>
                <a:gd name="connsiteY11" fmla="*/ 1480457 h 10174514"/>
                <a:gd name="connsiteX12" fmla="*/ 6023429 w 6810304"/>
                <a:gd name="connsiteY12" fmla="*/ 1669143 h 10174514"/>
                <a:gd name="connsiteX13" fmla="*/ 5689600 w 6810304"/>
                <a:gd name="connsiteY13" fmla="*/ 1886857 h 10174514"/>
                <a:gd name="connsiteX14" fmla="*/ 5646057 w 6810304"/>
                <a:gd name="connsiteY14" fmla="*/ 2293257 h 10174514"/>
                <a:gd name="connsiteX15" fmla="*/ 5428343 w 6810304"/>
                <a:gd name="connsiteY15" fmla="*/ 2394857 h 10174514"/>
                <a:gd name="connsiteX16" fmla="*/ 5109029 w 6810304"/>
                <a:gd name="connsiteY16" fmla="*/ 2786743 h 10174514"/>
                <a:gd name="connsiteX17" fmla="*/ 5065486 w 6810304"/>
                <a:gd name="connsiteY17" fmla="*/ 3251200 h 10174514"/>
                <a:gd name="connsiteX18" fmla="*/ 4586514 w 6810304"/>
                <a:gd name="connsiteY18" fmla="*/ 3541486 h 10174514"/>
                <a:gd name="connsiteX19" fmla="*/ 4484914 w 6810304"/>
                <a:gd name="connsiteY19" fmla="*/ 3730171 h 10174514"/>
                <a:gd name="connsiteX20" fmla="*/ 4296229 w 6810304"/>
                <a:gd name="connsiteY20" fmla="*/ 3889828 h 10174514"/>
                <a:gd name="connsiteX21" fmla="*/ 4499429 w 6810304"/>
                <a:gd name="connsiteY21" fmla="*/ 4281714 h 10174514"/>
                <a:gd name="connsiteX22" fmla="*/ 4383314 w 6810304"/>
                <a:gd name="connsiteY22" fmla="*/ 4557486 h 10174514"/>
                <a:gd name="connsiteX23" fmla="*/ 4238171 w 6810304"/>
                <a:gd name="connsiteY23" fmla="*/ 4934857 h 10174514"/>
                <a:gd name="connsiteX24" fmla="*/ 4238171 w 6810304"/>
                <a:gd name="connsiteY24" fmla="*/ 5109028 h 10174514"/>
                <a:gd name="connsiteX25" fmla="*/ 4034971 w 6810304"/>
                <a:gd name="connsiteY25" fmla="*/ 5486400 h 10174514"/>
                <a:gd name="connsiteX26" fmla="*/ 3976914 w 6810304"/>
                <a:gd name="connsiteY26" fmla="*/ 5558971 h 10174514"/>
                <a:gd name="connsiteX27" fmla="*/ 3773714 w 6810304"/>
                <a:gd name="connsiteY27" fmla="*/ 5588000 h 10174514"/>
                <a:gd name="connsiteX28" fmla="*/ 3788229 w 6810304"/>
                <a:gd name="connsiteY28" fmla="*/ 5283200 h 10174514"/>
                <a:gd name="connsiteX29" fmla="*/ 3512457 w 6810304"/>
                <a:gd name="connsiteY29" fmla="*/ 5181600 h 10174514"/>
                <a:gd name="connsiteX30" fmla="*/ 3280229 w 6810304"/>
                <a:gd name="connsiteY30" fmla="*/ 5225143 h 10174514"/>
                <a:gd name="connsiteX31" fmla="*/ 3091543 w 6810304"/>
                <a:gd name="connsiteY31" fmla="*/ 5384800 h 10174514"/>
                <a:gd name="connsiteX32" fmla="*/ 2975429 w 6810304"/>
                <a:gd name="connsiteY32" fmla="*/ 5617028 h 10174514"/>
                <a:gd name="connsiteX33" fmla="*/ 2888343 w 6810304"/>
                <a:gd name="connsiteY33" fmla="*/ 5747657 h 10174514"/>
                <a:gd name="connsiteX34" fmla="*/ 2728686 w 6810304"/>
                <a:gd name="connsiteY34" fmla="*/ 5762171 h 10174514"/>
                <a:gd name="connsiteX35" fmla="*/ 2627086 w 6810304"/>
                <a:gd name="connsiteY35" fmla="*/ 5733143 h 10174514"/>
                <a:gd name="connsiteX36" fmla="*/ 2510971 w 6810304"/>
                <a:gd name="connsiteY36" fmla="*/ 5805714 h 10174514"/>
                <a:gd name="connsiteX37" fmla="*/ 2452914 w 6810304"/>
                <a:gd name="connsiteY37" fmla="*/ 5892800 h 10174514"/>
                <a:gd name="connsiteX38" fmla="*/ 2191657 w 6810304"/>
                <a:gd name="connsiteY38" fmla="*/ 5979886 h 10174514"/>
                <a:gd name="connsiteX39" fmla="*/ 2264229 w 6810304"/>
                <a:gd name="connsiteY39" fmla="*/ 6284686 h 10174514"/>
                <a:gd name="connsiteX40" fmla="*/ 2264229 w 6810304"/>
                <a:gd name="connsiteY40" fmla="*/ 6400800 h 10174514"/>
                <a:gd name="connsiteX41" fmla="*/ 2075543 w 6810304"/>
                <a:gd name="connsiteY41" fmla="*/ 6400800 h 10174514"/>
                <a:gd name="connsiteX42" fmla="*/ 2032000 w 6810304"/>
                <a:gd name="connsiteY42" fmla="*/ 6299200 h 10174514"/>
                <a:gd name="connsiteX43" fmla="*/ 1872343 w 6810304"/>
                <a:gd name="connsiteY43" fmla="*/ 6429828 h 10174514"/>
                <a:gd name="connsiteX44" fmla="*/ 1683657 w 6810304"/>
                <a:gd name="connsiteY44" fmla="*/ 6749143 h 10174514"/>
                <a:gd name="connsiteX45" fmla="*/ 1756229 w 6810304"/>
                <a:gd name="connsiteY45" fmla="*/ 7024914 h 10174514"/>
                <a:gd name="connsiteX46" fmla="*/ 1857829 w 6810304"/>
                <a:gd name="connsiteY46" fmla="*/ 7155543 h 10174514"/>
                <a:gd name="connsiteX47" fmla="*/ 1756229 w 6810304"/>
                <a:gd name="connsiteY47" fmla="*/ 7242628 h 10174514"/>
                <a:gd name="connsiteX48" fmla="*/ 1567543 w 6810304"/>
                <a:gd name="connsiteY48" fmla="*/ 7416800 h 10174514"/>
                <a:gd name="connsiteX49" fmla="*/ 1465943 w 6810304"/>
                <a:gd name="connsiteY49" fmla="*/ 7518400 h 10174514"/>
                <a:gd name="connsiteX50" fmla="*/ 1262743 w 6810304"/>
                <a:gd name="connsiteY50" fmla="*/ 7663543 h 10174514"/>
                <a:gd name="connsiteX51" fmla="*/ 1219200 w 6810304"/>
                <a:gd name="connsiteY51" fmla="*/ 8055428 h 10174514"/>
                <a:gd name="connsiteX52" fmla="*/ 1378857 w 6810304"/>
                <a:gd name="connsiteY52" fmla="*/ 8403771 h 10174514"/>
                <a:gd name="connsiteX53" fmla="*/ 1335314 w 6810304"/>
                <a:gd name="connsiteY53" fmla="*/ 8534400 h 10174514"/>
                <a:gd name="connsiteX54" fmla="*/ 1175657 w 6810304"/>
                <a:gd name="connsiteY54" fmla="*/ 8621486 h 10174514"/>
                <a:gd name="connsiteX55" fmla="*/ 1088571 w 6810304"/>
                <a:gd name="connsiteY55" fmla="*/ 8781143 h 10174514"/>
                <a:gd name="connsiteX56" fmla="*/ 769257 w 6810304"/>
                <a:gd name="connsiteY56" fmla="*/ 9114971 h 10174514"/>
                <a:gd name="connsiteX57" fmla="*/ 377371 w 6810304"/>
                <a:gd name="connsiteY57" fmla="*/ 9303657 h 10174514"/>
                <a:gd name="connsiteX58" fmla="*/ 188686 w 6810304"/>
                <a:gd name="connsiteY58" fmla="*/ 9448800 h 10174514"/>
                <a:gd name="connsiteX59" fmla="*/ 72571 w 6810304"/>
                <a:gd name="connsiteY59" fmla="*/ 9811657 h 10174514"/>
                <a:gd name="connsiteX60" fmla="*/ 72571 w 6810304"/>
                <a:gd name="connsiteY60" fmla="*/ 10072914 h 10174514"/>
                <a:gd name="connsiteX61" fmla="*/ 0 w 6810304"/>
                <a:gd name="connsiteY61" fmla="*/ 10174514 h 1017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810304" h="10174514">
                  <a:moveTo>
                    <a:pt x="6705600" y="0"/>
                  </a:moveTo>
                  <a:cubicBezTo>
                    <a:pt x="6712857" y="128209"/>
                    <a:pt x="6720114" y="256419"/>
                    <a:pt x="6705600" y="348343"/>
                  </a:cubicBezTo>
                  <a:cubicBezTo>
                    <a:pt x="6691086" y="440267"/>
                    <a:pt x="6601581" y="478972"/>
                    <a:pt x="6618514" y="551543"/>
                  </a:cubicBezTo>
                  <a:cubicBezTo>
                    <a:pt x="6635447" y="624114"/>
                    <a:pt x="6790267" y="732971"/>
                    <a:pt x="6807200" y="783771"/>
                  </a:cubicBezTo>
                  <a:cubicBezTo>
                    <a:pt x="6824133" y="834571"/>
                    <a:pt x="6768495" y="829734"/>
                    <a:pt x="6720114" y="856343"/>
                  </a:cubicBezTo>
                  <a:cubicBezTo>
                    <a:pt x="6671733" y="882952"/>
                    <a:pt x="6570133" y="926495"/>
                    <a:pt x="6516914" y="943428"/>
                  </a:cubicBezTo>
                  <a:cubicBezTo>
                    <a:pt x="6463695" y="960361"/>
                    <a:pt x="6444343" y="970038"/>
                    <a:pt x="6400800" y="957943"/>
                  </a:cubicBezTo>
                  <a:cubicBezTo>
                    <a:pt x="6357257" y="945848"/>
                    <a:pt x="6279847" y="861181"/>
                    <a:pt x="6255657" y="870857"/>
                  </a:cubicBezTo>
                  <a:cubicBezTo>
                    <a:pt x="6231467" y="880533"/>
                    <a:pt x="6262914" y="972457"/>
                    <a:pt x="6255657" y="1016000"/>
                  </a:cubicBezTo>
                  <a:cubicBezTo>
                    <a:pt x="6248400" y="1059543"/>
                    <a:pt x="6212114" y="1083733"/>
                    <a:pt x="6212114" y="1132114"/>
                  </a:cubicBezTo>
                  <a:cubicBezTo>
                    <a:pt x="6212114" y="1180495"/>
                    <a:pt x="6282267" y="1248229"/>
                    <a:pt x="6255657" y="1306286"/>
                  </a:cubicBezTo>
                  <a:cubicBezTo>
                    <a:pt x="6229047" y="1364343"/>
                    <a:pt x="6091162" y="1419981"/>
                    <a:pt x="6052457" y="1480457"/>
                  </a:cubicBezTo>
                  <a:cubicBezTo>
                    <a:pt x="6013752" y="1540933"/>
                    <a:pt x="6083905" y="1601410"/>
                    <a:pt x="6023429" y="1669143"/>
                  </a:cubicBezTo>
                  <a:cubicBezTo>
                    <a:pt x="5962953" y="1736876"/>
                    <a:pt x="5752495" y="1782838"/>
                    <a:pt x="5689600" y="1886857"/>
                  </a:cubicBezTo>
                  <a:cubicBezTo>
                    <a:pt x="5626705" y="1990876"/>
                    <a:pt x="5689600" y="2208590"/>
                    <a:pt x="5646057" y="2293257"/>
                  </a:cubicBezTo>
                  <a:cubicBezTo>
                    <a:pt x="5602514" y="2377924"/>
                    <a:pt x="5517848" y="2312609"/>
                    <a:pt x="5428343" y="2394857"/>
                  </a:cubicBezTo>
                  <a:cubicBezTo>
                    <a:pt x="5338838" y="2477105"/>
                    <a:pt x="5169505" y="2644019"/>
                    <a:pt x="5109029" y="2786743"/>
                  </a:cubicBezTo>
                  <a:cubicBezTo>
                    <a:pt x="5048553" y="2929467"/>
                    <a:pt x="5152572" y="3125410"/>
                    <a:pt x="5065486" y="3251200"/>
                  </a:cubicBezTo>
                  <a:cubicBezTo>
                    <a:pt x="4978400" y="3376990"/>
                    <a:pt x="4683276" y="3461658"/>
                    <a:pt x="4586514" y="3541486"/>
                  </a:cubicBezTo>
                  <a:cubicBezTo>
                    <a:pt x="4489752" y="3621314"/>
                    <a:pt x="4533295" y="3672114"/>
                    <a:pt x="4484914" y="3730171"/>
                  </a:cubicBezTo>
                  <a:cubicBezTo>
                    <a:pt x="4436533" y="3788228"/>
                    <a:pt x="4293810" y="3797904"/>
                    <a:pt x="4296229" y="3889828"/>
                  </a:cubicBezTo>
                  <a:cubicBezTo>
                    <a:pt x="4298648" y="3981752"/>
                    <a:pt x="4484915" y="4170438"/>
                    <a:pt x="4499429" y="4281714"/>
                  </a:cubicBezTo>
                  <a:cubicBezTo>
                    <a:pt x="4513943" y="4392990"/>
                    <a:pt x="4426857" y="4448629"/>
                    <a:pt x="4383314" y="4557486"/>
                  </a:cubicBezTo>
                  <a:cubicBezTo>
                    <a:pt x="4339771" y="4666343"/>
                    <a:pt x="4262361" y="4842933"/>
                    <a:pt x="4238171" y="4934857"/>
                  </a:cubicBezTo>
                  <a:cubicBezTo>
                    <a:pt x="4213981" y="5026781"/>
                    <a:pt x="4272038" y="5017104"/>
                    <a:pt x="4238171" y="5109028"/>
                  </a:cubicBezTo>
                  <a:cubicBezTo>
                    <a:pt x="4204304" y="5200952"/>
                    <a:pt x="4078514" y="5411410"/>
                    <a:pt x="4034971" y="5486400"/>
                  </a:cubicBezTo>
                  <a:cubicBezTo>
                    <a:pt x="3991428" y="5561390"/>
                    <a:pt x="4020457" y="5542038"/>
                    <a:pt x="3976914" y="5558971"/>
                  </a:cubicBezTo>
                  <a:cubicBezTo>
                    <a:pt x="3933371" y="5575904"/>
                    <a:pt x="3805161" y="5633962"/>
                    <a:pt x="3773714" y="5588000"/>
                  </a:cubicBezTo>
                  <a:cubicBezTo>
                    <a:pt x="3742267" y="5542038"/>
                    <a:pt x="3831772" y="5350933"/>
                    <a:pt x="3788229" y="5283200"/>
                  </a:cubicBezTo>
                  <a:cubicBezTo>
                    <a:pt x="3744686" y="5215467"/>
                    <a:pt x="3597124" y="5191276"/>
                    <a:pt x="3512457" y="5181600"/>
                  </a:cubicBezTo>
                  <a:cubicBezTo>
                    <a:pt x="3427790" y="5171924"/>
                    <a:pt x="3350381" y="5191276"/>
                    <a:pt x="3280229" y="5225143"/>
                  </a:cubicBezTo>
                  <a:cubicBezTo>
                    <a:pt x="3210077" y="5259010"/>
                    <a:pt x="3142343" y="5319486"/>
                    <a:pt x="3091543" y="5384800"/>
                  </a:cubicBezTo>
                  <a:cubicBezTo>
                    <a:pt x="3040743" y="5450114"/>
                    <a:pt x="3009296" y="5556552"/>
                    <a:pt x="2975429" y="5617028"/>
                  </a:cubicBezTo>
                  <a:cubicBezTo>
                    <a:pt x="2941562" y="5677504"/>
                    <a:pt x="2929467" y="5723467"/>
                    <a:pt x="2888343" y="5747657"/>
                  </a:cubicBezTo>
                  <a:cubicBezTo>
                    <a:pt x="2847219" y="5771847"/>
                    <a:pt x="2772229" y="5764590"/>
                    <a:pt x="2728686" y="5762171"/>
                  </a:cubicBezTo>
                  <a:cubicBezTo>
                    <a:pt x="2685143" y="5759752"/>
                    <a:pt x="2663372" y="5725886"/>
                    <a:pt x="2627086" y="5733143"/>
                  </a:cubicBezTo>
                  <a:cubicBezTo>
                    <a:pt x="2590800" y="5740400"/>
                    <a:pt x="2540000" y="5779105"/>
                    <a:pt x="2510971" y="5805714"/>
                  </a:cubicBezTo>
                  <a:cubicBezTo>
                    <a:pt x="2481942" y="5832323"/>
                    <a:pt x="2506133" y="5863771"/>
                    <a:pt x="2452914" y="5892800"/>
                  </a:cubicBezTo>
                  <a:cubicBezTo>
                    <a:pt x="2399695" y="5921829"/>
                    <a:pt x="2223104" y="5914572"/>
                    <a:pt x="2191657" y="5979886"/>
                  </a:cubicBezTo>
                  <a:cubicBezTo>
                    <a:pt x="2160210" y="6045200"/>
                    <a:pt x="2252134" y="6214534"/>
                    <a:pt x="2264229" y="6284686"/>
                  </a:cubicBezTo>
                  <a:cubicBezTo>
                    <a:pt x="2276324" y="6354838"/>
                    <a:pt x="2295676" y="6381448"/>
                    <a:pt x="2264229" y="6400800"/>
                  </a:cubicBezTo>
                  <a:cubicBezTo>
                    <a:pt x="2232782" y="6420152"/>
                    <a:pt x="2114248" y="6417733"/>
                    <a:pt x="2075543" y="6400800"/>
                  </a:cubicBezTo>
                  <a:cubicBezTo>
                    <a:pt x="2036838" y="6383867"/>
                    <a:pt x="2065867" y="6294362"/>
                    <a:pt x="2032000" y="6299200"/>
                  </a:cubicBezTo>
                  <a:cubicBezTo>
                    <a:pt x="1998133" y="6304038"/>
                    <a:pt x="1930400" y="6354838"/>
                    <a:pt x="1872343" y="6429828"/>
                  </a:cubicBezTo>
                  <a:cubicBezTo>
                    <a:pt x="1814286" y="6504819"/>
                    <a:pt x="1703009" y="6649962"/>
                    <a:pt x="1683657" y="6749143"/>
                  </a:cubicBezTo>
                  <a:cubicBezTo>
                    <a:pt x="1664305" y="6848324"/>
                    <a:pt x="1727200" y="6957181"/>
                    <a:pt x="1756229" y="7024914"/>
                  </a:cubicBezTo>
                  <a:cubicBezTo>
                    <a:pt x="1785258" y="7092647"/>
                    <a:pt x="1857829" y="7119257"/>
                    <a:pt x="1857829" y="7155543"/>
                  </a:cubicBezTo>
                  <a:cubicBezTo>
                    <a:pt x="1857829" y="7191829"/>
                    <a:pt x="1804610" y="7199085"/>
                    <a:pt x="1756229" y="7242628"/>
                  </a:cubicBezTo>
                  <a:cubicBezTo>
                    <a:pt x="1707848" y="7286171"/>
                    <a:pt x="1615924" y="7370838"/>
                    <a:pt x="1567543" y="7416800"/>
                  </a:cubicBezTo>
                  <a:cubicBezTo>
                    <a:pt x="1519162" y="7462762"/>
                    <a:pt x="1516743" y="7477276"/>
                    <a:pt x="1465943" y="7518400"/>
                  </a:cubicBezTo>
                  <a:cubicBezTo>
                    <a:pt x="1415143" y="7559524"/>
                    <a:pt x="1303867" y="7574038"/>
                    <a:pt x="1262743" y="7663543"/>
                  </a:cubicBezTo>
                  <a:cubicBezTo>
                    <a:pt x="1221619" y="7753048"/>
                    <a:pt x="1199848" y="7932057"/>
                    <a:pt x="1219200" y="8055428"/>
                  </a:cubicBezTo>
                  <a:cubicBezTo>
                    <a:pt x="1238552" y="8178799"/>
                    <a:pt x="1359505" y="8323942"/>
                    <a:pt x="1378857" y="8403771"/>
                  </a:cubicBezTo>
                  <a:cubicBezTo>
                    <a:pt x="1398209" y="8483600"/>
                    <a:pt x="1369181" y="8498114"/>
                    <a:pt x="1335314" y="8534400"/>
                  </a:cubicBezTo>
                  <a:cubicBezTo>
                    <a:pt x="1301447" y="8570686"/>
                    <a:pt x="1216781" y="8580362"/>
                    <a:pt x="1175657" y="8621486"/>
                  </a:cubicBezTo>
                  <a:cubicBezTo>
                    <a:pt x="1134533" y="8662610"/>
                    <a:pt x="1156304" y="8698896"/>
                    <a:pt x="1088571" y="8781143"/>
                  </a:cubicBezTo>
                  <a:cubicBezTo>
                    <a:pt x="1020838" y="8863390"/>
                    <a:pt x="887790" y="9027885"/>
                    <a:pt x="769257" y="9114971"/>
                  </a:cubicBezTo>
                  <a:cubicBezTo>
                    <a:pt x="650724" y="9202057"/>
                    <a:pt x="474133" y="9248019"/>
                    <a:pt x="377371" y="9303657"/>
                  </a:cubicBezTo>
                  <a:cubicBezTo>
                    <a:pt x="280609" y="9359295"/>
                    <a:pt x="239486" y="9364133"/>
                    <a:pt x="188686" y="9448800"/>
                  </a:cubicBezTo>
                  <a:cubicBezTo>
                    <a:pt x="137886" y="9533467"/>
                    <a:pt x="91923" y="9707638"/>
                    <a:pt x="72571" y="9811657"/>
                  </a:cubicBezTo>
                  <a:cubicBezTo>
                    <a:pt x="53219" y="9915676"/>
                    <a:pt x="84666" y="10012438"/>
                    <a:pt x="72571" y="10072914"/>
                  </a:cubicBezTo>
                  <a:cubicBezTo>
                    <a:pt x="60476" y="10133390"/>
                    <a:pt x="30238" y="10153952"/>
                    <a:pt x="0" y="1017451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22990629" y="5484788"/>
              <a:ext cx="2612571" cy="776802"/>
            </a:xfrm>
            <a:custGeom>
              <a:avLst/>
              <a:gdLst>
                <a:gd name="connsiteX0" fmla="*/ 0 w 2612571"/>
                <a:gd name="connsiteY0" fmla="*/ 596698 h 776802"/>
                <a:gd name="connsiteX1" fmla="*/ 203200 w 2612571"/>
                <a:gd name="connsiteY1" fmla="*/ 770869 h 776802"/>
                <a:gd name="connsiteX2" fmla="*/ 275771 w 2612571"/>
                <a:gd name="connsiteY2" fmla="*/ 727326 h 776802"/>
                <a:gd name="connsiteX3" fmla="*/ 188685 w 2612571"/>
                <a:gd name="connsiteY3" fmla="*/ 640241 h 776802"/>
                <a:gd name="connsiteX4" fmla="*/ 203200 w 2612571"/>
                <a:gd name="connsiteY4" fmla="*/ 495098 h 776802"/>
                <a:gd name="connsiteX5" fmla="*/ 377371 w 2612571"/>
                <a:gd name="connsiteY5" fmla="*/ 553155 h 776802"/>
                <a:gd name="connsiteX6" fmla="*/ 478971 w 2612571"/>
                <a:gd name="connsiteY6" fmla="*/ 408012 h 776802"/>
                <a:gd name="connsiteX7" fmla="*/ 696685 w 2612571"/>
                <a:gd name="connsiteY7" fmla="*/ 233841 h 776802"/>
                <a:gd name="connsiteX8" fmla="*/ 841828 w 2612571"/>
                <a:gd name="connsiteY8" fmla="*/ 262869 h 776802"/>
                <a:gd name="connsiteX9" fmla="*/ 856342 w 2612571"/>
                <a:gd name="connsiteY9" fmla="*/ 466069 h 776802"/>
                <a:gd name="connsiteX10" fmla="*/ 870857 w 2612571"/>
                <a:gd name="connsiteY10" fmla="*/ 480583 h 776802"/>
                <a:gd name="connsiteX11" fmla="*/ 957942 w 2612571"/>
                <a:gd name="connsiteY11" fmla="*/ 495098 h 776802"/>
                <a:gd name="connsiteX12" fmla="*/ 1074057 w 2612571"/>
                <a:gd name="connsiteY12" fmla="*/ 582183 h 776802"/>
                <a:gd name="connsiteX13" fmla="*/ 1204685 w 2612571"/>
                <a:gd name="connsiteY13" fmla="*/ 582183 h 776802"/>
                <a:gd name="connsiteX14" fmla="*/ 1451428 w 2612571"/>
                <a:gd name="connsiteY14" fmla="*/ 712812 h 776802"/>
                <a:gd name="connsiteX15" fmla="*/ 1538514 w 2612571"/>
                <a:gd name="connsiteY15" fmla="*/ 640241 h 776802"/>
                <a:gd name="connsiteX16" fmla="*/ 1524000 w 2612571"/>
                <a:gd name="connsiteY16" fmla="*/ 509612 h 776802"/>
                <a:gd name="connsiteX17" fmla="*/ 1712685 w 2612571"/>
                <a:gd name="connsiteY17" fmla="*/ 291898 h 776802"/>
                <a:gd name="connsiteX18" fmla="*/ 1886857 w 2612571"/>
                <a:gd name="connsiteY18" fmla="*/ 45155 h 776802"/>
                <a:gd name="connsiteX19" fmla="*/ 2104571 w 2612571"/>
                <a:gd name="connsiteY19" fmla="*/ 117726 h 776802"/>
                <a:gd name="connsiteX20" fmla="*/ 2322285 w 2612571"/>
                <a:gd name="connsiteY20" fmla="*/ 16126 h 776802"/>
                <a:gd name="connsiteX21" fmla="*/ 2612571 w 2612571"/>
                <a:gd name="connsiteY21" fmla="*/ 1612 h 7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2571" h="776802">
                  <a:moveTo>
                    <a:pt x="0" y="596698"/>
                  </a:moveTo>
                  <a:cubicBezTo>
                    <a:pt x="78619" y="672898"/>
                    <a:pt x="157238" y="749098"/>
                    <a:pt x="203200" y="770869"/>
                  </a:cubicBezTo>
                  <a:cubicBezTo>
                    <a:pt x="249162" y="792640"/>
                    <a:pt x="278190" y="749097"/>
                    <a:pt x="275771" y="727326"/>
                  </a:cubicBezTo>
                  <a:cubicBezTo>
                    <a:pt x="273352" y="705555"/>
                    <a:pt x="200780" y="678946"/>
                    <a:pt x="188685" y="640241"/>
                  </a:cubicBezTo>
                  <a:cubicBezTo>
                    <a:pt x="176590" y="601536"/>
                    <a:pt x="171752" y="509612"/>
                    <a:pt x="203200" y="495098"/>
                  </a:cubicBezTo>
                  <a:cubicBezTo>
                    <a:pt x="234648" y="480584"/>
                    <a:pt x="331409" y="567669"/>
                    <a:pt x="377371" y="553155"/>
                  </a:cubicBezTo>
                  <a:cubicBezTo>
                    <a:pt x="423333" y="538641"/>
                    <a:pt x="425752" y="461231"/>
                    <a:pt x="478971" y="408012"/>
                  </a:cubicBezTo>
                  <a:cubicBezTo>
                    <a:pt x="532190" y="354793"/>
                    <a:pt x="636209" y="258031"/>
                    <a:pt x="696685" y="233841"/>
                  </a:cubicBezTo>
                  <a:cubicBezTo>
                    <a:pt x="757161" y="209650"/>
                    <a:pt x="815219" y="224164"/>
                    <a:pt x="841828" y="262869"/>
                  </a:cubicBezTo>
                  <a:cubicBezTo>
                    <a:pt x="868437" y="301574"/>
                    <a:pt x="851504" y="429783"/>
                    <a:pt x="856342" y="466069"/>
                  </a:cubicBezTo>
                  <a:cubicBezTo>
                    <a:pt x="861180" y="502355"/>
                    <a:pt x="853924" y="475745"/>
                    <a:pt x="870857" y="480583"/>
                  </a:cubicBezTo>
                  <a:cubicBezTo>
                    <a:pt x="887790" y="485421"/>
                    <a:pt x="924075" y="478165"/>
                    <a:pt x="957942" y="495098"/>
                  </a:cubicBezTo>
                  <a:cubicBezTo>
                    <a:pt x="991809" y="512031"/>
                    <a:pt x="1032933" y="567669"/>
                    <a:pt x="1074057" y="582183"/>
                  </a:cubicBezTo>
                  <a:cubicBezTo>
                    <a:pt x="1115181" y="596697"/>
                    <a:pt x="1141790" y="560412"/>
                    <a:pt x="1204685" y="582183"/>
                  </a:cubicBezTo>
                  <a:cubicBezTo>
                    <a:pt x="1267580" y="603954"/>
                    <a:pt x="1395790" y="703136"/>
                    <a:pt x="1451428" y="712812"/>
                  </a:cubicBezTo>
                  <a:cubicBezTo>
                    <a:pt x="1507066" y="722488"/>
                    <a:pt x="1526419" y="674108"/>
                    <a:pt x="1538514" y="640241"/>
                  </a:cubicBezTo>
                  <a:cubicBezTo>
                    <a:pt x="1550609" y="606374"/>
                    <a:pt x="1494972" y="567669"/>
                    <a:pt x="1524000" y="509612"/>
                  </a:cubicBezTo>
                  <a:cubicBezTo>
                    <a:pt x="1553029" y="451555"/>
                    <a:pt x="1652209" y="369307"/>
                    <a:pt x="1712685" y="291898"/>
                  </a:cubicBezTo>
                  <a:cubicBezTo>
                    <a:pt x="1773161" y="214489"/>
                    <a:pt x="1821543" y="74184"/>
                    <a:pt x="1886857" y="45155"/>
                  </a:cubicBezTo>
                  <a:cubicBezTo>
                    <a:pt x="1952171" y="16126"/>
                    <a:pt x="2032000" y="122564"/>
                    <a:pt x="2104571" y="117726"/>
                  </a:cubicBezTo>
                  <a:cubicBezTo>
                    <a:pt x="2177142" y="112888"/>
                    <a:pt x="2237618" y="35478"/>
                    <a:pt x="2322285" y="16126"/>
                  </a:cubicBezTo>
                  <a:cubicBezTo>
                    <a:pt x="2406952" y="-3226"/>
                    <a:pt x="2509761" y="-807"/>
                    <a:pt x="2612571" y="1612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21524686" y="9085943"/>
              <a:ext cx="1465943" cy="217856"/>
            </a:xfrm>
            <a:custGeom>
              <a:avLst/>
              <a:gdLst>
                <a:gd name="connsiteX0" fmla="*/ 0 w 1465943"/>
                <a:gd name="connsiteY0" fmla="*/ 0 h 217856"/>
                <a:gd name="connsiteX1" fmla="*/ 348343 w 1465943"/>
                <a:gd name="connsiteY1" fmla="*/ 130628 h 217856"/>
                <a:gd name="connsiteX2" fmla="*/ 812800 w 1465943"/>
                <a:gd name="connsiteY2" fmla="*/ 116114 h 217856"/>
                <a:gd name="connsiteX3" fmla="*/ 1001485 w 1465943"/>
                <a:gd name="connsiteY3" fmla="*/ 174171 h 217856"/>
                <a:gd name="connsiteX4" fmla="*/ 1161143 w 1465943"/>
                <a:gd name="connsiteY4" fmla="*/ 217714 h 217856"/>
                <a:gd name="connsiteX5" fmla="*/ 1465943 w 1465943"/>
                <a:gd name="connsiteY5" fmla="*/ 159657 h 21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5943" h="217856">
                  <a:moveTo>
                    <a:pt x="0" y="0"/>
                  </a:moveTo>
                  <a:cubicBezTo>
                    <a:pt x="106438" y="55638"/>
                    <a:pt x="212876" y="111276"/>
                    <a:pt x="348343" y="130628"/>
                  </a:cubicBezTo>
                  <a:cubicBezTo>
                    <a:pt x="483810" y="149980"/>
                    <a:pt x="703943" y="108857"/>
                    <a:pt x="812800" y="116114"/>
                  </a:cubicBezTo>
                  <a:cubicBezTo>
                    <a:pt x="921657" y="123371"/>
                    <a:pt x="943428" y="157238"/>
                    <a:pt x="1001485" y="174171"/>
                  </a:cubicBezTo>
                  <a:cubicBezTo>
                    <a:pt x="1059542" y="191104"/>
                    <a:pt x="1083733" y="220133"/>
                    <a:pt x="1161143" y="217714"/>
                  </a:cubicBezTo>
                  <a:cubicBezTo>
                    <a:pt x="1238553" y="215295"/>
                    <a:pt x="1352248" y="187476"/>
                    <a:pt x="1465943" y="159657"/>
                  </a:cubicBezTo>
                </a:path>
              </a:pathLst>
            </a:cu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21960114" y="7038891"/>
              <a:ext cx="2844800" cy="2076080"/>
            </a:xfrm>
            <a:custGeom>
              <a:avLst/>
              <a:gdLst>
                <a:gd name="connsiteX0" fmla="*/ 0 w 2844800"/>
                <a:gd name="connsiteY0" fmla="*/ 276309 h 2076080"/>
                <a:gd name="connsiteX1" fmla="*/ 508000 w 2844800"/>
                <a:gd name="connsiteY1" fmla="*/ 305338 h 2076080"/>
                <a:gd name="connsiteX2" fmla="*/ 827315 w 2844800"/>
                <a:gd name="connsiteY2" fmla="*/ 145680 h 2076080"/>
                <a:gd name="connsiteX3" fmla="*/ 928915 w 2844800"/>
                <a:gd name="connsiteY3" fmla="*/ 44080 h 2076080"/>
                <a:gd name="connsiteX4" fmla="*/ 1117600 w 2844800"/>
                <a:gd name="connsiteY4" fmla="*/ 29566 h 2076080"/>
                <a:gd name="connsiteX5" fmla="*/ 1393372 w 2844800"/>
                <a:gd name="connsiteY5" fmla="*/ 435966 h 2076080"/>
                <a:gd name="connsiteX6" fmla="*/ 1596572 w 2844800"/>
                <a:gd name="connsiteY6" fmla="*/ 406938 h 2076080"/>
                <a:gd name="connsiteX7" fmla="*/ 1727200 w 2844800"/>
                <a:gd name="connsiteY7" fmla="*/ 319852 h 2076080"/>
                <a:gd name="connsiteX8" fmla="*/ 1857829 w 2844800"/>
                <a:gd name="connsiteY8" fmla="*/ 464995 h 2076080"/>
                <a:gd name="connsiteX9" fmla="*/ 1901372 w 2844800"/>
                <a:gd name="connsiteY9" fmla="*/ 856880 h 2076080"/>
                <a:gd name="connsiteX10" fmla="*/ 1857829 w 2844800"/>
                <a:gd name="connsiteY10" fmla="*/ 958480 h 2076080"/>
                <a:gd name="connsiteX11" fmla="*/ 2046515 w 2844800"/>
                <a:gd name="connsiteY11" fmla="*/ 1248766 h 2076080"/>
                <a:gd name="connsiteX12" fmla="*/ 2423886 w 2844800"/>
                <a:gd name="connsiteY12" fmla="*/ 1495509 h 2076080"/>
                <a:gd name="connsiteX13" fmla="*/ 2670629 w 2844800"/>
                <a:gd name="connsiteY13" fmla="*/ 1829338 h 2076080"/>
                <a:gd name="connsiteX14" fmla="*/ 2844800 w 2844800"/>
                <a:gd name="connsiteY14" fmla="*/ 2076080 h 207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4800" h="2076080">
                  <a:moveTo>
                    <a:pt x="0" y="276309"/>
                  </a:moveTo>
                  <a:cubicBezTo>
                    <a:pt x="185057" y="301709"/>
                    <a:pt x="370114" y="327110"/>
                    <a:pt x="508000" y="305338"/>
                  </a:cubicBezTo>
                  <a:cubicBezTo>
                    <a:pt x="645886" y="283566"/>
                    <a:pt x="757163" y="189223"/>
                    <a:pt x="827315" y="145680"/>
                  </a:cubicBezTo>
                  <a:cubicBezTo>
                    <a:pt x="897467" y="102137"/>
                    <a:pt x="880534" y="63432"/>
                    <a:pt x="928915" y="44080"/>
                  </a:cubicBezTo>
                  <a:cubicBezTo>
                    <a:pt x="977296" y="24728"/>
                    <a:pt x="1040191" y="-35748"/>
                    <a:pt x="1117600" y="29566"/>
                  </a:cubicBezTo>
                  <a:cubicBezTo>
                    <a:pt x="1195009" y="94880"/>
                    <a:pt x="1313543" y="373071"/>
                    <a:pt x="1393372" y="435966"/>
                  </a:cubicBezTo>
                  <a:cubicBezTo>
                    <a:pt x="1473201" y="498861"/>
                    <a:pt x="1540934" y="426290"/>
                    <a:pt x="1596572" y="406938"/>
                  </a:cubicBezTo>
                  <a:cubicBezTo>
                    <a:pt x="1652210" y="387586"/>
                    <a:pt x="1683657" y="310176"/>
                    <a:pt x="1727200" y="319852"/>
                  </a:cubicBezTo>
                  <a:cubicBezTo>
                    <a:pt x="1770743" y="329528"/>
                    <a:pt x="1828800" y="375490"/>
                    <a:pt x="1857829" y="464995"/>
                  </a:cubicBezTo>
                  <a:cubicBezTo>
                    <a:pt x="1886858" y="554500"/>
                    <a:pt x="1901372" y="774633"/>
                    <a:pt x="1901372" y="856880"/>
                  </a:cubicBezTo>
                  <a:cubicBezTo>
                    <a:pt x="1901372" y="939127"/>
                    <a:pt x="1833639" y="893166"/>
                    <a:pt x="1857829" y="958480"/>
                  </a:cubicBezTo>
                  <a:cubicBezTo>
                    <a:pt x="1882019" y="1023794"/>
                    <a:pt x="1952172" y="1159261"/>
                    <a:pt x="2046515" y="1248766"/>
                  </a:cubicBezTo>
                  <a:cubicBezTo>
                    <a:pt x="2140858" y="1338271"/>
                    <a:pt x="2319867" y="1398747"/>
                    <a:pt x="2423886" y="1495509"/>
                  </a:cubicBezTo>
                  <a:cubicBezTo>
                    <a:pt x="2527905" y="1592271"/>
                    <a:pt x="2600477" y="1732576"/>
                    <a:pt x="2670629" y="1829338"/>
                  </a:cubicBezTo>
                  <a:cubicBezTo>
                    <a:pt x="2740781" y="1926100"/>
                    <a:pt x="2792790" y="2001090"/>
                    <a:pt x="2844800" y="2076080"/>
                  </a:cubicBezTo>
                </a:path>
              </a:pathLst>
            </a:cu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17399638" y="13962743"/>
              <a:ext cx="2833276" cy="3962400"/>
            </a:xfrm>
            <a:custGeom>
              <a:avLst/>
              <a:gdLst>
                <a:gd name="connsiteX0" fmla="*/ 2991 w 2833276"/>
                <a:gd name="connsiteY0" fmla="*/ 0 h 3962400"/>
                <a:gd name="connsiteX1" fmla="*/ 46533 w 2833276"/>
                <a:gd name="connsiteY1" fmla="*/ 232228 h 3962400"/>
                <a:gd name="connsiteX2" fmla="*/ 2991 w 2833276"/>
                <a:gd name="connsiteY2" fmla="*/ 653143 h 3962400"/>
                <a:gd name="connsiteX3" fmla="*/ 148133 w 2833276"/>
                <a:gd name="connsiteY3" fmla="*/ 1422400 h 3962400"/>
                <a:gd name="connsiteX4" fmla="*/ 307791 w 2833276"/>
                <a:gd name="connsiteY4" fmla="*/ 1770743 h 3962400"/>
                <a:gd name="connsiteX5" fmla="*/ 772248 w 2833276"/>
                <a:gd name="connsiteY5" fmla="*/ 1915886 h 3962400"/>
                <a:gd name="connsiteX6" fmla="*/ 1004476 w 2833276"/>
                <a:gd name="connsiteY6" fmla="*/ 2540000 h 3962400"/>
                <a:gd name="connsiteX7" fmla="*/ 1280248 w 2833276"/>
                <a:gd name="connsiteY7" fmla="*/ 2888343 h 3962400"/>
                <a:gd name="connsiteX8" fmla="*/ 1570533 w 2833276"/>
                <a:gd name="connsiteY8" fmla="*/ 2946400 h 3962400"/>
                <a:gd name="connsiteX9" fmla="*/ 1570533 w 2833276"/>
                <a:gd name="connsiteY9" fmla="*/ 3396343 h 3962400"/>
                <a:gd name="connsiteX10" fmla="*/ 1831791 w 2833276"/>
                <a:gd name="connsiteY10" fmla="*/ 3657600 h 3962400"/>
                <a:gd name="connsiteX11" fmla="*/ 1962419 w 2833276"/>
                <a:gd name="connsiteY11" fmla="*/ 3614057 h 3962400"/>
                <a:gd name="connsiteX12" fmla="*/ 2252705 w 2833276"/>
                <a:gd name="connsiteY12" fmla="*/ 3744686 h 3962400"/>
                <a:gd name="connsiteX13" fmla="*/ 2426876 w 2833276"/>
                <a:gd name="connsiteY13" fmla="*/ 3701143 h 3962400"/>
                <a:gd name="connsiteX14" fmla="*/ 2528476 w 2833276"/>
                <a:gd name="connsiteY14" fmla="*/ 3657600 h 3962400"/>
                <a:gd name="connsiteX15" fmla="*/ 2630076 w 2833276"/>
                <a:gd name="connsiteY15" fmla="*/ 3686628 h 3962400"/>
                <a:gd name="connsiteX16" fmla="*/ 2833276 w 2833276"/>
                <a:gd name="connsiteY16" fmla="*/ 3962400 h 396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33276" h="3962400">
                  <a:moveTo>
                    <a:pt x="2991" y="0"/>
                  </a:moveTo>
                  <a:cubicBezTo>
                    <a:pt x="24762" y="61685"/>
                    <a:pt x="46533" y="123371"/>
                    <a:pt x="46533" y="232228"/>
                  </a:cubicBezTo>
                  <a:cubicBezTo>
                    <a:pt x="46533" y="341085"/>
                    <a:pt x="-13942" y="454781"/>
                    <a:pt x="2991" y="653143"/>
                  </a:cubicBezTo>
                  <a:cubicBezTo>
                    <a:pt x="19924" y="851505"/>
                    <a:pt x="97333" y="1236133"/>
                    <a:pt x="148133" y="1422400"/>
                  </a:cubicBezTo>
                  <a:cubicBezTo>
                    <a:pt x="198933" y="1608667"/>
                    <a:pt x="203772" y="1688495"/>
                    <a:pt x="307791" y="1770743"/>
                  </a:cubicBezTo>
                  <a:cubicBezTo>
                    <a:pt x="411810" y="1852991"/>
                    <a:pt x="656134" y="1787677"/>
                    <a:pt x="772248" y="1915886"/>
                  </a:cubicBezTo>
                  <a:cubicBezTo>
                    <a:pt x="888362" y="2044095"/>
                    <a:pt x="919809" y="2377924"/>
                    <a:pt x="1004476" y="2540000"/>
                  </a:cubicBezTo>
                  <a:cubicBezTo>
                    <a:pt x="1089143" y="2702076"/>
                    <a:pt x="1185905" y="2820610"/>
                    <a:pt x="1280248" y="2888343"/>
                  </a:cubicBezTo>
                  <a:cubicBezTo>
                    <a:pt x="1374591" y="2956076"/>
                    <a:pt x="1522152" y="2861733"/>
                    <a:pt x="1570533" y="2946400"/>
                  </a:cubicBezTo>
                  <a:cubicBezTo>
                    <a:pt x="1618914" y="3031067"/>
                    <a:pt x="1526990" y="3277810"/>
                    <a:pt x="1570533" y="3396343"/>
                  </a:cubicBezTo>
                  <a:cubicBezTo>
                    <a:pt x="1614076" y="3514876"/>
                    <a:pt x="1766477" y="3621314"/>
                    <a:pt x="1831791" y="3657600"/>
                  </a:cubicBezTo>
                  <a:cubicBezTo>
                    <a:pt x="1897105" y="3693886"/>
                    <a:pt x="1892267" y="3599543"/>
                    <a:pt x="1962419" y="3614057"/>
                  </a:cubicBezTo>
                  <a:cubicBezTo>
                    <a:pt x="2032571" y="3628571"/>
                    <a:pt x="2175296" y="3730172"/>
                    <a:pt x="2252705" y="3744686"/>
                  </a:cubicBezTo>
                  <a:cubicBezTo>
                    <a:pt x="2330114" y="3759200"/>
                    <a:pt x="2380914" y="3715657"/>
                    <a:pt x="2426876" y="3701143"/>
                  </a:cubicBezTo>
                  <a:cubicBezTo>
                    <a:pt x="2472838" y="3686629"/>
                    <a:pt x="2494609" y="3660019"/>
                    <a:pt x="2528476" y="3657600"/>
                  </a:cubicBezTo>
                  <a:cubicBezTo>
                    <a:pt x="2562343" y="3655181"/>
                    <a:pt x="2579276" y="3635828"/>
                    <a:pt x="2630076" y="3686628"/>
                  </a:cubicBezTo>
                  <a:cubicBezTo>
                    <a:pt x="2680876" y="3737428"/>
                    <a:pt x="2757076" y="3849914"/>
                    <a:pt x="2833276" y="3962400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11974286" y="7466957"/>
              <a:ext cx="5457371" cy="6568468"/>
            </a:xfrm>
            <a:custGeom>
              <a:avLst/>
              <a:gdLst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207657 w 5457371"/>
                <a:gd name="connsiteY11" fmla="*/ 4565386 h 6568468"/>
                <a:gd name="connsiteX12" fmla="*/ 2888343 w 5457371"/>
                <a:gd name="connsiteY12" fmla="*/ 4333157 h 6568468"/>
                <a:gd name="connsiteX13" fmla="*/ 2685143 w 5457371"/>
                <a:gd name="connsiteY13" fmla="*/ 4086414 h 6568468"/>
                <a:gd name="connsiteX14" fmla="*/ 2540000 w 5457371"/>
                <a:gd name="connsiteY14" fmla="*/ 3897729 h 6568468"/>
                <a:gd name="connsiteX15" fmla="*/ 1959428 w 5457371"/>
                <a:gd name="connsiteY15" fmla="*/ 3433272 h 6568468"/>
                <a:gd name="connsiteX16" fmla="*/ 1654628 w 5457371"/>
                <a:gd name="connsiteY16" fmla="*/ 3230072 h 6568468"/>
                <a:gd name="connsiteX17" fmla="*/ 1277257 w 5457371"/>
                <a:gd name="connsiteY17" fmla="*/ 2925272 h 6568468"/>
                <a:gd name="connsiteX18" fmla="*/ 1277257 w 5457371"/>
                <a:gd name="connsiteY18" fmla="*/ 2475329 h 6568468"/>
                <a:gd name="connsiteX19" fmla="*/ 1030514 w 5457371"/>
                <a:gd name="connsiteY19" fmla="*/ 1633500 h 6568468"/>
                <a:gd name="connsiteX20" fmla="*/ 812800 w 5457371"/>
                <a:gd name="connsiteY20" fmla="*/ 1328700 h 6568468"/>
                <a:gd name="connsiteX21" fmla="*/ 391885 w 5457371"/>
                <a:gd name="connsiteY21" fmla="*/ 1052929 h 6568468"/>
                <a:gd name="connsiteX22" fmla="*/ 348343 w 5457371"/>
                <a:gd name="connsiteY22" fmla="*/ 748129 h 6568468"/>
                <a:gd name="connsiteX23" fmla="*/ 290285 w 5457371"/>
                <a:gd name="connsiteY23" fmla="*/ 298186 h 6568468"/>
                <a:gd name="connsiteX24" fmla="*/ 72571 w 5457371"/>
                <a:gd name="connsiteY24" fmla="*/ 36929 h 6568468"/>
                <a:gd name="connsiteX25" fmla="*/ 0 w 5457371"/>
                <a:gd name="connsiteY25" fmla="*/ 7900 h 6568468"/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207657 w 5457371"/>
                <a:gd name="connsiteY11" fmla="*/ 4565386 h 6568468"/>
                <a:gd name="connsiteX12" fmla="*/ 2931886 w 5457371"/>
                <a:gd name="connsiteY12" fmla="*/ 4289614 h 6568468"/>
                <a:gd name="connsiteX13" fmla="*/ 2685143 w 5457371"/>
                <a:gd name="connsiteY13" fmla="*/ 4086414 h 6568468"/>
                <a:gd name="connsiteX14" fmla="*/ 2540000 w 5457371"/>
                <a:gd name="connsiteY14" fmla="*/ 3897729 h 6568468"/>
                <a:gd name="connsiteX15" fmla="*/ 1959428 w 5457371"/>
                <a:gd name="connsiteY15" fmla="*/ 3433272 h 6568468"/>
                <a:gd name="connsiteX16" fmla="*/ 1654628 w 5457371"/>
                <a:gd name="connsiteY16" fmla="*/ 3230072 h 6568468"/>
                <a:gd name="connsiteX17" fmla="*/ 1277257 w 5457371"/>
                <a:gd name="connsiteY17" fmla="*/ 2925272 h 6568468"/>
                <a:gd name="connsiteX18" fmla="*/ 1277257 w 5457371"/>
                <a:gd name="connsiteY18" fmla="*/ 2475329 h 6568468"/>
                <a:gd name="connsiteX19" fmla="*/ 1030514 w 5457371"/>
                <a:gd name="connsiteY19" fmla="*/ 1633500 h 6568468"/>
                <a:gd name="connsiteX20" fmla="*/ 812800 w 5457371"/>
                <a:gd name="connsiteY20" fmla="*/ 1328700 h 6568468"/>
                <a:gd name="connsiteX21" fmla="*/ 391885 w 5457371"/>
                <a:gd name="connsiteY21" fmla="*/ 1052929 h 6568468"/>
                <a:gd name="connsiteX22" fmla="*/ 348343 w 5457371"/>
                <a:gd name="connsiteY22" fmla="*/ 748129 h 6568468"/>
                <a:gd name="connsiteX23" fmla="*/ 290285 w 5457371"/>
                <a:gd name="connsiteY23" fmla="*/ 298186 h 6568468"/>
                <a:gd name="connsiteX24" fmla="*/ 72571 w 5457371"/>
                <a:gd name="connsiteY24" fmla="*/ 36929 h 6568468"/>
                <a:gd name="connsiteX25" fmla="*/ 0 w 5457371"/>
                <a:gd name="connsiteY25" fmla="*/ 7900 h 6568468"/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207657 w 5457371"/>
                <a:gd name="connsiteY11" fmla="*/ 4565386 h 6568468"/>
                <a:gd name="connsiteX12" fmla="*/ 2931886 w 5457371"/>
                <a:gd name="connsiteY12" fmla="*/ 4289614 h 6568468"/>
                <a:gd name="connsiteX13" fmla="*/ 2685143 w 5457371"/>
                <a:gd name="connsiteY13" fmla="*/ 4086414 h 6568468"/>
                <a:gd name="connsiteX14" fmla="*/ 2540000 w 5457371"/>
                <a:gd name="connsiteY14" fmla="*/ 3897729 h 6568468"/>
                <a:gd name="connsiteX15" fmla="*/ 1988457 w 5457371"/>
                <a:gd name="connsiteY15" fmla="*/ 3360701 h 6568468"/>
                <a:gd name="connsiteX16" fmla="*/ 1654628 w 5457371"/>
                <a:gd name="connsiteY16" fmla="*/ 3230072 h 6568468"/>
                <a:gd name="connsiteX17" fmla="*/ 1277257 w 5457371"/>
                <a:gd name="connsiteY17" fmla="*/ 2925272 h 6568468"/>
                <a:gd name="connsiteX18" fmla="*/ 1277257 w 5457371"/>
                <a:gd name="connsiteY18" fmla="*/ 2475329 h 6568468"/>
                <a:gd name="connsiteX19" fmla="*/ 1030514 w 5457371"/>
                <a:gd name="connsiteY19" fmla="*/ 1633500 h 6568468"/>
                <a:gd name="connsiteX20" fmla="*/ 812800 w 5457371"/>
                <a:gd name="connsiteY20" fmla="*/ 1328700 h 6568468"/>
                <a:gd name="connsiteX21" fmla="*/ 391885 w 5457371"/>
                <a:gd name="connsiteY21" fmla="*/ 1052929 h 6568468"/>
                <a:gd name="connsiteX22" fmla="*/ 348343 w 5457371"/>
                <a:gd name="connsiteY22" fmla="*/ 748129 h 6568468"/>
                <a:gd name="connsiteX23" fmla="*/ 290285 w 5457371"/>
                <a:gd name="connsiteY23" fmla="*/ 298186 h 6568468"/>
                <a:gd name="connsiteX24" fmla="*/ 72571 w 5457371"/>
                <a:gd name="connsiteY24" fmla="*/ 36929 h 6568468"/>
                <a:gd name="connsiteX25" fmla="*/ 0 w 5457371"/>
                <a:gd name="connsiteY25" fmla="*/ 7900 h 6568468"/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178628 w 5457371"/>
                <a:gd name="connsiteY11" fmla="*/ 4623444 h 6568468"/>
                <a:gd name="connsiteX12" fmla="*/ 2931886 w 5457371"/>
                <a:gd name="connsiteY12" fmla="*/ 4289614 h 6568468"/>
                <a:gd name="connsiteX13" fmla="*/ 2685143 w 5457371"/>
                <a:gd name="connsiteY13" fmla="*/ 4086414 h 6568468"/>
                <a:gd name="connsiteX14" fmla="*/ 2540000 w 5457371"/>
                <a:gd name="connsiteY14" fmla="*/ 3897729 h 6568468"/>
                <a:gd name="connsiteX15" fmla="*/ 1988457 w 5457371"/>
                <a:gd name="connsiteY15" fmla="*/ 3360701 h 6568468"/>
                <a:gd name="connsiteX16" fmla="*/ 1654628 w 5457371"/>
                <a:gd name="connsiteY16" fmla="*/ 3230072 h 6568468"/>
                <a:gd name="connsiteX17" fmla="*/ 1277257 w 5457371"/>
                <a:gd name="connsiteY17" fmla="*/ 2925272 h 6568468"/>
                <a:gd name="connsiteX18" fmla="*/ 1277257 w 5457371"/>
                <a:gd name="connsiteY18" fmla="*/ 2475329 h 6568468"/>
                <a:gd name="connsiteX19" fmla="*/ 1030514 w 5457371"/>
                <a:gd name="connsiteY19" fmla="*/ 1633500 h 6568468"/>
                <a:gd name="connsiteX20" fmla="*/ 812800 w 5457371"/>
                <a:gd name="connsiteY20" fmla="*/ 1328700 h 6568468"/>
                <a:gd name="connsiteX21" fmla="*/ 391885 w 5457371"/>
                <a:gd name="connsiteY21" fmla="*/ 1052929 h 6568468"/>
                <a:gd name="connsiteX22" fmla="*/ 348343 w 5457371"/>
                <a:gd name="connsiteY22" fmla="*/ 748129 h 6568468"/>
                <a:gd name="connsiteX23" fmla="*/ 290285 w 5457371"/>
                <a:gd name="connsiteY23" fmla="*/ 298186 h 6568468"/>
                <a:gd name="connsiteX24" fmla="*/ 72571 w 5457371"/>
                <a:gd name="connsiteY24" fmla="*/ 36929 h 6568468"/>
                <a:gd name="connsiteX25" fmla="*/ 0 w 5457371"/>
                <a:gd name="connsiteY25" fmla="*/ 7900 h 6568468"/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178628 w 5457371"/>
                <a:gd name="connsiteY11" fmla="*/ 4623444 h 6568468"/>
                <a:gd name="connsiteX12" fmla="*/ 2931886 w 5457371"/>
                <a:gd name="connsiteY12" fmla="*/ 4289614 h 6568468"/>
                <a:gd name="connsiteX13" fmla="*/ 2859314 w 5457371"/>
                <a:gd name="connsiteY13" fmla="*/ 4144472 h 6568468"/>
                <a:gd name="connsiteX14" fmla="*/ 2685143 w 5457371"/>
                <a:gd name="connsiteY14" fmla="*/ 4086414 h 6568468"/>
                <a:gd name="connsiteX15" fmla="*/ 2540000 w 5457371"/>
                <a:gd name="connsiteY15" fmla="*/ 3897729 h 6568468"/>
                <a:gd name="connsiteX16" fmla="*/ 1988457 w 5457371"/>
                <a:gd name="connsiteY16" fmla="*/ 3360701 h 6568468"/>
                <a:gd name="connsiteX17" fmla="*/ 1654628 w 5457371"/>
                <a:gd name="connsiteY17" fmla="*/ 3230072 h 6568468"/>
                <a:gd name="connsiteX18" fmla="*/ 1277257 w 5457371"/>
                <a:gd name="connsiteY18" fmla="*/ 2925272 h 6568468"/>
                <a:gd name="connsiteX19" fmla="*/ 1277257 w 5457371"/>
                <a:gd name="connsiteY19" fmla="*/ 2475329 h 6568468"/>
                <a:gd name="connsiteX20" fmla="*/ 1030514 w 5457371"/>
                <a:gd name="connsiteY20" fmla="*/ 1633500 h 6568468"/>
                <a:gd name="connsiteX21" fmla="*/ 812800 w 5457371"/>
                <a:gd name="connsiteY21" fmla="*/ 1328700 h 6568468"/>
                <a:gd name="connsiteX22" fmla="*/ 391885 w 5457371"/>
                <a:gd name="connsiteY22" fmla="*/ 1052929 h 6568468"/>
                <a:gd name="connsiteX23" fmla="*/ 348343 w 5457371"/>
                <a:gd name="connsiteY23" fmla="*/ 748129 h 6568468"/>
                <a:gd name="connsiteX24" fmla="*/ 290285 w 5457371"/>
                <a:gd name="connsiteY24" fmla="*/ 298186 h 6568468"/>
                <a:gd name="connsiteX25" fmla="*/ 72571 w 5457371"/>
                <a:gd name="connsiteY25" fmla="*/ 36929 h 6568468"/>
                <a:gd name="connsiteX26" fmla="*/ 0 w 5457371"/>
                <a:gd name="connsiteY26" fmla="*/ 7900 h 6568468"/>
                <a:gd name="connsiteX0" fmla="*/ 5457371 w 5457371"/>
                <a:gd name="connsiteY0" fmla="*/ 6495786 h 6568468"/>
                <a:gd name="connsiteX1" fmla="*/ 5283200 w 5457371"/>
                <a:gd name="connsiteY1" fmla="*/ 6568357 h 6568468"/>
                <a:gd name="connsiteX2" fmla="*/ 4949371 w 5457371"/>
                <a:gd name="connsiteY2" fmla="*/ 6481272 h 6568468"/>
                <a:gd name="connsiteX3" fmla="*/ 4688114 w 5457371"/>
                <a:gd name="connsiteY3" fmla="*/ 6495786 h 6568468"/>
                <a:gd name="connsiteX4" fmla="*/ 4470400 w 5457371"/>
                <a:gd name="connsiteY4" fmla="*/ 6510300 h 6568468"/>
                <a:gd name="connsiteX5" fmla="*/ 4180114 w 5457371"/>
                <a:gd name="connsiteY5" fmla="*/ 6176472 h 6568468"/>
                <a:gd name="connsiteX6" fmla="*/ 4136571 w 5457371"/>
                <a:gd name="connsiteY6" fmla="*/ 5813614 h 6568468"/>
                <a:gd name="connsiteX7" fmla="*/ 4151085 w 5457371"/>
                <a:gd name="connsiteY7" fmla="*/ 5436243 h 6568468"/>
                <a:gd name="connsiteX8" fmla="*/ 4136571 w 5457371"/>
                <a:gd name="connsiteY8" fmla="*/ 5102414 h 6568468"/>
                <a:gd name="connsiteX9" fmla="*/ 3933371 w 5457371"/>
                <a:gd name="connsiteY9" fmla="*/ 4797614 h 6568468"/>
                <a:gd name="connsiteX10" fmla="*/ 3512457 w 5457371"/>
                <a:gd name="connsiteY10" fmla="*/ 4855672 h 6568468"/>
                <a:gd name="connsiteX11" fmla="*/ 3178628 w 5457371"/>
                <a:gd name="connsiteY11" fmla="*/ 4623444 h 6568468"/>
                <a:gd name="connsiteX12" fmla="*/ 2931886 w 5457371"/>
                <a:gd name="connsiteY12" fmla="*/ 4289614 h 6568468"/>
                <a:gd name="connsiteX13" fmla="*/ 2859314 w 5457371"/>
                <a:gd name="connsiteY13" fmla="*/ 4144472 h 6568468"/>
                <a:gd name="connsiteX14" fmla="*/ 2685143 w 5457371"/>
                <a:gd name="connsiteY14" fmla="*/ 4086414 h 6568468"/>
                <a:gd name="connsiteX15" fmla="*/ 2540000 w 5457371"/>
                <a:gd name="connsiteY15" fmla="*/ 3897729 h 6568468"/>
                <a:gd name="connsiteX16" fmla="*/ 2293257 w 5457371"/>
                <a:gd name="connsiteY16" fmla="*/ 3738072 h 6568468"/>
                <a:gd name="connsiteX17" fmla="*/ 1988457 w 5457371"/>
                <a:gd name="connsiteY17" fmla="*/ 3360701 h 6568468"/>
                <a:gd name="connsiteX18" fmla="*/ 1654628 w 5457371"/>
                <a:gd name="connsiteY18" fmla="*/ 3230072 h 6568468"/>
                <a:gd name="connsiteX19" fmla="*/ 1277257 w 5457371"/>
                <a:gd name="connsiteY19" fmla="*/ 2925272 h 6568468"/>
                <a:gd name="connsiteX20" fmla="*/ 1277257 w 5457371"/>
                <a:gd name="connsiteY20" fmla="*/ 2475329 h 6568468"/>
                <a:gd name="connsiteX21" fmla="*/ 1030514 w 5457371"/>
                <a:gd name="connsiteY21" fmla="*/ 1633500 h 6568468"/>
                <a:gd name="connsiteX22" fmla="*/ 812800 w 5457371"/>
                <a:gd name="connsiteY22" fmla="*/ 1328700 h 6568468"/>
                <a:gd name="connsiteX23" fmla="*/ 391885 w 5457371"/>
                <a:gd name="connsiteY23" fmla="*/ 1052929 h 6568468"/>
                <a:gd name="connsiteX24" fmla="*/ 348343 w 5457371"/>
                <a:gd name="connsiteY24" fmla="*/ 748129 h 6568468"/>
                <a:gd name="connsiteX25" fmla="*/ 290285 w 5457371"/>
                <a:gd name="connsiteY25" fmla="*/ 298186 h 6568468"/>
                <a:gd name="connsiteX26" fmla="*/ 72571 w 5457371"/>
                <a:gd name="connsiteY26" fmla="*/ 36929 h 6568468"/>
                <a:gd name="connsiteX27" fmla="*/ 0 w 5457371"/>
                <a:gd name="connsiteY27" fmla="*/ 7900 h 65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7371" h="6568468">
                  <a:moveTo>
                    <a:pt x="5457371" y="6495786"/>
                  </a:moveTo>
                  <a:cubicBezTo>
                    <a:pt x="5412619" y="6533281"/>
                    <a:pt x="5367867" y="6570776"/>
                    <a:pt x="5283200" y="6568357"/>
                  </a:cubicBezTo>
                  <a:cubicBezTo>
                    <a:pt x="5198533" y="6565938"/>
                    <a:pt x="5048552" y="6493367"/>
                    <a:pt x="4949371" y="6481272"/>
                  </a:cubicBezTo>
                  <a:cubicBezTo>
                    <a:pt x="4850190" y="6469177"/>
                    <a:pt x="4688114" y="6495786"/>
                    <a:pt x="4688114" y="6495786"/>
                  </a:cubicBezTo>
                  <a:cubicBezTo>
                    <a:pt x="4608286" y="6500624"/>
                    <a:pt x="4555067" y="6563519"/>
                    <a:pt x="4470400" y="6510300"/>
                  </a:cubicBezTo>
                  <a:cubicBezTo>
                    <a:pt x="4385733" y="6457081"/>
                    <a:pt x="4235752" y="6292586"/>
                    <a:pt x="4180114" y="6176472"/>
                  </a:cubicBezTo>
                  <a:cubicBezTo>
                    <a:pt x="4124476" y="6060358"/>
                    <a:pt x="4141409" y="5936985"/>
                    <a:pt x="4136571" y="5813614"/>
                  </a:cubicBezTo>
                  <a:cubicBezTo>
                    <a:pt x="4131733" y="5690243"/>
                    <a:pt x="4151085" y="5554776"/>
                    <a:pt x="4151085" y="5436243"/>
                  </a:cubicBezTo>
                  <a:cubicBezTo>
                    <a:pt x="4151085" y="5317710"/>
                    <a:pt x="4172857" y="5208852"/>
                    <a:pt x="4136571" y="5102414"/>
                  </a:cubicBezTo>
                  <a:cubicBezTo>
                    <a:pt x="4100285" y="4995976"/>
                    <a:pt x="4037390" y="4838738"/>
                    <a:pt x="3933371" y="4797614"/>
                  </a:cubicBezTo>
                  <a:cubicBezTo>
                    <a:pt x="3829352" y="4756490"/>
                    <a:pt x="3638247" y="4884700"/>
                    <a:pt x="3512457" y="4855672"/>
                  </a:cubicBezTo>
                  <a:cubicBezTo>
                    <a:pt x="3386667" y="4826644"/>
                    <a:pt x="3275390" y="4717787"/>
                    <a:pt x="3178628" y="4623444"/>
                  </a:cubicBezTo>
                  <a:cubicBezTo>
                    <a:pt x="3081866" y="4529101"/>
                    <a:pt x="2985105" y="4369443"/>
                    <a:pt x="2931886" y="4289614"/>
                  </a:cubicBezTo>
                  <a:cubicBezTo>
                    <a:pt x="2878667" y="4209785"/>
                    <a:pt x="2900438" y="4178339"/>
                    <a:pt x="2859314" y="4144472"/>
                  </a:cubicBezTo>
                  <a:cubicBezTo>
                    <a:pt x="2818190" y="4110605"/>
                    <a:pt x="2738362" y="4127538"/>
                    <a:pt x="2685143" y="4086414"/>
                  </a:cubicBezTo>
                  <a:cubicBezTo>
                    <a:pt x="2631924" y="4045290"/>
                    <a:pt x="2605314" y="3955786"/>
                    <a:pt x="2540000" y="3897729"/>
                  </a:cubicBezTo>
                  <a:cubicBezTo>
                    <a:pt x="2474686" y="3839672"/>
                    <a:pt x="2385181" y="3827577"/>
                    <a:pt x="2293257" y="3738072"/>
                  </a:cubicBezTo>
                  <a:cubicBezTo>
                    <a:pt x="2201333" y="3648567"/>
                    <a:pt x="2094895" y="3445368"/>
                    <a:pt x="1988457" y="3360701"/>
                  </a:cubicBezTo>
                  <a:cubicBezTo>
                    <a:pt x="1882019" y="3276034"/>
                    <a:pt x="1773161" y="3302643"/>
                    <a:pt x="1654628" y="3230072"/>
                  </a:cubicBezTo>
                  <a:cubicBezTo>
                    <a:pt x="1536095" y="3157501"/>
                    <a:pt x="1340152" y="3051062"/>
                    <a:pt x="1277257" y="2925272"/>
                  </a:cubicBezTo>
                  <a:cubicBezTo>
                    <a:pt x="1214362" y="2799481"/>
                    <a:pt x="1318381" y="2690624"/>
                    <a:pt x="1277257" y="2475329"/>
                  </a:cubicBezTo>
                  <a:cubicBezTo>
                    <a:pt x="1236133" y="2260034"/>
                    <a:pt x="1107923" y="1824605"/>
                    <a:pt x="1030514" y="1633500"/>
                  </a:cubicBezTo>
                  <a:cubicBezTo>
                    <a:pt x="953105" y="1442395"/>
                    <a:pt x="919238" y="1425462"/>
                    <a:pt x="812800" y="1328700"/>
                  </a:cubicBezTo>
                  <a:cubicBezTo>
                    <a:pt x="706362" y="1231938"/>
                    <a:pt x="469294" y="1149691"/>
                    <a:pt x="391885" y="1052929"/>
                  </a:cubicBezTo>
                  <a:cubicBezTo>
                    <a:pt x="314476" y="956167"/>
                    <a:pt x="365276" y="873919"/>
                    <a:pt x="348343" y="748129"/>
                  </a:cubicBezTo>
                  <a:cubicBezTo>
                    <a:pt x="331410" y="622339"/>
                    <a:pt x="336247" y="416719"/>
                    <a:pt x="290285" y="298186"/>
                  </a:cubicBezTo>
                  <a:cubicBezTo>
                    <a:pt x="244323" y="179653"/>
                    <a:pt x="120952" y="85310"/>
                    <a:pt x="72571" y="36929"/>
                  </a:cubicBezTo>
                  <a:cubicBezTo>
                    <a:pt x="24190" y="-11452"/>
                    <a:pt x="12095" y="-1776"/>
                    <a:pt x="0" y="7900"/>
                  </a:cubicBezTo>
                </a:path>
              </a:pathLst>
            </a:custGeom>
            <a:noFill/>
            <a:ln w="762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4644557" y="2738636"/>
              <a:ext cx="224125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err="1">
                  <a:latin typeface="Minion Pro Cond" panose="02040706060306020203" pitchFamily="18" charset="0"/>
                </a:rPr>
                <a:t>Hongch</a:t>
              </a:r>
              <a:r>
                <a:rPr lang="en-US" sz="2800" b="1" dirty="0">
                  <a:latin typeface="Minion Pro Cond" panose="02040706060306020203" pitchFamily="18" charset="0"/>
                </a:rPr>
                <a:t> ‘ on R.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9616411" y="7222563"/>
              <a:ext cx="175887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Hoengsong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148178" y="6940522"/>
              <a:ext cx="193238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Chipyong-ni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3972904" y="11675727"/>
              <a:ext cx="8120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Yoju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5264723" y="16236032"/>
              <a:ext cx="24366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Changhowon-ni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0369703" y="10928060"/>
              <a:ext cx="110588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Wonju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0145877" y="17198329"/>
              <a:ext cx="211263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Mokkye</a:t>
              </a:r>
              <a:r>
                <a:rPr lang="en-US" sz="2800" b="1" dirty="0">
                  <a:latin typeface="Minion Pro Cond" panose="02040706060306020203" pitchFamily="18" charset="0"/>
                </a:rPr>
                <a:t>-dong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3694620" y="16462454"/>
              <a:ext cx="159441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Chup</a:t>
              </a:r>
              <a:r>
                <a:rPr lang="en-US" sz="2800" b="1" dirty="0">
                  <a:latin typeface="Minion Pro Cond" panose="02040706060306020203" pitchFamily="18" charset="0"/>
                </a:rPr>
                <a:t>’ o-</a:t>
              </a:r>
              <a:r>
                <a:rPr lang="en-US" sz="2800" b="1" dirty="0" err="1">
                  <a:latin typeface="Minion Pro Cond" panose="02040706060306020203" pitchFamily="18" charset="0"/>
                </a:rPr>
                <a:t>ri</a:t>
              </a:r>
              <a:endParaRPr lang="en-US" sz="2800" b="1" dirty="0">
                <a:latin typeface="Minion Pro Cond" panose="02040706060306020203" pitchFamily="18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8670795" y="1606521"/>
              <a:ext cx="175881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err="1">
                  <a:latin typeface="Minion Pro Cond" panose="02040706060306020203" pitchFamily="18" charset="0"/>
                </a:rPr>
                <a:t>Hongch</a:t>
              </a:r>
              <a:r>
                <a:rPr lang="en-US" sz="2800" b="1" dirty="0">
                  <a:latin typeface="Minion Pro Cond" panose="02040706060306020203" pitchFamily="18" charset="0"/>
                </a:rPr>
                <a:t>’ on</a:t>
              </a:r>
            </a:p>
          </p:txBody>
        </p:sp>
        <p:sp>
          <p:nvSpPr>
            <p:cNvPr id="64" name="Flowchart: Process 63"/>
            <p:cNvSpPr/>
            <p:nvPr/>
          </p:nvSpPr>
          <p:spPr>
            <a:xfrm>
              <a:off x="15179040" y="7811588"/>
              <a:ext cx="261257" cy="20900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lowchart: Process 64"/>
            <p:cNvSpPr/>
            <p:nvPr/>
          </p:nvSpPr>
          <p:spPr>
            <a:xfrm>
              <a:off x="14939554" y="12091851"/>
              <a:ext cx="261257" cy="20900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Process 65"/>
            <p:cNvSpPr/>
            <p:nvPr/>
          </p:nvSpPr>
          <p:spPr>
            <a:xfrm>
              <a:off x="15013577" y="16581120"/>
              <a:ext cx="261257" cy="20900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Process 66"/>
            <p:cNvSpPr/>
            <p:nvPr/>
          </p:nvSpPr>
          <p:spPr>
            <a:xfrm>
              <a:off x="20338866" y="17647924"/>
              <a:ext cx="169817" cy="11756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Process 67"/>
            <p:cNvSpPr/>
            <p:nvPr/>
          </p:nvSpPr>
          <p:spPr>
            <a:xfrm>
              <a:off x="24854261" y="16232781"/>
              <a:ext cx="169817" cy="11756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Process 69"/>
            <p:cNvSpPr/>
            <p:nvPr/>
          </p:nvSpPr>
          <p:spPr>
            <a:xfrm>
              <a:off x="21479693" y="10898785"/>
              <a:ext cx="169817" cy="11756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Process 70"/>
            <p:cNvSpPr/>
            <p:nvPr/>
          </p:nvSpPr>
          <p:spPr>
            <a:xfrm>
              <a:off x="22128482" y="7445833"/>
              <a:ext cx="169817" cy="11756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lowchart: Process 71"/>
            <p:cNvSpPr/>
            <p:nvPr/>
          </p:nvSpPr>
          <p:spPr>
            <a:xfrm>
              <a:off x="19746686" y="2660473"/>
              <a:ext cx="169817" cy="117566"/>
            </a:xfrm>
            <a:prstGeom prst="flowChartProces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12043954" y="13402491"/>
              <a:ext cx="13794377" cy="4441372"/>
            </a:xfrm>
            <a:custGeom>
              <a:avLst/>
              <a:gdLst>
                <a:gd name="connsiteX0" fmla="*/ 0 w 13794377"/>
                <a:gd name="connsiteY0" fmla="*/ 0 h 4441372"/>
                <a:gd name="connsiteX1" fmla="*/ 783772 w 13794377"/>
                <a:gd name="connsiteY1" fmla="*/ 339635 h 4441372"/>
                <a:gd name="connsiteX2" fmla="*/ 1254035 w 13794377"/>
                <a:gd name="connsiteY2" fmla="*/ 1045029 h 4441372"/>
                <a:gd name="connsiteX3" fmla="*/ 1776549 w 13794377"/>
                <a:gd name="connsiteY3" fmla="*/ 1907178 h 4441372"/>
                <a:gd name="connsiteX4" fmla="*/ 1907177 w 13794377"/>
                <a:gd name="connsiteY4" fmla="*/ 2429692 h 4441372"/>
                <a:gd name="connsiteX5" fmla="*/ 2299063 w 13794377"/>
                <a:gd name="connsiteY5" fmla="*/ 2899955 h 4441372"/>
                <a:gd name="connsiteX6" fmla="*/ 3056709 w 13794377"/>
                <a:gd name="connsiteY6" fmla="*/ 3317966 h 4441372"/>
                <a:gd name="connsiteX7" fmla="*/ 3422469 w 13794377"/>
                <a:gd name="connsiteY7" fmla="*/ 3370218 h 4441372"/>
                <a:gd name="connsiteX8" fmla="*/ 3735977 w 13794377"/>
                <a:gd name="connsiteY8" fmla="*/ 3370218 h 4441372"/>
                <a:gd name="connsiteX9" fmla="*/ 4153989 w 13794377"/>
                <a:gd name="connsiteY9" fmla="*/ 3553098 h 4441372"/>
                <a:gd name="connsiteX10" fmla="*/ 4885509 w 13794377"/>
                <a:gd name="connsiteY10" fmla="*/ 3448595 h 4441372"/>
                <a:gd name="connsiteX11" fmla="*/ 5460275 w 13794377"/>
                <a:gd name="connsiteY11" fmla="*/ 3526972 h 4441372"/>
                <a:gd name="connsiteX12" fmla="*/ 6583680 w 13794377"/>
                <a:gd name="connsiteY12" fmla="*/ 4153989 h 4441372"/>
                <a:gd name="connsiteX13" fmla="*/ 7680960 w 13794377"/>
                <a:gd name="connsiteY13" fmla="*/ 4415246 h 4441372"/>
                <a:gd name="connsiteX14" fmla="*/ 8307977 w 13794377"/>
                <a:gd name="connsiteY14" fmla="*/ 4336869 h 4441372"/>
                <a:gd name="connsiteX15" fmla="*/ 8778240 w 13794377"/>
                <a:gd name="connsiteY15" fmla="*/ 4441372 h 4441372"/>
                <a:gd name="connsiteX16" fmla="*/ 9509760 w 13794377"/>
                <a:gd name="connsiteY16" fmla="*/ 4336869 h 4441372"/>
                <a:gd name="connsiteX17" fmla="*/ 9849395 w 13794377"/>
                <a:gd name="connsiteY17" fmla="*/ 3892732 h 4441372"/>
                <a:gd name="connsiteX18" fmla="*/ 10006149 w 13794377"/>
                <a:gd name="connsiteY18" fmla="*/ 3735978 h 4441372"/>
                <a:gd name="connsiteX19" fmla="*/ 10267406 w 13794377"/>
                <a:gd name="connsiteY19" fmla="*/ 3814355 h 4441372"/>
                <a:gd name="connsiteX20" fmla="*/ 10371909 w 13794377"/>
                <a:gd name="connsiteY20" fmla="*/ 3187338 h 4441372"/>
                <a:gd name="connsiteX21" fmla="*/ 10894423 w 13794377"/>
                <a:gd name="connsiteY21" fmla="*/ 3004458 h 4441372"/>
                <a:gd name="connsiteX22" fmla="*/ 11129555 w 13794377"/>
                <a:gd name="connsiteY22" fmla="*/ 2743200 h 4441372"/>
                <a:gd name="connsiteX23" fmla="*/ 11887200 w 13794377"/>
                <a:gd name="connsiteY23" fmla="*/ 2664823 h 4441372"/>
                <a:gd name="connsiteX24" fmla="*/ 12383589 w 13794377"/>
                <a:gd name="connsiteY24" fmla="*/ 2873829 h 4441372"/>
                <a:gd name="connsiteX25" fmla="*/ 12879977 w 13794377"/>
                <a:gd name="connsiteY25" fmla="*/ 2873829 h 4441372"/>
                <a:gd name="connsiteX26" fmla="*/ 13428617 w 13794377"/>
                <a:gd name="connsiteY26" fmla="*/ 2899955 h 4441372"/>
                <a:gd name="connsiteX27" fmla="*/ 13794377 w 13794377"/>
                <a:gd name="connsiteY27" fmla="*/ 2952206 h 444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794377" h="4441372">
                  <a:moveTo>
                    <a:pt x="0" y="0"/>
                  </a:moveTo>
                  <a:cubicBezTo>
                    <a:pt x="287383" y="82732"/>
                    <a:pt x="574766" y="165464"/>
                    <a:pt x="783772" y="339635"/>
                  </a:cubicBezTo>
                  <a:cubicBezTo>
                    <a:pt x="992778" y="513807"/>
                    <a:pt x="1088572" y="783772"/>
                    <a:pt x="1254035" y="1045029"/>
                  </a:cubicBezTo>
                  <a:cubicBezTo>
                    <a:pt x="1419498" y="1306286"/>
                    <a:pt x="1667692" y="1676401"/>
                    <a:pt x="1776549" y="1907178"/>
                  </a:cubicBezTo>
                  <a:cubicBezTo>
                    <a:pt x="1885406" y="2137955"/>
                    <a:pt x="1820091" y="2264229"/>
                    <a:pt x="1907177" y="2429692"/>
                  </a:cubicBezTo>
                  <a:cubicBezTo>
                    <a:pt x="1994263" y="2595155"/>
                    <a:pt x="2107474" y="2751909"/>
                    <a:pt x="2299063" y="2899955"/>
                  </a:cubicBezTo>
                  <a:cubicBezTo>
                    <a:pt x="2490652" y="3048001"/>
                    <a:pt x="2869475" y="3239589"/>
                    <a:pt x="3056709" y="3317966"/>
                  </a:cubicBezTo>
                  <a:cubicBezTo>
                    <a:pt x="3243943" y="3396343"/>
                    <a:pt x="3309258" y="3361509"/>
                    <a:pt x="3422469" y="3370218"/>
                  </a:cubicBezTo>
                  <a:cubicBezTo>
                    <a:pt x="3535680" y="3378927"/>
                    <a:pt x="3614057" y="3339738"/>
                    <a:pt x="3735977" y="3370218"/>
                  </a:cubicBezTo>
                  <a:cubicBezTo>
                    <a:pt x="3857897" y="3400698"/>
                    <a:pt x="3962400" y="3540035"/>
                    <a:pt x="4153989" y="3553098"/>
                  </a:cubicBezTo>
                  <a:cubicBezTo>
                    <a:pt x="4345578" y="3566161"/>
                    <a:pt x="4667795" y="3452949"/>
                    <a:pt x="4885509" y="3448595"/>
                  </a:cubicBezTo>
                  <a:cubicBezTo>
                    <a:pt x="5103223" y="3444241"/>
                    <a:pt x="5177247" y="3409406"/>
                    <a:pt x="5460275" y="3526972"/>
                  </a:cubicBezTo>
                  <a:cubicBezTo>
                    <a:pt x="5743303" y="3644538"/>
                    <a:pt x="6213566" y="4005943"/>
                    <a:pt x="6583680" y="4153989"/>
                  </a:cubicBezTo>
                  <a:cubicBezTo>
                    <a:pt x="6953794" y="4302035"/>
                    <a:pt x="7393577" y="4384766"/>
                    <a:pt x="7680960" y="4415246"/>
                  </a:cubicBezTo>
                  <a:cubicBezTo>
                    <a:pt x="7968343" y="4445726"/>
                    <a:pt x="8125097" y="4332515"/>
                    <a:pt x="8307977" y="4336869"/>
                  </a:cubicBezTo>
                  <a:cubicBezTo>
                    <a:pt x="8490857" y="4341223"/>
                    <a:pt x="8577943" y="4441372"/>
                    <a:pt x="8778240" y="4441372"/>
                  </a:cubicBezTo>
                  <a:cubicBezTo>
                    <a:pt x="8978537" y="4441372"/>
                    <a:pt x="9331234" y="4428309"/>
                    <a:pt x="9509760" y="4336869"/>
                  </a:cubicBezTo>
                  <a:cubicBezTo>
                    <a:pt x="9688286" y="4245429"/>
                    <a:pt x="9766663" y="3992881"/>
                    <a:pt x="9849395" y="3892732"/>
                  </a:cubicBezTo>
                  <a:cubicBezTo>
                    <a:pt x="9932127" y="3792583"/>
                    <a:pt x="9936481" y="3749041"/>
                    <a:pt x="10006149" y="3735978"/>
                  </a:cubicBezTo>
                  <a:cubicBezTo>
                    <a:pt x="10075818" y="3722915"/>
                    <a:pt x="10206446" y="3905795"/>
                    <a:pt x="10267406" y="3814355"/>
                  </a:cubicBezTo>
                  <a:cubicBezTo>
                    <a:pt x="10328366" y="3722915"/>
                    <a:pt x="10267406" y="3322321"/>
                    <a:pt x="10371909" y="3187338"/>
                  </a:cubicBezTo>
                  <a:cubicBezTo>
                    <a:pt x="10476412" y="3052355"/>
                    <a:pt x="10768149" y="3078481"/>
                    <a:pt x="10894423" y="3004458"/>
                  </a:cubicBezTo>
                  <a:cubicBezTo>
                    <a:pt x="11020697" y="2930435"/>
                    <a:pt x="10964092" y="2799806"/>
                    <a:pt x="11129555" y="2743200"/>
                  </a:cubicBezTo>
                  <a:cubicBezTo>
                    <a:pt x="11295018" y="2686594"/>
                    <a:pt x="11678194" y="2643052"/>
                    <a:pt x="11887200" y="2664823"/>
                  </a:cubicBezTo>
                  <a:cubicBezTo>
                    <a:pt x="12096206" y="2686595"/>
                    <a:pt x="12218126" y="2838995"/>
                    <a:pt x="12383589" y="2873829"/>
                  </a:cubicBezTo>
                  <a:cubicBezTo>
                    <a:pt x="12549052" y="2908663"/>
                    <a:pt x="12705806" y="2869475"/>
                    <a:pt x="12879977" y="2873829"/>
                  </a:cubicBezTo>
                  <a:cubicBezTo>
                    <a:pt x="13054148" y="2878183"/>
                    <a:pt x="13276217" y="2886892"/>
                    <a:pt x="13428617" y="2899955"/>
                  </a:cubicBezTo>
                  <a:cubicBezTo>
                    <a:pt x="13581017" y="2913018"/>
                    <a:pt x="13724708" y="2934789"/>
                    <a:pt x="13794377" y="2952206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12122331" y="2686050"/>
              <a:ext cx="12841764" cy="13616396"/>
            </a:xfrm>
            <a:custGeom>
              <a:avLst/>
              <a:gdLst>
                <a:gd name="connsiteX0" fmla="*/ 12827726 w 12841764"/>
                <a:gd name="connsiteY0" fmla="*/ 13616396 h 13616396"/>
                <a:gd name="connsiteX1" fmla="*/ 12801600 w 12841764"/>
                <a:gd name="connsiteY1" fmla="*/ 13329013 h 13616396"/>
                <a:gd name="connsiteX2" fmla="*/ 12488092 w 12841764"/>
                <a:gd name="connsiteY2" fmla="*/ 13067756 h 13616396"/>
                <a:gd name="connsiteX3" fmla="*/ 12514218 w 12841764"/>
                <a:gd name="connsiteY3" fmla="*/ 12597493 h 13616396"/>
                <a:gd name="connsiteX4" fmla="*/ 12279086 w 12841764"/>
                <a:gd name="connsiteY4" fmla="*/ 12336236 h 13616396"/>
                <a:gd name="connsiteX5" fmla="*/ 12305212 w 12841764"/>
                <a:gd name="connsiteY5" fmla="*/ 11813721 h 13616396"/>
                <a:gd name="connsiteX6" fmla="*/ 11730446 w 12841764"/>
                <a:gd name="connsiteY6" fmla="*/ 11082201 h 13616396"/>
                <a:gd name="connsiteX7" fmla="*/ 11521440 w 12841764"/>
                <a:gd name="connsiteY7" fmla="*/ 10585813 h 13616396"/>
                <a:gd name="connsiteX8" fmla="*/ 11129555 w 12841764"/>
                <a:gd name="connsiteY8" fmla="*/ 10298430 h 13616396"/>
                <a:gd name="connsiteX9" fmla="*/ 10580915 w 12841764"/>
                <a:gd name="connsiteY9" fmla="*/ 10115550 h 13616396"/>
                <a:gd name="connsiteX10" fmla="*/ 10006149 w 12841764"/>
                <a:gd name="connsiteY10" fmla="*/ 9593036 h 13616396"/>
                <a:gd name="connsiteX11" fmla="*/ 9457509 w 12841764"/>
                <a:gd name="connsiteY11" fmla="*/ 8286750 h 13616396"/>
                <a:gd name="connsiteX12" fmla="*/ 9405258 w 12841764"/>
                <a:gd name="connsiteY12" fmla="*/ 7711984 h 13616396"/>
                <a:gd name="connsiteX13" fmla="*/ 9353006 w 12841764"/>
                <a:gd name="connsiteY13" fmla="*/ 7111093 h 13616396"/>
                <a:gd name="connsiteX14" fmla="*/ 9562012 w 12841764"/>
                <a:gd name="connsiteY14" fmla="*/ 6536327 h 13616396"/>
                <a:gd name="connsiteX15" fmla="*/ 9666515 w 12841764"/>
                <a:gd name="connsiteY15" fmla="*/ 5987687 h 13616396"/>
                <a:gd name="connsiteX16" fmla="*/ 9875520 w 12841764"/>
                <a:gd name="connsiteY16" fmla="*/ 5543550 h 13616396"/>
                <a:gd name="connsiteX17" fmla="*/ 10136778 w 12841764"/>
                <a:gd name="connsiteY17" fmla="*/ 4759779 h 13616396"/>
                <a:gd name="connsiteX18" fmla="*/ 10136778 w 12841764"/>
                <a:gd name="connsiteY18" fmla="*/ 4759779 h 13616396"/>
                <a:gd name="connsiteX19" fmla="*/ 9431383 w 12841764"/>
                <a:gd name="connsiteY19" fmla="*/ 4289516 h 13616396"/>
                <a:gd name="connsiteX20" fmla="*/ 9692640 w 12841764"/>
                <a:gd name="connsiteY20" fmla="*/ 3427367 h 13616396"/>
                <a:gd name="connsiteX21" fmla="*/ 9431383 w 12841764"/>
                <a:gd name="connsiteY21" fmla="*/ 2721973 h 13616396"/>
                <a:gd name="connsiteX22" fmla="*/ 8621486 w 12841764"/>
                <a:gd name="connsiteY22" fmla="*/ 2565219 h 13616396"/>
                <a:gd name="connsiteX23" fmla="*/ 8386355 w 12841764"/>
                <a:gd name="connsiteY23" fmla="*/ 2434590 h 13616396"/>
                <a:gd name="connsiteX24" fmla="*/ 8281852 w 12841764"/>
                <a:gd name="connsiteY24" fmla="*/ 1676944 h 13616396"/>
                <a:gd name="connsiteX25" fmla="*/ 8151223 w 12841764"/>
                <a:gd name="connsiteY25" fmla="*/ 658041 h 13616396"/>
                <a:gd name="connsiteX26" fmla="*/ 7811589 w 12841764"/>
                <a:gd name="connsiteY26" fmla="*/ 57150 h 13616396"/>
                <a:gd name="connsiteX27" fmla="*/ 7498080 w 12841764"/>
                <a:gd name="connsiteY27" fmla="*/ 57150 h 13616396"/>
                <a:gd name="connsiteX28" fmla="*/ 7419703 w 12841764"/>
                <a:gd name="connsiteY28" fmla="*/ 344533 h 13616396"/>
                <a:gd name="connsiteX29" fmla="*/ 7001692 w 12841764"/>
                <a:gd name="connsiteY29" fmla="*/ 370659 h 13616396"/>
                <a:gd name="connsiteX30" fmla="*/ 6923315 w 12841764"/>
                <a:gd name="connsiteY30" fmla="*/ 579664 h 13616396"/>
                <a:gd name="connsiteX31" fmla="*/ 5799909 w 12841764"/>
                <a:gd name="connsiteY31" fmla="*/ 1337310 h 13616396"/>
                <a:gd name="connsiteX32" fmla="*/ 5721532 w 12841764"/>
                <a:gd name="connsiteY32" fmla="*/ 1859824 h 13616396"/>
                <a:gd name="connsiteX33" fmla="*/ 5068389 w 12841764"/>
                <a:gd name="connsiteY33" fmla="*/ 2669721 h 13616396"/>
                <a:gd name="connsiteX34" fmla="*/ 4362995 w 12841764"/>
                <a:gd name="connsiteY34" fmla="*/ 3244487 h 13616396"/>
                <a:gd name="connsiteX35" fmla="*/ 4180115 w 12841764"/>
                <a:gd name="connsiteY35" fmla="*/ 3479619 h 13616396"/>
                <a:gd name="connsiteX36" fmla="*/ 3657600 w 12841764"/>
                <a:gd name="connsiteY36" fmla="*/ 4054384 h 13616396"/>
                <a:gd name="connsiteX37" fmla="*/ 3030583 w 12841764"/>
                <a:gd name="connsiteY37" fmla="*/ 4263390 h 13616396"/>
                <a:gd name="connsiteX38" fmla="*/ 2508069 w 12841764"/>
                <a:gd name="connsiteY38" fmla="*/ 4420144 h 13616396"/>
                <a:gd name="connsiteX39" fmla="*/ 2168435 w 12841764"/>
                <a:gd name="connsiteY39" fmla="*/ 4707527 h 13616396"/>
                <a:gd name="connsiteX40" fmla="*/ 2011680 w 12841764"/>
                <a:gd name="connsiteY40" fmla="*/ 4994910 h 13616396"/>
                <a:gd name="connsiteX41" fmla="*/ 1933303 w 12841764"/>
                <a:gd name="connsiteY41" fmla="*/ 5073287 h 13616396"/>
                <a:gd name="connsiteX42" fmla="*/ 1724298 w 12841764"/>
                <a:gd name="connsiteY42" fmla="*/ 5073287 h 13616396"/>
                <a:gd name="connsiteX43" fmla="*/ 1515292 w 12841764"/>
                <a:gd name="connsiteY43" fmla="*/ 5151664 h 13616396"/>
                <a:gd name="connsiteX44" fmla="*/ 1149532 w 12841764"/>
                <a:gd name="connsiteY44" fmla="*/ 4968784 h 13616396"/>
                <a:gd name="connsiteX45" fmla="*/ 836023 w 12841764"/>
                <a:gd name="connsiteY45" fmla="*/ 4785904 h 13616396"/>
                <a:gd name="connsiteX46" fmla="*/ 209006 w 12841764"/>
                <a:gd name="connsiteY46" fmla="*/ 4759779 h 13616396"/>
                <a:gd name="connsiteX47" fmla="*/ 0 w 12841764"/>
                <a:gd name="connsiteY47" fmla="*/ 4341767 h 1361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841764" h="13616396">
                  <a:moveTo>
                    <a:pt x="12827726" y="13616396"/>
                  </a:moveTo>
                  <a:cubicBezTo>
                    <a:pt x="12842966" y="13518424"/>
                    <a:pt x="12858206" y="13420453"/>
                    <a:pt x="12801600" y="13329013"/>
                  </a:cubicBezTo>
                  <a:cubicBezTo>
                    <a:pt x="12744994" y="13237573"/>
                    <a:pt x="12535989" y="13189676"/>
                    <a:pt x="12488092" y="13067756"/>
                  </a:cubicBezTo>
                  <a:cubicBezTo>
                    <a:pt x="12440195" y="12945836"/>
                    <a:pt x="12549052" y="12719413"/>
                    <a:pt x="12514218" y="12597493"/>
                  </a:cubicBezTo>
                  <a:cubicBezTo>
                    <a:pt x="12479384" y="12475573"/>
                    <a:pt x="12313920" y="12466865"/>
                    <a:pt x="12279086" y="12336236"/>
                  </a:cubicBezTo>
                  <a:cubicBezTo>
                    <a:pt x="12244252" y="12205607"/>
                    <a:pt x="12396652" y="12022727"/>
                    <a:pt x="12305212" y="11813721"/>
                  </a:cubicBezTo>
                  <a:cubicBezTo>
                    <a:pt x="12213772" y="11604715"/>
                    <a:pt x="11861075" y="11286852"/>
                    <a:pt x="11730446" y="11082201"/>
                  </a:cubicBezTo>
                  <a:cubicBezTo>
                    <a:pt x="11599817" y="10877550"/>
                    <a:pt x="11621588" y="10716441"/>
                    <a:pt x="11521440" y="10585813"/>
                  </a:cubicBezTo>
                  <a:cubicBezTo>
                    <a:pt x="11421292" y="10455185"/>
                    <a:pt x="11286309" y="10376807"/>
                    <a:pt x="11129555" y="10298430"/>
                  </a:cubicBezTo>
                  <a:cubicBezTo>
                    <a:pt x="10972801" y="10220053"/>
                    <a:pt x="10768149" y="10233116"/>
                    <a:pt x="10580915" y="10115550"/>
                  </a:cubicBezTo>
                  <a:cubicBezTo>
                    <a:pt x="10393681" y="9997984"/>
                    <a:pt x="10193383" y="9897836"/>
                    <a:pt x="10006149" y="9593036"/>
                  </a:cubicBezTo>
                  <a:cubicBezTo>
                    <a:pt x="9818915" y="9288236"/>
                    <a:pt x="9557657" y="8600259"/>
                    <a:pt x="9457509" y="8286750"/>
                  </a:cubicBezTo>
                  <a:cubicBezTo>
                    <a:pt x="9357361" y="7973241"/>
                    <a:pt x="9422675" y="7907927"/>
                    <a:pt x="9405258" y="7711984"/>
                  </a:cubicBezTo>
                  <a:cubicBezTo>
                    <a:pt x="9387841" y="7516041"/>
                    <a:pt x="9326880" y="7307036"/>
                    <a:pt x="9353006" y="7111093"/>
                  </a:cubicBezTo>
                  <a:cubicBezTo>
                    <a:pt x="9379132" y="6915150"/>
                    <a:pt x="9509761" y="6723561"/>
                    <a:pt x="9562012" y="6536327"/>
                  </a:cubicBezTo>
                  <a:cubicBezTo>
                    <a:pt x="9614263" y="6349093"/>
                    <a:pt x="9614264" y="6153150"/>
                    <a:pt x="9666515" y="5987687"/>
                  </a:cubicBezTo>
                  <a:cubicBezTo>
                    <a:pt x="9718766" y="5822224"/>
                    <a:pt x="9797143" y="5748201"/>
                    <a:pt x="9875520" y="5543550"/>
                  </a:cubicBezTo>
                  <a:cubicBezTo>
                    <a:pt x="9953897" y="5338899"/>
                    <a:pt x="10136778" y="4759779"/>
                    <a:pt x="10136778" y="4759779"/>
                  </a:cubicBezTo>
                  <a:lnTo>
                    <a:pt x="10136778" y="4759779"/>
                  </a:lnTo>
                  <a:cubicBezTo>
                    <a:pt x="10019212" y="4681402"/>
                    <a:pt x="9505406" y="4511585"/>
                    <a:pt x="9431383" y="4289516"/>
                  </a:cubicBezTo>
                  <a:cubicBezTo>
                    <a:pt x="9357360" y="4067447"/>
                    <a:pt x="9692640" y="3688624"/>
                    <a:pt x="9692640" y="3427367"/>
                  </a:cubicBezTo>
                  <a:cubicBezTo>
                    <a:pt x="9692640" y="3166110"/>
                    <a:pt x="9609909" y="2865664"/>
                    <a:pt x="9431383" y="2721973"/>
                  </a:cubicBezTo>
                  <a:cubicBezTo>
                    <a:pt x="9252857" y="2578282"/>
                    <a:pt x="8795657" y="2613116"/>
                    <a:pt x="8621486" y="2565219"/>
                  </a:cubicBezTo>
                  <a:cubicBezTo>
                    <a:pt x="8447315" y="2517322"/>
                    <a:pt x="8442961" y="2582636"/>
                    <a:pt x="8386355" y="2434590"/>
                  </a:cubicBezTo>
                  <a:cubicBezTo>
                    <a:pt x="8329749" y="2286544"/>
                    <a:pt x="8321041" y="1973035"/>
                    <a:pt x="8281852" y="1676944"/>
                  </a:cubicBezTo>
                  <a:cubicBezTo>
                    <a:pt x="8242663" y="1380853"/>
                    <a:pt x="8229600" y="928007"/>
                    <a:pt x="8151223" y="658041"/>
                  </a:cubicBezTo>
                  <a:cubicBezTo>
                    <a:pt x="8072846" y="388075"/>
                    <a:pt x="7920446" y="157298"/>
                    <a:pt x="7811589" y="57150"/>
                  </a:cubicBezTo>
                  <a:cubicBezTo>
                    <a:pt x="7702732" y="-42998"/>
                    <a:pt x="7563394" y="9253"/>
                    <a:pt x="7498080" y="57150"/>
                  </a:cubicBezTo>
                  <a:cubicBezTo>
                    <a:pt x="7432766" y="105047"/>
                    <a:pt x="7502434" y="292282"/>
                    <a:pt x="7419703" y="344533"/>
                  </a:cubicBezTo>
                  <a:cubicBezTo>
                    <a:pt x="7336972" y="396784"/>
                    <a:pt x="7084423" y="331471"/>
                    <a:pt x="7001692" y="370659"/>
                  </a:cubicBezTo>
                  <a:cubicBezTo>
                    <a:pt x="6918961" y="409847"/>
                    <a:pt x="7123612" y="418555"/>
                    <a:pt x="6923315" y="579664"/>
                  </a:cubicBezTo>
                  <a:cubicBezTo>
                    <a:pt x="6723018" y="740772"/>
                    <a:pt x="6000206" y="1123950"/>
                    <a:pt x="5799909" y="1337310"/>
                  </a:cubicBezTo>
                  <a:cubicBezTo>
                    <a:pt x="5599612" y="1550670"/>
                    <a:pt x="5843452" y="1637756"/>
                    <a:pt x="5721532" y="1859824"/>
                  </a:cubicBezTo>
                  <a:cubicBezTo>
                    <a:pt x="5599612" y="2081892"/>
                    <a:pt x="5294812" y="2438944"/>
                    <a:pt x="5068389" y="2669721"/>
                  </a:cubicBezTo>
                  <a:cubicBezTo>
                    <a:pt x="4841966" y="2900498"/>
                    <a:pt x="4511041" y="3109504"/>
                    <a:pt x="4362995" y="3244487"/>
                  </a:cubicBezTo>
                  <a:cubicBezTo>
                    <a:pt x="4214949" y="3379470"/>
                    <a:pt x="4297681" y="3344636"/>
                    <a:pt x="4180115" y="3479619"/>
                  </a:cubicBezTo>
                  <a:cubicBezTo>
                    <a:pt x="4062549" y="3614602"/>
                    <a:pt x="3849189" y="3923756"/>
                    <a:pt x="3657600" y="4054384"/>
                  </a:cubicBezTo>
                  <a:cubicBezTo>
                    <a:pt x="3466011" y="4185012"/>
                    <a:pt x="3222171" y="4202430"/>
                    <a:pt x="3030583" y="4263390"/>
                  </a:cubicBezTo>
                  <a:cubicBezTo>
                    <a:pt x="2838995" y="4324350"/>
                    <a:pt x="2651760" y="4346121"/>
                    <a:pt x="2508069" y="4420144"/>
                  </a:cubicBezTo>
                  <a:cubicBezTo>
                    <a:pt x="2364378" y="4494167"/>
                    <a:pt x="2251166" y="4611733"/>
                    <a:pt x="2168435" y="4707527"/>
                  </a:cubicBezTo>
                  <a:cubicBezTo>
                    <a:pt x="2085704" y="4803321"/>
                    <a:pt x="2050869" y="4933950"/>
                    <a:pt x="2011680" y="4994910"/>
                  </a:cubicBezTo>
                  <a:cubicBezTo>
                    <a:pt x="1972491" y="5055870"/>
                    <a:pt x="1981200" y="5060224"/>
                    <a:pt x="1933303" y="5073287"/>
                  </a:cubicBezTo>
                  <a:cubicBezTo>
                    <a:pt x="1885406" y="5086350"/>
                    <a:pt x="1793966" y="5060224"/>
                    <a:pt x="1724298" y="5073287"/>
                  </a:cubicBezTo>
                  <a:cubicBezTo>
                    <a:pt x="1654629" y="5086350"/>
                    <a:pt x="1611086" y="5169081"/>
                    <a:pt x="1515292" y="5151664"/>
                  </a:cubicBezTo>
                  <a:cubicBezTo>
                    <a:pt x="1419498" y="5134247"/>
                    <a:pt x="1262743" y="5029744"/>
                    <a:pt x="1149532" y="4968784"/>
                  </a:cubicBezTo>
                  <a:cubicBezTo>
                    <a:pt x="1036320" y="4907824"/>
                    <a:pt x="992777" y="4820738"/>
                    <a:pt x="836023" y="4785904"/>
                  </a:cubicBezTo>
                  <a:cubicBezTo>
                    <a:pt x="679269" y="4751070"/>
                    <a:pt x="348343" y="4833802"/>
                    <a:pt x="209006" y="4759779"/>
                  </a:cubicBezTo>
                  <a:cubicBezTo>
                    <a:pt x="69669" y="4685756"/>
                    <a:pt x="34834" y="4513761"/>
                    <a:pt x="0" y="4341767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17922240" y="653143"/>
              <a:ext cx="2278747" cy="1985554"/>
            </a:xfrm>
            <a:custGeom>
              <a:avLst/>
              <a:gdLst>
                <a:gd name="connsiteX0" fmla="*/ 0 w 2278747"/>
                <a:gd name="connsiteY0" fmla="*/ 0 h 1985554"/>
                <a:gd name="connsiteX1" fmla="*/ 313509 w 2278747"/>
                <a:gd name="connsiteY1" fmla="*/ 235131 h 1985554"/>
                <a:gd name="connsiteX2" fmla="*/ 836023 w 2278747"/>
                <a:gd name="connsiteY2" fmla="*/ 182880 h 1985554"/>
                <a:gd name="connsiteX3" fmla="*/ 1175657 w 2278747"/>
                <a:gd name="connsiteY3" fmla="*/ 261257 h 1985554"/>
                <a:gd name="connsiteX4" fmla="*/ 1358537 w 2278747"/>
                <a:gd name="connsiteY4" fmla="*/ 1045028 h 1985554"/>
                <a:gd name="connsiteX5" fmla="*/ 1907177 w 2278747"/>
                <a:gd name="connsiteY5" fmla="*/ 1332411 h 1985554"/>
                <a:gd name="connsiteX6" fmla="*/ 2116183 w 2278747"/>
                <a:gd name="connsiteY6" fmla="*/ 1384663 h 1985554"/>
                <a:gd name="connsiteX7" fmla="*/ 2272937 w 2278747"/>
                <a:gd name="connsiteY7" fmla="*/ 1672046 h 1985554"/>
                <a:gd name="connsiteX8" fmla="*/ 1907177 w 2278747"/>
                <a:gd name="connsiteY8" fmla="*/ 1985554 h 198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8747" h="1985554">
                  <a:moveTo>
                    <a:pt x="0" y="0"/>
                  </a:moveTo>
                  <a:cubicBezTo>
                    <a:pt x="87086" y="102325"/>
                    <a:pt x="174172" y="204651"/>
                    <a:pt x="313509" y="235131"/>
                  </a:cubicBezTo>
                  <a:cubicBezTo>
                    <a:pt x="452846" y="265611"/>
                    <a:pt x="692332" y="178526"/>
                    <a:pt x="836023" y="182880"/>
                  </a:cubicBezTo>
                  <a:cubicBezTo>
                    <a:pt x="979714" y="187234"/>
                    <a:pt x="1088571" y="117566"/>
                    <a:pt x="1175657" y="261257"/>
                  </a:cubicBezTo>
                  <a:cubicBezTo>
                    <a:pt x="1262743" y="404948"/>
                    <a:pt x="1236617" y="866502"/>
                    <a:pt x="1358537" y="1045028"/>
                  </a:cubicBezTo>
                  <a:cubicBezTo>
                    <a:pt x="1480457" y="1223554"/>
                    <a:pt x="1780903" y="1275805"/>
                    <a:pt x="1907177" y="1332411"/>
                  </a:cubicBezTo>
                  <a:cubicBezTo>
                    <a:pt x="2033451" y="1389017"/>
                    <a:pt x="2055223" y="1328057"/>
                    <a:pt x="2116183" y="1384663"/>
                  </a:cubicBezTo>
                  <a:cubicBezTo>
                    <a:pt x="2177143" y="1441269"/>
                    <a:pt x="2307771" y="1571898"/>
                    <a:pt x="2272937" y="1672046"/>
                  </a:cubicBezTo>
                  <a:cubicBezTo>
                    <a:pt x="2238103" y="1772194"/>
                    <a:pt x="2020388" y="1915886"/>
                    <a:pt x="1907177" y="1985554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20116800" y="574766"/>
              <a:ext cx="1436914" cy="1854925"/>
            </a:xfrm>
            <a:custGeom>
              <a:avLst/>
              <a:gdLst>
                <a:gd name="connsiteX0" fmla="*/ 0 w 1436914"/>
                <a:gd name="connsiteY0" fmla="*/ 1854925 h 1854925"/>
                <a:gd name="connsiteX1" fmla="*/ 522514 w 1436914"/>
                <a:gd name="connsiteY1" fmla="*/ 1306285 h 1854925"/>
                <a:gd name="connsiteX2" fmla="*/ 1018903 w 1436914"/>
                <a:gd name="connsiteY2" fmla="*/ 705394 h 1854925"/>
                <a:gd name="connsiteX3" fmla="*/ 1306286 w 1436914"/>
                <a:gd name="connsiteY3" fmla="*/ 313508 h 1854925"/>
                <a:gd name="connsiteX4" fmla="*/ 1436914 w 1436914"/>
                <a:gd name="connsiteY4" fmla="*/ 0 h 185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6914" h="1854925">
                  <a:moveTo>
                    <a:pt x="0" y="1854925"/>
                  </a:moveTo>
                  <a:cubicBezTo>
                    <a:pt x="176348" y="1676399"/>
                    <a:pt x="352697" y="1497873"/>
                    <a:pt x="522514" y="1306285"/>
                  </a:cubicBezTo>
                  <a:cubicBezTo>
                    <a:pt x="692331" y="1114697"/>
                    <a:pt x="888274" y="870857"/>
                    <a:pt x="1018903" y="705394"/>
                  </a:cubicBezTo>
                  <a:cubicBezTo>
                    <a:pt x="1149532" y="539931"/>
                    <a:pt x="1236618" y="431074"/>
                    <a:pt x="1306286" y="313508"/>
                  </a:cubicBezTo>
                  <a:cubicBezTo>
                    <a:pt x="1375955" y="195942"/>
                    <a:pt x="1406434" y="97971"/>
                    <a:pt x="1436914" y="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>
              <a:off x="12357463" y="7498080"/>
              <a:ext cx="3502266" cy="10424160"/>
            </a:xfrm>
            <a:custGeom>
              <a:avLst/>
              <a:gdLst>
                <a:gd name="connsiteX0" fmla="*/ 0 w 3502266"/>
                <a:gd name="connsiteY0" fmla="*/ 0 h 10424160"/>
                <a:gd name="connsiteX1" fmla="*/ 391886 w 3502266"/>
                <a:gd name="connsiteY1" fmla="*/ 313509 h 10424160"/>
                <a:gd name="connsiteX2" fmla="*/ 705394 w 3502266"/>
                <a:gd name="connsiteY2" fmla="*/ 1123406 h 10424160"/>
                <a:gd name="connsiteX3" fmla="*/ 1123406 w 3502266"/>
                <a:gd name="connsiteY3" fmla="*/ 2246811 h 10424160"/>
                <a:gd name="connsiteX4" fmla="*/ 1933303 w 3502266"/>
                <a:gd name="connsiteY4" fmla="*/ 2769326 h 10424160"/>
                <a:gd name="connsiteX5" fmla="*/ 2299063 w 3502266"/>
                <a:gd name="connsiteY5" fmla="*/ 3082834 h 10424160"/>
                <a:gd name="connsiteX6" fmla="*/ 2612571 w 3502266"/>
                <a:gd name="connsiteY6" fmla="*/ 3579223 h 10424160"/>
                <a:gd name="connsiteX7" fmla="*/ 2586446 w 3502266"/>
                <a:gd name="connsiteY7" fmla="*/ 4127863 h 10424160"/>
                <a:gd name="connsiteX8" fmla="*/ 2847703 w 3502266"/>
                <a:gd name="connsiteY8" fmla="*/ 4598126 h 10424160"/>
                <a:gd name="connsiteX9" fmla="*/ 2821577 w 3502266"/>
                <a:gd name="connsiteY9" fmla="*/ 4833257 h 10424160"/>
                <a:gd name="connsiteX10" fmla="*/ 2847703 w 3502266"/>
                <a:gd name="connsiteY10" fmla="*/ 5408023 h 10424160"/>
                <a:gd name="connsiteX11" fmla="*/ 3239588 w 3502266"/>
                <a:gd name="connsiteY11" fmla="*/ 5878286 h 10424160"/>
                <a:gd name="connsiteX12" fmla="*/ 3500846 w 3502266"/>
                <a:gd name="connsiteY12" fmla="*/ 6688183 h 10424160"/>
                <a:gd name="connsiteX13" fmla="*/ 3344091 w 3502266"/>
                <a:gd name="connsiteY13" fmla="*/ 7210697 h 10424160"/>
                <a:gd name="connsiteX14" fmla="*/ 3344091 w 3502266"/>
                <a:gd name="connsiteY14" fmla="*/ 7680960 h 10424160"/>
                <a:gd name="connsiteX15" fmla="*/ 2952206 w 3502266"/>
                <a:gd name="connsiteY15" fmla="*/ 8072846 h 10424160"/>
                <a:gd name="connsiteX16" fmla="*/ 2664823 w 3502266"/>
                <a:gd name="connsiteY16" fmla="*/ 8334103 h 10424160"/>
                <a:gd name="connsiteX17" fmla="*/ 2690948 w 3502266"/>
                <a:gd name="connsiteY17" fmla="*/ 8830491 h 10424160"/>
                <a:gd name="connsiteX18" fmla="*/ 2978331 w 3502266"/>
                <a:gd name="connsiteY18" fmla="*/ 9274629 h 10424160"/>
                <a:gd name="connsiteX19" fmla="*/ 2743200 w 3502266"/>
                <a:gd name="connsiteY19" fmla="*/ 9849394 h 10424160"/>
                <a:gd name="connsiteX20" fmla="*/ 2351314 w 3502266"/>
                <a:gd name="connsiteY20" fmla="*/ 10424160 h 1042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2266" h="10424160">
                  <a:moveTo>
                    <a:pt x="0" y="0"/>
                  </a:moveTo>
                  <a:cubicBezTo>
                    <a:pt x="137160" y="63137"/>
                    <a:pt x="274320" y="126275"/>
                    <a:pt x="391886" y="313509"/>
                  </a:cubicBezTo>
                  <a:cubicBezTo>
                    <a:pt x="509452" y="500743"/>
                    <a:pt x="583474" y="801189"/>
                    <a:pt x="705394" y="1123406"/>
                  </a:cubicBezTo>
                  <a:cubicBezTo>
                    <a:pt x="827314" y="1445623"/>
                    <a:pt x="918754" y="1972491"/>
                    <a:pt x="1123406" y="2246811"/>
                  </a:cubicBezTo>
                  <a:cubicBezTo>
                    <a:pt x="1328058" y="2521131"/>
                    <a:pt x="1737360" y="2629989"/>
                    <a:pt x="1933303" y="2769326"/>
                  </a:cubicBezTo>
                  <a:cubicBezTo>
                    <a:pt x="2129246" y="2908663"/>
                    <a:pt x="2185852" y="2947851"/>
                    <a:pt x="2299063" y="3082834"/>
                  </a:cubicBezTo>
                  <a:cubicBezTo>
                    <a:pt x="2412274" y="3217817"/>
                    <a:pt x="2564674" y="3405052"/>
                    <a:pt x="2612571" y="3579223"/>
                  </a:cubicBezTo>
                  <a:cubicBezTo>
                    <a:pt x="2660468" y="3753394"/>
                    <a:pt x="2547257" y="3958046"/>
                    <a:pt x="2586446" y="4127863"/>
                  </a:cubicBezTo>
                  <a:cubicBezTo>
                    <a:pt x="2625635" y="4297680"/>
                    <a:pt x="2808515" y="4480560"/>
                    <a:pt x="2847703" y="4598126"/>
                  </a:cubicBezTo>
                  <a:cubicBezTo>
                    <a:pt x="2886892" y="4715692"/>
                    <a:pt x="2821577" y="4698274"/>
                    <a:pt x="2821577" y="4833257"/>
                  </a:cubicBezTo>
                  <a:cubicBezTo>
                    <a:pt x="2821577" y="4968240"/>
                    <a:pt x="2778035" y="5233852"/>
                    <a:pt x="2847703" y="5408023"/>
                  </a:cubicBezTo>
                  <a:cubicBezTo>
                    <a:pt x="2917372" y="5582195"/>
                    <a:pt x="3130731" y="5664926"/>
                    <a:pt x="3239588" y="5878286"/>
                  </a:cubicBezTo>
                  <a:cubicBezTo>
                    <a:pt x="3348445" y="6091646"/>
                    <a:pt x="3483429" y="6466115"/>
                    <a:pt x="3500846" y="6688183"/>
                  </a:cubicBezTo>
                  <a:cubicBezTo>
                    <a:pt x="3518263" y="6910251"/>
                    <a:pt x="3370217" y="7045234"/>
                    <a:pt x="3344091" y="7210697"/>
                  </a:cubicBezTo>
                  <a:cubicBezTo>
                    <a:pt x="3317965" y="7376160"/>
                    <a:pt x="3409405" y="7537269"/>
                    <a:pt x="3344091" y="7680960"/>
                  </a:cubicBezTo>
                  <a:cubicBezTo>
                    <a:pt x="3278777" y="7824651"/>
                    <a:pt x="3065417" y="7963989"/>
                    <a:pt x="2952206" y="8072846"/>
                  </a:cubicBezTo>
                  <a:cubicBezTo>
                    <a:pt x="2838995" y="8181703"/>
                    <a:pt x="2708366" y="8207829"/>
                    <a:pt x="2664823" y="8334103"/>
                  </a:cubicBezTo>
                  <a:cubicBezTo>
                    <a:pt x="2621280" y="8460377"/>
                    <a:pt x="2638697" y="8673737"/>
                    <a:pt x="2690948" y="8830491"/>
                  </a:cubicBezTo>
                  <a:cubicBezTo>
                    <a:pt x="2743199" y="8987245"/>
                    <a:pt x="2969622" y="9104812"/>
                    <a:pt x="2978331" y="9274629"/>
                  </a:cubicBezTo>
                  <a:cubicBezTo>
                    <a:pt x="2987040" y="9444446"/>
                    <a:pt x="2847703" y="9657806"/>
                    <a:pt x="2743200" y="9849394"/>
                  </a:cubicBezTo>
                  <a:cubicBezTo>
                    <a:pt x="2638697" y="10040983"/>
                    <a:pt x="2351314" y="10424160"/>
                    <a:pt x="2351314" y="1042416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11991703" y="8569103"/>
              <a:ext cx="13951131" cy="4468570"/>
            </a:xfrm>
            <a:custGeom>
              <a:avLst/>
              <a:gdLst>
                <a:gd name="connsiteX0" fmla="*/ 0 w 13951131"/>
                <a:gd name="connsiteY0" fmla="*/ 3997366 h 4468570"/>
                <a:gd name="connsiteX1" fmla="*/ 1071154 w 13951131"/>
                <a:gd name="connsiteY1" fmla="*/ 3736108 h 4468570"/>
                <a:gd name="connsiteX2" fmla="*/ 1593668 w 13951131"/>
                <a:gd name="connsiteY2" fmla="*/ 3553228 h 4468570"/>
                <a:gd name="connsiteX3" fmla="*/ 2926080 w 13951131"/>
                <a:gd name="connsiteY3" fmla="*/ 3605480 h 4468570"/>
                <a:gd name="connsiteX4" fmla="*/ 3317966 w 13951131"/>
                <a:gd name="connsiteY4" fmla="*/ 3814486 h 4468570"/>
                <a:gd name="connsiteX5" fmla="*/ 3971108 w 13951131"/>
                <a:gd name="connsiteY5" fmla="*/ 3866737 h 4468570"/>
                <a:gd name="connsiteX6" fmla="*/ 4284617 w 13951131"/>
                <a:gd name="connsiteY6" fmla="*/ 3945114 h 4468570"/>
                <a:gd name="connsiteX7" fmla="*/ 4754880 w 13951131"/>
                <a:gd name="connsiteY7" fmla="*/ 4337000 h 4468570"/>
                <a:gd name="connsiteX8" fmla="*/ 4937760 w 13951131"/>
                <a:gd name="connsiteY8" fmla="*/ 4467628 h 4468570"/>
                <a:gd name="connsiteX9" fmla="*/ 5199017 w 13951131"/>
                <a:gd name="connsiteY9" fmla="*/ 4284748 h 4468570"/>
                <a:gd name="connsiteX10" fmla="*/ 5695406 w 13951131"/>
                <a:gd name="connsiteY10" fmla="*/ 4180246 h 4468570"/>
                <a:gd name="connsiteX11" fmla="*/ 6139543 w 13951131"/>
                <a:gd name="connsiteY11" fmla="*/ 4049617 h 4468570"/>
                <a:gd name="connsiteX12" fmla="*/ 6453051 w 13951131"/>
                <a:gd name="connsiteY12" fmla="*/ 3736108 h 4468570"/>
                <a:gd name="connsiteX13" fmla="*/ 6844937 w 13951131"/>
                <a:gd name="connsiteY13" fmla="*/ 3500977 h 4468570"/>
                <a:gd name="connsiteX14" fmla="*/ 7367451 w 13951131"/>
                <a:gd name="connsiteY14" fmla="*/ 2978463 h 4468570"/>
                <a:gd name="connsiteX15" fmla="*/ 7785463 w 13951131"/>
                <a:gd name="connsiteY15" fmla="*/ 2743331 h 4468570"/>
                <a:gd name="connsiteX16" fmla="*/ 8098971 w 13951131"/>
                <a:gd name="connsiteY16" fmla="*/ 2664954 h 4468570"/>
                <a:gd name="connsiteX17" fmla="*/ 8203474 w 13951131"/>
                <a:gd name="connsiteY17" fmla="*/ 2534326 h 4468570"/>
                <a:gd name="connsiteX18" fmla="*/ 8699863 w 13951131"/>
                <a:gd name="connsiteY18" fmla="*/ 2246943 h 4468570"/>
                <a:gd name="connsiteX19" fmla="*/ 9117874 w 13951131"/>
                <a:gd name="connsiteY19" fmla="*/ 2220817 h 4468570"/>
                <a:gd name="connsiteX20" fmla="*/ 9509760 w 13951131"/>
                <a:gd name="connsiteY20" fmla="*/ 2325320 h 4468570"/>
                <a:gd name="connsiteX21" fmla="*/ 9744891 w 13951131"/>
                <a:gd name="connsiteY21" fmla="*/ 2011811 h 4468570"/>
                <a:gd name="connsiteX22" fmla="*/ 10319657 w 13951131"/>
                <a:gd name="connsiteY22" fmla="*/ 1149663 h 4468570"/>
                <a:gd name="connsiteX23" fmla="*/ 10685417 w 13951131"/>
                <a:gd name="connsiteY23" fmla="*/ 548771 h 4468570"/>
                <a:gd name="connsiteX24" fmla="*/ 10920548 w 13951131"/>
                <a:gd name="connsiteY24" fmla="*/ 287514 h 4468570"/>
                <a:gd name="connsiteX25" fmla="*/ 11260183 w 13951131"/>
                <a:gd name="connsiteY25" fmla="*/ 26257 h 4468570"/>
                <a:gd name="connsiteX26" fmla="*/ 11573691 w 13951131"/>
                <a:gd name="connsiteY26" fmla="*/ 209137 h 4468570"/>
                <a:gd name="connsiteX27" fmla="*/ 11939451 w 13951131"/>
                <a:gd name="connsiteY27" fmla="*/ 131 h 4468570"/>
                <a:gd name="connsiteX28" fmla="*/ 12383588 w 13951131"/>
                <a:gd name="connsiteY28" fmla="*/ 183011 h 4468570"/>
                <a:gd name="connsiteX29" fmla="*/ 12566468 w 13951131"/>
                <a:gd name="connsiteY29" fmla="*/ 496520 h 4468570"/>
                <a:gd name="connsiteX30" fmla="*/ 12827726 w 13951131"/>
                <a:gd name="connsiteY30" fmla="*/ 731651 h 4468570"/>
                <a:gd name="connsiteX31" fmla="*/ 13062857 w 13951131"/>
                <a:gd name="connsiteY31" fmla="*/ 757777 h 4468570"/>
                <a:gd name="connsiteX32" fmla="*/ 13350240 w 13951131"/>
                <a:gd name="connsiteY32" fmla="*/ 966783 h 4468570"/>
                <a:gd name="connsiteX33" fmla="*/ 13663748 w 13951131"/>
                <a:gd name="connsiteY33" fmla="*/ 810028 h 4468570"/>
                <a:gd name="connsiteX34" fmla="*/ 13951131 w 13951131"/>
                <a:gd name="connsiteY34" fmla="*/ 705526 h 446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51131" h="4468570">
                  <a:moveTo>
                    <a:pt x="0" y="3997366"/>
                  </a:moveTo>
                  <a:cubicBezTo>
                    <a:pt x="402771" y="3903748"/>
                    <a:pt x="805543" y="3810131"/>
                    <a:pt x="1071154" y="3736108"/>
                  </a:cubicBezTo>
                  <a:cubicBezTo>
                    <a:pt x="1336765" y="3662085"/>
                    <a:pt x="1284514" y="3574999"/>
                    <a:pt x="1593668" y="3553228"/>
                  </a:cubicBezTo>
                  <a:cubicBezTo>
                    <a:pt x="1902822" y="3531457"/>
                    <a:pt x="2638697" y="3561937"/>
                    <a:pt x="2926080" y="3605480"/>
                  </a:cubicBezTo>
                  <a:cubicBezTo>
                    <a:pt x="3213463" y="3649023"/>
                    <a:pt x="3143795" y="3770943"/>
                    <a:pt x="3317966" y="3814486"/>
                  </a:cubicBezTo>
                  <a:cubicBezTo>
                    <a:pt x="3492137" y="3858029"/>
                    <a:pt x="3810000" y="3844966"/>
                    <a:pt x="3971108" y="3866737"/>
                  </a:cubicBezTo>
                  <a:cubicBezTo>
                    <a:pt x="4132217" y="3888508"/>
                    <a:pt x="4153988" y="3866737"/>
                    <a:pt x="4284617" y="3945114"/>
                  </a:cubicBezTo>
                  <a:cubicBezTo>
                    <a:pt x="4415246" y="4023491"/>
                    <a:pt x="4646023" y="4249914"/>
                    <a:pt x="4754880" y="4337000"/>
                  </a:cubicBezTo>
                  <a:cubicBezTo>
                    <a:pt x="4863737" y="4424086"/>
                    <a:pt x="4863737" y="4476337"/>
                    <a:pt x="4937760" y="4467628"/>
                  </a:cubicBezTo>
                  <a:cubicBezTo>
                    <a:pt x="5011783" y="4458919"/>
                    <a:pt x="5072743" y="4332645"/>
                    <a:pt x="5199017" y="4284748"/>
                  </a:cubicBezTo>
                  <a:cubicBezTo>
                    <a:pt x="5325291" y="4236851"/>
                    <a:pt x="5538652" y="4219434"/>
                    <a:pt x="5695406" y="4180246"/>
                  </a:cubicBezTo>
                  <a:cubicBezTo>
                    <a:pt x="5852160" y="4141058"/>
                    <a:pt x="6013269" y="4123640"/>
                    <a:pt x="6139543" y="4049617"/>
                  </a:cubicBezTo>
                  <a:cubicBezTo>
                    <a:pt x="6265817" y="3975594"/>
                    <a:pt x="6335485" y="3827548"/>
                    <a:pt x="6453051" y="3736108"/>
                  </a:cubicBezTo>
                  <a:cubicBezTo>
                    <a:pt x="6570617" y="3644668"/>
                    <a:pt x="6692537" y="3627251"/>
                    <a:pt x="6844937" y="3500977"/>
                  </a:cubicBezTo>
                  <a:cubicBezTo>
                    <a:pt x="6997337" y="3374703"/>
                    <a:pt x="7210697" y="3104737"/>
                    <a:pt x="7367451" y="2978463"/>
                  </a:cubicBezTo>
                  <a:cubicBezTo>
                    <a:pt x="7524205" y="2852189"/>
                    <a:pt x="7663543" y="2795582"/>
                    <a:pt x="7785463" y="2743331"/>
                  </a:cubicBezTo>
                  <a:cubicBezTo>
                    <a:pt x="7907383" y="2691079"/>
                    <a:pt x="8029303" y="2699788"/>
                    <a:pt x="8098971" y="2664954"/>
                  </a:cubicBezTo>
                  <a:cubicBezTo>
                    <a:pt x="8168639" y="2630120"/>
                    <a:pt x="8103325" y="2603994"/>
                    <a:pt x="8203474" y="2534326"/>
                  </a:cubicBezTo>
                  <a:cubicBezTo>
                    <a:pt x="8303623" y="2464658"/>
                    <a:pt x="8547463" y="2299194"/>
                    <a:pt x="8699863" y="2246943"/>
                  </a:cubicBezTo>
                  <a:cubicBezTo>
                    <a:pt x="8852263" y="2194692"/>
                    <a:pt x="8982891" y="2207754"/>
                    <a:pt x="9117874" y="2220817"/>
                  </a:cubicBezTo>
                  <a:cubicBezTo>
                    <a:pt x="9252857" y="2233880"/>
                    <a:pt x="9405257" y="2360154"/>
                    <a:pt x="9509760" y="2325320"/>
                  </a:cubicBezTo>
                  <a:cubicBezTo>
                    <a:pt x="9614263" y="2290486"/>
                    <a:pt x="9609908" y="2207754"/>
                    <a:pt x="9744891" y="2011811"/>
                  </a:cubicBezTo>
                  <a:cubicBezTo>
                    <a:pt x="9879874" y="1815868"/>
                    <a:pt x="10162903" y="1393503"/>
                    <a:pt x="10319657" y="1149663"/>
                  </a:cubicBezTo>
                  <a:cubicBezTo>
                    <a:pt x="10476411" y="905823"/>
                    <a:pt x="10585269" y="692462"/>
                    <a:pt x="10685417" y="548771"/>
                  </a:cubicBezTo>
                  <a:cubicBezTo>
                    <a:pt x="10785565" y="405080"/>
                    <a:pt x="10824754" y="374600"/>
                    <a:pt x="10920548" y="287514"/>
                  </a:cubicBezTo>
                  <a:cubicBezTo>
                    <a:pt x="11016342" y="200428"/>
                    <a:pt x="11151326" y="39320"/>
                    <a:pt x="11260183" y="26257"/>
                  </a:cubicBezTo>
                  <a:cubicBezTo>
                    <a:pt x="11369040" y="13194"/>
                    <a:pt x="11460480" y="213491"/>
                    <a:pt x="11573691" y="209137"/>
                  </a:cubicBezTo>
                  <a:cubicBezTo>
                    <a:pt x="11686902" y="204783"/>
                    <a:pt x="11804468" y="4485"/>
                    <a:pt x="11939451" y="131"/>
                  </a:cubicBezTo>
                  <a:cubicBezTo>
                    <a:pt x="12074434" y="-4223"/>
                    <a:pt x="12279085" y="100279"/>
                    <a:pt x="12383588" y="183011"/>
                  </a:cubicBezTo>
                  <a:cubicBezTo>
                    <a:pt x="12488091" y="265742"/>
                    <a:pt x="12492445" y="405080"/>
                    <a:pt x="12566468" y="496520"/>
                  </a:cubicBezTo>
                  <a:cubicBezTo>
                    <a:pt x="12640491" y="587960"/>
                    <a:pt x="12744995" y="688108"/>
                    <a:pt x="12827726" y="731651"/>
                  </a:cubicBezTo>
                  <a:cubicBezTo>
                    <a:pt x="12910458" y="775194"/>
                    <a:pt x="12975771" y="718588"/>
                    <a:pt x="13062857" y="757777"/>
                  </a:cubicBezTo>
                  <a:cubicBezTo>
                    <a:pt x="13149943" y="796966"/>
                    <a:pt x="13250092" y="958074"/>
                    <a:pt x="13350240" y="966783"/>
                  </a:cubicBezTo>
                  <a:cubicBezTo>
                    <a:pt x="13450389" y="975491"/>
                    <a:pt x="13563600" y="853571"/>
                    <a:pt x="13663748" y="810028"/>
                  </a:cubicBezTo>
                  <a:cubicBezTo>
                    <a:pt x="13763896" y="766485"/>
                    <a:pt x="13894525" y="722943"/>
                    <a:pt x="13951131" y="705526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22180731" y="7184312"/>
              <a:ext cx="3683726" cy="446236"/>
            </a:xfrm>
            <a:custGeom>
              <a:avLst/>
              <a:gdLst>
                <a:gd name="connsiteX0" fmla="*/ 3683726 w 3683726"/>
                <a:gd name="connsiteY0" fmla="*/ 339894 h 446236"/>
                <a:gd name="connsiteX1" fmla="*/ 3422469 w 3683726"/>
                <a:gd name="connsiteY1" fmla="*/ 444397 h 446236"/>
                <a:gd name="connsiteX2" fmla="*/ 3239589 w 3683726"/>
                <a:gd name="connsiteY2" fmla="*/ 261517 h 446236"/>
                <a:gd name="connsiteX3" fmla="*/ 3004458 w 3683726"/>
                <a:gd name="connsiteY3" fmla="*/ 339894 h 446236"/>
                <a:gd name="connsiteX4" fmla="*/ 2220686 w 3683726"/>
                <a:gd name="connsiteY4" fmla="*/ 259 h 446236"/>
                <a:gd name="connsiteX5" fmla="*/ 1985555 w 3683726"/>
                <a:gd name="connsiteY5" fmla="*/ 287642 h 446236"/>
                <a:gd name="connsiteX6" fmla="*/ 1306286 w 3683726"/>
                <a:gd name="connsiteY6" fmla="*/ 259 h 446236"/>
                <a:gd name="connsiteX7" fmla="*/ 966652 w 3683726"/>
                <a:gd name="connsiteY7" fmla="*/ 235391 h 446236"/>
                <a:gd name="connsiteX8" fmla="*/ 731520 w 3683726"/>
                <a:gd name="connsiteY8" fmla="*/ 183139 h 446236"/>
                <a:gd name="connsiteX9" fmla="*/ 261258 w 3683726"/>
                <a:gd name="connsiteY9" fmla="*/ 339894 h 446236"/>
                <a:gd name="connsiteX10" fmla="*/ 0 w 3683726"/>
                <a:gd name="connsiteY10" fmla="*/ 339894 h 44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3726" h="446236">
                  <a:moveTo>
                    <a:pt x="3683726" y="339894"/>
                  </a:moveTo>
                  <a:cubicBezTo>
                    <a:pt x="3590109" y="398677"/>
                    <a:pt x="3496492" y="457460"/>
                    <a:pt x="3422469" y="444397"/>
                  </a:cubicBezTo>
                  <a:cubicBezTo>
                    <a:pt x="3348446" y="431334"/>
                    <a:pt x="3309257" y="278934"/>
                    <a:pt x="3239589" y="261517"/>
                  </a:cubicBezTo>
                  <a:cubicBezTo>
                    <a:pt x="3169921" y="244100"/>
                    <a:pt x="3174275" y="383437"/>
                    <a:pt x="3004458" y="339894"/>
                  </a:cubicBezTo>
                  <a:cubicBezTo>
                    <a:pt x="2834641" y="296351"/>
                    <a:pt x="2390503" y="8968"/>
                    <a:pt x="2220686" y="259"/>
                  </a:cubicBezTo>
                  <a:cubicBezTo>
                    <a:pt x="2050869" y="-8450"/>
                    <a:pt x="2137955" y="287642"/>
                    <a:pt x="1985555" y="287642"/>
                  </a:cubicBezTo>
                  <a:cubicBezTo>
                    <a:pt x="1833155" y="287642"/>
                    <a:pt x="1476103" y="8968"/>
                    <a:pt x="1306286" y="259"/>
                  </a:cubicBezTo>
                  <a:cubicBezTo>
                    <a:pt x="1136469" y="-8450"/>
                    <a:pt x="1062446" y="204911"/>
                    <a:pt x="966652" y="235391"/>
                  </a:cubicBezTo>
                  <a:cubicBezTo>
                    <a:pt x="870858" y="265871"/>
                    <a:pt x="849086" y="165722"/>
                    <a:pt x="731520" y="183139"/>
                  </a:cubicBezTo>
                  <a:cubicBezTo>
                    <a:pt x="613954" y="200556"/>
                    <a:pt x="383178" y="313768"/>
                    <a:pt x="261258" y="339894"/>
                  </a:cubicBezTo>
                  <a:cubicBezTo>
                    <a:pt x="139338" y="366020"/>
                    <a:pt x="69669" y="352957"/>
                    <a:pt x="0" y="339894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>
              <a:off x="24087909" y="13268329"/>
              <a:ext cx="1750422" cy="735054"/>
            </a:xfrm>
            <a:custGeom>
              <a:avLst/>
              <a:gdLst>
                <a:gd name="connsiteX0" fmla="*/ 1750422 w 1750422"/>
                <a:gd name="connsiteY0" fmla="*/ 186414 h 735054"/>
                <a:gd name="connsiteX1" fmla="*/ 1175657 w 1750422"/>
                <a:gd name="connsiteY1" fmla="*/ 134162 h 735054"/>
                <a:gd name="connsiteX2" fmla="*/ 809897 w 1750422"/>
                <a:gd name="connsiteY2" fmla="*/ 3534 h 735054"/>
                <a:gd name="connsiteX3" fmla="*/ 600891 w 1750422"/>
                <a:gd name="connsiteY3" fmla="*/ 290917 h 735054"/>
                <a:gd name="connsiteX4" fmla="*/ 287382 w 1750422"/>
                <a:gd name="connsiteY4" fmla="*/ 369294 h 735054"/>
                <a:gd name="connsiteX5" fmla="*/ 0 w 1750422"/>
                <a:gd name="connsiteY5" fmla="*/ 735054 h 735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422" h="735054">
                  <a:moveTo>
                    <a:pt x="1750422" y="186414"/>
                  </a:moveTo>
                  <a:cubicBezTo>
                    <a:pt x="1541416" y="175528"/>
                    <a:pt x="1332411" y="164642"/>
                    <a:pt x="1175657" y="134162"/>
                  </a:cubicBezTo>
                  <a:cubicBezTo>
                    <a:pt x="1018903" y="103682"/>
                    <a:pt x="905691" y="-22592"/>
                    <a:pt x="809897" y="3534"/>
                  </a:cubicBezTo>
                  <a:cubicBezTo>
                    <a:pt x="714103" y="29660"/>
                    <a:pt x="687977" y="229957"/>
                    <a:pt x="600891" y="290917"/>
                  </a:cubicBezTo>
                  <a:cubicBezTo>
                    <a:pt x="513805" y="351877"/>
                    <a:pt x="387530" y="295271"/>
                    <a:pt x="287382" y="369294"/>
                  </a:cubicBezTo>
                  <a:cubicBezTo>
                    <a:pt x="187233" y="443317"/>
                    <a:pt x="0" y="735054"/>
                    <a:pt x="0" y="735054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20057438" y="10920549"/>
              <a:ext cx="1470151" cy="6766560"/>
            </a:xfrm>
            <a:custGeom>
              <a:avLst/>
              <a:gdLst>
                <a:gd name="connsiteX0" fmla="*/ 268368 w 1470151"/>
                <a:gd name="connsiteY0" fmla="*/ 6766560 h 6766560"/>
                <a:gd name="connsiteX1" fmla="*/ 33236 w 1470151"/>
                <a:gd name="connsiteY1" fmla="*/ 6557554 h 6766560"/>
                <a:gd name="connsiteX2" fmla="*/ 7111 w 1470151"/>
                <a:gd name="connsiteY2" fmla="*/ 5826034 h 6766560"/>
                <a:gd name="connsiteX3" fmla="*/ 85488 w 1470151"/>
                <a:gd name="connsiteY3" fmla="*/ 5172891 h 6766560"/>
                <a:gd name="connsiteX4" fmla="*/ 163865 w 1470151"/>
                <a:gd name="connsiteY4" fmla="*/ 4859382 h 6766560"/>
                <a:gd name="connsiteX5" fmla="*/ 111613 w 1470151"/>
                <a:gd name="connsiteY5" fmla="*/ 3918857 h 6766560"/>
                <a:gd name="connsiteX6" fmla="*/ 398996 w 1470151"/>
                <a:gd name="connsiteY6" fmla="*/ 3135085 h 6766560"/>
                <a:gd name="connsiteX7" fmla="*/ 555751 w 1470151"/>
                <a:gd name="connsiteY7" fmla="*/ 2142308 h 6766560"/>
                <a:gd name="connsiteX8" fmla="*/ 790882 w 1470151"/>
                <a:gd name="connsiteY8" fmla="*/ 1175657 h 6766560"/>
                <a:gd name="connsiteX9" fmla="*/ 1078265 w 1470151"/>
                <a:gd name="connsiteY9" fmla="*/ 862148 h 6766560"/>
                <a:gd name="connsiteX10" fmla="*/ 1287271 w 1470151"/>
                <a:gd name="connsiteY10" fmla="*/ 418011 h 6766560"/>
                <a:gd name="connsiteX11" fmla="*/ 1470151 w 1470151"/>
                <a:gd name="connsiteY11" fmla="*/ 0 h 676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0151" h="6766560">
                  <a:moveTo>
                    <a:pt x="268368" y="6766560"/>
                  </a:moveTo>
                  <a:cubicBezTo>
                    <a:pt x="172573" y="6740434"/>
                    <a:pt x="76779" y="6714308"/>
                    <a:pt x="33236" y="6557554"/>
                  </a:cubicBezTo>
                  <a:cubicBezTo>
                    <a:pt x="-10307" y="6400800"/>
                    <a:pt x="-1598" y="6056811"/>
                    <a:pt x="7111" y="5826034"/>
                  </a:cubicBezTo>
                  <a:cubicBezTo>
                    <a:pt x="15820" y="5595257"/>
                    <a:pt x="59362" y="5334000"/>
                    <a:pt x="85488" y="5172891"/>
                  </a:cubicBezTo>
                  <a:cubicBezTo>
                    <a:pt x="111614" y="5011782"/>
                    <a:pt x="159511" y="5068388"/>
                    <a:pt x="163865" y="4859382"/>
                  </a:cubicBezTo>
                  <a:cubicBezTo>
                    <a:pt x="168219" y="4650376"/>
                    <a:pt x="72425" y="4206240"/>
                    <a:pt x="111613" y="3918857"/>
                  </a:cubicBezTo>
                  <a:cubicBezTo>
                    <a:pt x="150801" y="3631474"/>
                    <a:pt x="324973" y="3431176"/>
                    <a:pt x="398996" y="3135085"/>
                  </a:cubicBezTo>
                  <a:cubicBezTo>
                    <a:pt x="473019" y="2838994"/>
                    <a:pt x="490437" y="2468879"/>
                    <a:pt x="555751" y="2142308"/>
                  </a:cubicBezTo>
                  <a:cubicBezTo>
                    <a:pt x="621065" y="1815737"/>
                    <a:pt x="703796" y="1389017"/>
                    <a:pt x="790882" y="1175657"/>
                  </a:cubicBezTo>
                  <a:cubicBezTo>
                    <a:pt x="877968" y="962297"/>
                    <a:pt x="995534" y="988422"/>
                    <a:pt x="1078265" y="862148"/>
                  </a:cubicBezTo>
                  <a:cubicBezTo>
                    <a:pt x="1160996" y="735874"/>
                    <a:pt x="1221957" y="561702"/>
                    <a:pt x="1287271" y="418011"/>
                  </a:cubicBezTo>
                  <a:cubicBezTo>
                    <a:pt x="1352585" y="274320"/>
                    <a:pt x="1411368" y="137160"/>
                    <a:pt x="1470151" y="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 81"/>
            <p:cNvSpPr/>
            <p:nvPr/>
          </p:nvSpPr>
          <p:spPr>
            <a:xfrm>
              <a:off x="11991703" y="7785463"/>
              <a:ext cx="3213463" cy="3579223"/>
            </a:xfrm>
            <a:custGeom>
              <a:avLst/>
              <a:gdLst>
                <a:gd name="connsiteX0" fmla="*/ 0 w 3213463"/>
                <a:gd name="connsiteY0" fmla="*/ 3579223 h 3579223"/>
                <a:gd name="connsiteX1" fmla="*/ 444137 w 3213463"/>
                <a:gd name="connsiteY1" fmla="*/ 3161211 h 3579223"/>
                <a:gd name="connsiteX2" fmla="*/ 783771 w 3213463"/>
                <a:gd name="connsiteY2" fmla="*/ 2899954 h 3579223"/>
                <a:gd name="connsiteX3" fmla="*/ 862148 w 3213463"/>
                <a:gd name="connsiteY3" fmla="*/ 2325188 h 3579223"/>
                <a:gd name="connsiteX4" fmla="*/ 1384663 w 3213463"/>
                <a:gd name="connsiteY4" fmla="*/ 1750423 h 3579223"/>
                <a:gd name="connsiteX5" fmla="*/ 2116183 w 3213463"/>
                <a:gd name="connsiteY5" fmla="*/ 1619794 h 3579223"/>
                <a:gd name="connsiteX6" fmla="*/ 2847703 w 3213463"/>
                <a:gd name="connsiteY6" fmla="*/ 1410788 h 3579223"/>
                <a:gd name="connsiteX7" fmla="*/ 2899954 w 3213463"/>
                <a:gd name="connsiteY7" fmla="*/ 1097280 h 3579223"/>
                <a:gd name="connsiteX8" fmla="*/ 3135086 w 3213463"/>
                <a:gd name="connsiteY8" fmla="*/ 391886 h 3579223"/>
                <a:gd name="connsiteX9" fmla="*/ 3213463 w 3213463"/>
                <a:gd name="connsiteY9" fmla="*/ 0 h 357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13463" h="3579223">
                  <a:moveTo>
                    <a:pt x="0" y="3579223"/>
                  </a:moveTo>
                  <a:cubicBezTo>
                    <a:pt x="156754" y="3426822"/>
                    <a:pt x="313509" y="3274422"/>
                    <a:pt x="444137" y="3161211"/>
                  </a:cubicBezTo>
                  <a:cubicBezTo>
                    <a:pt x="574765" y="3048000"/>
                    <a:pt x="714103" y="3039291"/>
                    <a:pt x="783771" y="2899954"/>
                  </a:cubicBezTo>
                  <a:cubicBezTo>
                    <a:pt x="853439" y="2760617"/>
                    <a:pt x="761999" y="2516776"/>
                    <a:pt x="862148" y="2325188"/>
                  </a:cubicBezTo>
                  <a:cubicBezTo>
                    <a:pt x="962297" y="2133600"/>
                    <a:pt x="1175657" y="1867989"/>
                    <a:pt x="1384663" y="1750423"/>
                  </a:cubicBezTo>
                  <a:cubicBezTo>
                    <a:pt x="1593669" y="1632857"/>
                    <a:pt x="1872343" y="1676400"/>
                    <a:pt x="2116183" y="1619794"/>
                  </a:cubicBezTo>
                  <a:cubicBezTo>
                    <a:pt x="2360023" y="1563188"/>
                    <a:pt x="2717075" y="1497874"/>
                    <a:pt x="2847703" y="1410788"/>
                  </a:cubicBezTo>
                  <a:cubicBezTo>
                    <a:pt x="2978332" y="1323702"/>
                    <a:pt x="2852057" y="1267097"/>
                    <a:pt x="2899954" y="1097280"/>
                  </a:cubicBezTo>
                  <a:cubicBezTo>
                    <a:pt x="2947851" y="927463"/>
                    <a:pt x="3082835" y="574766"/>
                    <a:pt x="3135086" y="391886"/>
                  </a:cubicBezTo>
                  <a:cubicBezTo>
                    <a:pt x="3187337" y="209006"/>
                    <a:pt x="3200400" y="104503"/>
                    <a:pt x="3213463" y="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14212389" y="9222377"/>
              <a:ext cx="549764" cy="992777"/>
            </a:xfrm>
            <a:custGeom>
              <a:avLst/>
              <a:gdLst>
                <a:gd name="connsiteX0" fmla="*/ 0 w 549764"/>
                <a:gd name="connsiteY0" fmla="*/ 992777 h 992777"/>
                <a:gd name="connsiteX1" fmla="*/ 365760 w 549764"/>
                <a:gd name="connsiteY1" fmla="*/ 705394 h 992777"/>
                <a:gd name="connsiteX2" fmla="*/ 522514 w 549764"/>
                <a:gd name="connsiteY2" fmla="*/ 496389 h 992777"/>
                <a:gd name="connsiteX3" fmla="*/ 548640 w 549764"/>
                <a:gd name="connsiteY3" fmla="*/ 0 h 99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764" h="992777">
                  <a:moveTo>
                    <a:pt x="0" y="992777"/>
                  </a:moveTo>
                  <a:cubicBezTo>
                    <a:pt x="139337" y="890451"/>
                    <a:pt x="278674" y="788125"/>
                    <a:pt x="365760" y="705394"/>
                  </a:cubicBezTo>
                  <a:cubicBezTo>
                    <a:pt x="452846" y="622663"/>
                    <a:pt x="492034" y="613955"/>
                    <a:pt x="522514" y="496389"/>
                  </a:cubicBezTo>
                  <a:cubicBezTo>
                    <a:pt x="552994" y="378823"/>
                    <a:pt x="550817" y="189411"/>
                    <a:pt x="548640" y="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14160137" y="7627240"/>
              <a:ext cx="2169069" cy="4782474"/>
            </a:xfrm>
            <a:custGeom>
              <a:avLst/>
              <a:gdLst>
                <a:gd name="connsiteX0" fmla="*/ 0 w 2169069"/>
                <a:gd name="connsiteY0" fmla="*/ 27594 h 4782474"/>
                <a:gd name="connsiteX1" fmla="*/ 313509 w 2169069"/>
                <a:gd name="connsiteY1" fmla="*/ 132097 h 4782474"/>
                <a:gd name="connsiteX2" fmla="*/ 783772 w 2169069"/>
                <a:gd name="connsiteY2" fmla="*/ 1469 h 4782474"/>
                <a:gd name="connsiteX3" fmla="*/ 1045029 w 2169069"/>
                <a:gd name="connsiteY3" fmla="*/ 79846 h 4782474"/>
                <a:gd name="connsiteX4" fmla="*/ 1463040 w 2169069"/>
                <a:gd name="connsiteY4" fmla="*/ 341103 h 4782474"/>
                <a:gd name="connsiteX5" fmla="*/ 1854926 w 2169069"/>
                <a:gd name="connsiteY5" fmla="*/ 889743 h 4782474"/>
                <a:gd name="connsiteX6" fmla="*/ 1828800 w 2169069"/>
                <a:gd name="connsiteY6" fmla="*/ 1124874 h 4782474"/>
                <a:gd name="connsiteX7" fmla="*/ 1985554 w 2169069"/>
                <a:gd name="connsiteY7" fmla="*/ 1360006 h 4782474"/>
                <a:gd name="connsiteX8" fmla="*/ 1933303 w 2169069"/>
                <a:gd name="connsiteY8" fmla="*/ 1987023 h 4782474"/>
                <a:gd name="connsiteX9" fmla="*/ 1828800 w 2169069"/>
                <a:gd name="connsiteY9" fmla="*/ 2796920 h 4782474"/>
                <a:gd name="connsiteX10" fmla="*/ 2037806 w 2169069"/>
                <a:gd name="connsiteY10" fmla="*/ 3502314 h 4782474"/>
                <a:gd name="connsiteX11" fmla="*/ 2168434 w 2169069"/>
                <a:gd name="connsiteY11" fmla="*/ 3894200 h 4782474"/>
                <a:gd name="connsiteX12" fmla="*/ 1985554 w 2169069"/>
                <a:gd name="connsiteY12" fmla="*/ 4364463 h 4782474"/>
                <a:gd name="connsiteX13" fmla="*/ 1959429 w 2169069"/>
                <a:gd name="connsiteY13" fmla="*/ 4782474 h 478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9069" h="4782474">
                  <a:moveTo>
                    <a:pt x="0" y="27594"/>
                  </a:moveTo>
                  <a:cubicBezTo>
                    <a:pt x="91440" y="82022"/>
                    <a:pt x="182880" y="136451"/>
                    <a:pt x="313509" y="132097"/>
                  </a:cubicBezTo>
                  <a:cubicBezTo>
                    <a:pt x="444138" y="127743"/>
                    <a:pt x="661852" y="10177"/>
                    <a:pt x="783772" y="1469"/>
                  </a:cubicBezTo>
                  <a:cubicBezTo>
                    <a:pt x="905692" y="-7240"/>
                    <a:pt x="931818" y="23240"/>
                    <a:pt x="1045029" y="79846"/>
                  </a:cubicBezTo>
                  <a:cubicBezTo>
                    <a:pt x="1158240" y="136452"/>
                    <a:pt x="1328057" y="206120"/>
                    <a:pt x="1463040" y="341103"/>
                  </a:cubicBezTo>
                  <a:cubicBezTo>
                    <a:pt x="1598023" y="476086"/>
                    <a:pt x="1793966" y="759115"/>
                    <a:pt x="1854926" y="889743"/>
                  </a:cubicBezTo>
                  <a:cubicBezTo>
                    <a:pt x="1915886" y="1020371"/>
                    <a:pt x="1807029" y="1046497"/>
                    <a:pt x="1828800" y="1124874"/>
                  </a:cubicBezTo>
                  <a:cubicBezTo>
                    <a:pt x="1850571" y="1203251"/>
                    <a:pt x="1968137" y="1216315"/>
                    <a:pt x="1985554" y="1360006"/>
                  </a:cubicBezTo>
                  <a:cubicBezTo>
                    <a:pt x="2002971" y="1503697"/>
                    <a:pt x="1959429" y="1747537"/>
                    <a:pt x="1933303" y="1987023"/>
                  </a:cubicBezTo>
                  <a:cubicBezTo>
                    <a:pt x="1907177" y="2226509"/>
                    <a:pt x="1811383" y="2544372"/>
                    <a:pt x="1828800" y="2796920"/>
                  </a:cubicBezTo>
                  <a:cubicBezTo>
                    <a:pt x="1846217" y="3049469"/>
                    <a:pt x="1981200" y="3319434"/>
                    <a:pt x="2037806" y="3502314"/>
                  </a:cubicBezTo>
                  <a:cubicBezTo>
                    <a:pt x="2094412" y="3685194"/>
                    <a:pt x="2177143" y="3750509"/>
                    <a:pt x="2168434" y="3894200"/>
                  </a:cubicBezTo>
                  <a:cubicBezTo>
                    <a:pt x="2159725" y="4037891"/>
                    <a:pt x="2020388" y="4216417"/>
                    <a:pt x="1985554" y="4364463"/>
                  </a:cubicBezTo>
                  <a:cubicBezTo>
                    <a:pt x="1950720" y="4512509"/>
                    <a:pt x="1955074" y="4647491"/>
                    <a:pt x="1959429" y="4782474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16119566" y="5852160"/>
              <a:ext cx="1326641" cy="4000183"/>
            </a:xfrm>
            <a:custGeom>
              <a:avLst/>
              <a:gdLst>
                <a:gd name="connsiteX0" fmla="*/ 0 w 1326641"/>
                <a:gd name="connsiteY0" fmla="*/ 3944983 h 4000183"/>
                <a:gd name="connsiteX1" fmla="*/ 235131 w 1326641"/>
                <a:gd name="connsiteY1" fmla="*/ 3997234 h 4000183"/>
                <a:gd name="connsiteX2" fmla="*/ 574765 w 1326641"/>
                <a:gd name="connsiteY2" fmla="*/ 3866606 h 4000183"/>
                <a:gd name="connsiteX3" fmla="*/ 1097280 w 1326641"/>
                <a:gd name="connsiteY3" fmla="*/ 3709851 h 4000183"/>
                <a:gd name="connsiteX4" fmla="*/ 1227908 w 1326641"/>
                <a:gd name="connsiteY4" fmla="*/ 3474720 h 4000183"/>
                <a:gd name="connsiteX5" fmla="*/ 1201783 w 1326641"/>
                <a:gd name="connsiteY5" fmla="*/ 2926080 h 4000183"/>
                <a:gd name="connsiteX6" fmla="*/ 966651 w 1326641"/>
                <a:gd name="connsiteY6" fmla="*/ 2011680 h 4000183"/>
                <a:gd name="connsiteX7" fmla="*/ 1045028 w 1326641"/>
                <a:gd name="connsiteY7" fmla="*/ 1750423 h 4000183"/>
                <a:gd name="connsiteX8" fmla="*/ 1306285 w 1326641"/>
                <a:gd name="connsiteY8" fmla="*/ 1201783 h 4000183"/>
                <a:gd name="connsiteX9" fmla="*/ 1306285 w 1326641"/>
                <a:gd name="connsiteY9" fmla="*/ 731520 h 4000183"/>
                <a:gd name="connsiteX10" fmla="*/ 1280160 w 1326641"/>
                <a:gd name="connsiteY10" fmla="*/ 339634 h 4000183"/>
                <a:gd name="connsiteX11" fmla="*/ 1097280 w 1326641"/>
                <a:gd name="connsiteY11" fmla="*/ 261257 h 4000183"/>
                <a:gd name="connsiteX12" fmla="*/ 600891 w 1326641"/>
                <a:gd name="connsiteY12" fmla="*/ 0 h 4000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6641" h="4000183">
                  <a:moveTo>
                    <a:pt x="0" y="3944983"/>
                  </a:moveTo>
                  <a:cubicBezTo>
                    <a:pt x="69668" y="3977640"/>
                    <a:pt x="139337" y="4010297"/>
                    <a:pt x="235131" y="3997234"/>
                  </a:cubicBezTo>
                  <a:cubicBezTo>
                    <a:pt x="330925" y="3984171"/>
                    <a:pt x="431074" y="3914503"/>
                    <a:pt x="574765" y="3866606"/>
                  </a:cubicBezTo>
                  <a:cubicBezTo>
                    <a:pt x="718456" y="3818709"/>
                    <a:pt x="988423" y="3775165"/>
                    <a:pt x="1097280" y="3709851"/>
                  </a:cubicBezTo>
                  <a:cubicBezTo>
                    <a:pt x="1206137" y="3644537"/>
                    <a:pt x="1210491" y="3605348"/>
                    <a:pt x="1227908" y="3474720"/>
                  </a:cubicBezTo>
                  <a:cubicBezTo>
                    <a:pt x="1245325" y="3344092"/>
                    <a:pt x="1245326" y="3169920"/>
                    <a:pt x="1201783" y="2926080"/>
                  </a:cubicBezTo>
                  <a:cubicBezTo>
                    <a:pt x="1158240" y="2682240"/>
                    <a:pt x="992777" y="2207623"/>
                    <a:pt x="966651" y="2011680"/>
                  </a:cubicBezTo>
                  <a:cubicBezTo>
                    <a:pt x="940525" y="1815737"/>
                    <a:pt x="988422" y="1885406"/>
                    <a:pt x="1045028" y="1750423"/>
                  </a:cubicBezTo>
                  <a:cubicBezTo>
                    <a:pt x="1101634" y="1615440"/>
                    <a:pt x="1262742" y="1371600"/>
                    <a:pt x="1306285" y="1201783"/>
                  </a:cubicBezTo>
                  <a:cubicBezTo>
                    <a:pt x="1349828" y="1031966"/>
                    <a:pt x="1310639" y="875211"/>
                    <a:pt x="1306285" y="731520"/>
                  </a:cubicBezTo>
                  <a:cubicBezTo>
                    <a:pt x="1301931" y="587828"/>
                    <a:pt x="1314994" y="418011"/>
                    <a:pt x="1280160" y="339634"/>
                  </a:cubicBezTo>
                  <a:cubicBezTo>
                    <a:pt x="1245326" y="261257"/>
                    <a:pt x="1210492" y="317863"/>
                    <a:pt x="1097280" y="261257"/>
                  </a:cubicBezTo>
                  <a:cubicBezTo>
                    <a:pt x="984069" y="204651"/>
                    <a:pt x="792480" y="102325"/>
                    <a:pt x="600891" y="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17451977" y="6130765"/>
              <a:ext cx="4127863" cy="792549"/>
            </a:xfrm>
            <a:custGeom>
              <a:avLst/>
              <a:gdLst>
                <a:gd name="connsiteX0" fmla="*/ 0 w 4127863"/>
                <a:gd name="connsiteY0" fmla="*/ 87155 h 792549"/>
                <a:gd name="connsiteX1" fmla="*/ 627017 w 4127863"/>
                <a:gd name="connsiteY1" fmla="*/ 8778 h 792549"/>
                <a:gd name="connsiteX2" fmla="*/ 1149532 w 4127863"/>
                <a:gd name="connsiteY2" fmla="*/ 270035 h 792549"/>
                <a:gd name="connsiteX3" fmla="*/ 1358537 w 4127863"/>
                <a:gd name="connsiteY3" fmla="*/ 400664 h 792549"/>
                <a:gd name="connsiteX4" fmla="*/ 1619794 w 4127863"/>
                <a:gd name="connsiteY4" fmla="*/ 296161 h 792549"/>
                <a:gd name="connsiteX5" fmla="*/ 2351314 w 4127863"/>
                <a:gd name="connsiteY5" fmla="*/ 400664 h 792549"/>
                <a:gd name="connsiteX6" fmla="*/ 3448594 w 4127863"/>
                <a:gd name="connsiteY6" fmla="*/ 452915 h 792549"/>
                <a:gd name="connsiteX7" fmla="*/ 3657600 w 4127863"/>
                <a:gd name="connsiteY7" fmla="*/ 452915 h 792549"/>
                <a:gd name="connsiteX8" fmla="*/ 4127863 w 4127863"/>
                <a:gd name="connsiteY8" fmla="*/ 792549 h 79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7863" h="792549">
                  <a:moveTo>
                    <a:pt x="0" y="87155"/>
                  </a:moveTo>
                  <a:cubicBezTo>
                    <a:pt x="217714" y="32726"/>
                    <a:pt x="435429" y="-21702"/>
                    <a:pt x="627017" y="8778"/>
                  </a:cubicBezTo>
                  <a:cubicBezTo>
                    <a:pt x="818605" y="39258"/>
                    <a:pt x="1027612" y="204721"/>
                    <a:pt x="1149532" y="270035"/>
                  </a:cubicBezTo>
                  <a:cubicBezTo>
                    <a:pt x="1271452" y="335349"/>
                    <a:pt x="1280160" y="396310"/>
                    <a:pt x="1358537" y="400664"/>
                  </a:cubicBezTo>
                  <a:cubicBezTo>
                    <a:pt x="1436914" y="405018"/>
                    <a:pt x="1454331" y="296161"/>
                    <a:pt x="1619794" y="296161"/>
                  </a:cubicBezTo>
                  <a:cubicBezTo>
                    <a:pt x="1785257" y="296161"/>
                    <a:pt x="2046514" y="374538"/>
                    <a:pt x="2351314" y="400664"/>
                  </a:cubicBezTo>
                  <a:cubicBezTo>
                    <a:pt x="2656114" y="426790"/>
                    <a:pt x="3230880" y="444207"/>
                    <a:pt x="3448594" y="452915"/>
                  </a:cubicBezTo>
                  <a:cubicBezTo>
                    <a:pt x="3666308" y="461623"/>
                    <a:pt x="3544389" y="396309"/>
                    <a:pt x="3657600" y="452915"/>
                  </a:cubicBezTo>
                  <a:cubicBezTo>
                    <a:pt x="3770812" y="509521"/>
                    <a:pt x="4127863" y="792549"/>
                    <a:pt x="4127863" y="792549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extBox 95"/>
            <p:cNvSpPr txBox="1"/>
            <p:nvPr/>
          </p:nvSpPr>
          <p:spPr>
            <a:xfrm rot="2607017">
              <a:off x="13108754" y="10963881"/>
              <a:ext cx="122854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>
                  <a:latin typeface="Minion Pro Cond" panose="02040706060306020203" pitchFamily="18" charset="0"/>
                </a:rPr>
                <a:t>Han  R.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7396257">
              <a:off x="22287806" y="3648682"/>
              <a:ext cx="262148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err="1">
                  <a:latin typeface="Minion Pro Cond" panose="02040706060306020203" pitchFamily="18" charset="0"/>
                </a:rPr>
                <a:t>Twinnan</a:t>
              </a:r>
              <a:r>
                <a:rPr lang="en-US" sz="2800" b="1" dirty="0">
                  <a:latin typeface="Minion Pro Cond" panose="02040706060306020203" pitchFamily="18" charset="0"/>
                </a:rPr>
                <a:t> –</a:t>
              </a:r>
              <a:r>
                <a:rPr lang="en-US" sz="2800" b="1" dirty="0" err="1">
                  <a:latin typeface="Minion Pro Cond" panose="02040706060306020203" pitchFamily="18" charset="0"/>
                </a:rPr>
                <a:t>mui</a:t>
              </a:r>
              <a:r>
                <a:rPr lang="en-US" sz="2800" b="1" dirty="0">
                  <a:latin typeface="Minion Pro Cond" panose="02040706060306020203" pitchFamily="18" charset="0"/>
                </a:rPr>
                <a:t> R.</a:t>
              </a:r>
            </a:p>
          </p:txBody>
        </p:sp>
        <p:sp>
          <p:nvSpPr>
            <p:cNvPr id="98" name="Oval 97"/>
            <p:cNvSpPr/>
            <p:nvPr/>
          </p:nvSpPr>
          <p:spPr>
            <a:xfrm>
              <a:off x="14917782" y="7550331"/>
              <a:ext cx="809897" cy="757646"/>
            </a:xfrm>
            <a:prstGeom prst="ellipse">
              <a:avLst/>
            </a:prstGeom>
            <a:noFill/>
            <a:ln w="14605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14018415" y="6844937"/>
              <a:ext cx="2310156" cy="6923314"/>
            </a:xfrm>
            <a:custGeom>
              <a:avLst/>
              <a:gdLst>
                <a:gd name="connsiteX0" fmla="*/ 63345 w 1996648"/>
                <a:gd name="connsiteY0" fmla="*/ 0 h 6557554"/>
                <a:gd name="connsiteX1" fmla="*/ 89471 w 1996648"/>
                <a:gd name="connsiteY1" fmla="*/ 914400 h 6557554"/>
                <a:gd name="connsiteX2" fmla="*/ 925494 w 1996648"/>
                <a:gd name="connsiteY2" fmla="*/ 2063932 h 6557554"/>
                <a:gd name="connsiteX3" fmla="*/ 1578636 w 1996648"/>
                <a:gd name="connsiteY3" fmla="*/ 2926080 h 6557554"/>
                <a:gd name="connsiteX4" fmla="*/ 1526385 w 1996648"/>
                <a:gd name="connsiteY4" fmla="*/ 4572000 h 6557554"/>
                <a:gd name="connsiteX5" fmla="*/ 1892145 w 1996648"/>
                <a:gd name="connsiteY5" fmla="*/ 5695406 h 6557554"/>
                <a:gd name="connsiteX6" fmla="*/ 1944396 w 1996648"/>
                <a:gd name="connsiteY6" fmla="*/ 6348549 h 6557554"/>
                <a:gd name="connsiteX7" fmla="*/ 1996648 w 1996648"/>
                <a:gd name="connsiteY7" fmla="*/ 6557554 h 6557554"/>
                <a:gd name="connsiteX0" fmla="*/ 63345 w 2310156"/>
                <a:gd name="connsiteY0" fmla="*/ 0 h 6923314"/>
                <a:gd name="connsiteX1" fmla="*/ 89471 w 2310156"/>
                <a:gd name="connsiteY1" fmla="*/ 914400 h 6923314"/>
                <a:gd name="connsiteX2" fmla="*/ 925494 w 2310156"/>
                <a:gd name="connsiteY2" fmla="*/ 2063932 h 6923314"/>
                <a:gd name="connsiteX3" fmla="*/ 1578636 w 2310156"/>
                <a:gd name="connsiteY3" fmla="*/ 2926080 h 6923314"/>
                <a:gd name="connsiteX4" fmla="*/ 1526385 w 2310156"/>
                <a:gd name="connsiteY4" fmla="*/ 4572000 h 6923314"/>
                <a:gd name="connsiteX5" fmla="*/ 1892145 w 2310156"/>
                <a:gd name="connsiteY5" fmla="*/ 5695406 h 6923314"/>
                <a:gd name="connsiteX6" fmla="*/ 1944396 w 2310156"/>
                <a:gd name="connsiteY6" fmla="*/ 6348549 h 6923314"/>
                <a:gd name="connsiteX7" fmla="*/ 2310156 w 2310156"/>
                <a:gd name="connsiteY7" fmla="*/ 6923314 h 69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0156" h="6923314">
                  <a:moveTo>
                    <a:pt x="63345" y="0"/>
                  </a:moveTo>
                  <a:cubicBezTo>
                    <a:pt x="4562" y="285205"/>
                    <a:pt x="-54220" y="570411"/>
                    <a:pt x="89471" y="914400"/>
                  </a:cubicBezTo>
                  <a:cubicBezTo>
                    <a:pt x="233162" y="1258389"/>
                    <a:pt x="677300" y="1728652"/>
                    <a:pt x="925494" y="2063932"/>
                  </a:cubicBezTo>
                  <a:cubicBezTo>
                    <a:pt x="1173688" y="2399212"/>
                    <a:pt x="1478488" y="2508069"/>
                    <a:pt x="1578636" y="2926080"/>
                  </a:cubicBezTo>
                  <a:cubicBezTo>
                    <a:pt x="1678784" y="3344091"/>
                    <a:pt x="1474133" y="4110446"/>
                    <a:pt x="1526385" y="4572000"/>
                  </a:cubicBezTo>
                  <a:cubicBezTo>
                    <a:pt x="1578637" y="5033554"/>
                    <a:pt x="1822477" y="5399315"/>
                    <a:pt x="1892145" y="5695406"/>
                  </a:cubicBezTo>
                  <a:cubicBezTo>
                    <a:pt x="1961814" y="5991498"/>
                    <a:pt x="1874727" y="6143898"/>
                    <a:pt x="1944396" y="6348549"/>
                  </a:cubicBezTo>
                  <a:cubicBezTo>
                    <a:pt x="2014065" y="6553200"/>
                    <a:pt x="2297093" y="6884126"/>
                    <a:pt x="2310156" y="6923314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 rot="3083487">
              <a:off x="16197943" y="13898881"/>
              <a:ext cx="90120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XXX</a:t>
              </a: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6877212" y="14604274"/>
              <a:ext cx="395824" cy="1384663"/>
            </a:xfrm>
            <a:custGeom>
              <a:avLst/>
              <a:gdLst>
                <a:gd name="connsiteX0" fmla="*/ 0 w 395824"/>
                <a:gd name="connsiteY0" fmla="*/ 0 h 1384663"/>
                <a:gd name="connsiteX1" fmla="*/ 339634 w 395824"/>
                <a:gd name="connsiteY1" fmla="*/ 365760 h 1384663"/>
                <a:gd name="connsiteX2" fmla="*/ 391886 w 395824"/>
                <a:gd name="connsiteY2" fmla="*/ 1384663 h 138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824" h="1384663">
                  <a:moveTo>
                    <a:pt x="0" y="0"/>
                  </a:moveTo>
                  <a:cubicBezTo>
                    <a:pt x="137160" y="67491"/>
                    <a:pt x="274320" y="134983"/>
                    <a:pt x="339634" y="365760"/>
                  </a:cubicBezTo>
                  <a:cubicBezTo>
                    <a:pt x="404948" y="596537"/>
                    <a:pt x="398417" y="990600"/>
                    <a:pt x="391886" y="1384663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 rot="19409763">
              <a:off x="15880079" y="14181907"/>
              <a:ext cx="67999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>
                  <a:latin typeface="Minion Pro" panose="02040503050306020203" pitchFamily="18" charset="0"/>
                  <a:cs typeface="Arial" panose="020B0604020202020204" pitchFamily="34" charset="0"/>
                </a:rPr>
                <a:t>IX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9409763">
              <a:off x="16694608" y="13628912"/>
              <a:ext cx="50526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>
                  <a:latin typeface="Minion Pro" panose="02040503050306020203" pitchFamily="18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6250194" y="11879162"/>
              <a:ext cx="1541417" cy="426049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19352940">
              <a:off x="18722692" y="11153099"/>
              <a:ext cx="1541417" cy="356856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21336000" y="7664213"/>
              <a:ext cx="1541417" cy="426049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1301835">
              <a:off x="23970343" y="9488659"/>
              <a:ext cx="1541417" cy="426049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20640675" y="2009775"/>
              <a:ext cx="2724150" cy="4505325"/>
            </a:xfrm>
            <a:custGeom>
              <a:avLst/>
              <a:gdLst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342900 w 2724150"/>
                <a:gd name="connsiteY2" fmla="*/ 619125 h 4505325"/>
                <a:gd name="connsiteX3" fmla="*/ 276225 w 2724150"/>
                <a:gd name="connsiteY3" fmla="*/ 809625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342900 w 2724150"/>
                <a:gd name="connsiteY2" fmla="*/ 619125 h 4505325"/>
                <a:gd name="connsiteX3" fmla="*/ 276225 w 2724150"/>
                <a:gd name="connsiteY3" fmla="*/ 809625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342900 w 2724150"/>
                <a:gd name="connsiteY2" fmla="*/ 619125 h 4505325"/>
                <a:gd name="connsiteX3" fmla="*/ 276225 w 2724150"/>
                <a:gd name="connsiteY3" fmla="*/ 809625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342900 w 2724150"/>
                <a:gd name="connsiteY2" fmla="*/ 619125 h 4505325"/>
                <a:gd name="connsiteX3" fmla="*/ 276225 w 2724150"/>
                <a:gd name="connsiteY3" fmla="*/ 809625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342900 w 2724150"/>
                <a:gd name="connsiteY2" fmla="*/ 619125 h 4505325"/>
                <a:gd name="connsiteX3" fmla="*/ 295275 w 2724150"/>
                <a:gd name="connsiteY3" fmla="*/ 952500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  <a:gd name="connsiteX0" fmla="*/ 1352550 w 2724150"/>
                <a:gd name="connsiteY0" fmla="*/ 4505325 h 4505325"/>
                <a:gd name="connsiteX1" fmla="*/ 1666875 w 2724150"/>
                <a:gd name="connsiteY1" fmla="*/ 2543175 h 4505325"/>
                <a:gd name="connsiteX2" fmla="*/ 447675 w 2724150"/>
                <a:gd name="connsiteY2" fmla="*/ 619125 h 4505325"/>
                <a:gd name="connsiteX3" fmla="*/ 295275 w 2724150"/>
                <a:gd name="connsiteY3" fmla="*/ 952500 h 4505325"/>
                <a:gd name="connsiteX4" fmla="*/ 0 w 2724150"/>
                <a:gd name="connsiteY4" fmla="*/ 304800 h 4505325"/>
                <a:gd name="connsiteX5" fmla="*/ 476250 w 2724150"/>
                <a:gd name="connsiteY5" fmla="*/ 0 h 4505325"/>
                <a:gd name="connsiteX6" fmla="*/ 447675 w 2724150"/>
                <a:gd name="connsiteY6" fmla="*/ 171450 h 4505325"/>
                <a:gd name="connsiteX7" fmla="*/ 1628775 w 2724150"/>
                <a:gd name="connsiteY7" fmla="*/ 438150 h 4505325"/>
                <a:gd name="connsiteX8" fmla="*/ 2447925 w 2724150"/>
                <a:gd name="connsiteY8" fmla="*/ 1752600 h 4505325"/>
                <a:gd name="connsiteX9" fmla="*/ 2724150 w 2724150"/>
                <a:gd name="connsiteY9" fmla="*/ 4267200 h 450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4150" h="4505325">
                  <a:moveTo>
                    <a:pt x="1352550" y="4505325"/>
                  </a:moveTo>
                  <a:cubicBezTo>
                    <a:pt x="1457325" y="3851275"/>
                    <a:pt x="1817687" y="3190875"/>
                    <a:pt x="1666875" y="2543175"/>
                  </a:cubicBezTo>
                  <a:cubicBezTo>
                    <a:pt x="1516063" y="1895475"/>
                    <a:pt x="679450" y="908050"/>
                    <a:pt x="447675" y="619125"/>
                  </a:cubicBezTo>
                  <a:lnTo>
                    <a:pt x="295275" y="952500"/>
                  </a:lnTo>
                  <a:lnTo>
                    <a:pt x="0" y="304800"/>
                  </a:lnTo>
                  <a:lnTo>
                    <a:pt x="476250" y="0"/>
                  </a:lnTo>
                  <a:lnTo>
                    <a:pt x="447675" y="171450"/>
                  </a:lnTo>
                  <a:cubicBezTo>
                    <a:pt x="639763" y="244475"/>
                    <a:pt x="1295400" y="174625"/>
                    <a:pt x="1628775" y="438150"/>
                  </a:cubicBezTo>
                  <a:cubicBezTo>
                    <a:pt x="1962150" y="701675"/>
                    <a:pt x="2355850" y="914400"/>
                    <a:pt x="2447925" y="1752600"/>
                  </a:cubicBezTo>
                  <a:lnTo>
                    <a:pt x="2724150" y="4267200"/>
                  </a:lnTo>
                </a:path>
              </a:pathLst>
            </a:custGeom>
            <a:noFill/>
            <a:ln w="101600">
              <a:solidFill>
                <a:srgbClr val="0033CC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>
              <a:off x="19907250" y="2562225"/>
              <a:ext cx="2171700" cy="3724275"/>
            </a:xfrm>
            <a:custGeom>
              <a:avLst/>
              <a:gdLst>
                <a:gd name="connsiteX0" fmla="*/ 485775 w 2171700"/>
                <a:gd name="connsiteY0" fmla="*/ 3724275 h 3724275"/>
                <a:gd name="connsiteX1" fmla="*/ 180975 w 2171700"/>
                <a:gd name="connsiteY1" fmla="*/ 476250 h 3724275"/>
                <a:gd name="connsiteX2" fmla="*/ 0 w 2171700"/>
                <a:gd name="connsiteY2" fmla="*/ 514350 h 3724275"/>
                <a:gd name="connsiteX3" fmla="*/ 247650 w 2171700"/>
                <a:gd name="connsiteY3" fmla="*/ 0 h 3724275"/>
                <a:gd name="connsiteX4" fmla="*/ 809625 w 2171700"/>
                <a:gd name="connsiteY4" fmla="*/ 219075 h 3724275"/>
                <a:gd name="connsiteX5" fmla="*/ 590550 w 2171700"/>
                <a:gd name="connsiteY5" fmla="*/ 314325 h 3724275"/>
                <a:gd name="connsiteX6" fmla="*/ 2171700 w 2171700"/>
                <a:gd name="connsiteY6" fmla="*/ 3276600 h 37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1700" h="3724275">
                  <a:moveTo>
                    <a:pt x="485775" y="3724275"/>
                  </a:moveTo>
                  <a:lnTo>
                    <a:pt x="180975" y="476250"/>
                  </a:lnTo>
                  <a:lnTo>
                    <a:pt x="0" y="514350"/>
                  </a:lnTo>
                  <a:lnTo>
                    <a:pt x="247650" y="0"/>
                  </a:lnTo>
                  <a:lnTo>
                    <a:pt x="809625" y="219075"/>
                  </a:lnTo>
                  <a:lnTo>
                    <a:pt x="590550" y="314325"/>
                  </a:lnTo>
                  <a:lnTo>
                    <a:pt x="2171700" y="3276600"/>
                  </a:lnTo>
                </a:path>
              </a:pathLst>
            </a:custGeom>
            <a:noFill/>
            <a:ln w="101600">
              <a:solidFill>
                <a:srgbClr val="0033CC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15982950" y="2886075"/>
              <a:ext cx="4048125" cy="4391025"/>
            </a:xfrm>
            <a:custGeom>
              <a:avLst/>
              <a:gdLst>
                <a:gd name="connsiteX0" fmla="*/ 4048125 w 4048125"/>
                <a:gd name="connsiteY0" fmla="*/ 3057525 h 4391025"/>
                <a:gd name="connsiteX1" fmla="*/ 1847850 w 4048125"/>
                <a:gd name="connsiteY1" fmla="*/ 2886075 h 4391025"/>
                <a:gd name="connsiteX2" fmla="*/ 3219450 w 4048125"/>
                <a:gd name="connsiteY2" fmla="*/ 552450 h 4391025"/>
                <a:gd name="connsiteX3" fmla="*/ 3352800 w 4048125"/>
                <a:gd name="connsiteY3" fmla="*/ 695325 h 4391025"/>
                <a:gd name="connsiteX4" fmla="*/ 3429000 w 4048125"/>
                <a:gd name="connsiteY4" fmla="*/ 95250 h 4391025"/>
                <a:gd name="connsiteX5" fmla="*/ 2828925 w 4048125"/>
                <a:gd name="connsiteY5" fmla="*/ 0 h 4391025"/>
                <a:gd name="connsiteX6" fmla="*/ 2971800 w 4048125"/>
                <a:gd name="connsiteY6" fmla="*/ 152400 h 4391025"/>
                <a:gd name="connsiteX7" fmla="*/ 0 w 4048125"/>
                <a:gd name="connsiteY7" fmla="*/ 2581275 h 4391025"/>
                <a:gd name="connsiteX8" fmla="*/ 1762125 w 4048125"/>
                <a:gd name="connsiteY8" fmla="*/ 4391025 h 439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8125" h="4391025">
                  <a:moveTo>
                    <a:pt x="4048125" y="3057525"/>
                  </a:moveTo>
                  <a:lnTo>
                    <a:pt x="1847850" y="2886075"/>
                  </a:lnTo>
                  <a:lnTo>
                    <a:pt x="3219450" y="552450"/>
                  </a:lnTo>
                  <a:lnTo>
                    <a:pt x="3352800" y="695325"/>
                  </a:lnTo>
                  <a:lnTo>
                    <a:pt x="3429000" y="95250"/>
                  </a:lnTo>
                  <a:lnTo>
                    <a:pt x="2828925" y="0"/>
                  </a:lnTo>
                  <a:lnTo>
                    <a:pt x="2971800" y="152400"/>
                  </a:lnTo>
                  <a:lnTo>
                    <a:pt x="0" y="2581275"/>
                  </a:lnTo>
                  <a:lnTo>
                    <a:pt x="1762125" y="4391025"/>
                  </a:lnTo>
                </a:path>
              </a:pathLst>
            </a:custGeom>
            <a:noFill/>
            <a:ln w="101600">
              <a:solidFill>
                <a:srgbClr val="0033CC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12588239" y="9027105"/>
              <a:ext cx="1541417" cy="426049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9352940">
              <a:off x="19972371" y="9894709"/>
              <a:ext cx="1541417" cy="356856"/>
            </a:xfrm>
            <a:custGeom>
              <a:avLst/>
              <a:gdLst>
                <a:gd name="connsiteX0" fmla="*/ 0 w 1541417"/>
                <a:gd name="connsiteY0" fmla="*/ 426049 h 426049"/>
                <a:gd name="connsiteX1" fmla="*/ 600892 w 1541417"/>
                <a:gd name="connsiteY1" fmla="*/ 8038 h 426049"/>
                <a:gd name="connsiteX2" fmla="*/ 1541417 w 1541417"/>
                <a:gd name="connsiteY2" fmla="*/ 190918 h 4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417" h="426049">
                  <a:moveTo>
                    <a:pt x="0" y="426049"/>
                  </a:moveTo>
                  <a:cubicBezTo>
                    <a:pt x="171994" y="236637"/>
                    <a:pt x="343989" y="47226"/>
                    <a:pt x="600892" y="8038"/>
                  </a:cubicBezTo>
                  <a:cubicBezTo>
                    <a:pt x="857795" y="-31150"/>
                    <a:pt x="1199606" y="79884"/>
                    <a:pt x="1541417" y="190918"/>
                  </a:cubicBezTo>
                </a:path>
              </a:pathLst>
            </a:custGeom>
            <a:noFill/>
            <a:ln w="1270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12644845" y="15779932"/>
              <a:ext cx="6113418" cy="1933303"/>
              <a:chOff x="2795451" y="14369143"/>
              <a:chExt cx="6113418" cy="1933303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2795451" y="14369143"/>
                <a:ext cx="6113418" cy="1933303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7" name="Group 86"/>
              <p:cNvGrpSpPr/>
              <p:nvPr/>
            </p:nvGrpSpPr>
            <p:grpSpPr>
              <a:xfrm>
                <a:off x="3030178" y="14429184"/>
                <a:ext cx="5659985" cy="1768758"/>
                <a:chOff x="22492383" y="16854487"/>
                <a:chExt cx="1981673" cy="943048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2545675" y="17368837"/>
                  <a:ext cx="1828800" cy="666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3149458" y="17371219"/>
                  <a:ext cx="390526" cy="52387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23407232" y="17368838"/>
                  <a:ext cx="390526" cy="61912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Freeform 90"/>
                <p:cNvSpPr/>
                <p:nvPr/>
              </p:nvSpPr>
              <p:spPr>
                <a:xfrm>
                  <a:off x="22540913" y="17302163"/>
                  <a:ext cx="4762" cy="142875"/>
                </a:xfrm>
                <a:custGeom>
                  <a:avLst/>
                  <a:gdLst>
                    <a:gd name="connsiteX0" fmla="*/ 4762 w 4762"/>
                    <a:gd name="connsiteY0" fmla="*/ 0 h 142875"/>
                    <a:gd name="connsiteX1" fmla="*/ 0 w 4762"/>
                    <a:gd name="connsiteY1" fmla="*/ 142875 h 14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762" h="142875">
                      <a:moveTo>
                        <a:pt x="4762" y="0"/>
                      </a:moveTo>
                      <a:lnTo>
                        <a:pt x="0" y="142875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>
                  <a:off x="24369713" y="17297401"/>
                  <a:ext cx="4762" cy="142875"/>
                </a:xfrm>
                <a:custGeom>
                  <a:avLst/>
                  <a:gdLst>
                    <a:gd name="connsiteX0" fmla="*/ 4762 w 4762"/>
                    <a:gd name="connsiteY0" fmla="*/ 0 h 142875"/>
                    <a:gd name="connsiteX1" fmla="*/ 0 w 4762"/>
                    <a:gd name="connsiteY1" fmla="*/ 142875 h 14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762" h="142875">
                      <a:moveTo>
                        <a:pt x="4762" y="0"/>
                      </a:moveTo>
                      <a:lnTo>
                        <a:pt x="0" y="142875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TextBox 92"/>
                <p:cNvSpPr txBox="1"/>
                <p:nvPr/>
              </p:nvSpPr>
              <p:spPr>
                <a:xfrm>
                  <a:off x="22492383" y="16854487"/>
                  <a:ext cx="375424" cy="5847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3200" dirty="0">
                      <a:latin typeface="Minion Pro Cond" panose="02040706060306020203" pitchFamily="18" charset="0"/>
                    </a:rPr>
                    <a:t>0</a:t>
                  </a:r>
                </a:p>
              </p:txBody>
            </p:sp>
            <p:sp>
              <p:nvSpPr>
                <p:cNvPr id="94" name="TextBox 93"/>
                <p:cNvSpPr txBox="1"/>
                <p:nvPr/>
              </p:nvSpPr>
              <p:spPr>
                <a:xfrm>
                  <a:off x="24275825" y="16854487"/>
                  <a:ext cx="198231" cy="3117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3200" dirty="0">
                      <a:latin typeface="Minion Pro Cond" panose="02040706060306020203" pitchFamily="18" charset="0"/>
                    </a:rPr>
                    <a:t>15</a:t>
                  </a:r>
                </a:p>
              </p:txBody>
            </p:sp>
            <p:sp>
              <p:nvSpPr>
                <p:cNvPr id="95" name="TextBox 94"/>
                <p:cNvSpPr txBox="1"/>
                <p:nvPr/>
              </p:nvSpPr>
              <p:spPr>
                <a:xfrm>
                  <a:off x="23249137" y="17485751"/>
                  <a:ext cx="370151" cy="3117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3200" dirty="0">
                      <a:latin typeface="Minion Pro Cond" panose="02040706060306020203" pitchFamily="18" charset="0"/>
                    </a:rPr>
                    <a:t>Miles</a:t>
                  </a:r>
                </a:p>
              </p:txBody>
            </p:sp>
          </p:grpSp>
        </p:grpSp>
      </p:grpSp>
      <p:grpSp>
        <p:nvGrpSpPr>
          <p:cNvPr id="125" name="Group 124"/>
          <p:cNvGrpSpPr/>
          <p:nvPr/>
        </p:nvGrpSpPr>
        <p:grpSpPr>
          <a:xfrm>
            <a:off x="25876481" y="470756"/>
            <a:ext cx="623888" cy="2647951"/>
            <a:chOff x="24909829" y="470756"/>
            <a:chExt cx="623888" cy="2647951"/>
          </a:xfrm>
        </p:grpSpPr>
        <p:sp>
          <p:nvSpPr>
            <p:cNvPr id="12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522514" y="8595361"/>
            <a:ext cx="11782697" cy="10002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The 23d Infantry holding the corps' left flank</a:t>
            </a: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endParaRPr lang="en-US" sz="4000" b="1" dirty="0">
              <a:latin typeface="Minion Pro" panose="02040503050306020203" pitchFamily="18" charset="0"/>
            </a:endParaRP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The 38th Regiment held </a:t>
            </a:r>
            <a:r>
              <a:rPr lang="en-US" sz="4000" b="1" dirty="0" err="1">
                <a:latin typeface="Minion Pro" panose="02040503050306020203" pitchFamily="18" charset="0"/>
              </a:rPr>
              <a:t>Hoengsong</a:t>
            </a:r>
            <a:r>
              <a:rPr lang="en-US" sz="4000" b="1" dirty="0">
                <a:latin typeface="Minion Pro" panose="02040503050306020203" pitchFamily="18" charset="0"/>
              </a:rPr>
              <a:t>. </a:t>
            </a:r>
          </a:p>
          <a:p>
            <a:pPr marL="2766060" lvl="2" indent="-571500" eaLnBrk="0" hangingPunct="0">
              <a:buFont typeface="Courier New" panose="02070309020205020404" pitchFamily="49" charset="0"/>
              <a:buChar char="o"/>
            </a:pPr>
            <a:endParaRPr lang="en-US" sz="4000" b="1" dirty="0">
              <a:latin typeface="Minion Pro" panose="02040503050306020203" pitchFamily="18" charset="0"/>
            </a:endParaRP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The 187th Airborne Infantry Regiment would protect the division's right flank. </a:t>
            </a:r>
          </a:p>
          <a:p>
            <a:pPr marL="2766060" lvl="2" indent="-571500" eaLnBrk="0" hangingPunct="0">
              <a:buFont typeface="Courier New" panose="02070309020205020404" pitchFamily="49" charset="0"/>
              <a:buChar char="o"/>
            </a:pPr>
            <a:endParaRPr lang="en-US" sz="4000" b="1" dirty="0">
              <a:latin typeface="Minion Pro" panose="02040503050306020203" pitchFamily="18" charset="0"/>
            </a:endParaRP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The corps' right-flank unit was the 7th Infantry Division, at </a:t>
            </a:r>
            <a:r>
              <a:rPr lang="en-US" sz="4000" b="1" dirty="0" err="1">
                <a:latin typeface="Minion Pro" panose="02040503050306020203" pitchFamily="18" charset="0"/>
              </a:rPr>
              <a:t>Pyongchang</a:t>
            </a:r>
            <a:r>
              <a:rPr lang="en-US" sz="4000" b="1" dirty="0">
                <a:latin typeface="Minion Pro" panose="02040503050306020203" pitchFamily="18" charset="0"/>
              </a:rPr>
              <a:t>, forty miles east of </a:t>
            </a:r>
            <a:r>
              <a:rPr lang="en-US" sz="4000" b="1" dirty="0" err="1">
                <a:latin typeface="Minion Pro" panose="02040503050306020203" pitchFamily="18" charset="0"/>
              </a:rPr>
              <a:t>Chipyong-ni</a:t>
            </a:r>
            <a:r>
              <a:rPr lang="en-US" sz="4000" b="1" dirty="0">
                <a:latin typeface="Minion Pro" panose="02040503050306020203" pitchFamily="18" charset="0"/>
              </a:rPr>
              <a:t>. </a:t>
            </a:r>
          </a:p>
          <a:p>
            <a:pPr marL="2766060" lvl="2" indent="-571500" eaLnBrk="0" hangingPunct="0">
              <a:buFont typeface="Courier New" panose="02070309020205020404" pitchFamily="49" charset="0"/>
              <a:buChar char="o"/>
            </a:pPr>
            <a:endParaRPr lang="en-US" sz="4000" b="1" dirty="0">
              <a:latin typeface="Minion Pro" panose="02040503050306020203" pitchFamily="18" charset="0"/>
            </a:endParaRP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5th and 8th ROK Divisions attack north and seize </a:t>
            </a:r>
            <a:r>
              <a:rPr lang="en-US" sz="4000" b="1" dirty="0" err="1">
                <a:latin typeface="Minion Pro" panose="02040503050306020203" pitchFamily="18" charset="0"/>
              </a:rPr>
              <a:t>Hongchon</a:t>
            </a:r>
            <a:r>
              <a:rPr lang="en-US" sz="4000" b="1" dirty="0">
                <a:latin typeface="Minion Pro" panose="02040503050306020203" pitchFamily="18" charset="0"/>
              </a:rPr>
              <a:t>.</a:t>
            </a:r>
          </a:p>
          <a:p>
            <a:pPr eaLnBrk="0" hangingPunct="0"/>
            <a:endParaRPr lang="en-US" sz="4000" b="1" dirty="0">
              <a:latin typeface="Minion Pro" panose="02040503050306020203" pitchFamily="18" charset="0"/>
            </a:endParaRPr>
          </a:p>
          <a:p>
            <a:pPr marL="571500" indent="-571500" eaLnBrk="0" hangingPunct="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4 February - LD.</a:t>
            </a:r>
          </a:p>
          <a:p>
            <a:endParaRPr lang="en-US" sz="4400" b="1" dirty="0"/>
          </a:p>
        </p:txBody>
      </p:sp>
    </p:spTree>
    <p:extLst>
      <p:ext uri="{BB962C8B-B14F-4D97-AF65-F5344CB8AC3E}">
        <p14:creationId xmlns:p14="http://schemas.microsoft.com/office/powerpoint/2010/main" val="37384603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71"/>
          <a:stretch/>
        </p:blipFill>
        <p:spPr>
          <a:xfrm>
            <a:off x="8634280" y="433137"/>
            <a:ext cx="18274573" cy="16592460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336885" y="3704496"/>
            <a:ext cx="7844590" cy="50167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sz="80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4A: 23</a:t>
            </a:r>
            <a:r>
              <a:rPr lang="en-US" sz="8000" b="1" baseline="30000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rd</a:t>
            </a:r>
            <a:r>
              <a:rPr lang="en-US" sz="80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 RCT Movement into </a:t>
            </a:r>
          </a:p>
          <a:p>
            <a:pPr algn="ctr"/>
            <a:r>
              <a:rPr lang="en-US" sz="80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Chipyong-ni, 3 FEB 1951</a:t>
            </a:r>
          </a:p>
        </p:txBody>
      </p:sp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9587" y="273431"/>
            <a:ext cx="2395405" cy="2532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reeform 6"/>
          <p:cNvSpPr/>
          <p:nvPr/>
        </p:nvSpPr>
        <p:spPr>
          <a:xfrm>
            <a:off x="18315224" y="3317507"/>
            <a:ext cx="6419850" cy="12723364"/>
          </a:xfrm>
          <a:custGeom>
            <a:avLst/>
            <a:gdLst>
              <a:gd name="connsiteX0" fmla="*/ 5943600 w 5943600"/>
              <a:gd name="connsiteY0" fmla="*/ 13047784 h 13047784"/>
              <a:gd name="connsiteX1" fmla="*/ 5627077 w 5943600"/>
              <a:gd name="connsiteY1" fmla="*/ 12344400 h 13047784"/>
              <a:gd name="connsiteX2" fmla="*/ 5662247 w 5943600"/>
              <a:gd name="connsiteY2" fmla="*/ 120278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27077 w 5943600"/>
              <a:gd name="connsiteY1" fmla="*/ 12344400 h 13047784"/>
              <a:gd name="connsiteX2" fmla="*/ 5662247 w 5943600"/>
              <a:gd name="connsiteY2" fmla="*/ 120278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27077 w 5943600"/>
              <a:gd name="connsiteY1" fmla="*/ 1234440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27077 w 5943600"/>
              <a:gd name="connsiteY1" fmla="*/ 1234440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767754 w 5943600"/>
              <a:gd name="connsiteY4" fmla="*/ 11078307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27077 w 5943600"/>
              <a:gd name="connsiteY3" fmla="*/ 115003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84227 w 5943600"/>
              <a:gd name="connsiteY1" fmla="*/ 12401550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767754 w 5943600"/>
              <a:gd name="connsiteY5" fmla="*/ 101287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53479 w 5943600"/>
              <a:gd name="connsiteY5" fmla="*/ 100906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53479 w 5943600"/>
              <a:gd name="connsiteY5" fmla="*/ 100906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53479 w 5943600"/>
              <a:gd name="connsiteY5" fmla="*/ 10090638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9190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486400 w 5943600"/>
              <a:gd name="connsiteY7" fmla="*/ 83351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662247 w 5943600"/>
              <a:gd name="connsiteY8" fmla="*/ 7315200 h 13047784"/>
              <a:gd name="connsiteX9" fmla="*/ 5521570 w 5943600"/>
              <a:gd name="connsiteY9" fmla="*/ 5943600 h 13047784"/>
              <a:gd name="connsiteX10" fmla="*/ 4853354 w 5943600"/>
              <a:gd name="connsiteY10" fmla="*/ 5205046 h 13047784"/>
              <a:gd name="connsiteX11" fmla="*/ 4185139 w 5943600"/>
              <a:gd name="connsiteY11" fmla="*/ 3868615 h 13047784"/>
              <a:gd name="connsiteX12" fmla="*/ 4642339 w 5943600"/>
              <a:gd name="connsiteY12" fmla="*/ 3270738 h 13047784"/>
              <a:gd name="connsiteX13" fmla="*/ 5134708 w 5943600"/>
              <a:gd name="connsiteY13" fmla="*/ 2286000 h 13047784"/>
              <a:gd name="connsiteX14" fmla="*/ 4220308 w 5943600"/>
              <a:gd name="connsiteY14" fmla="*/ 1406769 h 13047784"/>
              <a:gd name="connsiteX15" fmla="*/ 3376247 w 5943600"/>
              <a:gd name="connsiteY15" fmla="*/ 668215 h 13047784"/>
              <a:gd name="connsiteX16" fmla="*/ 2110154 w 5943600"/>
              <a:gd name="connsiteY16" fmla="*/ 492369 h 13047784"/>
              <a:gd name="connsiteX17" fmla="*/ 633047 w 5943600"/>
              <a:gd name="connsiteY17" fmla="*/ 246184 h 13047784"/>
              <a:gd name="connsiteX18" fmla="*/ 0 w 5943600"/>
              <a:gd name="connsiteY18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662247 w 5943600"/>
              <a:gd name="connsiteY9" fmla="*/ 7315200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662247 w 5943600"/>
              <a:gd name="connsiteY9" fmla="*/ 7315200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28922 w 5943600"/>
              <a:gd name="connsiteY9" fmla="*/ 7038975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28922 w 5943600"/>
              <a:gd name="connsiteY9" fmla="*/ 7038975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21570 w 5943600"/>
              <a:gd name="connsiteY10" fmla="*/ 5943600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50145 w 5943600"/>
              <a:gd name="connsiteY10" fmla="*/ 64865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881322 w 5943600"/>
              <a:gd name="connsiteY9" fmla="*/ 6781800 h 13047784"/>
              <a:gd name="connsiteX10" fmla="*/ 5531095 w 5943600"/>
              <a:gd name="connsiteY10" fmla="*/ 64484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4853354 w 5943600"/>
              <a:gd name="connsiteY11" fmla="*/ 5205046 h 13047784"/>
              <a:gd name="connsiteX12" fmla="*/ 4185139 w 5943600"/>
              <a:gd name="connsiteY12" fmla="*/ 3868615 h 13047784"/>
              <a:gd name="connsiteX13" fmla="*/ 4642339 w 5943600"/>
              <a:gd name="connsiteY13" fmla="*/ 3270738 h 13047784"/>
              <a:gd name="connsiteX14" fmla="*/ 5134708 w 5943600"/>
              <a:gd name="connsiteY14" fmla="*/ 2286000 h 13047784"/>
              <a:gd name="connsiteX15" fmla="*/ 4220308 w 5943600"/>
              <a:gd name="connsiteY15" fmla="*/ 1406769 h 13047784"/>
              <a:gd name="connsiteX16" fmla="*/ 3376247 w 5943600"/>
              <a:gd name="connsiteY16" fmla="*/ 668215 h 13047784"/>
              <a:gd name="connsiteX17" fmla="*/ 2110154 w 5943600"/>
              <a:gd name="connsiteY17" fmla="*/ 492369 h 13047784"/>
              <a:gd name="connsiteX18" fmla="*/ 633047 w 5943600"/>
              <a:gd name="connsiteY18" fmla="*/ 246184 h 13047784"/>
              <a:gd name="connsiteX19" fmla="*/ 0 w 5943600"/>
              <a:gd name="connsiteY19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853354 w 5943600"/>
              <a:gd name="connsiteY12" fmla="*/ 5205046 h 13047784"/>
              <a:gd name="connsiteX13" fmla="*/ 4185139 w 5943600"/>
              <a:gd name="connsiteY13" fmla="*/ 3868615 h 13047784"/>
              <a:gd name="connsiteX14" fmla="*/ 4642339 w 5943600"/>
              <a:gd name="connsiteY14" fmla="*/ 3270738 h 13047784"/>
              <a:gd name="connsiteX15" fmla="*/ 5134708 w 5943600"/>
              <a:gd name="connsiteY15" fmla="*/ 2286000 h 13047784"/>
              <a:gd name="connsiteX16" fmla="*/ 4220308 w 5943600"/>
              <a:gd name="connsiteY16" fmla="*/ 1406769 h 13047784"/>
              <a:gd name="connsiteX17" fmla="*/ 3376247 w 5943600"/>
              <a:gd name="connsiteY17" fmla="*/ 668215 h 13047784"/>
              <a:gd name="connsiteX18" fmla="*/ 2110154 w 5943600"/>
              <a:gd name="connsiteY18" fmla="*/ 492369 h 13047784"/>
              <a:gd name="connsiteX19" fmla="*/ 633047 w 5943600"/>
              <a:gd name="connsiteY19" fmla="*/ 246184 h 13047784"/>
              <a:gd name="connsiteX20" fmla="*/ 0 w 5943600"/>
              <a:gd name="connsiteY20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853354 w 5943600"/>
              <a:gd name="connsiteY12" fmla="*/ 5205046 h 13047784"/>
              <a:gd name="connsiteX13" fmla="*/ 4185139 w 5943600"/>
              <a:gd name="connsiteY13" fmla="*/ 3868615 h 13047784"/>
              <a:gd name="connsiteX14" fmla="*/ 4642339 w 5943600"/>
              <a:gd name="connsiteY14" fmla="*/ 3270738 h 13047784"/>
              <a:gd name="connsiteX15" fmla="*/ 5134708 w 5943600"/>
              <a:gd name="connsiteY15" fmla="*/ 2286000 h 13047784"/>
              <a:gd name="connsiteX16" fmla="*/ 4220308 w 5943600"/>
              <a:gd name="connsiteY16" fmla="*/ 1406769 h 13047784"/>
              <a:gd name="connsiteX17" fmla="*/ 3376247 w 5943600"/>
              <a:gd name="connsiteY17" fmla="*/ 668215 h 13047784"/>
              <a:gd name="connsiteX18" fmla="*/ 2110154 w 5943600"/>
              <a:gd name="connsiteY18" fmla="*/ 492369 h 13047784"/>
              <a:gd name="connsiteX19" fmla="*/ 633047 w 5943600"/>
              <a:gd name="connsiteY19" fmla="*/ 246184 h 13047784"/>
              <a:gd name="connsiteX20" fmla="*/ 0 w 5943600"/>
              <a:gd name="connsiteY20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185139 w 5943600"/>
              <a:gd name="connsiteY13" fmla="*/ 3868615 h 13047784"/>
              <a:gd name="connsiteX14" fmla="*/ 4642339 w 5943600"/>
              <a:gd name="connsiteY14" fmla="*/ 3270738 h 13047784"/>
              <a:gd name="connsiteX15" fmla="*/ 5134708 w 5943600"/>
              <a:gd name="connsiteY15" fmla="*/ 2286000 h 13047784"/>
              <a:gd name="connsiteX16" fmla="*/ 4220308 w 5943600"/>
              <a:gd name="connsiteY16" fmla="*/ 1406769 h 13047784"/>
              <a:gd name="connsiteX17" fmla="*/ 3376247 w 5943600"/>
              <a:gd name="connsiteY17" fmla="*/ 668215 h 13047784"/>
              <a:gd name="connsiteX18" fmla="*/ 2110154 w 5943600"/>
              <a:gd name="connsiteY18" fmla="*/ 492369 h 13047784"/>
              <a:gd name="connsiteX19" fmla="*/ 633047 w 5943600"/>
              <a:gd name="connsiteY19" fmla="*/ 246184 h 13047784"/>
              <a:gd name="connsiteX20" fmla="*/ 0 w 5943600"/>
              <a:gd name="connsiteY20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185139 w 5943600"/>
              <a:gd name="connsiteY13" fmla="*/ 3868615 h 13047784"/>
              <a:gd name="connsiteX14" fmla="*/ 4642339 w 5943600"/>
              <a:gd name="connsiteY14" fmla="*/ 3270738 h 13047784"/>
              <a:gd name="connsiteX15" fmla="*/ 5134708 w 5943600"/>
              <a:gd name="connsiteY15" fmla="*/ 2286000 h 13047784"/>
              <a:gd name="connsiteX16" fmla="*/ 4220308 w 5943600"/>
              <a:gd name="connsiteY16" fmla="*/ 1406769 h 13047784"/>
              <a:gd name="connsiteX17" fmla="*/ 3376247 w 5943600"/>
              <a:gd name="connsiteY17" fmla="*/ 668215 h 13047784"/>
              <a:gd name="connsiteX18" fmla="*/ 2110154 w 5943600"/>
              <a:gd name="connsiteY18" fmla="*/ 492369 h 13047784"/>
              <a:gd name="connsiteX19" fmla="*/ 633047 w 5943600"/>
              <a:gd name="connsiteY19" fmla="*/ 246184 h 13047784"/>
              <a:gd name="connsiteX20" fmla="*/ 0 w 5943600"/>
              <a:gd name="connsiteY20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11162 w 5943600"/>
              <a:gd name="connsiteY13" fmla="*/ 4809392 h 13047784"/>
              <a:gd name="connsiteX14" fmla="*/ 4185139 w 5943600"/>
              <a:gd name="connsiteY14" fmla="*/ 386861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11162 w 5943600"/>
              <a:gd name="connsiteY13" fmla="*/ 4809392 h 13047784"/>
              <a:gd name="connsiteX14" fmla="*/ 4185139 w 5943600"/>
              <a:gd name="connsiteY14" fmla="*/ 386861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85139 w 5943600"/>
              <a:gd name="connsiteY14" fmla="*/ 386861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85139 w 5943600"/>
              <a:gd name="connsiteY14" fmla="*/ 386861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64233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134708 w 5943600"/>
              <a:gd name="connsiteY16" fmla="*/ 228600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0308 w 5943600"/>
              <a:gd name="connsiteY17" fmla="*/ 14067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376247 w 5943600"/>
              <a:gd name="connsiteY18" fmla="*/ 668215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100022 w 5943600"/>
              <a:gd name="connsiteY18" fmla="*/ 544390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100022 w 5943600"/>
              <a:gd name="connsiteY18" fmla="*/ 544390 h 13047784"/>
              <a:gd name="connsiteX19" fmla="*/ 2110154 w 5943600"/>
              <a:gd name="connsiteY19" fmla="*/ 4923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5943600 w 5943600"/>
              <a:gd name="connsiteY0" fmla="*/ 13047784 h 13047784"/>
              <a:gd name="connsiteX1" fmla="*/ 5636602 w 5943600"/>
              <a:gd name="connsiteY1" fmla="*/ 12201525 h 13047784"/>
              <a:gd name="connsiteX2" fmla="*/ 5633672 w 5943600"/>
              <a:gd name="connsiteY2" fmla="*/ 11837377 h 13047784"/>
              <a:gd name="connsiteX3" fmla="*/ 5636602 w 5943600"/>
              <a:gd name="connsiteY3" fmla="*/ 11538438 h 13047784"/>
              <a:gd name="connsiteX4" fmla="*/ 5691554 w 5943600"/>
              <a:gd name="connsiteY4" fmla="*/ 11125932 h 13047784"/>
              <a:gd name="connsiteX5" fmla="*/ 5805854 w 5943600"/>
              <a:gd name="connsiteY5" fmla="*/ 10157313 h 13047784"/>
              <a:gd name="connsiteX6" fmla="*/ 5534758 w 5943600"/>
              <a:gd name="connsiteY6" fmla="*/ 9249507 h 13047784"/>
              <a:gd name="connsiteX7" fmla="*/ 5524500 w 5943600"/>
              <a:gd name="connsiteY7" fmla="*/ 8563707 h 13047784"/>
              <a:gd name="connsiteX8" fmla="*/ 5368437 w 5943600"/>
              <a:gd name="connsiteY8" fmla="*/ 8047892 h 13047784"/>
              <a:gd name="connsiteX9" fmla="*/ 5747972 w 5943600"/>
              <a:gd name="connsiteY9" fmla="*/ 7048500 h 13047784"/>
              <a:gd name="connsiteX10" fmla="*/ 5531095 w 5943600"/>
              <a:gd name="connsiteY10" fmla="*/ 6448425 h 13047784"/>
              <a:gd name="connsiteX11" fmla="*/ 5358912 w 5943600"/>
              <a:gd name="connsiteY11" fmla="*/ 5799992 h 13047784"/>
              <a:gd name="connsiteX12" fmla="*/ 4948604 w 5943600"/>
              <a:gd name="connsiteY12" fmla="*/ 5166946 h 13047784"/>
              <a:gd name="connsiteX13" fmla="*/ 4320687 w 5943600"/>
              <a:gd name="connsiteY13" fmla="*/ 4780817 h 13047784"/>
              <a:gd name="connsiteX14" fmla="*/ 4156564 w 5943600"/>
              <a:gd name="connsiteY14" fmla="*/ 4001965 h 13047784"/>
              <a:gd name="connsiteX15" fmla="*/ 4813789 w 5943600"/>
              <a:gd name="connsiteY15" fmla="*/ 3270738 h 13047784"/>
              <a:gd name="connsiteX16" fmla="*/ 5268058 w 5943600"/>
              <a:gd name="connsiteY16" fmla="*/ 2305050 h 13047784"/>
              <a:gd name="connsiteX17" fmla="*/ 4229833 w 5943600"/>
              <a:gd name="connsiteY17" fmla="*/ 1178169 h 13047784"/>
              <a:gd name="connsiteX18" fmla="*/ 3100022 w 5943600"/>
              <a:gd name="connsiteY18" fmla="*/ 544390 h 13047784"/>
              <a:gd name="connsiteX19" fmla="*/ 1967279 w 5943600"/>
              <a:gd name="connsiteY19" fmla="*/ 339969 h 13047784"/>
              <a:gd name="connsiteX20" fmla="*/ 633047 w 5943600"/>
              <a:gd name="connsiteY20" fmla="*/ 246184 h 13047784"/>
              <a:gd name="connsiteX21" fmla="*/ 0 w 5943600"/>
              <a:gd name="connsiteY21" fmla="*/ 0 h 13047784"/>
              <a:gd name="connsiteX0" fmla="*/ 6134100 w 6134100"/>
              <a:gd name="connsiteY0" fmla="*/ 12801600 h 12801600"/>
              <a:gd name="connsiteX1" fmla="*/ 5827102 w 6134100"/>
              <a:gd name="connsiteY1" fmla="*/ 11955341 h 12801600"/>
              <a:gd name="connsiteX2" fmla="*/ 5824172 w 6134100"/>
              <a:gd name="connsiteY2" fmla="*/ 11591193 h 12801600"/>
              <a:gd name="connsiteX3" fmla="*/ 5827102 w 6134100"/>
              <a:gd name="connsiteY3" fmla="*/ 11292254 h 12801600"/>
              <a:gd name="connsiteX4" fmla="*/ 5882054 w 6134100"/>
              <a:gd name="connsiteY4" fmla="*/ 10879748 h 12801600"/>
              <a:gd name="connsiteX5" fmla="*/ 5996354 w 6134100"/>
              <a:gd name="connsiteY5" fmla="*/ 9911129 h 12801600"/>
              <a:gd name="connsiteX6" fmla="*/ 5725258 w 6134100"/>
              <a:gd name="connsiteY6" fmla="*/ 9003323 h 12801600"/>
              <a:gd name="connsiteX7" fmla="*/ 5715000 w 6134100"/>
              <a:gd name="connsiteY7" fmla="*/ 8317523 h 12801600"/>
              <a:gd name="connsiteX8" fmla="*/ 5558937 w 6134100"/>
              <a:gd name="connsiteY8" fmla="*/ 7801708 h 12801600"/>
              <a:gd name="connsiteX9" fmla="*/ 5938472 w 6134100"/>
              <a:gd name="connsiteY9" fmla="*/ 6802316 h 12801600"/>
              <a:gd name="connsiteX10" fmla="*/ 5721595 w 6134100"/>
              <a:gd name="connsiteY10" fmla="*/ 6202241 h 12801600"/>
              <a:gd name="connsiteX11" fmla="*/ 5549412 w 6134100"/>
              <a:gd name="connsiteY11" fmla="*/ 5553808 h 12801600"/>
              <a:gd name="connsiteX12" fmla="*/ 5139104 w 6134100"/>
              <a:gd name="connsiteY12" fmla="*/ 4920762 h 12801600"/>
              <a:gd name="connsiteX13" fmla="*/ 4511187 w 6134100"/>
              <a:gd name="connsiteY13" fmla="*/ 4534633 h 12801600"/>
              <a:gd name="connsiteX14" fmla="*/ 4347064 w 6134100"/>
              <a:gd name="connsiteY14" fmla="*/ 3755781 h 12801600"/>
              <a:gd name="connsiteX15" fmla="*/ 5004289 w 6134100"/>
              <a:gd name="connsiteY15" fmla="*/ 3024554 h 12801600"/>
              <a:gd name="connsiteX16" fmla="*/ 5458558 w 6134100"/>
              <a:gd name="connsiteY16" fmla="*/ 2058866 h 12801600"/>
              <a:gd name="connsiteX17" fmla="*/ 4420333 w 6134100"/>
              <a:gd name="connsiteY17" fmla="*/ 931985 h 12801600"/>
              <a:gd name="connsiteX18" fmla="*/ 3290522 w 6134100"/>
              <a:gd name="connsiteY18" fmla="*/ 298206 h 12801600"/>
              <a:gd name="connsiteX19" fmla="*/ 2157779 w 6134100"/>
              <a:gd name="connsiteY19" fmla="*/ 93785 h 12801600"/>
              <a:gd name="connsiteX20" fmla="*/ 823547 w 6134100"/>
              <a:gd name="connsiteY20" fmla="*/ 0 h 12801600"/>
              <a:gd name="connsiteX21" fmla="*/ 0 w 6134100"/>
              <a:gd name="connsiteY21" fmla="*/ 725366 h 12801600"/>
              <a:gd name="connsiteX0" fmla="*/ 6134100 w 6134100"/>
              <a:gd name="connsiteY0" fmla="*/ 12891927 h 12891927"/>
              <a:gd name="connsiteX1" fmla="*/ 5827102 w 6134100"/>
              <a:gd name="connsiteY1" fmla="*/ 12045668 h 12891927"/>
              <a:gd name="connsiteX2" fmla="*/ 5824172 w 6134100"/>
              <a:gd name="connsiteY2" fmla="*/ 11681520 h 12891927"/>
              <a:gd name="connsiteX3" fmla="*/ 5827102 w 6134100"/>
              <a:gd name="connsiteY3" fmla="*/ 11382581 h 12891927"/>
              <a:gd name="connsiteX4" fmla="*/ 5882054 w 6134100"/>
              <a:gd name="connsiteY4" fmla="*/ 10970075 h 12891927"/>
              <a:gd name="connsiteX5" fmla="*/ 5996354 w 6134100"/>
              <a:gd name="connsiteY5" fmla="*/ 10001456 h 12891927"/>
              <a:gd name="connsiteX6" fmla="*/ 5725258 w 6134100"/>
              <a:gd name="connsiteY6" fmla="*/ 9093650 h 12891927"/>
              <a:gd name="connsiteX7" fmla="*/ 5715000 w 6134100"/>
              <a:gd name="connsiteY7" fmla="*/ 8407850 h 12891927"/>
              <a:gd name="connsiteX8" fmla="*/ 5558937 w 6134100"/>
              <a:gd name="connsiteY8" fmla="*/ 7892035 h 12891927"/>
              <a:gd name="connsiteX9" fmla="*/ 5938472 w 6134100"/>
              <a:gd name="connsiteY9" fmla="*/ 6892643 h 12891927"/>
              <a:gd name="connsiteX10" fmla="*/ 5721595 w 6134100"/>
              <a:gd name="connsiteY10" fmla="*/ 6292568 h 12891927"/>
              <a:gd name="connsiteX11" fmla="*/ 5549412 w 6134100"/>
              <a:gd name="connsiteY11" fmla="*/ 5644135 h 12891927"/>
              <a:gd name="connsiteX12" fmla="*/ 5139104 w 6134100"/>
              <a:gd name="connsiteY12" fmla="*/ 5011089 h 12891927"/>
              <a:gd name="connsiteX13" fmla="*/ 4511187 w 6134100"/>
              <a:gd name="connsiteY13" fmla="*/ 4624960 h 12891927"/>
              <a:gd name="connsiteX14" fmla="*/ 4347064 w 6134100"/>
              <a:gd name="connsiteY14" fmla="*/ 3846108 h 12891927"/>
              <a:gd name="connsiteX15" fmla="*/ 5004289 w 6134100"/>
              <a:gd name="connsiteY15" fmla="*/ 3114881 h 12891927"/>
              <a:gd name="connsiteX16" fmla="*/ 5458558 w 6134100"/>
              <a:gd name="connsiteY16" fmla="*/ 2149193 h 12891927"/>
              <a:gd name="connsiteX17" fmla="*/ 4420333 w 6134100"/>
              <a:gd name="connsiteY17" fmla="*/ 1022312 h 12891927"/>
              <a:gd name="connsiteX18" fmla="*/ 3290522 w 6134100"/>
              <a:gd name="connsiteY18" fmla="*/ 388533 h 12891927"/>
              <a:gd name="connsiteX19" fmla="*/ 2157779 w 6134100"/>
              <a:gd name="connsiteY19" fmla="*/ 184112 h 12891927"/>
              <a:gd name="connsiteX20" fmla="*/ 823547 w 6134100"/>
              <a:gd name="connsiteY20" fmla="*/ 90327 h 12891927"/>
              <a:gd name="connsiteX21" fmla="*/ 0 w 6134100"/>
              <a:gd name="connsiteY21" fmla="*/ 815693 h 12891927"/>
              <a:gd name="connsiteX0" fmla="*/ 6134100 w 6134100"/>
              <a:gd name="connsiteY0" fmla="*/ 12722922 h 12722922"/>
              <a:gd name="connsiteX1" fmla="*/ 5827102 w 6134100"/>
              <a:gd name="connsiteY1" fmla="*/ 11876663 h 12722922"/>
              <a:gd name="connsiteX2" fmla="*/ 5824172 w 6134100"/>
              <a:gd name="connsiteY2" fmla="*/ 11512515 h 12722922"/>
              <a:gd name="connsiteX3" fmla="*/ 5827102 w 6134100"/>
              <a:gd name="connsiteY3" fmla="*/ 11213576 h 12722922"/>
              <a:gd name="connsiteX4" fmla="*/ 5882054 w 6134100"/>
              <a:gd name="connsiteY4" fmla="*/ 10801070 h 12722922"/>
              <a:gd name="connsiteX5" fmla="*/ 5996354 w 6134100"/>
              <a:gd name="connsiteY5" fmla="*/ 9832451 h 12722922"/>
              <a:gd name="connsiteX6" fmla="*/ 5725258 w 6134100"/>
              <a:gd name="connsiteY6" fmla="*/ 8924645 h 12722922"/>
              <a:gd name="connsiteX7" fmla="*/ 5715000 w 6134100"/>
              <a:gd name="connsiteY7" fmla="*/ 8238845 h 12722922"/>
              <a:gd name="connsiteX8" fmla="*/ 5558937 w 6134100"/>
              <a:gd name="connsiteY8" fmla="*/ 7723030 h 12722922"/>
              <a:gd name="connsiteX9" fmla="*/ 5938472 w 6134100"/>
              <a:gd name="connsiteY9" fmla="*/ 6723638 h 12722922"/>
              <a:gd name="connsiteX10" fmla="*/ 5721595 w 6134100"/>
              <a:gd name="connsiteY10" fmla="*/ 6123563 h 12722922"/>
              <a:gd name="connsiteX11" fmla="*/ 5549412 w 6134100"/>
              <a:gd name="connsiteY11" fmla="*/ 5475130 h 12722922"/>
              <a:gd name="connsiteX12" fmla="*/ 5139104 w 6134100"/>
              <a:gd name="connsiteY12" fmla="*/ 4842084 h 12722922"/>
              <a:gd name="connsiteX13" fmla="*/ 4511187 w 6134100"/>
              <a:gd name="connsiteY13" fmla="*/ 4455955 h 12722922"/>
              <a:gd name="connsiteX14" fmla="*/ 4347064 w 6134100"/>
              <a:gd name="connsiteY14" fmla="*/ 3677103 h 12722922"/>
              <a:gd name="connsiteX15" fmla="*/ 5004289 w 6134100"/>
              <a:gd name="connsiteY15" fmla="*/ 2945876 h 12722922"/>
              <a:gd name="connsiteX16" fmla="*/ 5458558 w 6134100"/>
              <a:gd name="connsiteY16" fmla="*/ 1980188 h 12722922"/>
              <a:gd name="connsiteX17" fmla="*/ 4420333 w 6134100"/>
              <a:gd name="connsiteY17" fmla="*/ 853307 h 12722922"/>
              <a:gd name="connsiteX18" fmla="*/ 3290522 w 6134100"/>
              <a:gd name="connsiteY18" fmla="*/ 219528 h 12722922"/>
              <a:gd name="connsiteX19" fmla="*/ 2157779 w 6134100"/>
              <a:gd name="connsiteY19" fmla="*/ 15107 h 12722922"/>
              <a:gd name="connsiteX20" fmla="*/ 947372 w 6134100"/>
              <a:gd name="connsiteY20" fmla="*/ 178497 h 12722922"/>
              <a:gd name="connsiteX21" fmla="*/ 0 w 6134100"/>
              <a:gd name="connsiteY21" fmla="*/ 646688 h 12722922"/>
              <a:gd name="connsiteX0" fmla="*/ 6419850 w 6419850"/>
              <a:gd name="connsiteY0" fmla="*/ 12723364 h 12723364"/>
              <a:gd name="connsiteX1" fmla="*/ 6112852 w 6419850"/>
              <a:gd name="connsiteY1" fmla="*/ 11877105 h 12723364"/>
              <a:gd name="connsiteX2" fmla="*/ 6109922 w 6419850"/>
              <a:gd name="connsiteY2" fmla="*/ 11512957 h 12723364"/>
              <a:gd name="connsiteX3" fmla="*/ 6112852 w 6419850"/>
              <a:gd name="connsiteY3" fmla="*/ 11214018 h 12723364"/>
              <a:gd name="connsiteX4" fmla="*/ 6167804 w 6419850"/>
              <a:gd name="connsiteY4" fmla="*/ 10801512 h 12723364"/>
              <a:gd name="connsiteX5" fmla="*/ 6282104 w 6419850"/>
              <a:gd name="connsiteY5" fmla="*/ 9832893 h 12723364"/>
              <a:gd name="connsiteX6" fmla="*/ 6011008 w 6419850"/>
              <a:gd name="connsiteY6" fmla="*/ 8925087 h 12723364"/>
              <a:gd name="connsiteX7" fmla="*/ 6000750 w 6419850"/>
              <a:gd name="connsiteY7" fmla="*/ 8239287 h 12723364"/>
              <a:gd name="connsiteX8" fmla="*/ 5844687 w 6419850"/>
              <a:gd name="connsiteY8" fmla="*/ 7723472 h 12723364"/>
              <a:gd name="connsiteX9" fmla="*/ 6224222 w 6419850"/>
              <a:gd name="connsiteY9" fmla="*/ 6724080 h 12723364"/>
              <a:gd name="connsiteX10" fmla="*/ 6007345 w 6419850"/>
              <a:gd name="connsiteY10" fmla="*/ 6124005 h 12723364"/>
              <a:gd name="connsiteX11" fmla="*/ 5835162 w 6419850"/>
              <a:gd name="connsiteY11" fmla="*/ 5475572 h 12723364"/>
              <a:gd name="connsiteX12" fmla="*/ 5424854 w 6419850"/>
              <a:gd name="connsiteY12" fmla="*/ 4842526 h 12723364"/>
              <a:gd name="connsiteX13" fmla="*/ 4796937 w 6419850"/>
              <a:gd name="connsiteY13" fmla="*/ 4456397 h 12723364"/>
              <a:gd name="connsiteX14" fmla="*/ 4632814 w 6419850"/>
              <a:gd name="connsiteY14" fmla="*/ 3677545 h 12723364"/>
              <a:gd name="connsiteX15" fmla="*/ 5290039 w 6419850"/>
              <a:gd name="connsiteY15" fmla="*/ 2946318 h 12723364"/>
              <a:gd name="connsiteX16" fmla="*/ 5744308 w 6419850"/>
              <a:gd name="connsiteY16" fmla="*/ 1980630 h 12723364"/>
              <a:gd name="connsiteX17" fmla="*/ 4706083 w 6419850"/>
              <a:gd name="connsiteY17" fmla="*/ 853749 h 12723364"/>
              <a:gd name="connsiteX18" fmla="*/ 3576272 w 6419850"/>
              <a:gd name="connsiteY18" fmla="*/ 219970 h 12723364"/>
              <a:gd name="connsiteX19" fmla="*/ 2443529 w 6419850"/>
              <a:gd name="connsiteY19" fmla="*/ 15549 h 12723364"/>
              <a:gd name="connsiteX20" fmla="*/ 1233122 w 6419850"/>
              <a:gd name="connsiteY20" fmla="*/ 178939 h 12723364"/>
              <a:gd name="connsiteX21" fmla="*/ 0 w 6419850"/>
              <a:gd name="connsiteY21" fmla="*/ 1475805 h 12723364"/>
              <a:gd name="connsiteX0" fmla="*/ 6419850 w 6419850"/>
              <a:gd name="connsiteY0" fmla="*/ 12723364 h 12723364"/>
              <a:gd name="connsiteX1" fmla="*/ 6112852 w 6419850"/>
              <a:gd name="connsiteY1" fmla="*/ 11877105 h 12723364"/>
              <a:gd name="connsiteX2" fmla="*/ 6109922 w 6419850"/>
              <a:gd name="connsiteY2" fmla="*/ 11512957 h 12723364"/>
              <a:gd name="connsiteX3" fmla="*/ 6112852 w 6419850"/>
              <a:gd name="connsiteY3" fmla="*/ 11214018 h 12723364"/>
              <a:gd name="connsiteX4" fmla="*/ 6167804 w 6419850"/>
              <a:gd name="connsiteY4" fmla="*/ 10801512 h 12723364"/>
              <a:gd name="connsiteX5" fmla="*/ 6282104 w 6419850"/>
              <a:gd name="connsiteY5" fmla="*/ 9832893 h 12723364"/>
              <a:gd name="connsiteX6" fmla="*/ 6011008 w 6419850"/>
              <a:gd name="connsiteY6" fmla="*/ 8925087 h 12723364"/>
              <a:gd name="connsiteX7" fmla="*/ 6000750 w 6419850"/>
              <a:gd name="connsiteY7" fmla="*/ 8239287 h 12723364"/>
              <a:gd name="connsiteX8" fmla="*/ 5844687 w 6419850"/>
              <a:gd name="connsiteY8" fmla="*/ 7723472 h 12723364"/>
              <a:gd name="connsiteX9" fmla="*/ 6224222 w 6419850"/>
              <a:gd name="connsiteY9" fmla="*/ 6724080 h 12723364"/>
              <a:gd name="connsiteX10" fmla="*/ 6007345 w 6419850"/>
              <a:gd name="connsiteY10" fmla="*/ 6124005 h 12723364"/>
              <a:gd name="connsiteX11" fmla="*/ 5835162 w 6419850"/>
              <a:gd name="connsiteY11" fmla="*/ 5475572 h 12723364"/>
              <a:gd name="connsiteX12" fmla="*/ 5424854 w 6419850"/>
              <a:gd name="connsiteY12" fmla="*/ 4842526 h 12723364"/>
              <a:gd name="connsiteX13" fmla="*/ 4796937 w 6419850"/>
              <a:gd name="connsiteY13" fmla="*/ 4456397 h 12723364"/>
              <a:gd name="connsiteX14" fmla="*/ 4632814 w 6419850"/>
              <a:gd name="connsiteY14" fmla="*/ 3677545 h 12723364"/>
              <a:gd name="connsiteX15" fmla="*/ 5290039 w 6419850"/>
              <a:gd name="connsiteY15" fmla="*/ 2946318 h 12723364"/>
              <a:gd name="connsiteX16" fmla="*/ 5744308 w 6419850"/>
              <a:gd name="connsiteY16" fmla="*/ 1980630 h 12723364"/>
              <a:gd name="connsiteX17" fmla="*/ 4706083 w 6419850"/>
              <a:gd name="connsiteY17" fmla="*/ 853749 h 12723364"/>
              <a:gd name="connsiteX18" fmla="*/ 3576272 w 6419850"/>
              <a:gd name="connsiteY18" fmla="*/ 219970 h 12723364"/>
              <a:gd name="connsiteX19" fmla="*/ 2443529 w 6419850"/>
              <a:gd name="connsiteY19" fmla="*/ 15549 h 12723364"/>
              <a:gd name="connsiteX20" fmla="*/ 1233122 w 6419850"/>
              <a:gd name="connsiteY20" fmla="*/ 178939 h 12723364"/>
              <a:gd name="connsiteX21" fmla="*/ 0 w 6419850"/>
              <a:gd name="connsiteY21" fmla="*/ 1475805 h 1272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419850" h="12723364">
                <a:moveTo>
                  <a:pt x="6419850" y="12723364"/>
                </a:moveTo>
                <a:cubicBezTo>
                  <a:pt x="6314342" y="12488903"/>
                  <a:pt x="6126407" y="12059789"/>
                  <a:pt x="6112852" y="11877105"/>
                </a:cubicBezTo>
                <a:cubicBezTo>
                  <a:pt x="6099297" y="11694421"/>
                  <a:pt x="6109922" y="11623471"/>
                  <a:pt x="6109922" y="11512957"/>
                </a:cubicBezTo>
                <a:cubicBezTo>
                  <a:pt x="6109922" y="11402443"/>
                  <a:pt x="6103205" y="11332592"/>
                  <a:pt x="6112852" y="11214018"/>
                </a:cubicBezTo>
                <a:cubicBezTo>
                  <a:pt x="6122499" y="11095444"/>
                  <a:pt x="6139595" y="11031699"/>
                  <a:pt x="6167804" y="10801512"/>
                </a:cubicBezTo>
                <a:cubicBezTo>
                  <a:pt x="6196013" y="10571325"/>
                  <a:pt x="6308237" y="10145630"/>
                  <a:pt x="6282104" y="9832893"/>
                </a:cubicBezTo>
                <a:cubicBezTo>
                  <a:pt x="6255971" y="9520156"/>
                  <a:pt x="6057900" y="9190688"/>
                  <a:pt x="6011008" y="8925087"/>
                </a:cubicBezTo>
                <a:cubicBezTo>
                  <a:pt x="5964116" y="8659486"/>
                  <a:pt x="6028470" y="8439556"/>
                  <a:pt x="6000750" y="8239287"/>
                </a:cubicBezTo>
                <a:cubicBezTo>
                  <a:pt x="5973030" y="8039018"/>
                  <a:pt x="5807442" y="7976006"/>
                  <a:pt x="5844687" y="7723472"/>
                </a:cubicBezTo>
                <a:cubicBezTo>
                  <a:pt x="5881932" y="7470938"/>
                  <a:pt x="6092337" y="6952558"/>
                  <a:pt x="6224222" y="6724080"/>
                </a:cubicBezTo>
                <a:cubicBezTo>
                  <a:pt x="6356107" y="6495602"/>
                  <a:pt x="6072188" y="6332090"/>
                  <a:pt x="6007345" y="6124005"/>
                </a:cubicBezTo>
                <a:cubicBezTo>
                  <a:pt x="5942502" y="5915920"/>
                  <a:pt x="5932244" y="5689152"/>
                  <a:pt x="5835162" y="5475572"/>
                </a:cubicBezTo>
                <a:cubicBezTo>
                  <a:pt x="5738080" y="5261992"/>
                  <a:pt x="5597891" y="5012388"/>
                  <a:pt x="5424854" y="4842526"/>
                </a:cubicBezTo>
                <a:cubicBezTo>
                  <a:pt x="5251817" y="4672664"/>
                  <a:pt x="4928944" y="4650560"/>
                  <a:pt x="4796937" y="4456397"/>
                </a:cubicBezTo>
                <a:cubicBezTo>
                  <a:pt x="4664930" y="4262234"/>
                  <a:pt x="4550630" y="3929225"/>
                  <a:pt x="4632814" y="3677545"/>
                </a:cubicBezTo>
                <a:cubicBezTo>
                  <a:pt x="4714998" y="3425865"/>
                  <a:pt x="4961915" y="3143412"/>
                  <a:pt x="5290039" y="2946318"/>
                </a:cubicBezTo>
                <a:cubicBezTo>
                  <a:pt x="5618163" y="2749224"/>
                  <a:pt x="5841634" y="2329392"/>
                  <a:pt x="5744308" y="1980630"/>
                </a:cubicBezTo>
                <a:cubicBezTo>
                  <a:pt x="5646982" y="1631868"/>
                  <a:pt x="5067422" y="1147192"/>
                  <a:pt x="4706083" y="853749"/>
                </a:cubicBezTo>
                <a:cubicBezTo>
                  <a:pt x="4344744" y="560306"/>
                  <a:pt x="3953364" y="359670"/>
                  <a:pt x="3576272" y="219970"/>
                </a:cubicBezTo>
                <a:cubicBezTo>
                  <a:pt x="3199180" y="80270"/>
                  <a:pt x="2834054" y="22387"/>
                  <a:pt x="2443529" y="15549"/>
                </a:cubicBezTo>
                <a:cubicBezTo>
                  <a:pt x="2053004" y="8711"/>
                  <a:pt x="1640377" y="-64437"/>
                  <a:pt x="1233122" y="178939"/>
                </a:cubicBezTo>
                <a:cubicBezTo>
                  <a:pt x="825867" y="422315"/>
                  <a:pt x="353891" y="1014941"/>
                  <a:pt x="0" y="1475805"/>
                </a:cubicBezTo>
              </a:path>
            </a:pathLst>
          </a:custGeom>
          <a:noFill/>
          <a:ln w="152400">
            <a:solidFill>
              <a:srgbClr val="0070C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8" name="Explosion 1 7"/>
          <p:cNvSpPr>
            <a:spLocks noChangeAspect="1"/>
          </p:cNvSpPr>
          <p:nvPr/>
        </p:nvSpPr>
        <p:spPr>
          <a:xfrm>
            <a:off x="23115825" y="6223527"/>
            <a:ext cx="457200" cy="457200"/>
          </a:xfrm>
          <a:prstGeom prst="irregularSeal1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16224121" y="8373979"/>
            <a:ext cx="3094892" cy="8510954"/>
          </a:xfrm>
          <a:custGeom>
            <a:avLst/>
            <a:gdLst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668215 w 3094892"/>
              <a:gd name="connsiteY9" fmla="*/ 193430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0 w 3094892"/>
              <a:gd name="connsiteY10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1899138 w 3094892"/>
              <a:gd name="connsiteY3" fmla="*/ 685800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2080113 w 3094892"/>
              <a:gd name="connsiteY3" fmla="*/ 695325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2080113 w 3094892"/>
              <a:gd name="connsiteY3" fmla="*/ 6953250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602523 w 3094892"/>
              <a:gd name="connsiteY2" fmla="*/ 717452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708030 w 3094892"/>
              <a:gd name="connsiteY6" fmla="*/ 4853354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793630 w 3094892"/>
              <a:gd name="connsiteY8" fmla="*/ 33762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1849315 w 3094892"/>
              <a:gd name="connsiteY9" fmla="*/ 2220058 h 8510954"/>
              <a:gd name="connsiteX10" fmla="*/ 963490 w 3094892"/>
              <a:gd name="connsiteY10" fmla="*/ 1352550 h 8510954"/>
              <a:gd name="connsiteX11" fmla="*/ 0 w 3094892"/>
              <a:gd name="connsiteY11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49315 w 3094892"/>
              <a:gd name="connsiteY10" fmla="*/ 2220058 h 8510954"/>
              <a:gd name="connsiteX11" fmla="*/ 963490 w 3094892"/>
              <a:gd name="connsiteY11" fmla="*/ 1352550 h 8510954"/>
              <a:gd name="connsiteX12" fmla="*/ 0 w 3094892"/>
              <a:gd name="connsiteY12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49315 w 3094892"/>
              <a:gd name="connsiteY10" fmla="*/ 2220058 h 8510954"/>
              <a:gd name="connsiteX11" fmla="*/ 963490 w 3094892"/>
              <a:gd name="connsiteY11" fmla="*/ 1352550 h 8510954"/>
              <a:gd name="connsiteX12" fmla="*/ 0 w 3094892"/>
              <a:gd name="connsiteY12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49315 w 3094892"/>
              <a:gd name="connsiteY10" fmla="*/ 2220058 h 8510954"/>
              <a:gd name="connsiteX11" fmla="*/ 963490 w 3094892"/>
              <a:gd name="connsiteY11" fmla="*/ 1352550 h 8510954"/>
              <a:gd name="connsiteX12" fmla="*/ 0 w 3094892"/>
              <a:gd name="connsiteY12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49315 w 3094892"/>
              <a:gd name="connsiteY10" fmla="*/ 2220058 h 8510954"/>
              <a:gd name="connsiteX11" fmla="*/ 963490 w 3094892"/>
              <a:gd name="connsiteY11" fmla="*/ 1352550 h 8510954"/>
              <a:gd name="connsiteX12" fmla="*/ 0 w 3094892"/>
              <a:gd name="connsiteY12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849315 w 3094892"/>
              <a:gd name="connsiteY11" fmla="*/ 2220058 h 8510954"/>
              <a:gd name="connsiteX12" fmla="*/ 963490 w 3094892"/>
              <a:gd name="connsiteY12" fmla="*/ 1352550 h 8510954"/>
              <a:gd name="connsiteX13" fmla="*/ 0 w 3094892"/>
              <a:gd name="connsiteY13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668340 w 3094892"/>
              <a:gd name="connsiteY11" fmla="*/ 2143858 h 8510954"/>
              <a:gd name="connsiteX12" fmla="*/ 963490 w 3094892"/>
              <a:gd name="connsiteY12" fmla="*/ 1352550 h 8510954"/>
              <a:gd name="connsiteX13" fmla="*/ 0 w 3094892"/>
              <a:gd name="connsiteY13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763590 w 3094892"/>
              <a:gd name="connsiteY11" fmla="*/ 2153383 h 8510954"/>
              <a:gd name="connsiteX12" fmla="*/ 963490 w 3094892"/>
              <a:gd name="connsiteY12" fmla="*/ 1352550 h 8510954"/>
              <a:gd name="connsiteX13" fmla="*/ 0 w 3094892"/>
              <a:gd name="connsiteY13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763590 w 3094892"/>
              <a:gd name="connsiteY11" fmla="*/ 2153383 h 8510954"/>
              <a:gd name="connsiteX12" fmla="*/ 1420690 w 3094892"/>
              <a:gd name="connsiteY12" fmla="*/ 1714500 h 8510954"/>
              <a:gd name="connsiteX13" fmla="*/ 963490 w 3094892"/>
              <a:gd name="connsiteY13" fmla="*/ 1352550 h 8510954"/>
              <a:gd name="connsiteX14" fmla="*/ 0 w 3094892"/>
              <a:gd name="connsiteY14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763590 w 3094892"/>
              <a:gd name="connsiteY11" fmla="*/ 2153383 h 8510954"/>
              <a:gd name="connsiteX12" fmla="*/ 1420690 w 3094892"/>
              <a:gd name="connsiteY12" fmla="*/ 1714500 h 8510954"/>
              <a:gd name="connsiteX13" fmla="*/ 963490 w 3094892"/>
              <a:gd name="connsiteY13" fmla="*/ 1352550 h 8510954"/>
              <a:gd name="connsiteX14" fmla="*/ 0 w 3094892"/>
              <a:gd name="connsiteY14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763590 w 3094892"/>
              <a:gd name="connsiteY11" fmla="*/ 2153383 h 8510954"/>
              <a:gd name="connsiteX12" fmla="*/ 1420690 w 3094892"/>
              <a:gd name="connsiteY12" fmla="*/ 1714500 h 8510954"/>
              <a:gd name="connsiteX13" fmla="*/ 963490 w 3094892"/>
              <a:gd name="connsiteY13" fmla="*/ 1352550 h 8510954"/>
              <a:gd name="connsiteX14" fmla="*/ 0 w 3094892"/>
              <a:gd name="connsiteY14" fmla="*/ 0 h 8510954"/>
              <a:gd name="connsiteX0" fmla="*/ 3094892 w 3094892"/>
              <a:gd name="connsiteY0" fmla="*/ 8510954 h 8510954"/>
              <a:gd name="connsiteX1" fmla="*/ 2919046 w 3094892"/>
              <a:gd name="connsiteY1" fmla="*/ 7385538 h 8510954"/>
              <a:gd name="connsiteX2" fmla="*/ 2459648 w 3094892"/>
              <a:gd name="connsiteY2" fmla="*/ 7117373 h 8510954"/>
              <a:gd name="connsiteX3" fmla="*/ 2051538 w 3094892"/>
              <a:gd name="connsiteY3" fmla="*/ 6886575 h 8510954"/>
              <a:gd name="connsiteX4" fmla="*/ 2215661 w 3094892"/>
              <a:gd name="connsiteY4" fmla="*/ 6084277 h 8510954"/>
              <a:gd name="connsiteX5" fmla="*/ 2567353 w 3094892"/>
              <a:gd name="connsiteY5" fmla="*/ 5591908 h 8510954"/>
              <a:gd name="connsiteX6" fmla="*/ 2669930 w 3094892"/>
              <a:gd name="connsiteY6" fmla="*/ 4824779 h 8510954"/>
              <a:gd name="connsiteX7" fmla="*/ 2321169 w 3094892"/>
              <a:gd name="connsiteY7" fmla="*/ 4149969 h 8510954"/>
              <a:gd name="connsiteX8" fmla="*/ 1869830 w 3094892"/>
              <a:gd name="connsiteY8" fmla="*/ 3604846 h 8510954"/>
              <a:gd name="connsiteX9" fmla="*/ 2192215 w 3094892"/>
              <a:gd name="connsiteY9" fmla="*/ 3000375 h 8510954"/>
              <a:gd name="connsiteX10" fmla="*/ 1830265 w 3094892"/>
              <a:gd name="connsiteY10" fmla="*/ 2752725 h 8510954"/>
              <a:gd name="connsiteX11" fmla="*/ 1763590 w 3094892"/>
              <a:gd name="connsiteY11" fmla="*/ 2153383 h 8510954"/>
              <a:gd name="connsiteX12" fmla="*/ 1420690 w 3094892"/>
              <a:gd name="connsiteY12" fmla="*/ 1714500 h 8510954"/>
              <a:gd name="connsiteX13" fmla="*/ 963490 w 3094892"/>
              <a:gd name="connsiteY13" fmla="*/ 1352550 h 8510954"/>
              <a:gd name="connsiteX14" fmla="*/ 0 w 3094892"/>
              <a:gd name="connsiteY14" fmla="*/ 0 h 8510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4892" h="8510954">
                <a:moveTo>
                  <a:pt x="3094892" y="8510954"/>
                </a:moveTo>
                <a:cubicBezTo>
                  <a:pt x="3036277" y="8135815"/>
                  <a:pt x="3024920" y="7617801"/>
                  <a:pt x="2919046" y="7385538"/>
                </a:cubicBezTo>
                <a:cubicBezTo>
                  <a:pt x="2813172" y="7153275"/>
                  <a:pt x="2585183" y="7152908"/>
                  <a:pt x="2459648" y="7117373"/>
                </a:cubicBezTo>
                <a:cubicBezTo>
                  <a:pt x="2334113" y="7081838"/>
                  <a:pt x="2092202" y="7058758"/>
                  <a:pt x="2051538" y="6886575"/>
                </a:cubicBezTo>
                <a:cubicBezTo>
                  <a:pt x="2010874" y="6714392"/>
                  <a:pt x="2129692" y="6300055"/>
                  <a:pt x="2215661" y="6084277"/>
                </a:cubicBezTo>
                <a:cubicBezTo>
                  <a:pt x="2301630" y="5868499"/>
                  <a:pt x="2491642" y="5801824"/>
                  <a:pt x="2567353" y="5591908"/>
                </a:cubicBezTo>
                <a:cubicBezTo>
                  <a:pt x="2643064" y="5381992"/>
                  <a:pt x="2675059" y="5068766"/>
                  <a:pt x="2669930" y="4824779"/>
                </a:cubicBezTo>
                <a:cubicBezTo>
                  <a:pt x="2664801" y="4580792"/>
                  <a:pt x="2454519" y="4353291"/>
                  <a:pt x="2321169" y="4149969"/>
                </a:cubicBezTo>
                <a:cubicBezTo>
                  <a:pt x="2187819" y="3946647"/>
                  <a:pt x="1891322" y="3796445"/>
                  <a:pt x="1869830" y="3604846"/>
                </a:cubicBezTo>
                <a:cubicBezTo>
                  <a:pt x="1848338" y="3413247"/>
                  <a:pt x="2198809" y="3142395"/>
                  <a:pt x="2192215" y="3000375"/>
                </a:cubicBezTo>
                <a:cubicBezTo>
                  <a:pt x="2185621" y="2858355"/>
                  <a:pt x="1887415" y="2882778"/>
                  <a:pt x="1830265" y="2752725"/>
                </a:cubicBezTo>
                <a:cubicBezTo>
                  <a:pt x="1773115" y="2622672"/>
                  <a:pt x="1831852" y="2326420"/>
                  <a:pt x="1763590" y="2153383"/>
                </a:cubicBezTo>
                <a:cubicBezTo>
                  <a:pt x="1695328" y="1980346"/>
                  <a:pt x="1573090" y="1781297"/>
                  <a:pt x="1420690" y="1714500"/>
                </a:cubicBezTo>
                <a:cubicBezTo>
                  <a:pt x="1268290" y="1647703"/>
                  <a:pt x="1187572" y="1644650"/>
                  <a:pt x="963490" y="1352550"/>
                </a:cubicBezTo>
                <a:cubicBezTo>
                  <a:pt x="655271" y="982540"/>
                  <a:pt x="160582" y="212725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18334274" y="8479487"/>
            <a:ext cx="6576647" cy="8475784"/>
          </a:xfrm>
          <a:custGeom>
            <a:avLst/>
            <a:gdLst>
              <a:gd name="connsiteX0" fmla="*/ 6611816 w 6611816"/>
              <a:gd name="connsiteY0" fmla="*/ 8475784 h 8475784"/>
              <a:gd name="connsiteX1" fmla="*/ 6295293 w 6611816"/>
              <a:gd name="connsiteY1" fmla="*/ 7913077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611816 w 6611816"/>
              <a:gd name="connsiteY0" fmla="*/ 8475784 h 8475784"/>
              <a:gd name="connsiteX1" fmla="*/ 6412025 w 6611816"/>
              <a:gd name="connsiteY1" fmla="*/ 7922805 h 8475784"/>
              <a:gd name="connsiteX2" fmla="*/ 5521569 w 6611816"/>
              <a:gd name="connsiteY2" fmla="*/ 7596554 h 8475784"/>
              <a:gd name="connsiteX3" fmla="*/ 5275385 w 6611816"/>
              <a:gd name="connsiteY3" fmla="*/ 6787661 h 8475784"/>
              <a:gd name="connsiteX4" fmla="*/ 4853354 w 6611816"/>
              <a:gd name="connsiteY4" fmla="*/ 6365630 h 8475784"/>
              <a:gd name="connsiteX5" fmla="*/ 2497016 w 6611816"/>
              <a:gd name="connsiteY5" fmla="*/ 5697415 h 8475784"/>
              <a:gd name="connsiteX6" fmla="*/ 2461846 w 6611816"/>
              <a:gd name="connsiteY6" fmla="*/ 4747846 h 8475784"/>
              <a:gd name="connsiteX7" fmla="*/ 2497016 w 6611816"/>
              <a:gd name="connsiteY7" fmla="*/ 3622430 h 8475784"/>
              <a:gd name="connsiteX8" fmla="*/ 2039816 w 6611816"/>
              <a:gd name="connsiteY8" fmla="*/ 2672861 h 8475784"/>
              <a:gd name="connsiteX9" fmla="*/ 1336431 w 6611816"/>
              <a:gd name="connsiteY9" fmla="*/ 2110154 h 8475784"/>
              <a:gd name="connsiteX10" fmla="*/ 1547446 w 6611816"/>
              <a:gd name="connsiteY10" fmla="*/ 1125415 h 8475784"/>
              <a:gd name="connsiteX11" fmla="*/ 1512277 w 6611816"/>
              <a:gd name="connsiteY11" fmla="*/ 597877 h 8475784"/>
              <a:gd name="connsiteX12" fmla="*/ 1336431 w 6611816"/>
              <a:gd name="connsiteY12" fmla="*/ 281354 h 8475784"/>
              <a:gd name="connsiteX13" fmla="*/ 914400 w 6611816"/>
              <a:gd name="connsiteY13" fmla="*/ 633046 h 8475784"/>
              <a:gd name="connsiteX14" fmla="*/ 35169 w 6611816"/>
              <a:gd name="connsiteY14" fmla="*/ 0 h 8475784"/>
              <a:gd name="connsiteX15" fmla="*/ 0 w 6611816"/>
              <a:gd name="connsiteY15" fmla="*/ 35169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301262 w 6576647"/>
              <a:gd name="connsiteY12" fmla="*/ 281354 h 8475784"/>
              <a:gd name="connsiteX13" fmla="*/ 879231 w 6576647"/>
              <a:gd name="connsiteY13" fmla="*/ 633046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301262 w 6576647"/>
              <a:gd name="connsiteY12" fmla="*/ 281354 h 8475784"/>
              <a:gd name="connsiteX13" fmla="*/ 879231 w 6576647"/>
              <a:gd name="connsiteY13" fmla="*/ 574681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301262 w 6576647"/>
              <a:gd name="connsiteY12" fmla="*/ 281354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301262 w 6576647"/>
              <a:gd name="connsiteY12" fmla="*/ 281354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272079 w 6576647"/>
              <a:gd name="connsiteY12" fmla="*/ 213260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477108 w 6576647"/>
              <a:gd name="connsiteY11" fmla="*/ 597877 h 8475784"/>
              <a:gd name="connsiteX12" fmla="*/ 1165075 w 6576647"/>
              <a:gd name="connsiteY12" fmla="*/ 475907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340920 w 6576647"/>
              <a:gd name="connsiteY11" fmla="*/ 811886 h 8475784"/>
              <a:gd name="connsiteX12" fmla="*/ 1165075 w 6576647"/>
              <a:gd name="connsiteY12" fmla="*/ 475907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301262 w 6576647"/>
              <a:gd name="connsiteY9" fmla="*/ 2110154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2004647 w 6576647"/>
              <a:gd name="connsiteY8" fmla="*/ 2672861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461847 w 6576647"/>
              <a:gd name="connsiteY7" fmla="*/ 3622430 h 8475784"/>
              <a:gd name="connsiteX8" fmla="*/ 1946281 w 6576647"/>
              <a:gd name="connsiteY8" fmla="*/ 2740954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426677 w 6576647"/>
              <a:gd name="connsiteY6" fmla="*/ 4747846 h 8475784"/>
              <a:gd name="connsiteX7" fmla="*/ 2384026 w 6576647"/>
              <a:gd name="connsiteY7" fmla="*/ 3671069 h 8475784"/>
              <a:gd name="connsiteX8" fmla="*/ 1946281 w 6576647"/>
              <a:gd name="connsiteY8" fmla="*/ 2740954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2461847 w 6576647"/>
              <a:gd name="connsiteY5" fmla="*/ 5697415 h 8475784"/>
              <a:gd name="connsiteX6" fmla="*/ 2893605 w 6576647"/>
              <a:gd name="connsiteY6" fmla="*/ 4144731 h 8475784"/>
              <a:gd name="connsiteX7" fmla="*/ 2384026 w 6576647"/>
              <a:gd name="connsiteY7" fmla="*/ 3671069 h 8475784"/>
              <a:gd name="connsiteX8" fmla="*/ 1946281 w 6576647"/>
              <a:gd name="connsiteY8" fmla="*/ 2740954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3415158 w 6576647"/>
              <a:gd name="connsiteY5" fmla="*/ 4063168 h 8475784"/>
              <a:gd name="connsiteX6" fmla="*/ 2893605 w 6576647"/>
              <a:gd name="connsiteY6" fmla="*/ 4144731 h 8475784"/>
              <a:gd name="connsiteX7" fmla="*/ 2384026 w 6576647"/>
              <a:gd name="connsiteY7" fmla="*/ 3671069 h 8475784"/>
              <a:gd name="connsiteX8" fmla="*/ 1946281 w 6576647"/>
              <a:gd name="connsiteY8" fmla="*/ 2740954 h 8475784"/>
              <a:gd name="connsiteX9" fmla="*/ 1408266 w 6576647"/>
              <a:gd name="connsiteY9" fmla="*/ 2139337 h 8475784"/>
              <a:gd name="connsiteX10" fmla="*/ 1512277 w 6576647"/>
              <a:gd name="connsiteY10" fmla="*/ 1125415 h 8475784"/>
              <a:gd name="connsiteX11" fmla="*/ 1165075 w 6576647"/>
              <a:gd name="connsiteY11" fmla="*/ 475907 h 8475784"/>
              <a:gd name="connsiteX12" fmla="*/ 811137 w 6576647"/>
              <a:gd name="connsiteY12" fmla="*/ 506587 h 8475784"/>
              <a:gd name="connsiteX13" fmla="*/ 0 w 6576647"/>
              <a:gd name="connsiteY13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3460802 w 6576647"/>
              <a:gd name="connsiteY5" fmla="*/ 4427581 h 8475784"/>
              <a:gd name="connsiteX6" fmla="*/ 3415158 w 6576647"/>
              <a:gd name="connsiteY6" fmla="*/ 4063168 h 8475784"/>
              <a:gd name="connsiteX7" fmla="*/ 2893605 w 6576647"/>
              <a:gd name="connsiteY7" fmla="*/ 4144731 h 8475784"/>
              <a:gd name="connsiteX8" fmla="*/ 2384026 w 6576647"/>
              <a:gd name="connsiteY8" fmla="*/ 3671069 h 8475784"/>
              <a:gd name="connsiteX9" fmla="*/ 1946281 w 6576647"/>
              <a:gd name="connsiteY9" fmla="*/ 2740954 h 8475784"/>
              <a:gd name="connsiteX10" fmla="*/ 1408266 w 6576647"/>
              <a:gd name="connsiteY10" fmla="*/ 2139337 h 8475784"/>
              <a:gd name="connsiteX11" fmla="*/ 1512277 w 6576647"/>
              <a:gd name="connsiteY11" fmla="*/ 1125415 h 8475784"/>
              <a:gd name="connsiteX12" fmla="*/ 1165075 w 6576647"/>
              <a:gd name="connsiteY12" fmla="*/ 475907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3460802 w 6576647"/>
              <a:gd name="connsiteY5" fmla="*/ 4427581 h 8475784"/>
              <a:gd name="connsiteX6" fmla="*/ 3240060 w 6576647"/>
              <a:gd name="connsiteY6" fmla="*/ 3956163 h 8475784"/>
              <a:gd name="connsiteX7" fmla="*/ 2893605 w 6576647"/>
              <a:gd name="connsiteY7" fmla="*/ 4144731 h 8475784"/>
              <a:gd name="connsiteX8" fmla="*/ 2384026 w 6576647"/>
              <a:gd name="connsiteY8" fmla="*/ 3671069 h 8475784"/>
              <a:gd name="connsiteX9" fmla="*/ 1946281 w 6576647"/>
              <a:gd name="connsiteY9" fmla="*/ 2740954 h 8475784"/>
              <a:gd name="connsiteX10" fmla="*/ 1408266 w 6576647"/>
              <a:gd name="connsiteY10" fmla="*/ 2139337 h 8475784"/>
              <a:gd name="connsiteX11" fmla="*/ 1512277 w 6576647"/>
              <a:gd name="connsiteY11" fmla="*/ 1125415 h 8475784"/>
              <a:gd name="connsiteX12" fmla="*/ 1165075 w 6576647"/>
              <a:gd name="connsiteY12" fmla="*/ 475907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3460802 w 6576647"/>
              <a:gd name="connsiteY5" fmla="*/ 4427581 h 8475784"/>
              <a:gd name="connsiteX6" fmla="*/ 3240060 w 6576647"/>
              <a:gd name="connsiteY6" fmla="*/ 3956163 h 8475784"/>
              <a:gd name="connsiteX7" fmla="*/ 2893605 w 6576647"/>
              <a:gd name="connsiteY7" fmla="*/ 4144731 h 8475784"/>
              <a:gd name="connsiteX8" fmla="*/ 2384026 w 6576647"/>
              <a:gd name="connsiteY8" fmla="*/ 3671069 h 8475784"/>
              <a:gd name="connsiteX9" fmla="*/ 1946281 w 6576647"/>
              <a:gd name="connsiteY9" fmla="*/ 2740954 h 8475784"/>
              <a:gd name="connsiteX10" fmla="*/ 1408266 w 6576647"/>
              <a:gd name="connsiteY10" fmla="*/ 2139337 h 8475784"/>
              <a:gd name="connsiteX11" fmla="*/ 1512277 w 6576647"/>
              <a:gd name="connsiteY11" fmla="*/ 1125415 h 8475784"/>
              <a:gd name="connsiteX12" fmla="*/ 1165075 w 6576647"/>
              <a:gd name="connsiteY12" fmla="*/ 475907 h 8475784"/>
              <a:gd name="connsiteX13" fmla="*/ 811137 w 6576647"/>
              <a:gd name="connsiteY13" fmla="*/ 506587 h 8475784"/>
              <a:gd name="connsiteX14" fmla="*/ 0 w 6576647"/>
              <a:gd name="connsiteY14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44731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44731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44731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818185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740364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240216 w 6576647"/>
              <a:gd name="connsiteY3" fmla="*/ 6787661 h 8475784"/>
              <a:gd name="connsiteX4" fmla="*/ 4740364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191578 w 6576647"/>
              <a:gd name="connsiteY3" fmla="*/ 6816844 h 8475784"/>
              <a:gd name="connsiteX4" fmla="*/ 4740364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191578 w 6576647"/>
              <a:gd name="connsiteY3" fmla="*/ 6816844 h 8475784"/>
              <a:gd name="connsiteX4" fmla="*/ 4740364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  <a:gd name="connsiteX0" fmla="*/ 6576647 w 6576647"/>
              <a:gd name="connsiteY0" fmla="*/ 8475784 h 8475784"/>
              <a:gd name="connsiteX1" fmla="*/ 6376856 w 6576647"/>
              <a:gd name="connsiteY1" fmla="*/ 7922805 h 8475784"/>
              <a:gd name="connsiteX2" fmla="*/ 5486400 w 6576647"/>
              <a:gd name="connsiteY2" fmla="*/ 7596554 h 8475784"/>
              <a:gd name="connsiteX3" fmla="*/ 5191578 w 6576647"/>
              <a:gd name="connsiteY3" fmla="*/ 6816844 h 8475784"/>
              <a:gd name="connsiteX4" fmla="*/ 4740364 w 6576647"/>
              <a:gd name="connsiteY4" fmla="*/ 6365630 h 8475784"/>
              <a:gd name="connsiteX5" fmla="*/ 4375202 w 6576647"/>
              <a:gd name="connsiteY5" fmla="*/ 4573496 h 8475784"/>
              <a:gd name="connsiteX6" fmla="*/ 3460802 w 6576647"/>
              <a:gd name="connsiteY6" fmla="*/ 4427581 h 8475784"/>
              <a:gd name="connsiteX7" fmla="*/ 3240060 w 6576647"/>
              <a:gd name="connsiteY7" fmla="*/ 3956163 h 8475784"/>
              <a:gd name="connsiteX8" fmla="*/ 2893605 w 6576647"/>
              <a:gd name="connsiteY8" fmla="*/ 4173914 h 8475784"/>
              <a:gd name="connsiteX9" fmla="*/ 2384026 w 6576647"/>
              <a:gd name="connsiteY9" fmla="*/ 3671069 h 8475784"/>
              <a:gd name="connsiteX10" fmla="*/ 1946281 w 6576647"/>
              <a:gd name="connsiteY10" fmla="*/ 2740954 h 8475784"/>
              <a:gd name="connsiteX11" fmla="*/ 1408266 w 6576647"/>
              <a:gd name="connsiteY11" fmla="*/ 2139337 h 8475784"/>
              <a:gd name="connsiteX12" fmla="*/ 1512277 w 6576647"/>
              <a:gd name="connsiteY12" fmla="*/ 1125415 h 8475784"/>
              <a:gd name="connsiteX13" fmla="*/ 1165075 w 6576647"/>
              <a:gd name="connsiteY13" fmla="*/ 475907 h 8475784"/>
              <a:gd name="connsiteX14" fmla="*/ 811137 w 6576647"/>
              <a:gd name="connsiteY14" fmla="*/ 506587 h 8475784"/>
              <a:gd name="connsiteX15" fmla="*/ 0 w 6576647"/>
              <a:gd name="connsiteY15" fmla="*/ 0 h 847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576647" h="8475784">
                <a:moveTo>
                  <a:pt x="6576647" y="8475784"/>
                </a:moveTo>
                <a:cubicBezTo>
                  <a:pt x="6510050" y="8291458"/>
                  <a:pt x="6597474" y="7942884"/>
                  <a:pt x="6376856" y="7922805"/>
                </a:cubicBezTo>
                <a:cubicBezTo>
                  <a:pt x="6156238" y="7902726"/>
                  <a:pt x="5615853" y="7819792"/>
                  <a:pt x="5486400" y="7596554"/>
                </a:cubicBezTo>
                <a:cubicBezTo>
                  <a:pt x="5356947" y="7373316"/>
                  <a:pt x="5315917" y="7021998"/>
                  <a:pt x="5191578" y="6816844"/>
                </a:cubicBezTo>
                <a:cubicBezTo>
                  <a:pt x="5067239" y="6611690"/>
                  <a:pt x="4876427" y="6739521"/>
                  <a:pt x="4740364" y="6365630"/>
                </a:cubicBezTo>
                <a:cubicBezTo>
                  <a:pt x="4604301" y="5991739"/>
                  <a:pt x="4601432" y="4896504"/>
                  <a:pt x="4375202" y="4573496"/>
                </a:cubicBezTo>
                <a:cubicBezTo>
                  <a:pt x="4148972" y="4250488"/>
                  <a:pt x="3669448" y="4467240"/>
                  <a:pt x="3460802" y="4427581"/>
                </a:cubicBezTo>
                <a:cubicBezTo>
                  <a:pt x="3252156" y="4387922"/>
                  <a:pt x="3334593" y="3998441"/>
                  <a:pt x="3240060" y="3956163"/>
                </a:cubicBezTo>
                <a:cubicBezTo>
                  <a:pt x="3145527" y="3913885"/>
                  <a:pt x="3036277" y="4221430"/>
                  <a:pt x="2893605" y="4173914"/>
                </a:cubicBezTo>
                <a:cubicBezTo>
                  <a:pt x="2750933" y="4126398"/>
                  <a:pt x="2541913" y="3909896"/>
                  <a:pt x="2384026" y="3671069"/>
                </a:cubicBezTo>
                <a:cubicBezTo>
                  <a:pt x="2226139" y="3432242"/>
                  <a:pt x="2108908" y="2996243"/>
                  <a:pt x="1946281" y="2740954"/>
                </a:cubicBezTo>
                <a:cubicBezTo>
                  <a:pt x="1783654" y="2485665"/>
                  <a:pt x="1480600" y="2408594"/>
                  <a:pt x="1408266" y="2139337"/>
                </a:cubicBezTo>
                <a:cubicBezTo>
                  <a:pt x="1335932" y="1870080"/>
                  <a:pt x="1552809" y="1402653"/>
                  <a:pt x="1512277" y="1125415"/>
                </a:cubicBezTo>
                <a:cubicBezTo>
                  <a:pt x="1471745" y="848177"/>
                  <a:pt x="1281932" y="579045"/>
                  <a:pt x="1165075" y="475907"/>
                </a:cubicBezTo>
                <a:cubicBezTo>
                  <a:pt x="1076778" y="425024"/>
                  <a:pt x="1005316" y="585905"/>
                  <a:pt x="811137" y="506587"/>
                </a:cubicBezTo>
                <a:cubicBezTo>
                  <a:pt x="616958" y="427269"/>
                  <a:pt x="152400" y="99646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11" name="Explosion 1 10"/>
          <p:cNvSpPr>
            <a:spLocks noChangeAspect="1"/>
          </p:cNvSpPr>
          <p:nvPr/>
        </p:nvSpPr>
        <p:spPr>
          <a:xfrm>
            <a:off x="20149886" y="10783804"/>
            <a:ext cx="457200" cy="457200"/>
          </a:xfrm>
          <a:prstGeom prst="irregularSeal1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716217" y="10714807"/>
            <a:ext cx="1680909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Patrol engages </a:t>
            </a:r>
          </a:p>
          <a:p>
            <a:r>
              <a:rPr lang="en-US" sz="1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CCF in </a:t>
            </a:r>
            <a:r>
              <a:rPr lang="en-US" sz="1800" b="1" dirty="0" err="1">
                <a:latin typeface="Minion Pro" panose="02040503050306020203" pitchFamily="18" charset="0"/>
                <a:cs typeface="Times New Roman" panose="02020603050405020304" pitchFamily="18" charset="0"/>
              </a:rPr>
              <a:t>Sindae</a:t>
            </a:r>
            <a:endParaRPr lang="en-US" sz="1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3580430" y="6680727"/>
            <a:ext cx="1922321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1-23 RCT Air </a:t>
            </a:r>
          </a:p>
          <a:p>
            <a:r>
              <a:rPr lang="en-US" sz="1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Strike on Hill 506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24649217" y="14196316"/>
            <a:ext cx="2169646" cy="1073872"/>
            <a:chOff x="18921376" y="12886551"/>
            <a:chExt cx="2169646" cy="1073872"/>
          </a:xfrm>
        </p:grpSpPr>
        <p:sp>
          <p:nvSpPr>
            <p:cNvPr id="15" name="TextBox 14"/>
            <p:cNvSpPr txBox="1"/>
            <p:nvPr/>
          </p:nvSpPr>
          <p:spPr>
            <a:xfrm>
              <a:off x="20505506" y="13288242"/>
              <a:ext cx="585516" cy="523220"/>
            </a:xfrm>
            <a:prstGeom prst="rect">
              <a:avLst/>
            </a:prstGeom>
            <a:solidFill>
              <a:schemeClr val="bg1"/>
            </a:solidFill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latin typeface="Minion Pro" panose="02040503050306020203" pitchFamily="18" charset="0"/>
                </a:rPr>
                <a:t>23</a:t>
              </a: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18921376" y="12886551"/>
              <a:ext cx="1564235" cy="1073872"/>
              <a:chOff x="18921376" y="12886551"/>
              <a:chExt cx="1564235" cy="1073872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18921376" y="13319937"/>
                <a:ext cx="1001693" cy="523220"/>
              </a:xfrm>
              <a:prstGeom prst="rect">
                <a:avLst/>
              </a:prstGeom>
              <a:solidFill>
                <a:schemeClr val="bg1"/>
              </a:solidFill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Minion Pro" panose="02040503050306020203" pitchFamily="18" charset="0"/>
                  </a:rPr>
                  <a:t>1</a:t>
                </a:r>
              </a:p>
            </p:txBody>
          </p:sp>
          <p:sp>
            <p:nvSpPr>
              <p:cNvPr id="17" name="Rectangle 166"/>
              <p:cNvSpPr>
                <a:spLocks noChangeArrowheads="1"/>
              </p:cNvSpPr>
              <p:nvPr/>
            </p:nvSpPr>
            <p:spPr bwMode="auto">
              <a:xfrm>
                <a:off x="19344570" y="13199729"/>
                <a:ext cx="1141041" cy="760694"/>
              </a:xfrm>
              <a:prstGeom prst="rect">
                <a:avLst/>
              </a:prstGeom>
              <a:solidFill>
                <a:srgbClr val="5B9BD5"/>
              </a:solidFill>
              <a:ln w="571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18" name="Line 167"/>
              <p:cNvSpPr>
                <a:spLocks noChangeShapeType="1"/>
              </p:cNvSpPr>
              <p:nvPr/>
            </p:nvSpPr>
            <p:spPr bwMode="auto">
              <a:xfrm>
                <a:off x="19344570" y="13199729"/>
                <a:ext cx="1141041" cy="76069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19" name="Line 168"/>
              <p:cNvSpPr>
                <a:spLocks noChangeShapeType="1"/>
              </p:cNvSpPr>
              <p:nvPr/>
            </p:nvSpPr>
            <p:spPr bwMode="auto">
              <a:xfrm flipV="1">
                <a:off x="19344570" y="13199729"/>
                <a:ext cx="1141041" cy="76069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20" name="Freeform 57"/>
              <p:cNvSpPr>
                <a:spLocks/>
              </p:cNvSpPr>
              <p:nvPr/>
            </p:nvSpPr>
            <p:spPr bwMode="auto">
              <a:xfrm>
                <a:off x="19983764" y="12946164"/>
                <a:ext cx="2641" cy="187532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21" name="Freeform 57"/>
              <p:cNvSpPr>
                <a:spLocks/>
              </p:cNvSpPr>
              <p:nvPr/>
            </p:nvSpPr>
            <p:spPr bwMode="auto">
              <a:xfrm>
                <a:off x="19846417" y="12946164"/>
                <a:ext cx="2641" cy="187532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19708754" y="12886551"/>
                <a:ext cx="409575" cy="319087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>
            <a:off x="16116483" y="15409551"/>
            <a:ext cx="2238013" cy="1073872"/>
            <a:chOff x="18853009" y="12886551"/>
            <a:chExt cx="2238013" cy="1073872"/>
          </a:xfrm>
        </p:grpSpPr>
        <p:sp>
          <p:nvSpPr>
            <p:cNvPr id="25" name="TextBox 24"/>
            <p:cNvSpPr txBox="1"/>
            <p:nvPr/>
          </p:nvSpPr>
          <p:spPr>
            <a:xfrm>
              <a:off x="20505506" y="13304089"/>
              <a:ext cx="585516" cy="523220"/>
            </a:xfrm>
            <a:prstGeom prst="rect">
              <a:avLst/>
            </a:prstGeom>
            <a:solidFill>
              <a:schemeClr val="bg1"/>
            </a:solidFill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latin typeface="Minion Pro" panose="02040503050306020203" pitchFamily="18" charset="0"/>
                </a:rPr>
                <a:t>23</a:t>
              </a: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18853009" y="12886551"/>
              <a:ext cx="1632602" cy="1073872"/>
              <a:chOff x="18853009" y="12886551"/>
              <a:chExt cx="1632602" cy="1073872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18853009" y="13304089"/>
                <a:ext cx="619612" cy="523220"/>
              </a:xfrm>
              <a:prstGeom prst="rect">
                <a:avLst/>
              </a:prstGeom>
              <a:solidFill>
                <a:schemeClr val="bg1"/>
              </a:solidFill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Minion Pro" panose="02040503050306020203" pitchFamily="18" charset="0"/>
                  </a:rPr>
                  <a:t>Fr</a:t>
                </a:r>
              </a:p>
            </p:txBody>
          </p:sp>
          <p:sp>
            <p:nvSpPr>
              <p:cNvPr id="27" name="Rectangle 166"/>
              <p:cNvSpPr>
                <a:spLocks noChangeArrowheads="1"/>
              </p:cNvSpPr>
              <p:nvPr/>
            </p:nvSpPr>
            <p:spPr bwMode="auto">
              <a:xfrm>
                <a:off x="19344570" y="13199729"/>
                <a:ext cx="1141041" cy="760694"/>
              </a:xfrm>
              <a:prstGeom prst="rect">
                <a:avLst/>
              </a:prstGeom>
              <a:solidFill>
                <a:srgbClr val="5B9BD5"/>
              </a:solidFill>
              <a:ln w="571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28" name="Line 167"/>
              <p:cNvSpPr>
                <a:spLocks noChangeShapeType="1"/>
              </p:cNvSpPr>
              <p:nvPr/>
            </p:nvSpPr>
            <p:spPr bwMode="auto">
              <a:xfrm>
                <a:off x="19344570" y="13199729"/>
                <a:ext cx="1141041" cy="76069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29" name="Line 168"/>
              <p:cNvSpPr>
                <a:spLocks noChangeShapeType="1"/>
              </p:cNvSpPr>
              <p:nvPr/>
            </p:nvSpPr>
            <p:spPr bwMode="auto">
              <a:xfrm flipV="1">
                <a:off x="19344570" y="13199729"/>
                <a:ext cx="1141041" cy="76069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30" name="Freeform 57"/>
              <p:cNvSpPr>
                <a:spLocks/>
              </p:cNvSpPr>
              <p:nvPr/>
            </p:nvSpPr>
            <p:spPr bwMode="auto">
              <a:xfrm>
                <a:off x="19983764" y="12946164"/>
                <a:ext cx="2641" cy="187532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31" name="Freeform 57"/>
              <p:cNvSpPr>
                <a:spLocks/>
              </p:cNvSpPr>
              <p:nvPr/>
            </p:nvSpPr>
            <p:spPr bwMode="auto">
              <a:xfrm>
                <a:off x="19846417" y="12946164"/>
                <a:ext cx="2641" cy="187532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800">
                  <a:latin typeface="Minion Pro" panose="02040503050306020203" pitchFamily="18" charset="0"/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19708754" y="12886551"/>
                <a:ext cx="409575" cy="319087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</p:grpSp>
      </p:grpSp>
      <p:grpSp>
        <p:nvGrpSpPr>
          <p:cNvPr id="34" name="Group 33"/>
          <p:cNvGrpSpPr/>
          <p:nvPr/>
        </p:nvGrpSpPr>
        <p:grpSpPr>
          <a:xfrm>
            <a:off x="21420641" y="15545448"/>
            <a:ext cx="1668743" cy="1073872"/>
            <a:chOff x="12757905" y="21344669"/>
            <a:chExt cx="1668743" cy="1073872"/>
          </a:xfrm>
        </p:grpSpPr>
        <p:sp>
          <p:nvSpPr>
            <p:cNvPr id="40" name="TextBox 39"/>
            <p:cNvSpPr txBox="1"/>
            <p:nvPr/>
          </p:nvSpPr>
          <p:spPr>
            <a:xfrm>
              <a:off x="12757905" y="21778055"/>
              <a:ext cx="1001693" cy="523220"/>
            </a:xfrm>
            <a:prstGeom prst="rect">
              <a:avLst/>
            </a:prstGeom>
            <a:solidFill>
              <a:schemeClr val="bg1"/>
            </a:solidFill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latin typeface="Minion Pro" panose="02040503050306020203" pitchFamily="18" charset="0"/>
                </a:rPr>
                <a:t>23</a:t>
              </a:r>
            </a:p>
          </p:txBody>
        </p:sp>
        <p:sp>
          <p:nvSpPr>
            <p:cNvPr id="35" name="Rectangle 166"/>
            <p:cNvSpPr>
              <a:spLocks noChangeArrowheads="1"/>
            </p:cNvSpPr>
            <p:nvPr/>
          </p:nvSpPr>
          <p:spPr bwMode="auto">
            <a:xfrm>
              <a:off x="13285607" y="21657847"/>
              <a:ext cx="1141041" cy="760694"/>
            </a:xfrm>
            <a:prstGeom prst="rect">
              <a:avLst/>
            </a:prstGeom>
            <a:solidFill>
              <a:srgbClr val="5B9BD5"/>
            </a:solidFill>
            <a:ln w="571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800">
                <a:latin typeface="Minion Pro" panose="02040503050306020203" pitchFamily="18" charset="0"/>
              </a:endParaRPr>
            </a:p>
          </p:txBody>
        </p:sp>
        <p:sp>
          <p:nvSpPr>
            <p:cNvPr id="36" name="Line 167"/>
            <p:cNvSpPr>
              <a:spLocks noChangeShapeType="1"/>
            </p:cNvSpPr>
            <p:nvPr/>
          </p:nvSpPr>
          <p:spPr bwMode="auto">
            <a:xfrm>
              <a:off x="13285607" y="21657847"/>
              <a:ext cx="1141041" cy="76069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" panose="02040503050306020203" pitchFamily="18" charset="0"/>
              </a:endParaRPr>
            </a:p>
          </p:txBody>
        </p:sp>
        <p:sp>
          <p:nvSpPr>
            <p:cNvPr id="37" name="Line 168"/>
            <p:cNvSpPr>
              <a:spLocks noChangeShapeType="1"/>
            </p:cNvSpPr>
            <p:nvPr/>
          </p:nvSpPr>
          <p:spPr bwMode="auto">
            <a:xfrm flipV="1">
              <a:off x="13285607" y="21657847"/>
              <a:ext cx="1141041" cy="76069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" panose="02040503050306020203" pitchFamily="18" charset="0"/>
              </a:endParaRPr>
            </a:p>
          </p:txBody>
        </p:sp>
        <p:sp>
          <p:nvSpPr>
            <p:cNvPr id="38" name="Freeform 57"/>
            <p:cNvSpPr>
              <a:spLocks/>
            </p:cNvSpPr>
            <p:nvPr/>
          </p:nvSpPr>
          <p:spPr bwMode="auto">
            <a:xfrm>
              <a:off x="13872547" y="21404282"/>
              <a:ext cx="2641" cy="187532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" panose="02040503050306020203" pitchFamily="18" charset="0"/>
              </a:endParaRPr>
            </a:p>
          </p:txBody>
        </p:sp>
        <p:sp>
          <p:nvSpPr>
            <p:cNvPr id="39" name="Freeform 57"/>
            <p:cNvSpPr>
              <a:spLocks/>
            </p:cNvSpPr>
            <p:nvPr/>
          </p:nvSpPr>
          <p:spPr bwMode="auto">
            <a:xfrm>
              <a:off x="13735200" y="21404282"/>
              <a:ext cx="2641" cy="187532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" panose="02040503050306020203" pitchFamily="18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3597537" y="21344669"/>
              <a:ext cx="545180" cy="31908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42" name="Freeform 57"/>
            <p:cNvSpPr>
              <a:spLocks/>
            </p:cNvSpPr>
            <p:nvPr/>
          </p:nvSpPr>
          <p:spPr bwMode="auto">
            <a:xfrm>
              <a:off x="14024947" y="21408629"/>
              <a:ext cx="2641" cy="187532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" panose="02040503050306020203" pitchFamily="18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5827115" y="1031910"/>
            <a:ext cx="623888" cy="2647951"/>
            <a:chOff x="24909829" y="470756"/>
            <a:chExt cx="623888" cy="2647951"/>
          </a:xfrm>
        </p:grpSpPr>
        <p:sp>
          <p:nvSpPr>
            <p:cNvPr id="44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52" name="Freeform 51"/>
          <p:cNvSpPr/>
          <p:nvPr/>
        </p:nvSpPr>
        <p:spPr>
          <a:xfrm>
            <a:off x="13613058" y="14710541"/>
            <a:ext cx="823913" cy="504825"/>
          </a:xfrm>
          <a:custGeom>
            <a:avLst/>
            <a:gdLst>
              <a:gd name="connsiteX0" fmla="*/ 0 w 823913"/>
              <a:gd name="connsiteY0" fmla="*/ 504825 h 504825"/>
              <a:gd name="connsiteX1" fmla="*/ 823913 w 823913"/>
              <a:gd name="connsiteY1" fmla="*/ 0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3913" h="504825">
                <a:moveTo>
                  <a:pt x="0" y="504825"/>
                </a:moveTo>
                <a:lnTo>
                  <a:pt x="823913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13627346" y="14710541"/>
            <a:ext cx="814388" cy="495300"/>
          </a:xfrm>
          <a:custGeom>
            <a:avLst/>
            <a:gdLst>
              <a:gd name="connsiteX0" fmla="*/ 0 w 814388"/>
              <a:gd name="connsiteY0" fmla="*/ 0 h 495300"/>
              <a:gd name="connsiteX1" fmla="*/ 814388 w 814388"/>
              <a:gd name="connsiteY1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4388" h="495300">
                <a:moveTo>
                  <a:pt x="0" y="0"/>
                </a:moveTo>
                <a:lnTo>
                  <a:pt x="814388" y="49530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2797210" y="15335591"/>
            <a:ext cx="5934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(-)</a:t>
            </a:r>
          </a:p>
        </p:txBody>
      </p:sp>
    </p:spTree>
    <p:extLst>
      <p:ext uri="{BB962C8B-B14F-4D97-AF65-F5344CB8AC3E}">
        <p14:creationId xmlns:p14="http://schemas.microsoft.com/office/powerpoint/2010/main" val="35381566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8428820" y="686713"/>
            <a:ext cx="18274573" cy="18288000"/>
            <a:chOff x="13427" y="0"/>
            <a:chExt cx="18274573" cy="18288000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427" y="0"/>
              <a:ext cx="18274573" cy="18288000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</p:pic>
        <p:sp>
          <p:nvSpPr>
            <p:cNvPr id="6" name="Oval 5"/>
            <p:cNvSpPr/>
            <p:nvPr/>
          </p:nvSpPr>
          <p:spPr>
            <a:xfrm>
              <a:off x="8234418" y="9219288"/>
              <a:ext cx="1514364" cy="811450"/>
            </a:xfrm>
            <a:prstGeom prst="ellipse">
              <a:avLst/>
            </a:pr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>
              <a:off x="3777897" y="4277220"/>
              <a:ext cx="4080256" cy="3787869"/>
            </a:xfrm>
            <a:custGeom>
              <a:avLst/>
              <a:gdLst>
                <a:gd name="connsiteX0" fmla="*/ 3228975 w 4057650"/>
                <a:gd name="connsiteY0" fmla="*/ 28575 h 3829050"/>
                <a:gd name="connsiteX1" fmla="*/ 3686175 w 4057650"/>
                <a:gd name="connsiteY1" fmla="*/ 542925 h 3829050"/>
                <a:gd name="connsiteX2" fmla="*/ 4057650 w 4057650"/>
                <a:gd name="connsiteY2" fmla="*/ 1609725 h 3829050"/>
                <a:gd name="connsiteX3" fmla="*/ 3962400 w 4057650"/>
                <a:gd name="connsiteY3" fmla="*/ 2295525 h 3829050"/>
                <a:gd name="connsiteX4" fmla="*/ 3943350 w 4057650"/>
                <a:gd name="connsiteY4" fmla="*/ 2514600 h 3829050"/>
                <a:gd name="connsiteX5" fmla="*/ 3571875 w 4057650"/>
                <a:gd name="connsiteY5" fmla="*/ 3257550 h 3829050"/>
                <a:gd name="connsiteX6" fmla="*/ 3105150 w 4057650"/>
                <a:gd name="connsiteY6" fmla="*/ 3714750 h 3829050"/>
                <a:gd name="connsiteX7" fmla="*/ 2714625 w 4057650"/>
                <a:gd name="connsiteY7" fmla="*/ 3829050 h 3829050"/>
                <a:gd name="connsiteX8" fmla="*/ 1495425 w 4057650"/>
                <a:gd name="connsiteY8" fmla="*/ 3505200 h 3829050"/>
                <a:gd name="connsiteX9" fmla="*/ 342900 w 4057650"/>
                <a:gd name="connsiteY9" fmla="*/ 3200400 h 3829050"/>
                <a:gd name="connsiteX10" fmla="*/ 161925 w 4057650"/>
                <a:gd name="connsiteY10" fmla="*/ 3038475 h 3829050"/>
                <a:gd name="connsiteX11" fmla="*/ 76200 w 4057650"/>
                <a:gd name="connsiteY11" fmla="*/ 2771775 h 3829050"/>
                <a:gd name="connsiteX12" fmla="*/ 9525 w 4057650"/>
                <a:gd name="connsiteY12" fmla="*/ 2447925 h 3829050"/>
                <a:gd name="connsiteX13" fmla="*/ 0 w 4057650"/>
                <a:gd name="connsiteY13" fmla="*/ 2085975 h 3829050"/>
                <a:gd name="connsiteX14" fmla="*/ 85725 w 4057650"/>
                <a:gd name="connsiteY14" fmla="*/ 1524000 h 3829050"/>
                <a:gd name="connsiteX15" fmla="*/ 180975 w 4057650"/>
                <a:gd name="connsiteY15" fmla="*/ 1247775 h 3829050"/>
                <a:gd name="connsiteX16" fmla="*/ 266700 w 4057650"/>
                <a:gd name="connsiteY16" fmla="*/ 828675 h 3829050"/>
                <a:gd name="connsiteX17" fmla="*/ 428625 w 4057650"/>
                <a:gd name="connsiteY17" fmla="*/ 561975 h 3829050"/>
                <a:gd name="connsiteX18" fmla="*/ 790575 w 4057650"/>
                <a:gd name="connsiteY18" fmla="*/ 323850 h 3829050"/>
                <a:gd name="connsiteX19" fmla="*/ 1524000 w 4057650"/>
                <a:gd name="connsiteY19" fmla="*/ 266700 h 3829050"/>
                <a:gd name="connsiteX20" fmla="*/ 2238375 w 4057650"/>
                <a:gd name="connsiteY20" fmla="*/ 161925 h 3829050"/>
                <a:gd name="connsiteX21" fmla="*/ 2600325 w 4057650"/>
                <a:gd name="connsiteY21" fmla="*/ 0 h 3829050"/>
                <a:gd name="connsiteX22" fmla="*/ 3228975 w 4057650"/>
                <a:gd name="connsiteY22" fmla="*/ 28575 h 3829050"/>
                <a:gd name="connsiteX0" fmla="*/ 3228975 w 4057650"/>
                <a:gd name="connsiteY0" fmla="*/ 28575 h 3829050"/>
                <a:gd name="connsiteX1" fmla="*/ 3686175 w 4057650"/>
                <a:gd name="connsiteY1" fmla="*/ 542925 h 3829050"/>
                <a:gd name="connsiteX2" fmla="*/ 4057650 w 4057650"/>
                <a:gd name="connsiteY2" fmla="*/ 1609725 h 3829050"/>
                <a:gd name="connsiteX3" fmla="*/ 3962400 w 4057650"/>
                <a:gd name="connsiteY3" fmla="*/ 2295525 h 3829050"/>
                <a:gd name="connsiteX4" fmla="*/ 3943350 w 4057650"/>
                <a:gd name="connsiteY4" fmla="*/ 2514600 h 3829050"/>
                <a:gd name="connsiteX5" fmla="*/ 3571875 w 4057650"/>
                <a:gd name="connsiteY5" fmla="*/ 3257550 h 3829050"/>
                <a:gd name="connsiteX6" fmla="*/ 3105150 w 4057650"/>
                <a:gd name="connsiteY6" fmla="*/ 3714750 h 3829050"/>
                <a:gd name="connsiteX7" fmla="*/ 2714625 w 4057650"/>
                <a:gd name="connsiteY7" fmla="*/ 3829050 h 3829050"/>
                <a:gd name="connsiteX8" fmla="*/ 1495425 w 4057650"/>
                <a:gd name="connsiteY8" fmla="*/ 3505200 h 3829050"/>
                <a:gd name="connsiteX9" fmla="*/ 342900 w 4057650"/>
                <a:gd name="connsiteY9" fmla="*/ 3200400 h 3829050"/>
                <a:gd name="connsiteX10" fmla="*/ 161925 w 4057650"/>
                <a:gd name="connsiteY10" fmla="*/ 3038475 h 3829050"/>
                <a:gd name="connsiteX11" fmla="*/ 76200 w 4057650"/>
                <a:gd name="connsiteY11" fmla="*/ 2771775 h 3829050"/>
                <a:gd name="connsiteX12" fmla="*/ 9525 w 4057650"/>
                <a:gd name="connsiteY12" fmla="*/ 2447925 h 3829050"/>
                <a:gd name="connsiteX13" fmla="*/ 0 w 4057650"/>
                <a:gd name="connsiteY13" fmla="*/ 2085975 h 3829050"/>
                <a:gd name="connsiteX14" fmla="*/ 85725 w 4057650"/>
                <a:gd name="connsiteY14" fmla="*/ 1524000 h 3829050"/>
                <a:gd name="connsiteX15" fmla="*/ 180975 w 4057650"/>
                <a:gd name="connsiteY15" fmla="*/ 1247775 h 3829050"/>
                <a:gd name="connsiteX16" fmla="*/ 266700 w 4057650"/>
                <a:gd name="connsiteY16" fmla="*/ 828675 h 3829050"/>
                <a:gd name="connsiteX17" fmla="*/ 428625 w 4057650"/>
                <a:gd name="connsiteY17" fmla="*/ 561975 h 3829050"/>
                <a:gd name="connsiteX18" fmla="*/ 790575 w 4057650"/>
                <a:gd name="connsiteY18" fmla="*/ 323850 h 3829050"/>
                <a:gd name="connsiteX19" fmla="*/ 1524000 w 4057650"/>
                <a:gd name="connsiteY19" fmla="*/ 266700 h 3829050"/>
                <a:gd name="connsiteX20" fmla="*/ 2238375 w 4057650"/>
                <a:gd name="connsiteY20" fmla="*/ 161925 h 3829050"/>
                <a:gd name="connsiteX21" fmla="*/ 2600325 w 4057650"/>
                <a:gd name="connsiteY21" fmla="*/ 0 h 3829050"/>
                <a:gd name="connsiteX22" fmla="*/ 3228975 w 4057650"/>
                <a:gd name="connsiteY22" fmla="*/ 28575 h 3829050"/>
                <a:gd name="connsiteX0" fmla="*/ 3228975 w 4057650"/>
                <a:gd name="connsiteY0" fmla="*/ 28575 h 3829050"/>
                <a:gd name="connsiteX1" fmla="*/ 3686175 w 4057650"/>
                <a:gd name="connsiteY1" fmla="*/ 542925 h 3829050"/>
                <a:gd name="connsiteX2" fmla="*/ 4057650 w 4057650"/>
                <a:gd name="connsiteY2" fmla="*/ 1609725 h 3829050"/>
                <a:gd name="connsiteX3" fmla="*/ 3962400 w 4057650"/>
                <a:gd name="connsiteY3" fmla="*/ 2295525 h 3829050"/>
                <a:gd name="connsiteX4" fmla="*/ 3943350 w 4057650"/>
                <a:gd name="connsiteY4" fmla="*/ 2514600 h 3829050"/>
                <a:gd name="connsiteX5" fmla="*/ 3571875 w 4057650"/>
                <a:gd name="connsiteY5" fmla="*/ 3257550 h 3829050"/>
                <a:gd name="connsiteX6" fmla="*/ 3105150 w 4057650"/>
                <a:gd name="connsiteY6" fmla="*/ 3714750 h 3829050"/>
                <a:gd name="connsiteX7" fmla="*/ 2714625 w 4057650"/>
                <a:gd name="connsiteY7" fmla="*/ 3829050 h 3829050"/>
                <a:gd name="connsiteX8" fmla="*/ 1495425 w 4057650"/>
                <a:gd name="connsiteY8" fmla="*/ 3505200 h 3829050"/>
                <a:gd name="connsiteX9" fmla="*/ 342900 w 4057650"/>
                <a:gd name="connsiteY9" fmla="*/ 3200400 h 3829050"/>
                <a:gd name="connsiteX10" fmla="*/ 161925 w 4057650"/>
                <a:gd name="connsiteY10" fmla="*/ 3038475 h 3829050"/>
                <a:gd name="connsiteX11" fmla="*/ 76200 w 4057650"/>
                <a:gd name="connsiteY11" fmla="*/ 2771775 h 3829050"/>
                <a:gd name="connsiteX12" fmla="*/ 9525 w 4057650"/>
                <a:gd name="connsiteY12" fmla="*/ 2447925 h 3829050"/>
                <a:gd name="connsiteX13" fmla="*/ 0 w 4057650"/>
                <a:gd name="connsiteY13" fmla="*/ 2085975 h 3829050"/>
                <a:gd name="connsiteX14" fmla="*/ 85725 w 4057650"/>
                <a:gd name="connsiteY14" fmla="*/ 1524000 h 3829050"/>
                <a:gd name="connsiteX15" fmla="*/ 180975 w 4057650"/>
                <a:gd name="connsiteY15" fmla="*/ 1247775 h 3829050"/>
                <a:gd name="connsiteX16" fmla="*/ 266700 w 4057650"/>
                <a:gd name="connsiteY16" fmla="*/ 828675 h 3829050"/>
                <a:gd name="connsiteX17" fmla="*/ 428625 w 4057650"/>
                <a:gd name="connsiteY17" fmla="*/ 561975 h 3829050"/>
                <a:gd name="connsiteX18" fmla="*/ 790575 w 4057650"/>
                <a:gd name="connsiteY18" fmla="*/ 323850 h 3829050"/>
                <a:gd name="connsiteX19" fmla="*/ 1524000 w 4057650"/>
                <a:gd name="connsiteY19" fmla="*/ 266700 h 3829050"/>
                <a:gd name="connsiteX20" fmla="*/ 2238375 w 4057650"/>
                <a:gd name="connsiteY20" fmla="*/ 161925 h 3829050"/>
                <a:gd name="connsiteX21" fmla="*/ 2600325 w 4057650"/>
                <a:gd name="connsiteY21" fmla="*/ 0 h 3829050"/>
                <a:gd name="connsiteX22" fmla="*/ 3228975 w 4057650"/>
                <a:gd name="connsiteY22" fmla="*/ 28575 h 3829050"/>
                <a:gd name="connsiteX0" fmla="*/ 3228975 w 4057650"/>
                <a:gd name="connsiteY0" fmla="*/ 68739 h 3869214"/>
                <a:gd name="connsiteX1" fmla="*/ 3686175 w 4057650"/>
                <a:gd name="connsiteY1" fmla="*/ 583089 h 3869214"/>
                <a:gd name="connsiteX2" fmla="*/ 4057650 w 4057650"/>
                <a:gd name="connsiteY2" fmla="*/ 1649889 h 3869214"/>
                <a:gd name="connsiteX3" fmla="*/ 3962400 w 4057650"/>
                <a:gd name="connsiteY3" fmla="*/ 2335689 h 3869214"/>
                <a:gd name="connsiteX4" fmla="*/ 3943350 w 4057650"/>
                <a:gd name="connsiteY4" fmla="*/ 2554764 h 3869214"/>
                <a:gd name="connsiteX5" fmla="*/ 3571875 w 4057650"/>
                <a:gd name="connsiteY5" fmla="*/ 3297714 h 3869214"/>
                <a:gd name="connsiteX6" fmla="*/ 3105150 w 4057650"/>
                <a:gd name="connsiteY6" fmla="*/ 3754914 h 3869214"/>
                <a:gd name="connsiteX7" fmla="*/ 2714625 w 4057650"/>
                <a:gd name="connsiteY7" fmla="*/ 3869214 h 3869214"/>
                <a:gd name="connsiteX8" fmla="*/ 1495425 w 4057650"/>
                <a:gd name="connsiteY8" fmla="*/ 3545364 h 3869214"/>
                <a:gd name="connsiteX9" fmla="*/ 342900 w 4057650"/>
                <a:gd name="connsiteY9" fmla="*/ 3240564 h 3869214"/>
                <a:gd name="connsiteX10" fmla="*/ 161925 w 4057650"/>
                <a:gd name="connsiteY10" fmla="*/ 3078639 h 3869214"/>
                <a:gd name="connsiteX11" fmla="*/ 76200 w 4057650"/>
                <a:gd name="connsiteY11" fmla="*/ 2811939 h 3869214"/>
                <a:gd name="connsiteX12" fmla="*/ 9525 w 4057650"/>
                <a:gd name="connsiteY12" fmla="*/ 2488089 h 3869214"/>
                <a:gd name="connsiteX13" fmla="*/ 0 w 4057650"/>
                <a:gd name="connsiteY13" fmla="*/ 2126139 h 3869214"/>
                <a:gd name="connsiteX14" fmla="*/ 85725 w 4057650"/>
                <a:gd name="connsiteY14" fmla="*/ 1564164 h 3869214"/>
                <a:gd name="connsiteX15" fmla="*/ 180975 w 4057650"/>
                <a:gd name="connsiteY15" fmla="*/ 1287939 h 3869214"/>
                <a:gd name="connsiteX16" fmla="*/ 266700 w 4057650"/>
                <a:gd name="connsiteY16" fmla="*/ 868839 h 3869214"/>
                <a:gd name="connsiteX17" fmla="*/ 428625 w 4057650"/>
                <a:gd name="connsiteY17" fmla="*/ 602139 h 3869214"/>
                <a:gd name="connsiteX18" fmla="*/ 790575 w 4057650"/>
                <a:gd name="connsiteY18" fmla="*/ 364014 h 3869214"/>
                <a:gd name="connsiteX19" fmla="*/ 1524000 w 4057650"/>
                <a:gd name="connsiteY19" fmla="*/ 306864 h 3869214"/>
                <a:gd name="connsiteX20" fmla="*/ 2238375 w 4057650"/>
                <a:gd name="connsiteY20" fmla="*/ 202089 h 3869214"/>
                <a:gd name="connsiteX21" fmla="*/ 2600325 w 4057650"/>
                <a:gd name="connsiteY21" fmla="*/ 40164 h 3869214"/>
                <a:gd name="connsiteX22" fmla="*/ 3228975 w 4057650"/>
                <a:gd name="connsiteY22" fmla="*/ 68739 h 3869214"/>
                <a:gd name="connsiteX0" fmla="*/ 3228975 w 4057650"/>
                <a:gd name="connsiteY0" fmla="*/ 56656 h 3857131"/>
                <a:gd name="connsiteX1" fmla="*/ 3686175 w 4057650"/>
                <a:gd name="connsiteY1" fmla="*/ 571006 h 3857131"/>
                <a:gd name="connsiteX2" fmla="*/ 4057650 w 4057650"/>
                <a:gd name="connsiteY2" fmla="*/ 1637806 h 3857131"/>
                <a:gd name="connsiteX3" fmla="*/ 3962400 w 4057650"/>
                <a:gd name="connsiteY3" fmla="*/ 2323606 h 3857131"/>
                <a:gd name="connsiteX4" fmla="*/ 3943350 w 4057650"/>
                <a:gd name="connsiteY4" fmla="*/ 2542681 h 3857131"/>
                <a:gd name="connsiteX5" fmla="*/ 3571875 w 4057650"/>
                <a:gd name="connsiteY5" fmla="*/ 3285631 h 3857131"/>
                <a:gd name="connsiteX6" fmla="*/ 3105150 w 4057650"/>
                <a:gd name="connsiteY6" fmla="*/ 3742831 h 3857131"/>
                <a:gd name="connsiteX7" fmla="*/ 2714625 w 4057650"/>
                <a:gd name="connsiteY7" fmla="*/ 3857131 h 3857131"/>
                <a:gd name="connsiteX8" fmla="*/ 1495425 w 4057650"/>
                <a:gd name="connsiteY8" fmla="*/ 3533281 h 3857131"/>
                <a:gd name="connsiteX9" fmla="*/ 342900 w 4057650"/>
                <a:gd name="connsiteY9" fmla="*/ 3228481 h 3857131"/>
                <a:gd name="connsiteX10" fmla="*/ 161925 w 4057650"/>
                <a:gd name="connsiteY10" fmla="*/ 3066556 h 3857131"/>
                <a:gd name="connsiteX11" fmla="*/ 76200 w 4057650"/>
                <a:gd name="connsiteY11" fmla="*/ 2799856 h 3857131"/>
                <a:gd name="connsiteX12" fmla="*/ 9525 w 4057650"/>
                <a:gd name="connsiteY12" fmla="*/ 2476006 h 3857131"/>
                <a:gd name="connsiteX13" fmla="*/ 0 w 4057650"/>
                <a:gd name="connsiteY13" fmla="*/ 2114056 h 3857131"/>
                <a:gd name="connsiteX14" fmla="*/ 85725 w 4057650"/>
                <a:gd name="connsiteY14" fmla="*/ 1552081 h 3857131"/>
                <a:gd name="connsiteX15" fmla="*/ 180975 w 4057650"/>
                <a:gd name="connsiteY15" fmla="*/ 1275856 h 3857131"/>
                <a:gd name="connsiteX16" fmla="*/ 266700 w 4057650"/>
                <a:gd name="connsiteY16" fmla="*/ 856756 h 3857131"/>
                <a:gd name="connsiteX17" fmla="*/ 428625 w 4057650"/>
                <a:gd name="connsiteY17" fmla="*/ 590056 h 3857131"/>
                <a:gd name="connsiteX18" fmla="*/ 790575 w 4057650"/>
                <a:gd name="connsiteY18" fmla="*/ 351931 h 3857131"/>
                <a:gd name="connsiteX19" fmla="*/ 1524000 w 4057650"/>
                <a:gd name="connsiteY19" fmla="*/ 294781 h 3857131"/>
                <a:gd name="connsiteX20" fmla="*/ 2238375 w 4057650"/>
                <a:gd name="connsiteY20" fmla="*/ 190006 h 3857131"/>
                <a:gd name="connsiteX21" fmla="*/ 2600325 w 4057650"/>
                <a:gd name="connsiteY21" fmla="*/ 28081 h 3857131"/>
                <a:gd name="connsiteX22" fmla="*/ 3228975 w 4057650"/>
                <a:gd name="connsiteY22" fmla="*/ 56656 h 3857131"/>
                <a:gd name="connsiteX0" fmla="*/ 3228975 w 4057650"/>
                <a:gd name="connsiteY0" fmla="*/ 56656 h 3857131"/>
                <a:gd name="connsiteX1" fmla="*/ 3686175 w 4057650"/>
                <a:gd name="connsiteY1" fmla="*/ 571006 h 3857131"/>
                <a:gd name="connsiteX2" fmla="*/ 4057650 w 4057650"/>
                <a:gd name="connsiteY2" fmla="*/ 1637806 h 3857131"/>
                <a:gd name="connsiteX3" fmla="*/ 3962400 w 4057650"/>
                <a:gd name="connsiteY3" fmla="*/ 2323606 h 3857131"/>
                <a:gd name="connsiteX4" fmla="*/ 3943350 w 4057650"/>
                <a:gd name="connsiteY4" fmla="*/ 2542681 h 3857131"/>
                <a:gd name="connsiteX5" fmla="*/ 3571875 w 4057650"/>
                <a:gd name="connsiteY5" fmla="*/ 3285631 h 3857131"/>
                <a:gd name="connsiteX6" fmla="*/ 3105150 w 4057650"/>
                <a:gd name="connsiteY6" fmla="*/ 3742831 h 3857131"/>
                <a:gd name="connsiteX7" fmla="*/ 2714625 w 4057650"/>
                <a:gd name="connsiteY7" fmla="*/ 3857131 h 3857131"/>
                <a:gd name="connsiteX8" fmla="*/ 1495425 w 4057650"/>
                <a:gd name="connsiteY8" fmla="*/ 3533281 h 3857131"/>
                <a:gd name="connsiteX9" fmla="*/ 342900 w 4057650"/>
                <a:gd name="connsiteY9" fmla="*/ 3228481 h 3857131"/>
                <a:gd name="connsiteX10" fmla="*/ 161925 w 4057650"/>
                <a:gd name="connsiteY10" fmla="*/ 3066556 h 3857131"/>
                <a:gd name="connsiteX11" fmla="*/ 76200 w 4057650"/>
                <a:gd name="connsiteY11" fmla="*/ 2799856 h 3857131"/>
                <a:gd name="connsiteX12" fmla="*/ 9525 w 4057650"/>
                <a:gd name="connsiteY12" fmla="*/ 2476006 h 3857131"/>
                <a:gd name="connsiteX13" fmla="*/ 0 w 4057650"/>
                <a:gd name="connsiteY13" fmla="*/ 2114056 h 3857131"/>
                <a:gd name="connsiteX14" fmla="*/ 85725 w 4057650"/>
                <a:gd name="connsiteY14" fmla="*/ 1552081 h 3857131"/>
                <a:gd name="connsiteX15" fmla="*/ 180975 w 4057650"/>
                <a:gd name="connsiteY15" fmla="*/ 1275856 h 3857131"/>
                <a:gd name="connsiteX16" fmla="*/ 266700 w 4057650"/>
                <a:gd name="connsiteY16" fmla="*/ 856756 h 3857131"/>
                <a:gd name="connsiteX17" fmla="*/ 428625 w 4057650"/>
                <a:gd name="connsiteY17" fmla="*/ 590056 h 3857131"/>
                <a:gd name="connsiteX18" fmla="*/ 790575 w 4057650"/>
                <a:gd name="connsiteY18" fmla="*/ 351931 h 3857131"/>
                <a:gd name="connsiteX19" fmla="*/ 1524000 w 4057650"/>
                <a:gd name="connsiteY19" fmla="*/ 294781 h 3857131"/>
                <a:gd name="connsiteX20" fmla="*/ 2238375 w 4057650"/>
                <a:gd name="connsiteY20" fmla="*/ 190006 h 3857131"/>
                <a:gd name="connsiteX21" fmla="*/ 2600325 w 4057650"/>
                <a:gd name="connsiteY21" fmla="*/ 28081 h 3857131"/>
                <a:gd name="connsiteX22" fmla="*/ 3228975 w 4057650"/>
                <a:gd name="connsiteY22" fmla="*/ 56656 h 3857131"/>
                <a:gd name="connsiteX0" fmla="*/ 3228975 w 4097845"/>
                <a:gd name="connsiteY0" fmla="*/ 56656 h 3857131"/>
                <a:gd name="connsiteX1" fmla="*/ 3686175 w 4097845"/>
                <a:gd name="connsiteY1" fmla="*/ 571006 h 3857131"/>
                <a:gd name="connsiteX2" fmla="*/ 4057650 w 4097845"/>
                <a:gd name="connsiteY2" fmla="*/ 1637806 h 3857131"/>
                <a:gd name="connsiteX3" fmla="*/ 3962400 w 4097845"/>
                <a:gd name="connsiteY3" fmla="*/ 2323606 h 3857131"/>
                <a:gd name="connsiteX4" fmla="*/ 3943350 w 4097845"/>
                <a:gd name="connsiteY4" fmla="*/ 2542681 h 3857131"/>
                <a:gd name="connsiteX5" fmla="*/ 3571875 w 4097845"/>
                <a:gd name="connsiteY5" fmla="*/ 3285631 h 3857131"/>
                <a:gd name="connsiteX6" fmla="*/ 3105150 w 4097845"/>
                <a:gd name="connsiteY6" fmla="*/ 3742831 h 3857131"/>
                <a:gd name="connsiteX7" fmla="*/ 2714625 w 4097845"/>
                <a:gd name="connsiteY7" fmla="*/ 3857131 h 3857131"/>
                <a:gd name="connsiteX8" fmla="*/ 1495425 w 4097845"/>
                <a:gd name="connsiteY8" fmla="*/ 3533281 h 3857131"/>
                <a:gd name="connsiteX9" fmla="*/ 342900 w 4097845"/>
                <a:gd name="connsiteY9" fmla="*/ 3228481 h 3857131"/>
                <a:gd name="connsiteX10" fmla="*/ 161925 w 4097845"/>
                <a:gd name="connsiteY10" fmla="*/ 3066556 h 3857131"/>
                <a:gd name="connsiteX11" fmla="*/ 76200 w 4097845"/>
                <a:gd name="connsiteY11" fmla="*/ 2799856 h 3857131"/>
                <a:gd name="connsiteX12" fmla="*/ 9525 w 4097845"/>
                <a:gd name="connsiteY12" fmla="*/ 2476006 h 3857131"/>
                <a:gd name="connsiteX13" fmla="*/ 0 w 4097845"/>
                <a:gd name="connsiteY13" fmla="*/ 2114056 h 3857131"/>
                <a:gd name="connsiteX14" fmla="*/ 85725 w 4097845"/>
                <a:gd name="connsiteY14" fmla="*/ 1552081 h 3857131"/>
                <a:gd name="connsiteX15" fmla="*/ 180975 w 4097845"/>
                <a:gd name="connsiteY15" fmla="*/ 1275856 h 3857131"/>
                <a:gd name="connsiteX16" fmla="*/ 266700 w 4097845"/>
                <a:gd name="connsiteY16" fmla="*/ 856756 h 3857131"/>
                <a:gd name="connsiteX17" fmla="*/ 428625 w 4097845"/>
                <a:gd name="connsiteY17" fmla="*/ 590056 h 3857131"/>
                <a:gd name="connsiteX18" fmla="*/ 790575 w 4097845"/>
                <a:gd name="connsiteY18" fmla="*/ 351931 h 3857131"/>
                <a:gd name="connsiteX19" fmla="*/ 1524000 w 4097845"/>
                <a:gd name="connsiteY19" fmla="*/ 294781 h 3857131"/>
                <a:gd name="connsiteX20" fmla="*/ 2238375 w 4097845"/>
                <a:gd name="connsiteY20" fmla="*/ 190006 h 3857131"/>
                <a:gd name="connsiteX21" fmla="*/ 2600325 w 4097845"/>
                <a:gd name="connsiteY21" fmla="*/ 28081 h 3857131"/>
                <a:gd name="connsiteX22" fmla="*/ 3228975 w 4097845"/>
                <a:gd name="connsiteY22" fmla="*/ 56656 h 3857131"/>
                <a:gd name="connsiteX0" fmla="*/ 3228975 w 4067204"/>
                <a:gd name="connsiteY0" fmla="*/ 56656 h 3857131"/>
                <a:gd name="connsiteX1" fmla="*/ 3686175 w 4067204"/>
                <a:gd name="connsiteY1" fmla="*/ 571006 h 3857131"/>
                <a:gd name="connsiteX2" fmla="*/ 4057650 w 4067204"/>
                <a:gd name="connsiteY2" fmla="*/ 1637806 h 3857131"/>
                <a:gd name="connsiteX3" fmla="*/ 3962400 w 4067204"/>
                <a:gd name="connsiteY3" fmla="*/ 2323606 h 3857131"/>
                <a:gd name="connsiteX4" fmla="*/ 3943350 w 4067204"/>
                <a:gd name="connsiteY4" fmla="*/ 2542681 h 3857131"/>
                <a:gd name="connsiteX5" fmla="*/ 3571875 w 4067204"/>
                <a:gd name="connsiteY5" fmla="*/ 3285631 h 3857131"/>
                <a:gd name="connsiteX6" fmla="*/ 3105150 w 4067204"/>
                <a:gd name="connsiteY6" fmla="*/ 3742831 h 3857131"/>
                <a:gd name="connsiteX7" fmla="*/ 2714625 w 4067204"/>
                <a:gd name="connsiteY7" fmla="*/ 3857131 h 3857131"/>
                <a:gd name="connsiteX8" fmla="*/ 1495425 w 4067204"/>
                <a:gd name="connsiteY8" fmla="*/ 3533281 h 3857131"/>
                <a:gd name="connsiteX9" fmla="*/ 342900 w 4067204"/>
                <a:gd name="connsiteY9" fmla="*/ 3228481 h 3857131"/>
                <a:gd name="connsiteX10" fmla="*/ 161925 w 4067204"/>
                <a:gd name="connsiteY10" fmla="*/ 3066556 h 3857131"/>
                <a:gd name="connsiteX11" fmla="*/ 76200 w 4067204"/>
                <a:gd name="connsiteY11" fmla="*/ 2799856 h 3857131"/>
                <a:gd name="connsiteX12" fmla="*/ 9525 w 4067204"/>
                <a:gd name="connsiteY12" fmla="*/ 2476006 h 3857131"/>
                <a:gd name="connsiteX13" fmla="*/ 0 w 4067204"/>
                <a:gd name="connsiteY13" fmla="*/ 2114056 h 3857131"/>
                <a:gd name="connsiteX14" fmla="*/ 85725 w 4067204"/>
                <a:gd name="connsiteY14" fmla="*/ 1552081 h 3857131"/>
                <a:gd name="connsiteX15" fmla="*/ 180975 w 4067204"/>
                <a:gd name="connsiteY15" fmla="*/ 1275856 h 3857131"/>
                <a:gd name="connsiteX16" fmla="*/ 266700 w 4067204"/>
                <a:gd name="connsiteY16" fmla="*/ 856756 h 3857131"/>
                <a:gd name="connsiteX17" fmla="*/ 428625 w 4067204"/>
                <a:gd name="connsiteY17" fmla="*/ 590056 h 3857131"/>
                <a:gd name="connsiteX18" fmla="*/ 790575 w 4067204"/>
                <a:gd name="connsiteY18" fmla="*/ 351931 h 3857131"/>
                <a:gd name="connsiteX19" fmla="*/ 1524000 w 4067204"/>
                <a:gd name="connsiteY19" fmla="*/ 294781 h 3857131"/>
                <a:gd name="connsiteX20" fmla="*/ 2238375 w 4067204"/>
                <a:gd name="connsiteY20" fmla="*/ 190006 h 3857131"/>
                <a:gd name="connsiteX21" fmla="*/ 2600325 w 4067204"/>
                <a:gd name="connsiteY21" fmla="*/ 28081 h 3857131"/>
                <a:gd name="connsiteX22" fmla="*/ 3228975 w 4067204"/>
                <a:gd name="connsiteY22" fmla="*/ 56656 h 3857131"/>
                <a:gd name="connsiteX0" fmla="*/ 3228975 w 4067204"/>
                <a:gd name="connsiteY0" fmla="*/ 56656 h 3857131"/>
                <a:gd name="connsiteX1" fmla="*/ 3686175 w 4067204"/>
                <a:gd name="connsiteY1" fmla="*/ 571006 h 3857131"/>
                <a:gd name="connsiteX2" fmla="*/ 4057650 w 4067204"/>
                <a:gd name="connsiteY2" fmla="*/ 1637806 h 3857131"/>
                <a:gd name="connsiteX3" fmla="*/ 3962400 w 4067204"/>
                <a:gd name="connsiteY3" fmla="*/ 2323606 h 3857131"/>
                <a:gd name="connsiteX4" fmla="*/ 3943350 w 4067204"/>
                <a:gd name="connsiteY4" fmla="*/ 2542681 h 3857131"/>
                <a:gd name="connsiteX5" fmla="*/ 3571875 w 4067204"/>
                <a:gd name="connsiteY5" fmla="*/ 3285631 h 3857131"/>
                <a:gd name="connsiteX6" fmla="*/ 3105150 w 4067204"/>
                <a:gd name="connsiteY6" fmla="*/ 3742831 h 3857131"/>
                <a:gd name="connsiteX7" fmla="*/ 2714625 w 4067204"/>
                <a:gd name="connsiteY7" fmla="*/ 3857131 h 3857131"/>
                <a:gd name="connsiteX8" fmla="*/ 1495425 w 4067204"/>
                <a:gd name="connsiteY8" fmla="*/ 3533281 h 3857131"/>
                <a:gd name="connsiteX9" fmla="*/ 342900 w 4067204"/>
                <a:gd name="connsiteY9" fmla="*/ 3228481 h 3857131"/>
                <a:gd name="connsiteX10" fmla="*/ 161925 w 4067204"/>
                <a:gd name="connsiteY10" fmla="*/ 3066556 h 3857131"/>
                <a:gd name="connsiteX11" fmla="*/ 76200 w 4067204"/>
                <a:gd name="connsiteY11" fmla="*/ 2799856 h 3857131"/>
                <a:gd name="connsiteX12" fmla="*/ 9525 w 4067204"/>
                <a:gd name="connsiteY12" fmla="*/ 2476006 h 3857131"/>
                <a:gd name="connsiteX13" fmla="*/ 0 w 4067204"/>
                <a:gd name="connsiteY13" fmla="*/ 2114056 h 3857131"/>
                <a:gd name="connsiteX14" fmla="*/ 85725 w 4067204"/>
                <a:gd name="connsiteY14" fmla="*/ 1552081 h 3857131"/>
                <a:gd name="connsiteX15" fmla="*/ 180975 w 4067204"/>
                <a:gd name="connsiteY15" fmla="*/ 1275856 h 3857131"/>
                <a:gd name="connsiteX16" fmla="*/ 266700 w 4067204"/>
                <a:gd name="connsiteY16" fmla="*/ 856756 h 3857131"/>
                <a:gd name="connsiteX17" fmla="*/ 428625 w 4067204"/>
                <a:gd name="connsiteY17" fmla="*/ 590056 h 3857131"/>
                <a:gd name="connsiteX18" fmla="*/ 790575 w 4067204"/>
                <a:gd name="connsiteY18" fmla="*/ 351931 h 3857131"/>
                <a:gd name="connsiteX19" fmla="*/ 1524000 w 4067204"/>
                <a:gd name="connsiteY19" fmla="*/ 294781 h 3857131"/>
                <a:gd name="connsiteX20" fmla="*/ 2238375 w 4067204"/>
                <a:gd name="connsiteY20" fmla="*/ 190006 h 3857131"/>
                <a:gd name="connsiteX21" fmla="*/ 2600325 w 4067204"/>
                <a:gd name="connsiteY21" fmla="*/ 28081 h 3857131"/>
                <a:gd name="connsiteX22" fmla="*/ 3228975 w 4067204"/>
                <a:gd name="connsiteY22" fmla="*/ 56656 h 3857131"/>
                <a:gd name="connsiteX0" fmla="*/ 3228975 w 4067204"/>
                <a:gd name="connsiteY0" fmla="*/ 56656 h 3857131"/>
                <a:gd name="connsiteX1" fmla="*/ 3686175 w 4067204"/>
                <a:gd name="connsiteY1" fmla="*/ 571006 h 3857131"/>
                <a:gd name="connsiteX2" fmla="*/ 4057650 w 4067204"/>
                <a:gd name="connsiteY2" fmla="*/ 1637806 h 3857131"/>
                <a:gd name="connsiteX3" fmla="*/ 3962400 w 4067204"/>
                <a:gd name="connsiteY3" fmla="*/ 2323606 h 3857131"/>
                <a:gd name="connsiteX4" fmla="*/ 3943350 w 4067204"/>
                <a:gd name="connsiteY4" fmla="*/ 2542681 h 3857131"/>
                <a:gd name="connsiteX5" fmla="*/ 3571875 w 4067204"/>
                <a:gd name="connsiteY5" fmla="*/ 3285631 h 3857131"/>
                <a:gd name="connsiteX6" fmla="*/ 3105150 w 4067204"/>
                <a:gd name="connsiteY6" fmla="*/ 3742831 h 3857131"/>
                <a:gd name="connsiteX7" fmla="*/ 2714625 w 4067204"/>
                <a:gd name="connsiteY7" fmla="*/ 3857131 h 3857131"/>
                <a:gd name="connsiteX8" fmla="*/ 1495425 w 4067204"/>
                <a:gd name="connsiteY8" fmla="*/ 3533281 h 3857131"/>
                <a:gd name="connsiteX9" fmla="*/ 342900 w 4067204"/>
                <a:gd name="connsiteY9" fmla="*/ 3228481 h 3857131"/>
                <a:gd name="connsiteX10" fmla="*/ 161925 w 4067204"/>
                <a:gd name="connsiteY10" fmla="*/ 3066556 h 3857131"/>
                <a:gd name="connsiteX11" fmla="*/ 76200 w 4067204"/>
                <a:gd name="connsiteY11" fmla="*/ 2799856 h 3857131"/>
                <a:gd name="connsiteX12" fmla="*/ 9525 w 4067204"/>
                <a:gd name="connsiteY12" fmla="*/ 2476006 h 3857131"/>
                <a:gd name="connsiteX13" fmla="*/ 0 w 4067204"/>
                <a:gd name="connsiteY13" fmla="*/ 2114056 h 3857131"/>
                <a:gd name="connsiteX14" fmla="*/ 85725 w 4067204"/>
                <a:gd name="connsiteY14" fmla="*/ 1552081 h 3857131"/>
                <a:gd name="connsiteX15" fmla="*/ 180975 w 4067204"/>
                <a:gd name="connsiteY15" fmla="*/ 1275856 h 3857131"/>
                <a:gd name="connsiteX16" fmla="*/ 266700 w 4067204"/>
                <a:gd name="connsiteY16" fmla="*/ 856756 h 3857131"/>
                <a:gd name="connsiteX17" fmla="*/ 428625 w 4067204"/>
                <a:gd name="connsiteY17" fmla="*/ 590056 h 3857131"/>
                <a:gd name="connsiteX18" fmla="*/ 790575 w 4067204"/>
                <a:gd name="connsiteY18" fmla="*/ 351931 h 3857131"/>
                <a:gd name="connsiteX19" fmla="*/ 1524000 w 4067204"/>
                <a:gd name="connsiteY19" fmla="*/ 294781 h 3857131"/>
                <a:gd name="connsiteX20" fmla="*/ 2238375 w 4067204"/>
                <a:gd name="connsiteY20" fmla="*/ 190006 h 3857131"/>
                <a:gd name="connsiteX21" fmla="*/ 2600325 w 4067204"/>
                <a:gd name="connsiteY21" fmla="*/ 28081 h 3857131"/>
                <a:gd name="connsiteX22" fmla="*/ 3228975 w 4067204"/>
                <a:gd name="connsiteY22" fmla="*/ 56656 h 3857131"/>
                <a:gd name="connsiteX0" fmla="*/ 3228975 w 4067204"/>
                <a:gd name="connsiteY0" fmla="*/ 56656 h 3876886"/>
                <a:gd name="connsiteX1" fmla="*/ 3686175 w 4067204"/>
                <a:gd name="connsiteY1" fmla="*/ 571006 h 3876886"/>
                <a:gd name="connsiteX2" fmla="*/ 4057650 w 4067204"/>
                <a:gd name="connsiteY2" fmla="*/ 1637806 h 3876886"/>
                <a:gd name="connsiteX3" fmla="*/ 3962400 w 4067204"/>
                <a:gd name="connsiteY3" fmla="*/ 2323606 h 3876886"/>
                <a:gd name="connsiteX4" fmla="*/ 3943350 w 4067204"/>
                <a:gd name="connsiteY4" fmla="*/ 2542681 h 3876886"/>
                <a:gd name="connsiteX5" fmla="*/ 3571875 w 4067204"/>
                <a:gd name="connsiteY5" fmla="*/ 3285631 h 3876886"/>
                <a:gd name="connsiteX6" fmla="*/ 3105150 w 4067204"/>
                <a:gd name="connsiteY6" fmla="*/ 3742831 h 3876886"/>
                <a:gd name="connsiteX7" fmla="*/ 2714625 w 4067204"/>
                <a:gd name="connsiteY7" fmla="*/ 3857131 h 3876886"/>
                <a:gd name="connsiteX8" fmla="*/ 1495425 w 4067204"/>
                <a:gd name="connsiteY8" fmla="*/ 3533281 h 3876886"/>
                <a:gd name="connsiteX9" fmla="*/ 342900 w 4067204"/>
                <a:gd name="connsiteY9" fmla="*/ 3228481 h 3876886"/>
                <a:gd name="connsiteX10" fmla="*/ 161925 w 4067204"/>
                <a:gd name="connsiteY10" fmla="*/ 3066556 h 3876886"/>
                <a:gd name="connsiteX11" fmla="*/ 76200 w 4067204"/>
                <a:gd name="connsiteY11" fmla="*/ 2799856 h 3876886"/>
                <a:gd name="connsiteX12" fmla="*/ 9525 w 4067204"/>
                <a:gd name="connsiteY12" fmla="*/ 2476006 h 3876886"/>
                <a:gd name="connsiteX13" fmla="*/ 0 w 4067204"/>
                <a:gd name="connsiteY13" fmla="*/ 2114056 h 3876886"/>
                <a:gd name="connsiteX14" fmla="*/ 85725 w 4067204"/>
                <a:gd name="connsiteY14" fmla="*/ 1552081 h 3876886"/>
                <a:gd name="connsiteX15" fmla="*/ 180975 w 4067204"/>
                <a:gd name="connsiteY15" fmla="*/ 1275856 h 3876886"/>
                <a:gd name="connsiteX16" fmla="*/ 266700 w 4067204"/>
                <a:gd name="connsiteY16" fmla="*/ 856756 h 3876886"/>
                <a:gd name="connsiteX17" fmla="*/ 428625 w 4067204"/>
                <a:gd name="connsiteY17" fmla="*/ 590056 h 3876886"/>
                <a:gd name="connsiteX18" fmla="*/ 790575 w 4067204"/>
                <a:gd name="connsiteY18" fmla="*/ 351931 h 3876886"/>
                <a:gd name="connsiteX19" fmla="*/ 1524000 w 4067204"/>
                <a:gd name="connsiteY19" fmla="*/ 294781 h 3876886"/>
                <a:gd name="connsiteX20" fmla="*/ 2238375 w 4067204"/>
                <a:gd name="connsiteY20" fmla="*/ 190006 h 3876886"/>
                <a:gd name="connsiteX21" fmla="*/ 2600325 w 4067204"/>
                <a:gd name="connsiteY21" fmla="*/ 28081 h 3876886"/>
                <a:gd name="connsiteX22" fmla="*/ 3228975 w 4067204"/>
                <a:gd name="connsiteY22" fmla="*/ 56656 h 3876886"/>
                <a:gd name="connsiteX0" fmla="*/ 3228975 w 4067204"/>
                <a:gd name="connsiteY0" fmla="*/ 56656 h 3898437"/>
                <a:gd name="connsiteX1" fmla="*/ 3686175 w 4067204"/>
                <a:gd name="connsiteY1" fmla="*/ 571006 h 3898437"/>
                <a:gd name="connsiteX2" fmla="*/ 4057650 w 4067204"/>
                <a:gd name="connsiteY2" fmla="*/ 1637806 h 3898437"/>
                <a:gd name="connsiteX3" fmla="*/ 3962400 w 4067204"/>
                <a:gd name="connsiteY3" fmla="*/ 2323606 h 3898437"/>
                <a:gd name="connsiteX4" fmla="*/ 3943350 w 4067204"/>
                <a:gd name="connsiteY4" fmla="*/ 2542681 h 3898437"/>
                <a:gd name="connsiteX5" fmla="*/ 3571875 w 4067204"/>
                <a:gd name="connsiteY5" fmla="*/ 3285631 h 3898437"/>
                <a:gd name="connsiteX6" fmla="*/ 3105150 w 4067204"/>
                <a:gd name="connsiteY6" fmla="*/ 3742831 h 3898437"/>
                <a:gd name="connsiteX7" fmla="*/ 2714625 w 4067204"/>
                <a:gd name="connsiteY7" fmla="*/ 3857131 h 3898437"/>
                <a:gd name="connsiteX8" fmla="*/ 1495425 w 4067204"/>
                <a:gd name="connsiteY8" fmla="*/ 3533281 h 3898437"/>
                <a:gd name="connsiteX9" fmla="*/ 342900 w 4067204"/>
                <a:gd name="connsiteY9" fmla="*/ 3228481 h 3898437"/>
                <a:gd name="connsiteX10" fmla="*/ 161925 w 4067204"/>
                <a:gd name="connsiteY10" fmla="*/ 3066556 h 3898437"/>
                <a:gd name="connsiteX11" fmla="*/ 76200 w 4067204"/>
                <a:gd name="connsiteY11" fmla="*/ 2799856 h 3898437"/>
                <a:gd name="connsiteX12" fmla="*/ 9525 w 4067204"/>
                <a:gd name="connsiteY12" fmla="*/ 2476006 h 3898437"/>
                <a:gd name="connsiteX13" fmla="*/ 0 w 4067204"/>
                <a:gd name="connsiteY13" fmla="*/ 2114056 h 3898437"/>
                <a:gd name="connsiteX14" fmla="*/ 85725 w 4067204"/>
                <a:gd name="connsiteY14" fmla="*/ 1552081 h 3898437"/>
                <a:gd name="connsiteX15" fmla="*/ 180975 w 4067204"/>
                <a:gd name="connsiteY15" fmla="*/ 1275856 h 3898437"/>
                <a:gd name="connsiteX16" fmla="*/ 266700 w 4067204"/>
                <a:gd name="connsiteY16" fmla="*/ 856756 h 3898437"/>
                <a:gd name="connsiteX17" fmla="*/ 428625 w 4067204"/>
                <a:gd name="connsiteY17" fmla="*/ 590056 h 3898437"/>
                <a:gd name="connsiteX18" fmla="*/ 790575 w 4067204"/>
                <a:gd name="connsiteY18" fmla="*/ 351931 h 3898437"/>
                <a:gd name="connsiteX19" fmla="*/ 1524000 w 4067204"/>
                <a:gd name="connsiteY19" fmla="*/ 294781 h 3898437"/>
                <a:gd name="connsiteX20" fmla="*/ 2238375 w 4067204"/>
                <a:gd name="connsiteY20" fmla="*/ 190006 h 3898437"/>
                <a:gd name="connsiteX21" fmla="*/ 2600325 w 4067204"/>
                <a:gd name="connsiteY21" fmla="*/ 28081 h 3898437"/>
                <a:gd name="connsiteX22" fmla="*/ 3228975 w 4067204"/>
                <a:gd name="connsiteY22" fmla="*/ 56656 h 3898437"/>
                <a:gd name="connsiteX0" fmla="*/ 3228975 w 4067204"/>
                <a:gd name="connsiteY0" fmla="*/ 56656 h 3898437"/>
                <a:gd name="connsiteX1" fmla="*/ 3686175 w 4067204"/>
                <a:gd name="connsiteY1" fmla="*/ 571006 h 3898437"/>
                <a:gd name="connsiteX2" fmla="*/ 4057650 w 4067204"/>
                <a:gd name="connsiteY2" fmla="*/ 1637806 h 3898437"/>
                <a:gd name="connsiteX3" fmla="*/ 3962400 w 4067204"/>
                <a:gd name="connsiteY3" fmla="*/ 2323606 h 3898437"/>
                <a:gd name="connsiteX4" fmla="*/ 3943350 w 4067204"/>
                <a:gd name="connsiteY4" fmla="*/ 2542681 h 3898437"/>
                <a:gd name="connsiteX5" fmla="*/ 3571875 w 4067204"/>
                <a:gd name="connsiteY5" fmla="*/ 3285631 h 3898437"/>
                <a:gd name="connsiteX6" fmla="*/ 3105150 w 4067204"/>
                <a:gd name="connsiteY6" fmla="*/ 3742831 h 3898437"/>
                <a:gd name="connsiteX7" fmla="*/ 2714625 w 4067204"/>
                <a:gd name="connsiteY7" fmla="*/ 3857131 h 3898437"/>
                <a:gd name="connsiteX8" fmla="*/ 1495425 w 4067204"/>
                <a:gd name="connsiteY8" fmla="*/ 3533281 h 3898437"/>
                <a:gd name="connsiteX9" fmla="*/ 342900 w 4067204"/>
                <a:gd name="connsiteY9" fmla="*/ 3228481 h 3898437"/>
                <a:gd name="connsiteX10" fmla="*/ 161925 w 4067204"/>
                <a:gd name="connsiteY10" fmla="*/ 3066556 h 3898437"/>
                <a:gd name="connsiteX11" fmla="*/ 76200 w 4067204"/>
                <a:gd name="connsiteY11" fmla="*/ 2799856 h 3898437"/>
                <a:gd name="connsiteX12" fmla="*/ 9525 w 4067204"/>
                <a:gd name="connsiteY12" fmla="*/ 2476006 h 3898437"/>
                <a:gd name="connsiteX13" fmla="*/ 0 w 4067204"/>
                <a:gd name="connsiteY13" fmla="*/ 2114056 h 3898437"/>
                <a:gd name="connsiteX14" fmla="*/ 85725 w 4067204"/>
                <a:gd name="connsiteY14" fmla="*/ 1552081 h 3898437"/>
                <a:gd name="connsiteX15" fmla="*/ 180975 w 4067204"/>
                <a:gd name="connsiteY15" fmla="*/ 1275856 h 3898437"/>
                <a:gd name="connsiteX16" fmla="*/ 266700 w 4067204"/>
                <a:gd name="connsiteY16" fmla="*/ 856756 h 3898437"/>
                <a:gd name="connsiteX17" fmla="*/ 428625 w 4067204"/>
                <a:gd name="connsiteY17" fmla="*/ 590056 h 3898437"/>
                <a:gd name="connsiteX18" fmla="*/ 790575 w 4067204"/>
                <a:gd name="connsiteY18" fmla="*/ 351931 h 3898437"/>
                <a:gd name="connsiteX19" fmla="*/ 1524000 w 4067204"/>
                <a:gd name="connsiteY19" fmla="*/ 294781 h 3898437"/>
                <a:gd name="connsiteX20" fmla="*/ 2238375 w 4067204"/>
                <a:gd name="connsiteY20" fmla="*/ 190006 h 3898437"/>
                <a:gd name="connsiteX21" fmla="*/ 2600325 w 4067204"/>
                <a:gd name="connsiteY21" fmla="*/ 28081 h 3898437"/>
                <a:gd name="connsiteX22" fmla="*/ 3228975 w 4067204"/>
                <a:gd name="connsiteY22" fmla="*/ 56656 h 3898437"/>
                <a:gd name="connsiteX0" fmla="*/ 3228975 w 4067204"/>
                <a:gd name="connsiteY0" fmla="*/ 56656 h 3898437"/>
                <a:gd name="connsiteX1" fmla="*/ 3686175 w 4067204"/>
                <a:gd name="connsiteY1" fmla="*/ 571006 h 3898437"/>
                <a:gd name="connsiteX2" fmla="*/ 4057650 w 4067204"/>
                <a:gd name="connsiteY2" fmla="*/ 1637806 h 3898437"/>
                <a:gd name="connsiteX3" fmla="*/ 3962400 w 4067204"/>
                <a:gd name="connsiteY3" fmla="*/ 2323606 h 3898437"/>
                <a:gd name="connsiteX4" fmla="*/ 3943350 w 4067204"/>
                <a:gd name="connsiteY4" fmla="*/ 2542681 h 3898437"/>
                <a:gd name="connsiteX5" fmla="*/ 3571875 w 4067204"/>
                <a:gd name="connsiteY5" fmla="*/ 3285631 h 3898437"/>
                <a:gd name="connsiteX6" fmla="*/ 3105150 w 4067204"/>
                <a:gd name="connsiteY6" fmla="*/ 3742831 h 3898437"/>
                <a:gd name="connsiteX7" fmla="*/ 2714625 w 4067204"/>
                <a:gd name="connsiteY7" fmla="*/ 3857131 h 3898437"/>
                <a:gd name="connsiteX8" fmla="*/ 1495425 w 4067204"/>
                <a:gd name="connsiteY8" fmla="*/ 3533281 h 3898437"/>
                <a:gd name="connsiteX9" fmla="*/ 342900 w 4067204"/>
                <a:gd name="connsiteY9" fmla="*/ 3228481 h 3898437"/>
                <a:gd name="connsiteX10" fmla="*/ 161925 w 4067204"/>
                <a:gd name="connsiteY10" fmla="*/ 3066556 h 3898437"/>
                <a:gd name="connsiteX11" fmla="*/ 76200 w 4067204"/>
                <a:gd name="connsiteY11" fmla="*/ 2799856 h 3898437"/>
                <a:gd name="connsiteX12" fmla="*/ 9525 w 4067204"/>
                <a:gd name="connsiteY12" fmla="*/ 2476006 h 3898437"/>
                <a:gd name="connsiteX13" fmla="*/ 0 w 4067204"/>
                <a:gd name="connsiteY13" fmla="*/ 2114056 h 3898437"/>
                <a:gd name="connsiteX14" fmla="*/ 85725 w 4067204"/>
                <a:gd name="connsiteY14" fmla="*/ 1552081 h 3898437"/>
                <a:gd name="connsiteX15" fmla="*/ 180975 w 4067204"/>
                <a:gd name="connsiteY15" fmla="*/ 1275856 h 3898437"/>
                <a:gd name="connsiteX16" fmla="*/ 266700 w 4067204"/>
                <a:gd name="connsiteY16" fmla="*/ 856756 h 3898437"/>
                <a:gd name="connsiteX17" fmla="*/ 428625 w 4067204"/>
                <a:gd name="connsiteY17" fmla="*/ 590056 h 3898437"/>
                <a:gd name="connsiteX18" fmla="*/ 790575 w 4067204"/>
                <a:gd name="connsiteY18" fmla="*/ 351931 h 3898437"/>
                <a:gd name="connsiteX19" fmla="*/ 1524000 w 4067204"/>
                <a:gd name="connsiteY19" fmla="*/ 294781 h 3898437"/>
                <a:gd name="connsiteX20" fmla="*/ 2238375 w 4067204"/>
                <a:gd name="connsiteY20" fmla="*/ 190006 h 3898437"/>
                <a:gd name="connsiteX21" fmla="*/ 2600325 w 4067204"/>
                <a:gd name="connsiteY21" fmla="*/ 28081 h 3898437"/>
                <a:gd name="connsiteX22" fmla="*/ 3228975 w 4067204"/>
                <a:gd name="connsiteY22" fmla="*/ 56656 h 3898437"/>
                <a:gd name="connsiteX0" fmla="*/ 3228975 w 4067204"/>
                <a:gd name="connsiteY0" fmla="*/ 56656 h 3898437"/>
                <a:gd name="connsiteX1" fmla="*/ 3686175 w 4067204"/>
                <a:gd name="connsiteY1" fmla="*/ 571006 h 3898437"/>
                <a:gd name="connsiteX2" fmla="*/ 4057650 w 4067204"/>
                <a:gd name="connsiteY2" fmla="*/ 1637806 h 3898437"/>
                <a:gd name="connsiteX3" fmla="*/ 3962400 w 4067204"/>
                <a:gd name="connsiteY3" fmla="*/ 2323606 h 3898437"/>
                <a:gd name="connsiteX4" fmla="*/ 3943350 w 4067204"/>
                <a:gd name="connsiteY4" fmla="*/ 2542681 h 3898437"/>
                <a:gd name="connsiteX5" fmla="*/ 3571875 w 4067204"/>
                <a:gd name="connsiteY5" fmla="*/ 3285631 h 3898437"/>
                <a:gd name="connsiteX6" fmla="*/ 3105150 w 4067204"/>
                <a:gd name="connsiteY6" fmla="*/ 3742831 h 3898437"/>
                <a:gd name="connsiteX7" fmla="*/ 2714625 w 4067204"/>
                <a:gd name="connsiteY7" fmla="*/ 3857131 h 3898437"/>
                <a:gd name="connsiteX8" fmla="*/ 1495425 w 4067204"/>
                <a:gd name="connsiteY8" fmla="*/ 3533281 h 3898437"/>
                <a:gd name="connsiteX9" fmla="*/ 342900 w 4067204"/>
                <a:gd name="connsiteY9" fmla="*/ 3228481 h 3898437"/>
                <a:gd name="connsiteX10" fmla="*/ 161925 w 4067204"/>
                <a:gd name="connsiteY10" fmla="*/ 3066556 h 3898437"/>
                <a:gd name="connsiteX11" fmla="*/ 76200 w 4067204"/>
                <a:gd name="connsiteY11" fmla="*/ 2799856 h 3898437"/>
                <a:gd name="connsiteX12" fmla="*/ 9525 w 4067204"/>
                <a:gd name="connsiteY12" fmla="*/ 2476006 h 3898437"/>
                <a:gd name="connsiteX13" fmla="*/ 0 w 4067204"/>
                <a:gd name="connsiteY13" fmla="*/ 2114056 h 3898437"/>
                <a:gd name="connsiteX14" fmla="*/ 85725 w 4067204"/>
                <a:gd name="connsiteY14" fmla="*/ 1552081 h 3898437"/>
                <a:gd name="connsiteX15" fmla="*/ 180975 w 4067204"/>
                <a:gd name="connsiteY15" fmla="*/ 1275856 h 3898437"/>
                <a:gd name="connsiteX16" fmla="*/ 266700 w 4067204"/>
                <a:gd name="connsiteY16" fmla="*/ 856756 h 3898437"/>
                <a:gd name="connsiteX17" fmla="*/ 428625 w 4067204"/>
                <a:gd name="connsiteY17" fmla="*/ 590056 h 3898437"/>
                <a:gd name="connsiteX18" fmla="*/ 790575 w 4067204"/>
                <a:gd name="connsiteY18" fmla="*/ 351931 h 3898437"/>
                <a:gd name="connsiteX19" fmla="*/ 1524000 w 4067204"/>
                <a:gd name="connsiteY19" fmla="*/ 294781 h 3898437"/>
                <a:gd name="connsiteX20" fmla="*/ 2238375 w 4067204"/>
                <a:gd name="connsiteY20" fmla="*/ 190006 h 3898437"/>
                <a:gd name="connsiteX21" fmla="*/ 2600325 w 4067204"/>
                <a:gd name="connsiteY21" fmla="*/ 28081 h 3898437"/>
                <a:gd name="connsiteX22" fmla="*/ 3228975 w 4067204"/>
                <a:gd name="connsiteY22" fmla="*/ 56656 h 3898437"/>
                <a:gd name="connsiteX0" fmla="*/ 3228975 w 4067204"/>
                <a:gd name="connsiteY0" fmla="*/ 56656 h 3898437"/>
                <a:gd name="connsiteX1" fmla="*/ 3686175 w 4067204"/>
                <a:gd name="connsiteY1" fmla="*/ 571006 h 3898437"/>
                <a:gd name="connsiteX2" fmla="*/ 4057650 w 4067204"/>
                <a:gd name="connsiteY2" fmla="*/ 1637806 h 3898437"/>
                <a:gd name="connsiteX3" fmla="*/ 3962400 w 4067204"/>
                <a:gd name="connsiteY3" fmla="*/ 2323606 h 3898437"/>
                <a:gd name="connsiteX4" fmla="*/ 3943350 w 4067204"/>
                <a:gd name="connsiteY4" fmla="*/ 2542681 h 3898437"/>
                <a:gd name="connsiteX5" fmla="*/ 3571875 w 4067204"/>
                <a:gd name="connsiteY5" fmla="*/ 3285631 h 3898437"/>
                <a:gd name="connsiteX6" fmla="*/ 3105150 w 4067204"/>
                <a:gd name="connsiteY6" fmla="*/ 3742831 h 3898437"/>
                <a:gd name="connsiteX7" fmla="*/ 2714625 w 4067204"/>
                <a:gd name="connsiteY7" fmla="*/ 3857131 h 3898437"/>
                <a:gd name="connsiteX8" fmla="*/ 1495425 w 4067204"/>
                <a:gd name="connsiteY8" fmla="*/ 3533281 h 3898437"/>
                <a:gd name="connsiteX9" fmla="*/ 342900 w 4067204"/>
                <a:gd name="connsiteY9" fmla="*/ 3228481 h 3898437"/>
                <a:gd name="connsiteX10" fmla="*/ 161925 w 4067204"/>
                <a:gd name="connsiteY10" fmla="*/ 3066556 h 3898437"/>
                <a:gd name="connsiteX11" fmla="*/ 76200 w 4067204"/>
                <a:gd name="connsiteY11" fmla="*/ 2799856 h 3898437"/>
                <a:gd name="connsiteX12" fmla="*/ 9525 w 4067204"/>
                <a:gd name="connsiteY12" fmla="*/ 2476006 h 3898437"/>
                <a:gd name="connsiteX13" fmla="*/ 0 w 4067204"/>
                <a:gd name="connsiteY13" fmla="*/ 2114056 h 3898437"/>
                <a:gd name="connsiteX14" fmla="*/ 85725 w 4067204"/>
                <a:gd name="connsiteY14" fmla="*/ 1552081 h 3898437"/>
                <a:gd name="connsiteX15" fmla="*/ 180975 w 4067204"/>
                <a:gd name="connsiteY15" fmla="*/ 1275856 h 3898437"/>
                <a:gd name="connsiteX16" fmla="*/ 266700 w 4067204"/>
                <a:gd name="connsiteY16" fmla="*/ 856756 h 3898437"/>
                <a:gd name="connsiteX17" fmla="*/ 428625 w 4067204"/>
                <a:gd name="connsiteY17" fmla="*/ 590056 h 3898437"/>
                <a:gd name="connsiteX18" fmla="*/ 790575 w 4067204"/>
                <a:gd name="connsiteY18" fmla="*/ 351931 h 3898437"/>
                <a:gd name="connsiteX19" fmla="*/ 1524000 w 4067204"/>
                <a:gd name="connsiteY19" fmla="*/ 294781 h 3898437"/>
                <a:gd name="connsiteX20" fmla="*/ 2238375 w 4067204"/>
                <a:gd name="connsiteY20" fmla="*/ 190006 h 3898437"/>
                <a:gd name="connsiteX21" fmla="*/ 2600325 w 4067204"/>
                <a:gd name="connsiteY21" fmla="*/ 28081 h 3898437"/>
                <a:gd name="connsiteX22" fmla="*/ 3228975 w 4067204"/>
                <a:gd name="connsiteY22" fmla="*/ 56656 h 3898437"/>
                <a:gd name="connsiteX0" fmla="*/ 3237556 w 4075785"/>
                <a:gd name="connsiteY0" fmla="*/ 56656 h 3898437"/>
                <a:gd name="connsiteX1" fmla="*/ 3694756 w 4075785"/>
                <a:gd name="connsiteY1" fmla="*/ 571006 h 3898437"/>
                <a:gd name="connsiteX2" fmla="*/ 4066231 w 4075785"/>
                <a:gd name="connsiteY2" fmla="*/ 1637806 h 3898437"/>
                <a:gd name="connsiteX3" fmla="*/ 3970981 w 4075785"/>
                <a:gd name="connsiteY3" fmla="*/ 2323606 h 3898437"/>
                <a:gd name="connsiteX4" fmla="*/ 3951931 w 4075785"/>
                <a:gd name="connsiteY4" fmla="*/ 2542681 h 3898437"/>
                <a:gd name="connsiteX5" fmla="*/ 3580456 w 4075785"/>
                <a:gd name="connsiteY5" fmla="*/ 3285631 h 3898437"/>
                <a:gd name="connsiteX6" fmla="*/ 3113731 w 4075785"/>
                <a:gd name="connsiteY6" fmla="*/ 3742831 h 3898437"/>
                <a:gd name="connsiteX7" fmla="*/ 2723206 w 4075785"/>
                <a:gd name="connsiteY7" fmla="*/ 3857131 h 3898437"/>
                <a:gd name="connsiteX8" fmla="*/ 1504006 w 4075785"/>
                <a:gd name="connsiteY8" fmla="*/ 3533281 h 3898437"/>
                <a:gd name="connsiteX9" fmla="*/ 351481 w 4075785"/>
                <a:gd name="connsiteY9" fmla="*/ 3228481 h 3898437"/>
                <a:gd name="connsiteX10" fmla="*/ 170506 w 4075785"/>
                <a:gd name="connsiteY10" fmla="*/ 3066556 h 3898437"/>
                <a:gd name="connsiteX11" fmla="*/ 84781 w 4075785"/>
                <a:gd name="connsiteY11" fmla="*/ 2799856 h 3898437"/>
                <a:gd name="connsiteX12" fmla="*/ 18106 w 4075785"/>
                <a:gd name="connsiteY12" fmla="*/ 2476006 h 3898437"/>
                <a:gd name="connsiteX13" fmla="*/ 8581 w 4075785"/>
                <a:gd name="connsiteY13" fmla="*/ 2114056 h 3898437"/>
                <a:gd name="connsiteX14" fmla="*/ 94306 w 4075785"/>
                <a:gd name="connsiteY14" fmla="*/ 1552081 h 3898437"/>
                <a:gd name="connsiteX15" fmla="*/ 189556 w 4075785"/>
                <a:gd name="connsiteY15" fmla="*/ 1275856 h 3898437"/>
                <a:gd name="connsiteX16" fmla="*/ 275281 w 4075785"/>
                <a:gd name="connsiteY16" fmla="*/ 856756 h 3898437"/>
                <a:gd name="connsiteX17" fmla="*/ 437206 w 4075785"/>
                <a:gd name="connsiteY17" fmla="*/ 590056 h 3898437"/>
                <a:gd name="connsiteX18" fmla="*/ 799156 w 4075785"/>
                <a:gd name="connsiteY18" fmla="*/ 351931 h 3898437"/>
                <a:gd name="connsiteX19" fmla="*/ 1532581 w 4075785"/>
                <a:gd name="connsiteY19" fmla="*/ 294781 h 3898437"/>
                <a:gd name="connsiteX20" fmla="*/ 2246956 w 4075785"/>
                <a:gd name="connsiteY20" fmla="*/ 190006 h 3898437"/>
                <a:gd name="connsiteX21" fmla="*/ 2608906 w 4075785"/>
                <a:gd name="connsiteY21" fmla="*/ 28081 h 3898437"/>
                <a:gd name="connsiteX22" fmla="*/ 3237556 w 4075785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898437"/>
                <a:gd name="connsiteX1" fmla="*/ 3699227 w 4080256"/>
                <a:gd name="connsiteY1" fmla="*/ 571006 h 3898437"/>
                <a:gd name="connsiteX2" fmla="*/ 4070702 w 4080256"/>
                <a:gd name="connsiteY2" fmla="*/ 1637806 h 3898437"/>
                <a:gd name="connsiteX3" fmla="*/ 3975452 w 4080256"/>
                <a:gd name="connsiteY3" fmla="*/ 2323606 h 3898437"/>
                <a:gd name="connsiteX4" fmla="*/ 3956402 w 4080256"/>
                <a:gd name="connsiteY4" fmla="*/ 2542681 h 3898437"/>
                <a:gd name="connsiteX5" fmla="*/ 3584927 w 4080256"/>
                <a:gd name="connsiteY5" fmla="*/ 3285631 h 3898437"/>
                <a:gd name="connsiteX6" fmla="*/ 3118202 w 4080256"/>
                <a:gd name="connsiteY6" fmla="*/ 3742831 h 3898437"/>
                <a:gd name="connsiteX7" fmla="*/ 2727677 w 4080256"/>
                <a:gd name="connsiteY7" fmla="*/ 3857131 h 3898437"/>
                <a:gd name="connsiteX8" fmla="*/ 1508477 w 4080256"/>
                <a:gd name="connsiteY8" fmla="*/ 3533281 h 3898437"/>
                <a:gd name="connsiteX9" fmla="*/ 355952 w 4080256"/>
                <a:gd name="connsiteY9" fmla="*/ 3228481 h 3898437"/>
                <a:gd name="connsiteX10" fmla="*/ 174977 w 4080256"/>
                <a:gd name="connsiteY10" fmla="*/ 3066556 h 3898437"/>
                <a:gd name="connsiteX11" fmla="*/ 89252 w 4080256"/>
                <a:gd name="connsiteY11" fmla="*/ 2799856 h 3898437"/>
                <a:gd name="connsiteX12" fmla="*/ 22577 w 4080256"/>
                <a:gd name="connsiteY12" fmla="*/ 2476006 h 3898437"/>
                <a:gd name="connsiteX13" fmla="*/ 13052 w 4080256"/>
                <a:gd name="connsiteY13" fmla="*/ 2114056 h 3898437"/>
                <a:gd name="connsiteX14" fmla="*/ 98777 w 4080256"/>
                <a:gd name="connsiteY14" fmla="*/ 1552081 h 3898437"/>
                <a:gd name="connsiteX15" fmla="*/ 194027 w 4080256"/>
                <a:gd name="connsiteY15" fmla="*/ 1275856 h 3898437"/>
                <a:gd name="connsiteX16" fmla="*/ 279752 w 4080256"/>
                <a:gd name="connsiteY16" fmla="*/ 856756 h 3898437"/>
                <a:gd name="connsiteX17" fmla="*/ 441677 w 4080256"/>
                <a:gd name="connsiteY17" fmla="*/ 590056 h 3898437"/>
                <a:gd name="connsiteX18" fmla="*/ 803627 w 4080256"/>
                <a:gd name="connsiteY18" fmla="*/ 351931 h 3898437"/>
                <a:gd name="connsiteX19" fmla="*/ 1537052 w 4080256"/>
                <a:gd name="connsiteY19" fmla="*/ 294781 h 3898437"/>
                <a:gd name="connsiteX20" fmla="*/ 2251427 w 4080256"/>
                <a:gd name="connsiteY20" fmla="*/ 190006 h 3898437"/>
                <a:gd name="connsiteX21" fmla="*/ 2613377 w 4080256"/>
                <a:gd name="connsiteY21" fmla="*/ 28081 h 3898437"/>
                <a:gd name="connsiteX22" fmla="*/ 3242027 w 4080256"/>
                <a:gd name="connsiteY22" fmla="*/ 56656 h 3898437"/>
                <a:gd name="connsiteX0" fmla="*/ 3242027 w 4080256"/>
                <a:gd name="connsiteY0" fmla="*/ 56656 h 3749342"/>
                <a:gd name="connsiteX1" fmla="*/ 3699227 w 4080256"/>
                <a:gd name="connsiteY1" fmla="*/ 571006 h 3749342"/>
                <a:gd name="connsiteX2" fmla="*/ 4070702 w 4080256"/>
                <a:gd name="connsiteY2" fmla="*/ 1637806 h 3749342"/>
                <a:gd name="connsiteX3" fmla="*/ 3975452 w 4080256"/>
                <a:gd name="connsiteY3" fmla="*/ 2323606 h 3749342"/>
                <a:gd name="connsiteX4" fmla="*/ 3956402 w 4080256"/>
                <a:gd name="connsiteY4" fmla="*/ 2542681 h 3749342"/>
                <a:gd name="connsiteX5" fmla="*/ 3584927 w 4080256"/>
                <a:gd name="connsiteY5" fmla="*/ 3285631 h 3749342"/>
                <a:gd name="connsiteX6" fmla="*/ 3118202 w 4080256"/>
                <a:gd name="connsiteY6" fmla="*/ 3742831 h 3749342"/>
                <a:gd name="connsiteX7" fmla="*/ 1508477 w 4080256"/>
                <a:gd name="connsiteY7" fmla="*/ 3533281 h 3749342"/>
                <a:gd name="connsiteX8" fmla="*/ 355952 w 4080256"/>
                <a:gd name="connsiteY8" fmla="*/ 3228481 h 3749342"/>
                <a:gd name="connsiteX9" fmla="*/ 174977 w 4080256"/>
                <a:gd name="connsiteY9" fmla="*/ 3066556 h 3749342"/>
                <a:gd name="connsiteX10" fmla="*/ 89252 w 4080256"/>
                <a:gd name="connsiteY10" fmla="*/ 2799856 h 3749342"/>
                <a:gd name="connsiteX11" fmla="*/ 22577 w 4080256"/>
                <a:gd name="connsiteY11" fmla="*/ 2476006 h 3749342"/>
                <a:gd name="connsiteX12" fmla="*/ 13052 w 4080256"/>
                <a:gd name="connsiteY12" fmla="*/ 2114056 h 3749342"/>
                <a:gd name="connsiteX13" fmla="*/ 98777 w 4080256"/>
                <a:gd name="connsiteY13" fmla="*/ 1552081 h 3749342"/>
                <a:gd name="connsiteX14" fmla="*/ 194027 w 4080256"/>
                <a:gd name="connsiteY14" fmla="*/ 1275856 h 3749342"/>
                <a:gd name="connsiteX15" fmla="*/ 279752 w 4080256"/>
                <a:gd name="connsiteY15" fmla="*/ 856756 h 3749342"/>
                <a:gd name="connsiteX16" fmla="*/ 441677 w 4080256"/>
                <a:gd name="connsiteY16" fmla="*/ 590056 h 3749342"/>
                <a:gd name="connsiteX17" fmla="*/ 803627 w 4080256"/>
                <a:gd name="connsiteY17" fmla="*/ 351931 h 3749342"/>
                <a:gd name="connsiteX18" fmla="*/ 1537052 w 4080256"/>
                <a:gd name="connsiteY18" fmla="*/ 294781 h 3749342"/>
                <a:gd name="connsiteX19" fmla="*/ 2251427 w 4080256"/>
                <a:gd name="connsiteY19" fmla="*/ 190006 h 3749342"/>
                <a:gd name="connsiteX20" fmla="*/ 2613377 w 4080256"/>
                <a:gd name="connsiteY20" fmla="*/ 28081 h 3749342"/>
                <a:gd name="connsiteX21" fmla="*/ 3242027 w 4080256"/>
                <a:gd name="connsiteY21" fmla="*/ 56656 h 3749342"/>
                <a:gd name="connsiteX0" fmla="*/ 3242027 w 4080256"/>
                <a:gd name="connsiteY0" fmla="*/ 56656 h 3787869"/>
                <a:gd name="connsiteX1" fmla="*/ 3699227 w 4080256"/>
                <a:gd name="connsiteY1" fmla="*/ 571006 h 3787869"/>
                <a:gd name="connsiteX2" fmla="*/ 4070702 w 4080256"/>
                <a:gd name="connsiteY2" fmla="*/ 1637806 h 3787869"/>
                <a:gd name="connsiteX3" fmla="*/ 3975452 w 4080256"/>
                <a:gd name="connsiteY3" fmla="*/ 2323606 h 3787869"/>
                <a:gd name="connsiteX4" fmla="*/ 3956402 w 4080256"/>
                <a:gd name="connsiteY4" fmla="*/ 2542681 h 3787869"/>
                <a:gd name="connsiteX5" fmla="*/ 3584927 w 4080256"/>
                <a:gd name="connsiteY5" fmla="*/ 3285631 h 3787869"/>
                <a:gd name="connsiteX6" fmla="*/ 3118202 w 4080256"/>
                <a:gd name="connsiteY6" fmla="*/ 3742831 h 3787869"/>
                <a:gd name="connsiteX7" fmla="*/ 1508477 w 4080256"/>
                <a:gd name="connsiteY7" fmla="*/ 3533281 h 3787869"/>
                <a:gd name="connsiteX8" fmla="*/ 355952 w 4080256"/>
                <a:gd name="connsiteY8" fmla="*/ 3228481 h 3787869"/>
                <a:gd name="connsiteX9" fmla="*/ 174977 w 4080256"/>
                <a:gd name="connsiteY9" fmla="*/ 3066556 h 3787869"/>
                <a:gd name="connsiteX10" fmla="*/ 89252 w 4080256"/>
                <a:gd name="connsiteY10" fmla="*/ 2799856 h 3787869"/>
                <a:gd name="connsiteX11" fmla="*/ 22577 w 4080256"/>
                <a:gd name="connsiteY11" fmla="*/ 2476006 h 3787869"/>
                <a:gd name="connsiteX12" fmla="*/ 13052 w 4080256"/>
                <a:gd name="connsiteY12" fmla="*/ 2114056 h 3787869"/>
                <a:gd name="connsiteX13" fmla="*/ 98777 w 4080256"/>
                <a:gd name="connsiteY13" fmla="*/ 1552081 h 3787869"/>
                <a:gd name="connsiteX14" fmla="*/ 194027 w 4080256"/>
                <a:gd name="connsiteY14" fmla="*/ 1275856 h 3787869"/>
                <a:gd name="connsiteX15" fmla="*/ 279752 w 4080256"/>
                <a:gd name="connsiteY15" fmla="*/ 856756 h 3787869"/>
                <a:gd name="connsiteX16" fmla="*/ 441677 w 4080256"/>
                <a:gd name="connsiteY16" fmla="*/ 590056 h 3787869"/>
                <a:gd name="connsiteX17" fmla="*/ 803627 w 4080256"/>
                <a:gd name="connsiteY17" fmla="*/ 351931 h 3787869"/>
                <a:gd name="connsiteX18" fmla="*/ 1537052 w 4080256"/>
                <a:gd name="connsiteY18" fmla="*/ 294781 h 3787869"/>
                <a:gd name="connsiteX19" fmla="*/ 2251427 w 4080256"/>
                <a:gd name="connsiteY19" fmla="*/ 190006 h 3787869"/>
                <a:gd name="connsiteX20" fmla="*/ 2613377 w 4080256"/>
                <a:gd name="connsiteY20" fmla="*/ 28081 h 3787869"/>
                <a:gd name="connsiteX21" fmla="*/ 3242027 w 4080256"/>
                <a:gd name="connsiteY21" fmla="*/ 56656 h 378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80256" h="3787869">
                  <a:moveTo>
                    <a:pt x="3242027" y="56656"/>
                  </a:moveTo>
                  <a:cubicBezTo>
                    <a:pt x="3423002" y="147143"/>
                    <a:pt x="3575402" y="215406"/>
                    <a:pt x="3699227" y="571006"/>
                  </a:cubicBezTo>
                  <a:lnTo>
                    <a:pt x="4070702" y="1637806"/>
                  </a:lnTo>
                  <a:cubicBezTo>
                    <a:pt x="4116739" y="1929906"/>
                    <a:pt x="3981802" y="2250581"/>
                    <a:pt x="3975452" y="2323606"/>
                  </a:cubicBezTo>
                  <a:lnTo>
                    <a:pt x="3956402" y="2542681"/>
                  </a:lnTo>
                  <a:cubicBezTo>
                    <a:pt x="3891315" y="2703018"/>
                    <a:pt x="3740502" y="3133231"/>
                    <a:pt x="3584927" y="3285631"/>
                  </a:cubicBezTo>
                  <a:lnTo>
                    <a:pt x="3118202" y="3742831"/>
                  </a:lnTo>
                  <a:cubicBezTo>
                    <a:pt x="2962627" y="3895231"/>
                    <a:pt x="1968852" y="3619006"/>
                    <a:pt x="1508477" y="3533281"/>
                  </a:cubicBezTo>
                  <a:cubicBezTo>
                    <a:pt x="1048102" y="3447556"/>
                    <a:pt x="416277" y="3282456"/>
                    <a:pt x="355952" y="3228481"/>
                  </a:cubicBezTo>
                  <a:lnTo>
                    <a:pt x="174977" y="3066556"/>
                  </a:lnTo>
                  <a:cubicBezTo>
                    <a:pt x="130527" y="2995119"/>
                    <a:pt x="111477" y="2907806"/>
                    <a:pt x="89252" y="2799856"/>
                  </a:cubicBezTo>
                  <a:lnTo>
                    <a:pt x="22577" y="2476006"/>
                  </a:lnTo>
                  <a:cubicBezTo>
                    <a:pt x="9877" y="2361706"/>
                    <a:pt x="-15523" y="2301381"/>
                    <a:pt x="13052" y="2114056"/>
                  </a:cubicBezTo>
                  <a:lnTo>
                    <a:pt x="98777" y="1552081"/>
                  </a:lnTo>
                  <a:cubicBezTo>
                    <a:pt x="128939" y="1412381"/>
                    <a:pt x="165452" y="1415556"/>
                    <a:pt x="194027" y="1275856"/>
                  </a:cubicBezTo>
                  <a:lnTo>
                    <a:pt x="279752" y="856756"/>
                  </a:lnTo>
                  <a:cubicBezTo>
                    <a:pt x="321027" y="742456"/>
                    <a:pt x="321027" y="669431"/>
                    <a:pt x="441677" y="590056"/>
                  </a:cubicBezTo>
                  <a:lnTo>
                    <a:pt x="803627" y="351931"/>
                  </a:lnTo>
                  <a:cubicBezTo>
                    <a:pt x="986189" y="302719"/>
                    <a:pt x="1295752" y="321768"/>
                    <a:pt x="1537052" y="294781"/>
                  </a:cubicBezTo>
                  <a:cubicBezTo>
                    <a:pt x="1778352" y="267794"/>
                    <a:pt x="2130777" y="243981"/>
                    <a:pt x="2251427" y="190006"/>
                  </a:cubicBezTo>
                  <a:lnTo>
                    <a:pt x="2613377" y="28081"/>
                  </a:lnTo>
                  <a:cubicBezTo>
                    <a:pt x="2778477" y="5856"/>
                    <a:pt x="3061052" y="-33831"/>
                    <a:pt x="3242027" y="56656"/>
                  </a:cubicBez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/>
                </a:solidFill>
                <a:latin typeface="Minion Pro" panose="02040503050306020203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0629504" y="3751994"/>
              <a:ext cx="4329919" cy="2610705"/>
            </a:xfrm>
            <a:custGeom>
              <a:avLst/>
              <a:gdLst>
                <a:gd name="connsiteX0" fmla="*/ 4229100 w 4324350"/>
                <a:gd name="connsiteY0" fmla="*/ 2305050 h 2647950"/>
                <a:gd name="connsiteX1" fmla="*/ 4010025 w 4324350"/>
                <a:gd name="connsiteY1" fmla="*/ 2628900 h 2647950"/>
                <a:gd name="connsiteX2" fmla="*/ 3676650 w 4324350"/>
                <a:gd name="connsiteY2" fmla="*/ 2647950 h 2647950"/>
                <a:gd name="connsiteX3" fmla="*/ 3333750 w 4324350"/>
                <a:gd name="connsiteY3" fmla="*/ 2533650 h 2647950"/>
                <a:gd name="connsiteX4" fmla="*/ 3295650 w 4324350"/>
                <a:gd name="connsiteY4" fmla="*/ 2152650 h 2647950"/>
                <a:gd name="connsiteX5" fmla="*/ 2924175 w 4324350"/>
                <a:gd name="connsiteY5" fmla="*/ 1819275 h 2647950"/>
                <a:gd name="connsiteX6" fmla="*/ 2590800 w 4324350"/>
                <a:gd name="connsiteY6" fmla="*/ 1609725 h 2647950"/>
                <a:gd name="connsiteX7" fmla="*/ 2305050 w 4324350"/>
                <a:gd name="connsiteY7" fmla="*/ 1790700 h 2647950"/>
                <a:gd name="connsiteX8" fmla="*/ 1962150 w 4324350"/>
                <a:gd name="connsiteY8" fmla="*/ 1885950 h 2647950"/>
                <a:gd name="connsiteX9" fmla="*/ 1704975 w 4324350"/>
                <a:gd name="connsiteY9" fmla="*/ 1762125 h 2647950"/>
                <a:gd name="connsiteX10" fmla="*/ 1581150 w 4324350"/>
                <a:gd name="connsiteY10" fmla="*/ 1571625 h 2647950"/>
                <a:gd name="connsiteX11" fmla="*/ 1704975 w 4324350"/>
                <a:gd name="connsiteY11" fmla="*/ 1266825 h 2647950"/>
                <a:gd name="connsiteX12" fmla="*/ 1457325 w 4324350"/>
                <a:gd name="connsiteY12" fmla="*/ 1085850 h 2647950"/>
                <a:gd name="connsiteX13" fmla="*/ 1266825 w 4324350"/>
                <a:gd name="connsiteY13" fmla="*/ 1371600 h 2647950"/>
                <a:gd name="connsiteX14" fmla="*/ 1028700 w 4324350"/>
                <a:gd name="connsiteY14" fmla="*/ 1438275 h 2647950"/>
                <a:gd name="connsiteX15" fmla="*/ 809625 w 4324350"/>
                <a:gd name="connsiteY15" fmla="*/ 1419225 h 2647950"/>
                <a:gd name="connsiteX16" fmla="*/ 476250 w 4324350"/>
                <a:gd name="connsiteY16" fmla="*/ 1362075 h 2647950"/>
                <a:gd name="connsiteX17" fmla="*/ 323850 w 4324350"/>
                <a:gd name="connsiteY17" fmla="*/ 1257300 h 2647950"/>
                <a:gd name="connsiteX18" fmla="*/ 209550 w 4324350"/>
                <a:gd name="connsiteY18" fmla="*/ 1123950 h 2647950"/>
                <a:gd name="connsiteX19" fmla="*/ 0 w 4324350"/>
                <a:gd name="connsiteY19" fmla="*/ 571500 h 2647950"/>
                <a:gd name="connsiteX20" fmla="*/ 28575 w 4324350"/>
                <a:gd name="connsiteY20" fmla="*/ 438150 h 2647950"/>
                <a:gd name="connsiteX21" fmla="*/ 190500 w 4324350"/>
                <a:gd name="connsiteY21" fmla="*/ 390525 h 2647950"/>
                <a:gd name="connsiteX22" fmla="*/ 371475 w 4324350"/>
                <a:gd name="connsiteY22" fmla="*/ 409575 h 2647950"/>
                <a:gd name="connsiteX23" fmla="*/ 647700 w 4324350"/>
                <a:gd name="connsiteY23" fmla="*/ 600075 h 2647950"/>
                <a:gd name="connsiteX24" fmla="*/ 1000125 w 4324350"/>
                <a:gd name="connsiteY24" fmla="*/ 514350 h 2647950"/>
                <a:gd name="connsiteX25" fmla="*/ 1419225 w 4324350"/>
                <a:gd name="connsiteY25" fmla="*/ 85725 h 2647950"/>
                <a:gd name="connsiteX26" fmla="*/ 1562100 w 4324350"/>
                <a:gd name="connsiteY26" fmla="*/ 0 h 2647950"/>
                <a:gd name="connsiteX27" fmla="*/ 1685925 w 4324350"/>
                <a:gd name="connsiteY27" fmla="*/ 104775 h 2647950"/>
                <a:gd name="connsiteX28" fmla="*/ 1628775 w 4324350"/>
                <a:gd name="connsiteY28" fmla="*/ 600075 h 2647950"/>
                <a:gd name="connsiteX29" fmla="*/ 2428875 w 4324350"/>
                <a:gd name="connsiteY29" fmla="*/ 552450 h 2647950"/>
                <a:gd name="connsiteX30" fmla="*/ 3076575 w 4324350"/>
                <a:gd name="connsiteY30" fmla="*/ 857250 h 2647950"/>
                <a:gd name="connsiteX31" fmla="*/ 3933825 w 4324350"/>
                <a:gd name="connsiteY31" fmla="*/ 781050 h 2647950"/>
                <a:gd name="connsiteX32" fmla="*/ 4048125 w 4324350"/>
                <a:gd name="connsiteY32" fmla="*/ 962025 h 2647950"/>
                <a:gd name="connsiteX33" fmla="*/ 3952875 w 4324350"/>
                <a:gd name="connsiteY33" fmla="*/ 1247775 h 2647950"/>
                <a:gd name="connsiteX34" fmla="*/ 4171950 w 4324350"/>
                <a:gd name="connsiteY34" fmla="*/ 1457325 h 2647950"/>
                <a:gd name="connsiteX35" fmla="*/ 4324350 w 4324350"/>
                <a:gd name="connsiteY35" fmla="*/ 1800225 h 2647950"/>
                <a:gd name="connsiteX36" fmla="*/ 4229100 w 4324350"/>
                <a:gd name="connsiteY36" fmla="*/ 2305050 h 2647950"/>
                <a:gd name="connsiteX0" fmla="*/ 4229100 w 4324350"/>
                <a:gd name="connsiteY0" fmla="*/ 2305801 h 2648701"/>
                <a:gd name="connsiteX1" fmla="*/ 4010025 w 4324350"/>
                <a:gd name="connsiteY1" fmla="*/ 2629651 h 2648701"/>
                <a:gd name="connsiteX2" fmla="*/ 3676650 w 4324350"/>
                <a:gd name="connsiteY2" fmla="*/ 2648701 h 2648701"/>
                <a:gd name="connsiteX3" fmla="*/ 3333750 w 4324350"/>
                <a:gd name="connsiteY3" fmla="*/ 2534401 h 2648701"/>
                <a:gd name="connsiteX4" fmla="*/ 3295650 w 4324350"/>
                <a:gd name="connsiteY4" fmla="*/ 2153401 h 2648701"/>
                <a:gd name="connsiteX5" fmla="*/ 2924175 w 4324350"/>
                <a:gd name="connsiteY5" fmla="*/ 1820026 h 2648701"/>
                <a:gd name="connsiteX6" fmla="*/ 2590800 w 4324350"/>
                <a:gd name="connsiteY6" fmla="*/ 1610476 h 2648701"/>
                <a:gd name="connsiteX7" fmla="*/ 2305050 w 4324350"/>
                <a:gd name="connsiteY7" fmla="*/ 1791451 h 2648701"/>
                <a:gd name="connsiteX8" fmla="*/ 1962150 w 4324350"/>
                <a:gd name="connsiteY8" fmla="*/ 1886701 h 2648701"/>
                <a:gd name="connsiteX9" fmla="*/ 1704975 w 4324350"/>
                <a:gd name="connsiteY9" fmla="*/ 1762876 h 2648701"/>
                <a:gd name="connsiteX10" fmla="*/ 1581150 w 4324350"/>
                <a:gd name="connsiteY10" fmla="*/ 1572376 h 2648701"/>
                <a:gd name="connsiteX11" fmla="*/ 1704975 w 4324350"/>
                <a:gd name="connsiteY11" fmla="*/ 1267576 h 2648701"/>
                <a:gd name="connsiteX12" fmla="*/ 1457325 w 4324350"/>
                <a:gd name="connsiteY12" fmla="*/ 1086601 h 2648701"/>
                <a:gd name="connsiteX13" fmla="*/ 1266825 w 4324350"/>
                <a:gd name="connsiteY13" fmla="*/ 1372351 h 2648701"/>
                <a:gd name="connsiteX14" fmla="*/ 1028700 w 4324350"/>
                <a:gd name="connsiteY14" fmla="*/ 1439026 h 2648701"/>
                <a:gd name="connsiteX15" fmla="*/ 809625 w 4324350"/>
                <a:gd name="connsiteY15" fmla="*/ 1419976 h 2648701"/>
                <a:gd name="connsiteX16" fmla="*/ 476250 w 4324350"/>
                <a:gd name="connsiteY16" fmla="*/ 1362826 h 2648701"/>
                <a:gd name="connsiteX17" fmla="*/ 323850 w 4324350"/>
                <a:gd name="connsiteY17" fmla="*/ 1258051 h 2648701"/>
                <a:gd name="connsiteX18" fmla="*/ 209550 w 4324350"/>
                <a:gd name="connsiteY18" fmla="*/ 1124701 h 2648701"/>
                <a:gd name="connsiteX19" fmla="*/ 0 w 4324350"/>
                <a:gd name="connsiteY19" fmla="*/ 572251 h 2648701"/>
                <a:gd name="connsiteX20" fmla="*/ 28575 w 4324350"/>
                <a:gd name="connsiteY20" fmla="*/ 438901 h 2648701"/>
                <a:gd name="connsiteX21" fmla="*/ 190500 w 4324350"/>
                <a:gd name="connsiteY21" fmla="*/ 391276 h 2648701"/>
                <a:gd name="connsiteX22" fmla="*/ 371475 w 4324350"/>
                <a:gd name="connsiteY22" fmla="*/ 410326 h 2648701"/>
                <a:gd name="connsiteX23" fmla="*/ 647700 w 4324350"/>
                <a:gd name="connsiteY23" fmla="*/ 600826 h 2648701"/>
                <a:gd name="connsiteX24" fmla="*/ 1000125 w 4324350"/>
                <a:gd name="connsiteY24" fmla="*/ 515101 h 2648701"/>
                <a:gd name="connsiteX25" fmla="*/ 1419225 w 4324350"/>
                <a:gd name="connsiteY25" fmla="*/ 86476 h 2648701"/>
                <a:gd name="connsiteX26" fmla="*/ 1562100 w 4324350"/>
                <a:gd name="connsiteY26" fmla="*/ 751 h 2648701"/>
                <a:gd name="connsiteX27" fmla="*/ 1685925 w 4324350"/>
                <a:gd name="connsiteY27" fmla="*/ 105526 h 2648701"/>
                <a:gd name="connsiteX28" fmla="*/ 1628775 w 4324350"/>
                <a:gd name="connsiteY28" fmla="*/ 600826 h 2648701"/>
                <a:gd name="connsiteX29" fmla="*/ 2428875 w 4324350"/>
                <a:gd name="connsiteY29" fmla="*/ 553201 h 2648701"/>
                <a:gd name="connsiteX30" fmla="*/ 3076575 w 4324350"/>
                <a:gd name="connsiteY30" fmla="*/ 858001 h 2648701"/>
                <a:gd name="connsiteX31" fmla="*/ 3933825 w 4324350"/>
                <a:gd name="connsiteY31" fmla="*/ 781801 h 2648701"/>
                <a:gd name="connsiteX32" fmla="*/ 4048125 w 4324350"/>
                <a:gd name="connsiteY32" fmla="*/ 962776 h 2648701"/>
                <a:gd name="connsiteX33" fmla="*/ 3952875 w 4324350"/>
                <a:gd name="connsiteY33" fmla="*/ 1248526 h 2648701"/>
                <a:gd name="connsiteX34" fmla="*/ 4171950 w 4324350"/>
                <a:gd name="connsiteY34" fmla="*/ 1458076 h 2648701"/>
                <a:gd name="connsiteX35" fmla="*/ 4324350 w 4324350"/>
                <a:gd name="connsiteY35" fmla="*/ 1800976 h 2648701"/>
                <a:gd name="connsiteX36" fmla="*/ 4229100 w 4324350"/>
                <a:gd name="connsiteY36" fmla="*/ 2305801 h 2648701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4350"/>
                <a:gd name="connsiteY0" fmla="*/ 2314464 h 2657364"/>
                <a:gd name="connsiteX1" fmla="*/ 4010025 w 4324350"/>
                <a:gd name="connsiteY1" fmla="*/ 2638314 h 2657364"/>
                <a:gd name="connsiteX2" fmla="*/ 3676650 w 4324350"/>
                <a:gd name="connsiteY2" fmla="*/ 2657364 h 2657364"/>
                <a:gd name="connsiteX3" fmla="*/ 3333750 w 4324350"/>
                <a:gd name="connsiteY3" fmla="*/ 2543064 h 2657364"/>
                <a:gd name="connsiteX4" fmla="*/ 3295650 w 4324350"/>
                <a:gd name="connsiteY4" fmla="*/ 2162064 h 2657364"/>
                <a:gd name="connsiteX5" fmla="*/ 2924175 w 4324350"/>
                <a:gd name="connsiteY5" fmla="*/ 1828689 h 2657364"/>
                <a:gd name="connsiteX6" fmla="*/ 2590800 w 4324350"/>
                <a:gd name="connsiteY6" fmla="*/ 1619139 h 2657364"/>
                <a:gd name="connsiteX7" fmla="*/ 2305050 w 4324350"/>
                <a:gd name="connsiteY7" fmla="*/ 1800114 h 2657364"/>
                <a:gd name="connsiteX8" fmla="*/ 1962150 w 4324350"/>
                <a:gd name="connsiteY8" fmla="*/ 1895364 h 2657364"/>
                <a:gd name="connsiteX9" fmla="*/ 1704975 w 4324350"/>
                <a:gd name="connsiteY9" fmla="*/ 1771539 h 2657364"/>
                <a:gd name="connsiteX10" fmla="*/ 1581150 w 4324350"/>
                <a:gd name="connsiteY10" fmla="*/ 1581039 h 2657364"/>
                <a:gd name="connsiteX11" fmla="*/ 1704975 w 4324350"/>
                <a:gd name="connsiteY11" fmla="*/ 1276239 h 2657364"/>
                <a:gd name="connsiteX12" fmla="*/ 1457325 w 4324350"/>
                <a:gd name="connsiteY12" fmla="*/ 1095264 h 2657364"/>
                <a:gd name="connsiteX13" fmla="*/ 1266825 w 4324350"/>
                <a:gd name="connsiteY13" fmla="*/ 1381014 h 2657364"/>
                <a:gd name="connsiteX14" fmla="*/ 1028700 w 4324350"/>
                <a:gd name="connsiteY14" fmla="*/ 1447689 h 2657364"/>
                <a:gd name="connsiteX15" fmla="*/ 809625 w 4324350"/>
                <a:gd name="connsiteY15" fmla="*/ 1428639 h 2657364"/>
                <a:gd name="connsiteX16" fmla="*/ 476250 w 4324350"/>
                <a:gd name="connsiteY16" fmla="*/ 1371489 h 2657364"/>
                <a:gd name="connsiteX17" fmla="*/ 323850 w 4324350"/>
                <a:gd name="connsiteY17" fmla="*/ 1266714 h 2657364"/>
                <a:gd name="connsiteX18" fmla="*/ 209550 w 4324350"/>
                <a:gd name="connsiteY18" fmla="*/ 1133364 h 2657364"/>
                <a:gd name="connsiteX19" fmla="*/ 0 w 4324350"/>
                <a:gd name="connsiteY19" fmla="*/ 580914 h 2657364"/>
                <a:gd name="connsiteX20" fmla="*/ 28575 w 4324350"/>
                <a:gd name="connsiteY20" fmla="*/ 447564 h 2657364"/>
                <a:gd name="connsiteX21" fmla="*/ 190500 w 4324350"/>
                <a:gd name="connsiteY21" fmla="*/ 399939 h 2657364"/>
                <a:gd name="connsiteX22" fmla="*/ 371475 w 4324350"/>
                <a:gd name="connsiteY22" fmla="*/ 418989 h 2657364"/>
                <a:gd name="connsiteX23" fmla="*/ 647700 w 4324350"/>
                <a:gd name="connsiteY23" fmla="*/ 609489 h 2657364"/>
                <a:gd name="connsiteX24" fmla="*/ 1000125 w 4324350"/>
                <a:gd name="connsiteY24" fmla="*/ 523764 h 2657364"/>
                <a:gd name="connsiteX25" fmla="*/ 1419225 w 4324350"/>
                <a:gd name="connsiteY25" fmla="*/ 95139 h 2657364"/>
                <a:gd name="connsiteX26" fmla="*/ 1562100 w 4324350"/>
                <a:gd name="connsiteY26" fmla="*/ 9414 h 2657364"/>
                <a:gd name="connsiteX27" fmla="*/ 1685925 w 4324350"/>
                <a:gd name="connsiteY27" fmla="*/ 114189 h 2657364"/>
                <a:gd name="connsiteX28" fmla="*/ 1628775 w 4324350"/>
                <a:gd name="connsiteY28" fmla="*/ 609489 h 2657364"/>
                <a:gd name="connsiteX29" fmla="*/ 2428875 w 4324350"/>
                <a:gd name="connsiteY29" fmla="*/ 561864 h 2657364"/>
                <a:gd name="connsiteX30" fmla="*/ 3076575 w 4324350"/>
                <a:gd name="connsiteY30" fmla="*/ 866664 h 2657364"/>
                <a:gd name="connsiteX31" fmla="*/ 3933825 w 4324350"/>
                <a:gd name="connsiteY31" fmla="*/ 790464 h 2657364"/>
                <a:gd name="connsiteX32" fmla="*/ 4048125 w 4324350"/>
                <a:gd name="connsiteY32" fmla="*/ 971439 h 2657364"/>
                <a:gd name="connsiteX33" fmla="*/ 3952875 w 4324350"/>
                <a:gd name="connsiteY33" fmla="*/ 1257189 h 2657364"/>
                <a:gd name="connsiteX34" fmla="*/ 4171950 w 4324350"/>
                <a:gd name="connsiteY34" fmla="*/ 1466739 h 2657364"/>
                <a:gd name="connsiteX35" fmla="*/ 4324350 w 4324350"/>
                <a:gd name="connsiteY35" fmla="*/ 1809639 h 2657364"/>
                <a:gd name="connsiteX36" fmla="*/ 4229100 w 4324350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8044"/>
                <a:gd name="connsiteX1" fmla="*/ 4010025 w 4329524"/>
                <a:gd name="connsiteY1" fmla="*/ 2638314 h 2658044"/>
                <a:gd name="connsiteX2" fmla="*/ 3676650 w 4329524"/>
                <a:gd name="connsiteY2" fmla="*/ 2657364 h 2658044"/>
                <a:gd name="connsiteX3" fmla="*/ 3333750 w 4329524"/>
                <a:gd name="connsiteY3" fmla="*/ 2543064 h 2658044"/>
                <a:gd name="connsiteX4" fmla="*/ 3295650 w 4329524"/>
                <a:gd name="connsiteY4" fmla="*/ 2162064 h 2658044"/>
                <a:gd name="connsiteX5" fmla="*/ 2924175 w 4329524"/>
                <a:gd name="connsiteY5" fmla="*/ 1828689 h 2658044"/>
                <a:gd name="connsiteX6" fmla="*/ 2590800 w 4329524"/>
                <a:gd name="connsiteY6" fmla="*/ 1619139 h 2658044"/>
                <a:gd name="connsiteX7" fmla="*/ 2305050 w 4329524"/>
                <a:gd name="connsiteY7" fmla="*/ 1800114 h 2658044"/>
                <a:gd name="connsiteX8" fmla="*/ 1962150 w 4329524"/>
                <a:gd name="connsiteY8" fmla="*/ 1895364 h 2658044"/>
                <a:gd name="connsiteX9" fmla="*/ 1704975 w 4329524"/>
                <a:gd name="connsiteY9" fmla="*/ 1771539 h 2658044"/>
                <a:gd name="connsiteX10" fmla="*/ 1581150 w 4329524"/>
                <a:gd name="connsiteY10" fmla="*/ 1581039 h 2658044"/>
                <a:gd name="connsiteX11" fmla="*/ 1704975 w 4329524"/>
                <a:gd name="connsiteY11" fmla="*/ 1276239 h 2658044"/>
                <a:gd name="connsiteX12" fmla="*/ 1457325 w 4329524"/>
                <a:gd name="connsiteY12" fmla="*/ 1095264 h 2658044"/>
                <a:gd name="connsiteX13" fmla="*/ 1266825 w 4329524"/>
                <a:gd name="connsiteY13" fmla="*/ 1381014 h 2658044"/>
                <a:gd name="connsiteX14" fmla="*/ 1028700 w 4329524"/>
                <a:gd name="connsiteY14" fmla="*/ 1447689 h 2658044"/>
                <a:gd name="connsiteX15" fmla="*/ 809625 w 4329524"/>
                <a:gd name="connsiteY15" fmla="*/ 1428639 h 2658044"/>
                <a:gd name="connsiteX16" fmla="*/ 476250 w 4329524"/>
                <a:gd name="connsiteY16" fmla="*/ 1371489 h 2658044"/>
                <a:gd name="connsiteX17" fmla="*/ 323850 w 4329524"/>
                <a:gd name="connsiteY17" fmla="*/ 1266714 h 2658044"/>
                <a:gd name="connsiteX18" fmla="*/ 209550 w 4329524"/>
                <a:gd name="connsiteY18" fmla="*/ 1133364 h 2658044"/>
                <a:gd name="connsiteX19" fmla="*/ 0 w 4329524"/>
                <a:gd name="connsiteY19" fmla="*/ 580914 h 2658044"/>
                <a:gd name="connsiteX20" fmla="*/ 28575 w 4329524"/>
                <a:gd name="connsiteY20" fmla="*/ 447564 h 2658044"/>
                <a:gd name="connsiteX21" fmla="*/ 190500 w 4329524"/>
                <a:gd name="connsiteY21" fmla="*/ 399939 h 2658044"/>
                <a:gd name="connsiteX22" fmla="*/ 371475 w 4329524"/>
                <a:gd name="connsiteY22" fmla="*/ 418989 h 2658044"/>
                <a:gd name="connsiteX23" fmla="*/ 647700 w 4329524"/>
                <a:gd name="connsiteY23" fmla="*/ 609489 h 2658044"/>
                <a:gd name="connsiteX24" fmla="*/ 1000125 w 4329524"/>
                <a:gd name="connsiteY24" fmla="*/ 523764 h 2658044"/>
                <a:gd name="connsiteX25" fmla="*/ 1419225 w 4329524"/>
                <a:gd name="connsiteY25" fmla="*/ 95139 h 2658044"/>
                <a:gd name="connsiteX26" fmla="*/ 1562100 w 4329524"/>
                <a:gd name="connsiteY26" fmla="*/ 9414 h 2658044"/>
                <a:gd name="connsiteX27" fmla="*/ 1685925 w 4329524"/>
                <a:gd name="connsiteY27" fmla="*/ 114189 h 2658044"/>
                <a:gd name="connsiteX28" fmla="*/ 1628775 w 4329524"/>
                <a:gd name="connsiteY28" fmla="*/ 609489 h 2658044"/>
                <a:gd name="connsiteX29" fmla="*/ 2428875 w 4329524"/>
                <a:gd name="connsiteY29" fmla="*/ 561864 h 2658044"/>
                <a:gd name="connsiteX30" fmla="*/ 3076575 w 4329524"/>
                <a:gd name="connsiteY30" fmla="*/ 866664 h 2658044"/>
                <a:gd name="connsiteX31" fmla="*/ 3933825 w 4329524"/>
                <a:gd name="connsiteY31" fmla="*/ 790464 h 2658044"/>
                <a:gd name="connsiteX32" fmla="*/ 4048125 w 4329524"/>
                <a:gd name="connsiteY32" fmla="*/ 971439 h 2658044"/>
                <a:gd name="connsiteX33" fmla="*/ 3952875 w 4329524"/>
                <a:gd name="connsiteY33" fmla="*/ 1257189 h 2658044"/>
                <a:gd name="connsiteX34" fmla="*/ 4171950 w 4329524"/>
                <a:gd name="connsiteY34" fmla="*/ 1466739 h 2658044"/>
                <a:gd name="connsiteX35" fmla="*/ 4324350 w 4329524"/>
                <a:gd name="connsiteY35" fmla="*/ 1809639 h 2658044"/>
                <a:gd name="connsiteX36" fmla="*/ 4229100 w 4329524"/>
                <a:gd name="connsiteY36" fmla="*/ 2314464 h 265804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100 w 4329524"/>
                <a:gd name="connsiteY0" fmla="*/ 2314464 h 2657364"/>
                <a:gd name="connsiteX1" fmla="*/ 4010025 w 4329524"/>
                <a:gd name="connsiteY1" fmla="*/ 2638314 h 2657364"/>
                <a:gd name="connsiteX2" fmla="*/ 3676650 w 4329524"/>
                <a:gd name="connsiteY2" fmla="*/ 2657364 h 2657364"/>
                <a:gd name="connsiteX3" fmla="*/ 3333750 w 4329524"/>
                <a:gd name="connsiteY3" fmla="*/ 2543064 h 2657364"/>
                <a:gd name="connsiteX4" fmla="*/ 3295650 w 4329524"/>
                <a:gd name="connsiteY4" fmla="*/ 2162064 h 2657364"/>
                <a:gd name="connsiteX5" fmla="*/ 2924175 w 4329524"/>
                <a:gd name="connsiteY5" fmla="*/ 1828689 h 2657364"/>
                <a:gd name="connsiteX6" fmla="*/ 2590800 w 4329524"/>
                <a:gd name="connsiteY6" fmla="*/ 1619139 h 2657364"/>
                <a:gd name="connsiteX7" fmla="*/ 2305050 w 4329524"/>
                <a:gd name="connsiteY7" fmla="*/ 1800114 h 2657364"/>
                <a:gd name="connsiteX8" fmla="*/ 1962150 w 4329524"/>
                <a:gd name="connsiteY8" fmla="*/ 1895364 h 2657364"/>
                <a:gd name="connsiteX9" fmla="*/ 1704975 w 4329524"/>
                <a:gd name="connsiteY9" fmla="*/ 1771539 h 2657364"/>
                <a:gd name="connsiteX10" fmla="*/ 1581150 w 4329524"/>
                <a:gd name="connsiteY10" fmla="*/ 1581039 h 2657364"/>
                <a:gd name="connsiteX11" fmla="*/ 1704975 w 4329524"/>
                <a:gd name="connsiteY11" fmla="*/ 1276239 h 2657364"/>
                <a:gd name="connsiteX12" fmla="*/ 1457325 w 4329524"/>
                <a:gd name="connsiteY12" fmla="*/ 1095264 h 2657364"/>
                <a:gd name="connsiteX13" fmla="*/ 1266825 w 4329524"/>
                <a:gd name="connsiteY13" fmla="*/ 1381014 h 2657364"/>
                <a:gd name="connsiteX14" fmla="*/ 1028700 w 4329524"/>
                <a:gd name="connsiteY14" fmla="*/ 1447689 h 2657364"/>
                <a:gd name="connsiteX15" fmla="*/ 809625 w 4329524"/>
                <a:gd name="connsiteY15" fmla="*/ 1428639 h 2657364"/>
                <a:gd name="connsiteX16" fmla="*/ 476250 w 4329524"/>
                <a:gd name="connsiteY16" fmla="*/ 1371489 h 2657364"/>
                <a:gd name="connsiteX17" fmla="*/ 323850 w 4329524"/>
                <a:gd name="connsiteY17" fmla="*/ 1266714 h 2657364"/>
                <a:gd name="connsiteX18" fmla="*/ 209550 w 4329524"/>
                <a:gd name="connsiteY18" fmla="*/ 1133364 h 2657364"/>
                <a:gd name="connsiteX19" fmla="*/ 0 w 4329524"/>
                <a:gd name="connsiteY19" fmla="*/ 580914 h 2657364"/>
                <a:gd name="connsiteX20" fmla="*/ 28575 w 4329524"/>
                <a:gd name="connsiteY20" fmla="*/ 447564 h 2657364"/>
                <a:gd name="connsiteX21" fmla="*/ 190500 w 4329524"/>
                <a:gd name="connsiteY21" fmla="*/ 399939 h 2657364"/>
                <a:gd name="connsiteX22" fmla="*/ 371475 w 4329524"/>
                <a:gd name="connsiteY22" fmla="*/ 418989 h 2657364"/>
                <a:gd name="connsiteX23" fmla="*/ 647700 w 4329524"/>
                <a:gd name="connsiteY23" fmla="*/ 609489 h 2657364"/>
                <a:gd name="connsiteX24" fmla="*/ 1000125 w 4329524"/>
                <a:gd name="connsiteY24" fmla="*/ 523764 h 2657364"/>
                <a:gd name="connsiteX25" fmla="*/ 1419225 w 4329524"/>
                <a:gd name="connsiteY25" fmla="*/ 95139 h 2657364"/>
                <a:gd name="connsiteX26" fmla="*/ 1562100 w 4329524"/>
                <a:gd name="connsiteY26" fmla="*/ 9414 h 2657364"/>
                <a:gd name="connsiteX27" fmla="*/ 1685925 w 4329524"/>
                <a:gd name="connsiteY27" fmla="*/ 114189 h 2657364"/>
                <a:gd name="connsiteX28" fmla="*/ 1628775 w 4329524"/>
                <a:gd name="connsiteY28" fmla="*/ 609489 h 2657364"/>
                <a:gd name="connsiteX29" fmla="*/ 2428875 w 4329524"/>
                <a:gd name="connsiteY29" fmla="*/ 561864 h 2657364"/>
                <a:gd name="connsiteX30" fmla="*/ 3076575 w 4329524"/>
                <a:gd name="connsiteY30" fmla="*/ 866664 h 2657364"/>
                <a:gd name="connsiteX31" fmla="*/ 3933825 w 4329524"/>
                <a:gd name="connsiteY31" fmla="*/ 790464 h 2657364"/>
                <a:gd name="connsiteX32" fmla="*/ 4048125 w 4329524"/>
                <a:gd name="connsiteY32" fmla="*/ 971439 h 2657364"/>
                <a:gd name="connsiteX33" fmla="*/ 3952875 w 4329524"/>
                <a:gd name="connsiteY33" fmla="*/ 1257189 h 2657364"/>
                <a:gd name="connsiteX34" fmla="*/ 4171950 w 4329524"/>
                <a:gd name="connsiteY34" fmla="*/ 1466739 h 2657364"/>
                <a:gd name="connsiteX35" fmla="*/ 4324350 w 4329524"/>
                <a:gd name="connsiteY35" fmla="*/ 1809639 h 2657364"/>
                <a:gd name="connsiteX36" fmla="*/ 4229100 w 4329524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314464 h 2657364"/>
                <a:gd name="connsiteX1" fmla="*/ 4010420 w 4329919"/>
                <a:gd name="connsiteY1" fmla="*/ 2638314 h 2657364"/>
                <a:gd name="connsiteX2" fmla="*/ 3677045 w 4329919"/>
                <a:gd name="connsiteY2" fmla="*/ 2657364 h 2657364"/>
                <a:gd name="connsiteX3" fmla="*/ 3334145 w 4329919"/>
                <a:gd name="connsiteY3" fmla="*/ 2543064 h 2657364"/>
                <a:gd name="connsiteX4" fmla="*/ 3296045 w 4329919"/>
                <a:gd name="connsiteY4" fmla="*/ 2162064 h 2657364"/>
                <a:gd name="connsiteX5" fmla="*/ 2924570 w 4329919"/>
                <a:gd name="connsiteY5" fmla="*/ 1828689 h 2657364"/>
                <a:gd name="connsiteX6" fmla="*/ 2591195 w 4329919"/>
                <a:gd name="connsiteY6" fmla="*/ 1619139 h 2657364"/>
                <a:gd name="connsiteX7" fmla="*/ 2305445 w 4329919"/>
                <a:gd name="connsiteY7" fmla="*/ 1800114 h 2657364"/>
                <a:gd name="connsiteX8" fmla="*/ 1962545 w 4329919"/>
                <a:gd name="connsiteY8" fmla="*/ 1895364 h 2657364"/>
                <a:gd name="connsiteX9" fmla="*/ 1705370 w 4329919"/>
                <a:gd name="connsiteY9" fmla="*/ 1771539 h 2657364"/>
                <a:gd name="connsiteX10" fmla="*/ 1581545 w 4329919"/>
                <a:gd name="connsiteY10" fmla="*/ 1581039 h 2657364"/>
                <a:gd name="connsiteX11" fmla="*/ 1705370 w 4329919"/>
                <a:gd name="connsiteY11" fmla="*/ 1276239 h 2657364"/>
                <a:gd name="connsiteX12" fmla="*/ 1457720 w 4329919"/>
                <a:gd name="connsiteY12" fmla="*/ 1095264 h 2657364"/>
                <a:gd name="connsiteX13" fmla="*/ 1267220 w 4329919"/>
                <a:gd name="connsiteY13" fmla="*/ 1381014 h 2657364"/>
                <a:gd name="connsiteX14" fmla="*/ 1029095 w 4329919"/>
                <a:gd name="connsiteY14" fmla="*/ 1447689 h 2657364"/>
                <a:gd name="connsiteX15" fmla="*/ 810020 w 4329919"/>
                <a:gd name="connsiteY15" fmla="*/ 1428639 h 2657364"/>
                <a:gd name="connsiteX16" fmla="*/ 476645 w 4329919"/>
                <a:gd name="connsiteY16" fmla="*/ 1371489 h 2657364"/>
                <a:gd name="connsiteX17" fmla="*/ 324245 w 4329919"/>
                <a:gd name="connsiteY17" fmla="*/ 1266714 h 2657364"/>
                <a:gd name="connsiteX18" fmla="*/ 209945 w 4329919"/>
                <a:gd name="connsiteY18" fmla="*/ 1133364 h 2657364"/>
                <a:gd name="connsiteX19" fmla="*/ 395 w 4329919"/>
                <a:gd name="connsiteY19" fmla="*/ 580914 h 2657364"/>
                <a:gd name="connsiteX20" fmla="*/ 28970 w 4329919"/>
                <a:gd name="connsiteY20" fmla="*/ 447564 h 2657364"/>
                <a:gd name="connsiteX21" fmla="*/ 190895 w 4329919"/>
                <a:gd name="connsiteY21" fmla="*/ 399939 h 2657364"/>
                <a:gd name="connsiteX22" fmla="*/ 371870 w 4329919"/>
                <a:gd name="connsiteY22" fmla="*/ 418989 h 2657364"/>
                <a:gd name="connsiteX23" fmla="*/ 648095 w 4329919"/>
                <a:gd name="connsiteY23" fmla="*/ 609489 h 2657364"/>
                <a:gd name="connsiteX24" fmla="*/ 1000520 w 4329919"/>
                <a:gd name="connsiteY24" fmla="*/ 523764 h 2657364"/>
                <a:gd name="connsiteX25" fmla="*/ 1419620 w 4329919"/>
                <a:gd name="connsiteY25" fmla="*/ 95139 h 2657364"/>
                <a:gd name="connsiteX26" fmla="*/ 1562495 w 4329919"/>
                <a:gd name="connsiteY26" fmla="*/ 9414 h 2657364"/>
                <a:gd name="connsiteX27" fmla="*/ 1686320 w 4329919"/>
                <a:gd name="connsiteY27" fmla="*/ 114189 h 2657364"/>
                <a:gd name="connsiteX28" fmla="*/ 1629170 w 4329919"/>
                <a:gd name="connsiteY28" fmla="*/ 609489 h 2657364"/>
                <a:gd name="connsiteX29" fmla="*/ 2429270 w 4329919"/>
                <a:gd name="connsiteY29" fmla="*/ 561864 h 2657364"/>
                <a:gd name="connsiteX30" fmla="*/ 3076970 w 4329919"/>
                <a:gd name="connsiteY30" fmla="*/ 866664 h 2657364"/>
                <a:gd name="connsiteX31" fmla="*/ 3934220 w 4329919"/>
                <a:gd name="connsiteY31" fmla="*/ 790464 h 2657364"/>
                <a:gd name="connsiteX32" fmla="*/ 4048520 w 4329919"/>
                <a:gd name="connsiteY32" fmla="*/ 971439 h 2657364"/>
                <a:gd name="connsiteX33" fmla="*/ 3953270 w 4329919"/>
                <a:gd name="connsiteY33" fmla="*/ 1257189 h 2657364"/>
                <a:gd name="connsiteX34" fmla="*/ 4172345 w 4329919"/>
                <a:gd name="connsiteY34" fmla="*/ 1466739 h 2657364"/>
                <a:gd name="connsiteX35" fmla="*/ 4324745 w 4329919"/>
                <a:gd name="connsiteY35" fmla="*/ 1809639 h 2657364"/>
                <a:gd name="connsiteX36" fmla="*/ 4229495 w 4329919"/>
                <a:gd name="connsiteY36" fmla="*/ 2314464 h 2657364"/>
                <a:gd name="connsiteX0" fmla="*/ 4229495 w 4329919"/>
                <a:gd name="connsiteY0" fmla="*/ 2267805 h 2610705"/>
                <a:gd name="connsiteX1" fmla="*/ 4010420 w 4329919"/>
                <a:gd name="connsiteY1" fmla="*/ 2591655 h 2610705"/>
                <a:gd name="connsiteX2" fmla="*/ 3677045 w 4329919"/>
                <a:gd name="connsiteY2" fmla="*/ 2610705 h 2610705"/>
                <a:gd name="connsiteX3" fmla="*/ 3334145 w 4329919"/>
                <a:gd name="connsiteY3" fmla="*/ 2496405 h 2610705"/>
                <a:gd name="connsiteX4" fmla="*/ 3296045 w 4329919"/>
                <a:gd name="connsiteY4" fmla="*/ 2115405 h 2610705"/>
                <a:gd name="connsiteX5" fmla="*/ 2924570 w 4329919"/>
                <a:gd name="connsiteY5" fmla="*/ 1782030 h 2610705"/>
                <a:gd name="connsiteX6" fmla="*/ 2591195 w 4329919"/>
                <a:gd name="connsiteY6" fmla="*/ 1572480 h 2610705"/>
                <a:gd name="connsiteX7" fmla="*/ 2305445 w 4329919"/>
                <a:gd name="connsiteY7" fmla="*/ 1753455 h 2610705"/>
                <a:gd name="connsiteX8" fmla="*/ 1962545 w 4329919"/>
                <a:gd name="connsiteY8" fmla="*/ 1848705 h 2610705"/>
                <a:gd name="connsiteX9" fmla="*/ 1705370 w 4329919"/>
                <a:gd name="connsiteY9" fmla="*/ 1724880 h 2610705"/>
                <a:gd name="connsiteX10" fmla="*/ 1581545 w 4329919"/>
                <a:gd name="connsiteY10" fmla="*/ 1534380 h 2610705"/>
                <a:gd name="connsiteX11" fmla="*/ 1705370 w 4329919"/>
                <a:gd name="connsiteY11" fmla="*/ 1229580 h 2610705"/>
                <a:gd name="connsiteX12" fmla="*/ 1457720 w 4329919"/>
                <a:gd name="connsiteY12" fmla="*/ 1048605 h 2610705"/>
                <a:gd name="connsiteX13" fmla="*/ 1267220 w 4329919"/>
                <a:gd name="connsiteY13" fmla="*/ 1334355 h 2610705"/>
                <a:gd name="connsiteX14" fmla="*/ 1029095 w 4329919"/>
                <a:gd name="connsiteY14" fmla="*/ 1401030 h 2610705"/>
                <a:gd name="connsiteX15" fmla="*/ 810020 w 4329919"/>
                <a:gd name="connsiteY15" fmla="*/ 1381980 h 2610705"/>
                <a:gd name="connsiteX16" fmla="*/ 476645 w 4329919"/>
                <a:gd name="connsiteY16" fmla="*/ 1324830 h 2610705"/>
                <a:gd name="connsiteX17" fmla="*/ 324245 w 4329919"/>
                <a:gd name="connsiteY17" fmla="*/ 1220055 h 2610705"/>
                <a:gd name="connsiteX18" fmla="*/ 209945 w 4329919"/>
                <a:gd name="connsiteY18" fmla="*/ 1086705 h 2610705"/>
                <a:gd name="connsiteX19" fmla="*/ 395 w 4329919"/>
                <a:gd name="connsiteY19" fmla="*/ 534255 h 2610705"/>
                <a:gd name="connsiteX20" fmla="*/ 28970 w 4329919"/>
                <a:gd name="connsiteY20" fmla="*/ 400905 h 2610705"/>
                <a:gd name="connsiteX21" fmla="*/ 190895 w 4329919"/>
                <a:gd name="connsiteY21" fmla="*/ 353280 h 2610705"/>
                <a:gd name="connsiteX22" fmla="*/ 371870 w 4329919"/>
                <a:gd name="connsiteY22" fmla="*/ 372330 h 2610705"/>
                <a:gd name="connsiteX23" fmla="*/ 648095 w 4329919"/>
                <a:gd name="connsiteY23" fmla="*/ 562830 h 2610705"/>
                <a:gd name="connsiteX24" fmla="*/ 1000520 w 4329919"/>
                <a:gd name="connsiteY24" fmla="*/ 477105 h 2610705"/>
                <a:gd name="connsiteX25" fmla="*/ 1419620 w 4329919"/>
                <a:gd name="connsiteY25" fmla="*/ 48480 h 2610705"/>
                <a:gd name="connsiteX26" fmla="*/ 1686320 w 4329919"/>
                <a:gd name="connsiteY26" fmla="*/ 67530 h 2610705"/>
                <a:gd name="connsiteX27" fmla="*/ 1629170 w 4329919"/>
                <a:gd name="connsiteY27" fmla="*/ 562830 h 2610705"/>
                <a:gd name="connsiteX28" fmla="*/ 2429270 w 4329919"/>
                <a:gd name="connsiteY28" fmla="*/ 515205 h 2610705"/>
                <a:gd name="connsiteX29" fmla="*/ 3076970 w 4329919"/>
                <a:gd name="connsiteY29" fmla="*/ 820005 h 2610705"/>
                <a:gd name="connsiteX30" fmla="*/ 3934220 w 4329919"/>
                <a:gd name="connsiteY30" fmla="*/ 743805 h 2610705"/>
                <a:gd name="connsiteX31" fmla="*/ 4048520 w 4329919"/>
                <a:gd name="connsiteY31" fmla="*/ 924780 h 2610705"/>
                <a:gd name="connsiteX32" fmla="*/ 3953270 w 4329919"/>
                <a:gd name="connsiteY32" fmla="*/ 1210530 h 2610705"/>
                <a:gd name="connsiteX33" fmla="*/ 4172345 w 4329919"/>
                <a:gd name="connsiteY33" fmla="*/ 1420080 h 2610705"/>
                <a:gd name="connsiteX34" fmla="*/ 4324745 w 4329919"/>
                <a:gd name="connsiteY34" fmla="*/ 1762980 h 2610705"/>
                <a:gd name="connsiteX35" fmla="*/ 4229495 w 4329919"/>
                <a:gd name="connsiteY35" fmla="*/ 2267805 h 26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29919" h="2610705">
                  <a:moveTo>
                    <a:pt x="4229495" y="2267805"/>
                  </a:moveTo>
                  <a:cubicBezTo>
                    <a:pt x="4197745" y="2436080"/>
                    <a:pt x="4121545" y="2585305"/>
                    <a:pt x="4010420" y="2591655"/>
                  </a:cubicBezTo>
                  <a:lnTo>
                    <a:pt x="3677045" y="2610705"/>
                  </a:lnTo>
                  <a:cubicBezTo>
                    <a:pt x="3564333" y="2594830"/>
                    <a:pt x="3346845" y="2623405"/>
                    <a:pt x="3334145" y="2496405"/>
                  </a:cubicBezTo>
                  <a:lnTo>
                    <a:pt x="3296045" y="2115405"/>
                  </a:lnTo>
                  <a:cubicBezTo>
                    <a:pt x="3227783" y="1996343"/>
                    <a:pt x="3035695" y="1851880"/>
                    <a:pt x="2924570" y="1782030"/>
                  </a:cubicBezTo>
                  <a:lnTo>
                    <a:pt x="2591195" y="1572480"/>
                  </a:lnTo>
                  <a:cubicBezTo>
                    <a:pt x="2488008" y="1567718"/>
                    <a:pt x="2419745" y="1721705"/>
                    <a:pt x="2305445" y="1753455"/>
                  </a:cubicBezTo>
                  <a:lnTo>
                    <a:pt x="1962545" y="1848705"/>
                  </a:lnTo>
                  <a:cubicBezTo>
                    <a:pt x="1862533" y="1843943"/>
                    <a:pt x="1746645" y="1788380"/>
                    <a:pt x="1705370" y="1724880"/>
                  </a:cubicBezTo>
                  <a:lnTo>
                    <a:pt x="1581545" y="1534380"/>
                  </a:lnTo>
                  <a:cubicBezTo>
                    <a:pt x="1581545" y="1451830"/>
                    <a:pt x="1787920" y="1289905"/>
                    <a:pt x="1705370" y="1229580"/>
                  </a:cubicBezTo>
                  <a:lnTo>
                    <a:pt x="1457720" y="1048605"/>
                  </a:lnTo>
                  <a:cubicBezTo>
                    <a:pt x="1384695" y="1066067"/>
                    <a:pt x="1346595" y="1312130"/>
                    <a:pt x="1267220" y="1334355"/>
                  </a:cubicBezTo>
                  <a:lnTo>
                    <a:pt x="1029095" y="1401030"/>
                  </a:lnTo>
                  <a:cubicBezTo>
                    <a:pt x="952895" y="1408967"/>
                    <a:pt x="921145" y="1401030"/>
                    <a:pt x="810020" y="1381980"/>
                  </a:cubicBezTo>
                  <a:lnTo>
                    <a:pt x="476645" y="1324830"/>
                  </a:lnTo>
                  <a:cubicBezTo>
                    <a:pt x="395683" y="1297843"/>
                    <a:pt x="362345" y="1264505"/>
                    <a:pt x="324245" y="1220055"/>
                  </a:cubicBezTo>
                  <a:lnTo>
                    <a:pt x="209945" y="1086705"/>
                  </a:lnTo>
                  <a:cubicBezTo>
                    <a:pt x="155970" y="972405"/>
                    <a:pt x="-9130" y="578705"/>
                    <a:pt x="395" y="534255"/>
                  </a:cubicBezTo>
                  <a:lnTo>
                    <a:pt x="28970" y="400905"/>
                  </a:lnTo>
                  <a:cubicBezTo>
                    <a:pt x="60720" y="370743"/>
                    <a:pt x="130570" y="346930"/>
                    <a:pt x="190895" y="353280"/>
                  </a:cubicBezTo>
                  <a:lnTo>
                    <a:pt x="371870" y="372330"/>
                  </a:lnTo>
                  <a:cubicBezTo>
                    <a:pt x="448070" y="407255"/>
                    <a:pt x="530620" y="591405"/>
                    <a:pt x="648095" y="562830"/>
                  </a:cubicBezTo>
                  <a:lnTo>
                    <a:pt x="1000520" y="477105"/>
                  </a:lnTo>
                  <a:cubicBezTo>
                    <a:pt x="1129108" y="391380"/>
                    <a:pt x="1305320" y="116742"/>
                    <a:pt x="1419620" y="48480"/>
                  </a:cubicBezTo>
                  <a:cubicBezTo>
                    <a:pt x="1533920" y="-19782"/>
                    <a:pt x="1651395" y="-18195"/>
                    <a:pt x="1686320" y="67530"/>
                  </a:cubicBezTo>
                  <a:cubicBezTo>
                    <a:pt x="1721245" y="153255"/>
                    <a:pt x="1648220" y="397730"/>
                    <a:pt x="1629170" y="562830"/>
                  </a:cubicBezTo>
                  <a:cubicBezTo>
                    <a:pt x="1610120" y="727930"/>
                    <a:pt x="2187970" y="472343"/>
                    <a:pt x="2429270" y="515205"/>
                  </a:cubicBezTo>
                  <a:lnTo>
                    <a:pt x="3076970" y="820005"/>
                  </a:lnTo>
                  <a:cubicBezTo>
                    <a:pt x="3327795" y="858105"/>
                    <a:pt x="3896120" y="683480"/>
                    <a:pt x="3934220" y="743805"/>
                  </a:cubicBezTo>
                  <a:lnTo>
                    <a:pt x="4048520" y="924780"/>
                  </a:lnTo>
                  <a:cubicBezTo>
                    <a:pt x="4051695" y="1002567"/>
                    <a:pt x="3880245" y="1140680"/>
                    <a:pt x="3953270" y="1210530"/>
                  </a:cubicBezTo>
                  <a:lnTo>
                    <a:pt x="4172345" y="1420080"/>
                  </a:lnTo>
                  <a:cubicBezTo>
                    <a:pt x="4234258" y="1512155"/>
                    <a:pt x="4356495" y="1594705"/>
                    <a:pt x="4324745" y="1762980"/>
                  </a:cubicBezTo>
                  <a:lnTo>
                    <a:pt x="4229495" y="2267805"/>
                  </a:ln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400" b="1" dirty="0">
                <a:solidFill>
                  <a:schemeClr val="tx1"/>
                </a:solidFill>
                <a:latin typeface="Minion Pro" panose="02040503050306020203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3534361" y="5790861"/>
              <a:ext cx="3324889" cy="3541536"/>
            </a:xfrm>
            <a:custGeom>
              <a:avLst/>
              <a:gdLst>
                <a:gd name="connsiteX0" fmla="*/ 2495550 w 3219450"/>
                <a:gd name="connsiteY0" fmla="*/ 0 h 3495675"/>
                <a:gd name="connsiteX1" fmla="*/ 3009900 w 3219450"/>
                <a:gd name="connsiteY1" fmla="*/ 295275 h 3495675"/>
                <a:gd name="connsiteX2" fmla="*/ 3219450 w 3219450"/>
                <a:gd name="connsiteY2" fmla="*/ 523875 h 3495675"/>
                <a:gd name="connsiteX3" fmla="*/ 3000375 w 3219450"/>
                <a:gd name="connsiteY3" fmla="*/ 1171575 h 3495675"/>
                <a:gd name="connsiteX4" fmla="*/ 2857500 w 3219450"/>
                <a:gd name="connsiteY4" fmla="*/ 1285875 h 3495675"/>
                <a:gd name="connsiteX5" fmla="*/ 2686050 w 3219450"/>
                <a:gd name="connsiteY5" fmla="*/ 1190625 h 3495675"/>
                <a:gd name="connsiteX6" fmla="*/ 2428875 w 3219450"/>
                <a:gd name="connsiteY6" fmla="*/ 1257300 h 3495675"/>
                <a:gd name="connsiteX7" fmla="*/ 1762125 w 3219450"/>
                <a:gd name="connsiteY7" fmla="*/ 2343150 h 3495675"/>
                <a:gd name="connsiteX8" fmla="*/ 1552575 w 3219450"/>
                <a:gd name="connsiteY8" fmla="*/ 2552700 h 3495675"/>
                <a:gd name="connsiteX9" fmla="*/ 1028700 w 3219450"/>
                <a:gd name="connsiteY9" fmla="*/ 3286125 h 3495675"/>
                <a:gd name="connsiteX10" fmla="*/ 838200 w 3219450"/>
                <a:gd name="connsiteY10" fmla="*/ 3495675 h 3495675"/>
                <a:gd name="connsiteX11" fmla="*/ 628650 w 3219450"/>
                <a:gd name="connsiteY11" fmla="*/ 3371850 h 3495675"/>
                <a:gd name="connsiteX12" fmla="*/ 0 w 3219450"/>
                <a:gd name="connsiteY12" fmla="*/ 2238375 h 3495675"/>
                <a:gd name="connsiteX13" fmla="*/ 381000 w 3219450"/>
                <a:gd name="connsiteY13" fmla="*/ 1695450 h 3495675"/>
                <a:gd name="connsiteX14" fmla="*/ 1219200 w 3219450"/>
                <a:gd name="connsiteY14" fmla="*/ 1314450 h 3495675"/>
                <a:gd name="connsiteX15" fmla="*/ 1362075 w 3219450"/>
                <a:gd name="connsiteY15" fmla="*/ 400050 h 3495675"/>
                <a:gd name="connsiteX16" fmla="*/ 1524000 w 3219450"/>
                <a:gd name="connsiteY16" fmla="*/ 238125 h 3495675"/>
                <a:gd name="connsiteX17" fmla="*/ 2495550 w 3219450"/>
                <a:gd name="connsiteY17" fmla="*/ 0 h 3495675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32585"/>
                <a:gd name="connsiteY0" fmla="*/ 362 h 3496037"/>
                <a:gd name="connsiteX1" fmla="*/ 3009900 w 3232585"/>
                <a:gd name="connsiteY1" fmla="*/ 295637 h 3496037"/>
                <a:gd name="connsiteX2" fmla="*/ 3219450 w 3232585"/>
                <a:gd name="connsiteY2" fmla="*/ 524237 h 3496037"/>
                <a:gd name="connsiteX3" fmla="*/ 3000375 w 3232585"/>
                <a:gd name="connsiteY3" fmla="*/ 1171937 h 3496037"/>
                <a:gd name="connsiteX4" fmla="*/ 2857500 w 3232585"/>
                <a:gd name="connsiteY4" fmla="*/ 1286237 h 3496037"/>
                <a:gd name="connsiteX5" fmla="*/ 2686050 w 3232585"/>
                <a:gd name="connsiteY5" fmla="*/ 1190987 h 3496037"/>
                <a:gd name="connsiteX6" fmla="*/ 2428875 w 3232585"/>
                <a:gd name="connsiteY6" fmla="*/ 1257662 h 3496037"/>
                <a:gd name="connsiteX7" fmla="*/ 1762125 w 3232585"/>
                <a:gd name="connsiteY7" fmla="*/ 2343512 h 3496037"/>
                <a:gd name="connsiteX8" fmla="*/ 1552575 w 3232585"/>
                <a:gd name="connsiteY8" fmla="*/ 2553062 h 3496037"/>
                <a:gd name="connsiteX9" fmla="*/ 1028700 w 3232585"/>
                <a:gd name="connsiteY9" fmla="*/ 3286487 h 3496037"/>
                <a:gd name="connsiteX10" fmla="*/ 838200 w 3232585"/>
                <a:gd name="connsiteY10" fmla="*/ 3496037 h 3496037"/>
                <a:gd name="connsiteX11" fmla="*/ 628650 w 3232585"/>
                <a:gd name="connsiteY11" fmla="*/ 3372212 h 3496037"/>
                <a:gd name="connsiteX12" fmla="*/ 0 w 3232585"/>
                <a:gd name="connsiteY12" fmla="*/ 2238737 h 3496037"/>
                <a:gd name="connsiteX13" fmla="*/ 381000 w 3232585"/>
                <a:gd name="connsiteY13" fmla="*/ 1695812 h 3496037"/>
                <a:gd name="connsiteX14" fmla="*/ 1219200 w 3232585"/>
                <a:gd name="connsiteY14" fmla="*/ 1314812 h 3496037"/>
                <a:gd name="connsiteX15" fmla="*/ 1362075 w 3232585"/>
                <a:gd name="connsiteY15" fmla="*/ 400412 h 3496037"/>
                <a:gd name="connsiteX16" fmla="*/ 1524000 w 3232585"/>
                <a:gd name="connsiteY16" fmla="*/ 238487 h 3496037"/>
                <a:gd name="connsiteX17" fmla="*/ 2495550 w 3232585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496037"/>
                <a:gd name="connsiteX1" fmla="*/ 3009900 w 3219450"/>
                <a:gd name="connsiteY1" fmla="*/ 295637 h 3496037"/>
                <a:gd name="connsiteX2" fmla="*/ 3219450 w 3219450"/>
                <a:gd name="connsiteY2" fmla="*/ 524237 h 3496037"/>
                <a:gd name="connsiteX3" fmla="*/ 3000375 w 3219450"/>
                <a:gd name="connsiteY3" fmla="*/ 1171937 h 3496037"/>
                <a:gd name="connsiteX4" fmla="*/ 2857500 w 3219450"/>
                <a:gd name="connsiteY4" fmla="*/ 1286237 h 3496037"/>
                <a:gd name="connsiteX5" fmla="*/ 2686050 w 3219450"/>
                <a:gd name="connsiteY5" fmla="*/ 1190987 h 3496037"/>
                <a:gd name="connsiteX6" fmla="*/ 2428875 w 3219450"/>
                <a:gd name="connsiteY6" fmla="*/ 1257662 h 3496037"/>
                <a:gd name="connsiteX7" fmla="*/ 1762125 w 3219450"/>
                <a:gd name="connsiteY7" fmla="*/ 2343512 h 3496037"/>
                <a:gd name="connsiteX8" fmla="*/ 1552575 w 3219450"/>
                <a:gd name="connsiteY8" fmla="*/ 2553062 h 3496037"/>
                <a:gd name="connsiteX9" fmla="*/ 1028700 w 3219450"/>
                <a:gd name="connsiteY9" fmla="*/ 3286487 h 3496037"/>
                <a:gd name="connsiteX10" fmla="*/ 838200 w 3219450"/>
                <a:gd name="connsiteY10" fmla="*/ 3496037 h 3496037"/>
                <a:gd name="connsiteX11" fmla="*/ 628650 w 3219450"/>
                <a:gd name="connsiteY11" fmla="*/ 3372212 h 3496037"/>
                <a:gd name="connsiteX12" fmla="*/ 0 w 3219450"/>
                <a:gd name="connsiteY12" fmla="*/ 2238737 h 3496037"/>
                <a:gd name="connsiteX13" fmla="*/ 381000 w 3219450"/>
                <a:gd name="connsiteY13" fmla="*/ 1695812 h 3496037"/>
                <a:gd name="connsiteX14" fmla="*/ 1219200 w 3219450"/>
                <a:gd name="connsiteY14" fmla="*/ 1314812 h 3496037"/>
                <a:gd name="connsiteX15" fmla="*/ 1362075 w 3219450"/>
                <a:gd name="connsiteY15" fmla="*/ 400412 h 3496037"/>
                <a:gd name="connsiteX16" fmla="*/ 1524000 w 3219450"/>
                <a:gd name="connsiteY16" fmla="*/ 238487 h 3496037"/>
                <a:gd name="connsiteX17" fmla="*/ 2495550 w 3219450"/>
                <a:gd name="connsiteY17" fmla="*/ 362 h 3496037"/>
                <a:gd name="connsiteX0" fmla="*/ 2495550 w 3219450"/>
                <a:gd name="connsiteY0" fmla="*/ 362 h 3542979"/>
                <a:gd name="connsiteX1" fmla="*/ 3009900 w 3219450"/>
                <a:gd name="connsiteY1" fmla="*/ 295637 h 3542979"/>
                <a:gd name="connsiteX2" fmla="*/ 3219450 w 3219450"/>
                <a:gd name="connsiteY2" fmla="*/ 524237 h 3542979"/>
                <a:gd name="connsiteX3" fmla="*/ 3000375 w 3219450"/>
                <a:gd name="connsiteY3" fmla="*/ 1171937 h 3542979"/>
                <a:gd name="connsiteX4" fmla="*/ 2857500 w 3219450"/>
                <a:gd name="connsiteY4" fmla="*/ 1286237 h 3542979"/>
                <a:gd name="connsiteX5" fmla="*/ 2686050 w 3219450"/>
                <a:gd name="connsiteY5" fmla="*/ 1190987 h 3542979"/>
                <a:gd name="connsiteX6" fmla="*/ 2428875 w 3219450"/>
                <a:gd name="connsiteY6" fmla="*/ 1257662 h 3542979"/>
                <a:gd name="connsiteX7" fmla="*/ 1762125 w 3219450"/>
                <a:gd name="connsiteY7" fmla="*/ 2343512 h 3542979"/>
                <a:gd name="connsiteX8" fmla="*/ 1552575 w 3219450"/>
                <a:gd name="connsiteY8" fmla="*/ 2553062 h 3542979"/>
                <a:gd name="connsiteX9" fmla="*/ 1028700 w 3219450"/>
                <a:gd name="connsiteY9" fmla="*/ 3286487 h 3542979"/>
                <a:gd name="connsiteX10" fmla="*/ 838200 w 3219450"/>
                <a:gd name="connsiteY10" fmla="*/ 3496037 h 3542979"/>
                <a:gd name="connsiteX11" fmla="*/ 628650 w 3219450"/>
                <a:gd name="connsiteY11" fmla="*/ 3372212 h 3542979"/>
                <a:gd name="connsiteX12" fmla="*/ 0 w 3219450"/>
                <a:gd name="connsiteY12" fmla="*/ 2238737 h 3542979"/>
                <a:gd name="connsiteX13" fmla="*/ 381000 w 3219450"/>
                <a:gd name="connsiteY13" fmla="*/ 1695812 h 3542979"/>
                <a:gd name="connsiteX14" fmla="*/ 1219200 w 3219450"/>
                <a:gd name="connsiteY14" fmla="*/ 1314812 h 3542979"/>
                <a:gd name="connsiteX15" fmla="*/ 1362075 w 3219450"/>
                <a:gd name="connsiteY15" fmla="*/ 400412 h 3542979"/>
                <a:gd name="connsiteX16" fmla="*/ 1524000 w 3219450"/>
                <a:gd name="connsiteY16" fmla="*/ 238487 h 3542979"/>
                <a:gd name="connsiteX17" fmla="*/ 2495550 w 3219450"/>
                <a:gd name="connsiteY17" fmla="*/ 362 h 3542979"/>
                <a:gd name="connsiteX0" fmla="*/ 2495550 w 3219450"/>
                <a:gd name="connsiteY0" fmla="*/ 362 h 3584099"/>
                <a:gd name="connsiteX1" fmla="*/ 3009900 w 3219450"/>
                <a:gd name="connsiteY1" fmla="*/ 295637 h 3584099"/>
                <a:gd name="connsiteX2" fmla="*/ 3219450 w 3219450"/>
                <a:gd name="connsiteY2" fmla="*/ 524237 h 3584099"/>
                <a:gd name="connsiteX3" fmla="*/ 3000375 w 3219450"/>
                <a:gd name="connsiteY3" fmla="*/ 1171937 h 3584099"/>
                <a:gd name="connsiteX4" fmla="*/ 2857500 w 3219450"/>
                <a:gd name="connsiteY4" fmla="*/ 1286237 h 3584099"/>
                <a:gd name="connsiteX5" fmla="*/ 2686050 w 3219450"/>
                <a:gd name="connsiteY5" fmla="*/ 1190987 h 3584099"/>
                <a:gd name="connsiteX6" fmla="*/ 2428875 w 3219450"/>
                <a:gd name="connsiteY6" fmla="*/ 1257662 h 3584099"/>
                <a:gd name="connsiteX7" fmla="*/ 1762125 w 3219450"/>
                <a:gd name="connsiteY7" fmla="*/ 2343512 h 3584099"/>
                <a:gd name="connsiteX8" fmla="*/ 1552575 w 3219450"/>
                <a:gd name="connsiteY8" fmla="*/ 2553062 h 3584099"/>
                <a:gd name="connsiteX9" fmla="*/ 1028700 w 3219450"/>
                <a:gd name="connsiteY9" fmla="*/ 3286487 h 3584099"/>
                <a:gd name="connsiteX10" fmla="*/ 838200 w 3219450"/>
                <a:gd name="connsiteY10" fmla="*/ 3496037 h 3584099"/>
                <a:gd name="connsiteX11" fmla="*/ 628650 w 3219450"/>
                <a:gd name="connsiteY11" fmla="*/ 3372212 h 3584099"/>
                <a:gd name="connsiteX12" fmla="*/ 0 w 3219450"/>
                <a:gd name="connsiteY12" fmla="*/ 2238737 h 3584099"/>
                <a:gd name="connsiteX13" fmla="*/ 381000 w 3219450"/>
                <a:gd name="connsiteY13" fmla="*/ 1695812 h 3584099"/>
                <a:gd name="connsiteX14" fmla="*/ 1219200 w 3219450"/>
                <a:gd name="connsiteY14" fmla="*/ 1314812 h 3584099"/>
                <a:gd name="connsiteX15" fmla="*/ 1362075 w 3219450"/>
                <a:gd name="connsiteY15" fmla="*/ 400412 h 3584099"/>
                <a:gd name="connsiteX16" fmla="*/ 1524000 w 3219450"/>
                <a:gd name="connsiteY16" fmla="*/ 238487 h 3584099"/>
                <a:gd name="connsiteX17" fmla="*/ 2495550 w 3219450"/>
                <a:gd name="connsiteY17" fmla="*/ 362 h 3584099"/>
                <a:gd name="connsiteX0" fmla="*/ 2555907 w 3279807"/>
                <a:gd name="connsiteY0" fmla="*/ 362 h 3584099"/>
                <a:gd name="connsiteX1" fmla="*/ 3070257 w 3279807"/>
                <a:gd name="connsiteY1" fmla="*/ 295637 h 3584099"/>
                <a:gd name="connsiteX2" fmla="*/ 3279807 w 3279807"/>
                <a:gd name="connsiteY2" fmla="*/ 524237 h 3584099"/>
                <a:gd name="connsiteX3" fmla="*/ 3060732 w 3279807"/>
                <a:gd name="connsiteY3" fmla="*/ 1171937 h 3584099"/>
                <a:gd name="connsiteX4" fmla="*/ 2917857 w 3279807"/>
                <a:gd name="connsiteY4" fmla="*/ 1286237 h 3584099"/>
                <a:gd name="connsiteX5" fmla="*/ 2746407 w 3279807"/>
                <a:gd name="connsiteY5" fmla="*/ 1190987 h 3584099"/>
                <a:gd name="connsiteX6" fmla="*/ 2489232 w 3279807"/>
                <a:gd name="connsiteY6" fmla="*/ 1257662 h 3584099"/>
                <a:gd name="connsiteX7" fmla="*/ 1822482 w 3279807"/>
                <a:gd name="connsiteY7" fmla="*/ 2343512 h 3584099"/>
                <a:gd name="connsiteX8" fmla="*/ 1612932 w 3279807"/>
                <a:gd name="connsiteY8" fmla="*/ 2553062 h 3584099"/>
                <a:gd name="connsiteX9" fmla="*/ 1089057 w 3279807"/>
                <a:gd name="connsiteY9" fmla="*/ 3286487 h 3584099"/>
                <a:gd name="connsiteX10" fmla="*/ 898557 w 3279807"/>
                <a:gd name="connsiteY10" fmla="*/ 3496037 h 3584099"/>
                <a:gd name="connsiteX11" fmla="*/ 689007 w 3279807"/>
                <a:gd name="connsiteY11" fmla="*/ 3372212 h 3584099"/>
                <a:gd name="connsiteX12" fmla="*/ 60357 w 3279807"/>
                <a:gd name="connsiteY12" fmla="*/ 2238737 h 3584099"/>
                <a:gd name="connsiteX13" fmla="*/ 441357 w 3279807"/>
                <a:gd name="connsiteY13" fmla="*/ 1695812 h 3584099"/>
                <a:gd name="connsiteX14" fmla="*/ 1279557 w 3279807"/>
                <a:gd name="connsiteY14" fmla="*/ 1314812 h 3584099"/>
                <a:gd name="connsiteX15" fmla="*/ 1422432 w 3279807"/>
                <a:gd name="connsiteY15" fmla="*/ 400412 h 3584099"/>
                <a:gd name="connsiteX16" fmla="*/ 1584357 w 3279807"/>
                <a:gd name="connsiteY16" fmla="*/ 238487 h 3584099"/>
                <a:gd name="connsiteX17" fmla="*/ 2555907 w 3279807"/>
                <a:gd name="connsiteY17" fmla="*/ 362 h 3584099"/>
                <a:gd name="connsiteX0" fmla="*/ 2502558 w 3226458"/>
                <a:gd name="connsiteY0" fmla="*/ 362 h 3584099"/>
                <a:gd name="connsiteX1" fmla="*/ 3016908 w 3226458"/>
                <a:gd name="connsiteY1" fmla="*/ 295637 h 3584099"/>
                <a:gd name="connsiteX2" fmla="*/ 3226458 w 3226458"/>
                <a:gd name="connsiteY2" fmla="*/ 524237 h 3584099"/>
                <a:gd name="connsiteX3" fmla="*/ 3007383 w 3226458"/>
                <a:gd name="connsiteY3" fmla="*/ 1171937 h 3584099"/>
                <a:gd name="connsiteX4" fmla="*/ 2864508 w 3226458"/>
                <a:gd name="connsiteY4" fmla="*/ 1286237 h 3584099"/>
                <a:gd name="connsiteX5" fmla="*/ 2693058 w 3226458"/>
                <a:gd name="connsiteY5" fmla="*/ 1190987 h 3584099"/>
                <a:gd name="connsiteX6" fmla="*/ 2435883 w 3226458"/>
                <a:gd name="connsiteY6" fmla="*/ 1257662 h 3584099"/>
                <a:gd name="connsiteX7" fmla="*/ 1769133 w 3226458"/>
                <a:gd name="connsiteY7" fmla="*/ 2343512 h 3584099"/>
                <a:gd name="connsiteX8" fmla="*/ 1559583 w 3226458"/>
                <a:gd name="connsiteY8" fmla="*/ 2553062 h 3584099"/>
                <a:gd name="connsiteX9" fmla="*/ 1035708 w 3226458"/>
                <a:gd name="connsiteY9" fmla="*/ 3286487 h 3584099"/>
                <a:gd name="connsiteX10" fmla="*/ 845208 w 3226458"/>
                <a:gd name="connsiteY10" fmla="*/ 3496037 h 3584099"/>
                <a:gd name="connsiteX11" fmla="*/ 635658 w 3226458"/>
                <a:gd name="connsiteY11" fmla="*/ 3372212 h 3584099"/>
                <a:gd name="connsiteX12" fmla="*/ 7008 w 3226458"/>
                <a:gd name="connsiteY12" fmla="*/ 2238737 h 3584099"/>
                <a:gd name="connsiteX13" fmla="*/ 388008 w 3226458"/>
                <a:gd name="connsiteY13" fmla="*/ 1695812 h 3584099"/>
                <a:gd name="connsiteX14" fmla="*/ 1226208 w 3226458"/>
                <a:gd name="connsiteY14" fmla="*/ 1314812 h 3584099"/>
                <a:gd name="connsiteX15" fmla="*/ 1369083 w 3226458"/>
                <a:gd name="connsiteY15" fmla="*/ 400412 h 3584099"/>
                <a:gd name="connsiteX16" fmla="*/ 1531008 w 3226458"/>
                <a:gd name="connsiteY16" fmla="*/ 238487 h 3584099"/>
                <a:gd name="connsiteX17" fmla="*/ 2502558 w 3226458"/>
                <a:gd name="connsiteY17" fmla="*/ 362 h 3584099"/>
                <a:gd name="connsiteX0" fmla="*/ 2502558 w 3226458"/>
                <a:gd name="connsiteY0" fmla="*/ 362 h 3584099"/>
                <a:gd name="connsiteX1" fmla="*/ 3016908 w 3226458"/>
                <a:gd name="connsiteY1" fmla="*/ 295637 h 3584099"/>
                <a:gd name="connsiteX2" fmla="*/ 3226458 w 3226458"/>
                <a:gd name="connsiteY2" fmla="*/ 524237 h 3584099"/>
                <a:gd name="connsiteX3" fmla="*/ 3007383 w 3226458"/>
                <a:gd name="connsiteY3" fmla="*/ 1171937 h 3584099"/>
                <a:gd name="connsiteX4" fmla="*/ 2864508 w 3226458"/>
                <a:gd name="connsiteY4" fmla="*/ 1286237 h 3584099"/>
                <a:gd name="connsiteX5" fmla="*/ 2693058 w 3226458"/>
                <a:gd name="connsiteY5" fmla="*/ 1190987 h 3584099"/>
                <a:gd name="connsiteX6" fmla="*/ 2435883 w 3226458"/>
                <a:gd name="connsiteY6" fmla="*/ 1257662 h 3584099"/>
                <a:gd name="connsiteX7" fmla="*/ 1769133 w 3226458"/>
                <a:gd name="connsiteY7" fmla="*/ 2343512 h 3584099"/>
                <a:gd name="connsiteX8" fmla="*/ 1559583 w 3226458"/>
                <a:gd name="connsiteY8" fmla="*/ 2553062 h 3584099"/>
                <a:gd name="connsiteX9" fmla="*/ 1035708 w 3226458"/>
                <a:gd name="connsiteY9" fmla="*/ 3286487 h 3584099"/>
                <a:gd name="connsiteX10" fmla="*/ 845208 w 3226458"/>
                <a:gd name="connsiteY10" fmla="*/ 3496037 h 3584099"/>
                <a:gd name="connsiteX11" fmla="*/ 635658 w 3226458"/>
                <a:gd name="connsiteY11" fmla="*/ 3372212 h 3584099"/>
                <a:gd name="connsiteX12" fmla="*/ 7008 w 3226458"/>
                <a:gd name="connsiteY12" fmla="*/ 2238737 h 3584099"/>
                <a:gd name="connsiteX13" fmla="*/ 388008 w 3226458"/>
                <a:gd name="connsiteY13" fmla="*/ 1695812 h 3584099"/>
                <a:gd name="connsiteX14" fmla="*/ 1226208 w 3226458"/>
                <a:gd name="connsiteY14" fmla="*/ 1314812 h 3584099"/>
                <a:gd name="connsiteX15" fmla="*/ 1369083 w 3226458"/>
                <a:gd name="connsiteY15" fmla="*/ 400412 h 3584099"/>
                <a:gd name="connsiteX16" fmla="*/ 1531008 w 3226458"/>
                <a:gd name="connsiteY16" fmla="*/ 238487 h 3584099"/>
                <a:gd name="connsiteX17" fmla="*/ 2502558 w 3226458"/>
                <a:gd name="connsiteY17" fmla="*/ 362 h 3584099"/>
                <a:gd name="connsiteX0" fmla="*/ 2502558 w 3226458"/>
                <a:gd name="connsiteY0" fmla="*/ 362 h 3584099"/>
                <a:gd name="connsiteX1" fmla="*/ 3016908 w 3226458"/>
                <a:gd name="connsiteY1" fmla="*/ 295637 h 3584099"/>
                <a:gd name="connsiteX2" fmla="*/ 3226458 w 3226458"/>
                <a:gd name="connsiteY2" fmla="*/ 524237 h 3584099"/>
                <a:gd name="connsiteX3" fmla="*/ 3007383 w 3226458"/>
                <a:gd name="connsiteY3" fmla="*/ 1171937 h 3584099"/>
                <a:gd name="connsiteX4" fmla="*/ 2864508 w 3226458"/>
                <a:gd name="connsiteY4" fmla="*/ 1286237 h 3584099"/>
                <a:gd name="connsiteX5" fmla="*/ 2693058 w 3226458"/>
                <a:gd name="connsiteY5" fmla="*/ 1190987 h 3584099"/>
                <a:gd name="connsiteX6" fmla="*/ 2435883 w 3226458"/>
                <a:gd name="connsiteY6" fmla="*/ 1257662 h 3584099"/>
                <a:gd name="connsiteX7" fmla="*/ 1769133 w 3226458"/>
                <a:gd name="connsiteY7" fmla="*/ 2343512 h 3584099"/>
                <a:gd name="connsiteX8" fmla="*/ 1559583 w 3226458"/>
                <a:gd name="connsiteY8" fmla="*/ 2553062 h 3584099"/>
                <a:gd name="connsiteX9" fmla="*/ 1035708 w 3226458"/>
                <a:gd name="connsiteY9" fmla="*/ 3286487 h 3584099"/>
                <a:gd name="connsiteX10" fmla="*/ 845208 w 3226458"/>
                <a:gd name="connsiteY10" fmla="*/ 3496037 h 3584099"/>
                <a:gd name="connsiteX11" fmla="*/ 635658 w 3226458"/>
                <a:gd name="connsiteY11" fmla="*/ 3372212 h 3584099"/>
                <a:gd name="connsiteX12" fmla="*/ 7008 w 3226458"/>
                <a:gd name="connsiteY12" fmla="*/ 2238737 h 3584099"/>
                <a:gd name="connsiteX13" fmla="*/ 388008 w 3226458"/>
                <a:gd name="connsiteY13" fmla="*/ 1695812 h 3584099"/>
                <a:gd name="connsiteX14" fmla="*/ 1226208 w 3226458"/>
                <a:gd name="connsiteY14" fmla="*/ 1314812 h 3584099"/>
                <a:gd name="connsiteX15" fmla="*/ 1369083 w 3226458"/>
                <a:gd name="connsiteY15" fmla="*/ 400412 h 3584099"/>
                <a:gd name="connsiteX16" fmla="*/ 1531008 w 3226458"/>
                <a:gd name="connsiteY16" fmla="*/ 238487 h 3584099"/>
                <a:gd name="connsiteX17" fmla="*/ 2502558 w 3226458"/>
                <a:gd name="connsiteY17" fmla="*/ 362 h 3584099"/>
                <a:gd name="connsiteX0" fmla="*/ 2502558 w 3226458"/>
                <a:gd name="connsiteY0" fmla="*/ 340 h 3584077"/>
                <a:gd name="connsiteX1" fmla="*/ 3016908 w 3226458"/>
                <a:gd name="connsiteY1" fmla="*/ 295615 h 3584077"/>
                <a:gd name="connsiteX2" fmla="*/ 3226458 w 3226458"/>
                <a:gd name="connsiteY2" fmla="*/ 524215 h 3584077"/>
                <a:gd name="connsiteX3" fmla="*/ 3007383 w 3226458"/>
                <a:gd name="connsiteY3" fmla="*/ 1171915 h 3584077"/>
                <a:gd name="connsiteX4" fmla="*/ 2864508 w 3226458"/>
                <a:gd name="connsiteY4" fmla="*/ 1286215 h 3584077"/>
                <a:gd name="connsiteX5" fmla="*/ 2693058 w 3226458"/>
                <a:gd name="connsiteY5" fmla="*/ 1190965 h 3584077"/>
                <a:gd name="connsiteX6" fmla="*/ 2435883 w 3226458"/>
                <a:gd name="connsiteY6" fmla="*/ 1257640 h 3584077"/>
                <a:gd name="connsiteX7" fmla="*/ 1769133 w 3226458"/>
                <a:gd name="connsiteY7" fmla="*/ 2343490 h 3584077"/>
                <a:gd name="connsiteX8" fmla="*/ 1559583 w 3226458"/>
                <a:gd name="connsiteY8" fmla="*/ 2553040 h 3584077"/>
                <a:gd name="connsiteX9" fmla="*/ 1035708 w 3226458"/>
                <a:gd name="connsiteY9" fmla="*/ 3286465 h 3584077"/>
                <a:gd name="connsiteX10" fmla="*/ 845208 w 3226458"/>
                <a:gd name="connsiteY10" fmla="*/ 3496015 h 3584077"/>
                <a:gd name="connsiteX11" fmla="*/ 635658 w 3226458"/>
                <a:gd name="connsiteY11" fmla="*/ 3372190 h 3584077"/>
                <a:gd name="connsiteX12" fmla="*/ 7008 w 3226458"/>
                <a:gd name="connsiteY12" fmla="*/ 2238715 h 3584077"/>
                <a:gd name="connsiteX13" fmla="*/ 388008 w 3226458"/>
                <a:gd name="connsiteY13" fmla="*/ 1695790 h 3584077"/>
                <a:gd name="connsiteX14" fmla="*/ 1226208 w 3226458"/>
                <a:gd name="connsiteY14" fmla="*/ 1314790 h 3584077"/>
                <a:gd name="connsiteX15" fmla="*/ 1369083 w 3226458"/>
                <a:gd name="connsiteY15" fmla="*/ 400390 h 3584077"/>
                <a:gd name="connsiteX16" fmla="*/ 1531008 w 3226458"/>
                <a:gd name="connsiteY16" fmla="*/ 238465 h 3584077"/>
                <a:gd name="connsiteX17" fmla="*/ 2502558 w 3226458"/>
                <a:gd name="connsiteY17" fmla="*/ 340 h 3584077"/>
                <a:gd name="connsiteX0" fmla="*/ 2496417 w 3220317"/>
                <a:gd name="connsiteY0" fmla="*/ 340 h 3505834"/>
                <a:gd name="connsiteX1" fmla="*/ 3010767 w 3220317"/>
                <a:gd name="connsiteY1" fmla="*/ 295615 h 3505834"/>
                <a:gd name="connsiteX2" fmla="*/ 3220317 w 3220317"/>
                <a:gd name="connsiteY2" fmla="*/ 524215 h 3505834"/>
                <a:gd name="connsiteX3" fmla="*/ 3001242 w 3220317"/>
                <a:gd name="connsiteY3" fmla="*/ 1171915 h 3505834"/>
                <a:gd name="connsiteX4" fmla="*/ 2858367 w 3220317"/>
                <a:gd name="connsiteY4" fmla="*/ 1286215 h 3505834"/>
                <a:gd name="connsiteX5" fmla="*/ 2686917 w 3220317"/>
                <a:gd name="connsiteY5" fmla="*/ 1190965 h 3505834"/>
                <a:gd name="connsiteX6" fmla="*/ 2429742 w 3220317"/>
                <a:gd name="connsiteY6" fmla="*/ 1257640 h 3505834"/>
                <a:gd name="connsiteX7" fmla="*/ 1762992 w 3220317"/>
                <a:gd name="connsiteY7" fmla="*/ 2343490 h 3505834"/>
                <a:gd name="connsiteX8" fmla="*/ 1553442 w 3220317"/>
                <a:gd name="connsiteY8" fmla="*/ 2553040 h 3505834"/>
                <a:gd name="connsiteX9" fmla="*/ 1029567 w 3220317"/>
                <a:gd name="connsiteY9" fmla="*/ 3286465 h 3505834"/>
                <a:gd name="connsiteX10" fmla="*/ 839067 w 3220317"/>
                <a:gd name="connsiteY10" fmla="*/ 3496015 h 3505834"/>
                <a:gd name="connsiteX11" fmla="*/ 286617 w 3220317"/>
                <a:gd name="connsiteY11" fmla="*/ 2953090 h 3505834"/>
                <a:gd name="connsiteX12" fmla="*/ 867 w 3220317"/>
                <a:gd name="connsiteY12" fmla="*/ 2238715 h 3505834"/>
                <a:gd name="connsiteX13" fmla="*/ 381867 w 3220317"/>
                <a:gd name="connsiteY13" fmla="*/ 1695790 h 3505834"/>
                <a:gd name="connsiteX14" fmla="*/ 1220067 w 3220317"/>
                <a:gd name="connsiteY14" fmla="*/ 1314790 h 3505834"/>
                <a:gd name="connsiteX15" fmla="*/ 1362942 w 3220317"/>
                <a:gd name="connsiteY15" fmla="*/ 400390 h 3505834"/>
                <a:gd name="connsiteX16" fmla="*/ 1524867 w 3220317"/>
                <a:gd name="connsiteY16" fmla="*/ 238465 h 3505834"/>
                <a:gd name="connsiteX17" fmla="*/ 2496417 w 3220317"/>
                <a:gd name="connsiteY17" fmla="*/ 340 h 3505834"/>
                <a:gd name="connsiteX0" fmla="*/ 2601047 w 3324947"/>
                <a:gd name="connsiteY0" fmla="*/ 340 h 3505834"/>
                <a:gd name="connsiteX1" fmla="*/ 3115397 w 3324947"/>
                <a:gd name="connsiteY1" fmla="*/ 295615 h 3505834"/>
                <a:gd name="connsiteX2" fmla="*/ 3324947 w 3324947"/>
                <a:gd name="connsiteY2" fmla="*/ 524215 h 3505834"/>
                <a:gd name="connsiteX3" fmla="*/ 3105872 w 3324947"/>
                <a:gd name="connsiteY3" fmla="*/ 1171915 h 3505834"/>
                <a:gd name="connsiteX4" fmla="*/ 2962997 w 3324947"/>
                <a:gd name="connsiteY4" fmla="*/ 1286215 h 3505834"/>
                <a:gd name="connsiteX5" fmla="*/ 2791547 w 3324947"/>
                <a:gd name="connsiteY5" fmla="*/ 1190965 h 3505834"/>
                <a:gd name="connsiteX6" fmla="*/ 2534372 w 3324947"/>
                <a:gd name="connsiteY6" fmla="*/ 1257640 h 3505834"/>
                <a:gd name="connsiteX7" fmla="*/ 1867622 w 3324947"/>
                <a:gd name="connsiteY7" fmla="*/ 2343490 h 3505834"/>
                <a:gd name="connsiteX8" fmla="*/ 1658072 w 3324947"/>
                <a:gd name="connsiteY8" fmla="*/ 2553040 h 3505834"/>
                <a:gd name="connsiteX9" fmla="*/ 1134197 w 3324947"/>
                <a:gd name="connsiteY9" fmla="*/ 3286465 h 3505834"/>
                <a:gd name="connsiteX10" fmla="*/ 943697 w 3324947"/>
                <a:gd name="connsiteY10" fmla="*/ 3496015 h 3505834"/>
                <a:gd name="connsiteX11" fmla="*/ 391247 w 3324947"/>
                <a:gd name="connsiteY11" fmla="*/ 2953090 h 3505834"/>
                <a:gd name="connsiteX12" fmla="*/ 722 w 3324947"/>
                <a:gd name="connsiteY12" fmla="*/ 2191090 h 3505834"/>
                <a:gd name="connsiteX13" fmla="*/ 486497 w 3324947"/>
                <a:gd name="connsiteY13" fmla="*/ 1695790 h 3505834"/>
                <a:gd name="connsiteX14" fmla="*/ 1324697 w 3324947"/>
                <a:gd name="connsiteY14" fmla="*/ 1314790 h 3505834"/>
                <a:gd name="connsiteX15" fmla="*/ 1467572 w 3324947"/>
                <a:gd name="connsiteY15" fmla="*/ 400390 h 3505834"/>
                <a:gd name="connsiteX16" fmla="*/ 1629497 w 3324947"/>
                <a:gd name="connsiteY16" fmla="*/ 238465 h 3505834"/>
                <a:gd name="connsiteX17" fmla="*/ 2601047 w 3324947"/>
                <a:gd name="connsiteY17" fmla="*/ 340 h 3505834"/>
                <a:gd name="connsiteX0" fmla="*/ 2601047 w 3324947"/>
                <a:gd name="connsiteY0" fmla="*/ 340 h 3508653"/>
                <a:gd name="connsiteX1" fmla="*/ 3115397 w 3324947"/>
                <a:gd name="connsiteY1" fmla="*/ 295615 h 3508653"/>
                <a:gd name="connsiteX2" fmla="*/ 3324947 w 3324947"/>
                <a:gd name="connsiteY2" fmla="*/ 524215 h 3508653"/>
                <a:gd name="connsiteX3" fmla="*/ 3105872 w 3324947"/>
                <a:gd name="connsiteY3" fmla="*/ 1171915 h 3508653"/>
                <a:gd name="connsiteX4" fmla="*/ 2962997 w 3324947"/>
                <a:gd name="connsiteY4" fmla="*/ 1286215 h 3508653"/>
                <a:gd name="connsiteX5" fmla="*/ 2791547 w 3324947"/>
                <a:gd name="connsiteY5" fmla="*/ 1190965 h 3508653"/>
                <a:gd name="connsiteX6" fmla="*/ 2534372 w 3324947"/>
                <a:gd name="connsiteY6" fmla="*/ 1257640 h 3508653"/>
                <a:gd name="connsiteX7" fmla="*/ 1867622 w 3324947"/>
                <a:gd name="connsiteY7" fmla="*/ 2343490 h 3508653"/>
                <a:gd name="connsiteX8" fmla="*/ 1658072 w 3324947"/>
                <a:gd name="connsiteY8" fmla="*/ 2553040 h 3508653"/>
                <a:gd name="connsiteX9" fmla="*/ 1238972 w 3324947"/>
                <a:gd name="connsiteY9" fmla="*/ 3315040 h 3508653"/>
                <a:gd name="connsiteX10" fmla="*/ 943697 w 3324947"/>
                <a:gd name="connsiteY10" fmla="*/ 3496015 h 3508653"/>
                <a:gd name="connsiteX11" fmla="*/ 391247 w 3324947"/>
                <a:gd name="connsiteY11" fmla="*/ 2953090 h 3508653"/>
                <a:gd name="connsiteX12" fmla="*/ 722 w 3324947"/>
                <a:gd name="connsiteY12" fmla="*/ 2191090 h 3508653"/>
                <a:gd name="connsiteX13" fmla="*/ 486497 w 3324947"/>
                <a:gd name="connsiteY13" fmla="*/ 1695790 h 3508653"/>
                <a:gd name="connsiteX14" fmla="*/ 1324697 w 3324947"/>
                <a:gd name="connsiteY14" fmla="*/ 1314790 h 3508653"/>
                <a:gd name="connsiteX15" fmla="*/ 1467572 w 3324947"/>
                <a:gd name="connsiteY15" fmla="*/ 400390 h 3508653"/>
                <a:gd name="connsiteX16" fmla="*/ 1629497 w 3324947"/>
                <a:gd name="connsiteY16" fmla="*/ 238465 h 3508653"/>
                <a:gd name="connsiteX17" fmla="*/ 2601047 w 3324947"/>
                <a:gd name="connsiteY17" fmla="*/ 340 h 3508653"/>
                <a:gd name="connsiteX0" fmla="*/ 2600989 w 3324889"/>
                <a:gd name="connsiteY0" fmla="*/ 340 h 3541536"/>
                <a:gd name="connsiteX1" fmla="*/ 3115339 w 3324889"/>
                <a:gd name="connsiteY1" fmla="*/ 295615 h 3541536"/>
                <a:gd name="connsiteX2" fmla="*/ 3324889 w 3324889"/>
                <a:gd name="connsiteY2" fmla="*/ 524215 h 3541536"/>
                <a:gd name="connsiteX3" fmla="*/ 3105814 w 3324889"/>
                <a:gd name="connsiteY3" fmla="*/ 1171915 h 3541536"/>
                <a:gd name="connsiteX4" fmla="*/ 2962939 w 3324889"/>
                <a:gd name="connsiteY4" fmla="*/ 1286215 h 3541536"/>
                <a:gd name="connsiteX5" fmla="*/ 2791489 w 3324889"/>
                <a:gd name="connsiteY5" fmla="*/ 1190965 h 3541536"/>
                <a:gd name="connsiteX6" fmla="*/ 2534314 w 3324889"/>
                <a:gd name="connsiteY6" fmla="*/ 1257640 h 3541536"/>
                <a:gd name="connsiteX7" fmla="*/ 1867564 w 3324889"/>
                <a:gd name="connsiteY7" fmla="*/ 2343490 h 3541536"/>
                <a:gd name="connsiteX8" fmla="*/ 1658014 w 3324889"/>
                <a:gd name="connsiteY8" fmla="*/ 2553040 h 3541536"/>
                <a:gd name="connsiteX9" fmla="*/ 1238914 w 3324889"/>
                <a:gd name="connsiteY9" fmla="*/ 3315040 h 3541536"/>
                <a:gd name="connsiteX10" fmla="*/ 800764 w 3324889"/>
                <a:gd name="connsiteY10" fmla="*/ 3524590 h 3541536"/>
                <a:gd name="connsiteX11" fmla="*/ 391189 w 3324889"/>
                <a:gd name="connsiteY11" fmla="*/ 2953090 h 3541536"/>
                <a:gd name="connsiteX12" fmla="*/ 664 w 3324889"/>
                <a:gd name="connsiteY12" fmla="*/ 2191090 h 3541536"/>
                <a:gd name="connsiteX13" fmla="*/ 486439 w 3324889"/>
                <a:gd name="connsiteY13" fmla="*/ 1695790 h 3541536"/>
                <a:gd name="connsiteX14" fmla="*/ 1324639 w 3324889"/>
                <a:gd name="connsiteY14" fmla="*/ 1314790 h 3541536"/>
                <a:gd name="connsiteX15" fmla="*/ 1467514 w 3324889"/>
                <a:gd name="connsiteY15" fmla="*/ 400390 h 3541536"/>
                <a:gd name="connsiteX16" fmla="*/ 1629439 w 3324889"/>
                <a:gd name="connsiteY16" fmla="*/ 238465 h 3541536"/>
                <a:gd name="connsiteX17" fmla="*/ 2600989 w 3324889"/>
                <a:gd name="connsiteY17" fmla="*/ 340 h 354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4889" h="3541536">
                  <a:moveTo>
                    <a:pt x="2600989" y="340"/>
                  </a:moveTo>
                  <a:cubicBezTo>
                    <a:pt x="2848639" y="9865"/>
                    <a:pt x="3045489" y="219415"/>
                    <a:pt x="3115339" y="295615"/>
                  </a:cubicBezTo>
                  <a:lnTo>
                    <a:pt x="3324889" y="524215"/>
                  </a:lnTo>
                  <a:cubicBezTo>
                    <a:pt x="3323301" y="670265"/>
                    <a:pt x="3153439" y="1133815"/>
                    <a:pt x="3105814" y="1171915"/>
                  </a:cubicBezTo>
                  <a:lnTo>
                    <a:pt x="2962939" y="1286215"/>
                  </a:lnTo>
                  <a:cubicBezTo>
                    <a:pt x="2910552" y="1289390"/>
                    <a:pt x="2877214" y="1168740"/>
                    <a:pt x="2791489" y="1190965"/>
                  </a:cubicBezTo>
                  <a:lnTo>
                    <a:pt x="2534314" y="1257640"/>
                  </a:lnTo>
                  <a:cubicBezTo>
                    <a:pt x="2380327" y="1449727"/>
                    <a:pt x="1937414" y="2273640"/>
                    <a:pt x="1867564" y="2343490"/>
                  </a:cubicBezTo>
                  <a:cubicBezTo>
                    <a:pt x="1797714" y="2413340"/>
                    <a:pt x="1762789" y="2391115"/>
                    <a:pt x="1658014" y="2553040"/>
                  </a:cubicBezTo>
                  <a:cubicBezTo>
                    <a:pt x="1553239" y="2714965"/>
                    <a:pt x="1381789" y="3153115"/>
                    <a:pt x="1238914" y="3315040"/>
                  </a:cubicBezTo>
                  <a:cubicBezTo>
                    <a:pt x="1096039" y="3476965"/>
                    <a:pt x="942051" y="3584915"/>
                    <a:pt x="800764" y="3524590"/>
                  </a:cubicBezTo>
                  <a:cubicBezTo>
                    <a:pt x="659477" y="3464265"/>
                    <a:pt x="524539" y="3175340"/>
                    <a:pt x="391189" y="2953090"/>
                  </a:cubicBezTo>
                  <a:cubicBezTo>
                    <a:pt x="257839" y="2730840"/>
                    <a:pt x="-15211" y="2400640"/>
                    <a:pt x="664" y="2191090"/>
                  </a:cubicBezTo>
                  <a:cubicBezTo>
                    <a:pt x="16539" y="1981540"/>
                    <a:pt x="265776" y="1841840"/>
                    <a:pt x="486439" y="1695790"/>
                  </a:cubicBezTo>
                  <a:cubicBezTo>
                    <a:pt x="707102" y="1549740"/>
                    <a:pt x="1045239" y="1441790"/>
                    <a:pt x="1324639" y="1314790"/>
                  </a:cubicBezTo>
                  <a:cubicBezTo>
                    <a:pt x="1488152" y="1098890"/>
                    <a:pt x="1413539" y="454365"/>
                    <a:pt x="1467514" y="400390"/>
                  </a:cubicBezTo>
                  <a:lnTo>
                    <a:pt x="1629439" y="238465"/>
                  </a:lnTo>
                  <a:cubicBezTo>
                    <a:pt x="1683414" y="184490"/>
                    <a:pt x="2353339" y="-9185"/>
                    <a:pt x="2600989" y="340"/>
                  </a:cubicBez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2352342" y="10996289"/>
              <a:ext cx="1327636" cy="2755390"/>
            </a:xfrm>
            <a:custGeom>
              <a:avLst/>
              <a:gdLst>
                <a:gd name="connsiteX0" fmla="*/ 809625 w 1352550"/>
                <a:gd name="connsiteY0" fmla="*/ 0 h 2724150"/>
                <a:gd name="connsiteX1" fmla="*/ 533400 w 1352550"/>
                <a:gd name="connsiteY1" fmla="*/ 190500 h 2724150"/>
                <a:gd name="connsiteX2" fmla="*/ 0 w 1352550"/>
                <a:gd name="connsiteY2" fmla="*/ 1981200 h 2724150"/>
                <a:gd name="connsiteX3" fmla="*/ 114300 w 1352550"/>
                <a:gd name="connsiteY3" fmla="*/ 2486025 h 2724150"/>
                <a:gd name="connsiteX4" fmla="*/ 447675 w 1352550"/>
                <a:gd name="connsiteY4" fmla="*/ 2724150 h 2724150"/>
                <a:gd name="connsiteX5" fmla="*/ 1047750 w 1352550"/>
                <a:gd name="connsiteY5" fmla="*/ 2266950 h 2724150"/>
                <a:gd name="connsiteX6" fmla="*/ 1266825 w 1352550"/>
                <a:gd name="connsiteY6" fmla="*/ 1581150 h 2724150"/>
                <a:gd name="connsiteX7" fmla="*/ 1352550 w 1352550"/>
                <a:gd name="connsiteY7" fmla="*/ 838200 h 2724150"/>
                <a:gd name="connsiteX8" fmla="*/ 1190625 w 1352550"/>
                <a:gd name="connsiteY8" fmla="*/ 190500 h 2724150"/>
                <a:gd name="connsiteX9" fmla="*/ 809625 w 1352550"/>
                <a:gd name="connsiteY9" fmla="*/ 0 h 2724150"/>
                <a:gd name="connsiteX0" fmla="*/ 809625 w 1352550"/>
                <a:gd name="connsiteY0" fmla="*/ 29346 h 2753496"/>
                <a:gd name="connsiteX1" fmla="*/ 533400 w 1352550"/>
                <a:gd name="connsiteY1" fmla="*/ 219846 h 2753496"/>
                <a:gd name="connsiteX2" fmla="*/ 0 w 1352550"/>
                <a:gd name="connsiteY2" fmla="*/ 2010546 h 2753496"/>
                <a:gd name="connsiteX3" fmla="*/ 114300 w 1352550"/>
                <a:gd name="connsiteY3" fmla="*/ 2515371 h 2753496"/>
                <a:gd name="connsiteX4" fmla="*/ 447675 w 1352550"/>
                <a:gd name="connsiteY4" fmla="*/ 2753496 h 2753496"/>
                <a:gd name="connsiteX5" fmla="*/ 1047750 w 1352550"/>
                <a:gd name="connsiteY5" fmla="*/ 2296296 h 2753496"/>
                <a:gd name="connsiteX6" fmla="*/ 1266825 w 1352550"/>
                <a:gd name="connsiteY6" fmla="*/ 1610496 h 2753496"/>
                <a:gd name="connsiteX7" fmla="*/ 1352550 w 1352550"/>
                <a:gd name="connsiteY7" fmla="*/ 867546 h 2753496"/>
                <a:gd name="connsiteX8" fmla="*/ 1190625 w 1352550"/>
                <a:gd name="connsiteY8" fmla="*/ 219846 h 2753496"/>
                <a:gd name="connsiteX9" fmla="*/ 809625 w 1352550"/>
                <a:gd name="connsiteY9" fmla="*/ 29346 h 2753496"/>
                <a:gd name="connsiteX0" fmla="*/ 809625 w 1352550"/>
                <a:gd name="connsiteY0" fmla="*/ 29346 h 2753496"/>
                <a:gd name="connsiteX1" fmla="*/ 533400 w 1352550"/>
                <a:gd name="connsiteY1" fmla="*/ 219846 h 2753496"/>
                <a:gd name="connsiteX2" fmla="*/ 0 w 1352550"/>
                <a:gd name="connsiteY2" fmla="*/ 2010546 h 2753496"/>
                <a:gd name="connsiteX3" fmla="*/ 114300 w 1352550"/>
                <a:gd name="connsiteY3" fmla="*/ 2515371 h 2753496"/>
                <a:gd name="connsiteX4" fmla="*/ 447675 w 1352550"/>
                <a:gd name="connsiteY4" fmla="*/ 2753496 h 2753496"/>
                <a:gd name="connsiteX5" fmla="*/ 1047750 w 1352550"/>
                <a:gd name="connsiteY5" fmla="*/ 2296296 h 2753496"/>
                <a:gd name="connsiteX6" fmla="*/ 1266825 w 1352550"/>
                <a:gd name="connsiteY6" fmla="*/ 1610496 h 2753496"/>
                <a:gd name="connsiteX7" fmla="*/ 1352550 w 1352550"/>
                <a:gd name="connsiteY7" fmla="*/ 867546 h 2753496"/>
                <a:gd name="connsiteX8" fmla="*/ 1190625 w 1352550"/>
                <a:gd name="connsiteY8" fmla="*/ 219846 h 2753496"/>
                <a:gd name="connsiteX9" fmla="*/ 809625 w 1352550"/>
                <a:gd name="connsiteY9" fmla="*/ 29346 h 2753496"/>
                <a:gd name="connsiteX0" fmla="*/ 809625 w 1354627"/>
                <a:gd name="connsiteY0" fmla="*/ 29346 h 2753496"/>
                <a:gd name="connsiteX1" fmla="*/ 533400 w 1354627"/>
                <a:gd name="connsiteY1" fmla="*/ 219846 h 2753496"/>
                <a:gd name="connsiteX2" fmla="*/ 0 w 1354627"/>
                <a:gd name="connsiteY2" fmla="*/ 2010546 h 2753496"/>
                <a:gd name="connsiteX3" fmla="*/ 114300 w 1354627"/>
                <a:gd name="connsiteY3" fmla="*/ 2515371 h 2753496"/>
                <a:gd name="connsiteX4" fmla="*/ 447675 w 1354627"/>
                <a:gd name="connsiteY4" fmla="*/ 2753496 h 2753496"/>
                <a:gd name="connsiteX5" fmla="*/ 1047750 w 1354627"/>
                <a:gd name="connsiteY5" fmla="*/ 2296296 h 2753496"/>
                <a:gd name="connsiteX6" fmla="*/ 1266825 w 1354627"/>
                <a:gd name="connsiteY6" fmla="*/ 1610496 h 2753496"/>
                <a:gd name="connsiteX7" fmla="*/ 1352550 w 1354627"/>
                <a:gd name="connsiteY7" fmla="*/ 867546 h 2753496"/>
                <a:gd name="connsiteX8" fmla="*/ 1190625 w 1354627"/>
                <a:gd name="connsiteY8" fmla="*/ 219846 h 2753496"/>
                <a:gd name="connsiteX9" fmla="*/ 809625 w 1354627"/>
                <a:gd name="connsiteY9" fmla="*/ 29346 h 2753496"/>
                <a:gd name="connsiteX0" fmla="*/ 809625 w 1354627"/>
                <a:gd name="connsiteY0" fmla="*/ 29346 h 2753496"/>
                <a:gd name="connsiteX1" fmla="*/ 533400 w 1354627"/>
                <a:gd name="connsiteY1" fmla="*/ 219846 h 2753496"/>
                <a:gd name="connsiteX2" fmla="*/ 0 w 1354627"/>
                <a:gd name="connsiteY2" fmla="*/ 2010546 h 2753496"/>
                <a:gd name="connsiteX3" fmla="*/ 114300 w 1354627"/>
                <a:gd name="connsiteY3" fmla="*/ 2515371 h 2753496"/>
                <a:gd name="connsiteX4" fmla="*/ 447675 w 1354627"/>
                <a:gd name="connsiteY4" fmla="*/ 2753496 h 2753496"/>
                <a:gd name="connsiteX5" fmla="*/ 1047750 w 1354627"/>
                <a:gd name="connsiteY5" fmla="*/ 2296296 h 2753496"/>
                <a:gd name="connsiteX6" fmla="*/ 1266825 w 1354627"/>
                <a:gd name="connsiteY6" fmla="*/ 1610496 h 2753496"/>
                <a:gd name="connsiteX7" fmla="*/ 1352550 w 1354627"/>
                <a:gd name="connsiteY7" fmla="*/ 867546 h 2753496"/>
                <a:gd name="connsiteX8" fmla="*/ 1190625 w 1354627"/>
                <a:gd name="connsiteY8" fmla="*/ 219846 h 2753496"/>
                <a:gd name="connsiteX9" fmla="*/ 809625 w 1354627"/>
                <a:gd name="connsiteY9" fmla="*/ 29346 h 2753496"/>
                <a:gd name="connsiteX0" fmla="*/ 809625 w 1354627"/>
                <a:gd name="connsiteY0" fmla="*/ 29346 h 2753496"/>
                <a:gd name="connsiteX1" fmla="*/ 533400 w 1354627"/>
                <a:gd name="connsiteY1" fmla="*/ 219846 h 2753496"/>
                <a:gd name="connsiteX2" fmla="*/ 0 w 1354627"/>
                <a:gd name="connsiteY2" fmla="*/ 2010546 h 2753496"/>
                <a:gd name="connsiteX3" fmla="*/ 114300 w 1354627"/>
                <a:gd name="connsiteY3" fmla="*/ 2515371 h 2753496"/>
                <a:gd name="connsiteX4" fmla="*/ 447675 w 1354627"/>
                <a:gd name="connsiteY4" fmla="*/ 2753496 h 2753496"/>
                <a:gd name="connsiteX5" fmla="*/ 1047750 w 1354627"/>
                <a:gd name="connsiteY5" fmla="*/ 2296296 h 2753496"/>
                <a:gd name="connsiteX6" fmla="*/ 1266825 w 1354627"/>
                <a:gd name="connsiteY6" fmla="*/ 1610496 h 2753496"/>
                <a:gd name="connsiteX7" fmla="*/ 1352550 w 1354627"/>
                <a:gd name="connsiteY7" fmla="*/ 867546 h 2753496"/>
                <a:gd name="connsiteX8" fmla="*/ 1190625 w 1354627"/>
                <a:gd name="connsiteY8" fmla="*/ 219846 h 2753496"/>
                <a:gd name="connsiteX9" fmla="*/ 809625 w 1354627"/>
                <a:gd name="connsiteY9" fmla="*/ 29346 h 2753496"/>
                <a:gd name="connsiteX0" fmla="*/ 809625 w 1354627"/>
                <a:gd name="connsiteY0" fmla="*/ 29346 h 2759050"/>
                <a:gd name="connsiteX1" fmla="*/ 533400 w 1354627"/>
                <a:gd name="connsiteY1" fmla="*/ 219846 h 2759050"/>
                <a:gd name="connsiteX2" fmla="*/ 0 w 1354627"/>
                <a:gd name="connsiteY2" fmla="*/ 2010546 h 2759050"/>
                <a:gd name="connsiteX3" fmla="*/ 114300 w 1354627"/>
                <a:gd name="connsiteY3" fmla="*/ 2515371 h 2759050"/>
                <a:gd name="connsiteX4" fmla="*/ 447675 w 1354627"/>
                <a:gd name="connsiteY4" fmla="*/ 2753496 h 2759050"/>
                <a:gd name="connsiteX5" fmla="*/ 1047750 w 1354627"/>
                <a:gd name="connsiteY5" fmla="*/ 2296296 h 2759050"/>
                <a:gd name="connsiteX6" fmla="*/ 1266825 w 1354627"/>
                <a:gd name="connsiteY6" fmla="*/ 1610496 h 2759050"/>
                <a:gd name="connsiteX7" fmla="*/ 1352550 w 1354627"/>
                <a:gd name="connsiteY7" fmla="*/ 867546 h 2759050"/>
                <a:gd name="connsiteX8" fmla="*/ 1190625 w 1354627"/>
                <a:gd name="connsiteY8" fmla="*/ 219846 h 2759050"/>
                <a:gd name="connsiteX9" fmla="*/ 809625 w 1354627"/>
                <a:gd name="connsiteY9" fmla="*/ 29346 h 2759050"/>
                <a:gd name="connsiteX0" fmla="*/ 831970 w 1376972"/>
                <a:gd name="connsiteY0" fmla="*/ 29346 h 2759050"/>
                <a:gd name="connsiteX1" fmla="*/ 555745 w 1376972"/>
                <a:gd name="connsiteY1" fmla="*/ 219846 h 2759050"/>
                <a:gd name="connsiteX2" fmla="*/ 22345 w 1376972"/>
                <a:gd name="connsiteY2" fmla="*/ 2010546 h 2759050"/>
                <a:gd name="connsiteX3" fmla="*/ 136645 w 1376972"/>
                <a:gd name="connsiteY3" fmla="*/ 2515371 h 2759050"/>
                <a:gd name="connsiteX4" fmla="*/ 470020 w 1376972"/>
                <a:gd name="connsiteY4" fmla="*/ 2753496 h 2759050"/>
                <a:gd name="connsiteX5" fmla="*/ 1070095 w 1376972"/>
                <a:gd name="connsiteY5" fmla="*/ 2296296 h 2759050"/>
                <a:gd name="connsiteX6" fmla="*/ 1289170 w 1376972"/>
                <a:gd name="connsiteY6" fmla="*/ 1610496 h 2759050"/>
                <a:gd name="connsiteX7" fmla="*/ 1374895 w 1376972"/>
                <a:gd name="connsiteY7" fmla="*/ 867546 h 2759050"/>
                <a:gd name="connsiteX8" fmla="*/ 1212970 w 1376972"/>
                <a:gd name="connsiteY8" fmla="*/ 219846 h 2759050"/>
                <a:gd name="connsiteX9" fmla="*/ 831970 w 1376972"/>
                <a:gd name="connsiteY9" fmla="*/ 29346 h 2759050"/>
                <a:gd name="connsiteX0" fmla="*/ 877824 w 1422826"/>
                <a:gd name="connsiteY0" fmla="*/ 29346 h 2759050"/>
                <a:gd name="connsiteX1" fmla="*/ 601599 w 1422826"/>
                <a:gd name="connsiteY1" fmla="*/ 219846 h 2759050"/>
                <a:gd name="connsiteX2" fmla="*/ 68199 w 1422826"/>
                <a:gd name="connsiteY2" fmla="*/ 2010546 h 2759050"/>
                <a:gd name="connsiteX3" fmla="*/ 182499 w 1422826"/>
                <a:gd name="connsiteY3" fmla="*/ 2515371 h 2759050"/>
                <a:gd name="connsiteX4" fmla="*/ 515874 w 1422826"/>
                <a:gd name="connsiteY4" fmla="*/ 2753496 h 2759050"/>
                <a:gd name="connsiteX5" fmla="*/ 1115949 w 1422826"/>
                <a:gd name="connsiteY5" fmla="*/ 2296296 h 2759050"/>
                <a:gd name="connsiteX6" fmla="*/ 1335024 w 1422826"/>
                <a:gd name="connsiteY6" fmla="*/ 1610496 h 2759050"/>
                <a:gd name="connsiteX7" fmla="*/ 1420749 w 1422826"/>
                <a:gd name="connsiteY7" fmla="*/ 867546 h 2759050"/>
                <a:gd name="connsiteX8" fmla="*/ 1258824 w 1422826"/>
                <a:gd name="connsiteY8" fmla="*/ 219846 h 2759050"/>
                <a:gd name="connsiteX9" fmla="*/ 877824 w 1422826"/>
                <a:gd name="connsiteY9" fmla="*/ 29346 h 2759050"/>
                <a:gd name="connsiteX0" fmla="*/ 877824 w 1422826"/>
                <a:gd name="connsiteY0" fmla="*/ 135103 h 2864807"/>
                <a:gd name="connsiteX1" fmla="*/ 601599 w 1422826"/>
                <a:gd name="connsiteY1" fmla="*/ 325603 h 2864807"/>
                <a:gd name="connsiteX2" fmla="*/ 68199 w 1422826"/>
                <a:gd name="connsiteY2" fmla="*/ 2116303 h 2864807"/>
                <a:gd name="connsiteX3" fmla="*/ 182499 w 1422826"/>
                <a:gd name="connsiteY3" fmla="*/ 2621128 h 2864807"/>
                <a:gd name="connsiteX4" fmla="*/ 515874 w 1422826"/>
                <a:gd name="connsiteY4" fmla="*/ 2859253 h 2864807"/>
                <a:gd name="connsiteX5" fmla="*/ 1115949 w 1422826"/>
                <a:gd name="connsiteY5" fmla="*/ 2402053 h 2864807"/>
                <a:gd name="connsiteX6" fmla="*/ 1335024 w 1422826"/>
                <a:gd name="connsiteY6" fmla="*/ 1716253 h 2864807"/>
                <a:gd name="connsiteX7" fmla="*/ 1420749 w 1422826"/>
                <a:gd name="connsiteY7" fmla="*/ 973303 h 2864807"/>
                <a:gd name="connsiteX8" fmla="*/ 1258824 w 1422826"/>
                <a:gd name="connsiteY8" fmla="*/ 325603 h 2864807"/>
                <a:gd name="connsiteX9" fmla="*/ 877824 w 1422826"/>
                <a:gd name="connsiteY9" fmla="*/ 135103 h 2864807"/>
                <a:gd name="connsiteX0" fmla="*/ 877824 w 1422826"/>
                <a:gd name="connsiteY0" fmla="*/ 135103 h 2864807"/>
                <a:gd name="connsiteX1" fmla="*/ 601599 w 1422826"/>
                <a:gd name="connsiteY1" fmla="*/ 325603 h 2864807"/>
                <a:gd name="connsiteX2" fmla="*/ 68199 w 1422826"/>
                <a:gd name="connsiteY2" fmla="*/ 2116303 h 2864807"/>
                <a:gd name="connsiteX3" fmla="*/ 182499 w 1422826"/>
                <a:gd name="connsiteY3" fmla="*/ 2621128 h 2864807"/>
                <a:gd name="connsiteX4" fmla="*/ 515874 w 1422826"/>
                <a:gd name="connsiteY4" fmla="*/ 2859253 h 2864807"/>
                <a:gd name="connsiteX5" fmla="*/ 1115949 w 1422826"/>
                <a:gd name="connsiteY5" fmla="*/ 2402053 h 2864807"/>
                <a:gd name="connsiteX6" fmla="*/ 1335024 w 1422826"/>
                <a:gd name="connsiteY6" fmla="*/ 1716253 h 2864807"/>
                <a:gd name="connsiteX7" fmla="*/ 1420749 w 1422826"/>
                <a:gd name="connsiteY7" fmla="*/ 973303 h 2864807"/>
                <a:gd name="connsiteX8" fmla="*/ 1258824 w 1422826"/>
                <a:gd name="connsiteY8" fmla="*/ 325603 h 2864807"/>
                <a:gd name="connsiteX9" fmla="*/ 877824 w 1422826"/>
                <a:gd name="connsiteY9" fmla="*/ 135103 h 2864807"/>
                <a:gd name="connsiteX0" fmla="*/ 817365 w 1362367"/>
                <a:gd name="connsiteY0" fmla="*/ 24136 h 2753840"/>
                <a:gd name="connsiteX1" fmla="*/ 312540 w 1362367"/>
                <a:gd name="connsiteY1" fmla="*/ 690886 h 2753840"/>
                <a:gd name="connsiteX2" fmla="*/ 7740 w 1362367"/>
                <a:gd name="connsiteY2" fmla="*/ 2005336 h 2753840"/>
                <a:gd name="connsiteX3" fmla="*/ 122040 w 1362367"/>
                <a:gd name="connsiteY3" fmla="*/ 2510161 h 2753840"/>
                <a:gd name="connsiteX4" fmla="*/ 455415 w 1362367"/>
                <a:gd name="connsiteY4" fmla="*/ 2748286 h 2753840"/>
                <a:gd name="connsiteX5" fmla="*/ 1055490 w 1362367"/>
                <a:gd name="connsiteY5" fmla="*/ 2291086 h 2753840"/>
                <a:gd name="connsiteX6" fmla="*/ 1274565 w 1362367"/>
                <a:gd name="connsiteY6" fmla="*/ 1605286 h 2753840"/>
                <a:gd name="connsiteX7" fmla="*/ 1360290 w 1362367"/>
                <a:gd name="connsiteY7" fmla="*/ 862336 h 2753840"/>
                <a:gd name="connsiteX8" fmla="*/ 1198365 w 1362367"/>
                <a:gd name="connsiteY8" fmla="*/ 214636 h 2753840"/>
                <a:gd name="connsiteX9" fmla="*/ 817365 w 1362367"/>
                <a:gd name="connsiteY9" fmla="*/ 24136 h 2753840"/>
                <a:gd name="connsiteX0" fmla="*/ 782634 w 1327636"/>
                <a:gd name="connsiteY0" fmla="*/ 24136 h 2755390"/>
                <a:gd name="connsiteX1" fmla="*/ 277809 w 1327636"/>
                <a:gd name="connsiteY1" fmla="*/ 690886 h 2755390"/>
                <a:gd name="connsiteX2" fmla="*/ 11109 w 1327636"/>
                <a:gd name="connsiteY2" fmla="*/ 1748161 h 2755390"/>
                <a:gd name="connsiteX3" fmla="*/ 87309 w 1327636"/>
                <a:gd name="connsiteY3" fmla="*/ 2510161 h 2755390"/>
                <a:gd name="connsiteX4" fmla="*/ 420684 w 1327636"/>
                <a:gd name="connsiteY4" fmla="*/ 2748286 h 2755390"/>
                <a:gd name="connsiteX5" fmla="*/ 1020759 w 1327636"/>
                <a:gd name="connsiteY5" fmla="*/ 2291086 h 2755390"/>
                <a:gd name="connsiteX6" fmla="*/ 1239834 w 1327636"/>
                <a:gd name="connsiteY6" fmla="*/ 1605286 h 2755390"/>
                <a:gd name="connsiteX7" fmla="*/ 1325559 w 1327636"/>
                <a:gd name="connsiteY7" fmla="*/ 862336 h 2755390"/>
                <a:gd name="connsiteX8" fmla="*/ 1163634 w 1327636"/>
                <a:gd name="connsiteY8" fmla="*/ 214636 h 2755390"/>
                <a:gd name="connsiteX9" fmla="*/ 782634 w 1327636"/>
                <a:gd name="connsiteY9" fmla="*/ 24136 h 275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7636" h="2755390">
                  <a:moveTo>
                    <a:pt x="782634" y="24136"/>
                  </a:moveTo>
                  <a:cubicBezTo>
                    <a:pt x="634997" y="103511"/>
                    <a:pt x="406396" y="403549"/>
                    <a:pt x="277809" y="690886"/>
                  </a:cubicBezTo>
                  <a:cubicBezTo>
                    <a:pt x="149222" y="978223"/>
                    <a:pt x="42859" y="1444949"/>
                    <a:pt x="11109" y="1748161"/>
                  </a:cubicBezTo>
                  <a:cubicBezTo>
                    <a:pt x="-20641" y="2051373"/>
                    <a:pt x="19047" y="2343474"/>
                    <a:pt x="87309" y="2510161"/>
                  </a:cubicBezTo>
                  <a:cubicBezTo>
                    <a:pt x="155571" y="2676848"/>
                    <a:pt x="265109" y="2784798"/>
                    <a:pt x="420684" y="2748286"/>
                  </a:cubicBezTo>
                  <a:cubicBezTo>
                    <a:pt x="576259" y="2711774"/>
                    <a:pt x="884234" y="2481586"/>
                    <a:pt x="1020759" y="2291086"/>
                  </a:cubicBezTo>
                  <a:cubicBezTo>
                    <a:pt x="1157284" y="2100586"/>
                    <a:pt x="1189034" y="1843411"/>
                    <a:pt x="1239834" y="1605286"/>
                  </a:cubicBezTo>
                  <a:cubicBezTo>
                    <a:pt x="1290634" y="1367161"/>
                    <a:pt x="1338259" y="1094111"/>
                    <a:pt x="1325559" y="862336"/>
                  </a:cubicBezTo>
                  <a:cubicBezTo>
                    <a:pt x="1312859" y="630561"/>
                    <a:pt x="1254121" y="354336"/>
                    <a:pt x="1163634" y="214636"/>
                  </a:cubicBezTo>
                  <a:cubicBezTo>
                    <a:pt x="1073147" y="74936"/>
                    <a:pt x="930272" y="-55239"/>
                    <a:pt x="782634" y="24136"/>
                  </a:cubicBez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8421353" y="11953922"/>
              <a:ext cx="1818021" cy="2275369"/>
            </a:xfrm>
            <a:custGeom>
              <a:avLst/>
              <a:gdLst>
                <a:gd name="connsiteX0" fmla="*/ 1590675 w 1809750"/>
                <a:gd name="connsiteY0" fmla="*/ 0 h 2181225"/>
                <a:gd name="connsiteX1" fmla="*/ 1762125 w 1809750"/>
                <a:gd name="connsiteY1" fmla="*/ 609600 h 2181225"/>
                <a:gd name="connsiteX2" fmla="*/ 1514475 w 1809750"/>
                <a:gd name="connsiteY2" fmla="*/ 1123950 h 2181225"/>
                <a:gd name="connsiteX3" fmla="*/ 1809750 w 1809750"/>
                <a:gd name="connsiteY3" fmla="*/ 1285875 h 2181225"/>
                <a:gd name="connsiteX4" fmla="*/ 1771650 w 1809750"/>
                <a:gd name="connsiteY4" fmla="*/ 1838325 h 2181225"/>
                <a:gd name="connsiteX5" fmla="*/ 1638300 w 1809750"/>
                <a:gd name="connsiteY5" fmla="*/ 2171700 h 2181225"/>
                <a:gd name="connsiteX6" fmla="*/ 847725 w 1809750"/>
                <a:gd name="connsiteY6" fmla="*/ 2181225 h 2181225"/>
                <a:gd name="connsiteX7" fmla="*/ 704850 w 1809750"/>
                <a:gd name="connsiteY7" fmla="*/ 2057400 h 2181225"/>
                <a:gd name="connsiteX8" fmla="*/ 809625 w 1809750"/>
                <a:gd name="connsiteY8" fmla="*/ 1819275 h 2181225"/>
                <a:gd name="connsiteX9" fmla="*/ 0 w 1809750"/>
                <a:gd name="connsiteY9" fmla="*/ 1552575 h 2181225"/>
                <a:gd name="connsiteX10" fmla="*/ 219075 w 1809750"/>
                <a:gd name="connsiteY10" fmla="*/ 1085850 h 2181225"/>
                <a:gd name="connsiteX11" fmla="*/ 504825 w 1809750"/>
                <a:gd name="connsiteY11" fmla="*/ 695325 h 2181225"/>
                <a:gd name="connsiteX12" fmla="*/ 723900 w 1809750"/>
                <a:gd name="connsiteY12" fmla="*/ 485775 h 2181225"/>
                <a:gd name="connsiteX13" fmla="*/ 1247775 w 1809750"/>
                <a:gd name="connsiteY13" fmla="*/ 76200 h 2181225"/>
                <a:gd name="connsiteX14" fmla="*/ 1590675 w 1809750"/>
                <a:gd name="connsiteY14" fmla="*/ 0 h 2181225"/>
                <a:gd name="connsiteX0" fmla="*/ 1590675 w 1809750"/>
                <a:gd name="connsiteY0" fmla="*/ 38053 h 2219278"/>
                <a:gd name="connsiteX1" fmla="*/ 1762125 w 1809750"/>
                <a:gd name="connsiteY1" fmla="*/ 647653 h 2219278"/>
                <a:gd name="connsiteX2" fmla="*/ 1514475 w 1809750"/>
                <a:gd name="connsiteY2" fmla="*/ 1162003 h 2219278"/>
                <a:gd name="connsiteX3" fmla="*/ 1809750 w 1809750"/>
                <a:gd name="connsiteY3" fmla="*/ 1323928 h 2219278"/>
                <a:gd name="connsiteX4" fmla="*/ 1771650 w 1809750"/>
                <a:gd name="connsiteY4" fmla="*/ 1876378 h 2219278"/>
                <a:gd name="connsiteX5" fmla="*/ 1638300 w 1809750"/>
                <a:gd name="connsiteY5" fmla="*/ 2209753 h 2219278"/>
                <a:gd name="connsiteX6" fmla="*/ 847725 w 1809750"/>
                <a:gd name="connsiteY6" fmla="*/ 2219278 h 2219278"/>
                <a:gd name="connsiteX7" fmla="*/ 704850 w 1809750"/>
                <a:gd name="connsiteY7" fmla="*/ 2095453 h 2219278"/>
                <a:gd name="connsiteX8" fmla="*/ 809625 w 1809750"/>
                <a:gd name="connsiteY8" fmla="*/ 1857328 h 2219278"/>
                <a:gd name="connsiteX9" fmla="*/ 0 w 1809750"/>
                <a:gd name="connsiteY9" fmla="*/ 1590628 h 2219278"/>
                <a:gd name="connsiteX10" fmla="*/ 219075 w 1809750"/>
                <a:gd name="connsiteY10" fmla="*/ 1123903 h 2219278"/>
                <a:gd name="connsiteX11" fmla="*/ 504825 w 1809750"/>
                <a:gd name="connsiteY11" fmla="*/ 733378 h 2219278"/>
                <a:gd name="connsiteX12" fmla="*/ 723900 w 1809750"/>
                <a:gd name="connsiteY12" fmla="*/ 523828 h 2219278"/>
                <a:gd name="connsiteX13" fmla="*/ 1247775 w 1809750"/>
                <a:gd name="connsiteY13" fmla="*/ 114253 h 2219278"/>
                <a:gd name="connsiteX14" fmla="*/ 1590675 w 1809750"/>
                <a:gd name="connsiteY14" fmla="*/ 38053 h 2219278"/>
                <a:gd name="connsiteX0" fmla="*/ 1590675 w 1809750"/>
                <a:gd name="connsiteY0" fmla="*/ 38053 h 2219278"/>
                <a:gd name="connsiteX1" fmla="*/ 1762125 w 1809750"/>
                <a:gd name="connsiteY1" fmla="*/ 647653 h 2219278"/>
                <a:gd name="connsiteX2" fmla="*/ 1514475 w 1809750"/>
                <a:gd name="connsiteY2" fmla="*/ 1162003 h 2219278"/>
                <a:gd name="connsiteX3" fmla="*/ 1809750 w 1809750"/>
                <a:gd name="connsiteY3" fmla="*/ 1323928 h 2219278"/>
                <a:gd name="connsiteX4" fmla="*/ 1771650 w 1809750"/>
                <a:gd name="connsiteY4" fmla="*/ 1876378 h 2219278"/>
                <a:gd name="connsiteX5" fmla="*/ 1638300 w 1809750"/>
                <a:gd name="connsiteY5" fmla="*/ 2209753 h 2219278"/>
                <a:gd name="connsiteX6" fmla="*/ 847725 w 1809750"/>
                <a:gd name="connsiteY6" fmla="*/ 2219278 h 2219278"/>
                <a:gd name="connsiteX7" fmla="*/ 704850 w 1809750"/>
                <a:gd name="connsiteY7" fmla="*/ 2095453 h 2219278"/>
                <a:gd name="connsiteX8" fmla="*/ 809625 w 1809750"/>
                <a:gd name="connsiteY8" fmla="*/ 1857328 h 2219278"/>
                <a:gd name="connsiteX9" fmla="*/ 0 w 1809750"/>
                <a:gd name="connsiteY9" fmla="*/ 1590628 h 2219278"/>
                <a:gd name="connsiteX10" fmla="*/ 219075 w 1809750"/>
                <a:gd name="connsiteY10" fmla="*/ 1123903 h 2219278"/>
                <a:gd name="connsiteX11" fmla="*/ 504825 w 1809750"/>
                <a:gd name="connsiteY11" fmla="*/ 733378 h 2219278"/>
                <a:gd name="connsiteX12" fmla="*/ 723900 w 1809750"/>
                <a:gd name="connsiteY12" fmla="*/ 523828 h 2219278"/>
                <a:gd name="connsiteX13" fmla="*/ 1247775 w 1809750"/>
                <a:gd name="connsiteY13" fmla="*/ 114253 h 2219278"/>
                <a:gd name="connsiteX14" fmla="*/ 1590675 w 1809750"/>
                <a:gd name="connsiteY14" fmla="*/ 38053 h 2219278"/>
                <a:gd name="connsiteX0" fmla="*/ 1590675 w 1809750"/>
                <a:gd name="connsiteY0" fmla="*/ 38053 h 2219278"/>
                <a:gd name="connsiteX1" fmla="*/ 1762125 w 1809750"/>
                <a:gd name="connsiteY1" fmla="*/ 647653 h 2219278"/>
                <a:gd name="connsiteX2" fmla="*/ 1514475 w 1809750"/>
                <a:gd name="connsiteY2" fmla="*/ 1162003 h 2219278"/>
                <a:gd name="connsiteX3" fmla="*/ 1809750 w 1809750"/>
                <a:gd name="connsiteY3" fmla="*/ 1323928 h 2219278"/>
                <a:gd name="connsiteX4" fmla="*/ 1771650 w 1809750"/>
                <a:gd name="connsiteY4" fmla="*/ 1876378 h 2219278"/>
                <a:gd name="connsiteX5" fmla="*/ 1638300 w 1809750"/>
                <a:gd name="connsiteY5" fmla="*/ 2209753 h 2219278"/>
                <a:gd name="connsiteX6" fmla="*/ 847725 w 1809750"/>
                <a:gd name="connsiteY6" fmla="*/ 2219278 h 2219278"/>
                <a:gd name="connsiteX7" fmla="*/ 704850 w 1809750"/>
                <a:gd name="connsiteY7" fmla="*/ 2095453 h 2219278"/>
                <a:gd name="connsiteX8" fmla="*/ 809625 w 1809750"/>
                <a:gd name="connsiteY8" fmla="*/ 1857328 h 2219278"/>
                <a:gd name="connsiteX9" fmla="*/ 0 w 1809750"/>
                <a:gd name="connsiteY9" fmla="*/ 1590628 h 2219278"/>
                <a:gd name="connsiteX10" fmla="*/ 219075 w 1809750"/>
                <a:gd name="connsiteY10" fmla="*/ 1123903 h 2219278"/>
                <a:gd name="connsiteX11" fmla="*/ 504825 w 1809750"/>
                <a:gd name="connsiteY11" fmla="*/ 733378 h 2219278"/>
                <a:gd name="connsiteX12" fmla="*/ 723900 w 1809750"/>
                <a:gd name="connsiteY12" fmla="*/ 523828 h 2219278"/>
                <a:gd name="connsiteX13" fmla="*/ 1247775 w 1809750"/>
                <a:gd name="connsiteY13" fmla="*/ 114253 h 2219278"/>
                <a:gd name="connsiteX14" fmla="*/ 1590675 w 1809750"/>
                <a:gd name="connsiteY14" fmla="*/ 38053 h 2219278"/>
                <a:gd name="connsiteX0" fmla="*/ 1590675 w 1810142"/>
                <a:gd name="connsiteY0" fmla="*/ 38053 h 2219278"/>
                <a:gd name="connsiteX1" fmla="*/ 1762125 w 1810142"/>
                <a:gd name="connsiteY1" fmla="*/ 647653 h 2219278"/>
                <a:gd name="connsiteX2" fmla="*/ 1514475 w 1810142"/>
                <a:gd name="connsiteY2" fmla="*/ 1162003 h 2219278"/>
                <a:gd name="connsiteX3" fmla="*/ 1809750 w 1810142"/>
                <a:gd name="connsiteY3" fmla="*/ 1323928 h 2219278"/>
                <a:gd name="connsiteX4" fmla="*/ 1771650 w 1810142"/>
                <a:gd name="connsiteY4" fmla="*/ 1876378 h 2219278"/>
                <a:gd name="connsiteX5" fmla="*/ 1638300 w 1810142"/>
                <a:gd name="connsiteY5" fmla="*/ 2209753 h 2219278"/>
                <a:gd name="connsiteX6" fmla="*/ 847725 w 1810142"/>
                <a:gd name="connsiteY6" fmla="*/ 2219278 h 2219278"/>
                <a:gd name="connsiteX7" fmla="*/ 704850 w 1810142"/>
                <a:gd name="connsiteY7" fmla="*/ 2095453 h 2219278"/>
                <a:gd name="connsiteX8" fmla="*/ 809625 w 1810142"/>
                <a:gd name="connsiteY8" fmla="*/ 1857328 h 2219278"/>
                <a:gd name="connsiteX9" fmla="*/ 0 w 1810142"/>
                <a:gd name="connsiteY9" fmla="*/ 1590628 h 2219278"/>
                <a:gd name="connsiteX10" fmla="*/ 219075 w 1810142"/>
                <a:gd name="connsiteY10" fmla="*/ 1123903 h 2219278"/>
                <a:gd name="connsiteX11" fmla="*/ 504825 w 1810142"/>
                <a:gd name="connsiteY11" fmla="*/ 733378 h 2219278"/>
                <a:gd name="connsiteX12" fmla="*/ 723900 w 1810142"/>
                <a:gd name="connsiteY12" fmla="*/ 523828 h 2219278"/>
                <a:gd name="connsiteX13" fmla="*/ 1247775 w 1810142"/>
                <a:gd name="connsiteY13" fmla="*/ 114253 h 2219278"/>
                <a:gd name="connsiteX14" fmla="*/ 1590675 w 1810142"/>
                <a:gd name="connsiteY14" fmla="*/ 38053 h 2219278"/>
                <a:gd name="connsiteX0" fmla="*/ 1590675 w 1810142"/>
                <a:gd name="connsiteY0" fmla="*/ 38053 h 2219278"/>
                <a:gd name="connsiteX1" fmla="*/ 1762125 w 1810142"/>
                <a:gd name="connsiteY1" fmla="*/ 647653 h 2219278"/>
                <a:gd name="connsiteX2" fmla="*/ 1514475 w 1810142"/>
                <a:gd name="connsiteY2" fmla="*/ 1162003 h 2219278"/>
                <a:gd name="connsiteX3" fmla="*/ 1809750 w 1810142"/>
                <a:gd name="connsiteY3" fmla="*/ 1323928 h 2219278"/>
                <a:gd name="connsiteX4" fmla="*/ 1771650 w 1810142"/>
                <a:gd name="connsiteY4" fmla="*/ 1876378 h 2219278"/>
                <a:gd name="connsiteX5" fmla="*/ 1638300 w 1810142"/>
                <a:gd name="connsiteY5" fmla="*/ 2209753 h 2219278"/>
                <a:gd name="connsiteX6" fmla="*/ 847725 w 1810142"/>
                <a:gd name="connsiteY6" fmla="*/ 2219278 h 2219278"/>
                <a:gd name="connsiteX7" fmla="*/ 704850 w 1810142"/>
                <a:gd name="connsiteY7" fmla="*/ 2095453 h 2219278"/>
                <a:gd name="connsiteX8" fmla="*/ 809625 w 1810142"/>
                <a:gd name="connsiteY8" fmla="*/ 1857328 h 2219278"/>
                <a:gd name="connsiteX9" fmla="*/ 0 w 1810142"/>
                <a:gd name="connsiteY9" fmla="*/ 1590628 h 2219278"/>
                <a:gd name="connsiteX10" fmla="*/ 219075 w 1810142"/>
                <a:gd name="connsiteY10" fmla="*/ 1123903 h 2219278"/>
                <a:gd name="connsiteX11" fmla="*/ 504825 w 1810142"/>
                <a:gd name="connsiteY11" fmla="*/ 733378 h 2219278"/>
                <a:gd name="connsiteX12" fmla="*/ 723900 w 1810142"/>
                <a:gd name="connsiteY12" fmla="*/ 523828 h 2219278"/>
                <a:gd name="connsiteX13" fmla="*/ 1247775 w 1810142"/>
                <a:gd name="connsiteY13" fmla="*/ 114253 h 2219278"/>
                <a:gd name="connsiteX14" fmla="*/ 1590675 w 1810142"/>
                <a:gd name="connsiteY14" fmla="*/ 38053 h 2219278"/>
                <a:gd name="connsiteX0" fmla="*/ 1590675 w 1810142"/>
                <a:gd name="connsiteY0" fmla="*/ 38053 h 2219278"/>
                <a:gd name="connsiteX1" fmla="*/ 1762125 w 1810142"/>
                <a:gd name="connsiteY1" fmla="*/ 647653 h 2219278"/>
                <a:gd name="connsiteX2" fmla="*/ 1514475 w 1810142"/>
                <a:gd name="connsiteY2" fmla="*/ 1162003 h 2219278"/>
                <a:gd name="connsiteX3" fmla="*/ 1809750 w 1810142"/>
                <a:gd name="connsiteY3" fmla="*/ 1323928 h 2219278"/>
                <a:gd name="connsiteX4" fmla="*/ 1771650 w 1810142"/>
                <a:gd name="connsiteY4" fmla="*/ 1876378 h 2219278"/>
                <a:gd name="connsiteX5" fmla="*/ 1638300 w 1810142"/>
                <a:gd name="connsiteY5" fmla="*/ 2209753 h 2219278"/>
                <a:gd name="connsiteX6" fmla="*/ 847725 w 1810142"/>
                <a:gd name="connsiteY6" fmla="*/ 2219278 h 2219278"/>
                <a:gd name="connsiteX7" fmla="*/ 704850 w 1810142"/>
                <a:gd name="connsiteY7" fmla="*/ 2095453 h 2219278"/>
                <a:gd name="connsiteX8" fmla="*/ 809625 w 1810142"/>
                <a:gd name="connsiteY8" fmla="*/ 1857328 h 2219278"/>
                <a:gd name="connsiteX9" fmla="*/ 0 w 1810142"/>
                <a:gd name="connsiteY9" fmla="*/ 1590628 h 2219278"/>
                <a:gd name="connsiteX10" fmla="*/ 219075 w 1810142"/>
                <a:gd name="connsiteY10" fmla="*/ 1123903 h 2219278"/>
                <a:gd name="connsiteX11" fmla="*/ 504825 w 1810142"/>
                <a:gd name="connsiteY11" fmla="*/ 733378 h 2219278"/>
                <a:gd name="connsiteX12" fmla="*/ 723900 w 1810142"/>
                <a:gd name="connsiteY12" fmla="*/ 523828 h 2219278"/>
                <a:gd name="connsiteX13" fmla="*/ 1247775 w 1810142"/>
                <a:gd name="connsiteY13" fmla="*/ 114253 h 2219278"/>
                <a:gd name="connsiteX14" fmla="*/ 1590675 w 1810142"/>
                <a:gd name="connsiteY14" fmla="*/ 38053 h 2219278"/>
                <a:gd name="connsiteX0" fmla="*/ 1590675 w 1810142"/>
                <a:gd name="connsiteY0" fmla="*/ 38053 h 2219387"/>
                <a:gd name="connsiteX1" fmla="*/ 1762125 w 1810142"/>
                <a:gd name="connsiteY1" fmla="*/ 647653 h 2219387"/>
                <a:gd name="connsiteX2" fmla="*/ 1514475 w 1810142"/>
                <a:gd name="connsiteY2" fmla="*/ 1162003 h 2219387"/>
                <a:gd name="connsiteX3" fmla="*/ 1809750 w 1810142"/>
                <a:gd name="connsiteY3" fmla="*/ 1323928 h 2219387"/>
                <a:gd name="connsiteX4" fmla="*/ 1771650 w 1810142"/>
                <a:gd name="connsiteY4" fmla="*/ 1876378 h 2219387"/>
                <a:gd name="connsiteX5" fmla="*/ 1638300 w 1810142"/>
                <a:gd name="connsiteY5" fmla="*/ 2209753 h 2219387"/>
                <a:gd name="connsiteX6" fmla="*/ 847725 w 1810142"/>
                <a:gd name="connsiteY6" fmla="*/ 2219278 h 2219387"/>
                <a:gd name="connsiteX7" fmla="*/ 704850 w 1810142"/>
                <a:gd name="connsiteY7" fmla="*/ 2095453 h 2219387"/>
                <a:gd name="connsiteX8" fmla="*/ 809625 w 1810142"/>
                <a:gd name="connsiteY8" fmla="*/ 1857328 h 2219387"/>
                <a:gd name="connsiteX9" fmla="*/ 0 w 1810142"/>
                <a:gd name="connsiteY9" fmla="*/ 1590628 h 2219387"/>
                <a:gd name="connsiteX10" fmla="*/ 219075 w 1810142"/>
                <a:gd name="connsiteY10" fmla="*/ 1123903 h 2219387"/>
                <a:gd name="connsiteX11" fmla="*/ 504825 w 1810142"/>
                <a:gd name="connsiteY11" fmla="*/ 733378 h 2219387"/>
                <a:gd name="connsiteX12" fmla="*/ 723900 w 1810142"/>
                <a:gd name="connsiteY12" fmla="*/ 523828 h 2219387"/>
                <a:gd name="connsiteX13" fmla="*/ 1247775 w 1810142"/>
                <a:gd name="connsiteY13" fmla="*/ 114253 h 2219387"/>
                <a:gd name="connsiteX14" fmla="*/ 1590675 w 1810142"/>
                <a:gd name="connsiteY14" fmla="*/ 38053 h 2219387"/>
                <a:gd name="connsiteX0" fmla="*/ 1590675 w 1810142"/>
                <a:gd name="connsiteY0" fmla="*/ 38053 h 2219278"/>
                <a:gd name="connsiteX1" fmla="*/ 1762125 w 1810142"/>
                <a:gd name="connsiteY1" fmla="*/ 647653 h 2219278"/>
                <a:gd name="connsiteX2" fmla="*/ 1514475 w 1810142"/>
                <a:gd name="connsiteY2" fmla="*/ 1162003 h 2219278"/>
                <a:gd name="connsiteX3" fmla="*/ 1809750 w 1810142"/>
                <a:gd name="connsiteY3" fmla="*/ 1323928 h 2219278"/>
                <a:gd name="connsiteX4" fmla="*/ 1771650 w 1810142"/>
                <a:gd name="connsiteY4" fmla="*/ 1876378 h 2219278"/>
                <a:gd name="connsiteX5" fmla="*/ 1638300 w 1810142"/>
                <a:gd name="connsiteY5" fmla="*/ 2209753 h 2219278"/>
                <a:gd name="connsiteX6" fmla="*/ 847725 w 1810142"/>
                <a:gd name="connsiteY6" fmla="*/ 2219278 h 2219278"/>
                <a:gd name="connsiteX7" fmla="*/ 704850 w 1810142"/>
                <a:gd name="connsiteY7" fmla="*/ 2095453 h 2219278"/>
                <a:gd name="connsiteX8" fmla="*/ 809625 w 1810142"/>
                <a:gd name="connsiteY8" fmla="*/ 1857328 h 2219278"/>
                <a:gd name="connsiteX9" fmla="*/ 0 w 1810142"/>
                <a:gd name="connsiteY9" fmla="*/ 1590628 h 2219278"/>
                <a:gd name="connsiteX10" fmla="*/ 219075 w 1810142"/>
                <a:gd name="connsiteY10" fmla="*/ 1123903 h 2219278"/>
                <a:gd name="connsiteX11" fmla="*/ 504825 w 1810142"/>
                <a:gd name="connsiteY11" fmla="*/ 733378 h 2219278"/>
                <a:gd name="connsiteX12" fmla="*/ 723900 w 1810142"/>
                <a:gd name="connsiteY12" fmla="*/ 523828 h 2219278"/>
                <a:gd name="connsiteX13" fmla="*/ 1247775 w 1810142"/>
                <a:gd name="connsiteY13" fmla="*/ 114253 h 2219278"/>
                <a:gd name="connsiteX14" fmla="*/ 1590675 w 1810142"/>
                <a:gd name="connsiteY14" fmla="*/ 38053 h 2219278"/>
                <a:gd name="connsiteX0" fmla="*/ 1590675 w 1810142"/>
                <a:gd name="connsiteY0" fmla="*/ 38053 h 2219278"/>
                <a:gd name="connsiteX1" fmla="*/ 1762125 w 1810142"/>
                <a:gd name="connsiteY1" fmla="*/ 647653 h 2219278"/>
                <a:gd name="connsiteX2" fmla="*/ 1514475 w 1810142"/>
                <a:gd name="connsiteY2" fmla="*/ 1162003 h 2219278"/>
                <a:gd name="connsiteX3" fmla="*/ 1809750 w 1810142"/>
                <a:gd name="connsiteY3" fmla="*/ 1323928 h 2219278"/>
                <a:gd name="connsiteX4" fmla="*/ 1771650 w 1810142"/>
                <a:gd name="connsiteY4" fmla="*/ 1876378 h 2219278"/>
                <a:gd name="connsiteX5" fmla="*/ 1638300 w 1810142"/>
                <a:gd name="connsiteY5" fmla="*/ 2209753 h 2219278"/>
                <a:gd name="connsiteX6" fmla="*/ 847725 w 1810142"/>
                <a:gd name="connsiteY6" fmla="*/ 2219278 h 2219278"/>
                <a:gd name="connsiteX7" fmla="*/ 704850 w 1810142"/>
                <a:gd name="connsiteY7" fmla="*/ 2095453 h 2219278"/>
                <a:gd name="connsiteX8" fmla="*/ 809625 w 1810142"/>
                <a:gd name="connsiteY8" fmla="*/ 1857328 h 2219278"/>
                <a:gd name="connsiteX9" fmla="*/ 0 w 1810142"/>
                <a:gd name="connsiteY9" fmla="*/ 1590628 h 2219278"/>
                <a:gd name="connsiteX10" fmla="*/ 219075 w 1810142"/>
                <a:gd name="connsiteY10" fmla="*/ 1123903 h 2219278"/>
                <a:gd name="connsiteX11" fmla="*/ 504825 w 1810142"/>
                <a:gd name="connsiteY11" fmla="*/ 733378 h 2219278"/>
                <a:gd name="connsiteX12" fmla="*/ 723900 w 1810142"/>
                <a:gd name="connsiteY12" fmla="*/ 523828 h 2219278"/>
                <a:gd name="connsiteX13" fmla="*/ 1247775 w 1810142"/>
                <a:gd name="connsiteY13" fmla="*/ 114253 h 2219278"/>
                <a:gd name="connsiteX14" fmla="*/ 1590675 w 1810142"/>
                <a:gd name="connsiteY14" fmla="*/ 38053 h 2219278"/>
                <a:gd name="connsiteX0" fmla="*/ 1595577 w 1815044"/>
                <a:gd name="connsiteY0" fmla="*/ 38053 h 2219278"/>
                <a:gd name="connsiteX1" fmla="*/ 1767027 w 1815044"/>
                <a:gd name="connsiteY1" fmla="*/ 647653 h 2219278"/>
                <a:gd name="connsiteX2" fmla="*/ 1519377 w 1815044"/>
                <a:gd name="connsiteY2" fmla="*/ 1162003 h 2219278"/>
                <a:gd name="connsiteX3" fmla="*/ 1814652 w 1815044"/>
                <a:gd name="connsiteY3" fmla="*/ 1323928 h 2219278"/>
                <a:gd name="connsiteX4" fmla="*/ 1776552 w 1815044"/>
                <a:gd name="connsiteY4" fmla="*/ 1876378 h 2219278"/>
                <a:gd name="connsiteX5" fmla="*/ 1643202 w 1815044"/>
                <a:gd name="connsiteY5" fmla="*/ 2209753 h 2219278"/>
                <a:gd name="connsiteX6" fmla="*/ 852627 w 1815044"/>
                <a:gd name="connsiteY6" fmla="*/ 2219278 h 2219278"/>
                <a:gd name="connsiteX7" fmla="*/ 709752 w 1815044"/>
                <a:gd name="connsiteY7" fmla="*/ 2095453 h 2219278"/>
                <a:gd name="connsiteX8" fmla="*/ 814527 w 1815044"/>
                <a:gd name="connsiteY8" fmla="*/ 1857328 h 2219278"/>
                <a:gd name="connsiteX9" fmla="*/ 4902 w 1815044"/>
                <a:gd name="connsiteY9" fmla="*/ 1590628 h 2219278"/>
                <a:gd name="connsiteX10" fmla="*/ 223977 w 1815044"/>
                <a:gd name="connsiteY10" fmla="*/ 1123903 h 2219278"/>
                <a:gd name="connsiteX11" fmla="*/ 509727 w 1815044"/>
                <a:gd name="connsiteY11" fmla="*/ 733378 h 2219278"/>
                <a:gd name="connsiteX12" fmla="*/ 728802 w 1815044"/>
                <a:gd name="connsiteY12" fmla="*/ 523828 h 2219278"/>
                <a:gd name="connsiteX13" fmla="*/ 1252677 w 1815044"/>
                <a:gd name="connsiteY13" fmla="*/ 114253 h 2219278"/>
                <a:gd name="connsiteX14" fmla="*/ 1595577 w 1815044"/>
                <a:gd name="connsiteY14" fmla="*/ 38053 h 2219278"/>
                <a:gd name="connsiteX0" fmla="*/ 1595577 w 1815044"/>
                <a:gd name="connsiteY0" fmla="*/ 38053 h 2219278"/>
                <a:gd name="connsiteX1" fmla="*/ 1767027 w 1815044"/>
                <a:gd name="connsiteY1" fmla="*/ 647653 h 2219278"/>
                <a:gd name="connsiteX2" fmla="*/ 1519377 w 1815044"/>
                <a:gd name="connsiteY2" fmla="*/ 1162003 h 2219278"/>
                <a:gd name="connsiteX3" fmla="*/ 1814652 w 1815044"/>
                <a:gd name="connsiteY3" fmla="*/ 1323928 h 2219278"/>
                <a:gd name="connsiteX4" fmla="*/ 1776552 w 1815044"/>
                <a:gd name="connsiteY4" fmla="*/ 1876378 h 2219278"/>
                <a:gd name="connsiteX5" fmla="*/ 1643202 w 1815044"/>
                <a:gd name="connsiteY5" fmla="*/ 2209753 h 2219278"/>
                <a:gd name="connsiteX6" fmla="*/ 852627 w 1815044"/>
                <a:gd name="connsiteY6" fmla="*/ 2219278 h 2219278"/>
                <a:gd name="connsiteX7" fmla="*/ 709752 w 1815044"/>
                <a:gd name="connsiteY7" fmla="*/ 2095453 h 2219278"/>
                <a:gd name="connsiteX8" fmla="*/ 814527 w 1815044"/>
                <a:gd name="connsiteY8" fmla="*/ 1857328 h 2219278"/>
                <a:gd name="connsiteX9" fmla="*/ 4902 w 1815044"/>
                <a:gd name="connsiteY9" fmla="*/ 1590628 h 2219278"/>
                <a:gd name="connsiteX10" fmla="*/ 223977 w 1815044"/>
                <a:gd name="connsiteY10" fmla="*/ 1123903 h 2219278"/>
                <a:gd name="connsiteX11" fmla="*/ 509727 w 1815044"/>
                <a:gd name="connsiteY11" fmla="*/ 733378 h 2219278"/>
                <a:gd name="connsiteX12" fmla="*/ 728802 w 1815044"/>
                <a:gd name="connsiteY12" fmla="*/ 523828 h 2219278"/>
                <a:gd name="connsiteX13" fmla="*/ 1252677 w 1815044"/>
                <a:gd name="connsiteY13" fmla="*/ 114253 h 2219278"/>
                <a:gd name="connsiteX14" fmla="*/ 1595577 w 1815044"/>
                <a:gd name="connsiteY14" fmla="*/ 38053 h 2219278"/>
                <a:gd name="connsiteX0" fmla="*/ 1595577 w 1815044"/>
                <a:gd name="connsiteY0" fmla="*/ 38053 h 2219278"/>
                <a:gd name="connsiteX1" fmla="*/ 1767027 w 1815044"/>
                <a:gd name="connsiteY1" fmla="*/ 647653 h 2219278"/>
                <a:gd name="connsiteX2" fmla="*/ 1519377 w 1815044"/>
                <a:gd name="connsiteY2" fmla="*/ 1162003 h 2219278"/>
                <a:gd name="connsiteX3" fmla="*/ 1814652 w 1815044"/>
                <a:gd name="connsiteY3" fmla="*/ 1323928 h 2219278"/>
                <a:gd name="connsiteX4" fmla="*/ 1776552 w 1815044"/>
                <a:gd name="connsiteY4" fmla="*/ 1876378 h 2219278"/>
                <a:gd name="connsiteX5" fmla="*/ 1643202 w 1815044"/>
                <a:gd name="connsiteY5" fmla="*/ 2209753 h 2219278"/>
                <a:gd name="connsiteX6" fmla="*/ 852627 w 1815044"/>
                <a:gd name="connsiteY6" fmla="*/ 2219278 h 2219278"/>
                <a:gd name="connsiteX7" fmla="*/ 709752 w 1815044"/>
                <a:gd name="connsiteY7" fmla="*/ 2095453 h 2219278"/>
                <a:gd name="connsiteX8" fmla="*/ 814527 w 1815044"/>
                <a:gd name="connsiteY8" fmla="*/ 1857328 h 2219278"/>
                <a:gd name="connsiteX9" fmla="*/ 4902 w 1815044"/>
                <a:gd name="connsiteY9" fmla="*/ 1590628 h 2219278"/>
                <a:gd name="connsiteX10" fmla="*/ 223977 w 1815044"/>
                <a:gd name="connsiteY10" fmla="*/ 1123903 h 2219278"/>
                <a:gd name="connsiteX11" fmla="*/ 509727 w 1815044"/>
                <a:gd name="connsiteY11" fmla="*/ 733378 h 2219278"/>
                <a:gd name="connsiteX12" fmla="*/ 728802 w 1815044"/>
                <a:gd name="connsiteY12" fmla="*/ 523828 h 2219278"/>
                <a:gd name="connsiteX13" fmla="*/ 1252677 w 1815044"/>
                <a:gd name="connsiteY13" fmla="*/ 114253 h 2219278"/>
                <a:gd name="connsiteX14" fmla="*/ 1595577 w 1815044"/>
                <a:gd name="connsiteY14" fmla="*/ 38053 h 2219278"/>
                <a:gd name="connsiteX0" fmla="*/ 1595577 w 1815044"/>
                <a:gd name="connsiteY0" fmla="*/ 38053 h 2219278"/>
                <a:gd name="connsiteX1" fmla="*/ 1767027 w 1815044"/>
                <a:gd name="connsiteY1" fmla="*/ 647653 h 2219278"/>
                <a:gd name="connsiteX2" fmla="*/ 1519377 w 1815044"/>
                <a:gd name="connsiteY2" fmla="*/ 1162003 h 2219278"/>
                <a:gd name="connsiteX3" fmla="*/ 1814652 w 1815044"/>
                <a:gd name="connsiteY3" fmla="*/ 1323928 h 2219278"/>
                <a:gd name="connsiteX4" fmla="*/ 1776552 w 1815044"/>
                <a:gd name="connsiteY4" fmla="*/ 1876378 h 2219278"/>
                <a:gd name="connsiteX5" fmla="*/ 1643202 w 1815044"/>
                <a:gd name="connsiteY5" fmla="*/ 2209753 h 2219278"/>
                <a:gd name="connsiteX6" fmla="*/ 852627 w 1815044"/>
                <a:gd name="connsiteY6" fmla="*/ 2219278 h 2219278"/>
                <a:gd name="connsiteX7" fmla="*/ 709752 w 1815044"/>
                <a:gd name="connsiteY7" fmla="*/ 2095453 h 2219278"/>
                <a:gd name="connsiteX8" fmla="*/ 814527 w 1815044"/>
                <a:gd name="connsiteY8" fmla="*/ 1857328 h 2219278"/>
                <a:gd name="connsiteX9" fmla="*/ 4902 w 1815044"/>
                <a:gd name="connsiteY9" fmla="*/ 1590628 h 2219278"/>
                <a:gd name="connsiteX10" fmla="*/ 223977 w 1815044"/>
                <a:gd name="connsiteY10" fmla="*/ 1123903 h 2219278"/>
                <a:gd name="connsiteX11" fmla="*/ 509727 w 1815044"/>
                <a:gd name="connsiteY11" fmla="*/ 733378 h 2219278"/>
                <a:gd name="connsiteX12" fmla="*/ 728802 w 1815044"/>
                <a:gd name="connsiteY12" fmla="*/ 523828 h 2219278"/>
                <a:gd name="connsiteX13" fmla="*/ 1252677 w 1815044"/>
                <a:gd name="connsiteY13" fmla="*/ 114253 h 2219278"/>
                <a:gd name="connsiteX14" fmla="*/ 1595577 w 1815044"/>
                <a:gd name="connsiteY14" fmla="*/ 38053 h 2219278"/>
                <a:gd name="connsiteX0" fmla="*/ 1595577 w 1815044"/>
                <a:gd name="connsiteY0" fmla="*/ 38053 h 2219278"/>
                <a:gd name="connsiteX1" fmla="*/ 1767027 w 1815044"/>
                <a:gd name="connsiteY1" fmla="*/ 647653 h 2219278"/>
                <a:gd name="connsiteX2" fmla="*/ 1519377 w 1815044"/>
                <a:gd name="connsiteY2" fmla="*/ 1162003 h 2219278"/>
                <a:gd name="connsiteX3" fmla="*/ 1814652 w 1815044"/>
                <a:gd name="connsiteY3" fmla="*/ 1323928 h 2219278"/>
                <a:gd name="connsiteX4" fmla="*/ 1776552 w 1815044"/>
                <a:gd name="connsiteY4" fmla="*/ 1876378 h 2219278"/>
                <a:gd name="connsiteX5" fmla="*/ 1643202 w 1815044"/>
                <a:gd name="connsiteY5" fmla="*/ 2209753 h 2219278"/>
                <a:gd name="connsiteX6" fmla="*/ 852627 w 1815044"/>
                <a:gd name="connsiteY6" fmla="*/ 2219278 h 2219278"/>
                <a:gd name="connsiteX7" fmla="*/ 709752 w 1815044"/>
                <a:gd name="connsiteY7" fmla="*/ 2095453 h 2219278"/>
                <a:gd name="connsiteX8" fmla="*/ 814527 w 1815044"/>
                <a:gd name="connsiteY8" fmla="*/ 1857328 h 2219278"/>
                <a:gd name="connsiteX9" fmla="*/ 4902 w 1815044"/>
                <a:gd name="connsiteY9" fmla="*/ 1590628 h 2219278"/>
                <a:gd name="connsiteX10" fmla="*/ 223977 w 1815044"/>
                <a:gd name="connsiteY10" fmla="*/ 1123903 h 2219278"/>
                <a:gd name="connsiteX11" fmla="*/ 509727 w 1815044"/>
                <a:gd name="connsiteY11" fmla="*/ 733378 h 2219278"/>
                <a:gd name="connsiteX12" fmla="*/ 728802 w 1815044"/>
                <a:gd name="connsiteY12" fmla="*/ 523828 h 2219278"/>
                <a:gd name="connsiteX13" fmla="*/ 1252677 w 1815044"/>
                <a:gd name="connsiteY13" fmla="*/ 114253 h 2219278"/>
                <a:gd name="connsiteX14" fmla="*/ 1595577 w 1815044"/>
                <a:gd name="connsiteY14" fmla="*/ 38053 h 2219278"/>
                <a:gd name="connsiteX0" fmla="*/ 1595577 w 1814652"/>
                <a:gd name="connsiteY0" fmla="*/ 38053 h 2219278"/>
                <a:gd name="connsiteX1" fmla="*/ 1767027 w 1814652"/>
                <a:gd name="connsiteY1" fmla="*/ 647653 h 2219278"/>
                <a:gd name="connsiteX2" fmla="*/ 1814652 w 1814652"/>
                <a:gd name="connsiteY2" fmla="*/ 1323928 h 2219278"/>
                <a:gd name="connsiteX3" fmla="*/ 1776552 w 1814652"/>
                <a:gd name="connsiteY3" fmla="*/ 1876378 h 2219278"/>
                <a:gd name="connsiteX4" fmla="*/ 1643202 w 1814652"/>
                <a:gd name="connsiteY4" fmla="*/ 2209753 h 2219278"/>
                <a:gd name="connsiteX5" fmla="*/ 852627 w 1814652"/>
                <a:gd name="connsiteY5" fmla="*/ 2219278 h 2219278"/>
                <a:gd name="connsiteX6" fmla="*/ 709752 w 1814652"/>
                <a:gd name="connsiteY6" fmla="*/ 2095453 h 2219278"/>
                <a:gd name="connsiteX7" fmla="*/ 814527 w 1814652"/>
                <a:gd name="connsiteY7" fmla="*/ 1857328 h 2219278"/>
                <a:gd name="connsiteX8" fmla="*/ 4902 w 1814652"/>
                <a:gd name="connsiteY8" fmla="*/ 1590628 h 2219278"/>
                <a:gd name="connsiteX9" fmla="*/ 223977 w 1814652"/>
                <a:gd name="connsiteY9" fmla="*/ 1123903 h 2219278"/>
                <a:gd name="connsiteX10" fmla="*/ 509727 w 1814652"/>
                <a:gd name="connsiteY10" fmla="*/ 733378 h 2219278"/>
                <a:gd name="connsiteX11" fmla="*/ 728802 w 1814652"/>
                <a:gd name="connsiteY11" fmla="*/ 523828 h 2219278"/>
                <a:gd name="connsiteX12" fmla="*/ 1252677 w 1814652"/>
                <a:gd name="connsiteY12" fmla="*/ 114253 h 2219278"/>
                <a:gd name="connsiteX13" fmla="*/ 1595577 w 1814652"/>
                <a:gd name="connsiteY13" fmla="*/ 38053 h 2219278"/>
                <a:gd name="connsiteX0" fmla="*/ 1590675 w 1809750"/>
                <a:gd name="connsiteY0" fmla="*/ 38053 h 2219278"/>
                <a:gd name="connsiteX1" fmla="*/ 1762125 w 1809750"/>
                <a:gd name="connsiteY1" fmla="*/ 647653 h 2219278"/>
                <a:gd name="connsiteX2" fmla="*/ 1809750 w 1809750"/>
                <a:gd name="connsiteY2" fmla="*/ 1323928 h 2219278"/>
                <a:gd name="connsiteX3" fmla="*/ 1771650 w 1809750"/>
                <a:gd name="connsiteY3" fmla="*/ 1876378 h 2219278"/>
                <a:gd name="connsiteX4" fmla="*/ 1638300 w 1809750"/>
                <a:gd name="connsiteY4" fmla="*/ 2209753 h 2219278"/>
                <a:gd name="connsiteX5" fmla="*/ 847725 w 1809750"/>
                <a:gd name="connsiteY5" fmla="*/ 2219278 h 2219278"/>
                <a:gd name="connsiteX6" fmla="*/ 704850 w 1809750"/>
                <a:gd name="connsiteY6" fmla="*/ 2095453 h 2219278"/>
                <a:gd name="connsiteX7" fmla="*/ 0 w 1809750"/>
                <a:gd name="connsiteY7" fmla="*/ 1590628 h 2219278"/>
                <a:gd name="connsiteX8" fmla="*/ 219075 w 1809750"/>
                <a:gd name="connsiteY8" fmla="*/ 1123903 h 2219278"/>
                <a:gd name="connsiteX9" fmla="*/ 504825 w 1809750"/>
                <a:gd name="connsiteY9" fmla="*/ 733378 h 2219278"/>
                <a:gd name="connsiteX10" fmla="*/ 723900 w 1809750"/>
                <a:gd name="connsiteY10" fmla="*/ 523828 h 2219278"/>
                <a:gd name="connsiteX11" fmla="*/ 1247775 w 1809750"/>
                <a:gd name="connsiteY11" fmla="*/ 114253 h 2219278"/>
                <a:gd name="connsiteX12" fmla="*/ 1590675 w 1809750"/>
                <a:gd name="connsiteY12" fmla="*/ 38053 h 2219278"/>
                <a:gd name="connsiteX0" fmla="*/ 1598946 w 1818021"/>
                <a:gd name="connsiteY0" fmla="*/ 38053 h 2233925"/>
                <a:gd name="connsiteX1" fmla="*/ 1770396 w 1818021"/>
                <a:gd name="connsiteY1" fmla="*/ 647653 h 2233925"/>
                <a:gd name="connsiteX2" fmla="*/ 1818021 w 1818021"/>
                <a:gd name="connsiteY2" fmla="*/ 1323928 h 2233925"/>
                <a:gd name="connsiteX3" fmla="*/ 1779921 w 1818021"/>
                <a:gd name="connsiteY3" fmla="*/ 1876378 h 2233925"/>
                <a:gd name="connsiteX4" fmla="*/ 1646571 w 1818021"/>
                <a:gd name="connsiteY4" fmla="*/ 2209753 h 2233925"/>
                <a:gd name="connsiteX5" fmla="*/ 855996 w 1818021"/>
                <a:gd name="connsiteY5" fmla="*/ 2219278 h 2233925"/>
                <a:gd name="connsiteX6" fmla="*/ 532146 w 1818021"/>
                <a:gd name="connsiteY6" fmla="*/ 1990678 h 2233925"/>
                <a:gd name="connsiteX7" fmla="*/ 8271 w 1818021"/>
                <a:gd name="connsiteY7" fmla="*/ 1590628 h 2233925"/>
                <a:gd name="connsiteX8" fmla="*/ 227346 w 1818021"/>
                <a:gd name="connsiteY8" fmla="*/ 1123903 h 2233925"/>
                <a:gd name="connsiteX9" fmla="*/ 513096 w 1818021"/>
                <a:gd name="connsiteY9" fmla="*/ 733378 h 2233925"/>
                <a:gd name="connsiteX10" fmla="*/ 732171 w 1818021"/>
                <a:gd name="connsiteY10" fmla="*/ 523828 h 2233925"/>
                <a:gd name="connsiteX11" fmla="*/ 1256046 w 1818021"/>
                <a:gd name="connsiteY11" fmla="*/ 114253 h 2233925"/>
                <a:gd name="connsiteX12" fmla="*/ 1598946 w 1818021"/>
                <a:gd name="connsiteY12" fmla="*/ 38053 h 2233925"/>
                <a:gd name="connsiteX0" fmla="*/ 1598946 w 1818021"/>
                <a:gd name="connsiteY0" fmla="*/ 38053 h 2233925"/>
                <a:gd name="connsiteX1" fmla="*/ 1770396 w 1818021"/>
                <a:gd name="connsiteY1" fmla="*/ 647653 h 2233925"/>
                <a:gd name="connsiteX2" fmla="*/ 1818021 w 1818021"/>
                <a:gd name="connsiteY2" fmla="*/ 1323928 h 2233925"/>
                <a:gd name="connsiteX3" fmla="*/ 1779921 w 1818021"/>
                <a:gd name="connsiteY3" fmla="*/ 1876378 h 2233925"/>
                <a:gd name="connsiteX4" fmla="*/ 1646571 w 1818021"/>
                <a:gd name="connsiteY4" fmla="*/ 2209753 h 2233925"/>
                <a:gd name="connsiteX5" fmla="*/ 855996 w 1818021"/>
                <a:gd name="connsiteY5" fmla="*/ 2219278 h 2233925"/>
                <a:gd name="connsiteX6" fmla="*/ 532146 w 1818021"/>
                <a:gd name="connsiteY6" fmla="*/ 1990678 h 2233925"/>
                <a:gd name="connsiteX7" fmla="*/ 8271 w 1818021"/>
                <a:gd name="connsiteY7" fmla="*/ 1590628 h 2233925"/>
                <a:gd name="connsiteX8" fmla="*/ 227346 w 1818021"/>
                <a:gd name="connsiteY8" fmla="*/ 1123903 h 2233925"/>
                <a:gd name="connsiteX9" fmla="*/ 513096 w 1818021"/>
                <a:gd name="connsiteY9" fmla="*/ 733378 h 2233925"/>
                <a:gd name="connsiteX10" fmla="*/ 732171 w 1818021"/>
                <a:gd name="connsiteY10" fmla="*/ 523828 h 2233925"/>
                <a:gd name="connsiteX11" fmla="*/ 1256046 w 1818021"/>
                <a:gd name="connsiteY11" fmla="*/ 114253 h 2233925"/>
                <a:gd name="connsiteX12" fmla="*/ 1598946 w 1818021"/>
                <a:gd name="connsiteY12" fmla="*/ 38053 h 2233925"/>
                <a:gd name="connsiteX0" fmla="*/ 1598946 w 1818021"/>
                <a:gd name="connsiteY0" fmla="*/ 38053 h 2275369"/>
                <a:gd name="connsiteX1" fmla="*/ 1770396 w 1818021"/>
                <a:gd name="connsiteY1" fmla="*/ 647653 h 2275369"/>
                <a:gd name="connsiteX2" fmla="*/ 1818021 w 1818021"/>
                <a:gd name="connsiteY2" fmla="*/ 1323928 h 2275369"/>
                <a:gd name="connsiteX3" fmla="*/ 1779921 w 1818021"/>
                <a:gd name="connsiteY3" fmla="*/ 1876378 h 2275369"/>
                <a:gd name="connsiteX4" fmla="*/ 1646571 w 1818021"/>
                <a:gd name="connsiteY4" fmla="*/ 2209753 h 2275369"/>
                <a:gd name="connsiteX5" fmla="*/ 932196 w 1818021"/>
                <a:gd name="connsiteY5" fmla="*/ 2257378 h 2275369"/>
                <a:gd name="connsiteX6" fmla="*/ 532146 w 1818021"/>
                <a:gd name="connsiteY6" fmla="*/ 1990678 h 2275369"/>
                <a:gd name="connsiteX7" fmla="*/ 8271 w 1818021"/>
                <a:gd name="connsiteY7" fmla="*/ 1590628 h 2275369"/>
                <a:gd name="connsiteX8" fmla="*/ 227346 w 1818021"/>
                <a:gd name="connsiteY8" fmla="*/ 1123903 h 2275369"/>
                <a:gd name="connsiteX9" fmla="*/ 513096 w 1818021"/>
                <a:gd name="connsiteY9" fmla="*/ 733378 h 2275369"/>
                <a:gd name="connsiteX10" fmla="*/ 732171 w 1818021"/>
                <a:gd name="connsiteY10" fmla="*/ 523828 h 2275369"/>
                <a:gd name="connsiteX11" fmla="*/ 1256046 w 1818021"/>
                <a:gd name="connsiteY11" fmla="*/ 114253 h 2275369"/>
                <a:gd name="connsiteX12" fmla="*/ 1598946 w 1818021"/>
                <a:gd name="connsiteY12" fmla="*/ 38053 h 227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8021" h="2275369">
                  <a:moveTo>
                    <a:pt x="1598946" y="38053"/>
                  </a:moveTo>
                  <a:cubicBezTo>
                    <a:pt x="1684671" y="126953"/>
                    <a:pt x="1852946" y="476203"/>
                    <a:pt x="1770396" y="647653"/>
                  </a:cubicBezTo>
                  <a:lnTo>
                    <a:pt x="1818021" y="1323928"/>
                  </a:lnTo>
                  <a:lnTo>
                    <a:pt x="1779921" y="1876378"/>
                  </a:lnTo>
                  <a:cubicBezTo>
                    <a:pt x="1751346" y="2024016"/>
                    <a:pt x="1787859" y="2146253"/>
                    <a:pt x="1646571" y="2209753"/>
                  </a:cubicBezTo>
                  <a:cubicBezTo>
                    <a:pt x="1505284" y="2273253"/>
                    <a:pt x="1117933" y="2293890"/>
                    <a:pt x="932196" y="2257378"/>
                  </a:cubicBezTo>
                  <a:cubicBezTo>
                    <a:pt x="746459" y="2220866"/>
                    <a:pt x="686133" y="2101803"/>
                    <a:pt x="532146" y="1990678"/>
                  </a:cubicBezTo>
                  <a:cubicBezTo>
                    <a:pt x="378159" y="1879553"/>
                    <a:pt x="59071" y="1735090"/>
                    <a:pt x="8271" y="1590628"/>
                  </a:cubicBezTo>
                  <a:cubicBezTo>
                    <a:pt x="-42529" y="1446166"/>
                    <a:pt x="154321" y="1279478"/>
                    <a:pt x="227346" y="1123903"/>
                  </a:cubicBezTo>
                  <a:cubicBezTo>
                    <a:pt x="311483" y="981028"/>
                    <a:pt x="440071" y="803228"/>
                    <a:pt x="513096" y="733378"/>
                  </a:cubicBezTo>
                  <a:lnTo>
                    <a:pt x="732171" y="523828"/>
                  </a:lnTo>
                  <a:cubicBezTo>
                    <a:pt x="855996" y="420641"/>
                    <a:pt x="1111583" y="195216"/>
                    <a:pt x="1256046" y="114253"/>
                  </a:cubicBezTo>
                  <a:cubicBezTo>
                    <a:pt x="1400509" y="33290"/>
                    <a:pt x="1513221" y="-50847"/>
                    <a:pt x="1598946" y="38053"/>
                  </a:cubicBez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4927429" y="8006122"/>
              <a:ext cx="2221553" cy="6006838"/>
            </a:xfrm>
            <a:custGeom>
              <a:avLst/>
              <a:gdLst>
                <a:gd name="connsiteX0" fmla="*/ 638175 w 2200275"/>
                <a:gd name="connsiteY0" fmla="*/ 0 h 5934075"/>
                <a:gd name="connsiteX1" fmla="*/ 1524000 w 2200275"/>
                <a:gd name="connsiteY1" fmla="*/ 876300 h 5934075"/>
                <a:gd name="connsiteX2" fmla="*/ 2038350 w 2200275"/>
                <a:gd name="connsiteY2" fmla="*/ 2600325 h 5934075"/>
                <a:gd name="connsiteX3" fmla="*/ 2200275 w 2200275"/>
                <a:gd name="connsiteY3" fmla="*/ 4114800 h 5934075"/>
                <a:gd name="connsiteX4" fmla="*/ 1714500 w 2200275"/>
                <a:gd name="connsiteY4" fmla="*/ 5086350 h 5934075"/>
                <a:gd name="connsiteX5" fmla="*/ 1666875 w 2200275"/>
                <a:gd name="connsiteY5" fmla="*/ 5486400 h 5934075"/>
                <a:gd name="connsiteX6" fmla="*/ 1171575 w 2200275"/>
                <a:gd name="connsiteY6" fmla="*/ 5934075 h 5934075"/>
                <a:gd name="connsiteX7" fmla="*/ 533400 w 2200275"/>
                <a:gd name="connsiteY7" fmla="*/ 5600700 h 5934075"/>
                <a:gd name="connsiteX8" fmla="*/ 476250 w 2200275"/>
                <a:gd name="connsiteY8" fmla="*/ 5391150 h 5934075"/>
                <a:gd name="connsiteX9" fmla="*/ 0 w 2200275"/>
                <a:gd name="connsiteY9" fmla="*/ 2505075 h 5934075"/>
                <a:gd name="connsiteX10" fmla="*/ 438150 w 2200275"/>
                <a:gd name="connsiteY10" fmla="*/ 1543050 h 5934075"/>
                <a:gd name="connsiteX11" fmla="*/ 352425 w 2200275"/>
                <a:gd name="connsiteY11" fmla="*/ 419100 h 5934075"/>
                <a:gd name="connsiteX12" fmla="*/ 390525 w 2200275"/>
                <a:gd name="connsiteY12" fmla="*/ 142875 h 5934075"/>
                <a:gd name="connsiteX13" fmla="*/ 638175 w 2200275"/>
                <a:gd name="connsiteY13" fmla="*/ 0 h 5934075"/>
                <a:gd name="connsiteX0" fmla="*/ 638175 w 2200275"/>
                <a:gd name="connsiteY0" fmla="*/ 0 h 5934075"/>
                <a:gd name="connsiteX1" fmla="*/ 1524000 w 2200275"/>
                <a:gd name="connsiteY1" fmla="*/ 876300 h 5934075"/>
                <a:gd name="connsiteX2" fmla="*/ 2038350 w 2200275"/>
                <a:gd name="connsiteY2" fmla="*/ 2600325 h 5934075"/>
                <a:gd name="connsiteX3" fmla="*/ 2200275 w 2200275"/>
                <a:gd name="connsiteY3" fmla="*/ 4114800 h 5934075"/>
                <a:gd name="connsiteX4" fmla="*/ 1714500 w 2200275"/>
                <a:gd name="connsiteY4" fmla="*/ 5086350 h 5934075"/>
                <a:gd name="connsiteX5" fmla="*/ 1666875 w 2200275"/>
                <a:gd name="connsiteY5" fmla="*/ 5486400 h 5934075"/>
                <a:gd name="connsiteX6" fmla="*/ 1171575 w 2200275"/>
                <a:gd name="connsiteY6" fmla="*/ 5934075 h 5934075"/>
                <a:gd name="connsiteX7" fmla="*/ 533400 w 2200275"/>
                <a:gd name="connsiteY7" fmla="*/ 5600700 h 5934075"/>
                <a:gd name="connsiteX8" fmla="*/ 476250 w 2200275"/>
                <a:gd name="connsiteY8" fmla="*/ 5391150 h 5934075"/>
                <a:gd name="connsiteX9" fmla="*/ 0 w 2200275"/>
                <a:gd name="connsiteY9" fmla="*/ 2505075 h 5934075"/>
                <a:gd name="connsiteX10" fmla="*/ 438150 w 2200275"/>
                <a:gd name="connsiteY10" fmla="*/ 1543050 h 5934075"/>
                <a:gd name="connsiteX11" fmla="*/ 352425 w 2200275"/>
                <a:gd name="connsiteY11" fmla="*/ 419100 h 5934075"/>
                <a:gd name="connsiteX12" fmla="*/ 390525 w 2200275"/>
                <a:gd name="connsiteY12" fmla="*/ 142875 h 5934075"/>
                <a:gd name="connsiteX13" fmla="*/ 638175 w 2200275"/>
                <a:gd name="connsiteY13" fmla="*/ 0 h 5934075"/>
                <a:gd name="connsiteX0" fmla="*/ 638175 w 2215033"/>
                <a:gd name="connsiteY0" fmla="*/ 0 h 5934075"/>
                <a:gd name="connsiteX1" fmla="*/ 1524000 w 2215033"/>
                <a:gd name="connsiteY1" fmla="*/ 876300 h 5934075"/>
                <a:gd name="connsiteX2" fmla="*/ 2038350 w 2215033"/>
                <a:gd name="connsiteY2" fmla="*/ 2600325 h 5934075"/>
                <a:gd name="connsiteX3" fmla="*/ 2200275 w 2215033"/>
                <a:gd name="connsiteY3" fmla="*/ 4114800 h 5934075"/>
                <a:gd name="connsiteX4" fmla="*/ 1714500 w 2215033"/>
                <a:gd name="connsiteY4" fmla="*/ 5086350 h 5934075"/>
                <a:gd name="connsiteX5" fmla="*/ 1666875 w 2215033"/>
                <a:gd name="connsiteY5" fmla="*/ 5486400 h 5934075"/>
                <a:gd name="connsiteX6" fmla="*/ 1171575 w 2215033"/>
                <a:gd name="connsiteY6" fmla="*/ 5934075 h 5934075"/>
                <a:gd name="connsiteX7" fmla="*/ 533400 w 2215033"/>
                <a:gd name="connsiteY7" fmla="*/ 5600700 h 5934075"/>
                <a:gd name="connsiteX8" fmla="*/ 476250 w 2215033"/>
                <a:gd name="connsiteY8" fmla="*/ 5391150 h 5934075"/>
                <a:gd name="connsiteX9" fmla="*/ 0 w 2215033"/>
                <a:gd name="connsiteY9" fmla="*/ 2505075 h 5934075"/>
                <a:gd name="connsiteX10" fmla="*/ 438150 w 2215033"/>
                <a:gd name="connsiteY10" fmla="*/ 1543050 h 5934075"/>
                <a:gd name="connsiteX11" fmla="*/ 352425 w 2215033"/>
                <a:gd name="connsiteY11" fmla="*/ 419100 h 5934075"/>
                <a:gd name="connsiteX12" fmla="*/ 390525 w 2215033"/>
                <a:gd name="connsiteY12" fmla="*/ 142875 h 5934075"/>
                <a:gd name="connsiteX13" fmla="*/ 638175 w 2215033"/>
                <a:gd name="connsiteY13" fmla="*/ 0 h 5934075"/>
                <a:gd name="connsiteX0" fmla="*/ 638175 w 2215033"/>
                <a:gd name="connsiteY0" fmla="*/ 0 h 5934075"/>
                <a:gd name="connsiteX1" fmla="*/ 1524000 w 2215033"/>
                <a:gd name="connsiteY1" fmla="*/ 876300 h 5934075"/>
                <a:gd name="connsiteX2" fmla="*/ 2038350 w 2215033"/>
                <a:gd name="connsiteY2" fmla="*/ 2600325 h 5934075"/>
                <a:gd name="connsiteX3" fmla="*/ 2200275 w 2215033"/>
                <a:gd name="connsiteY3" fmla="*/ 4114800 h 5934075"/>
                <a:gd name="connsiteX4" fmla="*/ 1714500 w 2215033"/>
                <a:gd name="connsiteY4" fmla="*/ 5086350 h 5934075"/>
                <a:gd name="connsiteX5" fmla="*/ 1666875 w 2215033"/>
                <a:gd name="connsiteY5" fmla="*/ 5486400 h 5934075"/>
                <a:gd name="connsiteX6" fmla="*/ 1171575 w 2215033"/>
                <a:gd name="connsiteY6" fmla="*/ 5934075 h 5934075"/>
                <a:gd name="connsiteX7" fmla="*/ 533400 w 2215033"/>
                <a:gd name="connsiteY7" fmla="*/ 5600700 h 5934075"/>
                <a:gd name="connsiteX8" fmla="*/ 476250 w 2215033"/>
                <a:gd name="connsiteY8" fmla="*/ 5391150 h 5934075"/>
                <a:gd name="connsiteX9" fmla="*/ 0 w 2215033"/>
                <a:gd name="connsiteY9" fmla="*/ 2505075 h 5934075"/>
                <a:gd name="connsiteX10" fmla="*/ 438150 w 2215033"/>
                <a:gd name="connsiteY10" fmla="*/ 1543050 h 5934075"/>
                <a:gd name="connsiteX11" fmla="*/ 352425 w 2215033"/>
                <a:gd name="connsiteY11" fmla="*/ 419100 h 5934075"/>
                <a:gd name="connsiteX12" fmla="*/ 390525 w 2215033"/>
                <a:gd name="connsiteY12" fmla="*/ 142875 h 5934075"/>
                <a:gd name="connsiteX13" fmla="*/ 638175 w 2215033"/>
                <a:gd name="connsiteY13" fmla="*/ 0 h 5934075"/>
                <a:gd name="connsiteX0" fmla="*/ 638175 w 2215033"/>
                <a:gd name="connsiteY0" fmla="*/ 0 h 5934075"/>
                <a:gd name="connsiteX1" fmla="*/ 1524000 w 2215033"/>
                <a:gd name="connsiteY1" fmla="*/ 876300 h 5934075"/>
                <a:gd name="connsiteX2" fmla="*/ 2038350 w 2215033"/>
                <a:gd name="connsiteY2" fmla="*/ 2600325 h 5934075"/>
                <a:gd name="connsiteX3" fmla="*/ 2200275 w 2215033"/>
                <a:gd name="connsiteY3" fmla="*/ 4114800 h 5934075"/>
                <a:gd name="connsiteX4" fmla="*/ 1714500 w 2215033"/>
                <a:gd name="connsiteY4" fmla="*/ 5086350 h 5934075"/>
                <a:gd name="connsiteX5" fmla="*/ 1666875 w 2215033"/>
                <a:gd name="connsiteY5" fmla="*/ 5486400 h 5934075"/>
                <a:gd name="connsiteX6" fmla="*/ 1171575 w 2215033"/>
                <a:gd name="connsiteY6" fmla="*/ 5934075 h 5934075"/>
                <a:gd name="connsiteX7" fmla="*/ 533400 w 2215033"/>
                <a:gd name="connsiteY7" fmla="*/ 5600700 h 5934075"/>
                <a:gd name="connsiteX8" fmla="*/ 476250 w 2215033"/>
                <a:gd name="connsiteY8" fmla="*/ 5391150 h 5934075"/>
                <a:gd name="connsiteX9" fmla="*/ 0 w 2215033"/>
                <a:gd name="connsiteY9" fmla="*/ 2505075 h 5934075"/>
                <a:gd name="connsiteX10" fmla="*/ 438150 w 2215033"/>
                <a:gd name="connsiteY10" fmla="*/ 1543050 h 5934075"/>
                <a:gd name="connsiteX11" fmla="*/ 352425 w 2215033"/>
                <a:gd name="connsiteY11" fmla="*/ 419100 h 5934075"/>
                <a:gd name="connsiteX12" fmla="*/ 390525 w 2215033"/>
                <a:gd name="connsiteY12" fmla="*/ 142875 h 5934075"/>
                <a:gd name="connsiteX13" fmla="*/ 638175 w 2215033"/>
                <a:gd name="connsiteY13" fmla="*/ 0 h 5934075"/>
                <a:gd name="connsiteX0" fmla="*/ 638175 w 2215033"/>
                <a:gd name="connsiteY0" fmla="*/ 39346 h 5973421"/>
                <a:gd name="connsiteX1" fmla="*/ 1524000 w 2215033"/>
                <a:gd name="connsiteY1" fmla="*/ 915646 h 5973421"/>
                <a:gd name="connsiteX2" fmla="*/ 2038350 w 2215033"/>
                <a:gd name="connsiteY2" fmla="*/ 2639671 h 5973421"/>
                <a:gd name="connsiteX3" fmla="*/ 2200275 w 2215033"/>
                <a:gd name="connsiteY3" fmla="*/ 4154146 h 5973421"/>
                <a:gd name="connsiteX4" fmla="*/ 1714500 w 2215033"/>
                <a:gd name="connsiteY4" fmla="*/ 5125696 h 5973421"/>
                <a:gd name="connsiteX5" fmla="*/ 1666875 w 2215033"/>
                <a:gd name="connsiteY5" fmla="*/ 5525746 h 5973421"/>
                <a:gd name="connsiteX6" fmla="*/ 1171575 w 2215033"/>
                <a:gd name="connsiteY6" fmla="*/ 5973421 h 5973421"/>
                <a:gd name="connsiteX7" fmla="*/ 533400 w 2215033"/>
                <a:gd name="connsiteY7" fmla="*/ 5640046 h 5973421"/>
                <a:gd name="connsiteX8" fmla="*/ 476250 w 2215033"/>
                <a:gd name="connsiteY8" fmla="*/ 5430496 h 5973421"/>
                <a:gd name="connsiteX9" fmla="*/ 0 w 2215033"/>
                <a:gd name="connsiteY9" fmla="*/ 2544421 h 5973421"/>
                <a:gd name="connsiteX10" fmla="*/ 438150 w 2215033"/>
                <a:gd name="connsiteY10" fmla="*/ 1582396 h 5973421"/>
                <a:gd name="connsiteX11" fmla="*/ 352425 w 2215033"/>
                <a:gd name="connsiteY11" fmla="*/ 458446 h 5973421"/>
                <a:gd name="connsiteX12" fmla="*/ 390525 w 2215033"/>
                <a:gd name="connsiteY12" fmla="*/ 182221 h 5973421"/>
                <a:gd name="connsiteX13" fmla="*/ 638175 w 2215033"/>
                <a:gd name="connsiteY13" fmla="*/ 39346 h 5973421"/>
                <a:gd name="connsiteX0" fmla="*/ 638175 w 2215033"/>
                <a:gd name="connsiteY0" fmla="*/ 39346 h 5973421"/>
                <a:gd name="connsiteX1" fmla="*/ 1524000 w 2215033"/>
                <a:gd name="connsiteY1" fmla="*/ 915646 h 5973421"/>
                <a:gd name="connsiteX2" fmla="*/ 2038350 w 2215033"/>
                <a:gd name="connsiteY2" fmla="*/ 2639671 h 5973421"/>
                <a:gd name="connsiteX3" fmla="*/ 2200275 w 2215033"/>
                <a:gd name="connsiteY3" fmla="*/ 4154146 h 5973421"/>
                <a:gd name="connsiteX4" fmla="*/ 1714500 w 2215033"/>
                <a:gd name="connsiteY4" fmla="*/ 5125696 h 5973421"/>
                <a:gd name="connsiteX5" fmla="*/ 1666875 w 2215033"/>
                <a:gd name="connsiteY5" fmla="*/ 5525746 h 5973421"/>
                <a:gd name="connsiteX6" fmla="*/ 1171575 w 2215033"/>
                <a:gd name="connsiteY6" fmla="*/ 5973421 h 5973421"/>
                <a:gd name="connsiteX7" fmla="*/ 533400 w 2215033"/>
                <a:gd name="connsiteY7" fmla="*/ 5640046 h 5973421"/>
                <a:gd name="connsiteX8" fmla="*/ 476250 w 2215033"/>
                <a:gd name="connsiteY8" fmla="*/ 5430496 h 5973421"/>
                <a:gd name="connsiteX9" fmla="*/ 0 w 2215033"/>
                <a:gd name="connsiteY9" fmla="*/ 2544421 h 5973421"/>
                <a:gd name="connsiteX10" fmla="*/ 438150 w 2215033"/>
                <a:gd name="connsiteY10" fmla="*/ 1582396 h 5973421"/>
                <a:gd name="connsiteX11" fmla="*/ 352425 w 2215033"/>
                <a:gd name="connsiteY11" fmla="*/ 458446 h 5973421"/>
                <a:gd name="connsiteX12" fmla="*/ 390525 w 2215033"/>
                <a:gd name="connsiteY12" fmla="*/ 182221 h 5973421"/>
                <a:gd name="connsiteX13" fmla="*/ 638175 w 2215033"/>
                <a:gd name="connsiteY13" fmla="*/ 39346 h 5973421"/>
                <a:gd name="connsiteX0" fmla="*/ 638175 w 2215033"/>
                <a:gd name="connsiteY0" fmla="*/ 39346 h 5973421"/>
                <a:gd name="connsiteX1" fmla="*/ 1524000 w 2215033"/>
                <a:gd name="connsiteY1" fmla="*/ 915646 h 5973421"/>
                <a:gd name="connsiteX2" fmla="*/ 2038350 w 2215033"/>
                <a:gd name="connsiteY2" fmla="*/ 2639671 h 5973421"/>
                <a:gd name="connsiteX3" fmla="*/ 2200275 w 2215033"/>
                <a:gd name="connsiteY3" fmla="*/ 4154146 h 5973421"/>
                <a:gd name="connsiteX4" fmla="*/ 1714500 w 2215033"/>
                <a:gd name="connsiteY4" fmla="*/ 5125696 h 5973421"/>
                <a:gd name="connsiteX5" fmla="*/ 1666875 w 2215033"/>
                <a:gd name="connsiteY5" fmla="*/ 5525746 h 5973421"/>
                <a:gd name="connsiteX6" fmla="*/ 1171575 w 2215033"/>
                <a:gd name="connsiteY6" fmla="*/ 5973421 h 5973421"/>
                <a:gd name="connsiteX7" fmla="*/ 533400 w 2215033"/>
                <a:gd name="connsiteY7" fmla="*/ 5640046 h 5973421"/>
                <a:gd name="connsiteX8" fmla="*/ 476250 w 2215033"/>
                <a:gd name="connsiteY8" fmla="*/ 5430496 h 5973421"/>
                <a:gd name="connsiteX9" fmla="*/ 0 w 2215033"/>
                <a:gd name="connsiteY9" fmla="*/ 2544421 h 5973421"/>
                <a:gd name="connsiteX10" fmla="*/ 438150 w 2215033"/>
                <a:gd name="connsiteY10" fmla="*/ 1582396 h 5973421"/>
                <a:gd name="connsiteX11" fmla="*/ 352425 w 2215033"/>
                <a:gd name="connsiteY11" fmla="*/ 458446 h 5973421"/>
                <a:gd name="connsiteX12" fmla="*/ 390525 w 2215033"/>
                <a:gd name="connsiteY12" fmla="*/ 182221 h 5973421"/>
                <a:gd name="connsiteX13" fmla="*/ 638175 w 2215033"/>
                <a:gd name="connsiteY13" fmla="*/ 39346 h 5973421"/>
                <a:gd name="connsiteX0" fmla="*/ 638252 w 2215110"/>
                <a:gd name="connsiteY0" fmla="*/ 39346 h 5973421"/>
                <a:gd name="connsiteX1" fmla="*/ 1524077 w 2215110"/>
                <a:gd name="connsiteY1" fmla="*/ 915646 h 5973421"/>
                <a:gd name="connsiteX2" fmla="*/ 2038427 w 2215110"/>
                <a:gd name="connsiteY2" fmla="*/ 2639671 h 5973421"/>
                <a:gd name="connsiteX3" fmla="*/ 2200352 w 2215110"/>
                <a:gd name="connsiteY3" fmla="*/ 4154146 h 5973421"/>
                <a:gd name="connsiteX4" fmla="*/ 1714577 w 2215110"/>
                <a:gd name="connsiteY4" fmla="*/ 5125696 h 5973421"/>
                <a:gd name="connsiteX5" fmla="*/ 1666952 w 2215110"/>
                <a:gd name="connsiteY5" fmla="*/ 5525746 h 5973421"/>
                <a:gd name="connsiteX6" fmla="*/ 1171652 w 2215110"/>
                <a:gd name="connsiteY6" fmla="*/ 5973421 h 5973421"/>
                <a:gd name="connsiteX7" fmla="*/ 533477 w 2215110"/>
                <a:gd name="connsiteY7" fmla="*/ 5640046 h 5973421"/>
                <a:gd name="connsiteX8" fmla="*/ 476327 w 2215110"/>
                <a:gd name="connsiteY8" fmla="*/ 5430496 h 5973421"/>
                <a:gd name="connsiteX9" fmla="*/ 77 w 2215110"/>
                <a:gd name="connsiteY9" fmla="*/ 2544421 h 5973421"/>
                <a:gd name="connsiteX10" fmla="*/ 438227 w 2215110"/>
                <a:gd name="connsiteY10" fmla="*/ 1582396 h 5973421"/>
                <a:gd name="connsiteX11" fmla="*/ 352502 w 2215110"/>
                <a:gd name="connsiteY11" fmla="*/ 458446 h 5973421"/>
                <a:gd name="connsiteX12" fmla="*/ 390602 w 2215110"/>
                <a:gd name="connsiteY12" fmla="*/ 182221 h 5973421"/>
                <a:gd name="connsiteX13" fmla="*/ 638252 w 2215110"/>
                <a:gd name="connsiteY13" fmla="*/ 39346 h 5973421"/>
                <a:gd name="connsiteX0" fmla="*/ 638252 w 2215110"/>
                <a:gd name="connsiteY0" fmla="*/ 39346 h 5973421"/>
                <a:gd name="connsiteX1" fmla="*/ 1524077 w 2215110"/>
                <a:gd name="connsiteY1" fmla="*/ 915646 h 5973421"/>
                <a:gd name="connsiteX2" fmla="*/ 2038427 w 2215110"/>
                <a:gd name="connsiteY2" fmla="*/ 2639671 h 5973421"/>
                <a:gd name="connsiteX3" fmla="*/ 2200352 w 2215110"/>
                <a:gd name="connsiteY3" fmla="*/ 4154146 h 5973421"/>
                <a:gd name="connsiteX4" fmla="*/ 1714577 w 2215110"/>
                <a:gd name="connsiteY4" fmla="*/ 5125696 h 5973421"/>
                <a:gd name="connsiteX5" fmla="*/ 1666952 w 2215110"/>
                <a:gd name="connsiteY5" fmla="*/ 5525746 h 5973421"/>
                <a:gd name="connsiteX6" fmla="*/ 1171652 w 2215110"/>
                <a:gd name="connsiteY6" fmla="*/ 5973421 h 5973421"/>
                <a:gd name="connsiteX7" fmla="*/ 533477 w 2215110"/>
                <a:gd name="connsiteY7" fmla="*/ 5640046 h 5973421"/>
                <a:gd name="connsiteX8" fmla="*/ 476327 w 2215110"/>
                <a:gd name="connsiteY8" fmla="*/ 5430496 h 5973421"/>
                <a:gd name="connsiteX9" fmla="*/ 77 w 2215110"/>
                <a:gd name="connsiteY9" fmla="*/ 2544421 h 5973421"/>
                <a:gd name="connsiteX10" fmla="*/ 438227 w 2215110"/>
                <a:gd name="connsiteY10" fmla="*/ 1582396 h 5973421"/>
                <a:gd name="connsiteX11" fmla="*/ 352502 w 2215110"/>
                <a:gd name="connsiteY11" fmla="*/ 458446 h 5973421"/>
                <a:gd name="connsiteX12" fmla="*/ 390602 w 2215110"/>
                <a:gd name="connsiteY12" fmla="*/ 182221 h 5973421"/>
                <a:gd name="connsiteX13" fmla="*/ 638252 w 2215110"/>
                <a:gd name="connsiteY13" fmla="*/ 39346 h 5973421"/>
                <a:gd name="connsiteX0" fmla="*/ 638252 w 2215110"/>
                <a:gd name="connsiteY0" fmla="*/ 39346 h 5973421"/>
                <a:gd name="connsiteX1" fmla="*/ 1524077 w 2215110"/>
                <a:gd name="connsiteY1" fmla="*/ 915646 h 5973421"/>
                <a:gd name="connsiteX2" fmla="*/ 2038427 w 2215110"/>
                <a:gd name="connsiteY2" fmla="*/ 2639671 h 5973421"/>
                <a:gd name="connsiteX3" fmla="*/ 2200352 w 2215110"/>
                <a:gd name="connsiteY3" fmla="*/ 4154146 h 5973421"/>
                <a:gd name="connsiteX4" fmla="*/ 1714577 w 2215110"/>
                <a:gd name="connsiteY4" fmla="*/ 5125696 h 5973421"/>
                <a:gd name="connsiteX5" fmla="*/ 1666952 w 2215110"/>
                <a:gd name="connsiteY5" fmla="*/ 5525746 h 5973421"/>
                <a:gd name="connsiteX6" fmla="*/ 1171652 w 2215110"/>
                <a:gd name="connsiteY6" fmla="*/ 5973421 h 5973421"/>
                <a:gd name="connsiteX7" fmla="*/ 533477 w 2215110"/>
                <a:gd name="connsiteY7" fmla="*/ 5640046 h 5973421"/>
                <a:gd name="connsiteX8" fmla="*/ 476327 w 2215110"/>
                <a:gd name="connsiteY8" fmla="*/ 5430496 h 5973421"/>
                <a:gd name="connsiteX9" fmla="*/ 77 w 2215110"/>
                <a:gd name="connsiteY9" fmla="*/ 2544421 h 5973421"/>
                <a:gd name="connsiteX10" fmla="*/ 438227 w 2215110"/>
                <a:gd name="connsiteY10" fmla="*/ 1582396 h 5973421"/>
                <a:gd name="connsiteX11" fmla="*/ 352502 w 2215110"/>
                <a:gd name="connsiteY11" fmla="*/ 458446 h 5973421"/>
                <a:gd name="connsiteX12" fmla="*/ 390602 w 2215110"/>
                <a:gd name="connsiteY12" fmla="*/ 182221 h 5973421"/>
                <a:gd name="connsiteX13" fmla="*/ 638252 w 2215110"/>
                <a:gd name="connsiteY13" fmla="*/ 39346 h 5973421"/>
                <a:gd name="connsiteX0" fmla="*/ 638252 w 2215110"/>
                <a:gd name="connsiteY0" fmla="*/ 39346 h 5974408"/>
                <a:gd name="connsiteX1" fmla="*/ 1524077 w 2215110"/>
                <a:gd name="connsiteY1" fmla="*/ 915646 h 5974408"/>
                <a:gd name="connsiteX2" fmla="*/ 2038427 w 2215110"/>
                <a:gd name="connsiteY2" fmla="*/ 2639671 h 5974408"/>
                <a:gd name="connsiteX3" fmla="*/ 2200352 w 2215110"/>
                <a:gd name="connsiteY3" fmla="*/ 4154146 h 5974408"/>
                <a:gd name="connsiteX4" fmla="*/ 1714577 w 2215110"/>
                <a:gd name="connsiteY4" fmla="*/ 5125696 h 5974408"/>
                <a:gd name="connsiteX5" fmla="*/ 1666952 w 2215110"/>
                <a:gd name="connsiteY5" fmla="*/ 5525746 h 5974408"/>
                <a:gd name="connsiteX6" fmla="*/ 1171652 w 2215110"/>
                <a:gd name="connsiteY6" fmla="*/ 5973421 h 5974408"/>
                <a:gd name="connsiteX7" fmla="*/ 533477 w 2215110"/>
                <a:gd name="connsiteY7" fmla="*/ 5640046 h 5974408"/>
                <a:gd name="connsiteX8" fmla="*/ 476327 w 2215110"/>
                <a:gd name="connsiteY8" fmla="*/ 5430496 h 5974408"/>
                <a:gd name="connsiteX9" fmla="*/ 77 w 2215110"/>
                <a:gd name="connsiteY9" fmla="*/ 2544421 h 5974408"/>
                <a:gd name="connsiteX10" fmla="*/ 438227 w 2215110"/>
                <a:gd name="connsiteY10" fmla="*/ 1582396 h 5974408"/>
                <a:gd name="connsiteX11" fmla="*/ 352502 w 2215110"/>
                <a:gd name="connsiteY11" fmla="*/ 458446 h 5974408"/>
                <a:gd name="connsiteX12" fmla="*/ 390602 w 2215110"/>
                <a:gd name="connsiteY12" fmla="*/ 182221 h 5974408"/>
                <a:gd name="connsiteX13" fmla="*/ 638252 w 2215110"/>
                <a:gd name="connsiteY13" fmla="*/ 39346 h 5974408"/>
                <a:gd name="connsiteX0" fmla="*/ 638252 w 2215110"/>
                <a:gd name="connsiteY0" fmla="*/ 39346 h 6006937"/>
                <a:gd name="connsiteX1" fmla="*/ 1524077 w 2215110"/>
                <a:gd name="connsiteY1" fmla="*/ 915646 h 6006937"/>
                <a:gd name="connsiteX2" fmla="*/ 2038427 w 2215110"/>
                <a:gd name="connsiteY2" fmla="*/ 2639671 h 6006937"/>
                <a:gd name="connsiteX3" fmla="*/ 2200352 w 2215110"/>
                <a:gd name="connsiteY3" fmla="*/ 4154146 h 6006937"/>
                <a:gd name="connsiteX4" fmla="*/ 1714577 w 2215110"/>
                <a:gd name="connsiteY4" fmla="*/ 5125696 h 6006937"/>
                <a:gd name="connsiteX5" fmla="*/ 1666952 w 2215110"/>
                <a:gd name="connsiteY5" fmla="*/ 5525746 h 6006937"/>
                <a:gd name="connsiteX6" fmla="*/ 1171652 w 2215110"/>
                <a:gd name="connsiteY6" fmla="*/ 5973421 h 6006937"/>
                <a:gd name="connsiteX7" fmla="*/ 533477 w 2215110"/>
                <a:gd name="connsiteY7" fmla="*/ 5640046 h 6006937"/>
                <a:gd name="connsiteX8" fmla="*/ 476327 w 2215110"/>
                <a:gd name="connsiteY8" fmla="*/ 5430496 h 6006937"/>
                <a:gd name="connsiteX9" fmla="*/ 77 w 2215110"/>
                <a:gd name="connsiteY9" fmla="*/ 2544421 h 6006937"/>
                <a:gd name="connsiteX10" fmla="*/ 438227 w 2215110"/>
                <a:gd name="connsiteY10" fmla="*/ 1582396 h 6006937"/>
                <a:gd name="connsiteX11" fmla="*/ 352502 w 2215110"/>
                <a:gd name="connsiteY11" fmla="*/ 458446 h 6006937"/>
                <a:gd name="connsiteX12" fmla="*/ 390602 w 2215110"/>
                <a:gd name="connsiteY12" fmla="*/ 182221 h 6006937"/>
                <a:gd name="connsiteX13" fmla="*/ 638252 w 2215110"/>
                <a:gd name="connsiteY13" fmla="*/ 39346 h 6006937"/>
                <a:gd name="connsiteX0" fmla="*/ 638252 w 2215110"/>
                <a:gd name="connsiteY0" fmla="*/ 39346 h 6006937"/>
                <a:gd name="connsiteX1" fmla="*/ 1524077 w 2215110"/>
                <a:gd name="connsiteY1" fmla="*/ 915646 h 6006937"/>
                <a:gd name="connsiteX2" fmla="*/ 2038427 w 2215110"/>
                <a:gd name="connsiteY2" fmla="*/ 2639671 h 6006937"/>
                <a:gd name="connsiteX3" fmla="*/ 2200352 w 2215110"/>
                <a:gd name="connsiteY3" fmla="*/ 4154146 h 6006937"/>
                <a:gd name="connsiteX4" fmla="*/ 1714577 w 2215110"/>
                <a:gd name="connsiteY4" fmla="*/ 5125696 h 6006937"/>
                <a:gd name="connsiteX5" fmla="*/ 1666952 w 2215110"/>
                <a:gd name="connsiteY5" fmla="*/ 5525746 h 6006937"/>
                <a:gd name="connsiteX6" fmla="*/ 1171652 w 2215110"/>
                <a:gd name="connsiteY6" fmla="*/ 5973421 h 6006937"/>
                <a:gd name="connsiteX7" fmla="*/ 533477 w 2215110"/>
                <a:gd name="connsiteY7" fmla="*/ 5640046 h 6006937"/>
                <a:gd name="connsiteX8" fmla="*/ 476327 w 2215110"/>
                <a:gd name="connsiteY8" fmla="*/ 5430496 h 6006937"/>
                <a:gd name="connsiteX9" fmla="*/ 77 w 2215110"/>
                <a:gd name="connsiteY9" fmla="*/ 2544421 h 6006937"/>
                <a:gd name="connsiteX10" fmla="*/ 438227 w 2215110"/>
                <a:gd name="connsiteY10" fmla="*/ 1582396 h 6006937"/>
                <a:gd name="connsiteX11" fmla="*/ 352502 w 2215110"/>
                <a:gd name="connsiteY11" fmla="*/ 458446 h 6006937"/>
                <a:gd name="connsiteX12" fmla="*/ 390602 w 2215110"/>
                <a:gd name="connsiteY12" fmla="*/ 182221 h 6006937"/>
                <a:gd name="connsiteX13" fmla="*/ 638252 w 2215110"/>
                <a:gd name="connsiteY13" fmla="*/ 39346 h 6006937"/>
                <a:gd name="connsiteX0" fmla="*/ 638252 w 2215110"/>
                <a:gd name="connsiteY0" fmla="*/ 39346 h 5973774"/>
                <a:gd name="connsiteX1" fmla="*/ 1524077 w 2215110"/>
                <a:gd name="connsiteY1" fmla="*/ 915646 h 5973774"/>
                <a:gd name="connsiteX2" fmla="*/ 2038427 w 2215110"/>
                <a:gd name="connsiteY2" fmla="*/ 2639671 h 5973774"/>
                <a:gd name="connsiteX3" fmla="*/ 2200352 w 2215110"/>
                <a:gd name="connsiteY3" fmla="*/ 4154146 h 5973774"/>
                <a:gd name="connsiteX4" fmla="*/ 1714577 w 2215110"/>
                <a:gd name="connsiteY4" fmla="*/ 5125696 h 5973774"/>
                <a:gd name="connsiteX5" fmla="*/ 1657427 w 2215110"/>
                <a:gd name="connsiteY5" fmla="*/ 5573371 h 5973774"/>
                <a:gd name="connsiteX6" fmla="*/ 1171652 w 2215110"/>
                <a:gd name="connsiteY6" fmla="*/ 5973421 h 5973774"/>
                <a:gd name="connsiteX7" fmla="*/ 533477 w 2215110"/>
                <a:gd name="connsiteY7" fmla="*/ 5640046 h 5973774"/>
                <a:gd name="connsiteX8" fmla="*/ 476327 w 2215110"/>
                <a:gd name="connsiteY8" fmla="*/ 5430496 h 5973774"/>
                <a:gd name="connsiteX9" fmla="*/ 77 w 2215110"/>
                <a:gd name="connsiteY9" fmla="*/ 2544421 h 5973774"/>
                <a:gd name="connsiteX10" fmla="*/ 438227 w 2215110"/>
                <a:gd name="connsiteY10" fmla="*/ 1582396 h 5973774"/>
                <a:gd name="connsiteX11" fmla="*/ 352502 w 2215110"/>
                <a:gd name="connsiteY11" fmla="*/ 458446 h 5973774"/>
                <a:gd name="connsiteX12" fmla="*/ 390602 w 2215110"/>
                <a:gd name="connsiteY12" fmla="*/ 182221 h 5973774"/>
                <a:gd name="connsiteX13" fmla="*/ 638252 w 2215110"/>
                <a:gd name="connsiteY13" fmla="*/ 39346 h 5973774"/>
                <a:gd name="connsiteX0" fmla="*/ 638252 w 2215110"/>
                <a:gd name="connsiteY0" fmla="*/ 39346 h 5973774"/>
                <a:gd name="connsiteX1" fmla="*/ 1524077 w 2215110"/>
                <a:gd name="connsiteY1" fmla="*/ 915646 h 5973774"/>
                <a:gd name="connsiteX2" fmla="*/ 2038427 w 2215110"/>
                <a:gd name="connsiteY2" fmla="*/ 2639671 h 5973774"/>
                <a:gd name="connsiteX3" fmla="*/ 2200352 w 2215110"/>
                <a:gd name="connsiteY3" fmla="*/ 4154146 h 5973774"/>
                <a:gd name="connsiteX4" fmla="*/ 1714577 w 2215110"/>
                <a:gd name="connsiteY4" fmla="*/ 5125696 h 5973774"/>
                <a:gd name="connsiteX5" fmla="*/ 1657427 w 2215110"/>
                <a:gd name="connsiteY5" fmla="*/ 5573371 h 5973774"/>
                <a:gd name="connsiteX6" fmla="*/ 1171652 w 2215110"/>
                <a:gd name="connsiteY6" fmla="*/ 5973421 h 5973774"/>
                <a:gd name="connsiteX7" fmla="*/ 533477 w 2215110"/>
                <a:gd name="connsiteY7" fmla="*/ 5640046 h 5973774"/>
                <a:gd name="connsiteX8" fmla="*/ 476327 w 2215110"/>
                <a:gd name="connsiteY8" fmla="*/ 5430496 h 5973774"/>
                <a:gd name="connsiteX9" fmla="*/ 77 w 2215110"/>
                <a:gd name="connsiteY9" fmla="*/ 2544421 h 5973774"/>
                <a:gd name="connsiteX10" fmla="*/ 438227 w 2215110"/>
                <a:gd name="connsiteY10" fmla="*/ 1582396 h 5973774"/>
                <a:gd name="connsiteX11" fmla="*/ 352502 w 2215110"/>
                <a:gd name="connsiteY11" fmla="*/ 458446 h 5973774"/>
                <a:gd name="connsiteX12" fmla="*/ 390602 w 2215110"/>
                <a:gd name="connsiteY12" fmla="*/ 182221 h 5973774"/>
                <a:gd name="connsiteX13" fmla="*/ 638252 w 2215110"/>
                <a:gd name="connsiteY13" fmla="*/ 39346 h 5973774"/>
                <a:gd name="connsiteX0" fmla="*/ 644695 w 2221553"/>
                <a:gd name="connsiteY0" fmla="*/ 39346 h 5975106"/>
                <a:gd name="connsiteX1" fmla="*/ 1530520 w 2221553"/>
                <a:gd name="connsiteY1" fmla="*/ 915646 h 5975106"/>
                <a:gd name="connsiteX2" fmla="*/ 2044870 w 2221553"/>
                <a:gd name="connsiteY2" fmla="*/ 2639671 h 5975106"/>
                <a:gd name="connsiteX3" fmla="*/ 2206795 w 2221553"/>
                <a:gd name="connsiteY3" fmla="*/ 4154146 h 5975106"/>
                <a:gd name="connsiteX4" fmla="*/ 1721020 w 2221553"/>
                <a:gd name="connsiteY4" fmla="*/ 5125696 h 5975106"/>
                <a:gd name="connsiteX5" fmla="*/ 1663870 w 2221553"/>
                <a:gd name="connsiteY5" fmla="*/ 5573371 h 5975106"/>
                <a:gd name="connsiteX6" fmla="*/ 1178095 w 2221553"/>
                <a:gd name="connsiteY6" fmla="*/ 5973421 h 5975106"/>
                <a:gd name="connsiteX7" fmla="*/ 539920 w 2221553"/>
                <a:gd name="connsiteY7" fmla="*/ 5640046 h 5975106"/>
                <a:gd name="connsiteX8" fmla="*/ 206545 w 2221553"/>
                <a:gd name="connsiteY8" fmla="*/ 4125571 h 5975106"/>
                <a:gd name="connsiteX9" fmla="*/ 6520 w 2221553"/>
                <a:gd name="connsiteY9" fmla="*/ 2544421 h 5975106"/>
                <a:gd name="connsiteX10" fmla="*/ 444670 w 2221553"/>
                <a:gd name="connsiteY10" fmla="*/ 1582396 h 5975106"/>
                <a:gd name="connsiteX11" fmla="*/ 358945 w 2221553"/>
                <a:gd name="connsiteY11" fmla="*/ 458446 h 5975106"/>
                <a:gd name="connsiteX12" fmla="*/ 397045 w 2221553"/>
                <a:gd name="connsiteY12" fmla="*/ 182221 h 5975106"/>
                <a:gd name="connsiteX13" fmla="*/ 644695 w 2221553"/>
                <a:gd name="connsiteY13" fmla="*/ 39346 h 5975106"/>
                <a:gd name="connsiteX0" fmla="*/ 644695 w 2221553"/>
                <a:gd name="connsiteY0" fmla="*/ 45570 h 5981330"/>
                <a:gd name="connsiteX1" fmla="*/ 1530520 w 2221553"/>
                <a:gd name="connsiteY1" fmla="*/ 921870 h 5981330"/>
                <a:gd name="connsiteX2" fmla="*/ 2044870 w 2221553"/>
                <a:gd name="connsiteY2" fmla="*/ 2645895 h 5981330"/>
                <a:gd name="connsiteX3" fmla="*/ 2206795 w 2221553"/>
                <a:gd name="connsiteY3" fmla="*/ 4160370 h 5981330"/>
                <a:gd name="connsiteX4" fmla="*/ 1721020 w 2221553"/>
                <a:gd name="connsiteY4" fmla="*/ 5131920 h 5981330"/>
                <a:gd name="connsiteX5" fmla="*/ 1663870 w 2221553"/>
                <a:gd name="connsiteY5" fmla="*/ 5579595 h 5981330"/>
                <a:gd name="connsiteX6" fmla="*/ 1178095 w 2221553"/>
                <a:gd name="connsiteY6" fmla="*/ 5979645 h 5981330"/>
                <a:gd name="connsiteX7" fmla="*/ 539920 w 2221553"/>
                <a:gd name="connsiteY7" fmla="*/ 5646270 h 5981330"/>
                <a:gd name="connsiteX8" fmla="*/ 206545 w 2221553"/>
                <a:gd name="connsiteY8" fmla="*/ 4131795 h 5981330"/>
                <a:gd name="connsiteX9" fmla="*/ 6520 w 2221553"/>
                <a:gd name="connsiteY9" fmla="*/ 2550645 h 5981330"/>
                <a:gd name="connsiteX10" fmla="*/ 444670 w 2221553"/>
                <a:gd name="connsiteY10" fmla="*/ 1588620 h 5981330"/>
                <a:gd name="connsiteX11" fmla="*/ 358945 w 2221553"/>
                <a:gd name="connsiteY11" fmla="*/ 464670 h 5981330"/>
                <a:gd name="connsiteX12" fmla="*/ 330370 w 2221553"/>
                <a:gd name="connsiteY12" fmla="*/ 159870 h 5981330"/>
                <a:gd name="connsiteX13" fmla="*/ 644695 w 2221553"/>
                <a:gd name="connsiteY13" fmla="*/ 45570 h 5981330"/>
                <a:gd name="connsiteX0" fmla="*/ 720895 w 2221553"/>
                <a:gd name="connsiteY0" fmla="*/ 41892 h 6006227"/>
                <a:gd name="connsiteX1" fmla="*/ 1530520 w 2221553"/>
                <a:gd name="connsiteY1" fmla="*/ 946767 h 6006227"/>
                <a:gd name="connsiteX2" fmla="*/ 2044870 w 2221553"/>
                <a:gd name="connsiteY2" fmla="*/ 2670792 h 6006227"/>
                <a:gd name="connsiteX3" fmla="*/ 2206795 w 2221553"/>
                <a:gd name="connsiteY3" fmla="*/ 4185267 h 6006227"/>
                <a:gd name="connsiteX4" fmla="*/ 1721020 w 2221553"/>
                <a:gd name="connsiteY4" fmla="*/ 5156817 h 6006227"/>
                <a:gd name="connsiteX5" fmla="*/ 1663870 w 2221553"/>
                <a:gd name="connsiteY5" fmla="*/ 5604492 h 6006227"/>
                <a:gd name="connsiteX6" fmla="*/ 1178095 w 2221553"/>
                <a:gd name="connsiteY6" fmla="*/ 6004542 h 6006227"/>
                <a:gd name="connsiteX7" fmla="*/ 539920 w 2221553"/>
                <a:gd name="connsiteY7" fmla="*/ 5671167 h 6006227"/>
                <a:gd name="connsiteX8" fmla="*/ 206545 w 2221553"/>
                <a:gd name="connsiteY8" fmla="*/ 4156692 h 6006227"/>
                <a:gd name="connsiteX9" fmla="*/ 6520 w 2221553"/>
                <a:gd name="connsiteY9" fmla="*/ 2575542 h 6006227"/>
                <a:gd name="connsiteX10" fmla="*/ 444670 w 2221553"/>
                <a:gd name="connsiteY10" fmla="*/ 1613517 h 6006227"/>
                <a:gd name="connsiteX11" fmla="*/ 358945 w 2221553"/>
                <a:gd name="connsiteY11" fmla="*/ 489567 h 6006227"/>
                <a:gd name="connsiteX12" fmla="*/ 330370 w 2221553"/>
                <a:gd name="connsiteY12" fmla="*/ 184767 h 6006227"/>
                <a:gd name="connsiteX13" fmla="*/ 720895 w 2221553"/>
                <a:gd name="connsiteY13" fmla="*/ 41892 h 6006227"/>
                <a:gd name="connsiteX0" fmla="*/ 720895 w 2221553"/>
                <a:gd name="connsiteY0" fmla="*/ 42503 h 6006838"/>
                <a:gd name="connsiteX1" fmla="*/ 1530520 w 2221553"/>
                <a:gd name="connsiteY1" fmla="*/ 947378 h 6006838"/>
                <a:gd name="connsiteX2" fmla="*/ 2044870 w 2221553"/>
                <a:gd name="connsiteY2" fmla="*/ 2671403 h 6006838"/>
                <a:gd name="connsiteX3" fmla="*/ 2206795 w 2221553"/>
                <a:gd name="connsiteY3" fmla="*/ 4185878 h 6006838"/>
                <a:gd name="connsiteX4" fmla="*/ 1721020 w 2221553"/>
                <a:gd name="connsiteY4" fmla="*/ 5157428 h 6006838"/>
                <a:gd name="connsiteX5" fmla="*/ 1663870 w 2221553"/>
                <a:gd name="connsiteY5" fmla="*/ 5605103 h 6006838"/>
                <a:gd name="connsiteX6" fmla="*/ 1178095 w 2221553"/>
                <a:gd name="connsiteY6" fmla="*/ 6005153 h 6006838"/>
                <a:gd name="connsiteX7" fmla="*/ 539920 w 2221553"/>
                <a:gd name="connsiteY7" fmla="*/ 5671778 h 6006838"/>
                <a:gd name="connsiteX8" fmla="*/ 206545 w 2221553"/>
                <a:gd name="connsiteY8" fmla="*/ 4157303 h 6006838"/>
                <a:gd name="connsiteX9" fmla="*/ 6520 w 2221553"/>
                <a:gd name="connsiteY9" fmla="*/ 2576153 h 6006838"/>
                <a:gd name="connsiteX10" fmla="*/ 444670 w 2221553"/>
                <a:gd name="connsiteY10" fmla="*/ 1614128 h 6006838"/>
                <a:gd name="connsiteX11" fmla="*/ 311320 w 2221553"/>
                <a:gd name="connsiteY11" fmla="*/ 518753 h 6006838"/>
                <a:gd name="connsiteX12" fmla="*/ 330370 w 2221553"/>
                <a:gd name="connsiteY12" fmla="*/ 185378 h 6006838"/>
                <a:gd name="connsiteX13" fmla="*/ 720895 w 2221553"/>
                <a:gd name="connsiteY13" fmla="*/ 42503 h 600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1553" h="6006838">
                  <a:moveTo>
                    <a:pt x="720895" y="42503"/>
                  </a:moveTo>
                  <a:cubicBezTo>
                    <a:pt x="920920" y="169503"/>
                    <a:pt x="1309858" y="509228"/>
                    <a:pt x="1530520" y="947378"/>
                  </a:cubicBezTo>
                  <a:cubicBezTo>
                    <a:pt x="1751183" y="1385528"/>
                    <a:pt x="1932158" y="2131653"/>
                    <a:pt x="2044870" y="2671403"/>
                  </a:cubicBezTo>
                  <a:cubicBezTo>
                    <a:pt x="2157583" y="3211153"/>
                    <a:pt x="2260770" y="3771541"/>
                    <a:pt x="2206795" y="4185878"/>
                  </a:cubicBezTo>
                  <a:cubicBezTo>
                    <a:pt x="2152820" y="4600215"/>
                    <a:pt x="1811507" y="4920891"/>
                    <a:pt x="1721020" y="5157428"/>
                  </a:cubicBezTo>
                  <a:cubicBezTo>
                    <a:pt x="1630533" y="5393965"/>
                    <a:pt x="1797220" y="5405078"/>
                    <a:pt x="1663870" y="5605103"/>
                  </a:cubicBezTo>
                  <a:cubicBezTo>
                    <a:pt x="1530520" y="5805128"/>
                    <a:pt x="1365420" y="5994041"/>
                    <a:pt x="1178095" y="6005153"/>
                  </a:cubicBezTo>
                  <a:cubicBezTo>
                    <a:pt x="990770" y="6016265"/>
                    <a:pt x="701845" y="5979753"/>
                    <a:pt x="539920" y="5671778"/>
                  </a:cubicBezTo>
                  <a:cubicBezTo>
                    <a:pt x="377995" y="5363803"/>
                    <a:pt x="295445" y="4673241"/>
                    <a:pt x="206545" y="4157303"/>
                  </a:cubicBezTo>
                  <a:cubicBezTo>
                    <a:pt x="117645" y="3641365"/>
                    <a:pt x="-33167" y="3000015"/>
                    <a:pt x="6520" y="2576153"/>
                  </a:cubicBezTo>
                  <a:cubicBezTo>
                    <a:pt x="46207" y="2152291"/>
                    <a:pt x="393870" y="1957028"/>
                    <a:pt x="444670" y="1614128"/>
                  </a:cubicBezTo>
                  <a:cubicBezTo>
                    <a:pt x="495470" y="1271228"/>
                    <a:pt x="330370" y="756878"/>
                    <a:pt x="311320" y="518753"/>
                  </a:cubicBezTo>
                  <a:cubicBezTo>
                    <a:pt x="292270" y="280628"/>
                    <a:pt x="262108" y="264753"/>
                    <a:pt x="330370" y="185378"/>
                  </a:cubicBezTo>
                  <a:cubicBezTo>
                    <a:pt x="398632" y="106003"/>
                    <a:pt x="520870" y="-84497"/>
                    <a:pt x="720895" y="42503"/>
                  </a:cubicBezTo>
                  <a:close/>
                </a:path>
              </a:pathLst>
            </a:custGeom>
            <a:noFill/>
            <a:ln w="762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1739639" y="15874753"/>
              <a:ext cx="4549066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TWIN TUNNELS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705684" y="5756951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345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2486124" y="3377614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348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5582650" y="8065089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506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3879878" y="12153560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319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151760" y="14403162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397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757602" y="10641361"/>
              <a:ext cx="2430474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HILL 248</a:t>
              </a: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481262" y="2925350"/>
            <a:ext cx="7555833" cy="37856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sz="80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4B: Chipyong-ni </a:t>
            </a:r>
          </a:p>
          <a:p>
            <a:pPr algn="ctr"/>
            <a:r>
              <a:rPr lang="en-US" sz="80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            1951		</a:t>
            </a:r>
          </a:p>
        </p:txBody>
      </p:sp>
      <p:pic>
        <p:nvPicPr>
          <p:cNvPr id="25" name="Picture 1762" descr="CSI Crest Mediu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78" y="297493"/>
            <a:ext cx="2395405" cy="2532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" name="Group 25"/>
          <p:cNvGrpSpPr/>
          <p:nvPr/>
        </p:nvGrpSpPr>
        <p:grpSpPr>
          <a:xfrm>
            <a:off x="15740803" y="754702"/>
            <a:ext cx="623888" cy="2647951"/>
            <a:chOff x="24909829" y="470756"/>
            <a:chExt cx="623888" cy="2647951"/>
          </a:xfrm>
        </p:grpSpPr>
        <p:sp>
          <p:nvSpPr>
            <p:cNvPr id="27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31" name="Freeform 30"/>
          <p:cNvSpPr/>
          <p:nvPr/>
        </p:nvSpPr>
        <p:spPr>
          <a:xfrm>
            <a:off x="16602016" y="6952538"/>
            <a:ext cx="3876361" cy="3872184"/>
          </a:xfrm>
          <a:custGeom>
            <a:avLst/>
            <a:gdLst>
              <a:gd name="connsiteX0" fmla="*/ 0 w 904875"/>
              <a:gd name="connsiteY0" fmla="*/ 171450 h 1190625"/>
              <a:gd name="connsiteX1" fmla="*/ 180975 w 904875"/>
              <a:gd name="connsiteY1" fmla="*/ 809625 h 1190625"/>
              <a:gd name="connsiteX2" fmla="*/ 304800 w 904875"/>
              <a:gd name="connsiteY2" fmla="*/ 1104900 h 1190625"/>
              <a:gd name="connsiteX3" fmla="*/ 581025 w 904875"/>
              <a:gd name="connsiteY3" fmla="*/ 1190625 h 1190625"/>
              <a:gd name="connsiteX4" fmla="*/ 809625 w 904875"/>
              <a:gd name="connsiteY4" fmla="*/ 1047750 h 1190625"/>
              <a:gd name="connsiteX5" fmla="*/ 904875 w 904875"/>
              <a:gd name="connsiteY5" fmla="*/ 819150 h 1190625"/>
              <a:gd name="connsiteX6" fmla="*/ 723900 w 904875"/>
              <a:gd name="connsiteY6" fmla="*/ 409575 h 1190625"/>
              <a:gd name="connsiteX7" fmla="*/ 485775 w 904875"/>
              <a:gd name="connsiteY7" fmla="*/ 114300 h 1190625"/>
              <a:gd name="connsiteX8" fmla="*/ 142875 w 904875"/>
              <a:gd name="connsiteY8" fmla="*/ 0 h 1190625"/>
              <a:gd name="connsiteX9" fmla="*/ 0 w 904875"/>
              <a:gd name="connsiteY9" fmla="*/ 171450 h 1190625"/>
              <a:gd name="connsiteX0" fmla="*/ 410 w 905285"/>
              <a:gd name="connsiteY0" fmla="*/ 172516 h 1191691"/>
              <a:gd name="connsiteX1" fmla="*/ 181385 w 905285"/>
              <a:gd name="connsiteY1" fmla="*/ 810691 h 1191691"/>
              <a:gd name="connsiteX2" fmla="*/ 305210 w 905285"/>
              <a:gd name="connsiteY2" fmla="*/ 1105966 h 1191691"/>
              <a:gd name="connsiteX3" fmla="*/ 581435 w 905285"/>
              <a:gd name="connsiteY3" fmla="*/ 1191691 h 1191691"/>
              <a:gd name="connsiteX4" fmla="*/ 810035 w 905285"/>
              <a:gd name="connsiteY4" fmla="*/ 1048816 h 1191691"/>
              <a:gd name="connsiteX5" fmla="*/ 905285 w 905285"/>
              <a:gd name="connsiteY5" fmla="*/ 820216 h 1191691"/>
              <a:gd name="connsiteX6" fmla="*/ 724310 w 905285"/>
              <a:gd name="connsiteY6" fmla="*/ 410641 h 1191691"/>
              <a:gd name="connsiteX7" fmla="*/ 486185 w 905285"/>
              <a:gd name="connsiteY7" fmla="*/ 115366 h 1191691"/>
              <a:gd name="connsiteX8" fmla="*/ 143285 w 905285"/>
              <a:gd name="connsiteY8" fmla="*/ 1066 h 1191691"/>
              <a:gd name="connsiteX9" fmla="*/ 410 w 905285"/>
              <a:gd name="connsiteY9" fmla="*/ 172516 h 1191691"/>
              <a:gd name="connsiteX0" fmla="*/ 410 w 905285"/>
              <a:gd name="connsiteY0" fmla="*/ 172516 h 1191691"/>
              <a:gd name="connsiteX1" fmla="*/ 181385 w 905285"/>
              <a:gd name="connsiteY1" fmla="*/ 810691 h 1191691"/>
              <a:gd name="connsiteX2" fmla="*/ 305210 w 905285"/>
              <a:gd name="connsiteY2" fmla="*/ 1105966 h 1191691"/>
              <a:gd name="connsiteX3" fmla="*/ 581435 w 905285"/>
              <a:gd name="connsiteY3" fmla="*/ 1191691 h 1191691"/>
              <a:gd name="connsiteX4" fmla="*/ 810035 w 905285"/>
              <a:gd name="connsiteY4" fmla="*/ 1048816 h 1191691"/>
              <a:gd name="connsiteX5" fmla="*/ 905285 w 905285"/>
              <a:gd name="connsiteY5" fmla="*/ 820216 h 1191691"/>
              <a:gd name="connsiteX6" fmla="*/ 724310 w 905285"/>
              <a:gd name="connsiteY6" fmla="*/ 410641 h 1191691"/>
              <a:gd name="connsiteX7" fmla="*/ 486185 w 905285"/>
              <a:gd name="connsiteY7" fmla="*/ 115366 h 1191691"/>
              <a:gd name="connsiteX8" fmla="*/ 143285 w 905285"/>
              <a:gd name="connsiteY8" fmla="*/ 1066 h 1191691"/>
              <a:gd name="connsiteX9" fmla="*/ 410 w 905285"/>
              <a:gd name="connsiteY9" fmla="*/ 172516 h 1191691"/>
              <a:gd name="connsiteX0" fmla="*/ 410 w 905285"/>
              <a:gd name="connsiteY0" fmla="*/ 172516 h 1191691"/>
              <a:gd name="connsiteX1" fmla="*/ 181385 w 905285"/>
              <a:gd name="connsiteY1" fmla="*/ 810691 h 1191691"/>
              <a:gd name="connsiteX2" fmla="*/ 305210 w 905285"/>
              <a:gd name="connsiteY2" fmla="*/ 1105966 h 1191691"/>
              <a:gd name="connsiteX3" fmla="*/ 581435 w 905285"/>
              <a:gd name="connsiteY3" fmla="*/ 1191691 h 1191691"/>
              <a:gd name="connsiteX4" fmla="*/ 810035 w 905285"/>
              <a:gd name="connsiteY4" fmla="*/ 1048816 h 1191691"/>
              <a:gd name="connsiteX5" fmla="*/ 905285 w 905285"/>
              <a:gd name="connsiteY5" fmla="*/ 820216 h 1191691"/>
              <a:gd name="connsiteX6" fmla="*/ 724310 w 905285"/>
              <a:gd name="connsiteY6" fmla="*/ 410641 h 1191691"/>
              <a:gd name="connsiteX7" fmla="*/ 486185 w 905285"/>
              <a:gd name="connsiteY7" fmla="*/ 115366 h 1191691"/>
              <a:gd name="connsiteX8" fmla="*/ 143285 w 905285"/>
              <a:gd name="connsiteY8" fmla="*/ 1066 h 1191691"/>
              <a:gd name="connsiteX9" fmla="*/ 410 w 905285"/>
              <a:gd name="connsiteY9" fmla="*/ 172516 h 1191691"/>
              <a:gd name="connsiteX0" fmla="*/ 410 w 907559"/>
              <a:gd name="connsiteY0" fmla="*/ 172516 h 1191691"/>
              <a:gd name="connsiteX1" fmla="*/ 181385 w 907559"/>
              <a:gd name="connsiteY1" fmla="*/ 810691 h 1191691"/>
              <a:gd name="connsiteX2" fmla="*/ 305210 w 907559"/>
              <a:gd name="connsiteY2" fmla="*/ 1105966 h 1191691"/>
              <a:gd name="connsiteX3" fmla="*/ 581435 w 907559"/>
              <a:gd name="connsiteY3" fmla="*/ 1191691 h 1191691"/>
              <a:gd name="connsiteX4" fmla="*/ 810035 w 907559"/>
              <a:gd name="connsiteY4" fmla="*/ 1048816 h 1191691"/>
              <a:gd name="connsiteX5" fmla="*/ 905285 w 907559"/>
              <a:gd name="connsiteY5" fmla="*/ 820216 h 1191691"/>
              <a:gd name="connsiteX6" fmla="*/ 724310 w 907559"/>
              <a:gd name="connsiteY6" fmla="*/ 410641 h 1191691"/>
              <a:gd name="connsiteX7" fmla="*/ 486185 w 907559"/>
              <a:gd name="connsiteY7" fmla="*/ 115366 h 1191691"/>
              <a:gd name="connsiteX8" fmla="*/ 143285 w 907559"/>
              <a:gd name="connsiteY8" fmla="*/ 1066 h 1191691"/>
              <a:gd name="connsiteX9" fmla="*/ 410 w 907559"/>
              <a:gd name="connsiteY9" fmla="*/ 172516 h 1191691"/>
              <a:gd name="connsiteX0" fmla="*/ 410 w 907559"/>
              <a:gd name="connsiteY0" fmla="*/ 172516 h 1191691"/>
              <a:gd name="connsiteX1" fmla="*/ 181385 w 907559"/>
              <a:gd name="connsiteY1" fmla="*/ 810691 h 1191691"/>
              <a:gd name="connsiteX2" fmla="*/ 305210 w 907559"/>
              <a:gd name="connsiteY2" fmla="*/ 1105966 h 1191691"/>
              <a:gd name="connsiteX3" fmla="*/ 581435 w 907559"/>
              <a:gd name="connsiteY3" fmla="*/ 1191691 h 1191691"/>
              <a:gd name="connsiteX4" fmla="*/ 810035 w 907559"/>
              <a:gd name="connsiteY4" fmla="*/ 1048816 h 1191691"/>
              <a:gd name="connsiteX5" fmla="*/ 905285 w 907559"/>
              <a:gd name="connsiteY5" fmla="*/ 820216 h 1191691"/>
              <a:gd name="connsiteX6" fmla="*/ 724310 w 907559"/>
              <a:gd name="connsiteY6" fmla="*/ 410641 h 1191691"/>
              <a:gd name="connsiteX7" fmla="*/ 486185 w 907559"/>
              <a:gd name="connsiteY7" fmla="*/ 115366 h 1191691"/>
              <a:gd name="connsiteX8" fmla="*/ 143285 w 907559"/>
              <a:gd name="connsiteY8" fmla="*/ 1066 h 1191691"/>
              <a:gd name="connsiteX9" fmla="*/ 410 w 907559"/>
              <a:gd name="connsiteY9" fmla="*/ 172516 h 1191691"/>
              <a:gd name="connsiteX0" fmla="*/ 410 w 907559"/>
              <a:gd name="connsiteY0" fmla="*/ 172516 h 1193354"/>
              <a:gd name="connsiteX1" fmla="*/ 181385 w 907559"/>
              <a:gd name="connsiteY1" fmla="*/ 810691 h 1193354"/>
              <a:gd name="connsiteX2" fmla="*/ 305210 w 907559"/>
              <a:gd name="connsiteY2" fmla="*/ 1105966 h 1193354"/>
              <a:gd name="connsiteX3" fmla="*/ 581435 w 907559"/>
              <a:gd name="connsiteY3" fmla="*/ 1191691 h 1193354"/>
              <a:gd name="connsiteX4" fmla="*/ 810035 w 907559"/>
              <a:gd name="connsiteY4" fmla="*/ 1048816 h 1193354"/>
              <a:gd name="connsiteX5" fmla="*/ 905285 w 907559"/>
              <a:gd name="connsiteY5" fmla="*/ 820216 h 1193354"/>
              <a:gd name="connsiteX6" fmla="*/ 724310 w 907559"/>
              <a:gd name="connsiteY6" fmla="*/ 410641 h 1193354"/>
              <a:gd name="connsiteX7" fmla="*/ 486185 w 907559"/>
              <a:gd name="connsiteY7" fmla="*/ 115366 h 1193354"/>
              <a:gd name="connsiteX8" fmla="*/ 143285 w 907559"/>
              <a:gd name="connsiteY8" fmla="*/ 1066 h 1193354"/>
              <a:gd name="connsiteX9" fmla="*/ 410 w 907559"/>
              <a:gd name="connsiteY9" fmla="*/ 172516 h 1193354"/>
              <a:gd name="connsiteX0" fmla="*/ 410 w 907559"/>
              <a:gd name="connsiteY0" fmla="*/ 172516 h 1193354"/>
              <a:gd name="connsiteX1" fmla="*/ 181385 w 907559"/>
              <a:gd name="connsiteY1" fmla="*/ 810691 h 1193354"/>
              <a:gd name="connsiteX2" fmla="*/ 305210 w 907559"/>
              <a:gd name="connsiteY2" fmla="*/ 1105966 h 1193354"/>
              <a:gd name="connsiteX3" fmla="*/ 581435 w 907559"/>
              <a:gd name="connsiteY3" fmla="*/ 1191691 h 1193354"/>
              <a:gd name="connsiteX4" fmla="*/ 810035 w 907559"/>
              <a:gd name="connsiteY4" fmla="*/ 1048816 h 1193354"/>
              <a:gd name="connsiteX5" fmla="*/ 905285 w 907559"/>
              <a:gd name="connsiteY5" fmla="*/ 820216 h 1193354"/>
              <a:gd name="connsiteX6" fmla="*/ 724310 w 907559"/>
              <a:gd name="connsiteY6" fmla="*/ 410641 h 1193354"/>
              <a:gd name="connsiteX7" fmla="*/ 486185 w 907559"/>
              <a:gd name="connsiteY7" fmla="*/ 115366 h 1193354"/>
              <a:gd name="connsiteX8" fmla="*/ 143285 w 907559"/>
              <a:gd name="connsiteY8" fmla="*/ 1066 h 1193354"/>
              <a:gd name="connsiteX9" fmla="*/ 410 w 907559"/>
              <a:gd name="connsiteY9" fmla="*/ 172516 h 1193354"/>
              <a:gd name="connsiteX0" fmla="*/ 410 w 907559"/>
              <a:gd name="connsiteY0" fmla="*/ 172516 h 1193354"/>
              <a:gd name="connsiteX1" fmla="*/ 181385 w 907559"/>
              <a:gd name="connsiteY1" fmla="*/ 810691 h 1193354"/>
              <a:gd name="connsiteX2" fmla="*/ 305210 w 907559"/>
              <a:gd name="connsiteY2" fmla="*/ 1105966 h 1193354"/>
              <a:gd name="connsiteX3" fmla="*/ 581435 w 907559"/>
              <a:gd name="connsiteY3" fmla="*/ 1191691 h 1193354"/>
              <a:gd name="connsiteX4" fmla="*/ 810035 w 907559"/>
              <a:gd name="connsiteY4" fmla="*/ 1048816 h 1193354"/>
              <a:gd name="connsiteX5" fmla="*/ 905285 w 907559"/>
              <a:gd name="connsiteY5" fmla="*/ 820216 h 1193354"/>
              <a:gd name="connsiteX6" fmla="*/ 724310 w 907559"/>
              <a:gd name="connsiteY6" fmla="*/ 410641 h 1193354"/>
              <a:gd name="connsiteX7" fmla="*/ 486185 w 907559"/>
              <a:gd name="connsiteY7" fmla="*/ 115366 h 1193354"/>
              <a:gd name="connsiteX8" fmla="*/ 143285 w 907559"/>
              <a:gd name="connsiteY8" fmla="*/ 1066 h 1193354"/>
              <a:gd name="connsiteX9" fmla="*/ 410 w 907559"/>
              <a:gd name="connsiteY9" fmla="*/ 172516 h 1193354"/>
              <a:gd name="connsiteX0" fmla="*/ 16154 w 923303"/>
              <a:gd name="connsiteY0" fmla="*/ 172516 h 1193354"/>
              <a:gd name="connsiteX1" fmla="*/ 197129 w 923303"/>
              <a:gd name="connsiteY1" fmla="*/ 810691 h 1193354"/>
              <a:gd name="connsiteX2" fmla="*/ 320954 w 923303"/>
              <a:gd name="connsiteY2" fmla="*/ 1105966 h 1193354"/>
              <a:gd name="connsiteX3" fmla="*/ 597179 w 923303"/>
              <a:gd name="connsiteY3" fmla="*/ 1191691 h 1193354"/>
              <a:gd name="connsiteX4" fmla="*/ 825779 w 923303"/>
              <a:gd name="connsiteY4" fmla="*/ 1048816 h 1193354"/>
              <a:gd name="connsiteX5" fmla="*/ 921029 w 923303"/>
              <a:gd name="connsiteY5" fmla="*/ 820216 h 1193354"/>
              <a:gd name="connsiteX6" fmla="*/ 740054 w 923303"/>
              <a:gd name="connsiteY6" fmla="*/ 410641 h 1193354"/>
              <a:gd name="connsiteX7" fmla="*/ 501929 w 923303"/>
              <a:gd name="connsiteY7" fmla="*/ 115366 h 1193354"/>
              <a:gd name="connsiteX8" fmla="*/ 159029 w 923303"/>
              <a:gd name="connsiteY8" fmla="*/ 1066 h 1193354"/>
              <a:gd name="connsiteX9" fmla="*/ 16154 w 923303"/>
              <a:gd name="connsiteY9" fmla="*/ 172516 h 1193354"/>
              <a:gd name="connsiteX0" fmla="*/ 16 w 907165"/>
              <a:gd name="connsiteY0" fmla="*/ 172516 h 1193354"/>
              <a:gd name="connsiteX1" fmla="*/ 180991 w 907165"/>
              <a:gd name="connsiteY1" fmla="*/ 810691 h 1193354"/>
              <a:gd name="connsiteX2" fmla="*/ 304816 w 907165"/>
              <a:gd name="connsiteY2" fmla="*/ 1105966 h 1193354"/>
              <a:gd name="connsiteX3" fmla="*/ 581041 w 907165"/>
              <a:gd name="connsiteY3" fmla="*/ 1191691 h 1193354"/>
              <a:gd name="connsiteX4" fmla="*/ 809641 w 907165"/>
              <a:gd name="connsiteY4" fmla="*/ 1048816 h 1193354"/>
              <a:gd name="connsiteX5" fmla="*/ 904891 w 907165"/>
              <a:gd name="connsiteY5" fmla="*/ 820216 h 1193354"/>
              <a:gd name="connsiteX6" fmla="*/ 723916 w 907165"/>
              <a:gd name="connsiteY6" fmla="*/ 410641 h 1193354"/>
              <a:gd name="connsiteX7" fmla="*/ 485791 w 907165"/>
              <a:gd name="connsiteY7" fmla="*/ 115366 h 1193354"/>
              <a:gd name="connsiteX8" fmla="*/ 190516 w 907165"/>
              <a:gd name="connsiteY8" fmla="*/ 1066 h 1193354"/>
              <a:gd name="connsiteX9" fmla="*/ 16 w 907165"/>
              <a:gd name="connsiteY9" fmla="*/ 172516 h 1193354"/>
              <a:gd name="connsiteX0" fmla="*/ 12 w 935736"/>
              <a:gd name="connsiteY0" fmla="*/ 312115 h 1199603"/>
              <a:gd name="connsiteX1" fmla="*/ 209562 w 935736"/>
              <a:gd name="connsiteY1" fmla="*/ 816940 h 1199603"/>
              <a:gd name="connsiteX2" fmla="*/ 333387 w 935736"/>
              <a:gd name="connsiteY2" fmla="*/ 1112215 h 1199603"/>
              <a:gd name="connsiteX3" fmla="*/ 609612 w 935736"/>
              <a:gd name="connsiteY3" fmla="*/ 1197940 h 1199603"/>
              <a:gd name="connsiteX4" fmla="*/ 838212 w 935736"/>
              <a:gd name="connsiteY4" fmla="*/ 1055065 h 1199603"/>
              <a:gd name="connsiteX5" fmla="*/ 933462 w 935736"/>
              <a:gd name="connsiteY5" fmla="*/ 826465 h 1199603"/>
              <a:gd name="connsiteX6" fmla="*/ 752487 w 935736"/>
              <a:gd name="connsiteY6" fmla="*/ 416890 h 1199603"/>
              <a:gd name="connsiteX7" fmla="*/ 514362 w 935736"/>
              <a:gd name="connsiteY7" fmla="*/ 121615 h 1199603"/>
              <a:gd name="connsiteX8" fmla="*/ 219087 w 935736"/>
              <a:gd name="connsiteY8" fmla="*/ 7315 h 1199603"/>
              <a:gd name="connsiteX9" fmla="*/ 12 w 935736"/>
              <a:gd name="connsiteY9" fmla="*/ 312115 h 1199603"/>
              <a:gd name="connsiteX0" fmla="*/ 12 w 1172311"/>
              <a:gd name="connsiteY0" fmla="*/ 312115 h 1199603"/>
              <a:gd name="connsiteX1" fmla="*/ 209562 w 1172311"/>
              <a:gd name="connsiteY1" fmla="*/ 816940 h 1199603"/>
              <a:gd name="connsiteX2" fmla="*/ 333387 w 1172311"/>
              <a:gd name="connsiteY2" fmla="*/ 1112215 h 1199603"/>
              <a:gd name="connsiteX3" fmla="*/ 609612 w 1172311"/>
              <a:gd name="connsiteY3" fmla="*/ 1197940 h 1199603"/>
              <a:gd name="connsiteX4" fmla="*/ 838212 w 1172311"/>
              <a:gd name="connsiteY4" fmla="*/ 1055065 h 1199603"/>
              <a:gd name="connsiteX5" fmla="*/ 933462 w 1172311"/>
              <a:gd name="connsiteY5" fmla="*/ 826465 h 1199603"/>
              <a:gd name="connsiteX6" fmla="*/ 1169375 w 1172311"/>
              <a:gd name="connsiteY6" fmla="*/ 554046 h 1199603"/>
              <a:gd name="connsiteX7" fmla="*/ 752487 w 1172311"/>
              <a:gd name="connsiteY7" fmla="*/ 416890 h 1199603"/>
              <a:gd name="connsiteX8" fmla="*/ 514362 w 1172311"/>
              <a:gd name="connsiteY8" fmla="*/ 121615 h 1199603"/>
              <a:gd name="connsiteX9" fmla="*/ 219087 w 1172311"/>
              <a:gd name="connsiteY9" fmla="*/ 7315 h 1199603"/>
              <a:gd name="connsiteX10" fmla="*/ 12 w 1172311"/>
              <a:gd name="connsiteY10" fmla="*/ 312115 h 1199603"/>
              <a:gd name="connsiteX0" fmla="*/ 12 w 1172311"/>
              <a:gd name="connsiteY0" fmla="*/ 574364 h 1461852"/>
              <a:gd name="connsiteX1" fmla="*/ 209562 w 1172311"/>
              <a:gd name="connsiteY1" fmla="*/ 1079189 h 1461852"/>
              <a:gd name="connsiteX2" fmla="*/ 333387 w 1172311"/>
              <a:gd name="connsiteY2" fmla="*/ 1374464 h 1461852"/>
              <a:gd name="connsiteX3" fmla="*/ 609612 w 1172311"/>
              <a:gd name="connsiteY3" fmla="*/ 1460189 h 1461852"/>
              <a:gd name="connsiteX4" fmla="*/ 838212 w 1172311"/>
              <a:gd name="connsiteY4" fmla="*/ 1317314 h 1461852"/>
              <a:gd name="connsiteX5" fmla="*/ 933462 w 1172311"/>
              <a:gd name="connsiteY5" fmla="*/ 1088714 h 1461852"/>
              <a:gd name="connsiteX6" fmla="*/ 1169375 w 1172311"/>
              <a:gd name="connsiteY6" fmla="*/ 816295 h 1461852"/>
              <a:gd name="connsiteX7" fmla="*/ 752487 w 1172311"/>
              <a:gd name="connsiteY7" fmla="*/ 679139 h 1461852"/>
              <a:gd name="connsiteX8" fmla="*/ 666762 w 1172311"/>
              <a:gd name="connsiteY8" fmla="*/ 12389 h 1461852"/>
              <a:gd name="connsiteX9" fmla="*/ 219087 w 1172311"/>
              <a:gd name="connsiteY9" fmla="*/ 269564 h 1461852"/>
              <a:gd name="connsiteX10" fmla="*/ 12 w 1172311"/>
              <a:gd name="connsiteY10" fmla="*/ 574364 h 1461852"/>
              <a:gd name="connsiteX0" fmla="*/ 313962 w 1486261"/>
              <a:gd name="connsiteY0" fmla="*/ 1246051 h 2133539"/>
              <a:gd name="connsiteX1" fmla="*/ 523512 w 1486261"/>
              <a:gd name="connsiteY1" fmla="*/ 1750876 h 2133539"/>
              <a:gd name="connsiteX2" fmla="*/ 647337 w 1486261"/>
              <a:gd name="connsiteY2" fmla="*/ 2046151 h 2133539"/>
              <a:gd name="connsiteX3" fmla="*/ 923562 w 1486261"/>
              <a:gd name="connsiteY3" fmla="*/ 2131876 h 2133539"/>
              <a:gd name="connsiteX4" fmla="*/ 1152162 w 1486261"/>
              <a:gd name="connsiteY4" fmla="*/ 1989001 h 2133539"/>
              <a:gd name="connsiteX5" fmla="*/ 1247412 w 1486261"/>
              <a:gd name="connsiteY5" fmla="*/ 1760401 h 2133539"/>
              <a:gd name="connsiteX6" fmla="*/ 1483325 w 1486261"/>
              <a:gd name="connsiteY6" fmla="*/ 1487982 h 2133539"/>
              <a:gd name="connsiteX7" fmla="*/ 1066437 w 1486261"/>
              <a:gd name="connsiteY7" fmla="*/ 1350826 h 2133539"/>
              <a:gd name="connsiteX8" fmla="*/ 980712 w 1486261"/>
              <a:gd name="connsiteY8" fmla="*/ 684076 h 2133539"/>
              <a:gd name="connsiteX9" fmla="*/ 6950 w 1486261"/>
              <a:gd name="connsiteY9" fmla="*/ 2082 h 2133539"/>
              <a:gd name="connsiteX10" fmla="*/ 533037 w 1486261"/>
              <a:gd name="connsiteY10" fmla="*/ 941251 h 2133539"/>
              <a:gd name="connsiteX11" fmla="*/ 313962 w 1486261"/>
              <a:gd name="connsiteY11" fmla="*/ 1246051 h 2133539"/>
              <a:gd name="connsiteX0" fmla="*/ 944479 w 2116778"/>
              <a:gd name="connsiteY0" fmla="*/ 1306172 h 2193660"/>
              <a:gd name="connsiteX1" fmla="*/ 1154029 w 2116778"/>
              <a:gd name="connsiteY1" fmla="*/ 1810997 h 2193660"/>
              <a:gd name="connsiteX2" fmla="*/ 1277854 w 2116778"/>
              <a:gd name="connsiteY2" fmla="*/ 2106272 h 2193660"/>
              <a:gd name="connsiteX3" fmla="*/ 1554079 w 2116778"/>
              <a:gd name="connsiteY3" fmla="*/ 2191997 h 2193660"/>
              <a:gd name="connsiteX4" fmla="*/ 1782679 w 2116778"/>
              <a:gd name="connsiteY4" fmla="*/ 2049122 h 2193660"/>
              <a:gd name="connsiteX5" fmla="*/ 1877929 w 2116778"/>
              <a:gd name="connsiteY5" fmla="*/ 1820522 h 2193660"/>
              <a:gd name="connsiteX6" fmla="*/ 2113842 w 2116778"/>
              <a:gd name="connsiteY6" fmla="*/ 1548103 h 2193660"/>
              <a:gd name="connsiteX7" fmla="*/ 1696954 w 2116778"/>
              <a:gd name="connsiteY7" fmla="*/ 1410947 h 2193660"/>
              <a:gd name="connsiteX8" fmla="*/ 1611229 w 2116778"/>
              <a:gd name="connsiteY8" fmla="*/ 744197 h 2193660"/>
              <a:gd name="connsiteX9" fmla="*/ 637467 w 2116778"/>
              <a:gd name="connsiteY9" fmla="*/ 62203 h 2193660"/>
              <a:gd name="connsiteX10" fmla="*/ 8817 w 2116778"/>
              <a:gd name="connsiteY10" fmla="*/ 90779 h 2193660"/>
              <a:gd name="connsiteX11" fmla="*/ 1163554 w 2116778"/>
              <a:gd name="connsiteY11" fmla="*/ 1001372 h 2193660"/>
              <a:gd name="connsiteX12" fmla="*/ 944479 w 2116778"/>
              <a:gd name="connsiteY12" fmla="*/ 1306172 h 2193660"/>
              <a:gd name="connsiteX0" fmla="*/ 935839 w 2108138"/>
              <a:gd name="connsiteY0" fmla="*/ 1283026 h 2170514"/>
              <a:gd name="connsiteX1" fmla="*/ 1145389 w 2108138"/>
              <a:gd name="connsiteY1" fmla="*/ 1787851 h 2170514"/>
              <a:gd name="connsiteX2" fmla="*/ 1269214 w 2108138"/>
              <a:gd name="connsiteY2" fmla="*/ 2083126 h 2170514"/>
              <a:gd name="connsiteX3" fmla="*/ 1545439 w 2108138"/>
              <a:gd name="connsiteY3" fmla="*/ 2168851 h 2170514"/>
              <a:gd name="connsiteX4" fmla="*/ 1774039 w 2108138"/>
              <a:gd name="connsiteY4" fmla="*/ 2025976 h 2170514"/>
              <a:gd name="connsiteX5" fmla="*/ 1869289 w 2108138"/>
              <a:gd name="connsiteY5" fmla="*/ 1797376 h 2170514"/>
              <a:gd name="connsiteX6" fmla="*/ 2105202 w 2108138"/>
              <a:gd name="connsiteY6" fmla="*/ 1524957 h 2170514"/>
              <a:gd name="connsiteX7" fmla="*/ 1688314 w 2108138"/>
              <a:gd name="connsiteY7" fmla="*/ 1387801 h 2170514"/>
              <a:gd name="connsiteX8" fmla="*/ 1602589 w 2108138"/>
              <a:gd name="connsiteY8" fmla="*/ 721051 h 2170514"/>
              <a:gd name="connsiteX9" fmla="*/ 628827 w 2108138"/>
              <a:gd name="connsiteY9" fmla="*/ 39057 h 2170514"/>
              <a:gd name="connsiteX10" fmla="*/ 177 w 2108138"/>
              <a:gd name="connsiteY10" fmla="*/ 67633 h 2170514"/>
              <a:gd name="connsiteX11" fmla="*/ 485952 w 2108138"/>
              <a:gd name="connsiteY11" fmla="*/ 829633 h 2170514"/>
              <a:gd name="connsiteX12" fmla="*/ 1154914 w 2108138"/>
              <a:gd name="connsiteY12" fmla="*/ 978226 h 2170514"/>
              <a:gd name="connsiteX13" fmla="*/ 935839 w 2108138"/>
              <a:gd name="connsiteY13" fmla="*/ 1283026 h 2170514"/>
              <a:gd name="connsiteX0" fmla="*/ 935839 w 2108138"/>
              <a:gd name="connsiteY0" fmla="*/ 1283026 h 2170514"/>
              <a:gd name="connsiteX1" fmla="*/ 1145389 w 2108138"/>
              <a:gd name="connsiteY1" fmla="*/ 1787851 h 2170514"/>
              <a:gd name="connsiteX2" fmla="*/ 1269214 w 2108138"/>
              <a:gd name="connsiteY2" fmla="*/ 2083126 h 2170514"/>
              <a:gd name="connsiteX3" fmla="*/ 1545439 w 2108138"/>
              <a:gd name="connsiteY3" fmla="*/ 2168851 h 2170514"/>
              <a:gd name="connsiteX4" fmla="*/ 1774039 w 2108138"/>
              <a:gd name="connsiteY4" fmla="*/ 2025976 h 2170514"/>
              <a:gd name="connsiteX5" fmla="*/ 1869289 w 2108138"/>
              <a:gd name="connsiteY5" fmla="*/ 1797376 h 2170514"/>
              <a:gd name="connsiteX6" fmla="*/ 2105202 w 2108138"/>
              <a:gd name="connsiteY6" fmla="*/ 1524957 h 2170514"/>
              <a:gd name="connsiteX7" fmla="*/ 1688314 w 2108138"/>
              <a:gd name="connsiteY7" fmla="*/ 1387801 h 2170514"/>
              <a:gd name="connsiteX8" fmla="*/ 1602589 w 2108138"/>
              <a:gd name="connsiteY8" fmla="*/ 721051 h 2170514"/>
              <a:gd name="connsiteX9" fmla="*/ 628827 w 2108138"/>
              <a:gd name="connsiteY9" fmla="*/ 39057 h 2170514"/>
              <a:gd name="connsiteX10" fmla="*/ 177 w 2108138"/>
              <a:gd name="connsiteY10" fmla="*/ 67633 h 2170514"/>
              <a:gd name="connsiteX11" fmla="*/ 485952 w 2108138"/>
              <a:gd name="connsiteY11" fmla="*/ 829633 h 2170514"/>
              <a:gd name="connsiteX12" fmla="*/ 773914 w 2108138"/>
              <a:gd name="connsiteY12" fmla="*/ 949651 h 2170514"/>
              <a:gd name="connsiteX13" fmla="*/ 935839 w 2108138"/>
              <a:gd name="connsiteY13" fmla="*/ 1283026 h 2170514"/>
              <a:gd name="connsiteX0" fmla="*/ 735814 w 2108138"/>
              <a:gd name="connsiteY0" fmla="*/ 1206826 h 2170514"/>
              <a:gd name="connsiteX1" fmla="*/ 1145389 w 2108138"/>
              <a:gd name="connsiteY1" fmla="*/ 1787851 h 2170514"/>
              <a:gd name="connsiteX2" fmla="*/ 1269214 w 2108138"/>
              <a:gd name="connsiteY2" fmla="*/ 2083126 h 2170514"/>
              <a:gd name="connsiteX3" fmla="*/ 1545439 w 2108138"/>
              <a:gd name="connsiteY3" fmla="*/ 2168851 h 2170514"/>
              <a:gd name="connsiteX4" fmla="*/ 1774039 w 2108138"/>
              <a:gd name="connsiteY4" fmla="*/ 2025976 h 2170514"/>
              <a:gd name="connsiteX5" fmla="*/ 1869289 w 2108138"/>
              <a:gd name="connsiteY5" fmla="*/ 1797376 h 2170514"/>
              <a:gd name="connsiteX6" fmla="*/ 2105202 w 2108138"/>
              <a:gd name="connsiteY6" fmla="*/ 1524957 h 2170514"/>
              <a:gd name="connsiteX7" fmla="*/ 1688314 w 2108138"/>
              <a:gd name="connsiteY7" fmla="*/ 1387801 h 2170514"/>
              <a:gd name="connsiteX8" fmla="*/ 1602589 w 2108138"/>
              <a:gd name="connsiteY8" fmla="*/ 721051 h 2170514"/>
              <a:gd name="connsiteX9" fmla="*/ 628827 w 2108138"/>
              <a:gd name="connsiteY9" fmla="*/ 39057 h 2170514"/>
              <a:gd name="connsiteX10" fmla="*/ 177 w 2108138"/>
              <a:gd name="connsiteY10" fmla="*/ 67633 h 2170514"/>
              <a:gd name="connsiteX11" fmla="*/ 485952 w 2108138"/>
              <a:gd name="connsiteY11" fmla="*/ 829633 h 2170514"/>
              <a:gd name="connsiteX12" fmla="*/ 773914 w 2108138"/>
              <a:gd name="connsiteY12" fmla="*/ 949651 h 2170514"/>
              <a:gd name="connsiteX13" fmla="*/ 735814 w 2108138"/>
              <a:gd name="connsiteY13" fmla="*/ 1206826 h 2170514"/>
              <a:gd name="connsiteX0" fmla="*/ 392914 w 2108138"/>
              <a:gd name="connsiteY0" fmla="*/ 1244926 h 2170514"/>
              <a:gd name="connsiteX1" fmla="*/ 1145389 w 2108138"/>
              <a:gd name="connsiteY1" fmla="*/ 1787851 h 2170514"/>
              <a:gd name="connsiteX2" fmla="*/ 1269214 w 2108138"/>
              <a:gd name="connsiteY2" fmla="*/ 2083126 h 2170514"/>
              <a:gd name="connsiteX3" fmla="*/ 1545439 w 2108138"/>
              <a:gd name="connsiteY3" fmla="*/ 2168851 h 2170514"/>
              <a:gd name="connsiteX4" fmla="*/ 1774039 w 2108138"/>
              <a:gd name="connsiteY4" fmla="*/ 2025976 h 2170514"/>
              <a:gd name="connsiteX5" fmla="*/ 1869289 w 2108138"/>
              <a:gd name="connsiteY5" fmla="*/ 1797376 h 2170514"/>
              <a:gd name="connsiteX6" fmla="*/ 2105202 w 2108138"/>
              <a:gd name="connsiteY6" fmla="*/ 1524957 h 2170514"/>
              <a:gd name="connsiteX7" fmla="*/ 1688314 w 2108138"/>
              <a:gd name="connsiteY7" fmla="*/ 1387801 h 2170514"/>
              <a:gd name="connsiteX8" fmla="*/ 1602589 w 2108138"/>
              <a:gd name="connsiteY8" fmla="*/ 721051 h 2170514"/>
              <a:gd name="connsiteX9" fmla="*/ 628827 w 2108138"/>
              <a:gd name="connsiteY9" fmla="*/ 39057 h 2170514"/>
              <a:gd name="connsiteX10" fmla="*/ 177 w 2108138"/>
              <a:gd name="connsiteY10" fmla="*/ 67633 h 2170514"/>
              <a:gd name="connsiteX11" fmla="*/ 485952 w 2108138"/>
              <a:gd name="connsiteY11" fmla="*/ 829633 h 2170514"/>
              <a:gd name="connsiteX12" fmla="*/ 773914 w 2108138"/>
              <a:gd name="connsiteY12" fmla="*/ 949651 h 2170514"/>
              <a:gd name="connsiteX13" fmla="*/ 392914 w 2108138"/>
              <a:gd name="connsiteY13" fmla="*/ 1244926 h 2170514"/>
              <a:gd name="connsiteX0" fmla="*/ 1659613 w 3374837"/>
              <a:gd name="connsiteY0" fmla="*/ 2345134 h 3270722"/>
              <a:gd name="connsiteX1" fmla="*/ 2412088 w 3374837"/>
              <a:gd name="connsiteY1" fmla="*/ 2888059 h 3270722"/>
              <a:gd name="connsiteX2" fmla="*/ 2535913 w 3374837"/>
              <a:gd name="connsiteY2" fmla="*/ 3183334 h 3270722"/>
              <a:gd name="connsiteX3" fmla="*/ 2812138 w 3374837"/>
              <a:gd name="connsiteY3" fmla="*/ 3269059 h 3270722"/>
              <a:gd name="connsiteX4" fmla="*/ 3040738 w 3374837"/>
              <a:gd name="connsiteY4" fmla="*/ 3126184 h 3270722"/>
              <a:gd name="connsiteX5" fmla="*/ 3135988 w 3374837"/>
              <a:gd name="connsiteY5" fmla="*/ 2897584 h 3270722"/>
              <a:gd name="connsiteX6" fmla="*/ 3371901 w 3374837"/>
              <a:gd name="connsiteY6" fmla="*/ 2625165 h 3270722"/>
              <a:gd name="connsiteX7" fmla="*/ 2955013 w 3374837"/>
              <a:gd name="connsiteY7" fmla="*/ 2488009 h 3270722"/>
              <a:gd name="connsiteX8" fmla="*/ 2869288 w 3374837"/>
              <a:gd name="connsiteY8" fmla="*/ 1821259 h 3270722"/>
              <a:gd name="connsiteX9" fmla="*/ 1895526 w 3374837"/>
              <a:gd name="connsiteY9" fmla="*/ 1139265 h 3270722"/>
              <a:gd name="connsiteX10" fmla="*/ 51 w 3374837"/>
              <a:gd name="connsiteY10" fmla="*/ 5791 h 3270722"/>
              <a:gd name="connsiteX11" fmla="*/ 1752651 w 3374837"/>
              <a:gd name="connsiteY11" fmla="*/ 1929841 h 3270722"/>
              <a:gd name="connsiteX12" fmla="*/ 2040613 w 3374837"/>
              <a:gd name="connsiteY12" fmla="*/ 2049859 h 3270722"/>
              <a:gd name="connsiteX13" fmla="*/ 1659613 w 3374837"/>
              <a:gd name="connsiteY13" fmla="*/ 2345134 h 3270722"/>
              <a:gd name="connsiteX0" fmla="*/ 1740054 w 3455278"/>
              <a:gd name="connsiteY0" fmla="*/ 2339346 h 3264934"/>
              <a:gd name="connsiteX1" fmla="*/ 2492529 w 3455278"/>
              <a:gd name="connsiteY1" fmla="*/ 2882271 h 3264934"/>
              <a:gd name="connsiteX2" fmla="*/ 2616354 w 3455278"/>
              <a:gd name="connsiteY2" fmla="*/ 3177546 h 3264934"/>
              <a:gd name="connsiteX3" fmla="*/ 2892579 w 3455278"/>
              <a:gd name="connsiteY3" fmla="*/ 3263271 h 3264934"/>
              <a:gd name="connsiteX4" fmla="*/ 3121179 w 3455278"/>
              <a:gd name="connsiteY4" fmla="*/ 3120396 h 3264934"/>
              <a:gd name="connsiteX5" fmla="*/ 3216429 w 3455278"/>
              <a:gd name="connsiteY5" fmla="*/ 2891796 h 3264934"/>
              <a:gd name="connsiteX6" fmla="*/ 3452342 w 3455278"/>
              <a:gd name="connsiteY6" fmla="*/ 2619377 h 3264934"/>
              <a:gd name="connsiteX7" fmla="*/ 3035454 w 3455278"/>
              <a:gd name="connsiteY7" fmla="*/ 2482221 h 3264934"/>
              <a:gd name="connsiteX8" fmla="*/ 2949729 w 3455278"/>
              <a:gd name="connsiteY8" fmla="*/ 1815471 h 3264934"/>
              <a:gd name="connsiteX9" fmla="*/ 1975967 w 3455278"/>
              <a:gd name="connsiteY9" fmla="*/ 1133477 h 3264934"/>
              <a:gd name="connsiteX10" fmla="*/ 80492 w 3455278"/>
              <a:gd name="connsiteY10" fmla="*/ 3 h 3264934"/>
              <a:gd name="connsiteX11" fmla="*/ 290043 w 3455278"/>
              <a:gd name="connsiteY11" fmla="*/ 1247778 h 3264934"/>
              <a:gd name="connsiteX12" fmla="*/ 1833092 w 3455278"/>
              <a:gd name="connsiteY12" fmla="*/ 1924053 h 3264934"/>
              <a:gd name="connsiteX13" fmla="*/ 2121054 w 3455278"/>
              <a:gd name="connsiteY13" fmla="*/ 2044071 h 3264934"/>
              <a:gd name="connsiteX14" fmla="*/ 1740054 w 3455278"/>
              <a:gd name="connsiteY14" fmla="*/ 2339346 h 3264934"/>
              <a:gd name="connsiteX0" fmla="*/ 2195708 w 3910932"/>
              <a:gd name="connsiteY0" fmla="*/ 2339345 h 3264933"/>
              <a:gd name="connsiteX1" fmla="*/ 2948183 w 3910932"/>
              <a:gd name="connsiteY1" fmla="*/ 2882270 h 3264933"/>
              <a:gd name="connsiteX2" fmla="*/ 3072008 w 3910932"/>
              <a:gd name="connsiteY2" fmla="*/ 3177545 h 3264933"/>
              <a:gd name="connsiteX3" fmla="*/ 3348233 w 3910932"/>
              <a:gd name="connsiteY3" fmla="*/ 3263270 h 3264933"/>
              <a:gd name="connsiteX4" fmla="*/ 3576833 w 3910932"/>
              <a:gd name="connsiteY4" fmla="*/ 3120395 h 3264933"/>
              <a:gd name="connsiteX5" fmla="*/ 3672083 w 3910932"/>
              <a:gd name="connsiteY5" fmla="*/ 2891795 h 3264933"/>
              <a:gd name="connsiteX6" fmla="*/ 3907996 w 3910932"/>
              <a:gd name="connsiteY6" fmla="*/ 2619376 h 3264933"/>
              <a:gd name="connsiteX7" fmla="*/ 3491108 w 3910932"/>
              <a:gd name="connsiteY7" fmla="*/ 2482220 h 3264933"/>
              <a:gd name="connsiteX8" fmla="*/ 3405383 w 3910932"/>
              <a:gd name="connsiteY8" fmla="*/ 1815470 h 3264933"/>
              <a:gd name="connsiteX9" fmla="*/ 2431621 w 3910932"/>
              <a:gd name="connsiteY9" fmla="*/ 1133476 h 3264933"/>
              <a:gd name="connsiteX10" fmla="*/ 536146 w 3910932"/>
              <a:gd name="connsiteY10" fmla="*/ 2 h 3264933"/>
              <a:gd name="connsiteX11" fmla="*/ 745697 w 3910932"/>
              <a:gd name="connsiteY11" fmla="*/ 1247777 h 3264933"/>
              <a:gd name="connsiteX12" fmla="*/ 40847 w 3910932"/>
              <a:gd name="connsiteY12" fmla="*/ 1590677 h 3264933"/>
              <a:gd name="connsiteX13" fmla="*/ 2288746 w 3910932"/>
              <a:gd name="connsiteY13" fmla="*/ 1924052 h 3264933"/>
              <a:gd name="connsiteX14" fmla="*/ 2576708 w 3910932"/>
              <a:gd name="connsiteY14" fmla="*/ 2044070 h 3264933"/>
              <a:gd name="connsiteX15" fmla="*/ 2195708 w 3910932"/>
              <a:gd name="connsiteY15" fmla="*/ 2339345 h 3264933"/>
              <a:gd name="connsiteX0" fmla="*/ 2157217 w 3872441"/>
              <a:gd name="connsiteY0" fmla="*/ 2339345 h 3264933"/>
              <a:gd name="connsiteX1" fmla="*/ 2909692 w 3872441"/>
              <a:gd name="connsiteY1" fmla="*/ 2882270 h 3264933"/>
              <a:gd name="connsiteX2" fmla="*/ 3033517 w 3872441"/>
              <a:gd name="connsiteY2" fmla="*/ 3177545 h 3264933"/>
              <a:gd name="connsiteX3" fmla="*/ 3309742 w 3872441"/>
              <a:gd name="connsiteY3" fmla="*/ 3263270 h 3264933"/>
              <a:gd name="connsiteX4" fmla="*/ 3538342 w 3872441"/>
              <a:gd name="connsiteY4" fmla="*/ 3120395 h 3264933"/>
              <a:gd name="connsiteX5" fmla="*/ 3633592 w 3872441"/>
              <a:gd name="connsiteY5" fmla="*/ 2891795 h 3264933"/>
              <a:gd name="connsiteX6" fmla="*/ 3869505 w 3872441"/>
              <a:gd name="connsiteY6" fmla="*/ 2619376 h 3264933"/>
              <a:gd name="connsiteX7" fmla="*/ 3452617 w 3872441"/>
              <a:gd name="connsiteY7" fmla="*/ 2482220 h 3264933"/>
              <a:gd name="connsiteX8" fmla="*/ 3366892 w 3872441"/>
              <a:gd name="connsiteY8" fmla="*/ 1815470 h 3264933"/>
              <a:gd name="connsiteX9" fmla="*/ 2393130 w 3872441"/>
              <a:gd name="connsiteY9" fmla="*/ 1133476 h 3264933"/>
              <a:gd name="connsiteX10" fmla="*/ 497655 w 3872441"/>
              <a:gd name="connsiteY10" fmla="*/ 2 h 3264933"/>
              <a:gd name="connsiteX11" fmla="*/ 707206 w 3872441"/>
              <a:gd name="connsiteY11" fmla="*/ 1247777 h 3264933"/>
              <a:gd name="connsiteX12" fmla="*/ 2356 w 3872441"/>
              <a:gd name="connsiteY12" fmla="*/ 1590677 h 3264933"/>
              <a:gd name="connsiteX13" fmla="*/ 926281 w 3872441"/>
              <a:gd name="connsiteY13" fmla="*/ 2085977 h 3264933"/>
              <a:gd name="connsiteX14" fmla="*/ 2250255 w 3872441"/>
              <a:gd name="connsiteY14" fmla="*/ 1924052 h 3264933"/>
              <a:gd name="connsiteX15" fmla="*/ 2538217 w 3872441"/>
              <a:gd name="connsiteY15" fmla="*/ 2044070 h 3264933"/>
              <a:gd name="connsiteX16" fmla="*/ 2157217 w 3872441"/>
              <a:gd name="connsiteY16" fmla="*/ 2339345 h 3264933"/>
              <a:gd name="connsiteX0" fmla="*/ 2157217 w 3872441"/>
              <a:gd name="connsiteY0" fmla="*/ 2339345 h 3264933"/>
              <a:gd name="connsiteX1" fmla="*/ 2909692 w 3872441"/>
              <a:gd name="connsiteY1" fmla="*/ 2882270 h 3264933"/>
              <a:gd name="connsiteX2" fmla="*/ 3033517 w 3872441"/>
              <a:gd name="connsiteY2" fmla="*/ 3177545 h 3264933"/>
              <a:gd name="connsiteX3" fmla="*/ 3309742 w 3872441"/>
              <a:gd name="connsiteY3" fmla="*/ 3263270 h 3264933"/>
              <a:gd name="connsiteX4" fmla="*/ 3538342 w 3872441"/>
              <a:gd name="connsiteY4" fmla="*/ 3120395 h 3264933"/>
              <a:gd name="connsiteX5" fmla="*/ 3633592 w 3872441"/>
              <a:gd name="connsiteY5" fmla="*/ 2891795 h 3264933"/>
              <a:gd name="connsiteX6" fmla="*/ 3869505 w 3872441"/>
              <a:gd name="connsiteY6" fmla="*/ 2619376 h 3264933"/>
              <a:gd name="connsiteX7" fmla="*/ 3452617 w 3872441"/>
              <a:gd name="connsiteY7" fmla="*/ 2482220 h 3264933"/>
              <a:gd name="connsiteX8" fmla="*/ 3366892 w 3872441"/>
              <a:gd name="connsiteY8" fmla="*/ 1815470 h 3264933"/>
              <a:gd name="connsiteX9" fmla="*/ 2393130 w 3872441"/>
              <a:gd name="connsiteY9" fmla="*/ 1133476 h 3264933"/>
              <a:gd name="connsiteX10" fmla="*/ 497655 w 3872441"/>
              <a:gd name="connsiteY10" fmla="*/ 2 h 3264933"/>
              <a:gd name="connsiteX11" fmla="*/ 707206 w 3872441"/>
              <a:gd name="connsiteY11" fmla="*/ 1247777 h 3264933"/>
              <a:gd name="connsiteX12" fmla="*/ 2356 w 3872441"/>
              <a:gd name="connsiteY12" fmla="*/ 1590677 h 3264933"/>
              <a:gd name="connsiteX13" fmla="*/ 926281 w 3872441"/>
              <a:gd name="connsiteY13" fmla="*/ 2085977 h 3264933"/>
              <a:gd name="connsiteX14" fmla="*/ 1507305 w 3872441"/>
              <a:gd name="connsiteY14" fmla="*/ 2590802 h 3264933"/>
              <a:gd name="connsiteX15" fmla="*/ 2538217 w 3872441"/>
              <a:gd name="connsiteY15" fmla="*/ 2044070 h 3264933"/>
              <a:gd name="connsiteX16" fmla="*/ 2157217 w 3872441"/>
              <a:gd name="connsiteY16" fmla="*/ 2339345 h 3264933"/>
              <a:gd name="connsiteX0" fmla="*/ 2157217 w 3872441"/>
              <a:gd name="connsiteY0" fmla="*/ 2339345 h 3264933"/>
              <a:gd name="connsiteX1" fmla="*/ 2909692 w 3872441"/>
              <a:gd name="connsiteY1" fmla="*/ 2882270 h 3264933"/>
              <a:gd name="connsiteX2" fmla="*/ 3033517 w 3872441"/>
              <a:gd name="connsiteY2" fmla="*/ 3177545 h 3264933"/>
              <a:gd name="connsiteX3" fmla="*/ 3309742 w 3872441"/>
              <a:gd name="connsiteY3" fmla="*/ 3263270 h 3264933"/>
              <a:gd name="connsiteX4" fmla="*/ 3538342 w 3872441"/>
              <a:gd name="connsiteY4" fmla="*/ 3120395 h 3264933"/>
              <a:gd name="connsiteX5" fmla="*/ 3633592 w 3872441"/>
              <a:gd name="connsiteY5" fmla="*/ 2891795 h 3264933"/>
              <a:gd name="connsiteX6" fmla="*/ 3869505 w 3872441"/>
              <a:gd name="connsiteY6" fmla="*/ 2619376 h 3264933"/>
              <a:gd name="connsiteX7" fmla="*/ 3452617 w 3872441"/>
              <a:gd name="connsiteY7" fmla="*/ 2482220 h 3264933"/>
              <a:gd name="connsiteX8" fmla="*/ 3366892 w 3872441"/>
              <a:gd name="connsiteY8" fmla="*/ 1815470 h 3264933"/>
              <a:gd name="connsiteX9" fmla="*/ 2393130 w 3872441"/>
              <a:gd name="connsiteY9" fmla="*/ 1133476 h 3264933"/>
              <a:gd name="connsiteX10" fmla="*/ 497655 w 3872441"/>
              <a:gd name="connsiteY10" fmla="*/ 2 h 3264933"/>
              <a:gd name="connsiteX11" fmla="*/ 707206 w 3872441"/>
              <a:gd name="connsiteY11" fmla="*/ 1247777 h 3264933"/>
              <a:gd name="connsiteX12" fmla="*/ 2356 w 3872441"/>
              <a:gd name="connsiteY12" fmla="*/ 1590677 h 3264933"/>
              <a:gd name="connsiteX13" fmla="*/ 926281 w 3872441"/>
              <a:gd name="connsiteY13" fmla="*/ 2085977 h 3264933"/>
              <a:gd name="connsiteX14" fmla="*/ 1507305 w 3872441"/>
              <a:gd name="connsiteY14" fmla="*/ 2590802 h 3264933"/>
              <a:gd name="connsiteX15" fmla="*/ 2157217 w 3872441"/>
              <a:gd name="connsiteY15" fmla="*/ 2339345 h 3264933"/>
              <a:gd name="connsiteX0" fmla="*/ 2157217 w 3872441"/>
              <a:gd name="connsiteY0" fmla="*/ 2347281 h 3272869"/>
              <a:gd name="connsiteX1" fmla="*/ 2909692 w 3872441"/>
              <a:gd name="connsiteY1" fmla="*/ 2890206 h 3272869"/>
              <a:gd name="connsiteX2" fmla="*/ 3033517 w 3872441"/>
              <a:gd name="connsiteY2" fmla="*/ 3185481 h 3272869"/>
              <a:gd name="connsiteX3" fmla="*/ 3309742 w 3872441"/>
              <a:gd name="connsiteY3" fmla="*/ 3271206 h 3272869"/>
              <a:gd name="connsiteX4" fmla="*/ 3538342 w 3872441"/>
              <a:gd name="connsiteY4" fmla="*/ 3128331 h 3272869"/>
              <a:gd name="connsiteX5" fmla="*/ 3633592 w 3872441"/>
              <a:gd name="connsiteY5" fmla="*/ 2899731 h 3272869"/>
              <a:gd name="connsiteX6" fmla="*/ 3869505 w 3872441"/>
              <a:gd name="connsiteY6" fmla="*/ 2627312 h 3272869"/>
              <a:gd name="connsiteX7" fmla="*/ 3452617 w 3872441"/>
              <a:gd name="connsiteY7" fmla="*/ 2490156 h 3272869"/>
              <a:gd name="connsiteX8" fmla="*/ 3366892 w 3872441"/>
              <a:gd name="connsiteY8" fmla="*/ 1823406 h 3272869"/>
              <a:gd name="connsiteX9" fmla="*/ 2393130 w 3872441"/>
              <a:gd name="connsiteY9" fmla="*/ 1141412 h 3272869"/>
              <a:gd name="connsiteX10" fmla="*/ 1497781 w 3872441"/>
              <a:gd name="connsiteY10" fmla="*/ 1055688 h 3272869"/>
              <a:gd name="connsiteX11" fmla="*/ 497655 w 3872441"/>
              <a:gd name="connsiteY11" fmla="*/ 7938 h 3272869"/>
              <a:gd name="connsiteX12" fmla="*/ 707206 w 3872441"/>
              <a:gd name="connsiteY12" fmla="*/ 1255713 h 3272869"/>
              <a:gd name="connsiteX13" fmla="*/ 2356 w 3872441"/>
              <a:gd name="connsiteY13" fmla="*/ 1598613 h 3272869"/>
              <a:gd name="connsiteX14" fmla="*/ 926281 w 3872441"/>
              <a:gd name="connsiteY14" fmla="*/ 2093913 h 3272869"/>
              <a:gd name="connsiteX15" fmla="*/ 1507305 w 3872441"/>
              <a:gd name="connsiteY15" fmla="*/ 2598738 h 3272869"/>
              <a:gd name="connsiteX16" fmla="*/ 2157217 w 3872441"/>
              <a:gd name="connsiteY16" fmla="*/ 2347281 h 3272869"/>
              <a:gd name="connsiteX0" fmla="*/ 2157217 w 3872441"/>
              <a:gd name="connsiteY0" fmla="*/ 2347235 h 3272823"/>
              <a:gd name="connsiteX1" fmla="*/ 2909692 w 3872441"/>
              <a:gd name="connsiteY1" fmla="*/ 2890160 h 3272823"/>
              <a:gd name="connsiteX2" fmla="*/ 3033517 w 3872441"/>
              <a:gd name="connsiteY2" fmla="*/ 3185435 h 3272823"/>
              <a:gd name="connsiteX3" fmla="*/ 3309742 w 3872441"/>
              <a:gd name="connsiteY3" fmla="*/ 3271160 h 3272823"/>
              <a:gd name="connsiteX4" fmla="*/ 3538342 w 3872441"/>
              <a:gd name="connsiteY4" fmla="*/ 3128285 h 3272823"/>
              <a:gd name="connsiteX5" fmla="*/ 3633592 w 3872441"/>
              <a:gd name="connsiteY5" fmla="*/ 2899685 h 3272823"/>
              <a:gd name="connsiteX6" fmla="*/ 3869505 w 3872441"/>
              <a:gd name="connsiteY6" fmla="*/ 2627266 h 3272823"/>
              <a:gd name="connsiteX7" fmla="*/ 3452617 w 3872441"/>
              <a:gd name="connsiteY7" fmla="*/ 2490110 h 3272823"/>
              <a:gd name="connsiteX8" fmla="*/ 3366892 w 3872441"/>
              <a:gd name="connsiteY8" fmla="*/ 1823360 h 3272823"/>
              <a:gd name="connsiteX9" fmla="*/ 2393130 w 3872441"/>
              <a:gd name="connsiteY9" fmla="*/ 1141366 h 3272823"/>
              <a:gd name="connsiteX10" fmla="*/ 1878781 w 3872441"/>
              <a:gd name="connsiteY10" fmla="*/ 893717 h 3272823"/>
              <a:gd name="connsiteX11" fmla="*/ 1497781 w 3872441"/>
              <a:gd name="connsiteY11" fmla="*/ 1055642 h 3272823"/>
              <a:gd name="connsiteX12" fmla="*/ 497655 w 3872441"/>
              <a:gd name="connsiteY12" fmla="*/ 7892 h 3272823"/>
              <a:gd name="connsiteX13" fmla="*/ 707206 w 3872441"/>
              <a:gd name="connsiteY13" fmla="*/ 1255667 h 3272823"/>
              <a:gd name="connsiteX14" fmla="*/ 2356 w 3872441"/>
              <a:gd name="connsiteY14" fmla="*/ 1598567 h 3272823"/>
              <a:gd name="connsiteX15" fmla="*/ 926281 w 3872441"/>
              <a:gd name="connsiteY15" fmla="*/ 2093867 h 3272823"/>
              <a:gd name="connsiteX16" fmla="*/ 1507305 w 3872441"/>
              <a:gd name="connsiteY16" fmla="*/ 2598692 h 3272823"/>
              <a:gd name="connsiteX17" fmla="*/ 2157217 w 3872441"/>
              <a:gd name="connsiteY17" fmla="*/ 2347235 h 3272823"/>
              <a:gd name="connsiteX0" fmla="*/ 2157217 w 3872441"/>
              <a:gd name="connsiteY0" fmla="*/ 2347235 h 3272823"/>
              <a:gd name="connsiteX1" fmla="*/ 2909692 w 3872441"/>
              <a:gd name="connsiteY1" fmla="*/ 2890160 h 3272823"/>
              <a:gd name="connsiteX2" fmla="*/ 3033517 w 3872441"/>
              <a:gd name="connsiteY2" fmla="*/ 3185435 h 3272823"/>
              <a:gd name="connsiteX3" fmla="*/ 3309742 w 3872441"/>
              <a:gd name="connsiteY3" fmla="*/ 3271160 h 3272823"/>
              <a:gd name="connsiteX4" fmla="*/ 3538342 w 3872441"/>
              <a:gd name="connsiteY4" fmla="*/ 3128285 h 3272823"/>
              <a:gd name="connsiteX5" fmla="*/ 3633592 w 3872441"/>
              <a:gd name="connsiteY5" fmla="*/ 2899685 h 3272823"/>
              <a:gd name="connsiteX6" fmla="*/ 3869505 w 3872441"/>
              <a:gd name="connsiteY6" fmla="*/ 2627266 h 3272823"/>
              <a:gd name="connsiteX7" fmla="*/ 3452617 w 3872441"/>
              <a:gd name="connsiteY7" fmla="*/ 2490110 h 3272823"/>
              <a:gd name="connsiteX8" fmla="*/ 3366892 w 3872441"/>
              <a:gd name="connsiteY8" fmla="*/ 1823360 h 3272823"/>
              <a:gd name="connsiteX9" fmla="*/ 3040831 w 3872441"/>
              <a:gd name="connsiteY9" fmla="*/ 1446167 h 3272823"/>
              <a:gd name="connsiteX10" fmla="*/ 2393130 w 3872441"/>
              <a:gd name="connsiteY10" fmla="*/ 1141366 h 3272823"/>
              <a:gd name="connsiteX11" fmla="*/ 1878781 w 3872441"/>
              <a:gd name="connsiteY11" fmla="*/ 893717 h 3272823"/>
              <a:gd name="connsiteX12" fmla="*/ 1497781 w 3872441"/>
              <a:gd name="connsiteY12" fmla="*/ 1055642 h 3272823"/>
              <a:gd name="connsiteX13" fmla="*/ 497655 w 3872441"/>
              <a:gd name="connsiteY13" fmla="*/ 7892 h 3272823"/>
              <a:gd name="connsiteX14" fmla="*/ 707206 w 3872441"/>
              <a:gd name="connsiteY14" fmla="*/ 1255667 h 3272823"/>
              <a:gd name="connsiteX15" fmla="*/ 2356 w 3872441"/>
              <a:gd name="connsiteY15" fmla="*/ 1598567 h 3272823"/>
              <a:gd name="connsiteX16" fmla="*/ 926281 w 3872441"/>
              <a:gd name="connsiteY16" fmla="*/ 2093867 h 3272823"/>
              <a:gd name="connsiteX17" fmla="*/ 1507305 w 3872441"/>
              <a:gd name="connsiteY17" fmla="*/ 2598692 h 3272823"/>
              <a:gd name="connsiteX18" fmla="*/ 2157217 w 3872441"/>
              <a:gd name="connsiteY18" fmla="*/ 2347235 h 3272823"/>
              <a:gd name="connsiteX0" fmla="*/ 2157217 w 3872441"/>
              <a:gd name="connsiteY0" fmla="*/ 2347235 h 3272823"/>
              <a:gd name="connsiteX1" fmla="*/ 2909692 w 3872441"/>
              <a:gd name="connsiteY1" fmla="*/ 2890160 h 3272823"/>
              <a:gd name="connsiteX2" fmla="*/ 3033517 w 3872441"/>
              <a:gd name="connsiteY2" fmla="*/ 3185435 h 3272823"/>
              <a:gd name="connsiteX3" fmla="*/ 3309742 w 3872441"/>
              <a:gd name="connsiteY3" fmla="*/ 3271160 h 3272823"/>
              <a:gd name="connsiteX4" fmla="*/ 3538342 w 3872441"/>
              <a:gd name="connsiteY4" fmla="*/ 3128285 h 3272823"/>
              <a:gd name="connsiteX5" fmla="*/ 3633592 w 3872441"/>
              <a:gd name="connsiteY5" fmla="*/ 2899685 h 3272823"/>
              <a:gd name="connsiteX6" fmla="*/ 3869505 w 3872441"/>
              <a:gd name="connsiteY6" fmla="*/ 2627266 h 3272823"/>
              <a:gd name="connsiteX7" fmla="*/ 3452617 w 3872441"/>
              <a:gd name="connsiteY7" fmla="*/ 2490110 h 3272823"/>
              <a:gd name="connsiteX8" fmla="*/ 3631381 w 3872441"/>
              <a:gd name="connsiteY8" fmla="*/ 2217692 h 3272823"/>
              <a:gd name="connsiteX9" fmla="*/ 3366892 w 3872441"/>
              <a:gd name="connsiteY9" fmla="*/ 1823360 h 3272823"/>
              <a:gd name="connsiteX10" fmla="*/ 3040831 w 3872441"/>
              <a:gd name="connsiteY10" fmla="*/ 1446167 h 3272823"/>
              <a:gd name="connsiteX11" fmla="*/ 2393130 w 3872441"/>
              <a:gd name="connsiteY11" fmla="*/ 1141366 h 3272823"/>
              <a:gd name="connsiteX12" fmla="*/ 1878781 w 3872441"/>
              <a:gd name="connsiteY12" fmla="*/ 893717 h 3272823"/>
              <a:gd name="connsiteX13" fmla="*/ 1497781 w 3872441"/>
              <a:gd name="connsiteY13" fmla="*/ 1055642 h 3272823"/>
              <a:gd name="connsiteX14" fmla="*/ 497655 w 3872441"/>
              <a:gd name="connsiteY14" fmla="*/ 7892 h 3272823"/>
              <a:gd name="connsiteX15" fmla="*/ 707206 w 3872441"/>
              <a:gd name="connsiteY15" fmla="*/ 1255667 h 3272823"/>
              <a:gd name="connsiteX16" fmla="*/ 2356 w 3872441"/>
              <a:gd name="connsiteY16" fmla="*/ 1598567 h 3272823"/>
              <a:gd name="connsiteX17" fmla="*/ 926281 w 3872441"/>
              <a:gd name="connsiteY17" fmla="*/ 2093867 h 3272823"/>
              <a:gd name="connsiteX18" fmla="*/ 1507305 w 3872441"/>
              <a:gd name="connsiteY18" fmla="*/ 2598692 h 3272823"/>
              <a:gd name="connsiteX19" fmla="*/ 2157217 w 3872441"/>
              <a:gd name="connsiteY19" fmla="*/ 2347235 h 3272823"/>
              <a:gd name="connsiteX0" fmla="*/ 2157217 w 3871032"/>
              <a:gd name="connsiteY0" fmla="*/ 2347235 h 3272823"/>
              <a:gd name="connsiteX1" fmla="*/ 2909692 w 3871032"/>
              <a:gd name="connsiteY1" fmla="*/ 2890160 h 3272823"/>
              <a:gd name="connsiteX2" fmla="*/ 3033517 w 3871032"/>
              <a:gd name="connsiteY2" fmla="*/ 3185435 h 3272823"/>
              <a:gd name="connsiteX3" fmla="*/ 3309742 w 3871032"/>
              <a:gd name="connsiteY3" fmla="*/ 3271160 h 3272823"/>
              <a:gd name="connsiteX4" fmla="*/ 3538342 w 3871032"/>
              <a:gd name="connsiteY4" fmla="*/ 3128285 h 3272823"/>
              <a:gd name="connsiteX5" fmla="*/ 3633592 w 3871032"/>
              <a:gd name="connsiteY5" fmla="*/ 2899685 h 3272823"/>
              <a:gd name="connsiteX6" fmla="*/ 3869505 w 3871032"/>
              <a:gd name="connsiteY6" fmla="*/ 2627266 h 3272823"/>
              <a:gd name="connsiteX7" fmla="*/ 3821881 w 3871032"/>
              <a:gd name="connsiteY7" fmla="*/ 2455817 h 3272823"/>
              <a:gd name="connsiteX8" fmla="*/ 3452617 w 3871032"/>
              <a:gd name="connsiteY8" fmla="*/ 2490110 h 3272823"/>
              <a:gd name="connsiteX9" fmla="*/ 3631381 w 3871032"/>
              <a:gd name="connsiteY9" fmla="*/ 2217692 h 3272823"/>
              <a:gd name="connsiteX10" fmla="*/ 3366892 w 3871032"/>
              <a:gd name="connsiteY10" fmla="*/ 1823360 h 3272823"/>
              <a:gd name="connsiteX11" fmla="*/ 3040831 w 3871032"/>
              <a:gd name="connsiteY11" fmla="*/ 1446167 h 3272823"/>
              <a:gd name="connsiteX12" fmla="*/ 2393130 w 3871032"/>
              <a:gd name="connsiteY12" fmla="*/ 1141366 h 3272823"/>
              <a:gd name="connsiteX13" fmla="*/ 1878781 w 3871032"/>
              <a:gd name="connsiteY13" fmla="*/ 893717 h 3272823"/>
              <a:gd name="connsiteX14" fmla="*/ 1497781 w 3871032"/>
              <a:gd name="connsiteY14" fmla="*/ 1055642 h 3272823"/>
              <a:gd name="connsiteX15" fmla="*/ 497655 w 3871032"/>
              <a:gd name="connsiteY15" fmla="*/ 7892 h 3272823"/>
              <a:gd name="connsiteX16" fmla="*/ 707206 w 3871032"/>
              <a:gd name="connsiteY16" fmla="*/ 1255667 h 3272823"/>
              <a:gd name="connsiteX17" fmla="*/ 2356 w 3871032"/>
              <a:gd name="connsiteY17" fmla="*/ 1598567 h 3272823"/>
              <a:gd name="connsiteX18" fmla="*/ 926281 w 3871032"/>
              <a:gd name="connsiteY18" fmla="*/ 2093867 h 3272823"/>
              <a:gd name="connsiteX19" fmla="*/ 1507305 w 3871032"/>
              <a:gd name="connsiteY19" fmla="*/ 2598692 h 3272823"/>
              <a:gd name="connsiteX20" fmla="*/ 2157217 w 3871032"/>
              <a:gd name="connsiteY20" fmla="*/ 2347235 h 3272823"/>
              <a:gd name="connsiteX0" fmla="*/ 2157217 w 3871032"/>
              <a:gd name="connsiteY0" fmla="*/ 2347235 h 3272823"/>
              <a:gd name="connsiteX1" fmla="*/ 2909692 w 3871032"/>
              <a:gd name="connsiteY1" fmla="*/ 2890160 h 3272823"/>
              <a:gd name="connsiteX2" fmla="*/ 3033517 w 3871032"/>
              <a:gd name="connsiteY2" fmla="*/ 3185435 h 3272823"/>
              <a:gd name="connsiteX3" fmla="*/ 3309742 w 3871032"/>
              <a:gd name="connsiteY3" fmla="*/ 3271160 h 3272823"/>
              <a:gd name="connsiteX4" fmla="*/ 3538342 w 3871032"/>
              <a:gd name="connsiteY4" fmla="*/ 3128285 h 3272823"/>
              <a:gd name="connsiteX5" fmla="*/ 3633592 w 3871032"/>
              <a:gd name="connsiteY5" fmla="*/ 2899685 h 3272823"/>
              <a:gd name="connsiteX6" fmla="*/ 3869505 w 3871032"/>
              <a:gd name="connsiteY6" fmla="*/ 2627266 h 3272823"/>
              <a:gd name="connsiteX7" fmla="*/ 3821881 w 3871032"/>
              <a:gd name="connsiteY7" fmla="*/ 2455817 h 3272823"/>
              <a:gd name="connsiteX8" fmla="*/ 3566917 w 3871032"/>
              <a:gd name="connsiteY8" fmla="*/ 2404385 h 3272823"/>
              <a:gd name="connsiteX9" fmla="*/ 3631381 w 3871032"/>
              <a:gd name="connsiteY9" fmla="*/ 2217692 h 3272823"/>
              <a:gd name="connsiteX10" fmla="*/ 3366892 w 3871032"/>
              <a:gd name="connsiteY10" fmla="*/ 1823360 h 3272823"/>
              <a:gd name="connsiteX11" fmla="*/ 3040831 w 3871032"/>
              <a:gd name="connsiteY11" fmla="*/ 1446167 h 3272823"/>
              <a:gd name="connsiteX12" fmla="*/ 2393130 w 3871032"/>
              <a:gd name="connsiteY12" fmla="*/ 1141366 h 3272823"/>
              <a:gd name="connsiteX13" fmla="*/ 1878781 w 3871032"/>
              <a:gd name="connsiteY13" fmla="*/ 893717 h 3272823"/>
              <a:gd name="connsiteX14" fmla="*/ 1497781 w 3871032"/>
              <a:gd name="connsiteY14" fmla="*/ 1055642 h 3272823"/>
              <a:gd name="connsiteX15" fmla="*/ 497655 w 3871032"/>
              <a:gd name="connsiteY15" fmla="*/ 7892 h 3272823"/>
              <a:gd name="connsiteX16" fmla="*/ 707206 w 3871032"/>
              <a:gd name="connsiteY16" fmla="*/ 1255667 h 3272823"/>
              <a:gd name="connsiteX17" fmla="*/ 2356 w 3871032"/>
              <a:gd name="connsiteY17" fmla="*/ 1598567 h 3272823"/>
              <a:gd name="connsiteX18" fmla="*/ 926281 w 3871032"/>
              <a:gd name="connsiteY18" fmla="*/ 2093867 h 3272823"/>
              <a:gd name="connsiteX19" fmla="*/ 1507305 w 3871032"/>
              <a:gd name="connsiteY19" fmla="*/ 2598692 h 3272823"/>
              <a:gd name="connsiteX20" fmla="*/ 2157217 w 3871032"/>
              <a:gd name="connsiteY20" fmla="*/ 2347235 h 3272823"/>
              <a:gd name="connsiteX0" fmla="*/ 2157217 w 3871032"/>
              <a:gd name="connsiteY0" fmla="*/ 2347235 h 3650303"/>
              <a:gd name="connsiteX1" fmla="*/ 2909692 w 3871032"/>
              <a:gd name="connsiteY1" fmla="*/ 2890160 h 3650303"/>
              <a:gd name="connsiteX2" fmla="*/ 2976367 w 3871032"/>
              <a:gd name="connsiteY2" fmla="*/ 3642635 h 3650303"/>
              <a:gd name="connsiteX3" fmla="*/ 3309742 w 3871032"/>
              <a:gd name="connsiteY3" fmla="*/ 3271160 h 3650303"/>
              <a:gd name="connsiteX4" fmla="*/ 3538342 w 3871032"/>
              <a:gd name="connsiteY4" fmla="*/ 3128285 h 3650303"/>
              <a:gd name="connsiteX5" fmla="*/ 3633592 w 3871032"/>
              <a:gd name="connsiteY5" fmla="*/ 2899685 h 3650303"/>
              <a:gd name="connsiteX6" fmla="*/ 3869505 w 3871032"/>
              <a:gd name="connsiteY6" fmla="*/ 2627266 h 3650303"/>
              <a:gd name="connsiteX7" fmla="*/ 3821881 w 3871032"/>
              <a:gd name="connsiteY7" fmla="*/ 2455817 h 3650303"/>
              <a:gd name="connsiteX8" fmla="*/ 3566917 w 3871032"/>
              <a:gd name="connsiteY8" fmla="*/ 2404385 h 3650303"/>
              <a:gd name="connsiteX9" fmla="*/ 3631381 w 3871032"/>
              <a:gd name="connsiteY9" fmla="*/ 2217692 h 3650303"/>
              <a:gd name="connsiteX10" fmla="*/ 3366892 w 3871032"/>
              <a:gd name="connsiteY10" fmla="*/ 1823360 h 3650303"/>
              <a:gd name="connsiteX11" fmla="*/ 3040831 w 3871032"/>
              <a:gd name="connsiteY11" fmla="*/ 1446167 h 3650303"/>
              <a:gd name="connsiteX12" fmla="*/ 2393130 w 3871032"/>
              <a:gd name="connsiteY12" fmla="*/ 1141366 h 3650303"/>
              <a:gd name="connsiteX13" fmla="*/ 1878781 w 3871032"/>
              <a:gd name="connsiteY13" fmla="*/ 893717 h 3650303"/>
              <a:gd name="connsiteX14" fmla="*/ 1497781 w 3871032"/>
              <a:gd name="connsiteY14" fmla="*/ 1055642 h 3650303"/>
              <a:gd name="connsiteX15" fmla="*/ 497655 w 3871032"/>
              <a:gd name="connsiteY15" fmla="*/ 7892 h 3650303"/>
              <a:gd name="connsiteX16" fmla="*/ 707206 w 3871032"/>
              <a:gd name="connsiteY16" fmla="*/ 1255667 h 3650303"/>
              <a:gd name="connsiteX17" fmla="*/ 2356 w 3871032"/>
              <a:gd name="connsiteY17" fmla="*/ 1598567 h 3650303"/>
              <a:gd name="connsiteX18" fmla="*/ 926281 w 3871032"/>
              <a:gd name="connsiteY18" fmla="*/ 2093867 h 3650303"/>
              <a:gd name="connsiteX19" fmla="*/ 1507305 w 3871032"/>
              <a:gd name="connsiteY19" fmla="*/ 2598692 h 3650303"/>
              <a:gd name="connsiteX20" fmla="*/ 2157217 w 3871032"/>
              <a:gd name="connsiteY20" fmla="*/ 2347235 h 3650303"/>
              <a:gd name="connsiteX0" fmla="*/ 2157217 w 3871032"/>
              <a:gd name="connsiteY0" fmla="*/ 2347235 h 3891148"/>
              <a:gd name="connsiteX1" fmla="*/ 2309617 w 3871032"/>
              <a:gd name="connsiteY1" fmla="*/ 3814085 h 3891148"/>
              <a:gd name="connsiteX2" fmla="*/ 2976367 w 3871032"/>
              <a:gd name="connsiteY2" fmla="*/ 3642635 h 3891148"/>
              <a:gd name="connsiteX3" fmla="*/ 3309742 w 3871032"/>
              <a:gd name="connsiteY3" fmla="*/ 3271160 h 3891148"/>
              <a:gd name="connsiteX4" fmla="*/ 3538342 w 3871032"/>
              <a:gd name="connsiteY4" fmla="*/ 3128285 h 3891148"/>
              <a:gd name="connsiteX5" fmla="*/ 3633592 w 3871032"/>
              <a:gd name="connsiteY5" fmla="*/ 2899685 h 3891148"/>
              <a:gd name="connsiteX6" fmla="*/ 3869505 w 3871032"/>
              <a:gd name="connsiteY6" fmla="*/ 2627266 h 3891148"/>
              <a:gd name="connsiteX7" fmla="*/ 3821881 w 3871032"/>
              <a:gd name="connsiteY7" fmla="*/ 2455817 h 3891148"/>
              <a:gd name="connsiteX8" fmla="*/ 3566917 w 3871032"/>
              <a:gd name="connsiteY8" fmla="*/ 2404385 h 3891148"/>
              <a:gd name="connsiteX9" fmla="*/ 3631381 w 3871032"/>
              <a:gd name="connsiteY9" fmla="*/ 2217692 h 3891148"/>
              <a:gd name="connsiteX10" fmla="*/ 3366892 w 3871032"/>
              <a:gd name="connsiteY10" fmla="*/ 1823360 h 3891148"/>
              <a:gd name="connsiteX11" fmla="*/ 3040831 w 3871032"/>
              <a:gd name="connsiteY11" fmla="*/ 1446167 h 3891148"/>
              <a:gd name="connsiteX12" fmla="*/ 2393130 w 3871032"/>
              <a:gd name="connsiteY12" fmla="*/ 1141366 h 3891148"/>
              <a:gd name="connsiteX13" fmla="*/ 1878781 w 3871032"/>
              <a:gd name="connsiteY13" fmla="*/ 893717 h 3891148"/>
              <a:gd name="connsiteX14" fmla="*/ 1497781 w 3871032"/>
              <a:gd name="connsiteY14" fmla="*/ 1055642 h 3891148"/>
              <a:gd name="connsiteX15" fmla="*/ 497655 w 3871032"/>
              <a:gd name="connsiteY15" fmla="*/ 7892 h 3891148"/>
              <a:gd name="connsiteX16" fmla="*/ 707206 w 3871032"/>
              <a:gd name="connsiteY16" fmla="*/ 1255667 h 3891148"/>
              <a:gd name="connsiteX17" fmla="*/ 2356 w 3871032"/>
              <a:gd name="connsiteY17" fmla="*/ 1598567 h 3891148"/>
              <a:gd name="connsiteX18" fmla="*/ 926281 w 3871032"/>
              <a:gd name="connsiteY18" fmla="*/ 2093867 h 3891148"/>
              <a:gd name="connsiteX19" fmla="*/ 1507305 w 3871032"/>
              <a:gd name="connsiteY19" fmla="*/ 2598692 h 3891148"/>
              <a:gd name="connsiteX20" fmla="*/ 2157217 w 3871032"/>
              <a:gd name="connsiteY20" fmla="*/ 2347235 h 3891148"/>
              <a:gd name="connsiteX0" fmla="*/ 1747642 w 3871032"/>
              <a:gd name="connsiteY0" fmla="*/ 3499760 h 3817515"/>
              <a:gd name="connsiteX1" fmla="*/ 2309617 w 3871032"/>
              <a:gd name="connsiteY1" fmla="*/ 3814085 h 3817515"/>
              <a:gd name="connsiteX2" fmla="*/ 2976367 w 3871032"/>
              <a:gd name="connsiteY2" fmla="*/ 3642635 h 3817515"/>
              <a:gd name="connsiteX3" fmla="*/ 3309742 w 3871032"/>
              <a:gd name="connsiteY3" fmla="*/ 3271160 h 3817515"/>
              <a:gd name="connsiteX4" fmla="*/ 3538342 w 3871032"/>
              <a:gd name="connsiteY4" fmla="*/ 3128285 h 3817515"/>
              <a:gd name="connsiteX5" fmla="*/ 3633592 w 3871032"/>
              <a:gd name="connsiteY5" fmla="*/ 2899685 h 3817515"/>
              <a:gd name="connsiteX6" fmla="*/ 3869505 w 3871032"/>
              <a:gd name="connsiteY6" fmla="*/ 2627266 h 3817515"/>
              <a:gd name="connsiteX7" fmla="*/ 3821881 w 3871032"/>
              <a:gd name="connsiteY7" fmla="*/ 2455817 h 3817515"/>
              <a:gd name="connsiteX8" fmla="*/ 3566917 w 3871032"/>
              <a:gd name="connsiteY8" fmla="*/ 2404385 h 3817515"/>
              <a:gd name="connsiteX9" fmla="*/ 3631381 w 3871032"/>
              <a:gd name="connsiteY9" fmla="*/ 2217692 h 3817515"/>
              <a:gd name="connsiteX10" fmla="*/ 3366892 w 3871032"/>
              <a:gd name="connsiteY10" fmla="*/ 1823360 h 3817515"/>
              <a:gd name="connsiteX11" fmla="*/ 3040831 w 3871032"/>
              <a:gd name="connsiteY11" fmla="*/ 1446167 h 3817515"/>
              <a:gd name="connsiteX12" fmla="*/ 2393130 w 3871032"/>
              <a:gd name="connsiteY12" fmla="*/ 1141366 h 3817515"/>
              <a:gd name="connsiteX13" fmla="*/ 1878781 w 3871032"/>
              <a:gd name="connsiteY13" fmla="*/ 893717 h 3817515"/>
              <a:gd name="connsiteX14" fmla="*/ 1497781 w 3871032"/>
              <a:gd name="connsiteY14" fmla="*/ 1055642 h 3817515"/>
              <a:gd name="connsiteX15" fmla="*/ 497655 w 3871032"/>
              <a:gd name="connsiteY15" fmla="*/ 7892 h 3817515"/>
              <a:gd name="connsiteX16" fmla="*/ 707206 w 3871032"/>
              <a:gd name="connsiteY16" fmla="*/ 1255667 h 3817515"/>
              <a:gd name="connsiteX17" fmla="*/ 2356 w 3871032"/>
              <a:gd name="connsiteY17" fmla="*/ 1598567 h 3817515"/>
              <a:gd name="connsiteX18" fmla="*/ 926281 w 3871032"/>
              <a:gd name="connsiteY18" fmla="*/ 2093867 h 3817515"/>
              <a:gd name="connsiteX19" fmla="*/ 1507305 w 3871032"/>
              <a:gd name="connsiteY19" fmla="*/ 2598692 h 3817515"/>
              <a:gd name="connsiteX20" fmla="*/ 1747642 w 3871032"/>
              <a:gd name="connsiteY20" fmla="*/ 3499760 h 3817515"/>
              <a:gd name="connsiteX0" fmla="*/ 1747642 w 3871032"/>
              <a:gd name="connsiteY0" fmla="*/ 3499760 h 3817515"/>
              <a:gd name="connsiteX1" fmla="*/ 2309617 w 3871032"/>
              <a:gd name="connsiteY1" fmla="*/ 3814085 h 3817515"/>
              <a:gd name="connsiteX2" fmla="*/ 2976367 w 3871032"/>
              <a:gd name="connsiteY2" fmla="*/ 3642635 h 3817515"/>
              <a:gd name="connsiteX3" fmla="*/ 3309742 w 3871032"/>
              <a:gd name="connsiteY3" fmla="*/ 3271160 h 3817515"/>
              <a:gd name="connsiteX4" fmla="*/ 3538342 w 3871032"/>
              <a:gd name="connsiteY4" fmla="*/ 3128285 h 3817515"/>
              <a:gd name="connsiteX5" fmla="*/ 3633592 w 3871032"/>
              <a:gd name="connsiteY5" fmla="*/ 2899685 h 3817515"/>
              <a:gd name="connsiteX6" fmla="*/ 3869505 w 3871032"/>
              <a:gd name="connsiteY6" fmla="*/ 2627266 h 3817515"/>
              <a:gd name="connsiteX7" fmla="*/ 3821881 w 3871032"/>
              <a:gd name="connsiteY7" fmla="*/ 2455817 h 3817515"/>
              <a:gd name="connsiteX8" fmla="*/ 3566917 w 3871032"/>
              <a:gd name="connsiteY8" fmla="*/ 2404385 h 3817515"/>
              <a:gd name="connsiteX9" fmla="*/ 3631381 w 3871032"/>
              <a:gd name="connsiteY9" fmla="*/ 2217692 h 3817515"/>
              <a:gd name="connsiteX10" fmla="*/ 3366892 w 3871032"/>
              <a:gd name="connsiteY10" fmla="*/ 1823360 h 3817515"/>
              <a:gd name="connsiteX11" fmla="*/ 3040831 w 3871032"/>
              <a:gd name="connsiteY11" fmla="*/ 1446167 h 3817515"/>
              <a:gd name="connsiteX12" fmla="*/ 2393130 w 3871032"/>
              <a:gd name="connsiteY12" fmla="*/ 1141366 h 3817515"/>
              <a:gd name="connsiteX13" fmla="*/ 1878781 w 3871032"/>
              <a:gd name="connsiteY13" fmla="*/ 893717 h 3817515"/>
              <a:gd name="connsiteX14" fmla="*/ 1497781 w 3871032"/>
              <a:gd name="connsiteY14" fmla="*/ 1055642 h 3817515"/>
              <a:gd name="connsiteX15" fmla="*/ 497655 w 3871032"/>
              <a:gd name="connsiteY15" fmla="*/ 7892 h 3817515"/>
              <a:gd name="connsiteX16" fmla="*/ 707206 w 3871032"/>
              <a:gd name="connsiteY16" fmla="*/ 1255667 h 3817515"/>
              <a:gd name="connsiteX17" fmla="*/ 2356 w 3871032"/>
              <a:gd name="connsiteY17" fmla="*/ 1598567 h 3817515"/>
              <a:gd name="connsiteX18" fmla="*/ 926281 w 3871032"/>
              <a:gd name="connsiteY18" fmla="*/ 2093867 h 3817515"/>
              <a:gd name="connsiteX19" fmla="*/ 650056 w 3871032"/>
              <a:gd name="connsiteY19" fmla="*/ 2303417 h 3817515"/>
              <a:gd name="connsiteX20" fmla="*/ 1507305 w 3871032"/>
              <a:gd name="connsiteY20" fmla="*/ 2598692 h 3817515"/>
              <a:gd name="connsiteX21" fmla="*/ 1747642 w 3871032"/>
              <a:gd name="connsiteY21" fmla="*/ 3499760 h 3817515"/>
              <a:gd name="connsiteX0" fmla="*/ 1745451 w 3868841"/>
              <a:gd name="connsiteY0" fmla="*/ 3499760 h 3817515"/>
              <a:gd name="connsiteX1" fmla="*/ 2307426 w 3868841"/>
              <a:gd name="connsiteY1" fmla="*/ 3814085 h 3817515"/>
              <a:gd name="connsiteX2" fmla="*/ 2974176 w 3868841"/>
              <a:gd name="connsiteY2" fmla="*/ 3642635 h 3817515"/>
              <a:gd name="connsiteX3" fmla="*/ 3307551 w 3868841"/>
              <a:gd name="connsiteY3" fmla="*/ 3271160 h 3817515"/>
              <a:gd name="connsiteX4" fmla="*/ 3536151 w 3868841"/>
              <a:gd name="connsiteY4" fmla="*/ 3128285 h 3817515"/>
              <a:gd name="connsiteX5" fmla="*/ 3631401 w 3868841"/>
              <a:gd name="connsiteY5" fmla="*/ 2899685 h 3817515"/>
              <a:gd name="connsiteX6" fmla="*/ 3867314 w 3868841"/>
              <a:gd name="connsiteY6" fmla="*/ 2627266 h 3817515"/>
              <a:gd name="connsiteX7" fmla="*/ 3819690 w 3868841"/>
              <a:gd name="connsiteY7" fmla="*/ 2455817 h 3817515"/>
              <a:gd name="connsiteX8" fmla="*/ 3564726 w 3868841"/>
              <a:gd name="connsiteY8" fmla="*/ 2404385 h 3817515"/>
              <a:gd name="connsiteX9" fmla="*/ 3629190 w 3868841"/>
              <a:gd name="connsiteY9" fmla="*/ 2217692 h 3817515"/>
              <a:gd name="connsiteX10" fmla="*/ 3364701 w 3868841"/>
              <a:gd name="connsiteY10" fmla="*/ 1823360 h 3817515"/>
              <a:gd name="connsiteX11" fmla="*/ 3038640 w 3868841"/>
              <a:gd name="connsiteY11" fmla="*/ 1446167 h 3817515"/>
              <a:gd name="connsiteX12" fmla="*/ 2390939 w 3868841"/>
              <a:gd name="connsiteY12" fmla="*/ 1141366 h 3817515"/>
              <a:gd name="connsiteX13" fmla="*/ 1876590 w 3868841"/>
              <a:gd name="connsiteY13" fmla="*/ 893717 h 3817515"/>
              <a:gd name="connsiteX14" fmla="*/ 1495590 w 3868841"/>
              <a:gd name="connsiteY14" fmla="*/ 1055642 h 3817515"/>
              <a:gd name="connsiteX15" fmla="*/ 495464 w 3868841"/>
              <a:gd name="connsiteY15" fmla="*/ 7892 h 3817515"/>
              <a:gd name="connsiteX16" fmla="*/ 705015 w 3868841"/>
              <a:gd name="connsiteY16" fmla="*/ 1255667 h 3817515"/>
              <a:gd name="connsiteX17" fmla="*/ 165 w 3868841"/>
              <a:gd name="connsiteY17" fmla="*/ 1598567 h 3817515"/>
              <a:gd name="connsiteX18" fmla="*/ 647865 w 3868841"/>
              <a:gd name="connsiteY18" fmla="*/ 2303417 h 3817515"/>
              <a:gd name="connsiteX19" fmla="*/ 1505114 w 3868841"/>
              <a:gd name="connsiteY19" fmla="*/ 2598692 h 3817515"/>
              <a:gd name="connsiteX20" fmla="*/ 1745451 w 3868841"/>
              <a:gd name="connsiteY20" fmla="*/ 3499760 h 3817515"/>
              <a:gd name="connsiteX0" fmla="*/ 1752971 w 3876361"/>
              <a:gd name="connsiteY0" fmla="*/ 3499760 h 3817515"/>
              <a:gd name="connsiteX1" fmla="*/ 2314946 w 3876361"/>
              <a:gd name="connsiteY1" fmla="*/ 3814085 h 3817515"/>
              <a:gd name="connsiteX2" fmla="*/ 2981696 w 3876361"/>
              <a:gd name="connsiteY2" fmla="*/ 3642635 h 3817515"/>
              <a:gd name="connsiteX3" fmla="*/ 3315071 w 3876361"/>
              <a:gd name="connsiteY3" fmla="*/ 3271160 h 3817515"/>
              <a:gd name="connsiteX4" fmla="*/ 3543671 w 3876361"/>
              <a:gd name="connsiteY4" fmla="*/ 3128285 h 3817515"/>
              <a:gd name="connsiteX5" fmla="*/ 3638921 w 3876361"/>
              <a:gd name="connsiteY5" fmla="*/ 2899685 h 3817515"/>
              <a:gd name="connsiteX6" fmla="*/ 3874834 w 3876361"/>
              <a:gd name="connsiteY6" fmla="*/ 2627266 h 3817515"/>
              <a:gd name="connsiteX7" fmla="*/ 3827210 w 3876361"/>
              <a:gd name="connsiteY7" fmla="*/ 2455817 h 3817515"/>
              <a:gd name="connsiteX8" fmla="*/ 3572246 w 3876361"/>
              <a:gd name="connsiteY8" fmla="*/ 2404385 h 3817515"/>
              <a:gd name="connsiteX9" fmla="*/ 3636710 w 3876361"/>
              <a:gd name="connsiteY9" fmla="*/ 2217692 h 3817515"/>
              <a:gd name="connsiteX10" fmla="*/ 3372221 w 3876361"/>
              <a:gd name="connsiteY10" fmla="*/ 1823360 h 3817515"/>
              <a:gd name="connsiteX11" fmla="*/ 3046160 w 3876361"/>
              <a:gd name="connsiteY11" fmla="*/ 1446167 h 3817515"/>
              <a:gd name="connsiteX12" fmla="*/ 2398459 w 3876361"/>
              <a:gd name="connsiteY12" fmla="*/ 1141366 h 3817515"/>
              <a:gd name="connsiteX13" fmla="*/ 1884110 w 3876361"/>
              <a:gd name="connsiteY13" fmla="*/ 893717 h 3817515"/>
              <a:gd name="connsiteX14" fmla="*/ 1503110 w 3876361"/>
              <a:gd name="connsiteY14" fmla="*/ 1055642 h 3817515"/>
              <a:gd name="connsiteX15" fmla="*/ 502984 w 3876361"/>
              <a:gd name="connsiteY15" fmla="*/ 7892 h 3817515"/>
              <a:gd name="connsiteX16" fmla="*/ 712535 w 3876361"/>
              <a:gd name="connsiteY16" fmla="*/ 1255667 h 3817515"/>
              <a:gd name="connsiteX17" fmla="*/ 7685 w 3876361"/>
              <a:gd name="connsiteY17" fmla="*/ 1598567 h 3817515"/>
              <a:gd name="connsiteX18" fmla="*/ 531560 w 3876361"/>
              <a:gd name="connsiteY18" fmla="*/ 1874792 h 3817515"/>
              <a:gd name="connsiteX19" fmla="*/ 655385 w 3876361"/>
              <a:gd name="connsiteY19" fmla="*/ 2303417 h 3817515"/>
              <a:gd name="connsiteX20" fmla="*/ 1512634 w 3876361"/>
              <a:gd name="connsiteY20" fmla="*/ 2598692 h 3817515"/>
              <a:gd name="connsiteX21" fmla="*/ 1752971 w 3876361"/>
              <a:gd name="connsiteY21" fmla="*/ 3499760 h 3817515"/>
              <a:gd name="connsiteX0" fmla="*/ 1752971 w 3876361"/>
              <a:gd name="connsiteY0" fmla="*/ 3499760 h 3817515"/>
              <a:gd name="connsiteX1" fmla="*/ 2314946 w 3876361"/>
              <a:gd name="connsiteY1" fmla="*/ 3814085 h 3817515"/>
              <a:gd name="connsiteX2" fmla="*/ 2981696 w 3876361"/>
              <a:gd name="connsiteY2" fmla="*/ 3642635 h 3817515"/>
              <a:gd name="connsiteX3" fmla="*/ 3315071 w 3876361"/>
              <a:gd name="connsiteY3" fmla="*/ 3271160 h 3817515"/>
              <a:gd name="connsiteX4" fmla="*/ 3543671 w 3876361"/>
              <a:gd name="connsiteY4" fmla="*/ 3128285 h 3817515"/>
              <a:gd name="connsiteX5" fmla="*/ 3638921 w 3876361"/>
              <a:gd name="connsiteY5" fmla="*/ 2899685 h 3817515"/>
              <a:gd name="connsiteX6" fmla="*/ 3874834 w 3876361"/>
              <a:gd name="connsiteY6" fmla="*/ 2627266 h 3817515"/>
              <a:gd name="connsiteX7" fmla="*/ 3827210 w 3876361"/>
              <a:gd name="connsiteY7" fmla="*/ 2455817 h 3817515"/>
              <a:gd name="connsiteX8" fmla="*/ 3572246 w 3876361"/>
              <a:gd name="connsiteY8" fmla="*/ 2404385 h 3817515"/>
              <a:gd name="connsiteX9" fmla="*/ 3636710 w 3876361"/>
              <a:gd name="connsiteY9" fmla="*/ 2217692 h 3817515"/>
              <a:gd name="connsiteX10" fmla="*/ 3372221 w 3876361"/>
              <a:gd name="connsiteY10" fmla="*/ 1823360 h 3817515"/>
              <a:gd name="connsiteX11" fmla="*/ 3046160 w 3876361"/>
              <a:gd name="connsiteY11" fmla="*/ 1446167 h 3817515"/>
              <a:gd name="connsiteX12" fmla="*/ 2398459 w 3876361"/>
              <a:gd name="connsiteY12" fmla="*/ 1141366 h 3817515"/>
              <a:gd name="connsiteX13" fmla="*/ 1884110 w 3876361"/>
              <a:gd name="connsiteY13" fmla="*/ 893717 h 3817515"/>
              <a:gd name="connsiteX14" fmla="*/ 1503110 w 3876361"/>
              <a:gd name="connsiteY14" fmla="*/ 1055642 h 3817515"/>
              <a:gd name="connsiteX15" fmla="*/ 502984 w 3876361"/>
              <a:gd name="connsiteY15" fmla="*/ 7892 h 3817515"/>
              <a:gd name="connsiteX16" fmla="*/ 712535 w 3876361"/>
              <a:gd name="connsiteY16" fmla="*/ 1255667 h 3817515"/>
              <a:gd name="connsiteX17" fmla="*/ 7685 w 3876361"/>
              <a:gd name="connsiteY17" fmla="*/ 1598567 h 3817515"/>
              <a:gd name="connsiteX18" fmla="*/ 531560 w 3876361"/>
              <a:gd name="connsiteY18" fmla="*/ 1874792 h 3817515"/>
              <a:gd name="connsiteX19" fmla="*/ 655385 w 3876361"/>
              <a:gd name="connsiteY19" fmla="*/ 2303417 h 3817515"/>
              <a:gd name="connsiteX20" fmla="*/ 1017334 w 3876361"/>
              <a:gd name="connsiteY20" fmla="*/ 3017792 h 3817515"/>
              <a:gd name="connsiteX21" fmla="*/ 1752971 w 3876361"/>
              <a:gd name="connsiteY21" fmla="*/ 3499760 h 3817515"/>
              <a:gd name="connsiteX0" fmla="*/ 1752971 w 3876361"/>
              <a:gd name="connsiteY0" fmla="*/ 3499760 h 3817515"/>
              <a:gd name="connsiteX1" fmla="*/ 2314946 w 3876361"/>
              <a:gd name="connsiteY1" fmla="*/ 3814085 h 3817515"/>
              <a:gd name="connsiteX2" fmla="*/ 2981696 w 3876361"/>
              <a:gd name="connsiteY2" fmla="*/ 3642635 h 3817515"/>
              <a:gd name="connsiteX3" fmla="*/ 3315071 w 3876361"/>
              <a:gd name="connsiteY3" fmla="*/ 3271160 h 3817515"/>
              <a:gd name="connsiteX4" fmla="*/ 3543671 w 3876361"/>
              <a:gd name="connsiteY4" fmla="*/ 3128285 h 3817515"/>
              <a:gd name="connsiteX5" fmla="*/ 3638921 w 3876361"/>
              <a:gd name="connsiteY5" fmla="*/ 2899685 h 3817515"/>
              <a:gd name="connsiteX6" fmla="*/ 3874834 w 3876361"/>
              <a:gd name="connsiteY6" fmla="*/ 2627266 h 3817515"/>
              <a:gd name="connsiteX7" fmla="*/ 3827210 w 3876361"/>
              <a:gd name="connsiteY7" fmla="*/ 2455817 h 3817515"/>
              <a:gd name="connsiteX8" fmla="*/ 3572246 w 3876361"/>
              <a:gd name="connsiteY8" fmla="*/ 2404385 h 3817515"/>
              <a:gd name="connsiteX9" fmla="*/ 3636710 w 3876361"/>
              <a:gd name="connsiteY9" fmla="*/ 2217692 h 3817515"/>
              <a:gd name="connsiteX10" fmla="*/ 3372221 w 3876361"/>
              <a:gd name="connsiteY10" fmla="*/ 1823360 h 3817515"/>
              <a:gd name="connsiteX11" fmla="*/ 3046160 w 3876361"/>
              <a:gd name="connsiteY11" fmla="*/ 1446167 h 3817515"/>
              <a:gd name="connsiteX12" fmla="*/ 2398459 w 3876361"/>
              <a:gd name="connsiteY12" fmla="*/ 1141366 h 3817515"/>
              <a:gd name="connsiteX13" fmla="*/ 1884110 w 3876361"/>
              <a:gd name="connsiteY13" fmla="*/ 893717 h 3817515"/>
              <a:gd name="connsiteX14" fmla="*/ 1503110 w 3876361"/>
              <a:gd name="connsiteY14" fmla="*/ 1055642 h 3817515"/>
              <a:gd name="connsiteX15" fmla="*/ 502984 w 3876361"/>
              <a:gd name="connsiteY15" fmla="*/ 7892 h 3817515"/>
              <a:gd name="connsiteX16" fmla="*/ 712535 w 3876361"/>
              <a:gd name="connsiteY16" fmla="*/ 1255667 h 3817515"/>
              <a:gd name="connsiteX17" fmla="*/ 7685 w 3876361"/>
              <a:gd name="connsiteY17" fmla="*/ 1598567 h 3817515"/>
              <a:gd name="connsiteX18" fmla="*/ 531560 w 3876361"/>
              <a:gd name="connsiteY18" fmla="*/ 1874792 h 3817515"/>
              <a:gd name="connsiteX19" fmla="*/ 655385 w 3876361"/>
              <a:gd name="connsiteY19" fmla="*/ 2303417 h 3817515"/>
              <a:gd name="connsiteX20" fmla="*/ 1036385 w 3876361"/>
              <a:gd name="connsiteY20" fmla="*/ 2579642 h 3817515"/>
              <a:gd name="connsiteX21" fmla="*/ 1017334 w 3876361"/>
              <a:gd name="connsiteY21" fmla="*/ 3017792 h 3817515"/>
              <a:gd name="connsiteX22" fmla="*/ 1752971 w 3876361"/>
              <a:gd name="connsiteY22" fmla="*/ 3499760 h 3817515"/>
              <a:gd name="connsiteX0" fmla="*/ 1752971 w 3876361"/>
              <a:gd name="connsiteY0" fmla="*/ 3499760 h 3817515"/>
              <a:gd name="connsiteX1" fmla="*/ 2314946 w 3876361"/>
              <a:gd name="connsiteY1" fmla="*/ 3814085 h 3817515"/>
              <a:gd name="connsiteX2" fmla="*/ 2981696 w 3876361"/>
              <a:gd name="connsiteY2" fmla="*/ 3642635 h 3817515"/>
              <a:gd name="connsiteX3" fmla="*/ 3315071 w 3876361"/>
              <a:gd name="connsiteY3" fmla="*/ 3271160 h 3817515"/>
              <a:gd name="connsiteX4" fmla="*/ 3543671 w 3876361"/>
              <a:gd name="connsiteY4" fmla="*/ 3128285 h 3817515"/>
              <a:gd name="connsiteX5" fmla="*/ 3638921 w 3876361"/>
              <a:gd name="connsiteY5" fmla="*/ 2899685 h 3817515"/>
              <a:gd name="connsiteX6" fmla="*/ 3874834 w 3876361"/>
              <a:gd name="connsiteY6" fmla="*/ 2627266 h 3817515"/>
              <a:gd name="connsiteX7" fmla="*/ 3827210 w 3876361"/>
              <a:gd name="connsiteY7" fmla="*/ 2455817 h 3817515"/>
              <a:gd name="connsiteX8" fmla="*/ 3572246 w 3876361"/>
              <a:gd name="connsiteY8" fmla="*/ 2404385 h 3817515"/>
              <a:gd name="connsiteX9" fmla="*/ 3636710 w 3876361"/>
              <a:gd name="connsiteY9" fmla="*/ 2217692 h 3817515"/>
              <a:gd name="connsiteX10" fmla="*/ 3372221 w 3876361"/>
              <a:gd name="connsiteY10" fmla="*/ 1823360 h 3817515"/>
              <a:gd name="connsiteX11" fmla="*/ 3046160 w 3876361"/>
              <a:gd name="connsiteY11" fmla="*/ 1446167 h 3817515"/>
              <a:gd name="connsiteX12" fmla="*/ 2398459 w 3876361"/>
              <a:gd name="connsiteY12" fmla="*/ 1141366 h 3817515"/>
              <a:gd name="connsiteX13" fmla="*/ 1884110 w 3876361"/>
              <a:gd name="connsiteY13" fmla="*/ 893717 h 3817515"/>
              <a:gd name="connsiteX14" fmla="*/ 1503110 w 3876361"/>
              <a:gd name="connsiteY14" fmla="*/ 1055642 h 3817515"/>
              <a:gd name="connsiteX15" fmla="*/ 502984 w 3876361"/>
              <a:gd name="connsiteY15" fmla="*/ 7892 h 3817515"/>
              <a:gd name="connsiteX16" fmla="*/ 712535 w 3876361"/>
              <a:gd name="connsiteY16" fmla="*/ 1255667 h 3817515"/>
              <a:gd name="connsiteX17" fmla="*/ 7685 w 3876361"/>
              <a:gd name="connsiteY17" fmla="*/ 1598567 h 3817515"/>
              <a:gd name="connsiteX18" fmla="*/ 531560 w 3876361"/>
              <a:gd name="connsiteY18" fmla="*/ 1874792 h 3817515"/>
              <a:gd name="connsiteX19" fmla="*/ 655385 w 3876361"/>
              <a:gd name="connsiteY19" fmla="*/ 2303417 h 3817515"/>
              <a:gd name="connsiteX20" fmla="*/ 1036385 w 3876361"/>
              <a:gd name="connsiteY20" fmla="*/ 2579642 h 3817515"/>
              <a:gd name="connsiteX21" fmla="*/ 1017334 w 3876361"/>
              <a:gd name="connsiteY21" fmla="*/ 3017792 h 3817515"/>
              <a:gd name="connsiteX22" fmla="*/ 1874585 w 3876361"/>
              <a:gd name="connsiteY22" fmla="*/ 3122567 h 3817515"/>
              <a:gd name="connsiteX23" fmla="*/ 1752971 w 3876361"/>
              <a:gd name="connsiteY23" fmla="*/ 3499760 h 3817515"/>
              <a:gd name="connsiteX0" fmla="*/ 1752971 w 3876361"/>
              <a:gd name="connsiteY0" fmla="*/ 3499760 h 3873724"/>
              <a:gd name="connsiteX1" fmla="*/ 2324471 w 3876361"/>
              <a:gd name="connsiteY1" fmla="*/ 3871235 h 3873724"/>
              <a:gd name="connsiteX2" fmla="*/ 2981696 w 3876361"/>
              <a:gd name="connsiteY2" fmla="*/ 3642635 h 3873724"/>
              <a:gd name="connsiteX3" fmla="*/ 3315071 w 3876361"/>
              <a:gd name="connsiteY3" fmla="*/ 3271160 h 3873724"/>
              <a:gd name="connsiteX4" fmla="*/ 3543671 w 3876361"/>
              <a:gd name="connsiteY4" fmla="*/ 3128285 h 3873724"/>
              <a:gd name="connsiteX5" fmla="*/ 3638921 w 3876361"/>
              <a:gd name="connsiteY5" fmla="*/ 2899685 h 3873724"/>
              <a:gd name="connsiteX6" fmla="*/ 3874834 w 3876361"/>
              <a:gd name="connsiteY6" fmla="*/ 2627266 h 3873724"/>
              <a:gd name="connsiteX7" fmla="*/ 3827210 w 3876361"/>
              <a:gd name="connsiteY7" fmla="*/ 2455817 h 3873724"/>
              <a:gd name="connsiteX8" fmla="*/ 3572246 w 3876361"/>
              <a:gd name="connsiteY8" fmla="*/ 2404385 h 3873724"/>
              <a:gd name="connsiteX9" fmla="*/ 3636710 w 3876361"/>
              <a:gd name="connsiteY9" fmla="*/ 2217692 h 3873724"/>
              <a:gd name="connsiteX10" fmla="*/ 3372221 w 3876361"/>
              <a:gd name="connsiteY10" fmla="*/ 1823360 h 3873724"/>
              <a:gd name="connsiteX11" fmla="*/ 3046160 w 3876361"/>
              <a:gd name="connsiteY11" fmla="*/ 1446167 h 3873724"/>
              <a:gd name="connsiteX12" fmla="*/ 2398459 w 3876361"/>
              <a:gd name="connsiteY12" fmla="*/ 1141366 h 3873724"/>
              <a:gd name="connsiteX13" fmla="*/ 1884110 w 3876361"/>
              <a:gd name="connsiteY13" fmla="*/ 893717 h 3873724"/>
              <a:gd name="connsiteX14" fmla="*/ 1503110 w 3876361"/>
              <a:gd name="connsiteY14" fmla="*/ 1055642 h 3873724"/>
              <a:gd name="connsiteX15" fmla="*/ 502984 w 3876361"/>
              <a:gd name="connsiteY15" fmla="*/ 7892 h 3873724"/>
              <a:gd name="connsiteX16" fmla="*/ 712535 w 3876361"/>
              <a:gd name="connsiteY16" fmla="*/ 1255667 h 3873724"/>
              <a:gd name="connsiteX17" fmla="*/ 7685 w 3876361"/>
              <a:gd name="connsiteY17" fmla="*/ 1598567 h 3873724"/>
              <a:gd name="connsiteX18" fmla="*/ 531560 w 3876361"/>
              <a:gd name="connsiteY18" fmla="*/ 1874792 h 3873724"/>
              <a:gd name="connsiteX19" fmla="*/ 655385 w 3876361"/>
              <a:gd name="connsiteY19" fmla="*/ 2303417 h 3873724"/>
              <a:gd name="connsiteX20" fmla="*/ 1036385 w 3876361"/>
              <a:gd name="connsiteY20" fmla="*/ 2579642 h 3873724"/>
              <a:gd name="connsiteX21" fmla="*/ 1017334 w 3876361"/>
              <a:gd name="connsiteY21" fmla="*/ 3017792 h 3873724"/>
              <a:gd name="connsiteX22" fmla="*/ 1874585 w 3876361"/>
              <a:gd name="connsiteY22" fmla="*/ 3122567 h 3873724"/>
              <a:gd name="connsiteX23" fmla="*/ 1752971 w 3876361"/>
              <a:gd name="connsiteY23" fmla="*/ 3499760 h 3873724"/>
              <a:gd name="connsiteX0" fmla="*/ 1752971 w 3876361"/>
              <a:gd name="connsiteY0" fmla="*/ 3499760 h 3871411"/>
              <a:gd name="connsiteX1" fmla="*/ 2093660 w 3876361"/>
              <a:gd name="connsiteY1" fmla="*/ 3608341 h 3871411"/>
              <a:gd name="connsiteX2" fmla="*/ 2324471 w 3876361"/>
              <a:gd name="connsiteY2" fmla="*/ 3871235 h 3871411"/>
              <a:gd name="connsiteX3" fmla="*/ 2981696 w 3876361"/>
              <a:gd name="connsiteY3" fmla="*/ 3642635 h 3871411"/>
              <a:gd name="connsiteX4" fmla="*/ 3315071 w 3876361"/>
              <a:gd name="connsiteY4" fmla="*/ 3271160 h 3871411"/>
              <a:gd name="connsiteX5" fmla="*/ 3543671 w 3876361"/>
              <a:gd name="connsiteY5" fmla="*/ 3128285 h 3871411"/>
              <a:gd name="connsiteX6" fmla="*/ 3638921 w 3876361"/>
              <a:gd name="connsiteY6" fmla="*/ 2899685 h 3871411"/>
              <a:gd name="connsiteX7" fmla="*/ 3874834 w 3876361"/>
              <a:gd name="connsiteY7" fmla="*/ 2627266 h 3871411"/>
              <a:gd name="connsiteX8" fmla="*/ 3827210 w 3876361"/>
              <a:gd name="connsiteY8" fmla="*/ 2455817 h 3871411"/>
              <a:gd name="connsiteX9" fmla="*/ 3572246 w 3876361"/>
              <a:gd name="connsiteY9" fmla="*/ 2404385 h 3871411"/>
              <a:gd name="connsiteX10" fmla="*/ 3636710 w 3876361"/>
              <a:gd name="connsiteY10" fmla="*/ 2217692 h 3871411"/>
              <a:gd name="connsiteX11" fmla="*/ 3372221 w 3876361"/>
              <a:gd name="connsiteY11" fmla="*/ 1823360 h 3871411"/>
              <a:gd name="connsiteX12" fmla="*/ 3046160 w 3876361"/>
              <a:gd name="connsiteY12" fmla="*/ 1446167 h 3871411"/>
              <a:gd name="connsiteX13" fmla="*/ 2398459 w 3876361"/>
              <a:gd name="connsiteY13" fmla="*/ 1141366 h 3871411"/>
              <a:gd name="connsiteX14" fmla="*/ 1884110 w 3876361"/>
              <a:gd name="connsiteY14" fmla="*/ 893717 h 3871411"/>
              <a:gd name="connsiteX15" fmla="*/ 1503110 w 3876361"/>
              <a:gd name="connsiteY15" fmla="*/ 1055642 h 3871411"/>
              <a:gd name="connsiteX16" fmla="*/ 502984 w 3876361"/>
              <a:gd name="connsiteY16" fmla="*/ 7892 h 3871411"/>
              <a:gd name="connsiteX17" fmla="*/ 712535 w 3876361"/>
              <a:gd name="connsiteY17" fmla="*/ 1255667 h 3871411"/>
              <a:gd name="connsiteX18" fmla="*/ 7685 w 3876361"/>
              <a:gd name="connsiteY18" fmla="*/ 1598567 h 3871411"/>
              <a:gd name="connsiteX19" fmla="*/ 531560 w 3876361"/>
              <a:gd name="connsiteY19" fmla="*/ 1874792 h 3871411"/>
              <a:gd name="connsiteX20" fmla="*/ 655385 w 3876361"/>
              <a:gd name="connsiteY20" fmla="*/ 2303417 h 3871411"/>
              <a:gd name="connsiteX21" fmla="*/ 1036385 w 3876361"/>
              <a:gd name="connsiteY21" fmla="*/ 2579642 h 3871411"/>
              <a:gd name="connsiteX22" fmla="*/ 1017334 w 3876361"/>
              <a:gd name="connsiteY22" fmla="*/ 3017792 h 3871411"/>
              <a:gd name="connsiteX23" fmla="*/ 1874585 w 3876361"/>
              <a:gd name="connsiteY23" fmla="*/ 3122567 h 3871411"/>
              <a:gd name="connsiteX24" fmla="*/ 1752971 w 3876361"/>
              <a:gd name="connsiteY24" fmla="*/ 3499760 h 3871411"/>
              <a:gd name="connsiteX0" fmla="*/ 1752971 w 3876361"/>
              <a:gd name="connsiteY0" fmla="*/ 3499760 h 3872184"/>
              <a:gd name="connsiteX1" fmla="*/ 2093660 w 3876361"/>
              <a:gd name="connsiteY1" fmla="*/ 3608341 h 3872184"/>
              <a:gd name="connsiteX2" fmla="*/ 2324471 w 3876361"/>
              <a:gd name="connsiteY2" fmla="*/ 3871235 h 3872184"/>
              <a:gd name="connsiteX3" fmla="*/ 2609909 w 3876361"/>
              <a:gd name="connsiteY3" fmla="*/ 3505913 h 3872184"/>
              <a:gd name="connsiteX4" fmla="*/ 2981696 w 3876361"/>
              <a:gd name="connsiteY4" fmla="*/ 3642635 h 3872184"/>
              <a:gd name="connsiteX5" fmla="*/ 3315071 w 3876361"/>
              <a:gd name="connsiteY5" fmla="*/ 3271160 h 3872184"/>
              <a:gd name="connsiteX6" fmla="*/ 3543671 w 3876361"/>
              <a:gd name="connsiteY6" fmla="*/ 3128285 h 3872184"/>
              <a:gd name="connsiteX7" fmla="*/ 3638921 w 3876361"/>
              <a:gd name="connsiteY7" fmla="*/ 2899685 h 3872184"/>
              <a:gd name="connsiteX8" fmla="*/ 3874834 w 3876361"/>
              <a:gd name="connsiteY8" fmla="*/ 2627266 h 3872184"/>
              <a:gd name="connsiteX9" fmla="*/ 3827210 w 3876361"/>
              <a:gd name="connsiteY9" fmla="*/ 2455817 h 3872184"/>
              <a:gd name="connsiteX10" fmla="*/ 3572246 w 3876361"/>
              <a:gd name="connsiteY10" fmla="*/ 2404385 h 3872184"/>
              <a:gd name="connsiteX11" fmla="*/ 3636710 w 3876361"/>
              <a:gd name="connsiteY11" fmla="*/ 2217692 h 3872184"/>
              <a:gd name="connsiteX12" fmla="*/ 3372221 w 3876361"/>
              <a:gd name="connsiteY12" fmla="*/ 1823360 h 3872184"/>
              <a:gd name="connsiteX13" fmla="*/ 3046160 w 3876361"/>
              <a:gd name="connsiteY13" fmla="*/ 1446167 h 3872184"/>
              <a:gd name="connsiteX14" fmla="*/ 2398459 w 3876361"/>
              <a:gd name="connsiteY14" fmla="*/ 1141366 h 3872184"/>
              <a:gd name="connsiteX15" fmla="*/ 1884110 w 3876361"/>
              <a:gd name="connsiteY15" fmla="*/ 893717 h 3872184"/>
              <a:gd name="connsiteX16" fmla="*/ 1503110 w 3876361"/>
              <a:gd name="connsiteY16" fmla="*/ 1055642 h 3872184"/>
              <a:gd name="connsiteX17" fmla="*/ 502984 w 3876361"/>
              <a:gd name="connsiteY17" fmla="*/ 7892 h 3872184"/>
              <a:gd name="connsiteX18" fmla="*/ 712535 w 3876361"/>
              <a:gd name="connsiteY18" fmla="*/ 1255667 h 3872184"/>
              <a:gd name="connsiteX19" fmla="*/ 7685 w 3876361"/>
              <a:gd name="connsiteY19" fmla="*/ 1598567 h 3872184"/>
              <a:gd name="connsiteX20" fmla="*/ 531560 w 3876361"/>
              <a:gd name="connsiteY20" fmla="*/ 1874792 h 3872184"/>
              <a:gd name="connsiteX21" fmla="*/ 655385 w 3876361"/>
              <a:gd name="connsiteY21" fmla="*/ 2303417 h 3872184"/>
              <a:gd name="connsiteX22" fmla="*/ 1036385 w 3876361"/>
              <a:gd name="connsiteY22" fmla="*/ 2579642 h 3872184"/>
              <a:gd name="connsiteX23" fmla="*/ 1017334 w 3876361"/>
              <a:gd name="connsiteY23" fmla="*/ 3017792 h 3872184"/>
              <a:gd name="connsiteX24" fmla="*/ 1874585 w 3876361"/>
              <a:gd name="connsiteY24" fmla="*/ 3122567 h 3872184"/>
              <a:gd name="connsiteX25" fmla="*/ 1752971 w 3876361"/>
              <a:gd name="connsiteY25" fmla="*/ 3499760 h 3872184"/>
              <a:gd name="connsiteX0" fmla="*/ 1752971 w 3876361"/>
              <a:gd name="connsiteY0" fmla="*/ 3499760 h 3872184"/>
              <a:gd name="connsiteX1" fmla="*/ 2093660 w 3876361"/>
              <a:gd name="connsiteY1" fmla="*/ 3608341 h 3872184"/>
              <a:gd name="connsiteX2" fmla="*/ 2324471 w 3876361"/>
              <a:gd name="connsiteY2" fmla="*/ 3871235 h 3872184"/>
              <a:gd name="connsiteX3" fmla="*/ 2609909 w 3876361"/>
              <a:gd name="connsiteY3" fmla="*/ 3505913 h 3872184"/>
              <a:gd name="connsiteX4" fmla="*/ 2981696 w 3876361"/>
              <a:gd name="connsiteY4" fmla="*/ 3642635 h 3872184"/>
              <a:gd name="connsiteX5" fmla="*/ 3315071 w 3876361"/>
              <a:gd name="connsiteY5" fmla="*/ 3271160 h 3872184"/>
              <a:gd name="connsiteX6" fmla="*/ 3543671 w 3876361"/>
              <a:gd name="connsiteY6" fmla="*/ 3128285 h 3872184"/>
              <a:gd name="connsiteX7" fmla="*/ 3638921 w 3876361"/>
              <a:gd name="connsiteY7" fmla="*/ 2899685 h 3872184"/>
              <a:gd name="connsiteX8" fmla="*/ 3874834 w 3876361"/>
              <a:gd name="connsiteY8" fmla="*/ 2627266 h 3872184"/>
              <a:gd name="connsiteX9" fmla="*/ 3827210 w 3876361"/>
              <a:gd name="connsiteY9" fmla="*/ 2455817 h 3872184"/>
              <a:gd name="connsiteX10" fmla="*/ 3572246 w 3876361"/>
              <a:gd name="connsiteY10" fmla="*/ 2404385 h 3872184"/>
              <a:gd name="connsiteX11" fmla="*/ 3636710 w 3876361"/>
              <a:gd name="connsiteY11" fmla="*/ 2217692 h 3872184"/>
              <a:gd name="connsiteX12" fmla="*/ 3372221 w 3876361"/>
              <a:gd name="connsiteY12" fmla="*/ 1823360 h 3872184"/>
              <a:gd name="connsiteX13" fmla="*/ 3046160 w 3876361"/>
              <a:gd name="connsiteY13" fmla="*/ 1446167 h 3872184"/>
              <a:gd name="connsiteX14" fmla="*/ 2398459 w 3876361"/>
              <a:gd name="connsiteY14" fmla="*/ 1141366 h 3872184"/>
              <a:gd name="connsiteX15" fmla="*/ 1884110 w 3876361"/>
              <a:gd name="connsiteY15" fmla="*/ 893717 h 3872184"/>
              <a:gd name="connsiteX16" fmla="*/ 1503110 w 3876361"/>
              <a:gd name="connsiteY16" fmla="*/ 1055642 h 3872184"/>
              <a:gd name="connsiteX17" fmla="*/ 502984 w 3876361"/>
              <a:gd name="connsiteY17" fmla="*/ 7892 h 3872184"/>
              <a:gd name="connsiteX18" fmla="*/ 712535 w 3876361"/>
              <a:gd name="connsiteY18" fmla="*/ 1255667 h 3872184"/>
              <a:gd name="connsiteX19" fmla="*/ 7685 w 3876361"/>
              <a:gd name="connsiteY19" fmla="*/ 1598567 h 3872184"/>
              <a:gd name="connsiteX20" fmla="*/ 531560 w 3876361"/>
              <a:gd name="connsiteY20" fmla="*/ 1874792 h 3872184"/>
              <a:gd name="connsiteX21" fmla="*/ 655385 w 3876361"/>
              <a:gd name="connsiteY21" fmla="*/ 2303417 h 3872184"/>
              <a:gd name="connsiteX22" fmla="*/ 1036385 w 3876361"/>
              <a:gd name="connsiteY22" fmla="*/ 2579642 h 3872184"/>
              <a:gd name="connsiteX23" fmla="*/ 1284034 w 3876361"/>
              <a:gd name="connsiteY23" fmla="*/ 2827292 h 3872184"/>
              <a:gd name="connsiteX24" fmla="*/ 1874585 w 3876361"/>
              <a:gd name="connsiteY24" fmla="*/ 3122567 h 3872184"/>
              <a:gd name="connsiteX25" fmla="*/ 1752971 w 3876361"/>
              <a:gd name="connsiteY25" fmla="*/ 3499760 h 387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76361" h="3872184">
                <a:moveTo>
                  <a:pt x="1752971" y="3499760"/>
                </a:moveTo>
                <a:cubicBezTo>
                  <a:pt x="1789483" y="3580722"/>
                  <a:pt x="1998410" y="3546429"/>
                  <a:pt x="2093660" y="3608341"/>
                </a:cubicBezTo>
                <a:cubicBezTo>
                  <a:pt x="2188910" y="3670253"/>
                  <a:pt x="2238430" y="3888306"/>
                  <a:pt x="2324471" y="3871235"/>
                </a:cubicBezTo>
                <a:cubicBezTo>
                  <a:pt x="2410512" y="3854164"/>
                  <a:pt x="2500371" y="3544013"/>
                  <a:pt x="2609909" y="3505913"/>
                </a:cubicBezTo>
                <a:cubicBezTo>
                  <a:pt x="2719447" y="3467813"/>
                  <a:pt x="2864169" y="3681761"/>
                  <a:pt x="2981696" y="3642635"/>
                </a:cubicBezTo>
                <a:cubicBezTo>
                  <a:pt x="3099223" y="3603510"/>
                  <a:pt x="3221408" y="3356885"/>
                  <a:pt x="3315071" y="3271160"/>
                </a:cubicBezTo>
                <a:cubicBezTo>
                  <a:pt x="3408734" y="3185435"/>
                  <a:pt x="3489696" y="3190197"/>
                  <a:pt x="3543671" y="3128285"/>
                </a:cubicBezTo>
                <a:cubicBezTo>
                  <a:pt x="3597646" y="3066373"/>
                  <a:pt x="3583727" y="2983188"/>
                  <a:pt x="3638921" y="2899685"/>
                </a:cubicBezTo>
                <a:cubicBezTo>
                  <a:pt x="3694115" y="2816182"/>
                  <a:pt x="3895840" y="2688544"/>
                  <a:pt x="3874834" y="2627266"/>
                </a:cubicBezTo>
                <a:cubicBezTo>
                  <a:pt x="3853828" y="2565988"/>
                  <a:pt x="3896691" y="2478676"/>
                  <a:pt x="3827210" y="2455817"/>
                </a:cubicBezTo>
                <a:cubicBezTo>
                  <a:pt x="3757729" y="2432958"/>
                  <a:pt x="3603996" y="2444073"/>
                  <a:pt x="3572246" y="2404385"/>
                </a:cubicBezTo>
                <a:cubicBezTo>
                  <a:pt x="3540496" y="2364698"/>
                  <a:pt x="3650997" y="2328817"/>
                  <a:pt x="3636710" y="2217692"/>
                </a:cubicBezTo>
                <a:cubicBezTo>
                  <a:pt x="3622423" y="2106567"/>
                  <a:pt x="3430958" y="1956710"/>
                  <a:pt x="3372221" y="1823360"/>
                </a:cubicBezTo>
                <a:cubicBezTo>
                  <a:pt x="3313484" y="1690010"/>
                  <a:pt x="3208454" y="1559833"/>
                  <a:pt x="3046160" y="1446167"/>
                </a:cubicBezTo>
                <a:cubicBezTo>
                  <a:pt x="2883866" y="1332501"/>
                  <a:pt x="2568321" y="1235028"/>
                  <a:pt x="2398459" y="1141366"/>
                </a:cubicBezTo>
                <a:cubicBezTo>
                  <a:pt x="2228597" y="1047704"/>
                  <a:pt x="2033335" y="908004"/>
                  <a:pt x="1884110" y="893717"/>
                </a:cubicBezTo>
                <a:cubicBezTo>
                  <a:pt x="1734885" y="879430"/>
                  <a:pt x="1734885" y="1238205"/>
                  <a:pt x="1503110" y="1055642"/>
                </a:cubicBezTo>
                <a:cubicBezTo>
                  <a:pt x="1271335" y="873080"/>
                  <a:pt x="649034" y="-96883"/>
                  <a:pt x="502984" y="7892"/>
                </a:cubicBezTo>
                <a:cubicBezTo>
                  <a:pt x="356934" y="112667"/>
                  <a:pt x="629985" y="1012780"/>
                  <a:pt x="712535" y="1255667"/>
                </a:cubicBezTo>
                <a:cubicBezTo>
                  <a:pt x="795085" y="1498554"/>
                  <a:pt x="82297" y="1481092"/>
                  <a:pt x="7685" y="1598567"/>
                </a:cubicBezTo>
                <a:cubicBezTo>
                  <a:pt x="-66927" y="1716042"/>
                  <a:pt x="423610" y="1757317"/>
                  <a:pt x="531560" y="1874792"/>
                </a:cubicBezTo>
                <a:cubicBezTo>
                  <a:pt x="639510" y="1992267"/>
                  <a:pt x="606173" y="2176417"/>
                  <a:pt x="655385" y="2303417"/>
                </a:cubicBezTo>
                <a:cubicBezTo>
                  <a:pt x="704598" y="2430417"/>
                  <a:pt x="976060" y="2460580"/>
                  <a:pt x="1036385" y="2579642"/>
                </a:cubicBezTo>
                <a:cubicBezTo>
                  <a:pt x="1096710" y="2698704"/>
                  <a:pt x="1207834" y="2706642"/>
                  <a:pt x="1284034" y="2827292"/>
                </a:cubicBezTo>
                <a:cubicBezTo>
                  <a:pt x="1360234" y="2947942"/>
                  <a:pt x="1751979" y="3042239"/>
                  <a:pt x="1874585" y="3122567"/>
                </a:cubicBezTo>
                <a:cubicBezTo>
                  <a:pt x="1997191" y="3202895"/>
                  <a:pt x="1716459" y="3418798"/>
                  <a:pt x="1752971" y="3499760"/>
                </a:cubicBezTo>
                <a:close/>
              </a:path>
            </a:pathLst>
          </a:custGeom>
          <a:noFill/>
          <a:ln w="762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" panose="02040503050306020203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6614423" y="7583406"/>
            <a:ext cx="2430474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229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-23160" y="5076484"/>
            <a:ext cx="10115165" cy="1440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/>
            <a:r>
              <a:rPr lang="en-US" sz="7200" b="1" dirty="0">
                <a:latin typeface="Minion Pro Cond" panose="02040706060306020203" pitchFamily="18" charset="0"/>
              </a:rPr>
              <a:t> </a:t>
            </a:r>
            <a:endParaRPr lang="en-US" sz="6600" dirty="0">
              <a:latin typeface="Minion Pro Cond" panose="02040706060306020203" pitchFamily="18" charset="0"/>
            </a:endParaRP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Twin Tunnels</a:t>
            </a:r>
            <a:endParaRPr lang="en-US" sz="6600" dirty="0">
              <a:latin typeface="Minion Pro Cond" panose="02040706060306020203" pitchFamily="18" charset="0"/>
            </a:endParaRP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Road hub </a:t>
            </a:r>
            <a:r>
              <a:rPr lang="en-US" sz="7200" dirty="0" err="1">
                <a:latin typeface="Minion Pro Cond" panose="02040706060306020203" pitchFamily="18" charset="0"/>
              </a:rPr>
              <a:t>vic</a:t>
            </a:r>
            <a:r>
              <a:rPr lang="en-US" sz="7200" dirty="0">
                <a:latin typeface="Minion Pro Cond" panose="02040706060306020203" pitchFamily="18" charset="0"/>
              </a:rPr>
              <a:t> </a:t>
            </a:r>
            <a:br>
              <a:rPr lang="en-US" sz="7200" dirty="0">
                <a:latin typeface="Minion Pro Cond" panose="02040706060306020203" pitchFamily="18" charset="0"/>
              </a:rPr>
            </a:br>
            <a:r>
              <a:rPr lang="en-US" sz="7200" dirty="0" err="1">
                <a:latin typeface="Minion Pro Cond" panose="02040706060306020203" pitchFamily="18" charset="0"/>
              </a:rPr>
              <a:t>Chip’yong</a:t>
            </a:r>
            <a:r>
              <a:rPr lang="en-US" sz="7200" dirty="0">
                <a:latin typeface="Minion Pro Cond" panose="02040706060306020203" pitchFamily="18" charset="0"/>
              </a:rPr>
              <a:t>-ni</a:t>
            </a:r>
            <a:endParaRPr lang="en-US" sz="6600" dirty="0">
              <a:latin typeface="Minion Pro Cond" panose="02040706060306020203" pitchFamily="18" charset="0"/>
            </a:endParaRP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397</a:t>
            </a: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248</a:t>
            </a: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345</a:t>
            </a: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229</a:t>
            </a: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348</a:t>
            </a:r>
            <a:endParaRPr lang="en-US" sz="6600" dirty="0">
              <a:latin typeface="Minion Pro Cond" panose="02040706060306020203" pitchFamily="18" charset="0"/>
            </a:endParaRP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506</a:t>
            </a:r>
            <a:endParaRPr lang="en-US" sz="6600" dirty="0">
              <a:latin typeface="Minion Pro Cond" panose="02040706060306020203" pitchFamily="18" charset="0"/>
            </a:endParaRPr>
          </a:p>
          <a:p>
            <a:pPr marL="1668780" lvl="1" indent="-571500" eaLnBrk="0" hangingPunct="0">
              <a:buFont typeface="Arial" panose="020B0604020202020204" pitchFamily="34" charset="0"/>
              <a:buChar char="•"/>
            </a:pPr>
            <a:r>
              <a:rPr lang="en-US" sz="7200" dirty="0">
                <a:latin typeface="Minion Pro Cond" panose="02040706060306020203" pitchFamily="18" charset="0"/>
              </a:rPr>
              <a:t>Hill 319</a:t>
            </a:r>
            <a:endParaRPr lang="en-US" sz="6600" dirty="0">
              <a:latin typeface="Minion Pro Cond" panose="02040706060306020203" pitchFamily="18" charset="0"/>
            </a:endParaRPr>
          </a:p>
          <a:p>
            <a:pPr eaLnBrk="0" hangingPunct="0"/>
            <a:r>
              <a:rPr lang="en-US" sz="7200" b="1" dirty="0">
                <a:latin typeface="Minion Pro Cond" panose="02040706060306020203" pitchFamily="18" charset="0"/>
              </a:rPr>
              <a:t> </a:t>
            </a:r>
            <a:endParaRPr lang="en-US" sz="6600" dirty="0">
              <a:latin typeface="Minion Pro Cond" panose="02040706060306020203" pitchFamily="18" charset="0"/>
            </a:endParaRPr>
          </a:p>
          <a:p>
            <a:endParaRPr lang="en-US" sz="6600" dirty="0">
              <a:latin typeface="Minion Pro Cond" panose="020407060603060202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9257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" name="Group 515"/>
          <p:cNvGrpSpPr>
            <a:grpSpLocks/>
          </p:cNvGrpSpPr>
          <p:nvPr/>
        </p:nvGrpSpPr>
        <p:grpSpPr bwMode="auto">
          <a:xfrm>
            <a:off x="5862789" y="9398641"/>
            <a:ext cx="2025909" cy="1800808"/>
            <a:chOff x="864" y="720"/>
            <a:chExt cx="432" cy="384"/>
          </a:xfrm>
        </p:grpSpPr>
        <p:grpSp>
          <p:nvGrpSpPr>
            <p:cNvPr id="371" name="Group 163"/>
            <p:cNvGrpSpPr>
              <a:grpSpLocks/>
            </p:cNvGrpSpPr>
            <p:nvPr/>
          </p:nvGrpSpPr>
          <p:grpSpPr bwMode="auto">
            <a:xfrm>
              <a:off x="864" y="816"/>
              <a:ext cx="432" cy="288"/>
              <a:chOff x="2112" y="1794"/>
              <a:chExt cx="432" cy="288"/>
            </a:xfrm>
          </p:grpSpPr>
          <p:sp>
            <p:nvSpPr>
              <p:cNvPr id="373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374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375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76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77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372" name="Freeform 57"/>
            <p:cNvSpPr>
              <a:spLocks/>
            </p:cNvSpPr>
            <p:nvPr/>
          </p:nvSpPr>
          <p:spPr bwMode="auto">
            <a:xfrm>
              <a:off x="1081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pic>
        <p:nvPicPr>
          <p:cNvPr id="322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399" y="445072"/>
            <a:ext cx="2395405" cy="2532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Freeform 647"/>
          <p:cNvSpPr>
            <a:spLocks/>
          </p:cNvSpPr>
          <p:nvPr/>
        </p:nvSpPr>
        <p:spPr bwMode="auto">
          <a:xfrm>
            <a:off x="4385710" y="4350330"/>
            <a:ext cx="17089625" cy="509053"/>
          </a:xfrm>
          <a:custGeom>
            <a:avLst/>
            <a:gdLst>
              <a:gd name="T0" fmla="*/ 0 w 672"/>
              <a:gd name="T1" fmla="*/ 2147483647 h 48"/>
              <a:gd name="T2" fmla="*/ 0 w 672"/>
              <a:gd name="T3" fmla="*/ 0 h 48"/>
              <a:gd name="T4" fmla="*/ 2147483647 w 672"/>
              <a:gd name="T5" fmla="*/ 0 h 48"/>
              <a:gd name="T6" fmla="*/ 2147483647 w 672"/>
              <a:gd name="T7" fmla="*/ 2147483647 h 48"/>
              <a:gd name="T8" fmla="*/ 0 60000 65536"/>
              <a:gd name="T9" fmla="*/ 0 60000 65536"/>
              <a:gd name="T10" fmla="*/ 0 60000 65536"/>
              <a:gd name="T11" fmla="*/ 0 60000 65536"/>
              <a:gd name="T12" fmla="*/ 0 w 672"/>
              <a:gd name="T13" fmla="*/ 0 h 48"/>
              <a:gd name="T14" fmla="*/ 672 w 672"/>
              <a:gd name="T15" fmla="*/ 48 h 4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72" h="48">
                <a:moveTo>
                  <a:pt x="0" y="48"/>
                </a:moveTo>
                <a:lnTo>
                  <a:pt x="0" y="0"/>
                </a:lnTo>
                <a:lnTo>
                  <a:pt x="672" y="0"/>
                </a:lnTo>
                <a:lnTo>
                  <a:pt x="672" y="48"/>
                </a:ln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2057607"/>
            <a:endParaRPr lang="en-US" sz="5400">
              <a:solidFill>
                <a:prstClr val="black"/>
              </a:solidFill>
              <a:latin typeface="Minion Pro Cond" panose="02040706060306020203" pitchFamily="18" charset="0"/>
            </a:endParaRPr>
          </a:p>
        </p:txBody>
      </p:sp>
      <p:grpSp>
        <p:nvGrpSpPr>
          <p:cNvPr id="18" name="Group 277"/>
          <p:cNvGrpSpPr>
            <a:grpSpLocks/>
          </p:cNvGrpSpPr>
          <p:nvPr/>
        </p:nvGrpSpPr>
        <p:grpSpPr bwMode="auto">
          <a:xfrm>
            <a:off x="7663872" y="5035006"/>
            <a:ext cx="2025909" cy="1800808"/>
            <a:chOff x="384" y="720"/>
            <a:chExt cx="432" cy="384"/>
          </a:xfrm>
        </p:grpSpPr>
        <p:grpSp>
          <p:nvGrpSpPr>
            <p:cNvPr id="19" name="Group 163"/>
            <p:cNvGrpSpPr>
              <a:grpSpLocks/>
            </p:cNvGrpSpPr>
            <p:nvPr/>
          </p:nvGrpSpPr>
          <p:grpSpPr bwMode="auto">
            <a:xfrm>
              <a:off x="384" y="816"/>
              <a:ext cx="432" cy="288"/>
              <a:chOff x="2112" y="1794"/>
              <a:chExt cx="432" cy="288"/>
            </a:xfrm>
          </p:grpSpPr>
          <p:sp>
            <p:nvSpPr>
              <p:cNvPr id="22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23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24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25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26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20" name="Freeform 57"/>
            <p:cNvSpPr>
              <a:spLocks/>
            </p:cNvSpPr>
            <p:nvPr/>
          </p:nvSpPr>
          <p:spPr bwMode="auto">
            <a:xfrm>
              <a:off x="626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21" name="Freeform 57"/>
            <p:cNvSpPr>
              <a:spLocks/>
            </p:cNvSpPr>
            <p:nvPr/>
          </p:nvSpPr>
          <p:spPr bwMode="auto">
            <a:xfrm>
              <a:off x="574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27" name="Group 507"/>
          <p:cNvGrpSpPr>
            <a:grpSpLocks/>
          </p:cNvGrpSpPr>
          <p:nvPr/>
        </p:nvGrpSpPr>
        <p:grpSpPr bwMode="auto">
          <a:xfrm>
            <a:off x="10073589" y="8032330"/>
            <a:ext cx="2025909" cy="1800808"/>
            <a:chOff x="864" y="720"/>
            <a:chExt cx="432" cy="384"/>
          </a:xfrm>
        </p:grpSpPr>
        <p:grpSp>
          <p:nvGrpSpPr>
            <p:cNvPr id="28" name="Group 163"/>
            <p:cNvGrpSpPr>
              <a:grpSpLocks/>
            </p:cNvGrpSpPr>
            <p:nvPr/>
          </p:nvGrpSpPr>
          <p:grpSpPr bwMode="auto">
            <a:xfrm>
              <a:off x="864" y="816"/>
              <a:ext cx="432" cy="288"/>
              <a:chOff x="2112" y="1794"/>
              <a:chExt cx="432" cy="288"/>
            </a:xfrm>
          </p:grpSpPr>
          <p:sp>
            <p:nvSpPr>
              <p:cNvPr id="30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31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32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3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4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29" name="Freeform 57"/>
            <p:cNvSpPr>
              <a:spLocks/>
            </p:cNvSpPr>
            <p:nvPr/>
          </p:nvSpPr>
          <p:spPr bwMode="auto">
            <a:xfrm>
              <a:off x="1081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35" name="Group 515"/>
          <p:cNvGrpSpPr>
            <a:grpSpLocks/>
          </p:cNvGrpSpPr>
          <p:nvPr/>
        </p:nvGrpSpPr>
        <p:grpSpPr bwMode="auto">
          <a:xfrm>
            <a:off x="5579759" y="8880482"/>
            <a:ext cx="2025909" cy="1800808"/>
            <a:chOff x="864" y="720"/>
            <a:chExt cx="432" cy="384"/>
          </a:xfrm>
        </p:grpSpPr>
        <p:grpSp>
          <p:nvGrpSpPr>
            <p:cNvPr id="36" name="Group 163"/>
            <p:cNvGrpSpPr>
              <a:grpSpLocks/>
            </p:cNvGrpSpPr>
            <p:nvPr/>
          </p:nvGrpSpPr>
          <p:grpSpPr bwMode="auto">
            <a:xfrm>
              <a:off x="864" y="816"/>
              <a:ext cx="432" cy="288"/>
              <a:chOff x="2112" y="1794"/>
              <a:chExt cx="432" cy="288"/>
            </a:xfrm>
          </p:grpSpPr>
          <p:sp>
            <p:nvSpPr>
              <p:cNvPr id="38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39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40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1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2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37" name="Freeform 57"/>
            <p:cNvSpPr>
              <a:spLocks/>
            </p:cNvSpPr>
            <p:nvPr/>
          </p:nvSpPr>
          <p:spPr bwMode="auto">
            <a:xfrm>
              <a:off x="1081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43" name="Group 523"/>
          <p:cNvGrpSpPr>
            <a:grpSpLocks/>
          </p:cNvGrpSpPr>
          <p:nvPr/>
        </p:nvGrpSpPr>
        <p:grpSpPr bwMode="auto">
          <a:xfrm>
            <a:off x="5298383" y="8430280"/>
            <a:ext cx="2025909" cy="1800808"/>
            <a:chOff x="864" y="720"/>
            <a:chExt cx="432" cy="384"/>
          </a:xfrm>
        </p:grpSpPr>
        <p:grpSp>
          <p:nvGrpSpPr>
            <p:cNvPr id="44" name="Group 163"/>
            <p:cNvGrpSpPr>
              <a:grpSpLocks/>
            </p:cNvGrpSpPr>
            <p:nvPr/>
          </p:nvGrpSpPr>
          <p:grpSpPr bwMode="auto">
            <a:xfrm>
              <a:off x="864" y="816"/>
              <a:ext cx="432" cy="288"/>
              <a:chOff x="2112" y="1794"/>
              <a:chExt cx="432" cy="288"/>
            </a:xfrm>
          </p:grpSpPr>
          <p:sp>
            <p:nvSpPr>
              <p:cNvPr id="46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47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48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9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0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45" name="Freeform 57"/>
            <p:cNvSpPr>
              <a:spLocks/>
            </p:cNvSpPr>
            <p:nvPr/>
          </p:nvSpPr>
          <p:spPr bwMode="auto">
            <a:xfrm>
              <a:off x="1081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51" name="Group 531"/>
          <p:cNvGrpSpPr>
            <a:grpSpLocks/>
          </p:cNvGrpSpPr>
          <p:nvPr/>
        </p:nvGrpSpPr>
        <p:grpSpPr bwMode="auto">
          <a:xfrm>
            <a:off x="5073282" y="7980078"/>
            <a:ext cx="2025909" cy="1800808"/>
            <a:chOff x="864" y="720"/>
            <a:chExt cx="432" cy="384"/>
          </a:xfrm>
        </p:grpSpPr>
        <p:grpSp>
          <p:nvGrpSpPr>
            <p:cNvPr id="52" name="Group 163"/>
            <p:cNvGrpSpPr>
              <a:grpSpLocks/>
            </p:cNvGrpSpPr>
            <p:nvPr/>
          </p:nvGrpSpPr>
          <p:grpSpPr bwMode="auto">
            <a:xfrm>
              <a:off x="864" y="816"/>
              <a:ext cx="432" cy="288"/>
              <a:chOff x="2112" y="1794"/>
              <a:chExt cx="432" cy="288"/>
            </a:xfrm>
          </p:grpSpPr>
          <p:sp>
            <p:nvSpPr>
              <p:cNvPr id="54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55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56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7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8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53" name="Freeform 57"/>
            <p:cNvSpPr>
              <a:spLocks/>
            </p:cNvSpPr>
            <p:nvPr/>
          </p:nvSpPr>
          <p:spPr bwMode="auto">
            <a:xfrm>
              <a:off x="1081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sp>
        <p:nvSpPr>
          <p:cNvPr id="59" name="Text Box 539"/>
          <p:cNvSpPr txBox="1">
            <a:spLocks noChangeArrowheads="1"/>
          </p:cNvSpPr>
          <p:nvPr/>
        </p:nvSpPr>
        <p:spPr bwMode="auto">
          <a:xfrm>
            <a:off x="7186707" y="8055797"/>
            <a:ext cx="90040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1</a:t>
            </a:r>
          </a:p>
        </p:txBody>
      </p:sp>
      <p:sp>
        <p:nvSpPr>
          <p:cNvPr id="60" name="Text Box 540"/>
          <p:cNvSpPr txBox="1">
            <a:spLocks noChangeArrowheads="1"/>
          </p:cNvSpPr>
          <p:nvPr/>
        </p:nvSpPr>
        <p:spPr bwMode="auto">
          <a:xfrm>
            <a:off x="7466070" y="8558249"/>
            <a:ext cx="90040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2</a:t>
            </a:r>
          </a:p>
        </p:txBody>
      </p:sp>
      <p:sp>
        <p:nvSpPr>
          <p:cNvPr id="61" name="Text Box 541"/>
          <p:cNvSpPr txBox="1">
            <a:spLocks noChangeArrowheads="1"/>
          </p:cNvSpPr>
          <p:nvPr/>
        </p:nvSpPr>
        <p:spPr bwMode="auto">
          <a:xfrm>
            <a:off x="7747448" y="9034577"/>
            <a:ext cx="90040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3</a:t>
            </a:r>
          </a:p>
        </p:txBody>
      </p:sp>
      <p:sp>
        <p:nvSpPr>
          <p:cNvPr id="63" name="Text Box 622"/>
          <p:cNvSpPr txBox="1">
            <a:spLocks noChangeArrowheads="1"/>
          </p:cNvSpPr>
          <p:nvPr/>
        </p:nvSpPr>
        <p:spPr bwMode="auto">
          <a:xfrm>
            <a:off x="9799575" y="5684188"/>
            <a:ext cx="224437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French</a:t>
            </a:r>
          </a:p>
        </p:txBody>
      </p:sp>
      <p:cxnSp>
        <p:nvCxnSpPr>
          <p:cNvPr id="175" name="Straight Connector 201"/>
          <p:cNvCxnSpPr/>
          <p:nvPr/>
        </p:nvCxnSpPr>
        <p:spPr bwMode="auto">
          <a:xfrm>
            <a:off x="8621486" y="4389120"/>
            <a:ext cx="1" cy="444137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7" name="Group 313"/>
          <p:cNvGrpSpPr>
            <a:grpSpLocks/>
          </p:cNvGrpSpPr>
          <p:nvPr/>
        </p:nvGrpSpPr>
        <p:grpSpPr bwMode="auto">
          <a:xfrm>
            <a:off x="6269122" y="6920232"/>
            <a:ext cx="4808178" cy="947302"/>
            <a:chOff x="1854" y="1844"/>
            <a:chExt cx="654" cy="202"/>
          </a:xfrm>
        </p:grpSpPr>
        <p:sp>
          <p:nvSpPr>
            <p:cNvPr id="178" name="Line 650"/>
            <p:cNvSpPr>
              <a:spLocks noChangeShapeType="1"/>
            </p:cNvSpPr>
            <p:nvPr/>
          </p:nvSpPr>
          <p:spPr bwMode="auto">
            <a:xfrm>
              <a:off x="2178" y="1844"/>
              <a:ext cx="0" cy="14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179" name="Freeform 204"/>
            <p:cNvSpPr>
              <a:spLocks/>
            </p:cNvSpPr>
            <p:nvPr/>
          </p:nvSpPr>
          <p:spPr bwMode="auto">
            <a:xfrm>
              <a:off x="1854" y="1986"/>
              <a:ext cx="654" cy="60"/>
            </a:xfrm>
            <a:custGeom>
              <a:avLst/>
              <a:gdLst>
                <a:gd name="T0" fmla="*/ 0 w 654"/>
                <a:gd name="T1" fmla="*/ 95250 h 60"/>
                <a:gd name="T2" fmla="*/ 0 w 654"/>
                <a:gd name="T3" fmla="*/ 0 h 60"/>
                <a:gd name="T4" fmla="*/ 1047750 w 654"/>
                <a:gd name="T5" fmla="*/ 0 h 60"/>
                <a:gd name="T6" fmla="*/ 1047750 w 654"/>
                <a:gd name="T7" fmla="*/ 123825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"/>
                <a:gd name="T14" fmla="*/ 654 w 654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">
                  <a:moveTo>
                    <a:pt x="0" y="60"/>
                  </a:moveTo>
                  <a:lnTo>
                    <a:pt x="0" y="0"/>
                  </a:lnTo>
                  <a:lnTo>
                    <a:pt x="654" y="0"/>
                  </a:lnTo>
                  <a:lnTo>
                    <a:pt x="654" y="60"/>
                  </a:lnTo>
                </a:path>
              </a:pathLst>
            </a:custGeom>
            <a:noFill/>
            <a:ln w="76200" cap="flat" cmpd="sng" algn="ctr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sp>
        <p:nvSpPr>
          <p:cNvPr id="256" name="Text Box 330"/>
          <p:cNvSpPr txBox="1">
            <a:spLocks noChangeArrowheads="1"/>
          </p:cNvSpPr>
          <p:nvPr/>
        </p:nvSpPr>
        <p:spPr bwMode="auto">
          <a:xfrm>
            <a:off x="10179717" y="9800979"/>
            <a:ext cx="205404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 err="1">
                <a:solidFill>
                  <a:prstClr val="black"/>
                </a:solidFill>
                <a:latin typeface="Minion Pro Cond" panose="02040706060306020203" pitchFamily="18" charset="0"/>
              </a:rPr>
              <a:t>Wpns</a:t>
            </a:r>
            <a:endParaRPr lang="en-US" altLang="en-US" sz="5400" b="1" dirty="0">
              <a:solidFill>
                <a:prstClr val="black"/>
              </a:solidFill>
              <a:latin typeface="Minion Pro Cond" panose="02040706060306020203" pitchFamily="18" charset="0"/>
            </a:endParaRPr>
          </a:p>
        </p:txBody>
      </p:sp>
      <p:sp>
        <p:nvSpPr>
          <p:cNvPr id="5" name="Text Box 234"/>
          <p:cNvSpPr txBox="1">
            <a:spLocks noChangeArrowheads="1"/>
          </p:cNvSpPr>
          <p:nvPr/>
        </p:nvSpPr>
        <p:spPr bwMode="auto">
          <a:xfrm>
            <a:off x="5624286" y="210604"/>
            <a:ext cx="16289945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80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4C: 23rd Regimental Combat Team</a:t>
            </a:r>
          </a:p>
        </p:txBody>
      </p:sp>
      <p:grpSp>
        <p:nvGrpSpPr>
          <p:cNvPr id="202" name="Group 201"/>
          <p:cNvGrpSpPr/>
          <p:nvPr/>
        </p:nvGrpSpPr>
        <p:grpSpPr>
          <a:xfrm>
            <a:off x="11868361" y="2090058"/>
            <a:ext cx="3324977" cy="1913855"/>
            <a:chOff x="11476475" y="2090058"/>
            <a:chExt cx="3324977" cy="1913855"/>
          </a:xfrm>
        </p:grpSpPr>
        <p:grpSp>
          <p:nvGrpSpPr>
            <p:cNvPr id="201" name="Group 200"/>
            <p:cNvGrpSpPr/>
            <p:nvPr/>
          </p:nvGrpSpPr>
          <p:grpSpPr>
            <a:xfrm>
              <a:off x="11476475" y="2203105"/>
              <a:ext cx="3324977" cy="1800808"/>
              <a:chOff x="11476475" y="2124730"/>
              <a:chExt cx="3324977" cy="1800808"/>
            </a:xfrm>
          </p:grpSpPr>
          <p:grpSp>
            <p:nvGrpSpPr>
              <p:cNvPr id="6" name="Group 389"/>
              <p:cNvGrpSpPr>
                <a:grpSpLocks/>
              </p:cNvGrpSpPr>
              <p:nvPr/>
            </p:nvGrpSpPr>
            <p:grpSpPr bwMode="auto">
              <a:xfrm>
                <a:off x="11476475" y="2124730"/>
                <a:ext cx="2025909" cy="1800808"/>
                <a:chOff x="2640" y="816"/>
                <a:chExt cx="432" cy="384"/>
              </a:xfrm>
            </p:grpSpPr>
            <p:sp>
              <p:nvSpPr>
                <p:cNvPr id="7" name="Freeform 57"/>
                <p:cNvSpPr>
                  <a:spLocks/>
                </p:cNvSpPr>
                <p:nvPr/>
              </p:nvSpPr>
              <p:spPr bwMode="auto">
                <a:xfrm>
                  <a:off x="2856" y="816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8" name="Freeform 58"/>
                <p:cNvSpPr>
                  <a:spLocks/>
                </p:cNvSpPr>
                <p:nvPr/>
              </p:nvSpPr>
              <p:spPr bwMode="auto">
                <a:xfrm>
                  <a:off x="2904" y="816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9" name="Group 163"/>
                <p:cNvGrpSpPr>
                  <a:grpSpLocks/>
                </p:cNvGrpSpPr>
                <p:nvPr/>
              </p:nvGrpSpPr>
              <p:grpSpPr bwMode="auto">
                <a:xfrm>
                  <a:off x="2640" y="912"/>
                  <a:ext cx="432" cy="288"/>
                  <a:chOff x="2112" y="1794"/>
                  <a:chExt cx="432" cy="288"/>
                </a:xfrm>
              </p:grpSpPr>
              <p:sp>
                <p:nvSpPr>
                  <p:cNvPr id="11" name="Freeform 164"/>
                  <p:cNvSpPr>
                    <a:spLocks/>
                  </p:cNvSpPr>
                  <p:nvPr/>
                </p:nvSpPr>
                <p:spPr bwMode="auto">
                  <a:xfrm>
                    <a:off x="2417" y="1842"/>
                    <a:ext cx="1" cy="71"/>
                  </a:xfrm>
                  <a:custGeom>
                    <a:avLst/>
                    <a:gdLst>
                      <a:gd name="T0" fmla="*/ 0 w 1"/>
                      <a:gd name="T1" fmla="*/ 0 h 71"/>
                      <a:gd name="T2" fmla="*/ 0 w 1"/>
                      <a:gd name="T3" fmla="*/ 71 h 71"/>
                      <a:gd name="T4" fmla="*/ 0 60000 65536"/>
                      <a:gd name="T5" fmla="*/ 0 60000 65536"/>
                      <a:gd name="T6" fmla="*/ 0 w 1"/>
                      <a:gd name="T7" fmla="*/ 0 h 71"/>
                      <a:gd name="T8" fmla="*/ 1 w 1"/>
                      <a:gd name="T9" fmla="*/ 71 h 7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" h="71">
                        <a:moveTo>
                          <a:pt x="0" y="0"/>
                        </a:moveTo>
                        <a:lnTo>
                          <a:pt x="0" y="71"/>
                        </a:lnTo>
                      </a:path>
                    </a:pathLst>
                  </a:custGeom>
                  <a:noFill/>
                  <a:ln w="10160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grpSp>
                <p:nvGrpSpPr>
                  <p:cNvPr id="12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2112" y="1794"/>
                    <a:ext cx="432" cy="288"/>
                    <a:chOff x="288" y="720"/>
                    <a:chExt cx="432" cy="288"/>
                  </a:xfrm>
                </p:grpSpPr>
                <p:sp>
                  <p:nvSpPr>
                    <p:cNvPr id="13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" y="720"/>
                      <a:ext cx="432" cy="288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016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14" name="Line 1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8" y="720"/>
                      <a:ext cx="432" cy="288"/>
                    </a:xfrm>
                    <a:prstGeom prst="line">
                      <a:avLst/>
                    </a:prstGeom>
                    <a:noFill/>
                    <a:ln w="1016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defTabSz="2057607"/>
                      <a:endParaRPr 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15" name="Line 16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88" y="720"/>
                      <a:ext cx="432" cy="288"/>
                    </a:xfrm>
                    <a:prstGeom prst="line">
                      <a:avLst/>
                    </a:prstGeom>
                    <a:noFill/>
                    <a:ln w="1016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defTabSz="2057607"/>
                      <a:endParaRPr 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</p:grpSp>
            </p:grpSp>
            <p:sp>
              <p:nvSpPr>
                <p:cNvPr id="10" name="Freeform 57"/>
                <p:cNvSpPr>
                  <a:spLocks/>
                </p:cNvSpPr>
                <p:nvPr/>
              </p:nvSpPr>
              <p:spPr bwMode="auto">
                <a:xfrm>
                  <a:off x="2804" y="816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7" name="Text Box 648"/>
              <p:cNvSpPr txBox="1">
                <a:spLocks noChangeArrowheads="1"/>
              </p:cNvSpPr>
              <p:nvPr/>
            </p:nvSpPr>
            <p:spPr bwMode="auto">
              <a:xfrm>
                <a:off x="13675947" y="2901634"/>
                <a:ext cx="1125505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>
                  <a:spcBef>
                    <a:spcPct val="50000"/>
                  </a:spcBef>
                </a:pPr>
                <a:r>
                  <a:rPr lang="en-US" altLang="en-US" sz="5400" b="1" dirty="0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23</a:t>
                </a:r>
              </a:p>
            </p:txBody>
          </p:sp>
        </p:grpSp>
        <p:sp>
          <p:nvSpPr>
            <p:cNvPr id="4" name="Rectangle 3"/>
            <p:cNvSpPr/>
            <p:nvPr/>
          </p:nvSpPr>
          <p:spPr>
            <a:xfrm>
              <a:off x="11861074" y="2090058"/>
              <a:ext cx="1254035" cy="548640"/>
            </a:xfrm>
            <a:prstGeom prst="rect">
              <a:avLst/>
            </a:prstGeom>
            <a:noFill/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7" name="Group 389"/>
          <p:cNvGrpSpPr>
            <a:grpSpLocks/>
          </p:cNvGrpSpPr>
          <p:nvPr/>
        </p:nvGrpSpPr>
        <p:grpSpPr bwMode="auto">
          <a:xfrm>
            <a:off x="3403628" y="4998559"/>
            <a:ext cx="2025909" cy="1800808"/>
            <a:chOff x="2640" y="816"/>
            <a:chExt cx="432" cy="384"/>
          </a:xfrm>
        </p:grpSpPr>
        <p:sp>
          <p:nvSpPr>
            <p:cNvPr id="358" name="Freeform 57"/>
            <p:cNvSpPr>
              <a:spLocks/>
            </p:cNvSpPr>
            <p:nvPr/>
          </p:nvSpPr>
          <p:spPr bwMode="auto">
            <a:xfrm>
              <a:off x="2856" y="816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359" name="Freeform 58"/>
            <p:cNvSpPr>
              <a:spLocks/>
            </p:cNvSpPr>
            <p:nvPr/>
          </p:nvSpPr>
          <p:spPr bwMode="auto">
            <a:xfrm>
              <a:off x="2904" y="816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360" name="Group 163"/>
            <p:cNvGrpSpPr>
              <a:grpSpLocks/>
            </p:cNvGrpSpPr>
            <p:nvPr/>
          </p:nvGrpSpPr>
          <p:grpSpPr bwMode="auto">
            <a:xfrm>
              <a:off x="2640" y="912"/>
              <a:ext cx="432" cy="288"/>
              <a:chOff x="2112" y="1794"/>
              <a:chExt cx="432" cy="288"/>
            </a:xfrm>
          </p:grpSpPr>
          <p:sp>
            <p:nvSpPr>
              <p:cNvPr id="362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363" name="Group 165"/>
              <p:cNvGrpSpPr>
                <a:grpSpLocks/>
              </p:cNvGrpSpPr>
              <p:nvPr/>
            </p:nvGrpSpPr>
            <p:grpSpPr bwMode="auto">
              <a:xfrm>
                <a:off x="2112" y="1794"/>
                <a:ext cx="432" cy="288"/>
                <a:chOff x="288" y="720"/>
                <a:chExt cx="432" cy="288"/>
              </a:xfrm>
            </p:grpSpPr>
            <p:sp>
              <p:nvSpPr>
                <p:cNvPr id="364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65" name="Line 167"/>
                <p:cNvSpPr>
                  <a:spLocks noChangeShapeType="1"/>
                </p:cNvSpPr>
                <p:nvPr/>
              </p:nvSpPr>
              <p:spPr bwMode="auto">
                <a:xfrm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366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288" y="720"/>
                  <a:ext cx="432" cy="288"/>
                </a:xfrm>
                <a:prstGeom prst="line">
                  <a:avLst/>
                </a:prstGeom>
                <a:noFill/>
                <a:ln w="1016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361" name="Freeform 57"/>
            <p:cNvSpPr>
              <a:spLocks/>
            </p:cNvSpPr>
            <p:nvPr/>
          </p:nvSpPr>
          <p:spPr bwMode="auto">
            <a:xfrm>
              <a:off x="2804" y="816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sp>
        <p:nvSpPr>
          <p:cNvPr id="367" name="Text Box 648"/>
          <p:cNvSpPr txBox="1">
            <a:spLocks noChangeArrowheads="1"/>
          </p:cNvSpPr>
          <p:nvPr/>
        </p:nvSpPr>
        <p:spPr bwMode="auto">
          <a:xfrm>
            <a:off x="5550847" y="5749338"/>
            <a:ext cx="112550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23</a:t>
            </a:r>
          </a:p>
        </p:txBody>
      </p:sp>
      <p:sp>
        <p:nvSpPr>
          <p:cNvPr id="368" name="Text Box 622"/>
          <p:cNvSpPr txBox="1">
            <a:spLocks noChangeArrowheads="1"/>
          </p:cNvSpPr>
          <p:nvPr/>
        </p:nvSpPr>
        <p:spPr bwMode="auto">
          <a:xfrm>
            <a:off x="1754191" y="6868003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(3,324)</a:t>
            </a:r>
          </a:p>
        </p:txBody>
      </p:sp>
      <p:sp>
        <p:nvSpPr>
          <p:cNvPr id="369" name="Text Box 541"/>
          <p:cNvSpPr txBox="1">
            <a:spLocks noChangeArrowheads="1"/>
          </p:cNvSpPr>
          <p:nvPr/>
        </p:nvSpPr>
        <p:spPr bwMode="auto">
          <a:xfrm>
            <a:off x="8030476" y="9735618"/>
            <a:ext cx="174053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ROK</a:t>
            </a:r>
          </a:p>
        </p:txBody>
      </p:sp>
      <p:grpSp>
        <p:nvGrpSpPr>
          <p:cNvPr id="378" name="Group 377"/>
          <p:cNvGrpSpPr/>
          <p:nvPr/>
        </p:nvGrpSpPr>
        <p:grpSpPr>
          <a:xfrm>
            <a:off x="14082299" y="5081805"/>
            <a:ext cx="2025909" cy="1742519"/>
            <a:chOff x="11678736" y="5290811"/>
            <a:chExt cx="2025909" cy="1742519"/>
          </a:xfrm>
        </p:grpSpPr>
        <p:sp>
          <p:nvSpPr>
            <p:cNvPr id="379" name="Rectangle 166"/>
            <p:cNvSpPr>
              <a:spLocks noChangeArrowheads="1"/>
            </p:cNvSpPr>
            <p:nvPr/>
          </p:nvSpPr>
          <p:spPr bwMode="auto">
            <a:xfrm>
              <a:off x="11678736" y="5682725"/>
              <a:ext cx="2025909" cy="1350605"/>
            </a:xfrm>
            <a:prstGeom prst="rect">
              <a:avLst/>
            </a:prstGeom>
            <a:solidFill>
              <a:schemeClr val="bg1"/>
            </a:solidFill>
            <a:ln w="1016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/>
              <a:endParaRPr lang="en-US" altLang="en-US" sz="5400" b="1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395" name="Line 167"/>
            <p:cNvSpPr>
              <a:spLocks noChangeShapeType="1"/>
            </p:cNvSpPr>
            <p:nvPr/>
          </p:nvSpPr>
          <p:spPr bwMode="auto">
            <a:xfrm>
              <a:off x="11678736" y="5682725"/>
              <a:ext cx="2025909" cy="1350605"/>
            </a:xfrm>
            <a:prstGeom prst="line">
              <a:avLst/>
            </a:prstGeom>
            <a:noFill/>
            <a:ln w="1016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397" name="Line 168"/>
            <p:cNvSpPr>
              <a:spLocks noChangeShapeType="1"/>
            </p:cNvSpPr>
            <p:nvPr/>
          </p:nvSpPr>
          <p:spPr bwMode="auto">
            <a:xfrm flipV="1">
              <a:off x="11678736" y="5682725"/>
              <a:ext cx="2025909" cy="1350605"/>
            </a:xfrm>
            <a:prstGeom prst="line">
              <a:avLst/>
            </a:prstGeom>
            <a:noFill/>
            <a:ln w="1016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417" name="Freeform 57"/>
            <p:cNvSpPr>
              <a:spLocks/>
            </p:cNvSpPr>
            <p:nvPr/>
          </p:nvSpPr>
          <p:spPr bwMode="auto">
            <a:xfrm>
              <a:off x="12722506" y="5290811"/>
              <a:ext cx="4690" cy="332962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sp>
        <p:nvSpPr>
          <p:cNvPr id="420" name="Text Box 622"/>
          <p:cNvSpPr txBox="1">
            <a:spLocks noChangeArrowheads="1"/>
          </p:cNvSpPr>
          <p:nvPr/>
        </p:nvSpPr>
        <p:spPr bwMode="auto">
          <a:xfrm>
            <a:off x="16248273" y="5679833"/>
            <a:ext cx="224437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Ranger</a:t>
            </a:r>
          </a:p>
        </p:txBody>
      </p:sp>
      <p:cxnSp>
        <p:nvCxnSpPr>
          <p:cNvPr id="421" name="Straight Connector 201"/>
          <p:cNvCxnSpPr/>
          <p:nvPr/>
        </p:nvCxnSpPr>
        <p:spPr bwMode="auto">
          <a:xfrm>
            <a:off x="15148561" y="4410891"/>
            <a:ext cx="1" cy="444137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2" name="Group 277"/>
          <p:cNvGrpSpPr>
            <a:grpSpLocks/>
          </p:cNvGrpSpPr>
          <p:nvPr/>
        </p:nvGrpSpPr>
        <p:grpSpPr bwMode="auto">
          <a:xfrm>
            <a:off x="20466831" y="5146766"/>
            <a:ext cx="2085299" cy="1688344"/>
            <a:chOff x="384" y="720"/>
            <a:chExt cx="432" cy="384"/>
          </a:xfrm>
        </p:grpSpPr>
        <p:grpSp>
          <p:nvGrpSpPr>
            <p:cNvPr id="423" name="Group 163"/>
            <p:cNvGrpSpPr>
              <a:grpSpLocks/>
            </p:cNvGrpSpPr>
            <p:nvPr/>
          </p:nvGrpSpPr>
          <p:grpSpPr bwMode="auto">
            <a:xfrm>
              <a:off x="384" y="816"/>
              <a:ext cx="432" cy="288"/>
              <a:chOff x="2112" y="1794"/>
              <a:chExt cx="432" cy="288"/>
            </a:xfrm>
          </p:grpSpPr>
          <p:sp>
            <p:nvSpPr>
              <p:cNvPr id="426" name="Freeform 164"/>
              <p:cNvSpPr>
                <a:spLocks/>
              </p:cNvSpPr>
              <p:nvPr/>
            </p:nvSpPr>
            <p:spPr bwMode="auto">
              <a:xfrm>
                <a:off x="2417" y="1842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427" name="Rectangle 166"/>
              <p:cNvSpPr>
                <a:spLocks noChangeArrowheads="1"/>
              </p:cNvSpPr>
              <p:nvPr/>
            </p:nvSpPr>
            <p:spPr bwMode="auto">
              <a:xfrm>
                <a:off x="2112" y="1794"/>
                <a:ext cx="432" cy="288"/>
              </a:xfrm>
              <a:prstGeom prst="rect">
                <a:avLst/>
              </a:prstGeom>
              <a:solidFill>
                <a:schemeClr val="bg1"/>
              </a:solidFill>
              <a:ln w="1016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626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425" name="Freeform 57"/>
            <p:cNvSpPr>
              <a:spLocks/>
            </p:cNvSpPr>
            <p:nvPr/>
          </p:nvSpPr>
          <p:spPr bwMode="auto">
            <a:xfrm>
              <a:off x="574" y="720"/>
              <a:ext cx="1" cy="71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sp>
        <p:nvSpPr>
          <p:cNvPr id="428" name="Text Box 622"/>
          <p:cNvSpPr txBox="1">
            <a:spLocks noChangeArrowheads="1"/>
          </p:cNvSpPr>
          <p:nvPr/>
        </p:nvSpPr>
        <p:spPr bwMode="auto">
          <a:xfrm>
            <a:off x="22598710" y="5779896"/>
            <a:ext cx="1158499" cy="923330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37</a:t>
            </a:r>
          </a:p>
        </p:txBody>
      </p:sp>
      <p:sp>
        <p:nvSpPr>
          <p:cNvPr id="429" name="Line 650"/>
          <p:cNvSpPr>
            <a:spLocks noChangeShapeType="1"/>
          </p:cNvSpPr>
          <p:nvPr/>
        </p:nvSpPr>
        <p:spPr bwMode="auto">
          <a:xfrm>
            <a:off x="21538443" y="6975805"/>
            <a:ext cx="0" cy="633129"/>
          </a:xfrm>
          <a:prstGeom prst="line">
            <a:avLst/>
          </a:prstGeom>
          <a:noFill/>
          <a:ln w="1016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2057607"/>
            <a:endParaRPr lang="en-US" sz="5400">
              <a:solidFill>
                <a:prstClr val="black"/>
              </a:solidFill>
              <a:latin typeface="Minion Pro Cond" panose="02040706060306020203" pitchFamily="18" charset="0"/>
            </a:endParaRPr>
          </a:p>
        </p:txBody>
      </p:sp>
      <p:sp>
        <p:nvSpPr>
          <p:cNvPr id="430" name="Oval 429"/>
          <p:cNvSpPr/>
          <p:nvPr/>
        </p:nvSpPr>
        <p:spPr>
          <a:xfrm>
            <a:off x="21210210" y="5909106"/>
            <a:ext cx="588902" cy="534202"/>
          </a:xfrm>
          <a:prstGeom prst="ellipse">
            <a:avLst/>
          </a:prstGeom>
          <a:solidFill>
            <a:schemeClr val="tx1"/>
          </a:solid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057607"/>
            <a:endParaRPr lang="en-US" sz="5400">
              <a:solidFill>
                <a:prstClr val="white"/>
              </a:solidFill>
              <a:latin typeface="Minion Pro Cond" panose="02040706060306020203" pitchFamily="18" charset="0"/>
            </a:endParaRPr>
          </a:p>
        </p:txBody>
      </p:sp>
      <p:grpSp>
        <p:nvGrpSpPr>
          <p:cNvPr id="431" name="Group 430"/>
          <p:cNvGrpSpPr/>
          <p:nvPr/>
        </p:nvGrpSpPr>
        <p:grpSpPr>
          <a:xfrm>
            <a:off x="20480719" y="7765283"/>
            <a:ext cx="3874575" cy="2532516"/>
            <a:chOff x="5835974" y="3286125"/>
            <a:chExt cx="1274247" cy="914400"/>
          </a:xfrm>
        </p:grpSpPr>
        <p:grpSp>
          <p:nvGrpSpPr>
            <p:cNvPr id="432" name="Group 515"/>
            <p:cNvGrpSpPr>
              <a:grpSpLocks/>
            </p:cNvGrpSpPr>
            <p:nvPr/>
          </p:nvGrpSpPr>
          <p:grpSpPr bwMode="auto">
            <a:xfrm>
              <a:off x="5988374" y="3590925"/>
              <a:ext cx="685800" cy="609600"/>
              <a:chOff x="864" y="720"/>
              <a:chExt cx="432" cy="384"/>
            </a:xfrm>
          </p:grpSpPr>
          <p:grpSp>
            <p:nvGrpSpPr>
              <p:cNvPr id="449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451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52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50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33" name="Oval 432"/>
            <p:cNvSpPr/>
            <p:nvPr/>
          </p:nvSpPr>
          <p:spPr>
            <a:xfrm>
              <a:off x="6225392" y="3908028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434" name="Group 523"/>
            <p:cNvGrpSpPr>
              <a:grpSpLocks/>
            </p:cNvGrpSpPr>
            <p:nvPr/>
          </p:nvGrpSpPr>
          <p:grpSpPr bwMode="auto">
            <a:xfrm>
              <a:off x="5912174" y="3438525"/>
              <a:ext cx="685800" cy="609600"/>
              <a:chOff x="864" y="720"/>
              <a:chExt cx="432" cy="384"/>
            </a:xfrm>
          </p:grpSpPr>
          <p:grpSp>
            <p:nvGrpSpPr>
              <p:cNvPr id="44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447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48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46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35" name="Text Box 541"/>
            <p:cNvSpPr txBox="1">
              <a:spLocks noChangeArrowheads="1"/>
            </p:cNvSpPr>
            <p:nvPr/>
          </p:nvSpPr>
          <p:spPr bwMode="auto">
            <a:xfrm>
              <a:off x="6805421" y="3726806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C</a:t>
              </a:r>
            </a:p>
          </p:txBody>
        </p:sp>
        <p:sp>
          <p:nvSpPr>
            <p:cNvPr id="436" name="Oval 435"/>
            <p:cNvSpPr/>
            <p:nvPr/>
          </p:nvSpPr>
          <p:spPr>
            <a:xfrm>
              <a:off x="6167035" y="3763181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437" name="Group 531"/>
            <p:cNvGrpSpPr>
              <a:grpSpLocks/>
            </p:cNvGrpSpPr>
            <p:nvPr/>
          </p:nvGrpSpPr>
          <p:grpSpPr bwMode="auto">
            <a:xfrm>
              <a:off x="5835974" y="3286125"/>
              <a:ext cx="685800" cy="609600"/>
              <a:chOff x="864" y="720"/>
              <a:chExt cx="432" cy="384"/>
            </a:xfrm>
          </p:grpSpPr>
          <p:grpSp>
            <p:nvGrpSpPr>
              <p:cNvPr id="441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443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44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42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38" name="Text Box 539"/>
            <p:cNvSpPr txBox="1">
              <a:spLocks noChangeArrowheads="1"/>
            </p:cNvSpPr>
            <p:nvPr/>
          </p:nvSpPr>
          <p:spPr bwMode="auto">
            <a:xfrm>
              <a:off x="6567099" y="3299377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A</a:t>
              </a:r>
            </a:p>
          </p:txBody>
        </p:sp>
        <p:sp>
          <p:nvSpPr>
            <p:cNvPr id="439" name="Text Box 540"/>
            <p:cNvSpPr txBox="1">
              <a:spLocks noChangeArrowheads="1"/>
            </p:cNvSpPr>
            <p:nvPr/>
          </p:nvSpPr>
          <p:spPr bwMode="auto">
            <a:xfrm>
              <a:off x="6694852" y="3508375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440" name="Oval 439"/>
            <p:cNvSpPr/>
            <p:nvPr/>
          </p:nvSpPr>
          <p:spPr>
            <a:xfrm>
              <a:off x="6104262" y="355074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19651663" y="10695243"/>
            <a:ext cx="4514622" cy="1688346"/>
            <a:chOff x="8560124" y="3494858"/>
            <a:chExt cx="1484741" cy="609600"/>
          </a:xfrm>
        </p:grpSpPr>
        <p:sp>
          <p:nvSpPr>
            <p:cNvPr id="454" name="Freeform 57"/>
            <p:cNvSpPr>
              <a:spLocks/>
            </p:cNvSpPr>
            <p:nvPr/>
          </p:nvSpPr>
          <p:spPr bwMode="auto">
            <a:xfrm>
              <a:off x="9247837" y="364725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455" name="Group 531"/>
            <p:cNvGrpSpPr>
              <a:grpSpLocks/>
            </p:cNvGrpSpPr>
            <p:nvPr/>
          </p:nvGrpSpPr>
          <p:grpSpPr bwMode="auto">
            <a:xfrm>
              <a:off x="8827149" y="3494858"/>
              <a:ext cx="685800" cy="609600"/>
              <a:chOff x="864" y="720"/>
              <a:chExt cx="432" cy="384"/>
            </a:xfrm>
          </p:grpSpPr>
          <p:grpSp>
            <p:nvGrpSpPr>
              <p:cNvPr id="459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461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62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60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56" name="Text Box 539"/>
            <p:cNvSpPr txBox="1">
              <a:spLocks noChangeArrowheads="1"/>
            </p:cNvSpPr>
            <p:nvPr/>
          </p:nvSpPr>
          <p:spPr bwMode="auto">
            <a:xfrm>
              <a:off x="8560124" y="3725471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457" name="Oval 456"/>
            <p:cNvSpPr/>
            <p:nvPr/>
          </p:nvSpPr>
          <p:spPr>
            <a:xfrm>
              <a:off x="9069712" y="376911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458" name="Text Box 539"/>
            <p:cNvSpPr txBox="1">
              <a:spLocks noChangeArrowheads="1"/>
            </p:cNvSpPr>
            <p:nvPr/>
          </p:nvSpPr>
          <p:spPr bwMode="auto">
            <a:xfrm>
              <a:off x="9551801" y="3723959"/>
              <a:ext cx="493064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503</a:t>
              </a:r>
            </a:p>
          </p:txBody>
        </p:sp>
      </p:grpSp>
      <p:sp>
        <p:nvSpPr>
          <p:cNvPr id="463" name="Freeform 462"/>
          <p:cNvSpPr/>
          <p:nvPr/>
        </p:nvSpPr>
        <p:spPr>
          <a:xfrm>
            <a:off x="19987731" y="6833983"/>
            <a:ext cx="313286" cy="4315978"/>
          </a:xfrm>
          <a:custGeom>
            <a:avLst/>
            <a:gdLst>
              <a:gd name="connsiteX0" fmla="*/ 90153 w 103031"/>
              <a:gd name="connsiteY0" fmla="*/ 0 h 1558344"/>
              <a:gd name="connsiteX1" fmla="*/ 0 w 103031"/>
              <a:gd name="connsiteY1" fmla="*/ 0 h 1558344"/>
              <a:gd name="connsiteX2" fmla="*/ 0 w 103031"/>
              <a:gd name="connsiteY2" fmla="*/ 1558344 h 1558344"/>
              <a:gd name="connsiteX3" fmla="*/ 103031 w 103031"/>
              <a:gd name="connsiteY3" fmla="*/ 1558344 h 155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031" h="1558344">
                <a:moveTo>
                  <a:pt x="90153" y="0"/>
                </a:moveTo>
                <a:lnTo>
                  <a:pt x="0" y="0"/>
                </a:lnTo>
                <a:lnTo>
                  <a:pt x="0" y="1558344"/>
                </a:lnTo>
                <a:lnTo>
                  <a:pt x="103031" y="1558344"/>
                </a:lnTo>
              </a:path>
            </a:pathLst>
          </a:custGeom>
          <a:ln w="1016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2057607"/>
            <a:endParaRPr lang="en-US" sz="5400">
              <a:solidFill>
                <a:prstClr val="black"/>
              </a:solidFill>
              <a:latin typeface="Minion Pro Cond" panose="02040706060306020203" pitchFamily="18" charset="0"/>
            </a:endParaRPr>
          </a:p>
        </p:txBody>
      </p:sp>
      <p:sp>
        <p:nvSpPr>
          <p:cNvPr id="464" name="Text Box 622"/>
          <p:cNvSpPr txBox="1">
            <a:spLocks noChangeArrowheads="1"/>
          </p:cNvSpPr>
          <p:nvPr/>
        </p:nvSpPr>
        <p:spPr bwMode="auto">
          <a:xfrm>
            <a:off x="21461688" y="6928962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/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18x  105mm Howitzers</a:t>
            </a:r>
          </a:p>
        </p:txBody>
      </p:sp>
      <p:sp>
        <p:nvSpPr>
          <p:cNvPr id="465" name="Text Box 622"/>
          <p:cNvSpPr txBox="1">
            <a:spLocks noChangeArrowheads="1"/>
          </p:cNvSpPr>
          <p:nvPr/>
        </p:nvSpPr>
        <p:spPr bwMode="auto">
          <a:xfrm>
            <a:off x="22319483" y="12097499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/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6x  155mm Howitzers</a:t>
            </a:r>
          </a:p>
        </p:txBody>
      </p:sp>
      <p:cxnSp>
        <p:nvCxnSpPr>
          <p:cNvPr id="466" name="Straight Connector 201"/>
          <p:cNvCxnSpPr/>
          <p:nvPr/>
        </p:nvCxnSpPr>
        <p:spPr bwMode="auto">
          <a:xfrm flipH="1">
            <a:off x="12827726" y="3936274"/>
            <a:ext cx="43543" cy="8421189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8" name="Group 477"/>
          <p:cNvGrpSpPr/>
          <p:nvPr/>
        </p:nvGrpSpPr>
        <p:grpSpPr>
          <a:xfrm>
            <a:off x="6519767" y="12906101"/>
            <a:ext cx="4362344" cy="1850738"/>
            <a:chOff x="3547916" y="4920298"/>
            <a:chExt cx="1609866" cy="650160"/>
          </a:xfrm>
        </p:grpSpPr>
        <p:sp>
          <p:nvSpPr>
            <p:cNvPr id="479" name="Freeform 57"/>
            <p:cNvSpPr>
              <a:spLocks/>
            </p:cNvSpPr>
            <p:nvPr/>
          </p:nvSpPr>
          <p:spPr bwMode="auto">
            <a:xfrm>
              <a:off x="4235629" y="507269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480" name="Group 531"/>
            <p:cNvGrpSpPr>
              <a:grpSpLocks/>
            </p:cNvGrpSpPr>
            <p:nvPr/>
          </p:nvGrpSpPr>
          <p:grpSpPr bwMode="auto">
            <a:xfrm>
              <a:off x="3814941" y="4920298"/>
              <a:ext cx="685800" cy="609600"/>
              <a:chOff x="864" y="720"/>
              <a:chExt cx="432" cy="384"/>
            </a:xfrm>
          </p:grpSpPr>
          <p:grpSp>
            <p:nvGrpSpPr>
              <p:cNvPr id="48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487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488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86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481" name="Text Box 539"/>
            <p:cNvSpPr txBox="1">
              <a:spLocks noChangeArrowheads="1"/>
            </p:cNvSpPr>
            <p:nvPr/>
          </p:nvSpPr>
          <p:spPr bwMode="auto">
            <a:xfrm>
              <a:off x="3547916" y="5160089"/>
              <a:ext cx="304800" cy="410369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482" name="Text Box 539"/>
            <p:cNvSpPr txBox="1">
              <a:spLocks noChangeArrowheads="1"/>
            </p:cNvSpPr>
            <p:nvPr/>
          </p:nvSpPr>
          <p:spPr bwMode="auto">
            <a:xfrm>
              <a:off x="4526606" y="5140026"/>
              <a:ext cx="631176" cy="410369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2</a:t>
              </a:r>
            </a:p>
          </p:txBody>
        </p:sp>
        <p:sp>
          <p:nvSpPr>
            <p:cNvPr id="483" name="Freeform 482"/>
            <p:cNvSpPr/>
            <p:nvPr/>
          </p:nvSpPr>
          <p:spPr>
            <a:xfrm>
              <a:off x="3899222" y="5153660"/>
              <a:ext cx="521494" cy="285749"/>
            </a:xfrm>
            <a:custGeom>
              <a:avLst/>
              <a:gdLst>
                <a:gd name="connsiteX0" fmla="*/ 0 w 528638"/>
                <a:gd name="connsiteY0" fmla="*/ 288131 h 288131"/>
                <a:gd name="connsiteX1" fmla="*/ 7144 w 528638"/>
                <a:gd name="connsiteY1" fmla="*/ 0 h 288131"/>
                <a:gd name="connsiteX2" fmla="*/ 526256 w 528638"/>
                <a:gd name="connsiteY2" fmla="*/ 2381 h 288131"/>
                <a:gd name="connsiteX3" fmla="*/ 528638 w 528638"/>
                <a:gd name="connsiteY3" fmla="*/ 285750 h 288131"/>
                <a:gd name="connsiteX0" fmla="*/ 0 w 521494"/>
                <a:gd name="connsiteY0" fmla="*/ 285749 h 285750"/>
                <a:gd name="connsiteX1" fmla="*/ 0 w 521494"/>
                <a:gd name="connsiteY1" fmla="*/ 0 h 285750"/>
                <a:gd name="connsiteX2" fmla="*/ 519112 w 521494"/>
                <a:gd name="connsiteY2" fmla="*/ 2381 h 285750"/>
                <a:gd name="connsiteX3" fmla="*/ 521494 w 521494"/>
                <a:gd name="connsiteY3" fmla="*/ 285750 h 285750"/>
                <a:gd name="connsiteX0" fmla="*/ 0 w 521494"/>
                <a:gd name="connsiteY0" fmla="*/ 285749 h 285749"/>
                <a:gd name="connsiteX1" fmla="*/ 0 w 521494"/>
                <a:gd name="connsiteY1" fmla="*/ 0 h 285749"/>
                <a:gd name="connsiteX2" fmla="*/ 519112 w 521494"/>
                <a:gd name="connsiteY2" fmla="*/ 2381 h 285749"/>
                <a:gd name="connsiteX3" fmla="*/ 521494 w 521494"/>
                <a:gd name="connsiteY3" fmla="*/ 276225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494" h="285749">
                  <a:moveTo>
                    <a:pt x="0" y="285749"/>
                  </a:moveTo>
                  <a:lnTo>
                    <a:pt x="0" y="0"/>
                  </a:lnTo>
                  <a:lnTo>
                    <a:pt x="519112" y="2381"/>
                  </a:lnTo>
                  <a:lnTo>
                    <a:pt x="521494" y="276225"/>
                  </a:lnTo>
                </a:path>
              </a:pathLst>
            </a:custGeom>
            <a:ln w="1016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484" name="Freeform 483"/>
            <p:cNvSpPr/>
            <p:nvPr/>
          </p:nvSpPr>
          <p:spPr>
            <a:xfrm>
              <a:off x="4161158" y="5151279"/>
              <a:ext cx="1" cy="257160"/>
            </a:xfrm>
            <a:custGeom>
              <a:avLst/>
              <a:gdLst>
                <a:gd name="connsiteX0" fmla="*/ 4763 w 4763"/>
                <a:gd name="connsiteY0" fmla="*/ 0 h 290513"/>
                <a:gd name="connsiteX1" fmla="*/ 0 w 4763"/>
                <a:gd name="connsiteY1" fmla="*/ 290513 h 290513"/>
                <a:gd name="connsiteX0" fmla="*/ 4999 w 4999"/>
                <a:gd name="connsiteY0" fmla="*/ 0 h 9016"/>
                <a:gd name="connsiteX1" fmla="*/ 0 w 4999"/>
                <a:gd name="connsiteY1" fmla="*/ 9016 h 9016"/>
                <a:gd name="connsiteX0" fmla="*/ 886 w 21777"/>
                <a:gd name="connsiteY0" fmla="*/ 0 h 10000"/>
                <a:gd name="connsiteX1" fmla="*/ 20890 w 21777"/>
                <a:gd name="connsiteY1" fmla="*/ 10000 h 10000"/>
                <a:gd name="connsiteX0" fmla="*/ 1923 w 3851"/>
                <a:gd name="connsiteY0" fmla="*/ 0 h 9818"/>
                <a:gd name="connsiteX1" fmla="*/ 1927 w 3851"/>
                <a:gd name="connsiteY1" fmla="*/ 9818 h 9818"/>
                <a:gd name="connsiteX0" fmla="*/ -1 w 11"/>
                <a:gd name="connsiteY0" fmla="*/ 0 h 10000"/>
                <a:gd name="connsiteX1" fmla="*/ 9 w 11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" h="10000">
                  <a:moveTo>
                    <a:pt x="-1" y="0"/>
                  </a:moveTo>
                  <a:cubicBezTo>
                    <a:pt x="2" y="3333"/>
                    <a:pt x="6" y="6667"/>
                    <a:pt x="9" y="10000"/>
                  </a:cubicBezTo>
                </a:path>
              </a:pathLst>
            </a:custGeom>
            <a:ln w="1016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</p:grpSp>
      <p:grpSp>
        <p:nvGrpSpPr>
          <p:cNvPr id="489" name="Group 488"/>
          <p:cNvGrpSpPr/>
          <p:nvPr/>
        </p:nvGrpSpPr>
        <p:grpSpPr>
          <a:xfrm>
            <a:off x="15741554" y="12949034"/>
            <a:ext cx="4257840" cy="1851726"/>
            <a:chOff x="3519996" y="6792548"/>
            <a:chExt cx="1571300" cy="650507"/>
          </a:xfrm>
        </p:grpSpPr>
        <p:grpSp>
          <p:nvGrpSpPr>
            <p:cNvPr id="490" name="Group 489"/>
            <p:cNvGrpSpPr/>
            <p:nvPr/>
          </p:nvGrpSpPr>
          <p:grpSpPr>
            <a:xfrm>
              <a:off x="3519996" y="6792548"/>
              <a:ext cx="1571300" cy="650507"/>
              <a:chOff x="8566476" y="4991100"/>
              <a:chExt cx="1571300" cy="650507"/>
            </a:xfrm>
          </p:grpSpPr>
          <p:sp>
            <p:nvSpPr>
              <p:cNvPr id="494" name="Freeform 57"/>
              <p:cNvSpPr>
                <a:spLocks/>
              </p:cNvSpPr>
              <p:nvPr/>
            </p:nvSpPr>
            <p:spPr bwMode="auto">
              <a:xfrm>
                <a:off x="9254189" y="5143500"/>
                <a:ext cx="1588" cy="112713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495" name="Group 531"/>
              <p:cNvGrpSpPr>
                <a:grpSpLocks/>
              </p:cNvGrpSpPr>
              <p:nvPr/>
            </p:nvGrpSpPr>
            <p:grpSpPr bwMode="auto">
              <a:xfrm>
                <a:off x="8833501" y="4991100"/>
                <a:ext cx="685800" cy="609600"/>
                <a:chOff x="864" y="720"/>
                <a:chExt cx="432" cy="384"/>
              </a:xfrm>
            </p:grpSpPr>
            <p:grpSp>
              <p:nvGrpSpPr>
                <p:cNvPr id="498" name="Group 163"/>
                <p:cNvGrpSpPr>
                  <a:grpSpLocks/>
                </p:cNvGrpSpPr>
                <p:nvPr/>
              </p:nvGrpSpPr>
              <p:grpSpPr bwMode="auto">
                <a:xfrm>
                  <a:off x="864" y="816"/>
                  <a:ext cx="432" cy="288"/>
                  <a:chOff x="2112" y="1794"/>
                  <a:chExt cx="432" cy="288"/>
                </a:xfrm>
              </p:grpSpPr>
              <p:sp>
                <p:nvSpPr>
                  <p:cNvPr id="500" name="Freeform 164"/>
                  <p:cNvSpPr>
                    <a:spLocks/>
                  </p:cNvSpPr>
                  <p:nvPr/>
                </p:nvSpPr>
                <p:spPr bwMode="auto">
                  <a:xfrm>
                    <a:off x="2417" y="1842"/>
                    <a:ext cx="1" cy="71"/>
                  </a:xfrm>
                  <a:custGeom>
                    <a:avLst/>
                    <a:gdLst>
                      <a:gd name="T0" fmla="*/ 0 w 1"/>
                      <a:gd name="T1" fmla="*/ 0 h 71"/>
                      <a:gd name="T2" fmla="*/ 0 w 1"/>
                      <a:gd name="T3" fmla="*/ 71 h 71"/>
                      <a:gd name="T4" fmla="*/ 0 60000 65536"/>
                      <a:gd name="T5" fmla="*/ 0 60000 65536"/>
                      <a:gd name="T6" fmla="*/ 0 w 1"/>
                      <a:gd name="T7" fmla="*/ 0 h 71"/>
                      <a:gd name="T8" fmla="*/ 1 w 1"/>
                      <a:gd name="T9" fmla="*/ 71 h 7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" h="71">
                        <a:moveTo>
                          <a:pt x="0" y="0"/>
                        </a:moveTo>
                        <a:lnTo>
                          <a:pt x="0" y="71"/>
                        </a:lnTo>
                      </a:path>
                    </a:pathLst>
                  </a:custGeom>
                  <a:noFill/>
                  <a:ln w="10160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501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2112" y="1794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 b="1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499" name="Freeform 57"/>
                <p:cNvSpPr>
                  <a:spLocks/>
                </p:cNvSpPr>
                <p:nvPr/>
              </p:nvSpPr>
              <p:spPr bwMode="auto">
                <a:xfrm>
                  <a:off x="1081" y="720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496" name="Text Box 539"/>
              <p:cNvSpPr txBox="1">
                <a:spLocks noChangeArrowheads="1"/>
              </p:cNvSpPr>
              <p:nvPr/>
            </p:nvSpPr>
            <p:spPr bwMode="auto">
              <a:xfrm>
                <a:off x="8566476" y="5231238"/>
                <a:ext cx="304800" cy="410369"/>
              </a:xfrm>
              <a:prstGeom prst="rect">
                <a:avLst/>
              </a:prstGeom>
              <a:noFill/>
              <a:ln w="10160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>
                  <a:spcBef>
                    <a:spcPct val="50000"/>
                  </a:spcBef>
                </a:pPr>
                <a:r>
                  <a:rPr lang="en-US" altLang="en-US" sz="5400" b="1" dirty="0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B</a:t>
                </a:r>
              </a:p>
            </p:txBody>
          </p:sp>
          <p:sp>
            <p:nvSpPr>
              <p:cNvPr id="497" name="Text Box 539"/>
              <p:cNvSpPr txBox="1">
                <a:spLocks noChangeArrowheads="1"/>
              </p:cNvSpPr>
              <p:nvPr/>
            </p:nvSpPr>
            <p:spPr bwMode="auto">
              <a:xfrm>
                <a:off x="9506600" y="5228837"/>
                <a:ext cx="631176" cy="410369"/>
              </a:xfrm>
              <a:prstGeom prst="rect">
                <a:avLst/>
              </a:prstGeom>
              <a:noFill/>
              <a:ln w="10160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>
                  <a:spcBef>
                    <a:spcPct val="50000"/>
                  </a:spcBef>
                </a:pPr>
                <a:r>
                  <a:rPr lang="en-US" altLang="en-US" sz="5400" b="1" dirty="0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2</a:t>
                </a:r>
              </a:p>
            </p:txBody>
          </p:sp>
        </p:grpSp>
        <p:grpSp>
          <p:nvGrpSpPr>
            <p:cNvPr id="491" name="Group 490"/>
            <p:cNvGrpSpPr/>
            <p:nvPr/>
          </p:nvGrpSpPr>
          <p:grpSpPr>
            <a:xfrm>
              <a:off x="3785250" y="6951298"/>
              <a:ext cx="688181" cy="447675"/>
              <a:chOff x="8855869" y="5960269"/>
              <a:chExt cx="688181" cy="447675"/>
            </a:xfrm>
          </p:grpSpPr>
          <p:sp>
            <p:nvSpPr>
              <p:cNvPr id="492" name="Freeform 491"/>
              <p:cNvSpPr/>
              <p:nvPr/>
            </p:nvSpPr>
            <p:spPr>
              <a:xfrm>
                <a:off x="9198769" y="5960269"/>
                <a:ext cx="0" cy="447675"/>
              </a:xfrm>
              <a:custGeom>
                <a:avLst/>
                <a:gdLst>
                  <a:gd name="connsiteX0" fmla="*/ 0 w 0"/>
                  <a:gd name="connsiteY0" fmla="*/ 0 h 447675"/>
                  <a:gd name="connsiteX1" fmla="*/ 0 w 0"/>
                  <a:gd name="connsiteY1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47675">
                    <a:moveTo>
                      <a:pt x="0" y="0"/>
                    </a:moveTo>
                    <a:lnTo>
                      <a:pt x="0" y="447675"/>
                    </a:lnTo>
                  </a:path>
                </a:pathLst>
              </a:custGeom>
              <a:ln w="1016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493" name="Freeform 492"/>
              <p:cNvSpPr/>
              <p:nvPr/>
            </p:nvSpPr>
            <p:spPr>
              <a:xfrm>
                <a:off x="8855869" y="6179344"/>
                <a:ext cx="688181" cy="0"/>
              </a:xfrm>
              <a:custGeom>
                <a:avLst/>
                <a:gdLst>
                  <a:gd name="connsiteX0" fmla="*/ 0 w 688181"/>
                  <a:gd name="connsiteY0" fmla="*/ 0 h 0"/>
                  <a:gd name="connsiteX1" fmla="*/ 688181 w 688181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8181">
                    <a:moveTo>
                      <a:pt x="0" y="0"/>
                    </a:moveTo>
                    <a:lnTo>
                      <a:pt x="688181" y="0"/>
                    </a:lnTo>
                  </a:path>
                </a:pathLst>
              </a:custGeom>
              <a:ln w="1016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</p:grpSp>
      <p:grpSp>
        <p:nvGrpSpPr>
          <p:cNvPr id="502" name="Group 501"/>
          <p:cNvGrpSpPr/>
          <p:nvPr/>
        </p:nvGrpSpPr>
        <p:grpSpPr>
          <a:xfrm>
            <a:off x="15780580" y="15532142"/>
            <a:ext cx="4362344" cy="2677483"/>
            <a:chOff x="6912953" y="5460998"/>
            <a:chExt cx="1609866" cy="940594"/>
          </a:xfrm>
        </p:grpSpPr>
        <p:grpSp>
          <p:nvGrpSpPr>
            <p:cNvPr id="503" name="Group 502"/>
            <p:cNvGrpSpPr/>
            <p:nvPr/>
          </p:nvGrpSpPr>
          <p:grpSpPr>
            <a:xfrm>
              <a:off x="6912953" y="5572919"/>
              <a:ext cx="1609866" cy="828673"/>
              <a:chOff x="8566476" y="5143500"/>
              <a:chExt cx="1609866" cy="828673"/>
            </a:xfrm>
          </p:grpSpPr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9254189" y="5143500"/>
                <a:ext cx="1588" cy="112713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grpSp>
            <p:nvGrpSpPr>
              <p:cNvPr id="512" name="Group 163"/>
              <p:cNvGrpSpPr>
                <a:grpSpLocks/>
              </p:cNvGrpSpPr>
              <p:nvPr/>
            </p:nvGrpSpPr>
            <p:grpSpPr bwMode="auto">
              <a:xfrm>
                <a:off x="8833501" y="5143500"/>
                <a:ext cx="685800" cy="457200"/>
                <a:chOff x="2112" y="1794"/>
                <a:chExt cx="432" cy="288"/>
              </a:xfrm>
            </p:grpSpPr>
            <p:sp>
              <p:nvSpPr>
                <p:cNvPr id="515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16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513" name="Text Box 539"/>
              <p:cNvSpPr txBox="1">
                <a:spLocks noChangeArrowheads="1"/>
              </p:cNvSpPr>
              <p:nvPr/>
            </p:nvSpPr>
            <p:spPr bwMode="auto">
              <a:xfrm>
                <a:off x="8566476" y="5221713"/>
                <a:ext cx="304800" cy="410369"/>
              </a:xfrm>
              <a:prstGeom prst="rect">
                <a:avLst/>
              </a:prstGeom>
              <a:noFill/>
              <a:ln w="10160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>
                  <a:spcBef>
                    <a:spcPct val="50000"/>
                  </a:spcBef>
                </a:pPr>
                <a:r>
                  <a:rPr lang="en-US" altLang="en-US" sz="5400" b="1" dirty="0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2</a:t>
                </a:r>
              </a:p>
            </p:txBody>
          </p:sp>
          <p:sp>
            <p:nvSpPr>
              <p:cNvPr id="514" name="Text Box 539"/>
              <p:cNvSpPr txBox="1">
                <a:spLocks noChangeArrowheads="1"/>
              </p:cNvSpPr>
              <p:nvPr/>
            </p:nvSpPr>
            <p:spPr bwMode="auto">
              <a:xfrm>
                <a:off x="9545166" y="5192472"/>
                <a:ext cx="631176" cy="779701"/>
              </a:xfrm>
              <a:prstGeom prst="rect">
                <a:avLst/>
              </a:prstGeom>
              <a:noFill/>
              <a:ln w="10160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>
                  <a:spcBef>
                    <a:spcPct val="50000"/>
                  </a:spcBef>
                </a:pPr>
                <a:r>
                  <a:rPr lang="en-US" altLang="en-US" sz="5400" b="1" dirty="0" err="1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Clr</a:t>
                </a:r>
                <a:r>
                  <a:rPr lang="en-US" altLang="en-US" sz="5400" b="1" dirty="0">
                    <a:solidFill>
                      <a:prstClr val="black"/>
                    </a:solidFill>
                    <a:latin typeface="Minion Pro Cond" panose="02040706060306020203" pitchFamily="18" charset="0"/>
                  </a:rPr>
                  <a:t>/2</a:t>
                </a:r>
              </a:p>
            </p:txBody>
          </p:sp>
        </p:grpSp>
        <p:grpSp>
          <p:nvGrpSpPr>
            <p:cNvPr id="504" name="Group 503"/>
            <p:cNvGrpSpPr/>
            <p:nvPr/>
          </p:nvGrpSpPr>
          <p:grpSpPr>
            <a:xfrm>
              <a:off x="7178207" y="5579269"/>
              <a:ext cx="688181" cy="447675"/>
              <a:chOff x="8855869" y="5960269"/>
              <a:chExt cx="688181" cy="447675"/>
            </a:xfrm>
          </p:grpSpPr>
          <p:sp>
            <p:nvSpPr>
              <p:cNvPr id="509" name="Freeform 508"/>
              <p:cNvSpPr/>
              <p:nvPr/>
            </p:nvSpPr>
            <p:spPr>
              <a:xfrm>
                <a:off x="9198769" y="5960269"/>
                <a:ext cx="0" cy="447675"/>
              </a:xfrm>
              <a:custGeom>
                <a:avLst/>
                <a:gdLst>
                  <a:gd name="connsiteX0" fmla="*/ 0 w 0"/>
                  <a:gd name="connsiteY0" fmla="*/ 0 h 447675"/>
                  <a:gd name="connsiteX1" fmla="*/ 0 w 0"/>
                  <a:gd name="connsiteY1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47675">
                    <a:moveTo>
                      <a:pt x="0" y="0"/>
                    </a:moveTo>
                    <a:lnTo>
                      <a:pt x="0" y="447675"/>
                    </a:lnTo>
                  </a:path>
                </a:pathLst>
              </a:custGeom>
              <a:ln w="1016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10" name="Freeform 509"/>
              <p:cNvSpPr/>
              <p:nvPr/>
            </p:nvSpPr>
            <p:spPr>
              <a:xfrm>
                <a:off x="8855869" y="6179344"/>
                <a:ext cx="688181" cy="0"/>
              </a:xfrm>
              <a:custGeom>
                <a:avLst/>
                <a:gdLst>
                  <a:gd name="connsiteX0" fmla="*/ 0 w 688181"/>
                  <a:gd name="connsiteY0" fmla="*/ 0 h 0"/>
                  <a:gd name="connsiteX1" fmla="*/ 688181 w 688181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8181">
                    <a:moveTo>
                      <a:pt x="0" y="0"/>
                    </a:moveTo>
                    <a:lnTo>
                      <a:pt x="688181" y="0"/>
                    </a:lnTo>
                  </a:path>
                </a:pathLst>
              </a:custGeom>
              <a:ln w="1016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grpSp>
          <p:nvGrpSpPr>
            <p:cNvPr id="505" name="Group 504"/>
            <p:cNvGrpSpPr/>
            <p:nvPr/>
          </p:nvGrpSpPr>
          <p:grpSpPr>
            <a:xfrm>
              <a:off x="7405402" y="5460998"/>
              <a:ext cx="225425" cy="53975"/>
              <a:chOff x="2337124" y="5651422"/>
              <a:chExt cx="225425" cy="53975"/>
            </a:xfrm>
          </p:grpSpPr>
          <p:sp>
            <p:nvSpPr>
              <p:cNvPr id="506" name="Oval 93"/>
              <p:cNvSpPr>
                <a:spLocks noChangeArrowheads="1"/>
              </p:cNvSpPr>
              <p:nvPr/>
            </p:nvSpPr>
            <p:spPr bwMode="auto">
              <a:xfrm>
                <a:off x="2337124" y="5651422"/>
                <a:ext cx="56356" cy="53975"/>
              </a:xfrm>
              <a:prstGeom prst="ellipse">
                <a:avLst/>
              </a:prstGeom>
              <a:solidFill>
                <a:schemeClr val="tx1"/>
              </a:solidFill>
              <a:ln w="1016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07" name="Oval 94"/>
              <p:cNvSpPr>
                <a:spLocks noChangeArrowheads="1"/>
              </p:cNvSpPr>
              <p:nvPr/>
            </p:nvSpPr>
            <p:spPr bwMode="auto">
              <a:xfrm>
                <a:off x="2421658" y="5651422"/>
                <a:ext cx="56356" cy="53975"/>
              </a:xfrm>
              <a:prstGeom prst="ellipse">
                <a:avLst/>
              </a:prstGeom>
              <a:solidFill>
                <a:schemeClr val="tx1"/>
              </a:solidFill>
              <a:ln w="1016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08" name="Oval 95"/>
              <p:cNvSpPr>
                <a:spLocks noChangeArrowheads="1"/>
              </p:cNvSpPr>
              <p:nvPr/>
            </p:nvSpPr>
            <p:spPr bwMode="auto">
              <a:xfrm>
                <a:off x="2506193" y="5651422"/>
                <a:ext cx="56356" cy="53975"/>
              </a:xfrm>
              <a:prstGeom prst="ellipse">
                <a:avLst/>
              </a:prstGeom>
              <a:solidFill>
                <a:schemeClr val="tx1"/>
              </a:solidFill>
              <a:ln w="1016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</p:grpSp>
      <p:sp>
        <p:nvSpPr>
          <p:cNvPr id="520" name="Freeform 204"/>
          <p:cNvSpPr>
            <a:spLocks/>
          </p:cNvSpPr>
          <p:nvPr/>
        </p:nvSpPr>
        <p:spPr bwMode="auto">
          <a:xfrm>
            <a:off x="8177348" y="12336688"/>
            <a:ext cx="9274627" cy="281377"/>
          </a:xfrm>
          <a:custGeom>
            <a:avLst/>
            <a:gdLst>
              <a:gd name="T0" fmla="*/ 0 w 654"/>
              <a:gd name="T1" fmla="*/ 95250 h 60"/>
              <a:gd name="T2" fmla="*/ 0 w 654"/>
              <a:gd name="T3" fmla="*/ 0 h 60"/>
              <a:gd name="T4" fmla="*/ 1047750 w 654"/>
              <a:gd name="T5" fmla="*/ 0 h 60"/>
              <a:gd name="T6" fmla="*/ 1047750 w 654"/>
              <a:gd name="T7" fmla="*/ 123825 h 60"/>
              <a:gd name="T8" fmla="*/ 0 60000 65536"/>
              <a:gd name="T9" fmla="*/ 0 60000 65536"/>
              <a:gd name="T10" fmla="*/ 0 60000 65536"/>
              <a:gd name="T11" fmla="*/ 0 60000 65536"/>
              <a:gd name="T12" fmla="*/ 0 w 654"/>
              <a:gd name="T13" fmla="*/ 0 h 60"/>
              <a:gd name="T14" fmla="*/ 654 w 654"/>
              <a:gd name="T15" fmla="*/ 60 h 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54" h="60">
                <a:moveTo>
                  <a:pt x="0" y="60"/>
                </a:moveTo>
                <a:lnTo>
                  <a:pt x="0" y="0"/>
                </a:lnTo>
                <a:lnTo>
                  <a:pt x="654" y="0"/>
                </a:lnTo>
                <a:lnTo>
                  <a:pt x="654" y="60"/>
                </a:lnTo>
              </a:path>
            </a:pathLst>
          </a:custGeom>
          <a:noFill/>
          <a:ln w="76200" cap="flat" cmpd="sng" algn="ctr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2057607"/>
            <a:endParaRPr lang="en-US" sz="5400">
              <a:solidFill>
                <a:prstClr val="black"/>
              </a:solidFill>
              <a:latin typeface="Minion Pro Cond" panose="02040706060306020203" pitchFamily="18" charset="0"/>
            </a:endParaRPr>
          </a:p>
        </p:txBody>
      </p:sp>
      <p:cxnSp>
        <p:nvCxnSpPr>
          <p:cNvPr id="521" name="Straight Connector 201"/>
          <p:cNvCxnSpPr/>
          <p:nvPr/>
        </p:nvCxnSpPr>
        <p:spPr bwMode="auto">
          <a:xfrm>
            <a:off x="17417145" y="14909074"/>
            <a:ext cx="1" cy="444137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 Box 622"/>
          <p:cNvSpPr txBox="1">
            <a:spLocks noChangeArrowheads="1"/>
          </p:cNvSpPr>
          <p:nvPr/>
        </p:nvSpPr>
        <p:spPr bwMode="auto">
          <a:xfrm>
            <a:off x="8229014" y="6445638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(1,017)</a:t>
            </a:r>
          </a:p>
        </p:txBody>
      </p:sp>
      <p:sp>
        <p:nvSpPr>
          <p:cNvPr id="197" name="Text Box 622"/>
          <p:cNvSpPr txBox="1">
            <a:spLocks noChangeArrowheads="1"/>
          </p:cNvSpPr>
          <p:nvPr/>
        </p:nvSpPr>
        <p:spPr bwMode="auto">
          <a:xfrm>
            <a:off x="5559837" y="14775387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(168)</a:t>
            </a:r>
          </a:p>
        </p:txBody>
      </p:sp>
      <p:sp>
        <p:nvSpPr>
          <p:cNvPr id="198" name="Text Box 622"/>
          <p:cNvSpPr txBox="1">
            <a:spLocks noChangeArrowheads="1"/>
          </p:cNvSpPr>
          <p:nvPr/>
        </p:nvSpPr>
        <p:spPr bwMode="auto">
          <a:xfrm>
            <a:off x="10284237" y="15946689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(158)</a:t>
            </a:r>
          </a:p>
        </p:txBody>
      </p:sp>
      <p:sp>
        <p:nvSpPr>
          <p:cNvPr id="200" name="Text Box 622"/>
          <p:cNvSpPr txBox="1">
            <a:spLocks noChangeArrowheads="1"/>
          </p:cNvSpPr>
          <p:nvPr/>
        </p:nvSpPr>
        <p:spPr bwMode="auto">
          <a:xfrm>
            <a:off x="14851883" y="17379249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(100)</a:t>
            </a:r>
          </a:p>
        </p:txBody>
      </p:sp>
      <p:sp>
        <p:nvSpPr>
          <p:cNvPr id="203" name="Text Box 622"/>
          <p:cNvSpPr txBox="1">
            <a:spLocks noChangeArrowheads="1"/>
          </p:cNvSpPr>
          <p:nvPr/>
        </p:nvSpPr>
        <p:spPr bwMode="auto">
          <a:xfrm>
            <a:off x="22632992" y="7656129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(669)</a:t>
            </a:r>
          </a:p>
        </p:txBody>
      </p:sp>
      <p:sp>
        <p:nvSpPr>
          <p:cNvPr id="204" name="Text Box 622"/>
          <p:cNvSpPr txBox="1">
            <a:spLocks noChangeArrowheads="1"/>
          </p:cNvSpPr>
          <p:nvPr/>
        </p:nvSpPr>
        <p:spPr bwMode="auto">
          <a:xfrm>
            <a:off x="22680888" y="12641787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(178)</a:t>
            </a:r>
          </a:p>
        </p:txBody>
      </p:sp>
      <p:sp>
        <p:nvSpPr>
          <p:cNvPr id="205" name="Text Box 622"/>
          <p:cNvSpPr txBox="1">
            <a:spLocks noChangeArrowheads="1"/>
          </p:cNvSpPr>
          <p:nvPr/>
        </p:nvSpPr>
        <p:spPr bwMode="auto">
          <a:xfrm>
            <a:off x="12565884" y="7020404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(105)</a:t>
            </a:r>
          </a:p>
        </p:txBody>
      </p:sp>
      <p:sp>
        <p:nvSpPr>
          <p:cNvPr id="206" name="Text Box 622"/>
          <p:cNvSpPr txBox="1">
            <a:spLocks noChangeArrowheads="1"/>
          </p:cNvSpPr>
          <p:nvPr/>
        </p:nvSpPr>
        <p:spPr bwMode="auto">
          <a:xfrm>
            <a:off x="13166775" y="3179923"/>
            <a:ext cx="5112515" cy="646331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(5,719)*</a:t>
            </a:r>
          </a:p>
        </p:txBody>
      </p:sp>
      <p:sp>
        <p:nvSpPr>
          <p:cNvPr id="207" name="Text Box 622"/>
          <p:cNvSpPr txBox="1">
            <a:spLocks noChangeArrowheads="1"/>
          </p:cNvSpPr>
          <p:nvPr/>
        </p:nvSpPr>
        <p:spPr bwMode="auto">
          <a:xfrm>
            <a:off x="-1959428" y="17764780"/>
            <a:ext cx="12017829" cy="523220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/>
            <a:r>
              <a:rPr lang="en-US" altLang="en-US" sz="28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*Approximate numbers of personnel and equipment.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1763599" y="12932229"/>
            <a:ext cx="2990831" cy="2640453"/>
            <a:chOff x="1560044" y="11393131"/>
            <a:chExt cx="2990831" cy="2640453"/>
          </a:xfrm>
        </p:grpSpPr>
        <p:grpSp>
          <p:nvGrpSpPr>
            <p:cNvPr id="208" name="Group 207"/>
            <p:cNvGrpSpPr/>
            <p:nvPr/>
          </p:nvGrpSpPr>
          <p:grpSpPr>
            <a:xfrm>
              <a:off x="1598227" y="11393131"/>
              <a:ext cx="2952648" cy="2583961"/>
              <a:chOff x="11039234" y="14677595"/>
              <a:chExt cx="2952648" cy="2583961"/>
            </a:xfrm>
          </p:grpSpPr>
          <p:grpSp>
            <p:nvGrpSpPr>
              <p:cNvPr id="209" name="Group 208"/>
              <p:cNvGrpSpPr/>
              <p:nvPr/>
            </p:nvGrpSpPr>
            <p:grpSpPr>
              <a:xfrm>
                <a:off x="11039234" y="14677595"/>
                <a:ext cx="2952648" cy="1693923"/>
                <a:chOff x="10949500" y="7194002"/>
                <a:chExt cx="2952648" cy="1693923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>
                  <a:off x="10949500" y="7194002"/>
                  <a:ext cx="2025909" cy="1693923"/>
                  <a:chOff x="10149400" y="7194002"/>
                  <a:chExt cx="2025909" cy="1693923"/>
                </a:xfrm>
              </p:grpSpPr>
              <p:grpSp>
                <p:nvGrpSpPr>
                  <p:cNvPr id="213" name="Group 212"/>
                  <p:cNvGrpSpPr/>
                  <p:nvPr/>
                </p:nvGrpSpPr>
                <p:grpSpPr>
                  <a:xfrm>
                    <a:off x="10149400" y="7554950"/>
                    <a:ext cx="2025909" cy="1332975"/>
                    <a:chOff x="10149400" y="7554950"/>
                    <a:chExt cx="2025909" cy="1332975"/>
                  </a:xfrm>
                </p:grpSpPr>
                <p:grpSp>
                  <p:nvGrpSpPr>
                    <p:cNvPr id="216" name="Group 16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149400" y="7554950"/>
                      <a:ext cx="2025909" cy="1332975"/>
                      <a:chOff x="2112" y="1794"/>
                      <a:chExt cx="432" cy="288"/>
                    </a:xfrm>
                  </p:grpSpPr>
                  <p:sp>
                    <p:nvSpPr>
                      <p:cNvPr id="218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17" y="1842"/>
                        <a:ext cx="1" cy="71"/>
                      </a:xfrm>
                      <a:custGeom>
                        <a:avLst/>
                        <a:gdLst>
                          <a:gd name="T0" fmla="*/ 0 w 1"/>
                          <a:gd name="T1" fmla="*/ 0 h 71"/>
                          <a:gd name="T2" fmla="*/ 0 w 1"/>
                          <a:gd name="T3" fmla="*/ 71 h 71"/>
                          <a:gd name="T4" fmla="*/ 0 60000 65536"/>
                          <a:gd name="T5" fmla="*/ 0 60000 65536"/>
                          <a:gd name="T6" fmla="*/ 0 w 1"/>
                          <a:gd name="T7" fmla="*/ 0 h 71"/>
                          <a:gd name="T8" fmla="*/ 1 w 1"/>
                          <a:gd name="T9" fmla="*/ 71 h 71"/>
                        </a:gdLst>
                        <a:ahLst/>
                        <a:cxnLst>
                          <a:cxn ang="T4">
                            <a:pos x="T0" y="T1"/>
                          </a:cxn>
                          <a:cxn ang="T5">
                            <a:pos x="T2" y="T3"/>
                          </a:cxn>
                        </a:cxnLst>
                        <a:rect l="T6" t="T7" r="T8" b="T9"/>
                        <a:pathLst>
                          <a:path w="1" h="71">
                            <a:moveTo>
                              <a:pt x="0" y="0"/>
                            </a:moveTo>
                            <a:lnTo>
                              <a:pt x="0" y="71"/>
                            </a:lnTo>
                          </a:path>
                        </a:pathLst>
                      </a:custGeom>
                      <a:noFill/>
                      <a:ln w="7620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defTabSz="2057607"/>
                        <a:endParaRPr lang="en-US" sz="5400">
                          <a:solidFill>
                            <a:prstClr val="black"/>
                          </a:solidFill>
                          <a:latin typeface="Minion Pro Cond" panose="02040706060306020203" pitchFamily="18" charset="0"/>
                        </a:endParaRPr>
                      </a:p>
                    </p:txBody>
                  </p:sp>
                  <p:sp>
                    <p:nvSpPr>
                      <p:cNvPr id="219" name="Rectangle 1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112" y="1794"/>
                        <a:ext cx="432" cy="2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762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defTabSz="2057607" eaLnBrk="1" hangingPunct="1"/>
                        <a:endParaRPr lang="en-US" altLang="en-US" sz="5400">
                          <a:solidFill>
                            <a:prstClr val="black"/>
                          </a:solidFill>
                          <a:latin typeface="Minion Pro Cond" panose="02040706060306020203" pitchFamily="18" charset="0"/>
                        </a:endParaRPr>
                      </a:p>
                    </p:txBody>
                  </p:sp>
                </p:grpSp>
                <p:sp>
                  <p:nvSpPr>
                    <p:cNvPr id="217" name="Oval 216"/>
                    <p:cNvSpPr>
                      <a:spLocks noChangeAspect="1"/>
                    </p:cNvSpPr>
                    <p:nvPr/>
                  </p:nvSpPr>
                  <p:spPr>
                    <a:xfrm>
                      <a:off x="10923880" y="8226048"/>
                      <a:ext cx="466007" cy="4170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15" name="Freeform 58"/>
                  <p:cNvSpPr>
                    <a:spLocks/>
                  </p:cNvSpPr>
                  <p:nvPr/>
                </p:nvSpPr>
                <p:spPr bwMode="auto">
                  <a:xfrm>
                    <a:off x="11132914" y="7194002"/>
                    <a:ext cx="4690" cy="332962"/>
                  </a:xfrm>
                  <a:custGeom>
                    <a:avLst/>
                    <a:gdLst>
                      <a:gd name="T0" fmla="*/ 0 w 1"/>
                      <a:gd name="T1" fmla="*/ 0 h 71"/>
                      <a:gd name="T2" fmla="*/ 0 w 1"/>
                      <a:gd name="T3" fmla="*/ 71 h 71"/>
                      <a:gd name="T4" fmla="*/ 0 60000 65536"/>
                      <a:gd name="T5" fmla="*/ 0 60000 65536"/>
                      <a:gd name="T6" fmla="*/ 0 w 1"/>
                      <a:gd name="T7" fmla="*/ 0 h 71"/>
                      <a:gd name="T8" fmla="*/ 1 w 1"/>
                      <a:gd name="T9" fmla="*/ 71 h 7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" h="71">
                        <a:moveTo>
                          <a:pt x="0" y="0"/>
                        </a:moveTo>
                        <a:lnTo>
                          <a:pt x="0" y="71"/>
                        </a:lnTo>
                      </a:path>
                    </a:pathLst>
                  </a:custGeom>
                  <a:noFill/>
                  <a:ln w="10160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212" name="TextBox 211"/>
                <p:cNvSpPr txBox="1"/>
                <p:nvPr/>
              </p:nvSpPr>
              <p:spPr>
                <a:xfrm>
                  <a:off x="13146813" y="7881940"/>
                  <a:ext cx="755335" cy="7694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400" b="1" dirty="0"/>
                    <a:t>82</a:t>
                  </a:r>
                </a:p>
              </p:txBody>
            </p:sp>
          </p:grpSp>
          <p:sp>
            <p:nvSpPr>
              <p:cNvPr id="210" name="Oval 209"/>
              <p:cNvSpPr/>
              <p:nvPr/>
            </p:nvSpPr>
            <p:spPr>
              <a:xfrm>
                <a:off x="11046124" y="15370899"/>
                <a:ext cx="2019019" cy="1890657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Rectangle 1"/>
            <p:cNvSpPr/>
            <p:nvPr/>
          </p:nvSpPr>
          <p:spPr>
            <a:xfrm>
              <a:off x="1560044" y="13109457"/>
              <a:ext cx="2097688" cy="9241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2" name="Text Box 622"/>
          <p:cNvSpPr txBox="1">
            <a:spLocks noChangeArrowheads="1"/>
          </p:cNvSpPr>
          <p:nvPr/>
        </p:nvSpPr>
        <p:spPr bwMode="auto">
          <a:xfrm>
            <a:off x="10192797" y="14784093"/>
            <a:ext cx="5112515" cy="1200329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2057607" eaLnBrk="1" hangingPunct="1"/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8x  twin 40mm  T-SP</a:t>
            </a:r>
          </a:p>
          <a:p>
            <a:pPr algn="ctr" defTabSz="2057607" eaLnBrk="1" hangingPunct="1"/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8x Quad .50 </a:t>
            </a:r>
            <a:r>
              <a:rPr lang="en-US" altLang="en-US" sz="3600" b="1" dirty="0" err="1">
                <a:solidFill>
                  <a:prstClr val="black"/>
                </a:solidFill>
                <a:latin typeface="Minion Pro Cond" panose="02040706060306020203" pitchFamily="18" charset="0"/>
              </a:rPr>
              <a:t>cal</a:t>
            </a:r>
            <a:r>
              <a:rPr lang="en-US" altLang="en-US" sz="36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 HT-SP</a:t>
            </a:r>
          </a:p>
        </p:txBody>
      </p:sp>
      <p:sp>
        <p:nvSpPr>
          <p:cNvPr id="220" name="Text Box 539"/>
          <p:cNvSpPr txBox="1">
            <a:spLocks noChangeArrowheads="1"/>
          </p:cNvSpPr>
          <p:nvPr/>
        </p:nvSpPr>
        <p:spPr bwMode="auto">
          <a:xfrm>
            <a:off x="11194989" y="13517417"/>
            <a:ext cx="825934" cy="1168152"/>
          </a:xfrm>
          <a:prstGeom prst="rect">
            <a:avLst/>
          </a:prstGeom>
          <a:noFill/>
          <a:ln w="1016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2057607" eaLnBrk="1" hangingPunct="1">
              <a:spcBef>
                <a:spcPct val="50000"/>
              </a:spcBef>
            </a:pPr>
            <a:r>
              <a:rPr lang="en-US" altLang="en-US" sz="5400" b="1" dirty="0">
                <a:solidFill>
                  <a:prstClr val="black"/>
                </a:solidFill>
                <a:latin typeface="Minion Pro Cond" panose="02040706060306020203" pitchFamily="18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1187735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TextBox 1831"/>
          <p:cNvSpPr txBox="1"/>
          <p:nvPr/>
        </p:nvSpPr>
        <p:spPr>
          <a:xfrm>
            <a:off x="7682139" y="16634091"/>
            <a:ext cx="11925133" cy="156966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4D: 23</a:t>
            </a:r>
            <a:r>
              <a:rPr lang="en-US" sz="9600" baseline="300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d</a:t>
            </a:r>
            <a:r>
              <a:rPr lang="en-US" sz="96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 RCT Perimeter</a:t>
            </a:r>
          </a:p>
        </p:txBody>
      </p:sp>
      <p:pic>
        <p:nvPicPr>
          <p:cNvPr id="1833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2676" y="15565887"/>
            <a:ext cx="2395405" cy="2532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30" name="Group 1829"/>
          <p:cNvGrpSpPr/>
          <p:nvPr/>
        </p:nvGrpSpPr>
        <p:grpSpPr>
          <a:xfrm>
            <a:off x="670314" y="1234158"/>
            <a:ext cx="6382365" cy="1569659"/>
            <a:chOff x="14914305" y="12654122"/>
            <a:chExt cx="6382365" cy="1569663"/>
          </a:xfrm>
        </p:grpSpPr>
        <p:sp>
          <p:nvSpPr>
            <p:cNvPr id="1819" name="TextBox 1818"/>
            <p:cNvSpPr txBox="1"/>
            <p:nvPr/>
          </p:nvSpPr>
          <p:spPr>
            <a:xfrm>
              <a:off x="14914305" y="12654122"/>
              <a:ext cx="6382365" cy="156966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</a:p>
          </p:txBody>
        </p:sp>
        <p:grpSp>
          <p:nvGrpSpPr>
            <p:cNvPr id="1810" name="Group 1809"/>
            <p:cNvGrpSpPr/>
            <p:nvPr/>
          </p:nvGrpSpPr>
          <p:grpSpPr>
            <a:xfrm>
              <a:off x="15061790" y="13141968"/>
              <a:ext cx="6126480" cy="229362"/>
              <a:chOff x="15061790" y="13141968"/>
              <a:chExt cx="6126480" cy="229362"/>
            </a:xfrm>
          </p:grpSpPr>
          <p:grpSp>
            <p:nvGrpSpPr>
              <p:cNvPr id="1811" name="Group 1810"/>
              <p:cNvGrpSpPr/>
              <p:nvPr/>
            </p:nvGrpSpPr>
            <p:grpSpPr>
              <a:xfrm>
                <a:off x="15061790" y="13142349"/>
                <a:ext cx="6126480" cy="228981"/>
                <a:chOff x="14718890" y="13951974"/>
                <a:chExt cx="6126480" cy="228981"/>
              </a:xfrm>
            </p:grpSpPr>
            <p:sp>
              <p:nvSpPr>
                <p:cNvPr id="1816" name="Rectangle 1815"/>
                <p:cNvSpPr/>
                <p:nvPr/>
              </p:nvSpPr>
              <p:spPr>
                <a:xfrm>
                  <a:off x="14718890" y="13951974"/>
                  <a:ext cx="6126480" cy="2286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1817" name="Rectangle 1816"/>
                <p:cNvSpPr/>
                <p:nvPr/>
              </p:nvSpPr>
              <p:spPr>
                <a:xfrm>
                  <a:off x="14728415" y="13961499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812" name="Rectangle 1811"/>
              <p:cNvSpPr/>
              <p:nvPr/>
            </p:nvSpPr>
            <p:spPr>
              <a:xfrm>
                <a:off x="16306136" y="13141968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813" name="Rectangle 1812"/>
              <p:cNvSpPr/>
              <p:nvPr/>
            </p:nvSpPr>
            <p:spPr>
              <a:xfrm>
                <a:off x="17550482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814" name="Rectangle 1813"/>
              <p:cNvSpPr/>
              <p:nvPr/>
            </p:nvSpPr>
            <p:spPr>
              <a:xfrm>
                <a:off x="18785303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815" name="Rectangle 1814"/>
              <p:cNvSpPr/>
              <p:nvPr/>
            </p:nvSpPr>
            <p:spPr>
              <a:xfrm>
                <a:off x="20029649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1820" name="TextBox 1819"/>
            <p:cNvSpPr txBox="1"/>
            <p:nvPr/>
          </p:nvSpPr>
          <p:spPr>
            <a:xfrm>
              <a:off x="1533678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21" name="TextBox 1820"/>
            <p:cNvSpPr txBox="1"/>
            <p:nvPr/>
          </p:nvSpPr>
          <p:spPr>
            <a:xfrm>
              <a:off x="1599063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200</a:t>
              </a:r>
            </a:p>
          </p:txBody>
        </p:sp>
        <p:sp>
          <p:nvSpPr>
            <p:cNvPr id="1822" name="TextBox 1821"/>
            <p:cNvSpPr txBox="1"/>
            <p:nvPr/>
          </p:nvSpPr>
          <p:spPr>
            <a:xfrm>
              <a:off x="14958242" y="13362821"/>
              <a:ext cx="34015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23" name="TextBox 1822"/>
            <p:cNvSpPr txBox="1"/>
            <p:nvPr/>
          </p:nvSpPr>
          <p:spPr>
            <a:xfrm>
              <a:off x="16644485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300</a:t>
              </a:r>
            </a:p>
          </p:txBody>
        </p:sp>
        <p:sp>
          <p:nvSpPr>
            <p:cNvPr id="1824" name="TextBox 1823"/>
            <p:cNvSpPr txBox="1"/>
            <p:nvPr/>
          </p:nvSpPr>
          <p:spPr>
            <a:xfrm>
              <a:off x="17239340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400</a:t>
              </a:r>
            </a:p>
          </p:txBody>
        </p:sp>
        <p:sp>
          <p:nvSpPr>
            <p:cNvPr id="1825" name="TextBox 1824"/>
            <p:cNvSpPr txBox="1"/>
            <p:nvPr/>
          </p:nvSpPr>
          <p:spPr>
            <a:xfrm>
              <a:off x="17863692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500</a:t>
              </a:r>
            </a:p>
          </p:txBody>
        </p:sp>
        <p:sp>
          <p:nvSpPr>
            <p:cNvPr id="1826" name="TextBox 1825"/>
            <p:cNvSpPr txBox="1"/>
            <p:nvPr/>
          </p:nvSpPr>
          <p:spPr>
            <a:xfrm>
              <a:off x="18488043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600</a:t>
              </a:r>
            </a:p>
          </p:txBody>
        </p:sp>
        <p:sp>
          <p:nvSpPr>
            <p:cNvPr id="1827" name="TextBox 1826"/>
            <p:cNvSpPr txBox="1"/>
            <p:nvPr/>
          </p:nvSpPr>
          <p:spPr>
            <a:xfrm>
              <a:off x="19082897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700</a:t>
              </a:r>
            </a:p>
          </p:txBody>
        </p:sp>
        <p:sp>
          <p:nvSpPr>
            <p:cNvPr id="1828" name="TextBox 1827"/>
            <p:cNvSpPr txBox="1"/>
            <p:nvPr/>
          </p:nvSpPr>
          <p:spPr>
            <a:xfrm>
              <a:off x="1970724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800</a:t>
              </a:r>
            </a:p>
          </p:txBody>
        </p:sp>
        <p:sp>
          <p:nvSpPr>
            <p:cNvPr id="1829" name="TextBox 1828"/>
            <p:cNvSpPr txBox="1"/>
            <p:nvPr/>
          </p:nvSpPr>
          <p:spPr>
            <a:xfrm>
              <a:off x="20331599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900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875434" y="3151160"/>
            <a:ext cx="15997325" cy="11445452"/>
            <a:chOff x="7875432" y="3151157"/>
            <a:chExt cx="15997324" cy="11445451"/>
          </a:xfrm>
        </p:grpSpPr>
        <p:sp>
          <p:nvSpPr>
            <p:cNvPr id="1839" name="TextBox 1838"/>
            <p:cNvSpPr txBox="1"/>
            <p:nvPr/>
          </p:nvSpPr>
          <p:spPr>
            <a:xfrm>
              <a:off x="12632824" y="9864060"/>
              <a:ext cx="29345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Chipyong-ni</a:t>
              </a:r>
            </a:p>
          </p:txBody>
        </p:sp>
        <p:sp>
          <p:nvSpPr>
            <p:cNvPr id="1849" name="Freeform 1848"/>
            <p:cNvSpPr/>
            <p:nvPr/>
          </p:nvSpPr>
          <p:spPr>
            <a:xfrm>
              <a:off x="10188677" y="11752006"/>
              <a:ext cx="3483692" cy="2774583"/>
            </a:xfrm>
            <a:custGeom>
              <a:avLst/>
              <a:gdLst>
                <a:gd name="connsiteX0" fmla="*/ 0 w 3274142"/>
                <a:gd name="connsiteY0" fmla="*/ 2654710 h 2654710"/>
                <a:gd name="connsiteX1" fmla="*/ 707923 w 3274142"/>
                <a:gd name="connsiteY1" fmla="*/ 2654710 h 2654710"/>
                <a:gd name="connsiteX2" fmla="*/ 1769807 w 3274142"/>
                <a:gd name="connsiteY2" fmla="*/ 2271252 h 2654710"/>
                <a:gd name="connsiteX3" fmla="*/ 2595717 w 3274142"/>
                <a:gd name="connsiteY3" fmla="*/ 1150375 h 2654710"/>
                <a:gd name="connsiteX4" fmla="*/ 2861188 w 3274142"/>
                <a:gd name="connsiteY4" fmla="*/ 147484 h 2654710"/>
                <a:gd name="connsiteX5" fmla="*/ 3274142 w 3274142"/>
                <a:gd name="connsiteY5" fmla="*/ 0 h 2654710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32613 w 3407492"/>
                <a:gd name="connsiteY4" fmla="*/ 299884 h 2759314"/>
                <a:gd name="connsiteX5" fmla="*/ 3407492 w 3407492"/>
                <a:gd name="connsiteY5" fmla="*/ 0 h 2759314"/>
                <a:gd name="connsiteX0" fmla="*/ 0 w 3483692"/>
                <a:gd name="connsiteY0" fmla="*/ 2740435 h 2762712"/>
                <a:gd name="connsiteX1" fmla="*/ 784123 w 3483692"/>
                <a:gd name="connsiteY1" fmla="*/ 2730910 h 2762712"/>
                <a:gd name="connsiteX2" fmla="*/ 1846007 w 3483692"/>
                <a:gd name="connsiteY2" fmla="*/ 2347452 h 2762712"/>
                <a:gd name="connsiteX3" fmla="*/ 2671917 w 3483692"/>
                <a:gd name="connsiteY3" fmla="*/ 1226575 h 2762712"/>
                <a:gd name="connsiteX4" fmla="*/ 2908813 w 3483692"/>
                <a:gd name="connsiteY4" fmla="*/ 299884 h 2762712"/>
                <a:gd name="connsiteX5" fmla="*/ 3483692 w 3483692"/>
                <a:gd name="connsiteY5" fmla="*/ 0 h 2762712"/>
                <a:gd name="connsiteX0" fmla="*/ 0 w 3483692"/>
                <a:gd name="connsiteY0" fmla="*/ 2740435 h 2774583"/>
                <a:gd name="connsiteX1" fmla="*/ 784123 w 3483692"/>
                <a:gd name="connsiteY1" fmla="*/ 2730910 h 2774583"/>
                <a:gd name="connsiteX2" fmla="*/ 1846007 w 3483692"/>
                <a:gd name="connsiteY2" fmla="*/ 2347452 h 2774583"/>
                <a:gd name="connsiteX3" fmla="*/ 2671917 w 3483692"/>
                <a:gd name="connsiteY3" fmla="*/ 1226575 h 2774583"/>
                <a:gd name="connsiteX4" fmla="*/ 2908813 w 3483692"/>
                <a:gd name="connsiteY4" fmla="*/ 299884 h 2774583"/>
                <a:gd name="connsiteX5" fmla="*/ 3483692 w 3483692"/>
                <a:gd name="connsiteY5" fmla="*/ 0 h 277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3692" h="2774583">
                  <a:moveTo>
                    <a:pt x="0" y="2740435"/>
                  </a:moveTo>
                  <a:cubicBezTo>
                    <a:pt x="235974" y="2778535"/>
                    <a:pt x="476455" y="2796407"/>
                    <a:pt x="784123" y="2730910"/>
                  </a:cubicBezTo>
                  <a:cubicBezTo>
                    <a:pt x="1091791" y="2665413"/>
                    <a:pt x="1570704" y="2721078"/>
                    <a:pt x="1846007" y="2347452"/>
                  </a:cubicBezTo>
                  <a:cubicBezTo>
                    <a:pt x="2121310" y="1973826"/>
                    <a:pt x="2494783" y="1567836"/>
                    <a:pt x="2671917" y="1226575"/>
                  </a:cubicBezTo>
                  <a:cubicBezTo>
                    <a:pt x="2849051" y="885314"/>
                    <a:pt x="2773517" y="504313"/>
                    <a:pt x="2908813" y="299884"/>
                  </a:cubicBezTo>
                  <a:cubicBezTo>
                    <a:pt x="3044109" y="95455"/>
                    <a:pt x="3307941" y="30111"/>
                    <a:pt x="3483692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51" name="Straight Connector 1850"/>
            <p:cNvCxnSpPr/>
            <p:nvPr/>
          </p:nvCxnSpPr>
          <p:spPr>
            <a:xfrm flipH="1">
              <a:off x="10146514" y="14368008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5" name="Straight Connector 1854"/>
            <p:cNvCxnSpPr/>
            <p:nvPr/>
          </p:nvCxnSpPr>
          <p:spPr>
            <a:xfrm>
              <a:off x="13677529" y="1163381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9" name="Freeform 1858"/>
            <p:cNvSpPr/>
            <p:nvPr/>
          </p:nvSpPr>
          <p:spPr>
            <a:xfrm>
              <a:off x="13839825" y="11610975"/>
              <a:ext cx="2971800" cy="306707"/>
            </a:xfrm>
            <a:custGeom>
              <a:avLst/>
              <a:gdLst>
                <a:gd name="connsiteX0" fmla="*/ 0 w 2971800"/>
                <a:gd name="connsiteY0" fmla="*/ 123825 h 285750"/>
                <a:gd name="connsiteX1" fmla="*/ 723900 w 2971800"/>
                <a:gd name="connsiteY1" fmla="*/ 95250 h 285750"/>
                <a:gd name="connsiteX2" fmla="*/ 1638300 w 2971800"/>
                <a:gd name="connsiteY2" fmla="*/ 285750 h 285750"/>
                <a:gd name="connsiteX3" fmla="*/ 2971800 w 2971800"/>
                <a:gd name="connsiteY3" fmla="*/ 0 h 285750"/>
                <a:gd name="connsiteX0" fmla="*/ 0 w 2971800"/>
                <a:gd name="connsiteY0" fmla="*/ 123825 h 286742"/>
                <a:gd name="connsiteX1" fmla="*/ 723900 w 2971800"/>
                <a:gd name="connsiteY1" fmla="*/ 95250 h 286742"/>
                <a:gd name="connsiteX2" fmla="*/ 1638300 w 2971800"/>
                <a:gd name="connsiteY2" fmla="*/ 285750 h 286742"/>
                <a:gd name="connsiteX3" fmla="*/ 2971800 w 2971800"/>
                <a:gd name="connsiteY3" fmla="*/ 0 h 286742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0" h="306707">
                  <a:moveTo>
                    <a:pt x="0" y="123825"/>
                  </a:moveTo>
                  <a:cubicBezTo>
                    <a:pt x="231775" y="85725"/>
                    <a:pt x="450850" y="68263"/>
                    <a:pt x="723900" y="95250"/>
                  </a:cubicBezTo>
                  <a:cubicBezTo>
                    <a:pt x="996950" y="122237"/>
                    <a:pt x="1193800" y="381000"/>
                    <a:pt x="1638300" y="285750"/>
                  </a:cubicBezTo>
                  <a:lnTo>
                    <a:pt x="2971800" y="0"/>
                  </a:ln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60" name="Straight Connector 1859"/>
            <p:cNvCxnSpPr/>
            <p:nvPr/>
          </p:nvCxnSpPr>
          <p:spPr>
            <a:xfrm>
              <a:off x="13820404" y="1161476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1" name="Straight Connector 1860"/>
            <p:cNvCxnSpPr/>
            <p:nvPr/>
          </p:nvCxnSpPr>
          <p:spPr>
            <a:xfrm>
              <a:off x="16811848" y="11487881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" name="Freeform 1862"/>
            <p:cNvSpPr/>
            <p:nvPr/>
          </p:nvSpPr>
          <p:spPr>
            <a:xfrm>
              <a:off x="16973550" y="10887075"/>
              <a:ext cx="2609850" cy="695325"/>
            </a:xfrm>
            <a:custGeom>
              <a:avLst/>
              <a:gdLst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9850" h="695325">
                  <a:moveTo>
                    <a:pt x="0" y="695325"/>
                  </a:moveTo>
                  <a:lnTo>
                    <a:pt x="514350" y="457200"/>
                  </a:lnTo>
                  <a:cubicBezTo>
                    <a:pt x="682625" y="381000"/>
                    <a:pt x="708025" y="219075"/>
                    <a:pt x="1009650" y="238125"/>
                  </a:cubicBezTo>
                  <a:lnTo>
                    <a:pt x="1914525" y="295275"/>
                  </a:lnTo>
                  <a:cubicBezTo>
                    <a:pt x="2151062" y="282575"/>
                    <a:pt x="2350621" y="215900"/>
                    <a:pt x="2428875" y="161925"/>
                  </a:cubicBezTo>
                  <a:cubicBezTo>
                    <a:pt x="2507129" y="107950"/>
                    <a:pt x="2549525" y="53975"/>
                    <a:pt x="260985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70C0"/>
                </a:solidFill>
                <a:latin typeface="Minion Pro Cond" panose="02040706060306020203" pitchFamily="18" charset="0"/>
              </a:endParaRPr>
            </a:p>
          </p:txBody>
        </p:sp>
        <p:cxnSp>
          <p:nvCxnSpPr>
            <p:cNvPr id="1864" name="Straight Connector 1863"/>
            <p:cNvCxnSpPr/>
            <p:nvPr/>
          </p:nvCxnSpPr>
          <p:spPr>
            <a:xfrm>
              <a:off x="16935450" y="11468100"/>
              <a:ext cx="38100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7" name="Straight Connector 1866"/>
            <p:cNvCxnSpPr/>
            <p:nvPr/>
          </p:nvCxnSpPr>
          <p:spPr>
            <a:xfrm>
              <a:off x="19523849" y="107988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9" name="Freeform 1868"/>
            <p:cNvSpPr/>
            <p:nvPr/>
          </p:nvSpPr>
          <p:spPr>
            <a:xfrm>
              <a:off x="19678650" y="6686550"/>
              <a:ext cx="4134154" cy="4057650"/>
            </a:xfrm>
            <a:custGeom>
              <a:avLst/>
              <a:gdLst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4200525 w 4200525"/>
                <a:gd name="connsiteY6" fmla="*/ 0 h 4038600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3981450 w 4200525"/>
                <a:gd name="connsiteY6" fmla="*/ 333375 h 4038600"/>
                <a:gd name="connsiteX7" fmla="*/ 4200525 w 4200525"/>
                <a:gd name="connsiteY7" fmla="*/ 0 h 4038600"/>
                <a:gd name="connsiteX0" fmla="*/ 0 w 4038600"/>
                <a:gd name="connsiteY0" fmla="*/ 4076700 h 4076700"/>
                <a:gd name="connsiteX1" fmla="*/ 504825 w 4038600"/>
                <a:gd name="connsiteY1" fmla="*/ 3657600 h 4076700"/>
                <a:gd name="connsiteX2" fmla="*/ 2181225 w 4038600"/>
                <a:gd name="connsiteY2" fmla="*/ 3371850 h 4076700"/>
                <a:gd name="connsiteX3" fmla="*/ 2552700 w 4038600"/>
                <a:gd name="connsiteY3" fmla="*/ 2543175 h 4076700"/>
                <a:gd name="connsiteX4" fmla="*/ 3048000 w 4038600"/>
                <a:gd name="connsiteY4" fmla="*/ 1790700 h 4076700"/>
                <a:gd name="connsiteX5" fmla="*/ 3648075 w 4038600"/>
                <a:gd name="connsiteY5" fmla="*/ 857250 h 4076700"/>
                <a:gd name="connsiteX6" fmla="*/ 3981450 w 4038600"/>
                <a:gd name="connsiteY6" fmla="*/ 371475 h 4076700"/>
                <a:gd name="connsiteX7" fmla="*/ 4038600 w 4038600"/>
                <a:gd name="connsiteY7" fmla="*/ 0 h 4076700"/>
                <a:gd name="connsiteX0" fmla="*/ 0 w 4113194"/>
                <a:gd name="connsiteY0" fmla="*/ 4076700 h 4076700"/>
                <a:gd name="connsiteX1" fmla="*/ 504825 w 4113194"/>
                <a:gd name="connsiteY1" fmla="*/ 3657600 h 4076700"/>
                <a:gd name="connsiteX2" fmla="*/ 2181225 w 4113194"/>
                <a:gd name="connsiteY2" fmla="*/ 3371850 h 4076700"/>
                <a:gd name="connsiteX3" fmla="*/ 2552700 w 4113194"/>
                <a:gd name="connsiteY3" fmla="*/ 2543175 h 4076700"/>
                <a:gd name="connsiteX4" fmla="*/ 3048000 w 4113194"/>
                <a:gd name="connsiteY4" fmla="*/ 1790700 h 4076700"/>
                <a:gd name="connsiteX5" fmla="*/ 3648075 w 4113194"/>
                <a:gd name="connsiteY5" fmla="*/ 857250 h 4076700"/>
                <a:gd name="connsiteX6" fmla="*/ 4086225 w 4113194"/>
                <a:gd name="connsiteY6" fmla="*/ 352425 h 4076700"/>
                <a:gd name="connsiteX7" fmla="*/ 4038600 w 4113194"/>
                <a:gd name="connsiteY7" fmla="*/ 0 h 4076700"/>
                <a:gd name="connsiteX0" fmla="*/ 0 w 4118476"/>
                <a:gd name="connsiteY0" fmla="*/ 4057650 h 4057650"/>
                <a:gd name="connsiteX1" fmla="*/ 504825 w 4118476"/>
                <a:gd name="connsiteY1" fmla="*/ 3638550 h 4057650"/>
                <a:gd name="connsiteX2" fmla="*/ 2181225 w 4118476"/>
                <a:gd name="connsiteY2" fmla="*/ 3352800 h 4057650"/>
                <a:gd name="connsiteX3" fmla="*/ 2552700 w 4118476"/>
                <a:gd name="connsiteY3" fmla="*/ 2524125 h 4057650"/>
                <a:gd name="connsiteX4" fmla="*/ 3048000 w 4118476"/>
                <a:gd name="connsiteY4" fmla="*/ 1771650 h 4057650"/>
                <a:gd name="connsiteX5" fmla="*/ 3648075 w 4118476"/>
                <a:gd name="connsiteY5" fmla="*/ 838200 h 4057650"/>
                <a:gd name="connsiteX6" fmla="*/ 4086225 w 4118476"/>
                <a:gd name="connsiteY6" fmla="*/ 333375 h 4057650"/>
                <a:gd name="connsiteX7" fmla="*/ 4076700 w 4118476"/>
                <a:gd name="connsiteY7" fmla="*/ 0 h 4057650"/>
                <a:gd name="connsiteX0" fmla="*/ 0 w 4134154"/>
                <a:gd name="connsiteY0" fmla="*/ 4057650 h 4057650"/>
                <a:gd name="connsiteX1" fmla="*/ 504825 w 4134154"/>
                <a:gd name="connsiteY1" fmla="*/ 3638550 h 4057650"/>
                <a:gd name="connsiteX2" fmla="*/ 2181225 w 4134154"/>
                <a:gd name="connsiteY2" fmla="*/ 3352800 h 4057650"/>
                <a:gd name="connsiteX3" fmla="*/ 2552700 w 4134154"/>
                <a:gd name="connsiteY3" fmla="*/ 2524125 h 4057650"/>
                <a:gd name="connsiteX4" fmla="*/ 3048000 w 4134154"/>
                <a:gd name="connsiteY4" fmla="*/ 1771650 h 4057650"/>
                <a:gd name="connsiteX5" fmla="*/ 3648075 w 4134154"/>
                <a:gd name="connsiteY5" fmla="*/ 838200 h 4057650"/>
                <a:gd name="connsiteX6" fmla="*/ 4086225 w 4134154"/>
                <a:gd name="connsiteY6" fmla="*/ 333375 h 4057650"/>
                <a:gd name="connsiteX7" fmla="*/ 4076700 w 4134154"/>
                <a:gd name="connsiteY7" fmla="*/ 0 h 40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4154" h="4057650">
                  <a:moveTo>
                    <a:pt x="0" y="4057650"/>
                  </a:moveTo>
                  <a:cubicBezTo>
                    <a:pt x="168275" y="3917950"/>
                    <a:pt x="141288" y="3756025"/>
                    <a:pt x="504825" y="3638550"/>
                  </a:cubicBezTo>
                  <a:cubicBezTo>
                    <a:pt x="868362" y="3521075"/>
                    <a:pt x="2057400" y="3629025"/>
                    <a:pt x="2181225" y="3352800"/>
                  </a:cubicBezTo>
                  <a:lnTo>
                    <a:pt x="2552700" y="2524125"/>
                  </a:lnTo>
                  <a:cubicBezTo>
                    <a:pt x="2697162" y="2260600"/>
                    <a:pt x="2847975" y="2082800"/>
                    <a:pt x="3048000" y="1771650"/>
                  </a:cubicBezTo>
                  <a:cubicBezTo>
                    <a:pt x="3248025" y="1460500"/>
                    <a:pt x="3475038" y="1077912"/>
                    <a:pt x="3648075" y="838200"/>
                  </a:cubicBezTo>
                  <a:cubicBezTo>
                    <a:pt x="3821112" y="598488"/>
                    <a:pt x="3994150" y="469900"/>
                    <a:pt x="4086225" y="333375"/>
                  </a:cubicBezTo>
                  <a:cubicBezTo>
                    <a:pt x="4178300" y="196850"/>
                    <a:pt x="4116388" y="131763"/>
                    <a:pt x="407670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0" name="Straight Connector 1869"/>
            <p:cNvCxnSpPr/>
            <p:nvPr/>
          </p:nvCxnSpPr>
          <p:spPr>
            <a:xfrm>
              <a:off x="19619099" y="106845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4" name="Straight Connector 1873"/>
            <p:cNvCxnSpPr/>
            <p:nvPr/>
          </p:nvCxnSpPr>
          <p:spPr>
            <a:xfrm flipV="1">
              <a:off x="23644156" y="6670085"/>
              <a:ext cx="228600" cy="8112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6" name="Freeform 1875"/>
            <p:cNvSpPr/>
            <p:nvPr/>
          </p:nvSpPr>
          <p:spPr>
            <a:xfrm>
              <a:off x="20193000" y="3581400"/>
              <a:ext cx="3476625" cy="2990850"/>
            </a:xfrm>
            <a:custGeom>
              <a:avLst/>
              <a:gdLst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76625" h="2990850">
                  <a:moveTo>
                    <a:pt x="3476625" y="2990850"/>
                  </a:moveTo>
                  <a:cubicBezTo>
                    <a:pt x="3279775" y="2962275"/>
                    <a:pt x="3065462" y="3035300"/>
                    <a:pt x="2886075" y="2905125"/>
                  </a:cubicBezTo>
                  <a:cubicBezTo>
                    <a:pt x="2706688" y="2774950"/>
                    <a:pt x="2516187" y="2459037"/>
                    <a:pt x="2400300" y="2209800"/>
                  </a:cubicBezTo>
                  <a:cubicBezTo>
                    <a:pt x="2284413" y="1960563"/>
                    <a:pt x="2311400" y="1635125"/>
                    <a:pt x="2190750" y="1409700"/>
                  </a:cubicBezTo>
                  <a:cubicBezTo>
                    <a:pt x="2070100" y="1184275"/>
                    <a:pt x="1941513" y="1008063"/>
                    <a:pt x="1676400" y="857250"/>
                  </a:cubicBezTo>
                  <a:cubicBezTo>
                    <a:pt x="1411288" y="706438"/>
                    <a:pt x="854075" y="608013"/>
                    <a:pt x="600075" y="504825"/>
                  </a:cubicBezTo>
                  <a:cubicBezTo>
                    <a:pt x="346075" y="401638"/>
                    <a:pt x="252412" y="322262"/>
                    <a:pt x="152400" y="238125"/>
                  </a:cubicBezTo>
                  <a:cubicBezTo>
                    <a:pt x="52388" y="153988"/>
                    <a:pt x="50800" y="79375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7" name="Straight Connector 1876"/>
            <p:cNvCxnSpPr/>
            <p:nvPr/>
          </p:nvCxnSpPr>
          <p:spPr>
            <a:xfrm flipV="1">
              <a:off x="23602950" y="6461609"/>
              <a:ext cx="8883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9" name="Straight Connector 1878"/>
            <p:cNvCxnSpPr/>
            <p:nvPr/>
          </p:nvCxnSpPr>
          <p:spPr>
            <a:xfrm flipV="1">
              <a:off x="20076944" y="3533775"/>
              <a:ext cx="228600" cy="66675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1" name="Freeform 1880"/>
            <p:cNvSpPr/>
            <p:nvPr/>
          </p:nvSpPr>
          <p:spPr>
            <a:xfrm>
              <a:off x="16278225" y="3400425"/>
              <a:ext cx="3714750" cy="244371"/>
            </a:xfrm>
            <a:custGeom>
              <a:avLst/>
              <a:gdLst>
                <a:gd name="connsiteX0" fmla="*/ 3790950 w 3790950"/>
                <a:gd name="connsiteY0" fmla="*/ 114300 h 352425"/>
                <a:gd name="connsiteX1" fmla="*/ 3381375 w 3790950"/>
                <a:gd name="connsiteY1" fmla="*/ 161925 h 352425"/>
                <a:gd name="connsiteX2" fmla="*/ 3019425 w 3790950"/>
                <a:gd name="connsiteY2" fmla="*/ 0 h 352425"/>
                <a:gd name="connsiteX3" fmla="*/ 2295525 w 3790950"/>
                <a:gd name="connsiteY3" fmla="*/ 314325 h 352425"/>
                <a:gd name="connsiteX4" fmla="*/ 1933575 w 3790950"/>
                <a:gd name="connsiteY4" fmla="*/ 352425 h 352425"/>
                <a:gd name="connsiteX5" fmla="*/ 0 w 3790950"/>
                <a:gd name="connsiteY5" fmla="*/ 76200 h 352425"/>
                <a:gd name="connsiteX0" fmla="*/ 3790950 w 3790950"/>
                <a:gd name="connsiteY0" fmla="*/ 114300 h 314325"/>
                <a:gd name="connsiteX1" fmla="*/ 3381375 w 3790950"/>
                <a:gd name="connsiteY1" fmla="*/ 161925 h 314325"/>
                <a:gd name="connsiteX2" fmla="*/ 3019425 w 3790950"/>
                <a:gd name="connsiteY2" fmla="*/ 0 h 314325"/>
                <a:gd name="connsiteX3" fmla="*/ 2295525 w 3790950"/>
                <a:gd name="connsiteY3" fmla="*/ 314325 h 314325"/>
                <a:gd name="connsiteX4" fmla="*/ 1295400 w 3790950"/>
                <a:gd name="connsiteY4" fmla="*/ 266700 h 314325"/>
                <a:gd name="connsiteX5" fmla="*/ 0 w 3790950"/>
                <a:gd name="connsiteY5" fmla="*/ 76200 h 314325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38100 h 244371"/>
                <a:gd name="connsiteX1" fmla="*/ 3381375 w 3790950"/>
                <a:gd name="connsiteY1" fmla="*/ 8572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90950 w 3790950"/>
                <a:gd name="connsiteY0" fmla="*/ 38100 h 244371"/>
                <a:gd name="connsiteX1" fmla="*/ 3419475 w 3790950"/>
                <a:gd name="connsiteY1" fmla="*/ 10477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0" h="244371">
                  <a:moveTo>
                    <a:pt x="3714750" y="47625"/>
                  </a:moveTo>
                  <a:cubicBezTo>
                    <a:pt x="3587750" y="92075"/>
                    <a:pt x="3568700" y="100012"/>
                    <a:pt x="3419475" y="104775"/>
                  </a:cubicBezTo>
                  <a:cubicBezTo>
                    <a:pt x="3270250" y="109538"/>
                    <a:pt x="3006725" y="53975"/>
                    <a:pt x="2819400" y="76200"/>
                  </a:cubicBezTo>
                  <a:cubicBezTo>
                    <a:pt x="2632075" y="98425"/>
                    <a:pt x="2549525" y="219075"/>
                    <a:pt x="2295525" y="238125"/>
                  </a:cubicBezTo>
                  <a:cubicBezTo>
                    <a:pt x="2041525" y="257175"/>
                    <a:pt x="1677987" y="230187"/>
                    <a:pt x="1295400" y="190500"/>
                  </a:cubicBezTo>
                  <a:cubicBezTo>
                    <a:pt x="912813" y="150813"/>
                    <a:pt x="431800" y="6350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2" name="Straight Connector 1881"/>
            <p:cNvCxnSpPr/>
            <p:nvPr/>
          </p:nvCxnSpPr>
          <p:spPr>
            <a:xfrm flipH="1" flipV="1">
              <a:off x="19961091" y="3326677"/>
              <a:ext cx="4156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4" name="Straight Connector 1883"/>
            <p:cNvCxnSpPr/>
            <p:nvPr/>
          </p:nvCxnSpPr>
          <p:spPr>
            <a:xfrm flipV="1">
              <a:off x="16270431" y="3287351"/>
              <a:ext cx="45894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7" name="Freeform 1886"/>
            <p:cNvSpPr/>
            <p:nvPr/>
          </p:nvSpPr>
          <p:spPr>
            <a:xfrm>
              <a:off x="13515975" y="3371850"/>
              <a:ext cx="2628900" cy="560142"/>
            </a:xfrm>
            <a:custGeom>
              <a:avLst/>
              <a:gdLst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900" h="560142">
                  <a:moveTo>
                    <a:pt x="2628900" y="9525"/>
                  </a:moveTo>
                  <a:cubicBezTo>
                    <a:pt x="2419350" y="155575"/>
                    <a:pt x="2262187" y="360363"/>
                    <a:pt x="2000250" y="447675"/>
                  </a:cubicBezTo>
                  <a:cubicBezTo>
                    <a:pt x="1738313" y="534987"/>
                    <a:pt x="1339850" y="598488"/>
                    <a:pt x="1057275" y="533400"/>
                  </a:cubicBezTo>
                  <a:cubicBezTo>
                    <a:pt x="774700" y="468313"/>
                    <a:pt x="481012" y="146050"/>
                    <a:pt x="304800" y="57150"/>
                  </a:cubicBezTo>
                  <a:cubicBezTo>
                    <a:pt x="128588" y="-31750"/>
                    <a:pt x="101600" y="1905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8" name="Straight Connector 1887"/>
            <p:cNvCxnSpPr/>
            <p:nvPr/>
          </p:nvCxnSpPr>
          <p:spPr>
            <a:xfrm flipH="1" flipV="1">
              <a:off x="13477875" y="3257550"/>
              <a:ext cx="4762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/>
            <p:cNvCxnSpPr/>
            <p:nvPr/>
          </p:nvCxnSpPr>
          <p:spPr>
            <a:xfrm flipH="1" flipV="1">
              <a:off x="16030575" y="3279052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2" name="Freeform 1891"/>
            <p:cNvSpPr/>
            <p:nvPr/>
          </p:nvSpPr>
          <p:spPr>
            <a:xfrm>
              <a:off x="10544175" y="3151157"/>
              <a:ext cx="2781300" cy="1392268"/>
            </a:xfrm>
            <a:custGeom>
              <a:avLst/>
              <a:gdLst>
                <a:gd name="connsiteX0" fmla="*/ 2781300 w 2781300"/>
                <a:gd name="connsiteY0" fmla="*/ 209550 h 1371600"/>
                <a:gd name="connsiteX1" fmla="*/ 2352675 w 2781300"/>
                <a:gd name="connsiteY1" fmla="*/ 76200 h 1371600"/>
                <a:gd name="connsiteX2" fmla="*/ 1809750 w 2781300"/>
                <a:gd name="connsiteY2" fmla="*/ 0 h 1371600"/>
                <a:gd name="connsiteX3" fmla="*/ 1266825 w 2781300"/>
                <a:gd name="connsiteY3" fmla="*/ 323850 h 1371600"/>
                <a:gd name="connsiteX4" fmla="*/ 800100 w 2781300"/>
                <a:gd name="connsiteY4" fmla="*/ 600075 h 1371600"/>
                <a:gd name="connsiteX5" fmla="*/ 0 w 2781300"/>
                <a:gd name="connsiteY5" fmla="*/ 1371600 h 1371600"/>
                <a:gd name="connsiteX0" fmla="*/ 2781300 w 2781300"/>
                <a:gd name="connsiteY0" fmla="*/ 220843 h 1382893"/>
                <a:gd name="connsiteX1" fmla="*/ 2352675 w 2781300"/>
                <a:gd name="connsiteY1" fmla="*/ 87493 h 1382893"/>
                <a:gd name="connsiteX2" fmla="*/ 1809750 w 2781300"/>
                <a:gd name="connsiteY2" fmla="*/ 11293 h 1382893"/>
                <a:gd name="connsiteX3" fmla="*/ 1266825 w 2781300"/>
                <a:gd name="connsiteY3" fmla="*/ 335143 h 1382893"/>
                <a:gd name="connsiteX4" fmla="*/ 800100 w 2781300"/>
                <a:gd name="connsiteY4" fmla="*/ 611368 h 1382893"/>
                <a:gd name="connsiteX5" fmla="*/ 0 w 2781300"/>
                <a:gd name="connsiteY5" fmla="*/ 1382893 h 1382893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552450 w 2781300"/>
                <a:gd name="connsiteY4" fmla="*/ 886302 h 1410177"/>
                <a:gd name="connsiteX5" fmla="*/ 0 w 2781300"/>
                <a:gd name="connsiteY5" fmla="*/ 1410177 h 1410177"/>
                <a:gd name="connsiteX0" fmla="*/ 2781300 w 2781300"/>
                <a:gd name="connsiteY0" fmla="*/ 256357 h 1418407"/>
                <a:gd name="connsiteX1" fmla="*/ 2352675 w 2781300"/>
                <a:gd name="connsiteY1" fmla="*/ 123007 h 1418407"/>
                <a:gd name="connsiteX2" fmla="*/ 1714500 w 2781300"/>
                <a:gd name="connsiteY2" fmla="*/ 37282 h 1418407"/>
                <a:gd name="connsiteX3" fmla="*/ 1266825 w 2781300"/>
                <a:gd name="connsiteY3" fmla="*/ 370657 h 1418407"/>
                <a:gd name="connsiteX4" fmla="*/ 552450 w 2781300"/>
                <a:gd name="connsiteY4" fmla="*/ 894532 h 1418407"/>
                <a:gd name="connsiteX5" fmla="*/ 0 w 2781300"/>
                <a:gd name="connsiteY5" fmla="*/ 1418407 h 1418407"/>
                <a:gd name="connsiteX0" fmla="*/ 2781300 w 2781300"/>
                <a:gd name="connsiteY0" fmla="*/ 233179 h 1395229"/>
                <a:gd name="connsiteX1" fmla="*/ 2352675 w 2781300"/>
                <a:gd name="connsiteY1" fmla="*/ 99829 h 1395229"/>
                <a:gd name="connsiteX2" fmla="*/ 1714500 w 2781300"/>
                <a:gd name="connsiteY2" fmla="*/ 14104 h 1395229"/>
                <a:gd name="connsiteX3" fmla="*/ 1266825 w 2781300"/>
                <a:gd name="connsiteY3" fmla="*/ 347479 h 1395229"/>
                <a:gd name="connsiteX4" fmla="*/ 552450 w 2781300"/>
                <a:gd name="connsiteY4" fmla="*/ 871354 h 1395229"/>
                <a:gd name="connsiteX5" fmla="*/ 0 w 2781300"/>
                <a:gd name="connsiteY5" fmla="*/ 1395229 h 1395229"/>
                <a:gd name="connsiteX0" fmla="*/ 2781300 w 2781300"/>
                <a:gd name="connsiteY0" fmla="*/ 230218 h 1392268"/>
                <a:gd name="connsiteX1" fmla="*/ 2352675 w 2781300"/>
                <a:gd name="connsiteY1" fmla="*/ 96868 h 1392268"/>
                <a:gd name="connsiteX2" fmla="*/ 1714500 w 2781300"/>
                <a:gd name="connsiteY2" fmla="*/ 11143 h 1392268"/>
                <a:gd name="connsiteX3" fmla="*/ 1171575 w 2781300"/>
                <a:gd name="connsiteY3" fmla="*/ 354043 h 1392268"/>
                <a:gd name="connsiteX4" fmla="*/ 552450 w 2781300"/>
                <a:gd name="connsiteY4" fmla="*/ 868393 h 1392268"/>
                <a:gd name="connsiteX5" fmla="*/ 0 w 2781300"/>
                <a:gd name="connsiteY5" fmla="*/ 1392268 h 139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1300" h="1392268">
                  <a:moveTo>
                    <a:pt x="2781300" y="230218"/>
                  </a:moveTo>
                  <a:cubicBezTo>
                    <a:pt x="2638425" y="185768"/>
                    <a:pt x="2530475" y="133381"/>
                    <a:pt x="2352675" y="96868"/>
                  </a:cubicBezTo>
                  <a:cubicBezTo>
                    <a:pt x="2174875" y="60355"/>
                    <a:pt x="1911350" y="-31719"/>
                    <a:pt x="1714500" y="11143"/>
                  </a:cubicBezTo>
                  <a:cubicBezTo>
                    <a:pt x="1517650" y="54005"/>
                    <a:pt x="1365250" y="211168"/>
                    <a:pt x="1171575" y="354043"/>
                  </a:cubicBezTo>
                  <a:cubicBezTo>
                    <a:pt x="977900" y="496918"/>
                    <a:pt x="747712" y="695356"/>
                    <a:pt x="552450" y="868393"/>
                  </a:cubicBezTo>
                  <a:cubicBezTo>
                    <a:pt x="357188" y="1041430"/>
                    <a:pt x="184150" y="1217643"/>
                    <a:pt x="0" y="1392268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93" name="Straight Connector 1892"/>
            <p:cNvCxnSpPr/>
            <p:nvPr/>
          </p:nvCxnSpPr>
          <p:spPr>
            <a:xfrm flipV="1">
              <a:off x="13285644" y="3257550"/>
              <a:ext cx="5888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5" name="Straight Connector 1894"/>
            <p:cNvCxnSpPr/>
            <p:nvPr/>
          </p:nvCxnSpPr>
          <p:spPr>
            <a:xfrm flipH="1" flipV="1">
              <a:off x="10463199" y="4423494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6" name="Freeform 1895"/>
            <p:cNvSpPr/>
            <p:nvPr/>
          </p:nvSpPr>
          <p:spPr>
            <a:xfrm>
              <a:off x="8436078" y="9261988"/>
              <a:ext cx="1456370" cy="5137952"/>
            </a:xfrm>
            <a:custGeom>
              <a:avLst/>
              <a:gdLst>
                <a:gd name="connsiteX0" fmla="*/ 1268362 w 1268362"/>
                <a:gd name="connsiteY0" fmla="*/ 5043948 h 5043948"/>
                <a:gd name="connsiteX1" fmla="*/ 1268362 w 1268362"/>
                <a:gd name="connsiteY1" fmla="*/ 3893574 h 5043948"/>
                <a:gd name="connsiteX2" fmla="*/ 1032388 w 1268362"/>
                <a:gd name="connsiteY2" fmla="*/ 2654710 h 5043948"/>
                <a:gd name="connsiteX3" fmla="*/ 530942 w 1268362"/>
                <a:gd name="connsiteY3" fmla="*/ 1415845 h 5043948"/>
                <a:gd name="connsiteX4" fmla="*/ 0 w 1268362"/>
                <a:gd name="connsiteY4" fmla="*/ 0 h 5043948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305995 w 1456370"/>
                <a:gd name="connsiteY2" fmla="*/ 2577798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66023 w 1456370"/>
                <a:gd name="connsiteY3" fmla="*/ 1458574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92347 w 1456370"/>
                <a:gd name="connsiteY1" fmla="*/ 4021761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370" h="5137952">
                  <a:moveTo>
                    <a:pt x="1456370" y="5137952"/>
                  </a:moveTo>
                  <a:cubicBezTo>
                    <a:pt x="1171510" y="5130508"/>
                    <a:pt x="1098319" y="4454150"/>
                    <a:pt x="892347" y="4021761"/>
                  </a:cubicBezTo>
                  <a:cubicBezTo>
                    <a:pt x="686375" y="3589372"/>
                    <a:pt x="330621" y="2973661"/>
                    <a:pt x="220537" y="2543615"/>
                  </a:cubicBezTo>
                  <a:cubicBezTo>
                    <a:pt x="110453" y="2113569"/>
                    <a:pt x="268597" y="1865418"/>
                    <a:pt x="231841" y="1441482"/>
                  </a:cubicBezTo>
                  <a:cubicBezTo>
                    <a:pt x="195085" y="1017546"/>
                    <a:pt x="176981" y="471948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0" name="Straight Connector 1899"/>
            <p:cNvCxnSpPr/>
            <p:nvPr/>
          </p:nvCxnSpPr>
          <p:spPr>
            <a:xfrm flipH="1">
              <a:off x="9851390" y="14294186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1" name="Straight Connector 1900"/>
            <p:cNvCxnSpPr/>
            <p:nvPr/>
          </p:nvCxnSpPr>
          <p:spPr>
            <a:xfrm flipH="1">
              <a:off x="8320270" y="9229458"/>
              <a:ext cx="228600" cy="3110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3" name="Freeform 1902"/>
            <p:cNvSpPr/>
            <p:nvPr/>
          </p:nvSpPr>
          <p:spPr>
            <a:xfrm>
              <a:off x="7875432" y="7492181"/>
              <a:ext cx="442658" cy="1504335"/>
            </a:xfrm>
            <a:custGeom>
              <a:avLst/>
              <a:gdLst>
                <a:gd name="connsiteX0" fmla="*/ 442451 w 442451"/>
                <a:gd name="connsiteY0" fmla="*/ 1504335 h 1504335"/>
                <a:gd name="connsiteX1" fmla="*/ 147484 w 442451"/>
                <a:gd name="connsiteY1" fmla="*/ 1002890 h 1504335"/>
                <a:gd name="connsiteX2" fmla="*/ 0 w 442451"/>
                <a:gd name="connsiteY2" fmla="*/ 294967 h 1504335"/>
                <a:gd name="connsiteX3" fmla="*/ 117987 w 442451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58" h="1504335">
                  <a:moveTo>
                    <a:pt x="442658" y="1504335"/>
                  </a:moveTo>
                  <a:cubicBezTo>
                    <a:pt x="344336" y="1337187"/>
                    <a:pt x="221433" y="1204451"/>
                    <a:pt x="147691" y="1002890"/>
                  </a:cubicBezTo>
                  <a:cubicBezTo>
                    <a:pt x="73949" y="801329"/>
                    <a:pt x="5123" y="462115"/>
                    <a:pt x="207" y="294967"/>
                  </a:cubicBezTo>
                  <a:cubicBezTo>
                    <a:pt x="-4709" y="127819"/>
                    <a:pt x="78865" y="98322"/>
                    <a:pt x="118194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4" name="Straight Connector 1903"/>
            <p:cNvCxnSpPr/>
            <p:nvPr/>
          </p:nvCxnSpPr>
          <p:spPr>
            <a:xfrm flipH="1">
              <a:off x="8205970" y="8924925"/>
              <a:ext cx="228600" cy="146038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6" name="Straight Connector 1905"/>
            <p:cNvCxnSpPr/>
            <p:nvPr/>
          </p:nvCxnSpPr>
          <p:spPr>
            <a:xfrm flipH="1" flipV="1">
              <a:off x="7884956" y="742240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Freeform 1907"/>
            <p:cNvSpPr/>
            <p:nvPr/>
          </p:nvSpPr>
          <p:spPr>
            <a:xfrm>
              <a:off x="8086725" y="5857875"/>
              <a:ext cx="714375" cy="1447800"/>
            </a:xfrm>
            <a:custGeom>
              <a:avLst/>
              <a:gdLst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1447800">
                  <a:moveTo>
                    <a:pt x="0" y="1447800"/>
                  </a:moveTo>
                  <a:cubicBezTo>
                    <a:pt x="117475" y="1320800"/>
                    <a:pt x="249238" y="1214437"/>
                    <a:pt x="352425" y="1066800"/>
                  </a:cubicBezTo>
                  <a:cubicBezTo>
                    <a:pt x="455612" y="919163"/>
                    <a:pt x="558800" y="758825"/>
                    <a:pt x="619125" y="561975"/>
                  </a:cubicBezTo>
                  <a:cubicBezTo>
                    <a:pt x="679450" y="365125"/>
                    <a:pt x="682625" y="187325"/>
                    <a:pt x="714375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9" name="Straight Connector 1908"/>
            <p:cNvCxnSpPr/>
            <p:nvPr/>
          </p:nvCxnSpPr>
          <p:spPr>
            <a:xfrm flipH="1" flipV="1">
              <a:off x="7970681" y="725095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0" name="Straight Connector 1909"/>
            <p:cNvCxnSpPr/>
            <p:nvPr/>
          </p:nvCxnSpPr>
          <p:spPr>
            <a:xfrm flipH="1" flipV="1">
              <a:off x="8669303" y="5832105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2" name="Freeform 1911"/>
            <p:cNvSpPr/>
            <p:nvPr/>
          </p:nvSpPr>
          <p:spPr>
            <a:xfrm>
              <a:off x="8791575" y="4600575"/>
              <a:ext cx="1609725" cy="1066800"/>
            </a:xfrm>
            <a:custGeom>
              <a:avLst/>
              <a:gdLst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9725" h="1066800">
                  <a:moveTo>
                    <a:pt x="1609725" y="0"/>
                  </a:moveTo>
                  <a:cubicBezTo>
                    <a:pt x="1412875" y="34925"/>
                    <a:pt x="1230312" y="17463"/>
                    <a:pt x="1019175" y="104775"/>
                  </a:cubicBezTo>
                  <a:cubicBezTo>
                    <a:pt x="808038" y="192087"/>
                    <a:pt x="501650" y="401638"/>
                    <a:pt x="342900" y="523875"/>
                  </a:cubicBezTo>
                  <a:cubicBezTo>
                    <a:pt x="184150" y="646112"/>
                    <a:pt x="123825" y="747713"/>
                    <a:pt x="66675" y="838200"/>
                  </a:cubicBezTo>
                  <a:cubicBezTo>
                    <a:pt x="9525" y="928687"/>
                    <a:pt x="22225" y="990600"/>
                    <a:pt x="0" y="106680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13" name="Straight Connector 1912"/>
            <p:cNvCxnSpPr/>
            <p:nvPr/>
          </p:nvCxnSpPr>
          <p:spPr>
            <a:xfrm flipH="1" flipV="1">
              <a:off x="8669303" y="5670180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4" name="Straight Connector 1913"/>
            <p:cNvCxnSpPr/>
            <p:nvPr/>
          </p:nvCxnSpPr>
          <p:spPr>
            <a:xfrm flipH="1" flipV="1">
              <a:off x="10377475" y="4471119"/>
              <a:ext cx="52387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14564275" y="10753679"/>
              <a:ext cx="211949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F/2/23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8594455">
              <a:off x="10506336" y="12653914"/>
              <a:ext cx="221246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G/2/23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7300434" y="9712049"/>
              <a:ext cx="213552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E/2/23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8362937">
              <a:off x="20505312" y="8051215"/>
              <a:ext cx="221406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K/3/23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2452086">
              <a:off x="20306560" y="5123917"/>
              <a:ext cx="1992853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I/3/23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7668994" y="3675239"/>
              <a:ext cx="233910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L/3/23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3954222" y="4024790"/>
              <a:ext cx="221406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A/1/23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328320" y="3563133"/>
              <a:ext cx="217559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C/1/23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9474287">
              <a:off x="9011724" y="5082512"/>
              <a:ext cx="144988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3/Fr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567472" y="6473094"/>
              <a:ext cx="144988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2/Fr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228631" y="7642663"/>
              <a:ext cx="252883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ROK/Fr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8734617" y="10773186"/>
              <a:ext cx="144988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1/Fr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206091" y="6984248"/>
            <a:ext cx="1310241" cy="769441"/>
            <a:chOff x="16577187" y="6946151"/>
            <a:chExt cx="1310239" cy="769441"/>
          </a:xfrm>
        </p:grpSpPr>
        <p:sp>
          <p:nvSpPr>
            <p:cNvPr id="3" name="Isosceles Triangle 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229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2125406" y="11898123"/>
            <a:ext cx="1310241" cy="769441"/>
            <a:chOff x="16577187" y="7241985"/>
            <a:chExt cx="1310239" cy="769441"/>
          </a:xfrm>
        </p:grpSpPr>
        <p:sp>
          <p:nvSpPr>
            <p:cNvPr id="80" name="Isosceles Triangle 79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914084" y="7241985"/>
              <a:ext cx="973342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83" name="Isosceles Triangle 8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3606518" y="15445125"/>
            <a:ext cx="623888" cy="2647951"/>
            <a:chOff x="24909829" y="470756"/>
            <a:chExt cx="623888" cy="2647951"/>
          </a:xfrm>
        </p:grpSpPr>
        <p:sp>
          <p:nvSpPr>
            <p:cNvPr id="8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13671311-48BC-4D49-A19F-BFCA1222C049}"/>
              </a:ext>
            </a:extLst>
          </p:cNvPr>
          <p:cNvSpPr txBox="1"/>
          <p:nvPr/>
        </p:nvSpPr>
        <p:spPr>
          <a:xfrm>
            <a:off x="2286818" y="151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345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60A1E590-17EF-4EFB-8CF6-7A36FB3BA9A0}"/>
              </a:ext>
            </a:extLst>
          </p:cNvPr>
          <p:cNvSpPr txBox="1"/>
          <p:nvPr/>
        </p:nvSpPr>
        <p:spPr>
          <a:xfrm>
            <a:off x="23969183" y="3575778"/>
            <a:ext cx="2153154" cy="144655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506</a:t>
            </a:r>
          </a:p>
          <a:p>
            <a:pPr algn="ctr"/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Ridges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="" xmlns:a16="http://schemas.microsoft.com/office/drawing/2014/main" id="{B50C1A40-C79A-4433-BDCC-0C03D6522A06}"/>
              </a:ext>
            </a:extLst>
          </p:cNvPr>
          <p:cNvCxnSpPr/>
          <p:nvPr/>
        </p:nvCxnSpPr>
        <p:spPr>
          <a:xfrm flipV="1">
            <a:off x="25178071" y="1722003"/>
            <a:ext cx="944266" cy="142915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="" xmlns:a16="http://schemas.microsoft.com/office/drawing/2014/main" id="{593CFE97-2EE1-4990-9D1B-2FB0D2434191}"/>
              </a:ext>
            </a:extLst>
          </p:cNvPr>
          <p:cNvCxnSpPr>
            <a:cxnSpLocks/>
          </p:cNvCxnSpPr>
          <p:nvPr/>
        </p:nvCxnSpPr>
        <p:spPr>
          <a:xfrm flipV="1">
            <a:off x="26388998" y="4471122"/>
            <a:ext cx="944266" cy="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="" xmlns:a16="http://schemas.microsoft.com/office/drawing/2014/main" id="{B60B9C7E-FC5F-4B9B-A0AE-C046D9364FD1}"/>
              </a:ext>
            </a:extLst>
          </p:cNvPr>
          <p:cNvCxnSpPr>
            <a:cxnSpLocks/>
          </p:cNvCxnSpPr>
          <p:nvPr/>
        </p:nvCxnSpPr>
        <p:spPr>
          <a:xfrm>
            <a:off x="25072819" y="5260831"/>
            <a:ext cx="1316179" cy="11575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="" xmlns:a16="http://schemas.microsoft.com/office/drawing/2014/main" id="{E895C04F-F547-4629-B3BB-391151933546}"/>
              </a:ext>
            </a:extLst>
          </p:cNvPr>
          <p:cNvSpPr txBox="1"/>
          <p:nvPr/>
        </p:nvSpPr>
        <p:spPr>
          <a:xfrm>
            <a:off x="16416463" y="15581719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="" xmlns:a16="http://schemas.microsoft.com/office/drawing/2014/main" id="{632AD531-A752-45A6-A37D-6991CE099D8C}"/>
              </a:ext>
            </a:extLst>
          </p:cNvPr>
          <p:cNvSpPr txBox="1"/>
          <p:nvPr/>
        </p:nvSpPr>
        <p:spPr>
          <a:xfrm>
            <a:off x="25027056" y="14427838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319</a:t>
            </a:r>
          </a:p>
        </p:txBody>
      </p:sp>
      <p:sp>
        <p:nvSpPr>
          <p:cNvPr id="98" name="5-Point Star 129">
            <a:extLst>
              <a:ext uri="{FF2B5EF4-FFF2-40B4-BE49-F238E27FC236}">
                <a16:creationId xmlns="" xmlns:a16="http://schemas.microsoft.com/office/drawing/2014/main" id="{6370FB88-37F2-4592-9385-6D5C9F517CAF}"/>
              </a:ext>
            </a:extLst>
          </p:cNvPr>
          <p:cNvSpPr/>
          <p:nvPr/>
        </p:nvSpPr>
        <p:spPr>
          <a:xfrm>
            <a:off x="8706434" y="9000866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99" name="5-Point Star 131">
            <a:extLst>
              <a:ext uri="{FF2B5EF4-FFF2-40B4-BE49-F238E27FC236}">
                <a16:creationId xmlns="" xmlns:a16="http://schemas.microsoft.com/office/drawing/2014/main" id="{F135C576-1937-4031-AE2F-B3379CE62229}"/>
              </a:ext>
            </a:extLst>
          </p:cNvPr>
          <p:cNvSpPr/>
          <p:nvPr/>
        </p:nvSpPr>
        <p:spPr>
          <a:xfrm>
            <a:off x="10455895" y="4422063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100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9745721" y="13829200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01" name="5-Point Star 131">
            <a:extLst>
              <a:ext uri="{FF2B5EF4-FFF2-40B4-BE49-F238E27FC236}">
                <a16:creationId xmlns="" xmlns:a16="http://schemas.microsoft.com/office/drawing/2014/main" id="{9B6BCBC7-8BB5-4131-8674-9BE0F9EA37D3}"/>
              </a:ext>
            </a:extLst>
          </p:cNvPr>
          <p:cNvSpPr/>
          <p:nvPr/>
        </p:nvSpPr>
        <p:spPr>
          <a:xfrm>
            <a:off x="13202632" y="314970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02" name="5-Point Star 131">
            <a:extLst>
              <a:ext uri="{FF2B5EF4-FFF2-40B4-BE49-F238E27FC236}">
                <a16:creationId xmlns="" xmlns:a16="http://schemas.microsoft.com/office/drawing/2014/main" id="{51F8A047-6F0B-4436-88E6-C77836F52558}"/>
              </a:ext>
            </a:extLst>
          </p:cNvPr>
          <p:cNvSpPr/>
          <p:nvPr/>
        </p:nvSpPr>
        <p:spPr>
          <a:xfrm>
            <a:off x="15921767" y="291709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03" name="5-Point Star 131">
            <a:extLst>
              <a:ext uri="{FF2B5EF4-FFF2-40B4-BE49-F238E27FC236}">
                <a16:creationId xmlns="" xmlns:a16="http://schemas.microsoft.com/office/drawing/2014/main" id="{0BAF7FEA-5203-480F-946A-E453292E1898}"/>
              </a:ext>
            </a:extLst>
          </p:cNvPr>
          <p:cNvSpPr/>
          <p:nvPr/>
        </p:nvSpPr>
        <p:spPr>
          <a:xfrm>
            <a:off x="19876146" y="313366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104" name="5-Point Star 131">
            <a:extLst>
              <a:ext uri="{FF2B5EF4-FFF2-40B4-BE49-F238E27FC236}">
                <a16:creationId xmlns="" xmlns:a16="http://schemas.microsoft.com/office/drawing/2014/main" id="{8A84CB60-F63E-4E5E-A4DB-DF5ADEC22097}"/>
              </a:ext>
            </a:extLst>
          </p:cNvPr>
          <p:cNvSpPr/>
          <p:nvPr/>
        </p:nvSpPr>
        <p:spPr>
          <a:xfrm>
            <a:off x="23878653" y="6430320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105" name="5-Point Star 131">
            <a:extLst>
              <a:ext uri="{FF2B5EF4-FFF2-40B4-BE49-F238E27FC236}">
                <a16:creationId xmlns="" xmlns:a16="http://schemas.microsoft.com/office/drawing/2014/main" id="{5488B864-4E4D-43C8-94AA-76735173E97A}"/>
              </a:ext>
            </a:extLst>
          </p:cNvPr>
          <p:cNvSpPr/>
          <p:nvPr/>
        </p:nvSpPr>
        <p:spPr>
          <a:xfrm>
            <a:off x="19012489" y="1030410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8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="" xmlns:a16="http://schemas.microsoft.com/office/drawing/2014/main" id="{652C9957-9F23-4DEA-AF54-B28FC5CF0C47}"/>
              </a:ext>
            </a:extLst>
          </p:cNvPr>
          <p:cNvSpPr txBox="1"/>
          <p:nvPr/>
        </p:nvSpPr>
        <p:spPr>
          <a:xfrm>
            <a:off x="16182095" y="1675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348</a:t>
            </a:r>
          </a:p>
        </p:txBody>
      </p:sp>
      <p:cxnSp>
        <p:nvCxnSpPr>
          <p:cNvPr id="111" name="Straight Arrow Connector 110">
            <a:extLst>
              <a:ext uri="{FF2B5EF4-FFF2-40B4-BE49-F238E27FC236}">
                <a16:creationId xmlns="" xmlns:a16="http://schemas.microsoft.com/office/drawing/2014/main" id="{D24199AB-990E-4D93-8872-9D4080B4752B}"/>
              </a:ext>
            </a:extLst>
          </p:cNvPr>
          <p:cNvCxnSpPr>
            <a:cxnSpLocks/>
          </p:cNvCxnSpPr>
          <p:nvPr/>
        </p:nvCxnSpPr>
        <p:spPr>
          <a:xfrm flipV="1">
            <a:off x="15864442" y="-26896"/>
            <a:ext cx="0" cy="96593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/>
          <p:cNvSpPr/>
          <p:nvPr/>
        </p:nvSpPr>
        <p:spPr>
          <a:xfrm>
            <a:off x="8948057" y="9666514"/>
            <a:ext cx="12115800" cy="5780315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931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27432000" cy="1828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7" name="Picture 106"/>
          <p:cNvPicPr>
            <a:picLocks noChangeAspect="1"/>
          </p:cNvPicPr>
          <p:nvPr/>
        </p:nvPicPr>
        <p:blipFill rotWithShape="1">
          <a:blip r:embed="rId2"/>
          <a:srcRect l="32227" t="49333" r="25007" b="7667"/>
          <a:stretch/>
        </p:blipFill>
        <p:spPr>
          <a:xfrm>
            <a:off x="238276" y="150390"/>
            <a:ext cx="26736447" cy="17916893"/>
          </a:xfrm>
          <a:prstGeom prst="rect">
            <a:avLst/>
          </a:prstGeom>
        </p:spPr>
      </p:pic>
      <p:grpSp>
        <p:nvGrpSpPr>
          <p:cNvPr id="233" name="Group 232"/>
          <p:cNvGrpSpPr/>
          <p:nvPr userDrawn="1"/>
        </p:nvGrpSpPr>
        <p:grpSpPr>
          <a:xfrm>
            <a:off x="342467" y="16148449"/>
            <a:ext cx="811797" cy="317464"/>
            <a:chOff x="18064162" y="11277600"/>
            <a:chExt cx="447676" cy="209550"/>
          </a:xfrm>
        </p:grpSpPr>
        <p:sp>
          <p:nvSpPr>
            <p:cNvPr id="93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7" name="Group 236"/>
          <p:cNvGrpSpPr/>
          <p:nvPr userDrawn="1"/>
        </p:nvGrpSpPr>
        <p:grpSpPr>
          <a:xfrm>
            <a:off x="140855" y="6482058"/>
            <a:ext cx="811797" cy="317464"/>
            <a:chOff x="18064162" y="11277600"/>
            <a:chExt cx="447676" cy="209550"/>
          </a:xfrm>
        </p:grpSpPr>
        <p:sp>
          <p:nvSpPr>
            <p:cNvPr id="90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8" name="Group 237"/>
          <p:cNvGrpSpPr/>
          <p:nvPr userDrawn="1"/>
        </p:nvGrpSpPr>
        <p:grpSpPr>
          <a:xfrm>
            <a:off x="756904" y="7904575"/>
            <a:ext cx="811797" cy="317464"/>
            <a:chOff x="18064162" y="11277600"/>
            <a:chExt cx="447676" cy="209550"/>
          </a:xfrm>
        </p:grpSpPr>
        <p:sp>
          <p:nvSpPr>
            <p:cNvPr id="89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9" name="Group 238"/>
          <p:cNvGrpSpPr/>
          <p:nvPr userDrawn="1"/>
        </p:nvGrpSpPr>
        <p:grpSpPr>
          <a:xfrm>
            <a:off x="1104130" y="9327093"/>
            <a:ext cx="811797" cy="317464"/>
            <a:chOff x="18064162" y="11277600"/>
            <a:chExt cx="447676" cy="209550"/>
          </a:xfrm>
        </p:grpSpPr>
        <p:sp>
          <p:nvSpPr>
            <p:cNvPr id="88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1" name="Group 240"/>
          <p:cNvGrpSpPr/>
          <p:nvPr userDrawn="1"/>
        </p:nvGrpSpPr>
        <p:grpSpPr>
          <a:xfrm>
            <a:off x="588895" y="11231248"/>
            <a:ext cx="811797" cy="317464"/>
            <a:chOff x="18064162" y="11277600"/>
            <a:chExt cx="447676" cy="209550"/>
          </a:xfrm>
        </p:grpSpPr>
        <p:sp>
          <p:nvSpPr>
            <p:cNvPr id="87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2" name="Group 241"/>
          <p:cNvGrpSpPr/>
          <p:nvPr userDrawn="1"/>
        </p:nvGrpSpPr>
        <p:grpSpPr>
          <a:xfrm>
            <a:off x="936122" y="12586560"/>
            <a:ext cx="811797" cy="317464"/>
            <a:chOff x="18064162" y="11277600"/>
            <a:chExt cx="447676" cy="209550"/>
          </a:xfrm>
        </p:grpSpPr>
        <p:sp>
          <p:nvSpPr>
            <p:cNvPr id="86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3" name="Group 242"/>
          <p:cNvGrpSpPr/>
          <p:nvPr userDrawn="1"/>
        </p:nvGrpSpPr>
        <p:grpSpPr>
          <a:xfrm>
            <a:off x="1283349" y="14009076"/>
            <a:ext cx="811797" cy="317464"/>
            <a:chOff x="18064162" y="11277600"/>
            <a:chExt cx="447676" cy="209550"/>
          </a:xfrm>
        </p:grpSpPr>
        <p:sp>
          <p:nvSpPr>
            <p:cNvPr id="86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4" name="Group 243"/>
          <p:cNvGrpSpPr/>
          <p:nvPr userDrawn="1"/>
        </p:nvGrpSpPr>
        <p:grpSpPr>
          <a:xfrm>
            <a:off x="1092930" y="15431594"/>
            <a:ext cx="811797" cy="317464"/>
            <a:chOff x="18064162" y="11277600"/>
            <a:chExt cx="447676" cy="209550"/>
          </a:xfrm>
        </p:grpSpPr>
        <p:sp>
          <p:nvSpPr>
            <p:cNvPr id="85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5" name="Group 244"/>
          <p:cNvGrpSpPr/>
          <p:nvPr userDrawn="1"/>
        </p:nvGrpSpPr>
        <p:grpSpPr>
          <a:xfrm>
            <a:off x="2851464" y="15173974"/>
            <a:ext cx="811797" cy="317464"/>
            <a:chOff x="18064162" y="11277600"/>
            <a:chExt cx="447676" cy="209550"/>
          </a:xfrm>
        </p:grpSpPr>
        <p:sp>
          <p:nvSpPr>
            <p:cNvPr id="84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6" name="Group 245"/>
          <p:cNvGrpSpPr/>
          <p:nvPr userDrawn="1"/>
        </p:nvGrpSpPr>
        <p:grpSpPr>
          <a:xfrm>
            <a:off x="7835844" y="5037197"/>
            <a:ext cx="811797" cy="317464"/>
            <a:chOff x="18064162" y="11277600"/>
            <a:chExt cx="447676" cy="209550"/>
          </a:xfrm>
        </p:grpSpPr>
        <p:sp>
          <p:nvSpPr>
            <p:cNvPr id="83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7" name="Group 246"/>
          <p:cNvGrpSpPr/>
          <p:nvPr userDrawn="1"/>
        </p:nvGrpSpPr>
        <p:grpSpPr>
          <a:xfrm>
            <a:off x="5293248" y="17279735"/>
            <a:ext cx="811797" cy="317464"/>
            <a:chOff x="18064162" y="11277600"/>
            <a:chExt cx="447676" cy="209550"/>
          </a:xfrm>
        </p:grpSpPr>
        <p:sp>
          <p:nvSpPr>
            <p:cNvPr id="83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8" name="Group 247"/>
          <p:cNvGrpSpPr/>
          <p:nvPr userDrawn="1"/>
        </p:nvGrpSpPr>
        <p:grpSpPr>
          <a:xfrm>
            <a:off x="3489903" y="17626961"/>
            <a:ext cx="811797" cy="317464"/>
            <a:chOff x="18064162" y="11277600"/>
            <a:chExt cx="447676" cy="209550"/>
          </a:xfrm>
        </p:grpSpPr>
        <p:sp>
          <p:nvSpPr>
            <p:cNvPr id="82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0" name="Group 249"/>
          <p:cNvGrpSpPr/>
          <p:nvPr userDrawn="1"/>
        </p:nvGrpSpPr>
        <p:grpSpPr>
          <a:xfrm>
            <a:off x="4251555" y="16238057"/>
            <a:ext cx="811797" cy="317464"/>
            <a:chOff x="18064162" y="11277600"/>
            <a:chExt cx="447676" cy="209550"/>
          </a:xfrm>
        </p:grpSpPr>
        <p:sp>
          <p:nvSpPr>
            <p:cNvPr id="81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1" name="Group 250"/>
          <p:cNvGrpSpPr/>
          <p:nvPr userDrawn="1"/>
        </p:nvGrpSpPr>
        <p:grpSpPr>
          <a:xfrm>
            <a:off x="2313807" y="17122927"/>
            <a:ext cx="811797" cy="317464"/>
            <a:chOff x="18064162" y="11277600"/>
            <a:chExt cx="447676" cy="209550"/>
          </a:xfrm>
        </p:grpSpPr>
        <p:sp>
          <p:nvSpPr>
            <p:cNvPr id="80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2" name="Group 251"/>
          <p:cNvGrpSpPr/>
          <p:nvPr userDrawn="1"/>
        </p:nvGrpSpPr>
        <p:grpSpPr>
          <a:xfrm>
            <a:off x="8306266" y="8867895"/>
            <a:ext cx="811797" cy="317464"/>
            <a:chOff x="18064162" y="11277600"/>
            <a:chExt cx="447676" cy="209550"/>
          </a:xfrm>
        </p:grpSpPr>
        <p:sp>
          <p:nvSpPr>
            <p:cNvPr id="79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3" name="Group 252"/>
          <p:cNvGrpSpPr/>
          <p:nvPr userDrawn="1"/>
        </p:nvGrpSpPr>
        <p:grpSpPr>
          <a:xfrm>
            <a:off x="16919726" y="13045815"/>
            <a:ext cx="811797" cy="317464"/>
            <a:chOff x="18064162" y="11277600"/>
            <a:chExt cx="447676" cy="209550"/>
          </a:xfrm>
        </p:grpSpPr>
        <p:sp>
          <p:nvSpPr>
            <p:cNvPr id="79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4" name="Group 253"/>
          <p:cNvGrpSpPr/>
          <p:nvPr userDrawn="1"/>
        </p:nvGrpSpPr>
        <p:grpSpPr>
          <a:xfrm>
            <a:off x="11420105" y="8016629"/>
            <a:ext cx="811797" cy="317464"/>
            <a:chOff x="18064162" y="11277600"/>
            <a:chExt cx="447676" cy="209550"/>
          </a:xfrm>
        </p:grpSpPr>
        <p:sp>
          <p:nvSpPr>
            <p:cNvPr id="78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5" name="Group 254"/>
          <p:cNvGrpSpPr/>
          <p:nvPr userDrawn="1"/>
        </p:nvGrpSpPr>
        <p:grpSpPr>
          <a:xfrm>
            <a:off x="16594895" y="10167188"/>
            <a:ext cx="811797" cy="317464"/>
            <a:chOff x="18064162" y="11277600"/>
            <a:chExt cx="447676" cy="209550"/>
          </a:xfrm>
        </p:grpSpPr>
        <p:sp>
          <p:nvSpPr>
            <p:cNvPr id="77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6" name="Group 255"/>
          <p:cNvGrpSpPr/>
          <p:nvPr userDrawn="1"/>
        </p:nvGrpSpPr>
        <p:grpSpPr>
          <a:xfrm>
            <a:off x="16270065" y="8632656"/>
            <a:ext cx="811797" cy="317464"/>
            <a:chOff x="18064162" y="11277600"/>
            <a:chExt cx="447676" cy="209550"/>
          </a:xfrm>
        </p:grpSpPr>
        <p:sp>
          <p:nvSpPr>
            <p:cNvPr id="76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7" name="Group 256"/>
          <p:cNvGrpSpPr/>
          <p:nvPr userDrawn="1"/>
        </p:nvGrpSpPr>
        <p:grpSpPr>
          <a:xfrm>
            <a:off x="18633462" y="8039003"/>
            <a:ext cx="811797" cy="317464"/>
            <a:chOff x="18064162" y="11277600"/>
            <a:chExt cx="447676" cy="209550"/>
          </a:xfrm>
        </p:grpSpPr>
        <p:sp>
          <p:nvSpPr>
            <p:cNvPr id="76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8" name="Group 257"/>
          <p:cNvGrpSpPr/>
          <p:nvPr userDrawn="1"/>
        </p:nvGrpSpPr>
        <p:grpSpPr>
          <a:xfrm>
            <a:off x="20728036" y="8117407"/>
            <a:ext cx="811797" cy="317464"/>
            <a:chOff x="18064162" y="11277600"/>
            <a:chExt cx="447676" cy="209550"/>
          </a:xfrm>
        </p:grpSpPr>
        <p:sp>
          <p:nvSpPr>
            <p:cNvPr id="75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9" name="Group 258"/>
          <p:cNvGrpSpPr/>
          <p:nvPr userDrawn="1"/>
        </p:nvGrpSpPr>
        <p:grpSpPr>
          <a:xfrm>
            <a:off x="22822610" y="8061400"/>
            <a:ext cx="811797" cy="317464"/>
            <a:chOff x="18064162" y="11277600"/>
            <a:chExt cx="447676" cy="209550"/>
          </a:xfrm>
        </p:grpSpPr>
        <p:sp>
          <p:nvSpPr>
            <p:cNvPr id="74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60" name="Group 259"/>
          <p:cNvGrpSpPr/>
          <p:nvPr userDrawn="1"/>
        </p:nvGrpSpPr>
        <p:grpSpPr>
          <a:xfrm>
            <a:off x="10692041" y="6818130"/>
            <a:ext cx="811797" cy="317464"/>
            <a:chOff x="18064162" y="11277600"/>
            <a:chExt cx="447676" cy="209550"/>
          </a:xfrm>
        </p:grpSpPr>
        <p:sp>
          <p:nvSpPr>
            <p:cNvPr id="74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52408" y="535331"/>
            <a:ext cx="7103134" cy="2677656"/>
            <a:chOff x="10237843" y="9490144"/>
            <a:chExt cx="7103134" cy="2677656"/>
          </a:xfrm>
        </p:grpSpPr>
        <p:sp>
          <p:nvSpPr>
            <p:cNvPr id="1819" name="TextBox 1818"/>
            <p:cNvSpPr txBox="1"/>
            <p:nvPr/>
          </p:nvSpPr>
          <p:spPr>
            <a:xfrm>
              <a:off x="10237843" y="9490144"/>
              <a:ext cx="6599730" cy="267765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0558665" y="10443990"/>
              <a:ext cx="6782312" cy="1523507"/>
              <a:chOff x="10337948" y="10633177"/>
              <a:chExt cx="6782312" cy="1523507"/>
            </a:xfrm>
          </p:grpSpPr>
          <p:grpSp>
            <p:nvGrpSpPr>
              <p:cNvPr id="1810" name="Group 1809"/>
              <p:cNvGrpSpPr/>
              <p:nvPr/>
            </p:nvGrpSpPr>
            <p:grpSpPr>
              <a:xfrm>
                <a:off x="10416214" y="10633177"/>
                <a:ext cx="5664612" cy="528811"/>
                <a:chOff x="15061790" y="13141968"/>
                <a:chExt cx="2486235" cy="232099"/>
              </a:xfrm>
            </p:grpSpPr>
            <p:grpSp>
              <p:nvGrpSpPr>
                <p:cNvPr id="1811" name="Group 1810"/>
                <p:cNvGrpSpPr/>
                <p:nvPr/>
              </p:nvGrpSpPr>
              <p:grpSpPr>
                <a:xfrm>
                  <a:off x="15061790" y="13142349"/>
                  <a:ext cx="2486235" cy="231718"/>
                  <a:chOff x="14718890" y="13951974"/>
                  <a:chExt cx="2486235" cy="231718"/>
                </a:xfrm>
              </p:grpSpPr>
              <p:sp>
                <p:nvSpPr>
                  <p:cNvPr id="1816" name="Rectangle 1815"/>
                  <p:cNvSpPr/>
                  <p:nvPr/>
                </p:nvSpPr>
                <p:spPr>
                  <a:xfrm>
                    <a:off x="14718890" y="13951974"/>
                    <a:ext cx="2486235" cy="23171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1817" name="Rectangle 1816"/>
                  <p:cNvSpPr/>
                  <p:nvPr/>
                </p:nvSpPr>
                <p:spPr>
                  <a:xfrm>
                    <a:off x="14728415" y="13961499"/>
                    <a:ext cx="612648" cy="21945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1812" name="Rectangle 1811"/>
                <p:cNvSpPr/>
                <p:nvPr/>
              </p:nvSpPr>
              <p:spPr>
                <a:xfrm>
                  <a:off x="16306136" y="13141968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820" name="TextBox 1819"/>
              <p:cNvSpPr txBox="1"/>
              <p:nvPr/>
            </p:nvSpPr>
            <p:spPr>
              <a:xfrm>
                <a:off x="11389609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100</a:t>
                </a:r>
              </a:p>
            </p:txBody>
          </p:sp>
          <p:sp>
            <p:nvSpPr>
              <p:cNvPr id="1821" name="TextBox 1820"/>
              <p:cNvSpPr txBox="1"/>
              <p:nvPr/>
            </p:nvSpPr>
            <p:spPr>
              <a:xfrm>
                <a:off x="12910865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200</a:t>
                </a:r>
              </a:p>
            </p:txBody>
          </p:sp>
          <p:sp>
            <p:nvSpPr>
              <p:cNvPr id="1822" name="TextBox 1821"/>
              <p:cNvSpPr txBox="1"/>
              <p:nvPr/>
            </p:nvSpPr>
            <p:spPr>
              <a:xfrm>
                <a:off x="10337948" y="11104832"/>
                <a:ext cx="775013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0</a:t>
                </a:r>
              </a:p>
            </p:txBody>
          </p:sp>
          <p:sp>
            <p:nvSpPr>
              <p:cNvPr id="1823" name="TextBox 1822"/>
              <p:cNvSpPr txBox="1"/>
              <p:nvPr/>
            </p:nvSpPr>
            <p:spPr>
              <a:xfrm>
                <a:off x="14305990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300</a:t>
                </a:r>
              </a:p>
            </p:txBody>
          </p:sp>
          <p:sp>
            <p:nvSpPr>
              <p:cNvPr id="1824" name="TextBox 1823"/>
              <p:cNvSpPr txBox="1"/>
              <p:nvPr/>
            </p:nvSpPr>
            <p:spPr>
              <a:xfrm>
                <a:off x="15724364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400</a:t>
                </a:r>
              </a:p>
            </p:txBody>
          </p:sp>
        </p:grpSp>
      </p:grpSp>
      <p:sp>
        <p:nvSpPr>
          <p:cNvPr id="1839" name="TextBox 1838"/>
          <p:cNvSpPr txBox="1"/>
          <p:nvPr/>
        </p:nvSpPr>
        <p:spPr>
          <a:xfrm>
            <a:off x="8881636" y="2068757"/>
            <a:ext cx="6685983" cy="17530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Chipyong-ni</a:t>
            </a:r>
          </a:p>
        </p:txBody>
      </p:sp>
      <p:cxnSp>
        <p:nvCxnSpPr>
          <p:cNvPr id="1851" name="Straight Connector 1850"/>
          <p:cNvCxnSpPr/>
          <p:nvPr/>
        </p:nvCxnSpPr>
        <p:spPr>
          <a:xfrm flipH="1">
            <a:off x="3216852" y="12330508"/>
            <a:ext cx="92674" cy="52084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7" name="Straight Connector 1866"/>
          <p:cNvCxnSpPr/>
          <p:nvPr/>
        </p:nvCxnSpPr>
        <p:spPr>
          <a:xfrm>
            <a:off x="24911261" y="3759771"/>
            <a:ext cx="344520" cy="298187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9" name="Freeform 1868"/>
          <p:cNvSpPr/>
          <p:nvPr/>
        </p:nvSpPr>
        <p:spPr>
          <a:xfrm>
            <a:off x="25300529" y="3063987"/>
            <a:ext cx="1716382" cy="644320"/>
          </a:xfrm>
          <a:custGeom>
            <a:avLst/>
            <a:gdLst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4200525 w 4200525"/>
              <a:gd name="connsiteY6" fmla="*/ 0 h 4038600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3981450 w 4200525"/>
              <a:gd name="connsiteY6" fmla="*/ 333375 h 4038600"/>
              <a:gd name="connsiteX7" fmla="*/ 4200525 w 4200525"/>
              <a:gd name="connsiteY7" fmla="*/ 0 h 4038600"/>
              <a:gd name="connsiteX0" fmla="*/ 0 w 4038600"/>
              <a:gd name="connsiteY0" fmla="*/ 4076700 h 4076700"/>
              <a:gd name="connsiteX1" fmla="*/ 504825 w 4038600"/>
              <a:gd name="connsiteY1" fmla="*/ 3657600 h 4076700"/>
              <a:gd name="connsiteX2" fmla="*/ 2181225 w 4038600"/>
              <a:gd name="connsiteY2" fmla="*/ 3371850 h 4076700"/>
              <a:gd name="connsiteX3" fmla="*/ 2552700 w 4038600"/>
              <a:gd name="connsiteY3" fmla="*/ 2543175 h 4076700"/>
              <a:gd name="connsiteX4" fmla="*/ 3048000 w 4038600"/>
              <a:gd name="connsiteY4" fmla="*/ 1790700 h 4076700"/>
              <a:gd name="connsiteX5" fmla="*/ 3648075 w 4038600"/>
              <a:gd name="connsiteY5" fmla="*/ 857250 h 4076700"/>
              <a:gd name="connsiteX6" fmla="*/ 3981450 w 4038600"/>
              <a:gd name="connsiteY6" fmla="*/ 371475 h 4076700"/>
              <a:gd name="connsiteX7" fmla="*/ 4038600 w 4038600"/>
              <a:gd name="connsiteY7" fmla="*/ 0 h 4076700"/>
              <a:gd name="connsiteX0" fmla="*/ 0 w 4113194"/>
              <a:gd name="connsiteY0" fmla="*/ 4076700 h 4076700"/>
              <a:gd name="connsiteX1" fmla="*/ 504825 w 4113194"/>
              <a:gd name="connsiteY1" fmla="*/ 3657600 h 4076700"/>
              <a:gd name="connsiteX2" fmla="*/ 2181225 w 4113194"/>
              <a:gd name="connsiteY2" fmla="*/ 3371850 h 4076700"/>
              <a:gd name="connsiteX3" fmla="*/ 2552700 w 4113194"/>
              <a:gd name="connsiteY3" fmla="*/ 2543175 h 4076700"/>
              <a:gd name="connsiteX4" fmla="*/ 3048000 w 4113194"/>
              <a:gd name="connsiteY4" fmla="*/ 1790700 h 4076700"/>
              <a:gd name="connsiteX5" fmla="*/ 3648075 w 4113194"/>
              <a:gd name="connsiteY5" fmla="*/ 857250 h 4076700"/>
              <a:gd name="connsiteX6" fmla="*/ 4086225 w 4113194"/>
              <a:gd name="connsiteY6" fmla="*/ 352425 h 4076700"/>
              <a:gd name="connsiteX7" fmla="*/ 4038600 w 4113194"/>
              <a:gd name="connsiteY7" fmla="*/ 0 h 4076700"/>
              <a:gd name="connsiteX0" fmla="*/ 0 w 4118476"/>
              <a:gd name="connsiteY0" fmla="*/ 4057650 h 4057650"/>
              <a:gd name="connsiteX1" fmla="*/ 504825 w 4118476"/>
              <a:gd name="connsiteY1" fmla="*/ 3638550 h 4057650"/>
              <a:gd name="connsiteX2" fmla="*/ 2181225 w 4118476"/>
              <a:gd name="connsiteY2" fmla="*/ 3352800 h 4057650"/>
              <a:gd name="connsiteX3" fmla="*/ 2552700 w 4118476"/>
              <a:gd name="connsiteY3" fmla="*/ 2524125 h 4057650"/>
              <a:gd name="connsiteX4" fmla="*/ 3048000 w 4118476"/>
              <a:gd name="connsiteY4" fmla="*/ 1771650 h 4057650"/>
              <a:gd name="connsiteX5" fmla="*/ 3648075 w 4118476"/>
              <a:gd name="connsiteY5" fmla="*/ 838200 h 4057650"/>
              <a:gd name="connsiteX6" fmla="*/ 4086225 w 4118476"/>
              <a:gd name="connsiteY6" fmla="*/ 333375 h 4057650"/>
              <a:gd name="connsiteX7" fmla="*/ 4076700 w 4118476"/>
              <a:gd name="connsiteY7" fmla="*/ 0 h 4057650"/>
              <a:gd name="connsiteX0" fmla="*/ 0 w 4134154"/>
              <a:gd name="connsiteY0" fmla="*/ 4057650 h 4057650"/>
              <a:gd name="connsiteX1" fmla="*/ 504825 w 4134154"/>
              <a:gd name="connsiteY1" fmla="*/ 3638550 h 4057650"/>
              <a:gd name="connsiteX2" fmla="*/ 2181225 w 4134154"/>
              <a:gd name="connsiteY2" fmla="*/ 3352800 h 4057650"/>
              <a:gd name="connsiteX3" fmla="*/ 2552700 w 4134154"/>
              <a:gd name="connsiteY3" fmla="*/ 2524125 h 4057650"/>
              <a:gd name="connsiteX4" fmla="*/ 3048000 w 4134154"/>
              <a:gd name="connsiteY4" fmla="*/ 1771650 h 4057650"/>
              <a:gd name="connsiteX5" fmla="*/ 3648075 w 4134154"/>
              <a:gd name="connsiteY5" fmla="*/ 838200 h 4057650"/>
              <a:gd name="connsiteX6" fmla="*/ 4086225 w 4134154"/>
              <a:gd name="connsiteY6" fmla="*/ 333375 h 4057650"/>
              <a:gd name="connsiteX7" fmla="*/ 4076700 w 4134154"/>
              <a:gd name="connsiteY7" fmla="*/ 0 h 4057650"/>
              <a:gd name="connsiteX0" fmla="*/ 0 w 4086225"/>
              <a:gd name="connsiteY0" fmla="*/ 3724275 h 3724275"/>
              <a:gd name="connsiteX1" fmla="*/ 504825 w 4086225"/>
              <a:gd name="connsiteY1" fmla="*/ 3305175 h 3724275"/>
              <a:gd name="connsiteX2" fmla="*/ 2181225 w 4086225"/>
              <a:gd name="connsiteY2" fmla="*/ 3019425 h 3724275"/>
              <a:gd name="connsiteX3" fmla="*/ 2552700 w 4086225"/>
              <a:gd name="connsiteY3" fmla="*/ 2190750 h 3724275"/>
              <a:gd name="connsiteX4" fmla="*/ 3048000 w 4086225"/>
              <a:gd name="connsiteY4" fmla="*/ 1438275 h 3724275"/>
              <a:gd name="connsiteX5" fmla="*/ 3648075 w 4086225"/>
              <a:gd name="connsiteY5" fmla="*/ 504825 h 3724275"/>
              <a:gd name="connsiteX6" fmla="*/ 4086225 w 4086225"/>
              <a:gd name="connsiteY6" fmla="*/ 0 h 3724275"/>
              <a:gd name="connsiteX0" fmla="*/ 0 w 3648075"/>
              <a:gd name="connsiteY0" fmla="*/ 3219450 h 3219450"/>
              <a:gd name="connsiteX1" fmla="*/ 504825 w 3648075"/>
              <a:gd name="connsiteY1" fmla="*/ 2800350 h 3219450"/>
              <a:gd name="connsiteX2" fmla="*/ 2181225 w 3648075"/>
              <a:gd name="connsiteY2" fmla="*/ 2514600 h 3219450"/>
              <a:gd name="connsiteX3" fmla="*/ 2552700 w 3648075"/>
              <a:gd name="connsiteY3" fmla="*/ 1685925 h 3219450"/>
              <a:gd name="connsiteX4" fmla="*/ 3048000 w 3648075"/>
              <a:gd name="connsiteY4" fmla="*/ 933450 h 3219450"/>
              <a:gd name="connsiteX5" fmla="*/ 3648075 w 3648075"/>
              <a:gd name="connsiteY5" fmla="*/ 0 h 3219450"/>
              <a:gd name="connsiteX0" fmla="*/ 0 w 3048000"/>
              <a:gd name="connsiteY0" fmla="*/ 2286000 h 2286000"/>
              <a:gd name="connsiteX1" fmla="*/ 504825 w 3048000"/>
              <a:gd name="connsiteY1" fmla="*/ 1866900 h 2286000"/>
              <a:gd name="connsiteX2" fmla="*/ 2181225 w 3048000"/>
              <a:gd name="connsiteY2" fmla="*/ 1581150 h 2286000"/>
              <a:gd name="connsiteX3" fmla="*/ 2552700 w 3048000"/>
              <a:gd name="connsiteY3" fmla="*/ 752475 h 2286000"/>
              <a:gd name="connsiteX4" fmla="*/ 3048000 w 3048000"/>
              <a:gd name="connsiteY4" fmla="*/ 0 h 2286000"/>
              <a:gd name="connsiteX0" fmla="*/ 0 w 2552700"/>
              <a:gd name="connsiteY0" fmla="*/ 1533525 h 1533525"/>
              <a:gd name="connsiteX1" fmla="*/ 504825 w 2552700"/>
              <a:gd name="connsiteY1" fmla="*/ 1114425 h 1533525"/>
              <a:gd name="connsiteX2" fmla="*/ 2181225 w 2552700"/>
              <a:gd name="connsiteY2" fmla="*/ 828675 h 1533525"/>
              <a:gd name="connsiteX3" fmla="*/ 2552700 w 2552700"/>
              <a:gd name="connsiteY3" fmla="*/ 0 h 1533525"/>
              <a:gd name="connsiteX0" fmla="*/ 0 w 2181225"/>
              <a:gd name="connsiteY0" fmla="*/ 704850 h 704850"/>
              <a:gd name="connsiteX1" fmla="*/ 504825 w 2181225"/>
              <a:gd name="connsiteY1" fmla="*/ 285750 h 704850"/>
              <a:gd name="connsiteX2" fmla="*/ 2181225 w 2181225"/>
              <a:gd name="connsiteY2" fmla="*/ 0 h 704850"/>
              <a:gd name="connsiteX0" fmla="*/ 0 w 962025"/>
              <a:gd name="connsiteY0" fmla="*/ 491490 h 491490"/>
              <a:gd name="connsiteX1" fmla="*/ 504825 w 962025"/>
              <a:gd name="connsiteY1" fmla="*/ 72390 h 491490"/>
              <a:gd name="connsiteX2" fmla="*/ 962025 w 962025"/>
              <a:gd name="connsiteY2" fmla="*/ 0 h 491490"/>
              <a:gd name="connsiteX0" fmla="*/ 0 w 801491"/>
              <a:gd name="connsiteY0" fmla="*/ 330956 h 330956"/>
              <a:gd name="connsiteX1" fmla="*/ 344291 w 801491"/>
              <a:gd name="connsiteY1" fmla="*/ 72390 h 330956"/>
              <a:gd name="connsiteX2" fmla="*/ 801491 w 801491"/>
              <a:gd name="connsiteY2" fmla="*/ 0 h 330956"/>
              <a:gd name="connsiteX0" fmla="*/ 0 w 753331"/>
              <a:gd name="connsiteY0" fmla="*/ 282796 h 282796"/>
              <a:gd name="connsiteX1" fmla="*/ 344291 w 753331"/>
              <a:gd name="connsiteY1" fmla="*/ 24230 h 282796"/>
              <a:gd name="connsiteX2" fmla="*/ 753331 w 753331"/>
              <a:gd name="connsiteY2" fmla="*/ 0 h 28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3331" h="282796">
                <a:moveTo>
                  <a:pt x="0" y="282796"/>
                </a:moveTo>
                <a:cubicBezTo>
                  <a:pt x="168275" y="143096"/>
                  <a:pt x="183954" y="106145"/>
                  <a:pt x="344291" y="24230"/>
                </a:cubicBezTo>
                <a:cubicBezTo>
                  <a:pt x="504628" y="-57685"/>
                  <a:pt x="629506" y="276225"/>
                  <a:pt x="753331" y="0"/>
                </a:cubicBezTo>
              </a:path>
            </a:pathLst>
          </a:custGeom>
          <a:noFill/>
          <a:ln w="1016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inion Pro Cond" panose="02040706060306020203" pitchFamily="18" charset="0"/>
            </a:endParaRPr>
          </a:p>
        </p:txBody>
      </p:sp>
      <p:cxnSp>
        <p:nvCxnSpPr>
          <p:cNvPr id="1870" name="Straight Connector 1869"/>
          <p:cNvCxnSpPr/>
          <p:nvPr/>
        </p:nvCxnSpPr>
        <p:spPr>
          <a:xfrm>
            <a:off x="25091702" y="3535927"/>
            <a:ext cx="344520" cy="298187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6" name="Freeform 1895"/>
          <p:cNvSpPr/>
          <p:nvPr/>
        </p:nvSpPr>
        <p:spPr>
          <a:xfrm>
            <a:off x="291873" y="7533639"/>
            <a:ext cx="2346117" cy="4869626"/>
          </a:xfrm>
          <a:custGeom>
            <a:avLst/>
            <a:gdLst>
              <a:gd name="connsiteX0" fmla="*/ 1268362 w 1268362"/>
              <a:gd name="connsiteY0" fmla="*/ 5043948 h 5043948"/>
              <a:gd name="connsiteX1" fmla="*/ 1268362 w 1268362"/>
              <a:gd name="connsiteY1" fmla="*/ 3893574 h 5043948"/>
              <a:gd name="connsiteX2" fmla="*/ 1032388 w 1268362"/>
              <a:gd name="connsiteY2" fmla="*/ 2654710 h 5043948"/>
              <a:gd name="connsiteX3" fmla="*/ 530942 w 1268362"/>
              <a:gd name="connsiteY3" fmla="*/ 1415845 h 5043948"/>
              <a:gd name="connsiteX4" fmla="*/ 0 w 1268362"/>
              <a:gd name="connsiteY4" fmla="*/ 0 h 5043948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305995 w 1456370"/>
              <a:gd name="connsiteY2" fmla="*/ 2577798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66023 w 1456370"/>
              <a:gd name="connsiteY3" fmla="*/ 1458574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92347 w 1456370"/>
              <a:gd name="connsiteY1" fmla="*/ 4021761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275461 w 1275461"/>
              <a:gd name="connsiteY0" fmla="*/ 3696470 h 3696470"/>
              <a:gd name="connsiteX1" fmla="*/ 711438 w 1275461"/>
              <a:gd name="connsiteY1" fmla="*/ 2580279 h 3696470"/>
              <a:gd name="connsiteX2" fmla="*/ 39628 w 1275461"/>
              <a:gd name="connsiteY2" fmla="*/ 1102133 h 3696470"/>
              <a:gd name="connsiteX3" fmla="*/ 50932 w 1275461"/>
              <a:gd name="connsiteY3" fmla="*/ 0 h 3696470"/>
              <a:gd name="connsiteX0" fmla="*/ 1235833 w 1235833"/>
              <a:gd name="connsiteY0" fmla="*/ 2594337 h 2594337"/>
              <a:gd name="connsiteX1" fmla="*/ 671810 w 1235833"/>
              <a:gd name="connsiteY1" fmla="*/ 1478146 h 2594337"/>
              <a:gd name="connsiteX2" fmla="*/ 0 w 1235833"/>
              <a:gd name="connsiteY2" fmla="*/ 0 h 2594337"/>
              <a:gd name="connsiteX0" fmla="*/ 1144393 w 1144393"/>
              <a:gd name="connsiteY0" fmla="*/ 2380977 h 2380977"/>
              <a:gd name="connsiteX1" fmla="*/ 580370 w 1144393"/>
              <a:gd name="connsiteY1" fmla="*/ 1264786 h 2380977"/>
              <a:gd name="connsiteX2" fmla="*/ 0 w 1144393"/>
              <a:gd name="connsiteY2" fmla="*/ 0 h 2380977"/>
              <a:gd name="connsiteX0" fmla="*/ 1029726 w 1029726"/>
              <a:gd name="connsiteY0" fmla="*/ 2137309 h 2137309"/>
              <a:gd name="connsiteX1" fmla="*/ 465703 w 1029726"/>
              <a:gd name="connsiteY1" fmla="*/ 1021118 h 2137309"/>
              <a:gd name="connsiteX2" fmla="*/ 0 w 1029726"/>
              <a:gd name="connsiteY2" fmla="*/ 0 h 2137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9726" h="2137309">
                <a:moveTo>
                  <a:pt x="1029726" y="2137309"/>
                </a:moveTo>
                <a:cubicBezTo>
                  <a:pt x="744866" y="2129865"/>
                  <a:pt x="656435" y="1417947"/>
                  <a:pt x="465703" y="1021118"/>
                </a:cubicBezTo>
                <a:cubicBezTo>
                  <a:pt x="274971" y="624289"/>
                  <a:pt x="110084" y="430046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0" name="Straight Connector 1899"/>
          <p:cNvCxnSpPr/>
          <p:nvPr/>
        </p:nvCxnSpPr>
        <p:spPr>
          <a:xfrm flipH="1">
            <a:off x="2544444" y="12162313"/>
            <a:ext cx="92674" cy="52084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3282236" y="5766802"/>
            <a:ext cx="23886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F/2/23</a:t>
            </a:r>
          </a:p>
        </p:txBody>
      </p:sp>
      <p:sp>
        <p:nvSpPr>
          <p:cNvPr id="65" name="TextBox 64"/>
          <p:cNvSpPr txBox="1"/>
          <p:nvPr/>
        </p:nvSpPr>
        <p:spPr>
          <a:xfrm rot="18594455">
            <a:off x="4928519" y="9935840"/>
            <a:ext cx="26863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G/2/23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0872107" y="3929587"/>
            <a:ext cx="24608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E/2/23</a:t>
            </a:r>
          </a:p>
        </p:txBody>
      </p:sp>
      <p:sp>
        <p:nvSpPr>
          <p:cNvPr id="67" name="TextBox 66"/>
          <p:cNvSpPr txBox="1"/>
          <p:nvPr/>
        </p:nvSpPr>
        <p:spPr>
          <a:xfrm rot="18362937">
            <a:off x="25878361" y="1821666"/>
            <a:ext cx="9483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334455" y="6890058"/>
            <a:ext cx="3303401" cy="23140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1/Fr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="" xmlns:a16="http://schemas.microsoft.com/office/drawing/2014/main" id="{E895C04F-F547-4629-B3BB-391151933546}"/>
              </a:ext>
            </a:extLst>
          </p:cNvPr>
          <p:cNvSpPr txBox="1"/>
          <p:nvPr/>
        </p:nvSpPr>
        <p:spPr>
          <a:xfrm>
            <a:off x="19778101" y="11054203"/>
            <a:ext cx="2330786" cy="7694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9" name="Rectangle 8"/>
          <p:cNvSpPr/>
          <p:nvPr/>
        </p:nvSpPr>
        <p:spPr>
          <a:xfrm>
            <a:off x="238276" y="219835"/>
            <a:ext cx="26805894" cy="177780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 rot="18358819">
            <a:off x="25822276" y="4705350"/>
            <a:ext cx="914400" cy="618470"/>
            <a:chOff x="25736550" y="5562600"/>
            <a:chExt cx="914400" cy="618470"/>
          </a:xfrm>
        </p:grpSpPr>
        <p:sp>
          <p:nvSpPr>
            <p:cNvPr id="3" name="Freeform 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65" name="Group 264"/>
          <p:cNvGrpSpPr/>
          <p:nvPr/>
        </p:nvGrpSpPr>
        <p:grpSpPr>
          <a:xfrm rot="18358819">
            <a:off x="25136476" y="5295901"/>
            <a:ext cx="914400" cy="618470"/>
            <a:chOff x="25736550" y="5562600"/>
            <a:chExt cx="914400" cy="618470"/>
          </a:xfrm>
        </p:grpSpPr>
        <p:sp>
          <p:nvSpPr>
            <p:cNvPr id="266" name="Freeform 26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extBox 26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69" name="Group 268"/>
          <p:cNvGrpSpPr/>
          <p:nvPr/>
        </p:nvGrpSpPr>
        <p:grpSpPr>
          <a:xfrm rot="18893762">
            <a:off x="24403051" y="5819776"/>
            <a:ext cx="914400" cy="618470"/>
            <a:chOff x="25736550" y="5562600"/>
            <a:chExt cx="914400" cy="618470"/>
          </a:xfrm>
        </p:grpSpPr>
        <p:sp>
          <p:nvSpPr>
            <p:cNvPr id="270" name="Freeform 26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extBox 27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73" name="Group 272"/>
          <p:cNvGrpSpPr/>
          <p:nvPr/>
        </p:nvGrpSpPr>
        <p:grpSpPr>
          <a:xfrm rot="18544980">
            <a:off x="23641052" y="6324601"/>
            <a:ext cx="914400" cy="618470"/>
            <a:chOff x="25736550" y="5562600"/>
            <a:chExt cx="914400" cy="618470"/>
          </a:xfrm>
        </p:grpSpPr>
        <p:sp>
          <p:nvSpPr>
            <p:cNvPr id="274" name="Freeform 2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TextBox 2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77" name="Group 276"/>
          <p:cNvGrpSpPr/>
          <p:nvPr/>
        </p:nvGrpSpPr>
        <p:grpSpPr>
          <a:xfrm rot="19924678">
            <a:off x="17230726" y="7258051"/>
            <a:ext cx="914400" cy="618470"/>
            <a:chOff x="25736550" y="5562600"/>
            <a:chExt cx="914400" cy="618470"/>
          </a:xfrm>
        </p:grpSpPr>
        <p:sp>
          <p:nvSpPr>
            <p:cNvPr id="278" name="Freeform 27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TextBox 27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80" name="TextBox 27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81" name="Group 280"/>
          <p:cNvGrpSpPr/>
          <p:nvPr/>
        </p:nvGrpSpPr>
        <p:grpSpPr>
          <a:xfrm rot="19520586">
            <a:off x="18097500" y="6981826"/>
            <a:ext cx="914400" cy="618470"/>
            <a:chOff x="25736550" y="5562600"/>
            <a:chExt cx="914400" cy="618470"/>
          </a:xfrm>
        </p:grpSpPr>
        <p:sp>
          <p:nvSpPr>
            <p:cNvPr id="282" name="Freeform 281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TextBox 282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84" name="TextBox 283"/>
            <p:cNvSpPr txBox="1"/>
            <p:nvPr/>
          </p:nvSpPr>
          <p:spPr>
            <a:xfrm rot="67715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85" name="Group 284"/>
          <p:cNvGrpSpPr/>
          <p:nvPr/>
        </p:nvGrpSpPr>
        <p:grpSpPr>
          <a:xfrm rot="20788981">
            <a:off x="19021424" y="6819900"/>
            <a:ext cx="914400" cy="618470"/>
            <a:chOff x="25736550" y="5562600"/>
            <a:chExt cx="914400" cy="618470"/>
          </a:xfrm>
        </p:grpSpPr>
        <p:sp>
          <p:nvSpPr>
            <p:cNvPr id="286" name="Freeform 2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TextBox 2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6863650" y="7929184"/>
            <a:ext cx="423514" cy="523220"/>
            <a:chOff x="17778050" y="8072059"/>
            <a:chExt cx="423514" cy="523220"/>
          </a:xfrm>
        </p:grpSpPr>
        <p:sp>
          <p:nvSpPr>
            <p:cNvPr id="6" name="Oval 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17644700" y="7729159"/>
            <a:ext cx="423514" cy="523220"/>
            <a:chOff x="17778050" y="8072059"/>
            <a:chExt cx="423514" cy="523220"/>
          </a:xfrm>
        </p:grpSpPr>
        <p:sp>
          <p:nvSpPr>
            <p:cNvPr id="294" name="Oval 29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TextBox 29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19311575" y="7376734"/>
            <a:ext cx="423514" cy="523220"/>
            <a:chOff x="17778050" y="8072059"/>
            <a:chExt cx="423514" cy="523220"/>
          </a:xfrm>
        </p:grpSpPr>
        <p:sp>
          <p:nvSpPr>
            <p:cNvPr id="297" name="Oval 29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extBox 29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21978575" y="7386259"/>
            <a:ext cx="423514" cy="523220"/>
            <a:chOff x="17778050" y="8072059"/>
            <a:chExt cx="423514" cy="523220"/>
          </a:xfrm>
        </p:grpSpPr>
        <p:sp>
          <p:nvSpPr>
            <p:cNvPr id="300" name="Oval 29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extBox 30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18444800" y="7491034"/>
            <a:ext cx="423514" cy="523220"/>
            <a:chOff x="17778050" y="8072059"/>
            <a:chExt cx="423514" cy="523220"/>
          </a:xfrm>
        </p:grpSpPr>
        <p:sp>
          <p:nvSpPr>
            <p:cNvPr id="303" name="Oval 30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5" name="Group 304"/>
          <p:cNvGrpSpPr/>
          <p:nvPr/>
        </p:nvGrpSpPr>
        <p:grpSpPr>
          <a:xfrm>
            <a:off x="21073700" y="7367209"/>
            <a:ext cx="423514" cy="523220"/>
            <a:chOff x="17778050" y="8072059"/>
            <a:chExt cx="423514" cy="523220"/>
          </a:xfrm>
        </p:grpSpPr>
        <p:sp>
          <p:nvSpPr>
            <p:cNvPr id="306" name="Oval 30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TextBox 30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20245025" y="7376734"/>
            <a:ext cx="423514" cy="523220"/>
            <a:chOff x="17778050" y="8072059"/>
            <a:chExt cx="423514" cy="523220"/>
          </a:xfrm>
        </p:grpSpPr>
        <p:sp>
          <p:nvSpPr>
            <p:cNvPr id="309" name="Oval 30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24940850" y="6243259"/>
            <a:ext cx="423514" cy="523220"/>
            <a:chOff x="17778050" y="8072059"/>
            <a:chExt cx="423514" cy="523220"/>
          </a:xfrm>
        </p:grpSpPr>
        <p:sp>
          <p:nvSpPr>
            <p:cNvPr id="312" name="Oval 31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TextBox 31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24207425" y="6814759"/>
            <a:ext cx="423514" cy="523220"/>
            <a:chOff x="17778050" y="8072059"/>
            <a:chExt cx="423514" cy="523220"/>
          </a:xfrm>
        </p:grpSpPr>
        <p:sp>
          <p:nvSpPr>
            <p:cNvPr id="315" name="Oval 31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TextBox 31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23597825" y="7052884"/>
            <a:ext cx="423514" cy="523220"/>
            <a:chOff x="17778050" y="8072059"/>
            <a:chExt cx="423514" cy="523220"/>
          </a:xfrm>
        </p:grpSpPr>
        <p:sp>
          <p:nvSpPr>
            <p:cNvPr id="318" name="Oval 31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TextBox 31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22854875" y="7157659"/>
            <a:ext cx="423514" cy="523220"/>
            <a:chOff x="17778050" y="8072059"/>
            <a:chExt cx="423514" cy="523220"/>
          </a:xfrm>
        </p:grpSpPr>
        <p:sp>
          <p:nvSpPr>
            <p:cNvPr id="321" name="Oval 32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25512350" y="6081334"/>
            <a:ext cx="423514" cy="523220"/>
            <a:chOff x="17778050" y="8072059"/>
            <a:chExt cx="423514" cy="523220"/>
          </a:xfrm>
        </p:grpSpPr>
        <p:sp>
          <p:nvSpPr>
            <p:cNvPr id="324" name="Oval 32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TextBox 32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10443800" y="8167309"/>
            <a:ext cx="423514" cy="523220"/>
            <a:chOff x="17778050" y="8072059"/>
            <a:chExt cx="423514" cy="523220"/>
          </a:xfrm>
        </p:grpSpPr>
        <p:sp>
          <p:nvSpPr>
            <p:cNvPr id="327" name="Oval 32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10786700" y="7605334"/>
            <a:ext cx="423514" cy="523220"/>
            <a:chOff x="17778050" y="8072059"/>
            <a:chExt cx="423514" cy="523220"/>
          </a:xfrm>
        </p:grpSpPr>
        <p:sp>
          <p:nvSpPr>
            <p:cNvPr id="330" name="Oval 32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TextBox 33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11358200" y="7262434"/>
            <a:ext cx="423514" cy="523220"/>
            <a:chOff x="17778050" y="8072059"/>
            <a:chExt cx="423514" cy="523220"/>
          </a:xfrm>
        </p:grpSpPr>
        <p:sp>
          <p:nvSpPr>
            <p:cNvPr id="333" name="Oval 33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11853500" y="7538659"/>
            <a:ext cx="423514" cy="523220"/>
            <a:chOff x="17778050" y="8072059"/>
            <a:chExt cx="423514" cy="523220"/>
          </a:xfrm>
        </p:grpSpPr>
        <p:sp>
          <p:nvSpPr>
            <p:cNvPr id="336" name="Oval 33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TextBox 33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12463100" y="7938709"/>
            <a:ext cx="423514" cy="523220"/>
            <a:chOff x="17778050" y="8072059"/>
            <a:chExt cx="423514" cy="523220"/>
          </a:xfrm>
        </p:grpSpPr>
        <p:sp>
          <p:nvSpPr>
            <p:cNvPr id="339" name="Oval 33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xtBox 33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13358450" y="8291134"/>
            <a:ext cx="423514" cy="523220"/>
            <a:chOff x="17778050" y="8072059"/>
            <a:chExt cx="423514" cy="523220"/>
          </a:xfrm>
        </p:grpSpPr>
        <p:sp>
          <p:nvSpPr>
            <p:cNvPr id="342" name="Oval 34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TextBox 34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14063300" y="8434009"/>
            <a:ext cx="423514" cy="523220"/>
            <a:chOff x="17778050" y="8072059"/>
            <a:chExt cx="423514" cy="523220"/>
          </a:xfrm>
        </p:grpSpPr>
        <p:sp>
          <p:nvSpPr>
            <p:cNvPr id="345" name="Oval 34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extBox 34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14863400" y="8281609"/>
            <a:ext cx="423514" cy="523220"/>
            <a:chOff x="17778050" y="8072059"/>
            <a:chExt cx="423514" cy="523220"/>
          </a:xfrm>
        </p:grpSpPr>
        <p:sp>
          <p:nvSpPr>
            <p:cNvPr id="348" name="Oval 34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extBox 34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15977825" y="8033959"/>
            <a:ext cx="423514" cy="523220"/>
            <a:chOff x="17778050" y="8072059"/>
            <a:chExt cx="423514" cy="523220"/>
          </a:xfrm>
        </p:grpSpPr>
        <p:sp>
          <p:nvSpPr>
            <p:cNvPr id="351" name="Oval 35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3" name="Group 352"/>
          <p:cNvGrpSpPr/>
          <p:nvPr/>
        </p:nvGrpSpPr>
        <p:grpSpPr>
          <a:xfrm rot="19918309">
            <a:off x="16335374" y="7496176"/>
            <a:ext cx="914400" cy="618470"/>
            <a:chOff x="25736550" y="5562600"/>
            <a:chExt cx="914400" cy="618470"/>
          </a:xfrm>
        </p:grpSpPr>
        <p:sp>
          <p:nvSpPr>
            <p:cNvPr id="354" name="Freeform 35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TextBox 35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56" name="TextBox 35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7" name="Group 356"/>
          <p:cNvGrpSpPr/>
          <p:nvPr/>
        </p:nvGrpSpPr>
        <p:grpSpPr>
          <a:xfrm rot="20788981">
            <a:off x="19964398" y="6800850"/>
            <a:ext cx="914400" cy="618470"/>
            <a:chOff x="25736550" y="5562600"/>
            <a:chExt cx="914400" cy="618470"/>
          </a:xfrm>
        </p:grpSpPr>
        <p:sp>
          <p:nvSpPr>
            <p:cNvPr id="358" name="Freeform 35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TextBox 35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0" name="TextBox 35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1" name="Group 360"/>
          <p:cNvGrpSpPr/>
          <p:nvPr/>
        </p:nvGrpSpPr>
        <p:grpSpPr>
          <a:xfrm rot="20788981">
            <a:off x="20907373" y="6791324"/>
            <a:ext cx="914400" cy="618470"/>
            <a:chOff x="25736550" y="5562600"/>
            <a:chExt cx="914400" cy="618470"/>
          </a:xfrm>
        </p:grpSpPr>
        <p:sp>
          <p:nvSpPr>
            <p:cNvPr id="362" name="Freeform 361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TextBox 362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5" name="Group 364"/>
          <p:cNvGrpSpPr/>
          <p:nvPr/>
        </p:nvGrpSpPr>
        <p:grpSpPr>
          <a:xfrm rot="20092054">
            <a:off x="21878924" y="6686550"/>
            <a:ext cx="914400" cy="618470"/>
            <a:chOff x="25736550" y="5562600"/>
            <a:chExt cx="914400" cy="618470"/>
          </a:xfrm>
        </p:grpSpPr>
        <p:sp>
          <p:nvSpPr>
            <p:cNvPr id="366" name="Freeform 36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TextBox 36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8" name="TextBox 36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9" name="Group 368"/>
          <p:cNvGrpSpPr/>
          <p:nvPr/>
        </p:nvGrpSpPr>
        <p:grpSpPr>
          <a:xfrm rot="20788981">
            <a:off x="22793324" y="6591300"/>
            <a:ext cx="914400" cy="618470"/>
            <a:chOff x="25736550" y="5562600"/>
            <a:chExt cx="914400" cy="618470"/>
          </a:xfrm>
        </p:grpSpPr>
        <p:sp>
          <p:nvSpPr>
            <p:cNvPr id="370" name="Freeform 36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TextBox 37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3" name="Group 372"/>
          <p:cNvGrpSpPr/>
          <p:nvPr/>
        </p:nvGrpSpPr>
        <p:grpSpPr>
          <a:xfrm rot="20290232">
            <a:off x="15411449" y="7639052"/>
            <a:ext cx="914400" cy="618470"/>
            <a:chOff x="25736550" y="5562600"/>
            <a:chExt cx="914400" cy="618470"/>
          </a:xfrm>
        </p:grpSpPr>
        <p:sp>
          <p:nvSpPr>
            <p:cNvPr id="374" name="Freeform 3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TextBox 3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7" name="Group 376"/>
          <p:cNvGrpSpPr/>
          <p:nvPr/>
        </p:nvGrpSpPr>
        <p:grpSpPr>
          <a:xfrm rot="822337">
            <a:off x="11906249" y="7077076"/>
            <a:ext cx="914400" cy="618470"/>
            <a:chOff x="25736550" y="5562600"/>
            <a:chExt cx="914400" cy="618470"/>
          </a:xfrm>
        </p:grpSpPr>
        <p:sp>
          <p:nvSpPr>
            <p:cNvPr id="378" name="Freeform 37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TextBox 37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1" name="Group 380"/>
          <p:cNvGrpSpPr/>
          <p:nvPr/>
        </p:nvGrpSpPr>
        <p:grpSpPr>
          <a:xfrm rot="1024528">
            <a:off x="12706349" y="7505703"/>
            <a:ext cx="914400" cy="618470"/>
            <a:chOff x="25736550" y="5562600"/>
            <a:chExt cx="914400" cy="618470"/>
          </a:xfrm>
        </p:grpSpPr>
        <p:sp>
          <p:nvSpPr>
            <p:cNvPr id="382" name="Freeform 381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TextBox 382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5" name="Group 384"/>
          <p:cNvGrpSpPr/>
          <p:nvPr/>
        </p:nvGrpSpPr>
        <p:grpSpPr>
          <a:xfrm rot="21060689">
            <a:off x="13563599" y="7772402"/>
            <a:ext cx="914400" cy="618470"/>
            <a:chOff x="25736550" y="5562600"/>
            <a:chExt cx="914400" cy="618470"/>
          </a:xfrm>
        </p:grpSpPr>
        <p:sp>
          <p:nvSpPr>
            <p:cNvPr id="386" name="Freeform 3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TextBox 3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9" name="Group 388"/>
          <p:cNvGrpSpPr/>
          <p:nvPr/>
        </p:nvGrpSpPr>
        <p:grpSpPr>
          <a:xfrm rot="20290232">
            <a:off x="14449425" y="7734302"/>
            <a:ext cx="914400" cy="618470"/>
            <a:chOff x="25736550" y="5562600"/>
            <a:chExt cx="914400" cy="618470"/>
          </a:xfrm>
        </p:grpSpPr>
        <p:sp>
          <p:nvSpPr>
            <p:cNvPr id="390" name="Freeform 38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extBox 39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2" name="TextBox 39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93" name="Group 392"/>
          <p:cNvGrpSpPr/>
          <p:nvPr/>
        </p:nvGrpSpPr>
        <p:grpSpPr>
          <a:xfrm rot="19999113">
            <a:off x="11001373" y="6962776"/>
            <a:ext cx="914400" cy="618470"/>
            <a:chOff x="25736550" y="5562600"/>
            <a:chExt cx="914400" cy="618470"/>
          </a:xfrm>
        </p:grpSpPr>
        <p:sp>
          <p:nvSpPr>
            <p:cNvPr id="394" name="Freeform 39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extBox 39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6" name="TextBox 39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97" name="Group 396"/>
          <p:cNvGrpSpPr/>
          <p:nvPr/>
        </p:nvGrpSpPr>
        <p:grpSpPr>
          <a:xfrm rot="17845739">
            <a:off x="10239373" y="7429502"/>
            <a:ext cx="914400" cy="618470"/>
            <a:chOff x="25736550" y="5562600"/>
            <a:chExt cx="914400" cy="618470"/>
          </a:xfrm>
        </p:grpSpPr>
        <p:sp>
          <p:nvSpPr>
            <p:cNvPr id="398" name="Freeform 39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TextBox 39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1" name="Group 400"/>
          <p:cNvGrpSpPr/>
          <p:nvPr/>
        </p:nvGrpSpPr>
        <p:grpSpPr>
          <a:xfrm>
            <a:off x="6081350" y="11986834"/>
            <a:ext cx="423514" cy="523220"/>
            <a:chOff x="17778050" y="8072059"/>
            <a:chExt cx="423514" cy="523220"/>
          </a:xfrm>
        </p:grpSpPr>
        <p:sp>
          <p:nvSpPr>
            <p:cNvPr id="402" name="Oval 40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TextBox 40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6719525" y="11739184"/>
            <a:ext cx="423514" cy="523220"/>
            <a:chOff x="17778050" y="8072059"/>
            <a:chExt cx="423514" cy="523220"/>
          </a:xfrm>
        </p:grpSpPr>
        <p:sp>
          <p:nvSpPr>
            <p:cNvPr id="405" name="Oval 40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7395800" y="11462959"/>
            <a:ext cx="423514" cy="523220"/>
            <a:chOff x="17778050" y="8072059"/>
            <a:chExt cx="423514" cy="523220"/>
          </a:xfrm>
        </p:grpSpPr>
        <p:sp>
          <p:nvSpPr>
            <p:cNvPr id="408" name="Oval 40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TextBox 40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7929200" y="10824784"/>
            <a:ext cx="423514" cy="523220"/>
            <a:chOff x="17778050" y="8072059"/>
            <a:chExt cx="423514" cy="523220"/>
          </a:xfrm>
        </p:grpSpPr>
        <p:sp>
          <p:nvSpPr>
            <p:cNvPr id="411" name="Oval 41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TextBox 41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8367350" y="10339009"/>
            <a:ext cx="423514" cy="523220"/>
            <a:chOff x="17778050" y="8072059"/>
            <a:chExt cx="423514" cy="523220"/>
          </a:xfrm>
        </p:grpSpPr>
        <p:sp>
          <p:nvSpPr>
            <p:cNvPr id="414" name="Oval 41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8919800" y="9748459"/>
            <a:ext cx="423514" cy="523220"/>
            <a:chOff x="17778050" y="8072059"/>
            <a:chExt cx="423514" cy="523220"/>
          </a:xfrm>
        </p:grpSpPr>
        <p:sp>
          <p:nvSpPr>
            <p:cNvPr id="417" name="Oval 41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TextBox 41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9443675" y="9062659"/>
            <a:ext cx="423514" cy="523220"/>
            <a:chOff x="17778050" y="8072059"/>
            <a:chExt cx="423514" cy="523220"/>
          </a:xfrm>
        </p:grpSpPr>
        <p:sp>
          <p:nvSpPr>
            <p:cNvPr id="420" name="Oval 41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TextBox 42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9815150" y="8510209"/>
            <a:ext cx="423514" cy="523220"/>
            <a:chOff x="17778050" y="8072059"/>
            <a:chExt cx="423514" cy="523220"/>
          </a:xfrm>
        </p:grpSpPr>
        <p:sp>
          <p:nvSpPr>
            <p:cNvPr id="423" name="Oval 42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TextBox 42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3436356" y="12792518"/>
            <a:ext cx="423514" cy="523220"/>
            <a:chOff x="17778050" y="8072059"/>
            <a:chExt cx="423514" cy="523220"/>
          </a:xfrm>
        </p:grpSpPr>
        <p:sp>
          <p:nvSpPr>
            <p:cNvPr id="426" name="Oval 42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4281125" y="12647344"/>
            <a:ext cx="423514" cy="523220"/>
            <a:chOff x="17778050" y="8072059"/>
            <a:chExt cx="423514" cy="523220"/>
          </a:xfrm>
        </p:grpSpPr>
        <p:sp>
          <p:nvSpPr>
            <p:cNvPr id="429" name="Oval 42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extBox 42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5131806" y="12391482"/>
            <a:ext cx="423514" cy="523220"/>
            <a:chOff x="17778050" y="8072059"/>
            <a:chExt cx="423514" cy="523220"/>
          </a:xfrm>
        </p:grpSpPr>
        <p:sp>
          <p:nvSpPr>
            <p:cNvPr id="432" name="Oval 43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4" name="Group 433"/>
          <p:cNvGrpSpPr/>
          <p:nvPr/>
        </p:nvGrpSpPr>
        <p:grpSpPr>
          <a:xfrm rot="18874485">
            <a:off x="6429372" y="11296651"/>
            <a:ext cx="914400" cy="618470"/>
            <a:chOff x="25736550" y="5562600"/>
            <a:chExt cx="914400" cy="618470"/>
          </a:xfrm>
        </p:grpSpPr>
        <p:sp>
          <p:nvSpPr>
            <p:cNvPr id="435" name="Freeform 43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TextBox 43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37" name="TextBox 43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8" name="Group 437"/>
          <p:cNvGrpSpPr/>
          <p:nvPr/>
        </p:nvGrpSpPr>
        <p:grpSpPr>
          <a:xfrm rot="19063570">
            <a:off x="5644710" y="11727574"/>
            <a:ext cx="914400" cy="618470"/>
            <a:chOff x="25736550" y="5562600"/>
            <a:chExt cx="914400" cy="618470"/>
          </a:xfrm>
        </p:grpSpPr>
        <p:sp>
          <p:nvSpPr>
            <p:cNvPr id="439" name="Freeform 438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TextBox 439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2" name="Group 441"/>
          <p:cNvGrpSpPr/>
          <p:nvPr/>
        </p:nvGrpSpPr>
        <p:grpSpPr>
          <a:xfrm rot="17845739">
            <a:off x="7124698" y="10706102"/>
            <a:ext cx="914400" cy="618470"/>
            <a:chOff x="25736550" y="5562600"/>
            <a:chExt cx="914400" cy="618470"/>
          </a:xfrm>
        </p:grpSpPr>
        <p:sp>
          <p:nvSpPr>
            <p:cNvPr id="443" name="Freeform 44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TextBox 44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6" name="Group 445"/>
          <p:cNvGrpSpPr/>
          <p:nvPr/>
        </p:nvGrpSpPr>
        <p:grpSpPr>
          <a:xfrm rot="17845739">
            <a:off x="7724773" y="10058402"/>
            <a:ext cx="914400" cy="618470"/>
            <a:chOff x="25736550" y="5562600"/>
            <a:chExt cx="914400" cy="618470"/>
          </a:xfrm>
        </p:grpSpPr>
        <p:sp>
          <p:nvSpPr>
            <p:cNvPr id="447" name="Freeform 44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TextBox 44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0" name="Group 449"/>
          <p:cNvGrpSpPr/>
          <p:nvPr/>
        </p:nvGrpSpPr>
        <p:grpSpPr>
          <a:xfrm rot="17845739">
            <a:off x="8315323" y="9382127"/>
            <a:ext cx="914400" cy="618470"/>
            <a:chOff x="25736550" y="5562600"/>
            <a:chExt cx="914400" cy="618470"/>
          </a:xfrm>
        </p:grpSpPr>
        <p:sp>
          <p:nvSpPr>
            <p:cNvPr id="451" name="Freeform 450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TextBox 451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4" name="Group 453"/>
          <p:cNvGrpSpPr/>
          <p:nvPr/>
        </p:nvGrpSpPr>
        <p:grpSpPr>
          <a:xfrm rot="17845739">
            <a:off x="8924922" y="8686803"/>
            <a:ext cx="914400" cy="618470"/>
            <a:chOff x="25736550" y="5562600"/>
            <a:chExt cx="914400" cy="618470"/>
          </a:xfrm>
        </p:grpSpPr>
        <p:sp>
          <p:nvSpPr>
            <p:cNvPr id="455" name="Freeform 45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TextBox 45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8" name="Group 457"/>
          <p:cNvGrpSpPr/>
          <p:nvPr/>
        </p:nvGrpSpPr>
        <p:grpSpPr>
          <a:xfrm rot="18405607">
            <a:off x="9601197" y="8048627"/>
            <a:ext cx="914400" cy="618470"/>
            <a:chOff x="25736550" y="5562600"/>
            <a:chExt cx="914400" cy="618470"/>
          </a:xfrm>
        </p:grpSpPr>
        <p:sp>
          <p:nvSpPr>
            <p:cNvPr id="459" name="Freeform 458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TextBox 459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1" name="TextBox 460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2" name="Group 461"/>
          <p:cNvGrpSpPr/>
          <p:nvPr/>
        </p:nvGrpSpPr>
        <p:grpSpPr>
          <a:xfrm rot="21024092">
            <a:off x="3135367" y="12242909"/>
            <a:ext cx="914400" cy="618470"/>
            <a:chOff x="25736550" y="5562600"/>
            <a:chExt cx="914400" cy="618470"/>
          </a:xfrm>
        </p:grpSpPr>
        <p:sp>
          <p:nvSpPr>
            <p:cNvPr id="463" name="Freeform 46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TextBox 46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5" name="TextBox 46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6" name="Group 465"/>
          <p:cNvGrpSpPr/>
          <p:nvPr/>
        </p:nvGrpSpPr>
        <p:grpSpPr>
          <a:xfrm rot="20726940">
            <a:off x="3983090" y="12261958"/>
            <a:ext cx="914400" cy="618470"/>
            <a:chOff x="25736550" y="5562600"/>
            <a:chExt cx="914400" cy="618470"/>
          </a:xfrm>
        </p:grpSpPr>
        <p:sp>
          <p:nvSpPr>
            <p:cNvPr id="467" name="Freeform 46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extBox 46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70" name="Group 469"/>
          <p:cNvGrpSpPr/>
          <p:nvPr/>
        </p:nvGrpSpPr>
        <p:grpSpPr>
          <a:xfrm rot="19248611">
            <a:off x="4897490" y="12037629"/>
            <a:ext cx="914400" cy="618470"/>
            <a:chOff x="25736550" y="5562600"/>
            <a:chExt cx="914400" cy="618470"/>
          </a:xfrm>
        </p:grpSpPr>
        <p:sp>
          <p:nvSpPr>
            <p:cNvPr id="471" name="Freeform 470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TextBox 471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sp>
        <p:nvSpPr>
          <p:cNvPr id="10" name="Freeform 9"/>
          <p:cNvSpPr/>
          <p:nvPr/>
        </p:nvSpPr>
        <p:spPr>
          <a:xfrm>
            <a:off x="17878097" y="3878317"/>
            <a:ext cx="7283669" cy="2963917"/>
          </a:xfrm>
          <a:custGeom>
            <a:avLst/>
            <a:gdLst>
              <a:gd name="connsiteX0" fmla="*/ 1734207 w 5486400"/>
              <a:gd name="connsiteY0" fmla="*/ 126124 h 2963917"/>
              <a:gd name="connsiteX1" fmla="*/ 1450428 w 5486400"/>
              <a:gd name="connsiteY1" fmla="*/ 252248 h 2963917"/>
              <a:gd name="connsiteX2" fmla="*/ 1166648 w 5486400"/>
              <a:gd name="connsiteY2" fmla="*/ 315310 h 2963917"/>
              <a:gd name="connsiteX3" fmla="*/ 1072055 w 5486400"/>
              <a:gd name="connsiteY3" fmla="*/ 346841 h 2963917"/>
              <a:gd name="connsiteX4" fmla="*/ 882869 w 5486400"/>
              <a:gd name="connsiteY4" fmla="*/ 472965 h 2963917"/>
              <a:gd name="connsiteX5" fmla="*/ 599090 w 5486400"/>
              <a:gd name="connsiteY5" fmla="*/ 630620 h 2963917"/>
              <a:gd name="connsiteX6" fmla="*/ 504497 w 5486400"/>
              <a:gd name="connsiteY6" fmla="*/ 693682 h 2963917"/>
              <a:gd name="connsiteX7" fmla="*/ 346842 w 5486400"/>
              <a:gd name="connsiteY7" fmla="*/ 882869 h 2963917"/>
              <a:gd name="connsiteX8" fmla="*/ 283779 w 5486400"/>
              <a:gd name="connsiteY8" fmla="*/ 945931 h 2963917"/>
              <a:gd name="connsiteX9" fmla="*/ 189186 w 5486400"/>
              <a:gd name="connsiteY9" fmla="*/ 1072055 h 2963917"/>
              <a:gd name="connsiteX10" fmla="*/ 157655 w 5486400"/>
              <a:gd name="connsiteY10" fmla="*/ 1166648 h 2963917"/>
              <a:gd name="connsiteX11" fmla="*/ 94593 w 5486400"/>
              <a:gd name="connsiteY11" fmla="*/ 1261241 h 2963917"/>
              <a:gd name="connsiteX12" fmla="*/ 31531 w 5486400"/>
              <a:gd name="connsiteY12" fmla="*/ 1450427 h 2963917"/>
              <a:gd name="connsiteX13" fmla="*/ 0 w 5486400"/>
              <a:gd name="connsiteY13" fmla="*/ 1545020 h 2963917"/>
              <a:gd name="connsiteX14" fmla="*/ 31531 w 5486400"/>
              <a:gd name="connsiteY14" fmla="*/ 2017986 h 2963917"/>
              <a:gd name="connsiteX15" fmla="*/ 94593 w 5486400"/>
              <a:gd name="connsiteY15" fmla="*/ 2112579 h 2963917"/>
              <a:gd name="connsiteX16" fmla="*/ 189186 w 5486400"/>
              <a:gd name="connsiteY16" fmla="*/ 2396358 h 2963917"/>
              <a:gd name="connsiteX17" fmla="*/ 220717 w 5486400"/>
              <a:gd name="connsiteY17" fmla="*/ 2490951 h 2963917"/>
              <a:gd name="connsiteX18" fmla="*/ 315311 w 5486400"/>
              <a:gd name="connsiteY18" fmla="*/ 2554013 h 2963917"/>
              <a:gd name="connsiteX19" fmla="*/ 472966 w 5486400"/>
              <a:gd name="connsiteY19" fmla="*/ 2680138 h 2963917"/>
              <a:gd name="connsiteX20" fmla="*/ 788276 w 5486400"/>
              <a:gd name="connsiteY20" fmla="*/ 2774731 h 2963917"/>
              <a:gd name="connsiteX21" fmla="*/ 882869 w 5486400"/>
              <a:gd name="connsiteY21" fmla="*/ 2837793 h 2963917"/>
              <a:gd name="connsiteX22" fmla="*/ 1198179 w 5486400"/>
              <a:gd name="connsiteY22" fmla="*/ 2900855 h 2963917"/>
              <a:gd name="connsiteX23" fmla="*/ 1292773 w 5486400"/>
              <a:gd name="connsiteY23" fmla="*/ 2932386 h 2963917"/>
              <a:gd name="connsiteX24" fmla="*/ 1765738 w 5486400"/>
              <a:gd name="connsiteY24" fmla="*/ 2963917 h 2963917"/>
              <a:gd name="connsiteX25" fmla="*/ 2648607 w 5486400"/>
              <a:gd name="connsiteY25" fmla="*/ 2932386 h 2963917"/>
              <a:gd name="connsiteX26" fmla="*/ 3090042 w 5486400"/>
              <a:gd name="connsiteY26" fmla="*/ 2869324 h 2963917"/>
              <a:gd name="connsiteX27" fmla="*/ 3373821 w 5486400"/>
              <a:gd name="connsiteY27" fmla="*/ 2774731 h 2963917"/>
              <a:gd name="connsiteX28" fmla="*/ 3468414 w 5486400"/>
              <a:gd name="connsiteY28" fmla="*/ 2743200 h 2963917"/>
              <a:gd name="connsiteX29" fmla="*/ 3563007 w 5486400"/>
              <a:gd name="connsiteY29" fmla="*/ 2711669 h 2963917"/>
              <a:gd name="connsiteX30" fmla="*/ 3720662 w 5486400"/>
              <a:gd name="connsiteY30" fmla="*/ 2680138 h 2963917"/>
              <a:gd name="connsiteX31" fmla="*/ 4035973 w 5486400"/>
              <a:gd name="connsiteY31" fmla="*/ 2554013 h 2963917"/>
              <a:gd name="connsiteX32" fmla="*/ 4130566 w 5486400"/>
              <a:gd name="connsiteY32" fmla="*/ 2522482 h 2963917"/>
              <a:gd name="connsiteX33" fmla="*/ 4319752 w 5486400"/>
              <a:gd name="connsiteY33" fmla="*/ 2396358 h 2963917"/>
              <a:gd name="connsiteX34" fmla="*/ 4414345 w 5486400"/>
              <a:gd name="connsiteY34" fmla="*/ 2301765 h 2963917"/>
              <a:gd name="connsiteX35" fmla="*/ 4603531 w 5486400"/>
              <a:gd name="connsiteY35" fmla="*/ 2207172 h 2963917"/>
              <a:gd name="connsiteX36" fmla="*/ 4792717 w 5486400"/>
              <a:gd name="connsiteY36" fmla="*/ 2081048 h 2963917"/>
              <a:gd name="connsiteX37" fmla="*/ 4981904 w 5486400"/>
              <a:gd name="connsiteY37" fmla="*/ 1891862 h 2963917"/>
              <a:gd name="connsiteX38" fmla="*/ 5076497 w 5486400"/>
              <a:gd name="connsiteY38" fmla="*/ 1797269 h 2963917"/>
              <a:gd name="connsiteX39" fmla="*/ 5108028 w 5486400"/>
              <a:gd name="connsiteY39" fmla="*/ 1702676 h 2963917"/>
              <a:gd name="connsiteX40" fmla="*/ 5297214 w 5486400"/>
              <a:gd name="connsiteY40" fmla="*/ 1387365 h 2963917"/>
              <a:gd name="connsiteX41" fmla="*/ 5360276 w 5486400"/>
              <a:gd name="connsiteY41" fmla="*/ 1198179 h 2963917"/>
              <a:gd name="connsiteX42" fmla="*/ 5391807 w 5486400"/>
              <a:gd name="connsiteY42" fmla="*/ 1103586 h 2963917"/>
              <a:gd name="connsiteX43" fmla="*/ 5423338 w 5486400"/>
              <a:gd name="connsiteY43" fmla="*/ 977462 h 2963917"/>
              <a:gd name="connsiteX44" fmla="*/ 5486400 w 5486400"/>
              <a:gd name="connsiteY44" fmla="*/ 882869 h 2963917"/>
              <a:gd name="connsiteX45" fmla="*/ 5454869 w 5486400"/>
              <a:gd name="connsiteY45" fmla="*/ 472965 h 2963917"/>
              <a:gd name="connsiteX46" fmla="*/ 5423338 w 5486400"/>
              <a:gd name="connsiteY46" fmla="*/ 378372 h 2963917"/>
              <a:gd name="connsiteX47" fmla="*/ 5297214 w 5486400"/>
              <a:gd name="connsiteY47" fmla="*/ 283779 h 2963917"/>
              <a:gd name="connsiteX48" fmla="*/ 5013435 w 5486400"/>
              <a:gd name="connsiteY48" fmla="*/ 157655 h 2963917"/>
              <a:gd name="connsiteX49" fmla="*/ 4603531 w 5486400"/>
              <a:gd name="connsiteY49" fmla="*/ 63062 h 2963917"/>
              <a:gd name="connsiteX50" fmla="*/ 3846786 w 5486400"/>
              <a:gd name="connsiteY50" fmla="*/ 31531 h 2963917"/>
              <a:gd name="connsiteX51" fmla="*/ 3499945 w 5486400"/>
              <a:gd name="connsiteY51" fmla="*/ 0 h 2963917"/>
              <a:gd name="connsiteX52" fmla="*/ 2617076 w 5486400"/>
              <a:gd name="connsiteY52" fmla="*/ 31531 h 2963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486400" h="2963917">
                <a:moveTo>
                  <a:pt x="1734207" y="126124"/>
                </a:moveTo>
                <a:cubicBezTo>
                  <a:pt x="1629477" y="178489"/>
                  <a:pt x="1558082" y="225335"/>
                  <a:pt x="1450428" y="252248"/>
                </a:cubicBezTo>
                <a:cubicBezTo>
                  <a:pt x="1190347" y="317268"/>
                  <a:pt x="1393227" y="250573"/>
                  <a:pt x="1166648" y="315310"/>
                </a:cubicBezTo>
                <a:cubicBezTo>
                  <a:pt x="1134690" y="324441"/>
                  <a:pt x="1101109" y="330700"/>
                  <a:pt x="1072055" y="346841"/>
                </a:cubicBezTo>
                <a:cubicBezTo>
                  <a:pt x="1005802" y="383648"/>
                  <a:pt x="954771" y="448998"/>
                  <a:pt x="882869" y="472965"/>
                </a:cubicBezTo>
                <a:cubicBezTo>
                  <a:pt x="716374" y="528463"/>
                  <a:pt x="815931" y="486060"/>
                  <a:pt x="599090" y="630620"/>
                </a:cubicBezTo>
                <a:cubicBezTo>
                  <a:pt x="567559" y="651641"/>
                  <a:pt x="531293" y="666886"/>
                  <a:pt x="504497" y="693682"/>
                </a:cubicBezTo>
                <a:cubicBezTo>
                  <a:pt x="361868" y="836313"/>
                  <a:pt x="534238" y="657995"/>
                  <a:pt x="346842" y="882869"/>
                </a:cubicBezTo>
                <a:cubicBezTo>
                  <a:pt x="327811" y="905707"/>
                  <a:pt x="302810" y="923093"/>
                  <a:pt x="283779" y="945931"/>
                </a:cubicBezTo>
                <a:cubicBezTo>
                  <a:pt x="250136" y="986302"/>
                  <a:pt x="220717" y="1030014"/>
                  <a:pt x="189186" y="1072055"/>
                </a:cubicBezTo>
                <a:cubicBezTo>
                  <a:pt x="178676" y="1103586"/>
                  <a:pt x="172519" y="1136920"/>
                  <a:pt x="157655" y="1166648"/>
                </a:cubicBezTo>
                <a:cubicBezTo>
                  <a:pt x="140708" y="1200543"/>
                  <a:pt x="109984" y="1226612"/>
                  <a:pt x="94593" y="1261241"/>
                </a:cubicBezTo>
                <a:cubicBezTo>
                  <a:pt x="67596" y="1321985"/>
                  <a:pt x="52552" y="1387365"/>
                  <a:pt x="31531" y="1450427"/>
                </a:cubicBezTo>
                <a:lnTo>
                  <a:pt x="0" y="1545020"/>
                </a:lnTo>
                <a:cubicBezTo>
                  <a:pt x="10510" y="1702675"/>
                  <a:pt x="5555" y="1862131"/>
                  <a:pt x="31531" y="2017986"/>
                </a:cubicBezTo>
                <a:cubicBezTo>
                  <a:pt x="37761" y="2055366"/>
                  <a:pt x="79202" y="2077950"/>
                  <a:pt x="94593" y="2112579"/>
                </a:cubicBezTo>
                <a:lnTo>
                  <a:pt x="189186" y="2396358"/>
                </a:lnTo>
                <a:cubicBezTo>
                  <a:pt x="199696" y="2427889"/>
                  <a:pt x="193062" y="2472515"/>
                  <a:pt x="220717" y="2490951"/>
                </a:cubicBezTo>
                <a:cubicBezTo>
                  <a:pt x="252248" y="2511972"/>
                  <a:pt x="285719" y="2530340"/>
                  <a:pt x="315311" y="2554013"/>
                </a:cubicBezTo>
                <a:cubicBezTo>
                  <a:pt x="397212" y="2619534"/>
                  <a:pt x="363781" y="2631611"/>
                  <a:pt x="472966" y="2680138"/>
                </a:cubicBezTo>
                <a:cubicBezTo>
                  <a:pt x="571665" y="2724004"/>
                  <a:pt x="683455" y="2748526"/>
                  <a:pt x="788276" y="2774731"/>
                </a:cubicBezTo>
                <a:cubicBezTo>
                  <a:pt x="819807" y="2795752"/>
                  <a:pt x="846649" y="2826648"/>
                  <a:pt x="882869" y="2837793"/>
                </a:cubicBezTo>
                <a:cubicBezTo>
                  <a:pt x="985314" y="2869315"/>
                  <a:pt x="1096494" y="2866961"/>
                  <a:pt x="1198179" y="2900855"/>
                </a:cubicBezTo>
                <a:cubicBezTo>
                  <a:pt x="1229710" y="2911365"/>
                  <a:pt x="1259739" y="2928716"/>
                  <a:pt x="1292773" y="2932386"/>
                </a:cubicBezTo>
                <a:cubicBezTo>
                  <a:pt x="1449812" y="2949835"/>
                  <a:pt x="1608083" y="2953407"/>
                  <a:pt x="1765738" y="2963917"/>
                </a:cubicBezTo>
                <a:lnTo>
                  <a:pt x="2648607" y="2932386"/>
                </a:lnTo>
                <a:cubicBezTo>
                  <a:pt x="2766988" y="2925809"/>
                  <a:pt x="2966134" y="2889975"/>
                  <a:pt x="3090042" y="2869324"/>
                </a:cubicBezTo>
                <a:lnTo>
                  <a:pt x="3373821" y="2774731"/>
                </a:lnTo>
                <a:lnTo>
                  <a:pt x="3468414" y="2743200"/>
                </a:lnTo>
                <a:cubicBezTo>
                  <a:pt x="3499945" y="2732690"/>
                  <a:pt x="3530416" y="2718187"/>
                  <a:pt x="3563007" y="2711669"/>
                </a:cubicBezTo>
                <a:lnTo>
                  <a:pt x="3720662" y="2680138"/>
                </a:lnTo>
                <a:cubicBezTo>
                  <a:pt x="3906241" y="2587349"/>
                  <a:pt x="3802196" y="2631939"/>
                  <a:pt x="4035973" y="2554013"/>
                </a:cubicBezTo>
                <a:cubicBezTo>
                  <a:pt x="4067504" y="2543503"/>
                  <a:pt x="4102911" y="2540918"/>
                  <a:pt x="4130566" y="2522482"/>
                </a:cubicBezTo>
                <a:cubicBezTo>
                  <a:pt x="4193628" y="2480441"/>
                  <a:pt x="4266160" y="2449950"/>
                  <a:pt x="4319752" y="2396358"/>
                </a:cubicBezTo>
                <a:cubicBezTo>
                  <a:pt x="4351283" y="2364827"/>
                  <a:pt x="4377243" y="2326500"/>
                  <a:pt x="4414345" y="2301765"/>
                </a:cubicBezTo>
                <a:cubicBezTo>
                  <a:pt x="4698758" y="2112156"/>
                  <a:pt x="4305845" y="2455244"/>
                  <a:pt x="4603531" y="2207172"/>
                </a:cubicBezTo>
                <a:cubicBezTo>
                  <a:pt x="4760991" y="2075956"/>
                  <a:pt x="4626480" y="2136460"/>
                  <a:pt x="4792717" y="2081048"/>
                </a:cubicBezTo>
                <a:lnTo>
                  <a:pt x="4981904" y="1891862"/>
                </a:lnTo>
                <a:lnTo>
                  <a:pt x="5076497" y="1797269"/>
                </a:lnTo>
                <a:cubicBezTo>
                  <a:pt x="5087007" y="1765738"/>
                  <a:pt x="5091887" y="1731730"/>
                  <a:pt x="5108028" y="1702676"/>
                </a:cubicBezTo>
                <a:cubicBezTo>
                  <a:pt x="5213781" y="1512321"/>
                  <a:pt x="5229060" y="1557749"/>
                  <a:pt x="5297214" y="1387365"/>
                </a:cubicBezTo>
                <a:cubicBezTo>
                  <a:pt x="5321902" y="1325646"/>
                  <a:pt x="5339255" y="1261241"/>
                  <a:pt x="5360276" y="1198179"/>
                </a:cubicBezTo>
                <a:cubicBezTo>
                  <a:pt x="5370786" y="1166648"/>
                  <a:pt x="5383746" y="1135830"/>
                  <a:pt x="5391807" y="1103586"/>
                </a:cubicBezTo>
                <a:cubicBezTo>
                  <a:pt x="5402317" y="1061545"/>
                  <a:pt x="5406267" y="1017293"/>
                  <a:pt x="5423338" y="977462"/>
                </a:cubicBezTo>
                <a:cubicBezTo>
                  <a:pt x="5438266" y="942630"/>
                  <a:pt x="5465379" y="914400"/>
                  <a:pt x="5486400" y="882869"/>
                </a:cubicBezTo>
                <a:cubicBezTo>
                  <a:pt x="5475890" y="746234"/>
                  <a:pt x="5471866" y="608945"/>
                  <a:pt x="5454869" y="472965"/>
                </a:cubicBezTo>
                <a:cubicBezTo>
                  <a:pt x="5450747" y="439985"/>
                  <a:pt x="5444616" y="403905"/>
                  <a:pt x="5423338" y="378372"/>
                </a:cubicBezTo>
                <a:cubicBezTo>
                  <a:pt x="5389695" y="338001"/>
                  <a:pt x="5339977" y="314324"/>
                  <a:pt x="5297214" y="283779"/>
                </a:cubicBezTo>
                <a:cubicBezTo>
                  <a:pt x="5185724" y="204143"/>
                  <a:pt x="5171194" y="197094"/>
                  <a:pt x="5013435" y="157655"/>
                </a:cubicBezTo>
                <a:cubicBezTo>
                  <a:pt x="4993223" y="152602"/>
                  <a:pt x="4670546" y="67684"/>
                  <a:pt x="4603531" y="63062"/>
                </a:cubicBezTo>
                <a:cubicBezTo>
                  <a:pt x="4351662" y="45692"/>
                  <a:pt x="4099034" y="42041"/>
                  <a:pt x="3846786" y="31531"/>
                </a:cubicBezTo>
                <a:cubicBezTo>
                  <a:pt x="3731172" y="21021"/>
                  <a:pt x="3616035" y="0"/>
                  <a:pt x="3499945" y="0"/>
                </a:cubicBezTo>
                <a:cubicBezTo>
                  <a:pt x="3205468" y="0"/>
                  <a:pt x="2617076" y="31531"/>
                  <a:pt x="2617076" y="31531"/>
                </a:cubicBez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3842124" y="4824248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Freeform 473"/>
          <p:cNvSpPr/>
          <p:nvPr/>
        </p:nvSpPr>
        <p:spPr>
          <a:xfrm rot="369619">
            <a:off x="11103093" y="5043738"/>
            <a:ext cx="6460222" cy="2419792"/>
          </a:xfrm>
          <a:custGeom>
            <a:avLst/>
            <a:gdLst>
              <a:gd name="connsiteX0" fmla="*/ 1734207 w 5486400"/>
              <a:gd name="connsiteY0" fmla="*/ 126124 h 2963917"/>
              <a:gd name="connsiteX1" fmla="*/ 1450428 w 5486400"/>
              <a:gd name="connsiteY1" fmla="*/ 252248 h 2963917"/>
              <a:gd name="connsiteX2" fmla="*/ 1166648 w 5486400"/>
              <a:gd name="connsiteY2" fmla="*/ 315310 h 2963917"/>
              <a:gd name="connsiteX3" fmla="*/ 1072055 w 5486400"/>
              <a:gd name="connsiteY3" fmla="*/ 346841 h 2963917"/>
              <a:gd name="connsiteX4" fmla="*/ 882869 w 5486400"/>
              <a:gd name="connsiteY4" fmla="*/ 472965 h 2963917"/>
              <a:gd name="connsiteX5" fmla="*/ 599090 w 5486400"/>
              <a:gd name="connsiteY5" fmla="*/ 630620 h 2963917"/>
              <a:gd name="connsiteX6" fmla="*/ 504497 w 5486400"/>
              <a:gd name="connsiteY6" fmla="*/ 693682 h 2963917"/>
              <a:gd name="connsiteX7" fmla="*/ 346842 w 5486400"/>
              <a:gd name="connsiteY7" fmla="*/ 882869 h 2963917"/>
              <a:gd name="connsiteX8" fmla="*/ 283779 w 5486400"/>
              <a:gd name="connsiteY8" fmla="*/ 945931 h 2963917"/>
              <a:gd name="connsiteX9" fmla="*/ 189186 w 5486400"/>
              <a:gd name="connsiteY9" fmla="*/ 1072055 h 2963917"/>
              <a:gd name="connsiteX10" fmla="*/ 157655 w 5486400"/>
              <a:gd name="connsiteY10" fmla="*/ 1166648 h 2963917"/>
              <a:gd name="connsiteX11" fmla="*/ 94593 w 5486400"/>
              <a:gd name="connsiteY11" fmla="*/ 1261241 h 2963917"/>
              <a:gd name="connsiteX12" fmla="*/ 31531 w 5486400"/>
              <a:gd name="connsiteY12" fmla="*/ 1450427 h 2963917"/>
              <a:gd name="connsiteX13" fmla="*/ 0 w 5486400"/>
              <a:gd name="connsiteY13" fmla="*/ 1545020 h 2963917"/>
              <a:gd name="connsiteX14" fmla="*/ 31531 w 5486400"/>
              <a:gd name="connsiteY14" fmla="*/ 2017986 h 2963917"/>
              <a:gd name="connsiteX15" fmla="*/ 94593 w 5486400"/>
              <a:gd name="connsiteY15" fmla="*/ 2112579 h 2963917"/>
              <a:gd name="connsiteX16" fmla="*/ 189186 w 5486400"/>
              <a:gd name="connsiteY16" fmla="*/ 2396358 h 2963917"/>
              <a:gd name="connsiteX17" fmla="*/ 220717 w 5486400"/>
              <a:gd name="connsiteY17" fmla="*/ 2490951 h 2963917"/>
              <a:gd name="connsiteX18" fmla="*/ 315311 w 5486400"/>
              <a:gd name="connsiteY18" fmla="*/ 2554013 h 2963917"/>
              <a:gd name="connsiteX19" fmla="*/ 472966 w 5486400"/>
              <a:gd name="connsiteY19" fmla="*/ 2680138 h 2963917"/>
              <a:gd name="connsiteX20" fmla="*/ 788276 w 5486400"/>
              <a:gd name="connsiteY20" fmla="*/ 2774731 h 2963917"/>
              <a:gd name="connsiteX21" fmla="*/ 882869 w 5486400"/>
              <a:gd name="connsiteY21" fmla="*/ 2837793 h 2963917"/>
              <a:gd name="connsiteX22" fmla="*/ 1198179 w 5486400"/>
              <a:gd name="connsiteY22" fmla="*/ 2900855 h 2963917"/>
              <a:gd name="connsiteX23" fmla="*/ 1292773 w 5486400"/>
              <a:gd name="connsiteY23" fmla="*/ 2932386 h 2963917"/>
              <a:gd name="connsiteX24" fmla="*/ 1765738 w 5486400"/>
              <a:gd name="connsiteY24" fmla="*/ 2963917 h 2963917"/>
              <a:gd name="connsiteX25" fmla="*/ 2648607 w 5486400"/>
              <a:gd name="connsiteY25" fmla="*/ 2932386 h 2963917"/>
              <a:gd name="connsiteX26" fmla="*/ 3090042 w 5486400"/>
              <a:gd name="connsiteY26" fmla="*/ 2869324 h 2963917"/>
              <a:gd name="connsiteX27" fmla="*/ 3373821 w 5486400"/>
              <a:gd name="connsiteY27" fmla="*/ 2774731 h 2963917"/>
              <a:gd name="connsiteX28" fmla="*/ 3468414 w 5486400"/>
              <a:gd name="connsiteY28" fmla="*/ 2743200 h 2963917"/>
              <a:gd name="connsiteX29" fmla="*/ 3563007 w 5486400"/>
              <a:gd name="connsiteY29" fmla="*/ 2711669 h 2963917"/>
              <a:gd name="connsiteX30" fmla="*/ 3720662 w 5486400"/>
              <a:gd name="connsiteY30" fmla="*/ 2680138 h 2963917"/>
              <a:gd name="connsiteX31" fmla="*/ 4035973 w 5486400"/>
              <a:gd name="connsiteY31" fmla="*/ 2554013 h 2963917"/>
              <a:gd name="connsiteX32" fmla="*/ 4130566 w 5486400"/>
              <a:gd name="connsiteY32" fmla="*/ 2522482 h 2963917"/>
              <a:gd name="connsiteX33" fmla="*/ 4319752 w 5486400"/>
              <a:gd name="connsiteY33" fmla="*/ 2396358 h 2963917"/>
              <a:gd name="connsiteX34" fmla="*/ 4414345 w 5486400"/>
              <a:gd name="connsiteY34" fmla="*/ 2301765 h 2963917"/>
              <a:gd name="connsiteX35" fmla="*/ 4603531 w 5486400"/>
              <a:gd name="connsiteY35" fmla="*/ 2207172 h 2963917"/>
              <a:gd name="connsiteX36" fmla="*/ 4792717 w 5486400"/>
              <a:gd name="connsiteY36" fmla="*/ 2081048 h 2963917"/>
              <a:gd name="connsiteX37" fmla="*/ 4981904 w 5486400"/>
              <a:gd name="connsiteY37" fmla="*/ 1891862 h 2963917"/>
              <a:gd name="connsiteX38" fmla="*/ 5076497 w 5486400"/>
              <a:gd name="connsiteY38" fmla="*/ 1797269 h 2963917"/>
              <a:gd name="connsiteX39" fmla="*/ 5108028 w 5486400"/>
              <a:gd name="connsiteY39" fmla="*/ 1702676 h 2963917"/>
              <a:gd name="connsiteX40" fmla="*/ 5297214 w 5486400"/>
              <a:gd name="connsiteY40" fmla="*/ 1387365 h 2963917"/>
              <a:gd name="connsiteX41" fmla="*/ 5360276 w 5486400"/>
              <a:gd name="connsiteY41" fmla="*/ 1198179 h 2963917"/>
              <a:gd name="connsiteX42" fmla="*/ 5391807 w 5486400"/>
              <a:gd name="connsiteY42" fmla="*/ 1103586 h 2963917"/>
              <a:gd name="connsiteX43" fmla="*/ 5423338 w 5486400"/>
              <a:gd name="connsiteY43" fmla="*/ 977462 h 2963917"/>
              <a:gd name="connsiteX44" fmla="*/ 5486400 w 5486400"/>
              <a:gd name="connsiteY44" fmla="*/ 882869 h 2963917"/>
              <a:gd name="connsiteX45" fmla="*/ 5454869 w 5486400"/>
              <a:gd name="connsiteY45" fmla="*/ 472965 h 2963917"/>
              <a:gd name="connsiteX46" fmla="*/ 5423338 w 5486400"/>
              <a:gd name="connsiteY46" fmla="*/ 378372 h 2963917"/>
              <a:gd name="connsiteX47" fmla="*/ 5297214 w 5486400"/>
              <a:gd name="connsiteY47" fmla="*/ 283779 h 2963917"/>
              <a:gd name="connsiteX48" fmla="*/ 5013435 w 5486400"/>
              <a:gd name="connsiteY48" fmla="*/ 157655 h 2963917"/>
              <a:gd name="connsiteX49" fmla="*/ 4603531 w 5486400"/>
              <a:gd name="connsiteY49" fmla="*/ 63062 h 2963917"/>
              <a:gd name="connsiteX50" fmla="*/ 3846786 w 5486400"/>
              <a:gd name="connsiteY50" fmla="*/ 31531 h 2963917"/>
              <a:gd name="connsiteX51" fmla="*/ 3499945 w 5486400"/>
              <a:gd name="connsiteY51" fmla="*/ 0 h 2963917"/>
              <a:gd name="connsiteX52" fmla="*/ 2617076 w 5486400"/>
              <a:gd name="connsiteY52" fmla="*/ 31531 h 2963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486400" h="2963917">
                <a:moveTo>
                  <a:pt x="1734207" y="126124"/>
                </a:moveTo>
                <a:cubicBezTo>
                  <a:pt x="1629477" y="178489"/>
                  <a:pt x="1558082" y="225335"/>
                  <a:pt x="1450428" y="252248"/>
                </a:cubicBezTo>
                <a:cubicBezTo>
                  <a:pt x="1190347" y="317268"/>
                  <a:pt x="1393227" y="250573"/>
                  <a:pt x="1166648" y="315310"/>
                </a:cubicBezTo>
                <a:cubicBezTo>
                  <a:pt x="1134690" y="324441"/>
                  <a:pt x="1101109" y="330700"/>
                  <a:pt x="1072055" y="346841"/>
                </a:cubicBezTo>
                <a:cubicBezTo>
                  <a:pt x="1005802" y="383648"/>
                  <a:pt x="954771" y="448998"/>
                  <a:pt x="882869" y="472965"/>
                </a:cubicBezTo>
                <a:cubicBezTo>
                  <a:pt x="716374" y="528463"/>
                  <a:pt x="815931" y="486060"/>
                  <a:pt x="599090" y="630620"/>
                </a:cubicBezTo>
                <a:cubicBezTo>
                  <a:pt x="567559" y="651641"/>
                  <a:pt x="531293" y="666886"/>
                  <a:pt x="504497" y="693682"/>
                </a:cubicBezTo>
                <a:cubicBezTo>
                  <a:pt x="361868" y="836313"/>
                  <a:pt x="534238" y="657995"/>
                  <a:pt x="346842" y="882869"/>
                </a:cubicBezTo>
                <a:cubicBezTo>
                  <a:pt x="327811" y="905707"/>
                  <a:pt x="302810" y="923093"/>
                  <a:pt x="283779" y="945931"/>
                </a:cubicBezTo>
                <a:cubicBezTo>
                  <a:pt x="250136" y="986302"/>
                  <a:pt x="220717" y="1030014"/>
                  <a:pt x="189186" y="1072055"/>
                </a:cubicBezTo>
                <a:cubicBezTo>
                  <a:pt x="178676" y="1103586"/>
                  <a:pt x="172519" y="1136920"/>
                  <a:pt x="157655" y="1166648"/>
                </a:cubicBezTo>
                <a:cubicBezTo>
                  <a:pt x="140708" y="1200543"/>
                  <a:pt x="109984" y="1226612"/>
                  <a:pt x="94593" y="1261241"/>
                </a:cubicBezTo>
                <a:cubicBezTo>
                  <a:pt x="67596" y="1321985"/>
                  <a:pt x="52552" y="1387365"/>
                  <a:pt x="31531" y="1450427"/>
                </a:cubicBezTo>
                <a:lnTo>
                  <a:pt x="0" y="1545020"/>
                </a:lnTo>
                <a:cubicBezTo>
                  <a:pt x="10510" y="1702675"/>
                  <a:pt x="5555" y="1862131"/>
                  <a:pt x="31531" y="2017986"/>
                </a:cubicBezTo>
                <a:cubicBezTo>
                  <a:pt x="37761" y="2055366"/>
                  <a:pt x="79202" y="2077950"/>
                  <a:pt x="94593" y="2112579"/>
                </a:cubicBezTo>
                <a:lnTo>
                  <a:pt x="189186" y="2396358"/>
                </a:lnTo>
                <a:cubicBezTo>
                  <a:pt x="199696" y="2427889"/>
                  <a:pt x="193062" y="2472515"/>
                  <a:pt x="220717" y="2490951"/>
                </a:cubicBezTo>
                <a:cubicBezTo>
                  <a:pt x="252248" y="2511972"/>
                  <a:pt x="285719" y="2530340"/>
                  <a:pt x="315311" y="2554013"/>
                </a:cubicBezTo>
                <a:cubicBezTo>
                  <a:pt x="397212" y="2619534"/>
                  <a:pt x="363781" y="2631611"/>
                  <a:pt x="472966" y="2680138"/>
                </a:cubicBezTo>
                <a:cubicBezTo>
                  <a:pt x="571665" y="2724004"/>
                  <a:pt x="683455" y="2748526"/>
                  <a:pt x="788276" y="2774731"/>
                </a:cubicBezTo>
                <a:cubicBezTo>
                  <a:pt x="819807" y="2795752"/>
                  <a:pt x="846649" y="2826648"/>
                  <a:pt x="882869" y="2837793"/>
                </a:cubicBezTo>
                <a:cubicBezTo>
                  <a:pt x="985314" y="2869315"/>
                  <a:pt x="1096494" y="2866961"/>
                  <a:pt x="1198179" y="2900855"/>
                </a:cubicBezTo>
                <a:cubicBezTo>
                  <a:pt x="1229710" y="2911365"/>
                  <a:pt x="1259739" y="2928716"/>
                  <a:pt x="1292773" y="2932386"/>
                </a:cubicBezTo>
                <a:cubicBezTo>
                  <a:pt x="1449812" y="2949835"/>
                  <a:pt x="1608083" y="2953407"/>
                  <a:pt x="1765738" y="2963917"/>
                </a:cubicBezTo>
                <a:lnTo>
                  <a:pt x="2648607" y="2932386"/>
                </a:lnTo>
                <a:cubicBezTo>
                  <a:pt x="2766988" y="2925809"/>
                  <a:pt x="2966134" y="2889975"/>
                  <a:pt x="3090042" y="2869324"/>
                </a:cubicBezTo>
                <a:lnTo>
                  <a:pt x="3373821" y="2774731"/>
                </a:lnTo>
                <a:lnTo>
                  <a:pt x="3468414" y="2743200"/>
                </a:lnTo>
                <a:cubicBezTo>
                  <a:pt x="3499945" y="2732690"/>
                  <a:pt x="3530416" y="2718187"/>
                  <a:pt x="3563007" y="2711669"/>
                </a:cubicBezTo>
                <a:lnTo>
                  <a:pt x="3720662" y="2680138"/>
                </a:lnTo>
                <a:cubicBezTo>
                  <a:pt x="3906241" y="2587349"/>
                  <a:pt x="3802196" y="2631939"/>
                  <a:pt x="4035973" y="2554013"/>
                </a:cubicBezTo>
                <a:cubicBezTo>
                  <a:pt x="4067504" y="2543503"/>
                  <a:pt x="4102911" y="2540918"/>
                  <a:pt x="4130566" y="2522482"/>
                </a:cubicBezTo>
                <a:cubicBezTo>
                  <a:pt x="4193628" y="2480441"/>
                  <a:pt x="4266160" y="2449950"/>
                  <a:pt x="4319752" y="2396358"/>
                </a:cubicBezTo>
                <a:cubicBezTo>
                  <a:pt x="4351283" y="2364827"/>
                  <a:pt x="4377243" y="2326500"/>
                  <a:pt x="4414345" y="2301765"/>
                </a:cubicBezTo>
                <a:cubicBezTo>
                  <a:pt x="4698758" y="2112156"/>
                  <a:pt x="4305845" y="2455244"/>
                  <a:pt x="4603531" y="2207172"/>
                </a:cubicBezTo>
                <a:cubicBezTo>
                  <a:pt x="4760991" y="2075956"/>
                  <a:pt x="4626480" y="2136460"/>
                  <a:pt x="4792717" y="2081048"/>
                </a:cubicBezTo>
                <a:lnTo>
                  <a:pt x="4981904" y="1891862"/>
                </a:lnTo>
                <a:lnTo>
                  <a:pt x="5076497" y="1797269"/>
                </a:lnTo>
                <a:cubicBezTo>
                  <a:pt x="5087007" y="1765738"/>
                  <a:pt x="5091887" y="1731730"/>
                  <a:pt x="5108028" y="1702676"/>
                </a:cubicBezTo>
                <a:cubicBezTo>
                  <a:pt x="5213781" y="1512321"/>
                  <a:pt x="5229060" y="1557749"/>
                  <a:pt x="5297214" y="1387365"/>
                </a:cubicBezTo>
                <a:cubicBezTo>
                  <a:pt x="5321902" y="1325646"/>
                  <a:pt x="5339255" y="1261241"/>
                  <a:pt x="5360276" y="1198179"/>
                </a:cubicBezTo>
                <a:cubicBezTo>
                  <a:pt x="5370786" y="1166648"/>
                  <a:pt x="5383746" y="1135830"/>
                  <a:pt x="5391807" y="1103586"/>
                </a:cubicBezTo>
                <a:cubicBezTo>
                  <a:pt x="5402317" y="1061545"/>
                  <a:pt x="5406267" y="1017293"/>
                  <a:pt x="5423338" y="977462"/>
                </a:cubicBezTo>
                <a:cubicBezTo>
                  <a:pt x="5438266" y="942630"/>
                  <a:pt x="5465379" y="914400"/>
                  <a:pt x="5486400" y="882869"/>
                </a:cubicBezTo>
                <a:cubicBezTo>
                  <a:pt x="5475890" y="746234"/>
                  <a:pt x="5471866" y="608945"/>
                  <a:pt x="5454869" y="472965"/>
                </a:cubicBezTo>
                <a:cubicBezTo>
                  <a:pt x="5450747" y="439985"/>
                  <a:pt x="5444616" y="403905"/>
                  <a:pt x="5423338" y="378372"/>
                </a:cubicBezTo>
                <a:cubicBezTo>
                  <a:pt x="5389695" y="338001"/>
                  <a:pt x="5339977" y="314324"/>
                  <a:pt x="5297214" y="283779"/>
                </a:cubicBezTo>
                <a:cubicBezTo>
                  <a:pt x="5185724" y="204143"/>
                  <a:pt x="5171194" y="197094"/>
                  <a:pt x="5013435" y="157655"/>
                </a:cubicBezTo>
                <a:cubicBezTo>
                  <a:pt x="4993223" y="152602"/>
                  <a:pt x="4670546" y="67684"/>
                  <a:pt x="4603531" y="63062"/>
                </a:cubicBezTo>
                <a:cubicBezTo>
                  <a:pt x="4351662" y="45692"/>
                  <a:pt x="4099034" y="42041"/>
                  <a:pt x="3846786" y="31531"/>
                </a:cubicBezTo>
                <a:cubicBezTo>
                  <a:pt x="3731172" y="21021"/>
                  <a:pt x="3616035" y="0"/>
                  <a:pt x="3499945" y="0"/>
                </a:cubicBezTo>
                <a:cubicBezTo>
                  <a:pt x="3205468" y="0"/>
                  <a:pt x="2617076" y="31531"/>
                  <a:pt x="2617076" y="31531"/>
                </a:cubicBez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Freeform 474"/>
          <p:cNvSpPr/>
          <p:nvPr/>
        </p:nvSpPr>
        <p:spPr>
          <a:xfrm>
            <a:off x="20647573" y="3463158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013794" y="5707118"/>
            <a:ext cx="7801351" cy="6640058"/>
          </a:xfrm>
          <a:custGeom>
            <a:avLst/>
            <a:gdLst>
              <a:gd name="connsiteX0" fmla="*/ 3444430 w 7535351"/>
              <a:gd name="connsiteY0" fmla="*/ 2512631 h 5984609"/>
              <a:gd name="connsiteX1" fmla="*/ 4327299 w 7535351"/>
              <a:gd name="connsiteY1" fmla="*/ 1787417 h 5984609"/>
              <a:gd name="connsiteX2" fmla="*/ 5241699 w 7535351"/>
              <a:gd name="connsiteY2" fmla="*/ 841486 h 5984609"/>
              <a:gd name="connsiteX3" fmla="*/ 6219161 w 7535351"/>
              <a:gd name="connsiteY3" fmla="*/ 179335 h 5984609"/>
              <a:gd name="connsiteX4" fmla="*/ 7165092 w 7535351"/>
              <a:gd name="connsiteY4" fmla="*/ 53210 h 5984609"/>
              <a:gd name="connsiteX5" fmla="*/ 7448871 w 7535351"/>
              <a:gd name="connsiteY5" fmla="*/ 936079 h 5984609"/>
              <a:gd name="connsiteX6" fmla="*/ 5714665 w 7535351"/>
              <a:gd name="connsiteY6" fmla="*/ 3300907 h 5984609"/>
              <a:gd name="connsiteX7" fmla="*/ 4264237 w 7535351"/>
              <a:gd name="connsiteY7" fmla="*/ 5129707 h 5984609"/>
              <a:gd name="connsiteX8" fmla="*/ 3066058 w 7535351"/>
              <a:gd name="connsiteY8" fmla="*/ 5602673 h 5984609"/>
              <a:gd name="connsiteX9" fmla="*/ 1142665 w 7535351"/>
              <a:gd name="connsiteY9" fmla="*/ 5886452 h 5984609"/>
              <a:gd name="connsiteX10" fmla="*/ 259796 w 7535351"/>
              <a:gd name="connsiteY10" fmla="*/ 5917983 h 5984609"/>
              <a:gd name="connsiteX11" fmla="*/ 7547 w 7535351"/>
              <a:gd name="connsiteY11" fmla="*/ 5035114 h 5984609"/>
              <a:gd name="connsiteX12" fmla="*/ 480513 w 7535351"/>
              <a:gd name="connsiteY12" fmla="*/ 4341431 h 5984609"/>
              <a:gd name="connsiteX13" fmla="*/ 2025534 w 7535351"/>
              <a:gd name="connsiteY13" fmla="*/ 3963059 h 5984609"/>
              <a:gd name="connsiteX14" fmla="*/ 3066058 w 7535351"/>
              <a:gd name="connsiteY14" fmla="*/ 2891004 h 5984609"/>
              <a:gd name="connsiteX0" fmla="*/ 3449880 w 7540801"/>
              <a:gd name="connsiteY0" fmla="*/ 2512631 h 6120742"/>
              <a:gd name="connsiteX1" fmla="*/ 4332749 w 7540801"/>
              <a:gd name="connsiteY1" fmla="*/ 1787417 h 6120742"/>
              <a:gd name="connsiteX2" fmla="*/ 5247149 w 7540801"/>
              <a:gd name="connsiteY2" fmla="*/ 841486 h 6120742"/>
              <a:gd name="connsiteX3" fmla="*/ 6224611 w 7540801"/>
              <a:gd name="connsiteY3" fmla="*/ 179335 h 6120742"/>
              <a:gd name="connsiteX4" fmla="*/ 7170542 w 7540801"/>
              <a:gd name="connsiteY4" fmla="*/ 53210 h 6120742"/>
              <a:gd name="connsiteX5" fmla="*/ 7454321 w 7540801"/>
              <a:gd name="connsiteY5" fmla="*/ 936079 h 6120742"/>
              <a:gd name="connsiteX6" fmla="*/ 5720115 w 7540801"/>
              <a:gd name="connsiteY6" fmla="*/ 3300907 h 6120742"/>
              <a:gd name="connsiteX7" fmla="*/ 4269687 w 7540801"/>
              <a:gd name="connsiteY7" fmla="*/ 5129707 h 6120742"/>
              <a:gd name="connsiteX8" fmla="*/ 3071508 w 7540801"/>
              <a:gd name="connsiteY8" fmla="*/ 5602673 h 6120742"/>
              <a:gd name="connsiteX9" fmla="*/ 1574806 w 7540801"/>
              <a:gd name="connsiteY9" fmla="*/ 6102266 h 6120742"/>
              <a:gd name="connsiteX10" fmla="*/ 265246 w 7540801"/>
              <a:gd name="connsiteY10" fmla="*/ 5917983 h 6120742"/>
              <a:gd name="connsiteX11" fmla="*/ 12997 w 7540801"/>
              <a:gd name="connsiteY11" fmla="*/ 5035114 h 6120742"/>
              <a:gd name="connsiteX12" fmla="*/ 485963 w 7540801"/>
              <a:gd name="connsiteY12" fmla="*/ 4341431 h 6120742"/>
              <a:gd name="connsiteX13" fmla="*/ 2030984 w 7540801"/>
              <a:gd name="connsiteY13" fmla="*/ 3963059 h 6120742"/>
              <a:gd name="connsiteX14" fmla="*/ 3071508 w 7540801"/>
              <a:gd name="connsiteY14" fmla="*/ 2891004 h 6120742"/>
              <a:gd name="connsiteX0" fmla="*/ 3449880 w 7540801"/>
              <a:gd name="connsiteY0" fmla="*/ 2512631 h 6108569"/>
              <a:gd name="connsiteX1" fmla="*/ 4332749 w 7540801"/>
              <a:gd name="connsiteY1" fmla="*/ 1787417 h 6108569"/>
              <a:gd name="connsiteX2" fmla="*/ 5247149 w 7540801"/>
              <a:gd name="connsiteY2" fmla="*/ 841486 h 6108569"/>
              <a:gd name="connsiteX3" fmla="*/ 6224611 w 7540801"/>
              <a:gd name="connsiteY3" fmla="*/ 179335 h 6108569"/>
              <a:gd name="connsiteX4" fmla="*/ 7170542 w 7540801"/>
              <a:gd name="connsiteY4" fmla="*/ 53210 h 6108569"/>
              <a:gd name="connsiteX5" fmla="*/ 7454321 w 7540801"/>
              <a:gd name="connsiteY5" fmla="*/ 936079 h 6108569"/>
              <a:gd name="connsiteX6" fmla="*/ 5720115 w 7540801"/>
              <a:gd name="connsiteY6" fmla="*/ 3300907 h 6108569"/>
              <a:gd name="connsiteX7" fmla="*/ 4269687 w 7540801"/>
              <a:gd name="connsiteY7" fmla="*/ 5129707 h 6108569"/>
              <a:gd name="connsiteX8" fmla="*/ 3193420 w 7540801"/>
              <a:gd name="connsiteY8" fmla="*/ 5787656 h 6108569"/>
              <a:gd name="connsiteX9" fmla="*/ 1574806 w 7540801"/>
              <a:gd name="connsiteY9" fmla="*/ 6102266 h 6108569"/>
              <a:gd name="connsiteX10" fmla="*/ 265246 w 7540801"/>
              <a:gd name="connsiteY10" fmla="*/ 5917983 h 6108569"/>
              <a:gd name="connsiteX11" fmla="*/ 12997 w 7540801"/>
              <a:gd name="connsiteY11" fmla="*/ 5035114 h 6108569"/>
              <a:gd name="connsiteX12" fmla="*/ 485963 w 7540801"/>
              <a:gd name="connsiteY12" fmla="*/ 4341431 h 6108569"/>
              <a:gd name="connsiteX13" fmla="*/ 2030984 w 7540801"/>
              <a:gd name="connsiteY13" fmla="*/ 3963059 h 6108569"/>
              <a:gd name="connsiteX14" fmla="*/ 3071508 w 7540801"/>
              <a:gd name="connsiteY14" fmla="*/ 2891004 h 6108569"/>
              <a:gd name="connsiteX0" fmla="*/ 3449880 w 7540801"/>
              <a:gd name="connsiteY0" fmla="*/ 2512631 h 6473234"/>
              <a:gd name="connsiteX1" fmla="*/ 4332749 w 7540801"/>
              <a:gd name="connsiteY1" fmla="*/ 1787417 h 6473234"/>
              <a:gd name="connsiteX2" fmla="*/ 5247149 w 7540801"/>
              <a:gd name="connsiteY2" fmla="*/ 841486 h 6473234"/>
              <a:gd name="connsiteX3" fmla="*/ 6224611 w 7540801"/>
              <a:gd name="connsiteY3" fmla="*/ 179335 h 6473234"/>
              <a:gd name="connsiteX4" fmla="*/ 7170542 w 7540801"/>
              <a:gd name="connsiteY4" fmla="*/ 53210 h 6473234"/>
              <a:gd name="connsiteX5" fmla="*/ 7454321 w 7540801"/>
              <a:gd name="connsiteY5" fmla="*/ 936079 h 6473234"/>
              <a:gd name="connsiteX6" fmla="*/ 5720115 w 7540801"/>
              <a:gd name="connsiteY6" fmla="*/ 3300907 h 6473234"/>
              <a:gd name="connsiteX7" fmla="*/ 4269687 w 7540801"/>
              <a:gd name="connsiteY7" fmla="*/ 5129707 h 6473234"/>
              <a:gd name="connsiteX8" fmla="*/ 3193420 w 7540801"/>
              <a:gd name="connsiteY8" fmla="*/ 5787656 h 6473234"/>
              <a:gd name="connsiteX9" fmla="*/ 1574806 w 7540801"/>
              <a:gd name="connsiteY9" fmla="*/ 6472233 h 6473234"/>
              <a:gd name="connsiteX10" fmla="*/ 265246 w 7540801"/>
              <a:gd name="connsiteY10" fmla="*/ 5917983 h 6473234"/>
              <a:gd name="connsiteX11" fmla="*/ 12997 w 7540801"/>
              <a:gd name="connsiteY11" fmla="*/ 5035114 h 6473234"/>
              <a:gd name="connsiteX12" fmla="*/ 485963 w 7540801"/>
              <a:gd name="connsiteY12" fmla="*/ 4341431 h 6473234"/>
              <a:gd name="connsiteX13" fmla="*/ 2030984 w 7540801"/>
              <a:gd name="connsiteY13" fmla="*/ 3963059 h 6473234"/>
              <a:gd name="connsiteX14" fmla="*/ 3071508 w 7540801"/>
              <a:gd name="connsiteY14" fmla="*/ 2891004 h 6473234"/>
              <a:gd name="connsiteX0" fmla="*/ 3449880 w 7540801"/>
              <a:gd name="connsiteY0" fmla="*/ 2512631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071508 w 7540801"/>
              <a:gd name="connsiteY14" fmla="*/ 2891004 h 6492541"/>
              <a:gd name="connsiteX0" fmla="*/ 3449880 w 7540801"/>
              <a:gd name="connsiteY0" fmla="*/ 2512631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  <a:gd name="connsiteX0" fmla="*/ 3744500 w 7540801"/>
              <a:gd name="connsiteY0" fmla="*/ 2843775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  <a:gd name="connsiteX0" fmla="*/ 3744500 w 7540801"/>
              <a:gd name="connsiteY0" fmla="*/ 2843775 h 6492541"/>
              <a:gd name="connsiteX1" fmla="*/ 4430956 w 7540801"/>
              <a:gd name="connsiteY1" fmla="*/ 1919875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40801" h="6492541">
                <a:moveTo>
                  <a:pt x="3744500" y="2843775"/>
                </a:moveTo>
                <a:cubicBezTo>
                  <a:pt x="4036162" y="2620430"/>
                  <a:pt x="4180515" y="2253590"/>
                  <a:pt x="4430956" y="1919875"/>
                </a:cubicBezTo>
                <a:cubicBezTo>
                  <a:pt x="4681397" y="1586160"/>
                  <a:pt x="4948207" y="1131576"/>
                  <a:pt x="5247149" y="841486"/>
                </a:cubicBezTo>
                <a:cubicBezTo>
                  <a:pt x="5546091" y="551396"/>
                  <a:pt x="5904046" y="310714"/>
                  <a:pt x="6224611" y="179335"/>
                </a:cubicBezTo>
                <a:cubicBezTo>
                  <a:pt x="6545176" y="47956"/>
                  <a:pt x="6965590" y="-72914"/>
                  <a:pt x="7170542" y="53210"/>
                </a:cubicBezTo>
                <a:cubicBezTo>
                  <a:pt x="7375494" y="179334"/>
                  <a:pt x="7696059" y="394796"/>
                  <a:pt x="7454321" y="936079"/>
                </a:cubicBezTo>
                <a:cubicBezTo>
                  <a:pt x="7212583" y="1477362"/>
                  <a:pt x="6250887" y="2601969"/>
                  <a:pt x="5720115" y="3300907"/>
                </a:cubicBezTo>
                <a:cubicBezTo>
                  <a:pt x="5189343" y="3999845"/>
                  <a:pt x="4690803" y="4715249"/>
                  <a:pt x="4269687" y="5129707"/>
                </a:cubicBezTo>
                <a:cubicBezTo>
                  <a:pt x="3848571" y="5544165"/>
                  <a:pt x="3642567" y="5563902"/>
                  <a:pt x="3193420" y="5787656"/>
                </a:cubicBezTo>
                <a:cubicBezTo>
                  <a:pt x="2744273" y="6011410"/>
                  <a:pt x="2062835" y="6404266"/>
                  <a:pt x="1574806" y="6472233"/>
                </a:cubicBezTo>
                <a:cubicBezTo>
                  <a:pt x="1086777" y="6540200"/>
                  <a:pt x="525547" y="6434977"/>
                  <a:pt x="265246" y="6195457"/>
                </a:cubicBezTo>
                <a:cubicBezTo>
                  <a:pt x="4945" y="5955937"/>
                  <a:pt x="-23789" y="5344118"/>
                  <a:pt x="12997" y="5035114"/>
                </a:cubicBezTo>
                <a:cubicBezTo>
                  <a:pt x="49783" y="4726110"/>
                  <a:pt x="149632" y="4520107"/>
                  <a:pt x="485963" y="4341431"/>
                </a:cubicBezTo>
                <a:cubicBezTo>
                  <a:pt x="822294" y="4162755"/>
                  <a:pt x="1556412" y="4138568"/>
                  <a:pt x="2030984" y="3963059"/>
                </a:cubicBezTo>
                <a:cubicBezTo>
                  <a:pt x="2505556" y="3787550"/>
                  <a:pt x="3107421" y="3493328"/>
                  <a:pt x="3333393" y="3288376"/>
                </a:cubicBez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Freeform 476"/>
          <p:cNvSpPr/>
          <p:nvPr/>
        </p:nvSpPr>
        <p:spPr>
          <a:xfrm rot="19806432">
            <a:off x="6477294" y="8432215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/>
          <p:cNvSpPr txBox="1"/>
          <p:nvPr/>
        </p:nvSpPr>
        <p:spPr>
          <a:xfrm>
            <a:off x="20965886" y="401271"/>
            <a:ext cx="51996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SAWYER HILL</a:t>
            </a:r>
          </a:p>
        </p:txBody>
      </p:sp>
      <p:sp>
        <p:nvSpPr>
          <p:cNvPr id="17" name="Oval 16"/>
          <p:cNvSpPr/>
          <p:nvPr/>
        </p:nvSpPr>
        <p:spPr>
          <a:xfrm>
            <a:off x="22733875" y="1355834"/>
            <a:ext cx="1702676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3" name="Group 492"/>
          <p:cNvGrpSpPr>
            <a:grpSpLocks noChangeAspect="1"/>
          </p:cNvGrpSpPr>
          <p:nvPr/>
        </p:nvGrpSpPr>
        <p:grpSpPr>
          <a:xfrm>
            <a:off x="22999797" y="1793074"/>
            <a:ext cx="525334" cy="916539"/>
            <a:chOff x="12252960" y="3627120"/>
            <a:chExt cx="1432560" cy="2499360"/>
          </a:xfrm>
        </p:grpSpPr>
        <p:sp>
          <p:nvSpPr>
            <p:cNvPr id="494" name="Diamond 493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496" name="Flowchart: Delay 495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Freeform 496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Freeform 497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Freeform 498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0" name="Group 499"/>
          <p:cNvGrpSpPr>
            <a:grpSpLocks noChangeAspect="1"/>
          </p:cNvGrpSpPr>
          <p:nvPr/>
        </p:nvGrpSpPr>
        <p:grpSpPr>
          <a:xfrm>
            <a:off x="23656694" y="1787819"/>
            <a:ext cx="525334" cy="916539"/>
            <a:chOff x="12252960" y="3627120"/>
            <a:chExt cx="1432560" cy="2499360"/>
          </a:xfrm>
        </p:grpSpPr>
        <p:sp>
          <p:nvSpPr>
            <p:cNvPr id="501" name="Diamond 500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2" name="Group 501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503" name="Flowchart: Delay 502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" name="Freeform 503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" name="Freeform 504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Freeform 505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0" name="Straight Arrow Connector 19"/>
          <p:cNvCxnSpPr>
            <a:stCxn id="17" idx="4"/>
          </p:cNvCxnSpPr>
          <p:nvPr/>
        </p:nvCxnSpPr>
        <p:spPr>
          <a:xfrm>
            <a:off x="23585213" y="3058510"/>
            <a:ext cx="788277" cy="1639614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1"/>
          <p:cNvSpPr/>
          <p:nvPr/>
        </p:nvSpPr>
        <p:spPr>
          <a:xfrm>
            <a:off x="21882538" y="2963917"/>
            <a:ext cx="1418896" cy="2333297"/>
          </a:xfrm>
          <a:custGeom>
            <a:avLst/>
            <a:gdLst>
              <a:gd name="connsiteX0" fmla="*/ 0 w 1418896"/>
              <a:gd name="connsiteY0" fmla="*/ 0 h 2333297"/>
              <a:gd name="connsiteX1" fmla="*/ 1418896 w 1418896"/>
              <a:gd name="connsiteY1" fmla="*/ 819807 h 2333297"/>
              <a:gd name="connsiteX2" fmla="*/ 1292772 w 1418896"/>
              <a:gd name="connsiteY2" fmla="*/ 2333297 h 233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896" h="2333297">
                <a:moveTo>
                  <a:pt x="0" y="0"/>
                </a:moveTo>
                <a:lnTo>
                  <a:pt x="1418896" y="819807"/>
                </a:lnTo>
                <a:lnTo>
                  <a:pt x="1292772" y="2333297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20805228" y="1319048"/>
            <a:ext cx="1702676" cy="1702676"/>
            <a:chOff x="19827765" y="940675"/>
            <a:chExt cx="1702676" cy="1702676"/>
          </a:xfrm>
        </p:grpSpPr>
        <p:sp>
          <p:nvSpPr>
            <p:cNvPr id="508" name="Oval 507"/>
            <p:cNvSpPr/>
            <p:nvPr/>
          </p:nvSpPr>
          <p:spPr>
            <a:xfrm>
              <a:off x="19827765" y="940675"/>
              <a:ext cx="1702676" cy="170267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>
              <a:grpSpLocks noChangeAspect="1"/>
            </p:cNvGrpSpPr>
            <p:nvPr/>
          </p:nvGrpSpPr>
          <p:grpSpPr>
            <a:xfrm>
              <a:off x="20062775" y="1352146"/>
              <a:ext cx="425500" cy="868646"/>
              <a:chOff x="7173250" y="4689974"/>
              <a:chExt cx="599150" cy="1223145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Freeform 260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Freeform 261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3" name="Group 522"/>
            <p:cNvGrpSpPr>
              <a:grpSpLocks noChangeAspect="1"/>
            </p:cNvGrpSpPr>
            <p:nvPr/>
          </p:nvGrpSpPr>
          <p:grpSpPr>
            <a:xfrm>
              <a:off x="20748575" y="1356908"/>
              <a:ext cx="425500" cy="868646"/>
              <a:chOff x="7173250" y="4689974"/>
              <a:chExt cx="599150" cy="1223145"/>
            </a:xfrm>
          </p:grpSpPr>
          <p:sp>
            <p:nvSpPr>
              <p:cNvPr id="524" name="Rectangle 523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7" name="Group 526"/>
          <p:cNvGrpSpPr/>
          <p:nvPr/>
        </p:nvGrpSpPr>
        <p:grpSpPr>
          <a:xfrm>
            <a:off x="18403617" y="1660635"/>
            <a:ext cx="1842932" cy="1702676"/>
            <a:chOff x="19827765" y="940675"/>
            <a:chExt cx="1702676" cy="1702676"/>
          </a:xfrm>
        </p:grpSpPr>
        <p:sp>
          <p:nvSpPr>
            <p:cNvPr id="528" name="Oval 527"/>
            <p:cNvSpPr/>
            <p:nvPr/>
          </p:nvSpPr>
          <p:spPr>
            <a:xfrm>
              <a:off x="19827765" y="940675"/>
              <a:ext cx="1702676" cy="170267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9" name="Group 528"/>
            <p:cNvGrpSpPr>
              <a:grpSpLocks noChangeAspect="1"/>
            </p:cNvGrpSpPr>
            <p:nvPr/>
          </p:nvGrpSpPr>
          <p:grpSpPr>
            <a:xfrm>
              <a:off x="20062775" y="1352146"/>
              <a:ext cx="425500" cy="868646"/>
              <a:chOff x="7173250" y="4689974"/>
              <a:chExt cx="599150" cy="1223145"/>
            </a:xfrm>
          </p:grpSpPr>
          <p:sp>
            <p:nvSpPr>
              <p:cNvPr id="534" name="Rectangle 533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7" name="Group 536"/>
          <p:cNvGrpSpPr>
            <a:grpSpLocks noChangeAspect="1"/>
          </p:cNvGrpSpPr>
          <p:nvPr/>
        </p:nvGrpSpPr>
        <p:grpSpPr>
          <a:xfrm>
            <a:off x="19394749" y="2066343"/>
            <a:ext cx="525334" cy="916539"/>
            <a:chOff x="12252960" y="3627120"/>
            <a:chExt cx="1432560" cy="2499360"/>
          </a:xfrm>
        </p:grpSpPr>
        <p:sp>
          <p:nvSpPr>
            <p:cNvPr id="538" name="Diamond 537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9" name="Group 538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540" name="Flowchart: Delay 539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Freeform 540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Freeform 541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544" name="Straight Arrow Connector 543"/>
          <p:cNvCxnSpPr/>
          <p:nvPr/>
        </p:nvCxnSpPr>
        <p:spPr>
          <a:xfrm>
            <a:off x="19512455" y="3400096"/>
            <a:ext cx="635876" cy="161333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/>
          <p:cNvGrpSpPr/>
          <p:nvPr/>
        </p:nvGrpSpPr>
        <p:grpSpPr>
          <a:xfrm>
            <a:off x="24972580" y="6842235"/>
            <a:ext cx="662151" cy="1072055"/>
            <a:chOff x="13337628" y="11666483"/>
            <a:chExt cx="662151" cy="1072055"/>
          </a:xfrm>
        </p:grpSpPr>
        <p:sp>
          <p:nvSpPr>
            <p:cNvPr id="24" name="Oval 23"/>
            <p:cNvSpPr/>
            <p:nvPr/>
          </p:nvSpPr>
          <p:spPr>
            <a:xfrm>
              <a:off x="13337628" y="12076386"/>
              <a:ext cx="662151" cy="6621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3337628" y="11666483"/>
              <a:ext cx="630620" cy="567558"/>
            </a:xfrm>
            <a:custGeom>
              <a:avLst/>
              <a:gdLst>
                <a:gd name="connsiteX0" fmla="*/ 0 w 630620"/>
                <a:gd name="connsiteY0" fmla="*/ 567558 h 567558"/>
                <a:gd name="connsiteX1" fmla="*/ 346841 w 630620"/>
                <a:gd name="connsiteY1" fmla="*/ 0 h 567558"/>
                <a:gd name="connsiteX2" fmla="*/ 630620 w 630620"/>
                <a:gd name="connsiteY2" fmla="*/ 567558 h 56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0620" h="567558">
                  <a:moveTo>
                    <a:pt x="0" y="567558"/>
                  </a:moveTo>
                  <a:lnTo>
                    <a:pt x="346841" y="0"/>
                  </a:lnTo>
                  <a:lnTo>
                    <a:pt x="630620" y="567558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6" name="Oval 545"/>
          <p:cNvSpPr/>
          <p:nvPr/>
        </p:nvSpPr>
        <p:spPr>
          <a:xfrm>
            <a:off x="3368568" y="9654919"/>
            <a:ext cx="1842932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/>
          <p:cNvGrpSpPr/>
          <p:nvPr/>
        </p:nvGrpSpPr>
        <p:grpSpPr>
          <a:xfrm>
            <a:off x="4120430" y="9950727"/>
            <a:ext cx="365151" cy="1206587"/>
            <a:chOff x="4459096" y="7275261"/>
            <a:chExt cx="365151" cy="1206587"/>
          </a:xfrm>
        </p:grpSpPr>
        <p:grpSp>
          <p:nvGrpSpPr>
            <p:cNvPr id="551" name="Group 550"/>
            <p:cNvGrpSpPr/>
            <p:nvPr/>
          </p:nvGrpSpPr>
          <p:grpSpPr>
            <a:xfrm>
              <a:off x="4459096" y="7275261"/>
              <a:ext cx="365151" cy="1206587"/>
              <a:chOff x="10271760" y="10302240"/>
              <a:chExt cx="701040" cy="2316480"/>
            </a:xfrm>
          </p:grpSpPr>
          <p:sp>
            <p:nvSpPr>
              <p:cNvPr id="555" name="Rectangle 554"/>
              <p:cNvSpPr/>
              <p:nvPr/>
            </p:nvSpPr>
            <p:spPr>
              <a:xfrm>
                <a:off x="10328148" y="11216639"/>
                <a:ext cx="466344" cy="6583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/>
              <p:cNvSpPr/>
              <p:nvPr/>
            </p:nvSpPr>
            <p:spPr>
              <a:xfrm>
                <a:off x="10546080" y="10302240"/>
                <a:ext cx="60960" cy="2316480"/>
              </a:xfrm>
              <a:custGeom>
                <a:avLst/>
                <a:gdLst>
                  <a:gd name="connsiteX0" fmla="*/ 0 w 60960"/>
                  <a:gd name="connsiteY0" fmla="*/ 2316480 h 2316480"/>
                  <a:gd name="connsiteX1" fmla="*/ 60960 w 60960"/>
                  <a:gd name="connsiteY1" fmla="*/ 0 h 231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60" h="2316480">
                    <a:moveTo>
                      <a:pt x="0" y="2316480"/>
                    </a:moveTo>
                    <a:lnTo>
                      <a:pt x="6096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Freeform 553"/>
              <p:cNvSpPr/>
              <p:nvPr/>
            </p:nvSpPr>
            <p:spPr>
              <a:xfrm>
                <a:off x="10271760" y="10332720"/>
                <a:ext cx="701040" cy="396240"/>
              </a:xfrm>
              <a:custGeom>
                <a:avLst/>
                <a:gdLst>
                  <a:gd name="connsiteX0" fmla="*/ 0 w 701040"/>
                  <a:gd name="connsiteY0" fmla="*/ 396240 h 396240"/>
                  <a:gd name="connsiteX1" fmla="*/ 335280 w 701040"/>
                  <a:gd name="connsiteY1" fmla="*/ 0 h 396240"/>
                  <a:gd name="connsiteX2" fmla="*/ 701040 w 701040"/>
                  <a:gd name="connsiteY2" fmla="*/ 396240 h 39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040" h="396240">
                    <a:moveTo>
                      <a:pt x="0" y="396240"/>
                    </a:moveTo>
                    <a:lnTo>
                      <a:pt x="335280" y="0"/>
                    </a:lnTo>
                    <a:lnTo>
                      <a:pt x="701040" y="39624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Freeform 28"/>
            <p:cNvSpPr/>
            <p:nvPr/>
          </p:nvSpPr>
          <p:spPr>
            <a:xfrm>
              <a:off x="4479131" y="7655719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Freeform 557"/>
            <p:cNvSpPr/>
            <p:nvPr/>
          </p:nvSpPr>
          <p:spPr>
            <a:xfrm>
              <a:off x="4731543" y="7650957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60" name="Straight Arrow Connector 559"/>
          <p:cNvCxnSpPr>
            <a:endCxn id="468" idx="0"/>
          </p:cNvCxnSpPr>
          <p:nvPr/>
        </p:nvCxnSpPr>
        <p:spPr>
          <a:xfrm flipH="1">
            <a:off x="4206107" y="11413067"/>
            <a:ext cx="61093" cy="90519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5" name="5-Point Star 129">
            <a:extLst>
              <a:ext uri="{FF2B5EF4-FFF2-40B4-BE49-F238E27FC236}">
                <a16:creationId xmlns="" xmlns:a16="http://schemas.microsoft.com/office/drawing/2014/main" id="{6370FB88-37F2-4592-9385-6D5C9F517CAF}"/>
              </a:ext>
            </a:extLst>
          </p:cNvPr>
          <p:cNvSpPr/>
          <p:nvPr/>
        </p:nvSpPr>
        <p:spPr>
          <a:xfrm>
            <a:off x="23336834" y="4428866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566" name="5-Point Star 131">
            <a:extLst>
              <a:ext uri="{FF2B5EF4-FFF2-40B4-BE49-F238E27FC236}">
                <a16:creationId xmlns="" xmlns:a16="http://schemas.microsoft.com/office/drawing/2014/main" id="{F135C576-1937-4031-AE2F-B3379CE62229}"/>
              </a:ext>
            </a:extLst>
          </p:cNvPr>
          <p:cNvSpPr/>
          <p:nvPr/>
        </p:nvSpPr>
        <p:spPr>
          <a:xfrm>
            <a:off x="24298019" y="4485125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567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23493252" y="5410414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568" name="5-Point Star 131">
            <a:extLst>
              <a:ext uri="{FF2B5EF4-FFF2-40B4-BE49-F238E27FC236}">
                <a16:creationId xmlns="" xmlns:a16="http://schemas.microsoft.com/office/drawing/2014/main" id="{9B6BCBC7-8BB5-4131-8674-9BE0F9EA37D3}"/>
              </a:ext>
            </a:extLst>
          </p:cNvPr>
          <p:cNvSpPr/>
          <p:nvPr/>
        </p:nvSpPr>
        <p:spPr>
          <a:xfrm>
            <a:off x="22788066" y="5167693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569" name="5-Point Star 131">
            <a:extLst>
              <a:ext uri="{FF2B5EF4-FFF2-40B4-BE49-F238E27FC236}">
                <a16:creationId xmlns="" xmlns:a16="http://schemas.microsoft.com/office/drawing/2014/main" id="{51F8A047-6F0B-4436-88E6-C77836F52558}"/>
              </a:ext>
            </a:extLst>
          </p:cNvPr>
          <p:cNvSpPr/>
          <p:nvPr/>
        </p:nvSpPr>
        <p:spPr>
          <a:xfrm>
            <a:off x="20146926" y="4840492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570" name="5-Point Star 131">
            <a:extLst>
              <a:ext uri="{FF2B5EF4-FFF2-40B4-BE49-F238E27FC236}">
                <a16:creationId xmlns="" xmlns:a16="http://schemas.microsoft.com/office/drawing/2014/main" id="{0BAF7FEA-5203-480F-946A-E453292E1898}"/>
              </a:ext>
            </a:extLst>
          </p:cNvPr>
          <p:cNvSpPr/>
          <p:nvPr/>
        </p:nvSpPr>
        <p:spPr>
          <a:xfrm>
            <a:off x="18331125" y="5624618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571" name="5-Point Star 131">
            <a:extLst>
              <a:ext uri="{FF2B5EF4-FFF2-40B4-BE49-F238E27FC236}">
                <a16:creationId xmlns="" xmlns:a16="http://schemas.microsoft.com/office/drawing/2014/main" id="{8A84CB60-F63E-4E5E-A4DB-DF5ADEC22097}"/>
              </a:ext>
            </a:extLst>
          </p:cNvPr>
          <p:cNvSpPr/>
          <p:nvPr/>
        </p:nvSpPr>
        <p:spPr>
          <a:xfrm>
            <a:off x="15712115" y="5673574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572" name="5-Point Star 131">
            <a:extLst>
              <a:ext uri="{FF2B5EF4-FFF2-40B4-BE49-F238E27FC236}">
                <a16:creationId xmlns="" xmlns:a16="http://schemas.microsoft.com/office/drawing/2014/main" id="{5488B864-4E4D-43C8-94AA-76735173E97A}"/>
              </a:ext>
            </a:extLst>
          </p:cNvPr>
          <p:cNvSpPr/>
          <p:nvPr/>
        </p:nvSpPr>
        <p:spPr>
          <a:xfrm>
            <a:off x="7251413" y="875908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8</a:t>
            </a:r>
          </a:p>
        </p:txBody>
      </p:sp>
      <p:sp>
        <p:nvSpPr>
          <p:cNvPr id="573" name="Oval 572"/>
          <p:cNvSpPr/>
          <p:nvPr/>
        </p:nvSpPr>
        <p:spPr>
          <a:xfrm>
            <a:off x="16375121" y="1744717"/>
            <a:ext cx="1842932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4" name="Group 573"/>
          <p:cNvGrpSpPr/>
          <p:nvPr/>
        </p:nvGrpSpPr>
        <p:grpSpPr>
          <a:xfrm>
            <a:off x="17097787" y="1909730"/>
            <a:ext cx="365151" cy="1206587"/>
            <a:chOff x="4459096" y="7275261"/>
            <a:chExt cx="365151" cy="1206587"/>
          </a:xfrm>
        </p:grpSpPr>
        <p:grpSp>
          <p:nvGrpSpPr>
            <p:cNvPr id="575" name="Group 574"/>
            <p:cNvGrpSpPr/>
            <p:nvPr/>
          </p:nvGrpSpPr>
          <p:grpSpPr>
            <a:xfrm>
              <a:off x="4459096" y="7275261"/>
              <a:ext cx="365151" cy="1206587"/>
              <a:chOff x="10271760" y="10302240"/>
              <a:chExt cx="701040" cy="2316480"/>
            </a:xfrm>
          </p:grpSpPr>
          <p:sp>
            <p:nvSpPr>
              <p:cNvPr id="578" name="Rectangle 577"/>
              <p:cNvSpPr/>
              <p:nvPr/>
            </p:nvSpPr>
            <p:spPr>
              <a:xfrm>
                <a:off x="10328148" y="11216639"/>
                <a:ext cx="466344" cy="6583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Freeform 578"/>
              <p:cNvSpPr/>
              <p:nvPr/>
            </p:nvSpPr>
            <p:spPr>
              <a:xfrm>
                <a:off x="10546080" y="10302240"/>
                <a:ext cx="60960" cy="2316480"/>
              </a:xfrm>
              <a:custGeom>
                <a:avLst/>
                <a:gdLst>
                  <a:gd name="connsiteX0" fmla="*/ 0 w 60960"/>
                  <a:gd name="connsiteY0" fmla="*/ 2316480 h 2316480"/>
                  <a:gd name="connsiteX1" fmla="*/ 60960 w 60960"/>
                  <a:gd name="connsiteY1" fmla="*/ 0 h 231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60" h="2316480">
                    <a:moveTo>
                      <a:pt x="0" y="2316480"/>
                    </a:moveTo>
                    <a:lnTo>
                      <a:pt x="6096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Freeform 579"/>
              <p:cNvSpPr/>
              <p:nvPr/>
            </p:nvSpPr>
            <p:spPr>
              <a:xfrm>
                <a:off x="10271760" y="10332720"/>
                <a:ext cx="701040" cy="396240"/>
              </a:xfrm>
              <a:custGeom>
                <a:avLst/>
                <a:gdLst>
                  <a:gd name="connsiteX0" fmla="*/ 0 w 701040"/>
                  <a:gd name="connsiteY0" fmla="*/ 396240 h 396240"/>
                  <a:gd name="connsiteX1" fmla="*/ 335280 w 701040"/>
                  <a:gd name="connsiteY1" fmla="*/ 0 h 396240"/>
                  <a:gd name="connsiteX2" fmla="*/ 701040 w 701040"/>
                  <a:gd name="connsiteY2" fmla="*/ 396240 h 39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040" h="396240">
                    <a:moveTo>
                      <a:pt x="0" y="396240"/>
                    </a:moveTo>
                    <a:lnTo>
                      <a:pt x="335280" y="0"/>
                    </a:lnTo>
                    <a:lnTo>
                      <a:pt x="701040" y="39624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6" name="Freeform 575"/>
            <p:cNvSpPr/>
            <p:nvPr/>
          </p:nvSpPr>
          <p:spPr>
            <a:xfrm>
              <a:off x="4479131" y="7655719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4731543" y="7650957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1" name="Straight Arrow Connector 580"/>
          <p:cNvCxnSpPr/>
          <p:nvPr/>
        </p:nvCxnSpPr>
        <p:spPr>
          <a:xfrm>
            <a:off x="17342069" y="3468414"/>
            <a:ext cx="977462" cy="252248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4" name="5-Point Star 131">
            <a:extLst>
              <a:ext uri="{FF2B5EF4-FFF2-40B4-BE49-F238E27FC236}">
                <a16:creationId xmlns="" xmlns:a16="http://schemas.microsoft.com/office/drawing/2014/main" id="{5488B864-4E4D-43C8-94AA-76735173E97A}"/>
              </a:ext>
            </a:extLst>
          </p:cNvPr>
          <p:cNvSpPr/>
          <p:nvPr/>
        </p:nvSpPr>
        <p:spPr>
          <a:xfrm>
            <a:off x="13804612" y="3298966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9</a:t>
            </a:r>
          </a:p>
        </p:txBody>
      </p:sp>
      <p:grpSp>
        <p:nvGrpSpPr>
          <p:cNvPr id="585" name="Group 584"/>
          <p:cNvGrpSpPr>
            <a:grpSpLocks noChangeAspect="1"/>
          </p:cNvGrpSpPr>
          <p:nvPr/>
        </p:nvGrpSpPr>
        <p:grpSpPr>
          <a:xfrm>
            <a:off x="14666897" y="3050748"/>
            <a:ext cx="1491003" cy="1215365"/>
            <a:chOff x="24489220" y="8852441"/>
            <a:chExt cx="2025909" cy="1651372"/>
          </a:xfrm>
        </p:grpSpPr>
        <p:grpSp>
          <p:nvGrpSpPr>
            <p:cNvPr id="586" name="Group 585"/>
            <p:cNvGrpSpPr/>
            <p:nvPr/>
          </p:nvGrpSpPr>
          <p:grpSpPr>
            <a:xfrm>
              <a:off x="24489220" y="8852441"/>
              <a:ext cx="2025909" cy="1651372"/>
              <a:chOff x="18250943" y="9409672"/>
              <a:chExt cx="2025909" cy="1651372"/>
            </a:xfrm>
          </p:grpSpPr>
          <p:grpSp>
            <p:nvGrpSpPr>
              <p:cNvPr id="593" name="Group 163"/>
              <p:cNvGrpSpPr>
                <a:grpSpLocks/>
              </p:cNvGrpSpPr>
              <p:nvPr/>
            </p:nvGrpSpPr>
            <p:grpSpPr bwMode="auto">
              <a:xfrm>
                <a:off x="18250943" y="9710439"/>
                <a:ext cx="2025909" cy="1350605"/>
                <a:chOff x="2112" y="1794"/>
                <a:chExt cx="432" cy="288"/>
              </a:xfrm>
            </p:grpSpPr>
            <p:sp>
              <p:nvSpPr>
                <p:cNvPr id="598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599" name="Group 165"/>
                <p:cNvGrpSpPr>
                  <a:grpSpLocks/>
                </p:cNvGrpSpPr>
                <p:nvPr/>
              </p:nvGrpSpPr>
              <p:grpSpPr bwMode="auto">
                <a:xfrm>
                  <a:off x="2112" y="1794"/>
                  <a:ext cx="432" cy="288"/>
                  <a:chOff x="288" y="720"/>
                  <a:chExt cx="432" cy="288"/>
                </a:xfrm>
              </p:grpSpPr>
              <p:sp>
                <p:nvSpPr>
                  <p:cNvPr id="600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 b="1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01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02" name="Line 1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</p:grpSp>
          <p:grpSp>
            <p:nvGrpSpPr>
              <p:cNvPr id="594" name="Group 593"/>
              <p:cNvGrpSpPr/>
              <p:nvPr/>
            </p:nvGrpSpPr>
            <p:grpSpPr>
              <a:xfrm>
                <a:off x="18896837" y="9409672"/>
                <a:ext cx="665924" cy="159447"/>
                <a:chOff x="2415864" y="10014918"/>
                <a:chExt cx="665924" cy="159447"/>
              </a:xfrm>
            </p:grpSpPr>
            <p:sp>
              <p:nvSpPr>
                <p:cNvPr id="595" name="Oval 125"/>
                <p:cNvSpPr>
                  <a:spLocks noChangeArrowheads="1"/>
                </p:cNvSpPr>
                <p:nvPr/>
              </p:nvSpPr>
              <p:spPr bwMode="auto">
                <a:xfrm>
                  <a:off x="2415864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96" name="Oval 126"/>
                <p:cNvSpPr>
                  <a:spLocks noChangeArrowheads="1"/>
                </p:cNvSpPr>
                <p:nvPr/>
              </p:nvSpPr>
              <p:spPr bwMode="auto">
                <a:xfrm>
                  <a:off x="2665586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97" name="Oval 127"/>
                <p:cNvSpPr>
                  <a:spLocks noChangeArrowheads="1"/>
                </p:cNvSpPr>
                <p:nvPr/>
              </p:nvSpPr>
              <p:spPr bwMode="auto">
                <a:xfrm>
                  <a:off x="2915307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587" name="Rectangle 586"/>
            <p:cNvSpPr>
              <a:spLocks noChangeAspect="1"/>
            </p:cNvSpPr>
            <p:nvPr/>
          </p:nvSpPr>
          <p:spPr>
            <a:xfrm>
              <a:off x="24983499" y="9324779"/>
              <a:ext cx="910481" cy="9548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8" name="Group 587"/>
            <p:cNvGrpSpPr/>
            <p:nvPr/>
          </p:nvGrpSpPr>
          <p:grpSpPr>
            <a:xfrm>
              <a:off x="25373183" y="9278599"/>
              <a:ext cx="220412" cy="886337"/>
              <a:chOff x="18266989" y="11525411"/>
              <a:chExt cx="220412" cy="886337"/>
            </a:xfrm>
          </p:grpSpPr>
          <p:sp>
            <p:nvSpPr>
              <p:cNvPr id="589" name="Oval 137"/>
              <p:cNvSpPr>
                <a:spLocks noChangeArrowheads="1"/>
              </p:cNvSpPr>
              <p:nvPr/>
            </p:nvSpPr>
            <p:spPr bwMode="auto">
              <a:xfrm flipH="1">
                <a:off x="18266989" y="12191336"/>
                <a:ext cx="220412" cy="220412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0" name="Freeform 138"/>
              <p:cNvSpPr>
                <a:spLocks/>
              </p:cNvSpPr>
              <p:nvPr/>
            </p:nvSpPr>
            <p:spPr bwMode="auto">
              <a:xfrm>
                <a:off x="18370161" y="11525411"/>
                <a:ext cx="4691" cy="665922"/>
              </a:xfrm>
              <a:custGeom>
                <a:avLst/>
                <a:gdLst>
                  <a:gd name="T0" fmla="*/ 2147483647 w 1"/>
                  <a:gd name="T1" fmla="*/ 2147483647 h 204"/>
                  <a:gd name="T2" fmla="*/ 0 w 1"/>
                  <a:gd name="T3" fmla="*/ 0 h 204"/>
                  <a:gd name="T4" fmla="*/ 0 60000 65536"/>
                  <a:gd name="T5" fmla="*/ 0 60000 65536"/>
                  <a:gd name="T6" fmla="*/ 0 w 1"/>
                  <a:gd name="T7" fmla="*/ 0 h 204"/>
                  <a:gd name="T8" fmla="*/ 1 w 1"/>
                  <a:gd name="T9" fmla="*/ 204 h 20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204">
                    <a:moveTo>
                      <a:pt x="1" y="204"/>
                    </a:moveTo>
                    <a:lnTo>
                      <a:pt x="0" y="0"/>
                    </a:ln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1" name="Line 140"/>
              <p:cNvSpPr>
                <a:spLocks noChangeShapeType="1"/>
              </p:cNvSpPr>
              <p:nvPr/>
            </p:nvSpPr>
            <p:spPr bwMode="auto">
              <a:xfrm>
                <a:off x="18285744" y="11975612"/>
                <a:ext cx="164138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2" name="Line 141"/>
              <p:cNvSpPr>
                <a:spLocks noChangeShapeType="1"/>
              </p:cNvSpPr>
              <p:nvPr/>
            </p:nvSpPr>
            <p:spPr bwMode="auto">
              <a:xfrm>
                <a:off x="18285776" y="12078783"/>
                <a:ext cx="164138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13641700" y="3955863"/>
            <a:ext cx="693425" cy="656493"/>
            <a:chOff x="13641700" y="3955863"/>
            <a:chExt cx="693425" cy="656493"/>
          </a:xfrm>
        </p:grpSpPr>
        <p:sp>
          <p:nvSpPr>
            <p:cNvPr id="603" name="5-Point Star 131">
              <a:extLst>
                <a:ext uri="{FF2B5EF4-FFF2-40B4-BE49-F238E27FC236}">
                  <a16:creationId xmlns="" xmlns:a16="http://schemas.microsoft.com/office/drawing/2014/main" id="{5488B864-4E4D-43C8-94AA-76735173E97A}"/>
                </a:ext>
              </a:extLst>
            </p:cNvPr>
            <p:cNvSpPr/>
            <p:nvPr/>
          </p:nvSpPr>
          <p:spPr>
            <a:xfrm>
              <a:off x="13641700" y="3955863"/>
              <a:ext cx="693425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3756481" y="4102894"/>
              <a:ext cx="4443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10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4031310" y="4428669"/>
            <a:ext cx="2945423" cy="1026199"/>
            <a:chOff x="12517821" y="10829470"/>
            <a:chExt cx="2945423" cy="1026199"/>
          </a:xfrm>
        </p:grpSpPr>
        <p:grpSp>
          <p:nvGrpSpPr>
            <p:cNvPr id="606" name="Group 605"/>
            <p:cNvGrpSpPr/>
            <p:nvPr/>
          </p:nvGrpSpPr>
          <p:grpSpPr>
            <a:xfrm>
              <a:off x="12940795" y="10829470"/>
              <a:ext cx="1291963" cy="1026199"/>
              <a:chOff x="2508069" y="15322793"/>
              <a:chExt cx="2090057" cy="1660121"/>
            </a:xfrm>
          </p:grpSpPr>
          <p:grpSp>
            <p:nvGrpSpPr>
              <p:cNvPr id="607" name="Group 606"/>
              <p:cNvGrpSpPr/>
              <p:nvPr/>
            </p:nvGrpSpPr>
            <p:grpSpPr>
              <a:xfrm>
                <a:off x="2564211" y="15322793"/>
                <a:ext cx="2025910" cy="1660121"/>
                <a:chOff x="5342479" y="16737935"/>
                <a:chExt cx="2025910" cy="1660121"/>
              </a:xfrm>
            </p:grpSpPr>
            <p:sp>
              <p:nvSpPr>
                <p:cNvPr id="610" name="Freeform 609"/>
                <p:cNvSpPr/>
                <p:nvPr/>
              </p:nvSpPr>
              <p:spPr>
                <a:xfrm>
                  <a:off x="6361838" y="17199663"/>
                  <a:ext cx="0" cy="942658"/>
                </a:xfrm>
                <a:custGeom>
                  <a:avLst/>
                  <a:gdLst>
                    <a:gd name="connsiteX0" fmla="*/ 4763 w 4763"/>
                    <a:gd name="connsiteY0" fmla="*/ 328613 h 328613"/>
                    <a:gd name="connsiteX1" fmla="*/ 0 w 4763"/>
                    <a:gd name="connsiteY1" fmla="*/ 0 h 328613"/>
                    <a:gd name="connsiteX0" fmla="*/ 962 w 1923"/>
                    <a:gd name="connsiteY0" fmla="*/ 9783 h 9783"/>
                    <a:gd name="connsiteX1" fmla="*/ 962 w 1923"/>
                    <a:gd name="connsiteY1" fmla="*/ 0 h 9783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51987 w 51987"/>
                    <a:gd name="connsiteY0" fmla="*/ 9926 h 9926"/>
                    <a:gd name="connsiteX1" fmla="*/ 3 w 51987"/>
                    <a:gd name="connsiteY1" fmla="*/ 0 h 9926"/>
                    <a:gd name="connsiteX0" fmla="*/ 5000 w 5000"/>
                    <a:gd name="connsiteY0" fmla="*/ 10000 h 10000"/>
                    <a:gd name="connsiteX1" fmla="*/ 1 w 5000"/>
                    <a:gd name="connsiteY1" fmla="*/ 0 h 10000"/>
                    <a:gd name="connsiteX0" fmla="*/ 0 w 0"/>
                    <a:gd name="connsiteY0" fmla="*/ 10000 h 10000"/>
                    <a:gd name="connsiteX1" fmla="*/ 2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cubicBezTo>
                        <a:pt x="1" y="6667"/>
                        <a:pt x="1" y="3333"/>
                        <a:pt x="2" y="0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11" name="Group 199"/>
                <p:cNvGrpSpPr>
                  <a:grpSpLocks/>
                </p:cNvGrpSpPr>
                <p:nvPr/>
              </p:nvGrpSpPr>
              <p:grpSpPr bwMode="auto">
                <a:xfrm>
                  <a:off x="5342479" y="16737935"/>
                  <a:ext cx="2025910" cy="1660121"/>
                  <a:chOff x="4176" y="2976"/>
                  <a:chExt cx="432" cy="354"/>
                </a:xfrm>
              </p:grpSpPr>
              <p:sp>
                <p:nvSpPr>
                  <p:cNvPr id="613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4176" y="3042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grpSp>
                <p:nvGrpSpPr>
                  <p:cNvPr id="614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4322" y="2976"/>
                    <a:ext cx="142" cy="34"/>
                    <a:chOff x="816" y="2736"/>
                    <a:chExt cx="192" cy="48"/>
                  </a:xfrm>
                </p:grpSpPr>
                <p:sp>
                  <p:nvSpPr>
                    <p:cNvPr id="615" name="Oval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6" name="Oval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8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7" name="Oval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0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</p:grpSp>
            </p:grpSp>
            <p:sp>
              <p:nvSpPr>
                <p:cNvPr id="612" name="Rectangle 611"/>
                <p:cNvSpPr/>
                <p:nvPr/>
              </p:nvSpPr>
              <p:spPr>
                <a:xfrm>
                  <a:off x="6301362" y="17673496"/>
                  <a:ext cx="141997" cy="28906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08" name="Freeform 607"/>
              <p:cNvSpPr/>
              <p:nvPr/>
            </p:nvSpPr>
            <p:spPr>
              <a:xfrm>
                <a:off x="2534194" y="15649303"/>
                <a:ext cx="2011680" cy="1254034"/>
              </a:xfrm>
              <a:custGeom>
                <a:avLst/>
                <a:gdLst>
                  <a:gd name="connsiteX0" fmla="*/ 0 w 2011680"/>
                  <a:gd name="connsiteY0" fmla="*/ 1254034 h 1254034"/>
                  <a:gd name="connsiteX1" fmla="*/ 2011680 w 2011680"/>
                  <a:gd name="connsiteY1" fmla="*/ 0 h 125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11680" h="1254034">
                    <a:moveTo>
                      <a:pt x="0" y="1254034"/>
                    </a:moveTo>
                    <a:lnTo>
                      <a:pt x="2011680" y="0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Freeform 608"/>
              <p:cNvSpPr/>
              <p:nvPr/>
            </p:nvSpPr>
            <p:spPr>
              <a:xfrm>
                <a:off x="2508069" y="15597051"/>
                <a:ext cx="2090057" cy="1384663"/>
              </a:xfrm>
              <a:custGeom>
                <a:avLst/>
                <a:gdLst>
                  <a:gd name="connsiteX0" fmla="*/ 0 w 2090057"/>
                  <a:gd name="connsiteY0" fmla="*/ 0 h 1384663"/>
                  <a:gd name="connsiteX1" fmla="*/ 2090057 w 2090057"/>
                  <a:gd name="connsiteY1" fmla="*/ 1384663 h 138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0057" h="1384663">
                    <a:moveTo>
                      <a:pt x="0" y="0"/>
                    </a:moveTo>
                    <a:lnTo>
                      <a:pt x="2090057" y="1384663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12517821" y="11098924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3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>
              <a:off x="14278304" y="11098924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3306754" y="929664"/>
            <a:ext cx="2724048" cy="2096330"/>
            <a:chOff x="16554450" y="13762795"/>
            <a:chExt cx="2724048" cy="2096330"/>
          </a:xfrm>
        </p:grpSpPr>
        <p:grpSp>
          <p:nvGrpSpPr>
            <p:cNvPr id="621" name="Group 277"/>
            <p:cNvGrpSpPr>
              <a:grpSpLocks/>
            </p:cNvGrpSpPr>
            <p:nvPr/>
          </p:nvGrpSpPr>
          <p:grpSpPr bwMode="auto">
            <a:xfrm>
              <a:off x="16572611" y="13762795"/>
              <a:ext cx="1401724" cy="1245977"/>
              <a:chOff x="384" y="720"/>
              <a:chExt cx="432" cy="384"/>
            </a:xfrm>
          </p:grpSpPr>
          <p:grpSp>
            <p:nvGrpSpPr>
              <p:cNvPr id="622" name="Group 163"/>
              <p:cNvGrpSpPr>
                <a:grpSpLocks/>
              </p:cNvGrpSpPr>
              <p:nvPr/>
            </p:nvGrpSpPr>
            <p:grpSpPr bwMode="auto">
              <a:xfrm>
                <a:off x="384" y="816"/>
                <a:ext cx="432" cy="288"/>
                <a:chOff x="2112" y="1794"/>
                <a:chExt cx="432" cy="288"/>
              </a:xfrm>
            </p:grpSpPr>
            <p:sp>
              <p:nvSpPr>
                <p:cNvPr id="625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26" name="Group 165"/>
                <p:cNvGrpSpPr>
                  <a:grpSpLocks/>
                </p:cNvGrpSpPr>
                <p:nvPr/>
              </p:nvGrpSpPr>
              <p:grpSpPr bwMode="auto">
                <a:xfrm>
                  <a:off x="2112" y="1794"/>
                  <a:ext cx="432" cy="288"/>
                  <a:chOff x="288" y="720"/>
                  <a:chExt cx="432" cy="288"/>
                </a:xfrm>
              </p:grpSpPr>
              <p:sp>
                <p:nvSpPr>
                  <p:cNvPr id="627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28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29" name="Line 1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</p:grpSp>
          <p:sp>
            <p:nvSpPr>
              <p:cNvPr id="623" name="Freeform 57"/>
              <p:cNvSpPr>
                <a:spLocks/>
              </p:cNvSpPr>
              <p:nvPr/>
            </p:nvSpPr>
            <p:spPr bwMode="auto">
              <a:xfrm>
                <a:off x="626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624" name="Freeform 57"/>
              <p:cNvSpPr>
                <a:spLocks/>
              </p:cNvSpPr>
              <p:nvPr/>
            </p:nvSpPr>
            <p:spPr bwMode="auto">
              <a:xfrm>
                <a:off x="574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630" name="TextBox 629"/>
            <p:cNvSpPr txBox="1"/>
            <p:nvPr/>
          </p:nvSpPr>
          <p:spPr>
            <a:xfrm>
              <a:off x="18093558" y="14183709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6554450" y="14058900"/>
              <a:ext cx="14288" cy="1800225"/>
            </a:xfrm>
            <a:custGeom>
              <a:avLst/>
              <a:gdLst>
                <a:gd name="connsiteX0" fmla="*/ 0 w 14288"/>
                <a:gd name="connsiteY0" fmla="*/ 0 h 1800225"/>
                <a:gd name="connsiteX1" fmla="*/ 14288 w 14288"/>
                <a:gd name="connsiteY1" fmla="*/ 1800225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88" h="1800225">
                  <a:moveTo>
                    <a:pt x="0" y="0"/>
                  </a:moveTo>
                  <a:lnTo>
                    <a:pt x="14288" y="1800225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4" name="Group 633"/>
          <p:cNvGrpSpPr/>
          <p:nvPr/>
        </p:nvGrpSpPr>
        <p:grpSpPr>
          <a:xfrm>
            <a:off x="13352666" y="2374057"/>
            <a:ext cx="693425" cy="656493"/>
            <a:chOff x="13641700" y="3955863"/>
            <a:chExt cx="693425" cy="656493"/>
          </a:xfrm>
        </p:grpSpPr>
        <p:sp>
          <p:nvSpPr>
            <p:cNvPr id="635" name="5-Point Star 131">
              <a:extLst>
                <a:ext uri="{FF2B5EF4-FFF2-40B4-BE49-F238E27FC236}">
                  <a16:creationId xmlns="" xmlns:a16="http://schemas.microsoft.com/office/drawing/2014/main" id="{5488B864-4E4D-43C8-94AA-76735173E97A}"/>
                </a:ext>
              </a:extLst>
            </p:cNvPr>
            <p:cNvSpPr/>
            <p:nvPr/>
          </p:nvSpPr>
          <p:spPr>
            <a:xfrm>
              <a:off x="13641700" y="3955863"/>
              <a:ext cx="693425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636" name="TextBox 635"/>
            <p:cNvSpPr txBox="1"/>
            <p:nvPr/>
          </p:nvSpPr>
          <p:spPr>
            <a:xfrm>
              <a:off x="13756481" y="4102894"/>
              <a:ext cx="4443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11</a:t>
              </a:r>
            </a:p>
          </p:txBody>
        </p:sp>
      </p:grpSp>
      <p:sp>
        <p:nvSpPr>
          <p:cNvPr id="1832" name="TextBox 1831"/>
          <p:cNvSpPr txBox="1"/>
          <p:nvPr/>
        </p:nvSpPr>
        <p:spPr>
          <a:xfrm>
            <a:off x="15101917" y="14986808"/>
            <a:ext cx="11925133" cy="3046988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4E: The 2d Battalion  Perimeter</a:t>
            </a:r>
          </a:p>
        </p:txBody>
      </p:sp>
      <p:grpSp>
        <p:nvGrpSpPr>
          <p:cNvPr id="562" name="Group 561"/>
          <p:cNvGrpSpPr/>
          <p:nvPr/>
        </p:nvGrpSpPr>
        <p:grpSpPr>
          <a:xfrm>
            <a:off x="2339061" y="7952044"/>
            <a:ext cx="3911755" cy="1462890"/>
            <a:chOff x="8560124" y="3494858"/>
            <a:chExt cx="1484741" cy="609600"/>
          </a:xfrm>
        </p:grpSpPr>
        <p:sp>
          <p:nvSpPr>
            <p:cNvPr id="563" name="Freeform 57"/>
            <p:cNvSpPr>
              <a:spLocks/>
            </p:cNvSpPr>
            <p:nvPr/>
          </p:nvSpPr>
          <p:spPr bwMode="auto">
            <a:xfrm>
              <a:off x="9247837" y="364725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564" name="Group 531"/>
            <p:cNvGrpSpPr>
              <a:grpSpLocks/>
            </p:cNvGrpSpPr>
            <p:nvPr/>
          </p:nvGrpSpPr>
          <p:grpSpPr bwMode="auto">
            <a:xfrm>
              <a:off x="8827149" y="3494858"/>
              <a:ext cx="685800" cy="609600"/>
              <a:chOff x="864" y="720"/>
              <a:chExt cx="432" cy="384"/>
            </a:xfrm>
          </p:grpSpPr>
          <p:grpSp>
            <p:nvGrpSpPr>
              <p:cNvPr id="60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620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631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18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582" name="Text Box 539"/>
            <p:cNvSpPr txBox="1">
              <a:spLocks noChangeArrowheads="1"/>
            </p:cNvSpPr>
            <p:nvPr/>
          </p:nvSpPr>
          <p:spPr bwMode="auto">
            <a:xfrm>
              <a:off x="8560124" y="3725471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583" name="Oval 582"/>
            <p:cNvSpPr/>
            <p:nvPr/>
          </p:nvSpPr>
          <p:spPr>
            <a:xfrm>
              <a:off x="9069712" y="376911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604" name="Text Box 539"/>
            <p:cNvSpPr txBox="1">
              <a:spLocks noChangeArrowheads="1"/>
            </p:cNvSpPr>
            <p:nvPr/>
          </p:nvSpPr>
          <p:spPr bwMode="auto">
            <a:xfrm>
              <a:off x="9551801" y="3723959"/>
              <a:ext cx="493064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503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5428544" y="11702859"/>
            <a:ext cx="623888" cy="2647951"/>
            <a:chOff x="24909829" y="470756"/>
            <a:chExt cx="623888" cy="2647951"/>
          </a:xfrm>
        </p:grpSpPr>
        <p:sp>
          <p:nvSpPr>
            <p:cNvPr id="8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3584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5" grpId="0" animBg="1"/>
      <p:bldP spid="565" grpId="1" animBg="1"/>
      <p:bldP spid="566" grpId="0" animBg="1"/>
      <p:bldP spid="566" grpId="1" animBg="1"/>
      <p:bldP spid="567" grpId="0" animBg="1"/>
      <p:bldP spid="567" grpId="1" animBg="1"/>
      <p:bldP spid="568" grpId="0" animBg="1"/>
      <p:bldP spid="568" grpId="1" animBg="1"/>
      <p:bldP spid="569" grpId="0" animBg="1"/>
      <p:bldP spid="569" grpId="1" animBg="1"/>
      <p:bldP spid="570" grpId="0" animBg="1"/>
      <p:bldP spid="570" grpId="1" animBg="1"/>
      <p:bldP spid="571" grpId="0" animBg="1"/>
      <p:bldP spid="571" grpId="1" animBg="1"/>
      <p:bldP spid="572" grpId="0" animBg="1"/>
      <p:bldP spid="572" grpId="1" animBg="1"/>
      <p:bldP spid="584" grpId="0" animBg="1"/>
      <p:bldP spid="584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/>
          <p:cNvGrpSpPr/>
          <p:nvPr/>
        </p:nvGrpSpPr>
        <p:grpSpPr>
          <a:xfrm>
            <a:off x="409904" y="-299263"/>
            <a:ext cx="26738318" cy="17559258"/>
            <a:chOff x="409904" y="206062"/>
            <a:chExt cx="26738318" cy="17559258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197" t="5774" r="-197" b="6179"/>
            <a:stretch/>
          </p:blipFill>
          <p:spPr>
            <a:xfrm>
              <a:off x="409904" y="3499944"/>
              <a:ext cx="26738318" cy="14265376"/>
            </a:xfrm>
            <a:prstGeom prst="rect">
              <a:avLst/>
            </a:prstGeom>
          </p:spPr>
        </p:pic>
        <p:grpSp>
          <p:nvGrpSpPr>
            <p:cNvPr id="14" name="Group 13"/>
            <p:cNvGrpSpPr/>
            <p:nvPr/>
          </p:nvGrpSpPr>
          <p:grpSpPr>
            <a:xfrm>
              <a:off x="8508034" y="6633620"/>
              <a:ext cx="3720888" cy="835824"/>
              <a:chOff x="3221833" y="452436"/>
              <a:chExt cx="2055221" cy="461665"/>
            </a:xfrm>
          </p:grpSpPr>
          <p:sp>
            <p:nvSpPr>
              <p:cNvPr id="18" name="TextBox 17"/>
              <p:cNvSpPr txBox="1"/>
              <p:nvPr/>
            </p:nvSpPr>
            <p:spPr>
              <a:xfrm>
                <a:off x="3221833" y="452436"/>
                <a:ext cx="26962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4443986" y="476536"/>
                <a:ext cx="833068" cy="35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>
                    <a:latin typeface="Minion Pro Cond" panose="02040706060306020203" pitchFamily="18" charset="0"/>
                    <a:cs typeface="Arial" panose="020B0604020202020204" pitchFamily="34" charset="0"/>
                  </a:rPr>
                  <a:t>23 RCT</a:t>
                </a:r>
              </a:p>
            </p:txBody>
          </p:sp>
        </p:grpSp>
        <p:sp>
          <p:nvSpPr>
            <p:cNvPr id="49" name="Freeform 164"/>
            <p:cNvSpPr>
              <a:spLocks/>
            </p:cNvSpPr>
            <p:nvPr/>
          </p:nvSpPr>
          <p:spPr bwMode="auto">
            <a:xfrm>
              <a:off x="26557077" y="15046166"/>
              <a:ext cx="2641" cy="187532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800">
                <a:latin typeface="Minion Pro Cond" panose="02040706060306020203" pitchFamily="18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24637499" y="15930600"/>
              <a:ext cx="240202" cy="997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10601647" y="16377525"/>
              <a:ext cx="3436883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&lt;</a:t>
              </a:r>
              <a:r>
                <a:rPr lang="en-US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1000 Meters</a:t>
              </a:r>
              <a:r>
                <a:rPr lang="en-US" sz="3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&gt;</a:t>
              </a: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810700" y="9301655"/>
              <a:ext cx="4256690" cy="2175642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Picture 1762" descr="CSI Crest 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06" y="296778"/>
              <a:ext cx="2395405" cy="2532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5" name="Group 104"/>
            <p:cNvGrpSpPr/>
            <p:nvPr/>
          </p:nvGrpSpPr>
          <p:grpSpPr>
            <a:xfrm>
              <a:off x="24957955" y="206062"/>
              <a:ext cx="623888" cy="2647951"/>
              <a:chOff x="24909829" y="470756"/>
              <a:chExt cx="623888" cy="2647951"/>
            </a:xfrm>
          </p:grpSpPr>
          <p:sp>
            <p:nvSpPr>
              <p:cNvPr id="106" name="Freeform 152"/>
              <p:cNvSpPr>
                <a:spLocks noChangeAspect="1"/>
              </p:cNvSpPr>
              <p:nvPr/>
            </p:nvSpPr>
            <p:spPr bwMode="auto">
              <a:xfrm>
                <a:off x="25207026" y="1296161"/>
                <a:ext cx="1775" cy="1616582"/>
              </a:xfrm>
              <a:custGeom>
                <a:avLst/>
                <a:gdLst>
                  <a:gd name="T0" fmla="*/ 0 w 1"/>
                  <a:gd name="T1" fmla="*/ 1350 h 1350"/>
                  <a:gd name="T2" fmla="*/ 0 w 1"/>
                  <a:gd name="T3" fmla="*/ 0 h 1350"/>
                  <a:gd name="T4" fmla="*/ 0 60000 65536"/>
                  <a:gd name="T5" fmla="*/ 0 60000 65536"/>
                  <a:gd name="T6" fmla="*/ 0 w 1"/>
                  <a:gd name="T7" fmla="*/ 0 h 1350"/>
                  <a:gd name="T8" fmla="*/ 1 w 1"/>
                  <a:gd name="T9" fmla="*/ 1350 h 135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350">
                    <a:moveTo>
                      <a:pt x="0" y="135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53"/>
              <p:cNvSpPr>
                <a:spLocks noChangeAspect="1"/>
              </p:cNvSpPr>
              <p:nvPr/>
            </p:nvSpPr>
            <p:spPr bwMode="auto">
              <a:xfrm>
                <a:off x="25164414" y="1174019"/>
                <a:ext cx="369303" cy="569995"/>
              </a:xfrm>
              <a:custGeom>
                <a:avLst/>
                <a:gdLst>
                  <a:gd name="T0" fmla="*/ 0 w 208"/>
                  <a:gd name="T1" fmla="*/ 0 h 476"/>
                  <a:gd name="T2" fmla="*/ 208 w 208"/>
                  <a:gd name="T3" fmla="*/ 476 h 476"/>
                  <a:gd name="T4" fmla="*/ 0 w 208"/>
                  <a:gd name="T5" fmla="*/ 332 h 476"/>
                  <a:gd name="T6" fmla="*/ 0 w 208"/>
                  <a:gd name="T7" fmla="*/ 0 h 4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8"/>
                  <a:gd name="T13" fmla="*/ 0 h 476"/>
                  <a:gd name="T14" fmla="*/ 208 w 208"/>
                  <a:gd name="T15" fmla="*/ 476 h 4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8" h="476">
                    <a:moveTo>
                      <a:pt x="0" y="0"/>
                    </a:moveTo>
                    <a:lnTo>
                      <a:pt x="208" y="476"/>
                    </a:lnTo>
                    <a:lnTo>
                      <a:pt x="0" y="3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54"/>
              <p:cNvSpPr>
                <a:spLocks noChangeAspect="1"/>
              </p:cNvSpPr>
              <p:nvPr/>
            </p:nvSpPr>
            <p:spPr bwMode="auto">
              <a:xfrm>
                <a:off x="24993967" y="2499616"/>
                <a:ext cx="397711" cy="619091"/>
              </a:xfrm>
              <a:custGeom>
                <a:avLst/>
                <a:gdLst>
                  <a:gd name="T0" fmla="*/ 116 w 224"/>
                  <a:gd name="T1" fmla="*/ 0 h 517"/>
                  <a:gd name="T2" fmla="*/ 0 w 224"/>
                  <a:gd name="T3" fmla="*/ 165 h 517"/>
                  <a:gd name="T4" fmla="*/ 0 w 224"/>
                  <a:gd name="T5" fmla="*/ 517 h 517"/>
                  <a:gd name="T6" fmla="*/ 120 w 224"/>
                  <a:gd name="T7" fmla="*/ 317 h 517"/>
                  <a:gd name="T8" fmla="*/ 224 w 224"/>
                  <a:gd name="T9" fmla="*/ 505 h 517"/>
                  <a:gd name="T10" fmla="*/ 222 w 224"/>
                  <a:gd name="T11" fmla="*/ 144 h 517"/>
                  <a:gd name="T12" fmla="*/ 116 w 224"/>
                  <a:gd name="T13" fmla="*/ 0 h 5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4"/>
                  <a:gd name="T22" fmla="*/ 0 h 517"/>
                  <a:gd name="T23" fmla="*/ 224 w 224"/>
                  <a:gd name="T24" fmla="*/ 517 h 5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4" h="517">
                    <a:moveTo>
                      <a:pt x="116" y="0"/>
                    </a:moveTo>
                    <a:lnTo>
                      <a:pt x="0" y="165"/>
                    </a:lnTo>
                    <a:lnTo>
                      <a:pt x="0" y="517"/>
                    </a:lnTo>
                    <a:lnTo>
                      <a:pt x="120" y="317"/>
                    </a:lnTo>
                    <a:lnTo>
                      <a:pt x="224" y="505"/>
                    </a:lnTo>
                    <a:lnTo>
                      <a:pt x="222" y="144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Text Box 155"/>
              <p:cNvSpPr txBox="1">
                <a:spLocks noChangeArrowheads="1"/>
              </p:cNvSpPr>
              <p:nvPr/>
            </p:nvSpPr>
            <p:spPr bwMode="auto">
              <a:xfrm>
                <a:off x="24909829" y="470756"/>
                <a:ext cx="587375" cy="7620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b="1" dirty="0">
                    <a:latin typeface="Times New Roman" panose="02020603050405020304" pitchFamily="18" charset="0"/>
                    <a:cs typeface="Arial" panose="020B0604020202020204" pitchFamily="34" charset="0"/>
                  </a:rPr>
                  <a:t>N</a:t>
                </a:r>
              </a:p>
            </p:txBody>
          </p:sp>
        </p:grpSp>
      </p:grpSp>
      <p:sp>
        <p:nvSpPr>
          <p:cNvPr id="119" name="Rectangular Callout 118"/>
          <p:cNvSpPr/>
          <p:nvPr/>
        </p:nvSpPr>
        <p:spPr>
          <a:xfrm>
            <a:off x="1163669" y="4333027"/>
            <a:ext cx="1418456" cy="1010715"/>
          </a:xfrm>
          <a:prstGeom prst="wedgeRectCallout">
            <a:avLst>
              <a:gd name="adj1" fmla="val 190237"/>
              <a:gd name="adj2" fmla="val 139402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345</a:t>
            </a:r>
          </a:p>
        </p:txBody>
      </p:sp>
      <p:sp>
        <p:nvSpPr>
          <p:cNvPr id="128" name="Rectangular Callout 127"/>
          <p:cNvSpPr/>
          <p:nvPr/>
        </p:nvSpPr>
        <p:spPr>
          <a:xfrm>
            <a:off x="1846348" y="12509335"/>
            <a:ext cx="1418456" cy="1010715"/>
          </a:xfrm>
          <a:prstGeom prst="wedgeRectCallout">
            <a:avLst>
              <a:gd name="adj1" fmla="val 155265"/>
              <a:gd name="adj2" fmla="val -182129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248</a:t>
            </a:r>
          </a:p>
        </p:txBody>
      </p:sp>
      <p:sp>
        <p:nvSpPr>
          <p:cNvPr id="129" name="Rectangular Callout 128"/>
          <p:cNvSpPr/>
          <p:nvPr/>
        </p:nvSpPr>
        <p:spPr>
          <a:xfrm>
            <a:off x="5969354" y="14581627"/>
            <a:ext cx="1418456" cy="1010715"/>
          </a:xfrm>
          <a:prstGeom prst="wedgeRectCallout">
            <a:avLst>
              <a:gd name="adj1" fmla="val 170532"/>
              <a:gd name="adj2" fmla="val -124989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397</a:t>
            </a:r>
          </a:p>
        </p:txBody>
      </p:sp>
      <p:sp>
        <p:nvSpPr>
          <p:cNvPr id="130" name="Rectangular Callout 129"/>
          <p:cNvSpPr/>
          <p:nvPr/>
        </p:nvSpPr>
        <p:spPr>
          <a:xfrm>
            <a:off x="7115945" y="3550710"/>
            <a:ext cx="1418456" cy="1010715"/>
          </a:xfrm>
          <a:prstGeom prst="wedgeRectCallout">
            <a:avLst>
              <a:gd name="adj1" fmla="val 243914"/>
              <a:gd name="adj2" fmla="val 9618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348</a:t>
            </a:r>
          </a:p>
        </p:txBody>
      </p:sp>
      <p:sp>
        <p:nvSpPr>
          <p:cNvPr id="131" name="Rectangular Callout 130"/>
          <p:cNvSpPr/>
          <p:nvPr/>
        </p:nvSpPr>
        <p:spPr>
          <a:xfrm>
            <a:off x="18677307" y="9014676"/>
            <a:ext cx="1585409" cy="1042652"/>
          </a:xfrm>
          <a:prstGeom prst="wedgeRectCallout">
            <a:avLst>
              <a:gd name="adj1" fmla="val -199307"/>
              <a:gd name="adj2" fmla="val 40100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363</a:t>
            </a:r>
          </a:p>
        </p:txBody>
      </p:sp>
      <p:sp>
        <p:nvSpPr>
          <p:cNvPr id="132" name="Rectangular Callout 131"/>
          <p:cNvSpPr/>
          <p:nvPr/>
        </p:nvSpPr>
        <p:spPr>
          <a:xfrm>
            <a:off x="22806950" y="4102401"/>
            <a:ext cx="1585409" cy="1042652"/>
          </a:xfrm>
          <a:prstGeom prst="wedgeRectCallout">
            <a:avLst>
              <a:gd name="adj1" fmla="val 69342"/>
              <a:gd name="adj2" fmla="val 178573"/>
            </a:avLst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Hill</a:t>
            </a:r>
          </a:p>
          <a:p>
            <a:pPr algn="ctr"/>
            <a:r>
              <a:rPr lang="en-US" sz="3200" b="1" dirty="0">
                <a:solidFill>
                  <a:schemeClr val="tx1"/>
                </a:solidFill>
                <a:latin typeface="Minion Pro" panose="02040503050306020203" pitchFamily="18" charset="0"/>
                <a:cs typeface="Arial" panose="020B0604020202020204" pitchFamily="34" charset="0"/>
              </a:rPr>
              <a:t>444</a:t>
            </a:r>
          </a:p>
        </p:txBody>
      </p:sp>
      <p:sp>
        <p:nvSpPr>
          <p:cNvPr id="134" name="Down Arrow 133"/>
          <p:cNvSpPr/>
          <p:nvPr/>
        </p:nvSpPr>
        <p:spPr>
          <a:xfrm rot="17752772">
            <a:off x="19266453" y="8460011"/>
            <a:ext cx="1608083" cy="10380583"/>
          </a:xfrm>
          <a:prstGeom prst="downArrow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Minion Pro" panose="02040503050306020203" pitchFamily="18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 rot="1565262">
            <a:off x="15088267" y="13182551"/>
            <a:ext cx="1000729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Minion Pro" panose="02040503050306020203" pitchFamily="18" charset="0"/>
              </a:rPr>
              <a:t>12 mile gap between other X Corps Forces </a:t>
            </a:r>
          </a:p>
        </p:txBody>
      </p:sp>
      <p:grpSp>
        <p:nvGrpSpPr>
          <p:cNvPr id="136" name="Group 135"/>
          <p:cNvGrpSpPr/>
          <p:nvPr/>
        </p:nvGrpSpPr>
        <p:grpSpPr>
          <a:xfrm>
            <a:off x="6472300" y="7938217"/>
            <a:ext cx="4653210" cy="3271798"/>
            <a:chOff x="830465" y="5669200"/>
            <a:chExt cx="10144007" cy="7132526"/>
          </a:xfrm>
        </p:grpSpPr>
        <p:sp>
          <p:nvSpPr>
            <p:cNvPr id="137" name="Freeform 136"/>
            <p:cNvSpPr/>
            <p:nvPr/>
          </p:nvSpPr>
          <p:spPr>
            <a:xfrm>
              <a:off x="5251269" y="10972800"/>
              <a:ext cx="2246811" cy="992777"/>
            </a:xfrm>
            <a:custGeom>
              <a:avLst/>
              <a:gdLst>
                <a:gd name="connsiteX0" fmla="*/ 0 w 2246811"/>
                <a:gd name="connsiteY0" fmla="*/ 992777 h 992777"/>
                <a:gd name="connsiteX1" fmla="*/ 574765 w 2246811"/>
                <a:gd name="connsiteY1" fmla="*/ 313509 h 992777"/>
                <a:gd name="connsiteX2" fmla="*/ 2246811 w 2246811"/>
                <a:gd name="connsiteY2" fmla="*/ 0 h 99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6811" h="992777">
                  <a:moveTo>
                    <a:pt x="0" y="992777"/>
                  </a:moveTo>
                  <a:cubicBezTo>
                    <a:pt x="100148" y="735874"/>
                    <a:pt x="200297" y="478972"/>
                    <a:pt x="574765" y="313509"/>
                  </a:cubicBezTo>
                  <a:cubicBezTo>
                    <a:pt x="949234" y="148046"/>
                    <a:pt x="1968137" y="43543"/>
                    <a:pt x="2246811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2586446" y="12070080"/>
              <a:ext cx="2403565" cy="731646"/>
            </a:xfrm>
            <a:custGeom>
              <a:avLst/>
              <a:gdLst>
                <a:gd name="connsiteX0" fmla="*/ 2403565 w 2403565"/>
                <a:gd name="connsiteY0" fmla="*/ 0 h 731646"/>
                <a:gd name="connsiteX1" fmla="*/ 1933303 w 2403565"/>
                <a:gd name="connsiteY1" fmla="*/ 548640 h 731646"/>
                <a:gd name="connsiteX2" fmla="*/ 548640 w 2403565"/>
                <a:gd name="connsiteY2" fmla="*/ 731520 h 731646"/>
                <a:gd name="connsiteX3" fmla="*/ 0 w 2403565"/>
                <a:gd name="connsiteY3" fmla="*/ 574766 h 73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565" h="731646">
                  <a:moveTo>
                    <a:pt x="2403565" y="0"/>
                  </a:moveTo>
                  <a:cubicBezTo>
                    <a:pt x="2323011" y="213360"/>
                    <a:pt x="2242457" y="426720"/>
                    <a:pt x="1933303" y="548640"/>
                  </a:cubicBezTo>
                  <a:cubicBezTo>
                    <a:pt x="1624149" y="670560"/>
                    <a:pt x="870857" y="727166"/>
                    <a:pt x="548640" y="731520"/>
                  </a:cubicBezTo>
                  <a:cubicBezTo>
                    <a:pt x="226423" y="735874"/>
                    <a:pt x="8709" y="627018"/>
                    <a:pt x="0" y="574766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10006149" y="7863840"/>
              <a:ext cx="968323" cy="1828800"/>
            </a:xfrm>
            <a:custGeom>
              <a:avLst/>
              <a:gdLst>
                <a:gd name="connsiteX0" fmla="*/ 783771 w 968323"/>
                <a:gd name="connsiteY0" fmla="*/ 0 h 1828800"/>
                <a:gd name="connsiteX1" fmla="*/ 914400 w 968323"/>
                <a:gd name="connsiteY1" fmla="*/ 365760 h 1828800"/>
                <a:gd name="connsiteX2" fmla="*/ 888274 w 968323"/>
                <a:gd name="connsiteY2" fmla="*/ 1018903 h 1828800"/>
                <a:gd name="connsiteX3" fmla="*/ 0 w 968323"/>
                <a:gd name="connsiteY3" fmla="*/ 182880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323" h="1828800">
                  <a:moveTo>
                    <a:pt x="783771" y="0"/>
                  </a:moveTo>
                  <a:cubicBezTo>
                    <a:pt x="840377" y="97971"/>
                    <a:pt x="896983" y="195943"/>
                    <a:pt x="914400" y="365760"/>
                  </a:cubicBezTo>
                  <a:cubicBezTo>
                    <a:pt x="931817" y="535577"/>
                    <a:pt x="1040674" y="775063"/>
                    <a:pt x="888274" y="1018903"/>
                  </a:cubicBezTo>
                  <a:cubicBezTo>
                    <a:pt x="735874" y="1262743"/>
                    <a:pt x="87086" y="1693817"/>
                    <a:pt x="0" y="182880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9640389" y="6061166"/>
              <a:ext cx="1071154" cy="1515291"/>
            </a:xfrm>
            <a:custGeom>
              <a:avLst/>
              <a:gdLst>
                <a:gd name="connsiteX0" fmla="*/ 1071154 w 1071154"/>
                <a:gd name="connsiteY0" fmla="*/ 1515291 h 1515291"/>
                <a:gd name="connsiteX1" fmla="*/ 888274 w 1071154"/>
                <a:gd name="connsiteY1" fmla="*/ 653143 h 1515291"/>
                <a:gd name="connsiteX2" fmla="*/ 731520 w 1071154"/>
                <a:gd name="connsiteY2" fmla="*/ 339634 h 1515291"/>
                <a:gd name="connsiteX3" fmla="*/ 0 w 1071154"/>
                <a:gd name="connsiteY3" fmla="*/ 0 h 1515291"/>
                <a:gd name="connsiteX0" fmla="*/ 1071154 w 1071154"/>
                <a:gd name="connsiteY0" fmla="*/ 1515291 h 1515291"/>
                <a:gd name="connsiteX1" fmla="*/ 888274 w 1071154"/>
                <a:gd name="connsiteY1" fmla="*/ 653143 h 1515291"/>
                <a:gd name="connsiteX2" fmla="*/ 0 w 1071154"/>
                <a:gd name="connsiteY2" fmla="*/ 0 h 151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1154" h="1515291">
                  <a:moveTo>
                    <a:pt x="1071154" y="1515291"/>
                  </a:moveTo>
                  <a:cubicBezTo>
                    <a:pt x="1008017" y="1182188"/>
                    <a:pt x="1066800" y="905691"/>
                    <a:pt x="888274" y="653143"/>
                  </a:cubicBezTo>
                  <a:cubicBezTo>
                    <a:pt x="709748" y="400595"/>
                    <a:pt x="185057" y="136072"/>
                    <a:pt x="0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8098971" y="5669200"/>
              <a:ext cx="1436915" cy="365840"/>
            </a:xfrm>
            <a:custGeom>
              <a:avLst/>
              <a:gdLst>
                <a:gd name="connsiteX0" fmla="*/ 1436915 w 1436915"/>
                <a:gd name="connsiteY0" fmla="*/ 339714 h 365840"/>
                <a:gd name="connsiteX1" fmla="*/ 966652 w 1436915"/>
                <a:gd name="connsiteY1" fmla="*/ 80 h 365840"/>
                <a:gd name="connsiteX2" fmla="*/ 0 w 1436915"/>
                <a:gd name="connsiteY2" fmla="*/ 365840 h 36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6915" h="365840">
                  <a:moveTo>
                    <a:pt x="1436915" y="339714"/>
                  </a:moveTo>
                  <a:cubicBezTo>
                    <a:pt x="1321526" y="167720"/>
                    <a:pt x="1206138" y="-4274"/>
                    <a:pt x="966652" y="80"/>
                  </a:cubicBezTo>
                  <a:cubicBezTo>
                    <a:pt x="727166" y="4434"/>
                    <a:pt x="0" y="365840"/>
                    <a:pt x="0" y="36584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2" name="Freeform 141"/>
            <p:cNvSpPr/>
            <p:nvPr/>
          </p:nvSpPr>
          <p:spPr>
            <a:xfrm>
              <a:off x="6191794" y="5819085"/>
              <a:ext cx="1847743" cy="257598"/>
            </a:xfrm>
            <a:custGeom>
              <a:avLst/>
              <a:gdLst>
                <a:gd name="connsiteX0" fmla="*/ 0 w 1847743"/>
                <a:gd name="connsiteY0" fmla="*/ 85326 h 257598"/>
                <a:gd name="connsiteX1" fmla="*/ 574766 w 1847743"/>
                <a:gd name="connsiteY1" fmla="*/ 6949 h 257598"/>
                <a:gd name="connsiteX2" fmla="*/ 1750423 w 1847743"/>
                <a:gd name="connsiteY2" fmla="*/ 242081 h 257598"/>
                <a:gd name="connsiteX3" fmla="*/ 1698172 w 1847743"/>
                <a:gd name="connsiteY3" fmla="*/ 215955 h 25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743" h="257598">
                  <a:moveTo>
                    <a:pt x="0" y="85326"/>
                  </a:moveTo>
                  <a:cubicBezTo>
                    <a:pt x="141514" y="33074"/>
                    <a:pt x="283029" y="-19177"/>
                    <a:pt x="574766" y="6949"/>
                  </a:cubicBezTo>
                  <a:cubicBezTo>
                    <a:pt x="866503" y="33075"/>
                    <a:pt x="1563189" y="207247"/>
                    <a:pt x="1750423" y="242081"/>
                  </a:cubicBezTo>
                  <a:cubicBezTo>
                    <a:pt x="1937657" y="276915"/>
                    <a:pt x="1817914" y="246435"/>
                    <a:pt x="1698172" y="215955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>
              <a:off x="1227909" y="9509760"/>
              <a:ext cx="731520" cy="2821577"/>
            </a:xfrm>
            <a:custGeom>
              <a:avLst/>
              <a:gdLst>
                <a:gd name="connsiteX0" fmla="*/ 0 w 731520"/>
                <a:gd name="connsiteY0" fmla="*/ 0 h 2821577"/>
                <a:gd name="connsiteX1" fmla="*/ 470262 w 731520"/>
                <a:gd name="connsiteY1" fmla="*/ 1071154 h 2821577"/>
                <a:gd name="connsiteX2" fmla="*/ 418011 w 731520"/>
                <a:gd name="connsiteY2" fmla="*/ 1985554 h 2821577"/>
                <a:gd name="connsiteX3" fmla="*/ 731520 w 731520"/>
                <a:gd name="connsiteY3" fmla="*/ 2821577 h 282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520" h="2821577">
                  <a:moveTo>
                    <a:pt x="0" y="0"/>
                  </a:moveTo>
                  <a:cubicBezTo>
                    <a:pt x="200297" y="370114"/>
                    <a:pt x="400594" y="740228"/>
                    <a:pt x="470262" y="1071154"/>
                  </a:cubicBezTo>
                  <a:cubicBezTo>
                    <a:pt x="539930" y="1402080"/>
                    <a:pt x="374468" y="1693817"/>
                    <a:pt x="418011" y="1985554"/>
                  </a:cubicBezTo>
                  <a:cubicBezTo>
                    <a:pt x="461554" y="2277291"/>
                    <a:pt x="631372" y="2730137"/>
                    <a:pt x="731520" y="2821577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4" name="Freeform 143"/>
            <p:cNvSpPr/>
            <p:nvPr/>
          </p:nvSpPr>
          <p:spPr>
            <a:xfrm>
              <a:off x="830465" y="8151223"/>
              <a:ext cx="449695" cy="1097280"/>
            </a:xfrm>
            <a:custGeom>
              <a:avLst/>
              <a:gdLst>
                <a:gd name="connsiteX0" fmla="*/ 240689 w 449695"/>
                <a:gd name="connsiteY0" fmla="*/ 1097280 h 1097280"/>
                <a:gd name="connsiteX1" fmla="*/ 5558 w 449695"/>
                <a:gd name="connsiteY1" fmla="*/ 548640 h 1097280"/>
                <a:gd name="connsiteX2" fmla="*/ 449695 w 449695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9695" h="1097280">
                  <a:moveTo>
                    <a:pt x="240689" y="1097280"/>
                  </a:moveTo>
                  <a:cubicBezTo>
                    <a:pt x="105706" y="914400"/>
                    <a:pt x="-29276" y="731520"/>
                    <a:pt x="5558" y="548640"/>
                  </a:cubicBezTo>
                  <a:cubicBezTo>
                    <a:pt x="40392" y="365760"/>
                    <a:pt x="284232" y="134983"/>
                    <a:pt x="449695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5" name="Freeform 144"/>
            <p:cNvSpPr/>
            <p:nvPr/>
          </p:nvSpPr>
          <p:spPr>
            <a:xfrm>
              <a:off x="1515291" y="7471954"/>
              <a:ext cx="548640" cy="600892"/>
            </a:xfrm>
            <a:custGeom>
              <a:avLst/>
              <a:gdLst>
                <a:gd name="connsiteX0" fmla="*/ 0 w 548640"/>
                <a:gd name="connsiteY0" fmla="*/ 600892 h 600892"/>
                <a:gd name="connsiteX1" fmla="*/ 548640 w 548640"/>
                <a:gd name="connsiteY1" fmla="*/ 0 h 6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8640" h="600892">
                  <a:moveTo>
                    <a:pt x="0" y="600892"/>
                  </a:moveTo>
                  <a:cubicBezTo>
                    <a:pt x="222068" y="350520"/>
                    <a:pt x="444137" y="100149"/>
                    <a:pt x="548640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6" name="Freeform 145"/>
            <p:cNvSpPr/>
            <p:nvPr/>
          </p:nvSpPr>
          <p:spPr>
            <a:xfrm>
              <a:off x="2090057" y="5956663"/>
              <a:ext cx="3553097" cy="1358537"/>
            </a:xfrm>
            <a:custGeom>
              <a:avLst/>
              <a:gdLst>
                <a:gd name="connsiteX0" fmla="*/ 0 w 3553097"/>
                <a:gd name="connsiteY0" fmla="*/ 1358537 h 1358537"/>
                <a:gd name="connsiteX1" fmla="*/ 1515292 w 3553097"/>
                <a:gd name="connsiteY1" fmla="*/ 418011 h 1358537"/>
                <a:gd name="connsiteX2" fmla="*/ 3553097 w 3553097"/>
                <a:gd name="connsiteY2" fmla="*/ 0 h 135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53097" h="1358537">
                  <a:moveTo>
                    <a:pt x="0" y="1358537"/>
                  </a:moveTo>
                  <a:cubicBezTo>
                    <a:pt x="461554" y="1001485"/>
                    <a:pt x="923109" y="644434"/>
                    <a:pt x="1515292" y="418011"/>
                  </a:cubicBezTo>
                  <a:cubicBezTo>
                    <a:pt x="2107475" y="191588"/>
                    <a:pt x="3553097" y="0"/>
                    <a:pt x="3553097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47" name="Freeform 146"/>
            <p:cNvSpPr/>
            <p:nvPr/>
          </p:nvSpPr>
          <p:spPr>
            <a:xfrm>
              <a:off x="8060723" y="9744891"/>
              <a:ext cx="1553540" cy="1097280"/>
            </a:xfrm>
            <a:custGeom>
              <a:avLst/>
              <a:gdLst>
                <a:gd name="connsiteX0" fmla="*/ 38248 w 1553540"/>
                <a:gd name="connsiteY0" fmla="*/ 1097280 h 1097280"/>
                <a:gd name="connsiteX1" fmla="*/ 195003 w 1553540"/>
                <a:gd name="connsiteY1" fmla="*/ 496389 h 1097280"/>
                <a:gd name="connsiteX2" fmla="*/ 1553540 w 1553540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540" h="1097280">
                  <a:moveTo>
                    <a:pt x="38248" y="1097280"/>
                  </a:moveTo>
                  <a:cubicBezTo>
                    <a:pt x="-9649" y="888274"/>
                    <a:pt x="-57546" y="679269"/>
                    <a:pt x="195003" y="496389"/>
                  </a:cubicBezTo>
                  <a:cubicBezTo>
                    <a:pt x="447552" y="313509"/>
                    <a:pt x="1000546" y="156754"/>
                    <a:pt x="1553540" y="0"/>
                  </a:cubicBezTo>
                </a:path>
              </a:pathLst>
            </a:custGeom>
            <a:noFill/>
            <a:ln w="1016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</p:grpSp>
      <p:sp>
        <p:nvSpPr>
          <p:cNvPr id="148" name="Right Arrow 147"/>
          <p:cNvSpPr/>
          <p:nvPr/>
        </p:nvSpPr>
        <p:spPr>
          <a:xfrm rot="13599874">
            <a:off x="5047722" y="7056786"/>
            <a:ext cx="2532184" cy="304800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Right Arrow 148"/>
          <p:cNvSpPr/>
          <p:nvPr/>
        </p:nvSpPr>
        <p:spPr>
          <a:xfrm rot="9915416">
            <a:off x="4098154" y="9928939"/>
            <a:ext cx="2532184" cy="304800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Right Arrow 149"/>
          <p:cNvSpPr/>
          <p:nvPr/>
        </p:nvSpPr>
        <p:spPr>
          <a:xfrm rot="4737254">
            <a:off x="8072278" y="11886693"/>
            <a:ext cx="2532184" cy="304800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ight Arrow 150"/>
          <p:cNvSpPr/>
          <p:nvPr/>
        </p:nvSpPr>
        <p:spPr>
          <a:xfrm rot="21311554">
            <a:off x="11379344" y="8998974"/>
            <a:ext cx="2532184" cy="304800"/>
          </a:xfrm>
          <a:prstGeom prst="rightArrow">
            <a:avLst/>
          </a:prstGeom>
          <a:solidFill>
            <a:srgbClr val="0033CC"/>
          </a:solidFill>
          <a:ln w="127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ight Arrow 151"/>
          <p:cNvSpPr/>
          <p:nvPr/>
        </p:nvSpPr>
        <p:spPr>
          <a:xfrm rot="17598973">
            <a:off x="9103908" y="6423741"/>
            <a:ext cx="2532184" cy="304800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7" name="Group 76"/>
          <p:cNvGrpSpPr/>
          <p:nvPr/>
        </p:nvGrpSpPr>
        <p:grpSpPr>
          <a:xfrm>
            <a:off x="4519180" y="4600617"/>
            <a:ext cx="17437808" cy="4180702"/>
            <a:chOff x="4519180" y="4600617"/>
            <a:chExt cx="17437808" cy="4180702"/>
          </a:xfrm>
        </p:grpSpPr>
        <p:sp>
          <p:nvSpPr>
            <p:cNvPr id="153" name="TextBox 152"/>
            <p:cNvSpPr txBox="1"/>
            <p:nvPr/>
          </p:nvSpPr>
          <p:spPr>
            <a:xfrm>
              <a:off x="4519180" y="4600617"/>
              <a:ext cx="1404423" cy="75713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4 Feb</a:t>
              </a:r>
            </a:p>
          </p:txBody>
        </p:sp>
        <p:sp>
          <p:nvSpPr>
            <p:cNvPr id="154" name="Explosion 1 153"/>
            <p:cNvSpPr/>
            <p:nvPr/>
          </p:nvSpPr>
          <p:spPr>
            <a:xfrm>
              <a:off x="4865169" y="5243168"/>
              <a:ext cx="864973" cy="667265"/>
            </a:xfrm>
            <a:prstGeom prst="irregularSeal1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4952402" y="7471503"/>
              <a:ext cx="1404423" cy="75713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4 Feb</a:t>
              </a:r>
            </a:p>
          </p:txBody>
        </p:sp>
        <p:sp>
          <p:nvSpPr>
            <p:cNvPr id="156" name="Explosion 1 155"/>
            <p:cNvSpPr/>
            <p:nvPr/>
          </p:nvSpPr>
          <p:spPr>
            <a:xfrm>
              <a:off x="15298391" y="8114054"/>
              <a:ext cx="864973" cy="667265"/>
            </a:xfrm>
            <a:prstGeom prst="irregularSeal1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0552565" y="6271667"/>
              <a:ext cx="1404423" cy="75713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4 Feb</a:t>
              </a:r>
            </a:p>
          </p:txBody>
        </p:sp>
        <p:sp>
          <p:nvSpPr>
            <p:cNvPr id="158" name="Explosion 1 157"/>
            <p:cNvSpPr/>
            <p:nvPr/>
          </p:nvSpPr>
          <p:spPr>
            <a:xfrm>
              <a:off x="20552565" y="6985722"/>
              <a:ext cx="864973" cy="667265"/>
            </a:xfrm>
            <a:prstGeom prst="irregularSeal1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7629700" y="6145211"/>
              <a:ext cx="1404423" cy="75713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5 Feb</a:t>
              </a:r>
            </a:p>
          </p:txBody>
        </p:sp>
        <p:sp>
          <p:nvSpPr>
            <p:cNvPr id="160" name="Explosion 1 159"/>
            <p:cNvSpPr/>
            <p:nvPr/>
          </p:nvSpPr>
          <p:spPr>
            <a:xfrm>
              <a:off x="17975689" y="6787762"/>
              <a:ext cx="864973" cy="667265"/>
            </a:xfrm>
            <a:prstGeom prst="irregularSeal1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13373739" y="9896211"/>
            <a:ext cx="1656873" cy="685621"/>
            <a:chOff x="8127773" y="10688117"/>
            <a:chExt cx="1656873" cy="685621"/>
          </a:xfrm>
        </p:grpSpPr>
        <p:sp>
          <p:nvSpPr>
            <p:cNvPr id="162" name="TextBox 161"/>
            <p:cNvSpPr txBox="1"/>
            <p:nvPr/>
          </p:nvSpPr>
          <p:spPr>
            <a:xfrm>
              <a:off x="9292203" y="10868817"/>
              <a:ext cx="492443" cy="461665"/>
            </a:xfrm>
            <a:prstGeom prst="rect">
              <a:avLst/>
            </a:prstGeom>
            <a:solidFill>
              <a:srgbClr val="E2C5A8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Minion Pro" panose="02040503050306020203" pitchFamily="18" charset="0"/>
                  <a:cs typeface="Arial" panose="020B0604020202020204" pitchFamily="34" charset="0"/>
                </a:rPr>
                <a:t>23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8127773" y="10873579"/>
              <a:ext cx="431528" cy="461665"/>
            </a:xfrm>
            <a:prstGeom prst="rect">
              <a:avLst/>
            </a:prstGeom>
            <a:solidFill>
              <a:srgbClr val="E2C5A8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Minion Pro" panose="02040503050306020203" pitchFamily="18" charset="0"/>
                  <a:cs typeface="Arial" panose="020B0604020202020204" pitchFamily="34" charset="0"/>
                </a:rPr>
                <a:t>E </a:t>
              </a:r>
            </a:p>
          </p:txBody>
        </p:sp>
        <p:sp>
          <p:nvSpPr>
            <p:cNvPr id="164" name="Freeform 163"/>
            <p:cNvSpPr/>
            <p:nvPr/>
          </p:nvSpPr>
          <p:spPr>
            <a:xfrm>
              <a:off x="8904808" y="10688117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506350" y="10866620"/>
              <a:ext cx="835860" cy="507118"/>
            </a:xfrm>
            <a:prstGeom prst="rec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Minion Pro" panose="02040503050306020203" pitchFamily="18" charset="0"/>
              </a:endParaRPr>
            </a:p>
          </p:txBody>
        </p:sp>
        <p:sp>
          <p:nvSpPr>
            <p:cNvPr id="166" name="Freeform 165"/>
            <p:cNvSpPr/>
            <p:nvPr/>
          </p:nvSpPr>
          <p:spPr>
            <a:xfrm>
              <a:off x="8482577" y="10859293"/>
              <a:ext cx="823913" cy="504825"/>
            </a:xfrm>
            <a:custGeom>
              <a:avLst/>
              <a:gdLst>
                <a:gd name="connsiteX0" fmla="*/ 0 w 823913"/>
                <a:gd name="connsiteY0" fmla="*/ 504825 h 504825"/>
                <a:gd name="connsiteX1" fmla="*/ 823913 w 823913"/>
                <a:gd name="connsiteY1" fmla="*/ 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913" h="504825">
                  <a:moveTo>
                    <a:pt x="0" y="504825"/>
                  </a:moveTo>
                  <a:lnTo>
                    <a:pt x="823913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sp>
          <p:nvSpPr>
            <p:cNvPr id="167" name="Freeform 166"/>
            <p:cNvSpPr/>
            <p:nvPr/>
          </p:nvSpPr>
          <p:spPr>
            <a:xfrm>
              <a:off x="8496865" y="10859293"/>
              <a:ext cx="814388" cy="495300"/>
            </a:xfrm>
            <a:custGeom>
              <a:avLst/>
              <a:gdLst>
                <a:gd name="connsiteX0" fmla="*/ 0 w 814388"/>
                <a:gd name="connsiteY0" fmla="*/ 0 h 495300"/>
                <a:gd name="connsiteX1" fmla="*/ 814388 w 814388"/>
                <a:gd name="connsiteY1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4388" h="495300">
                  <a:moveTo>
                    <a:pt x="0" y="0"/>
                  </a:moveTo>
                  <a:lnTo>
                    <a:pt x="814388" y="49530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</p:grpSp>
      <p:sp>
        <p:nvSpPr>
          <p:cNvPr id="168" name="TextBox 167"/>
          <p:cNvSpPr txBox="1"/>
          <p:nvPr/>
        </p:nvSpPr>
        <p:spPr>
          <a:xfrm>
            <a:off x="16207981" y="10328273"/>
            <a:ext cx="1404423" cy="7571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/>
              <a:t>6 Feb</a:t>
            </a:r>
          </a:p>
        </p:txBody>
      </p:sp>
      <p:sp>
        <p:nvSpPr>
          <p:cNvPr id="169" name="Explosion 1 168"/>
          <p:cNvSpPr/>
          <p:nvPr/>
        </p:nvSpPr>
        <p:spPr>
          <a:xfrm>
            <a:off x="15537916" y="9664940"/>
            <a:ext cx="864973" cy="667265"/>
          </a:xfrm>
          <a:prstGeom prst="irregularSeal1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0" name="Group 169"/>
          <p:cNvGrpSpPr/>
          <p:nvPr/>
        </p:nvGrpSpPr>
        <p:grpSpPr>
          <a:xfrm>
            <a:off x="17761822" y="7667295"/>
            <a:ext cx="1656873" cy="674139"/>
            <a:chOff x="28218001" y="8917413"/>
            <a:chExt cx="1656873" cy="674139"/>
          </a:xfrm>
        </p:grpSpPr>
        <p:sp>
          <p:nvSpPr>
            <p:cNvPr id="171" name="Freeform 170"/>
            <p:cNvSpPr/>
            <p:nvPr/>
          </p:nvSpPr>
          <p:spPr>
            <a:xfrm>
              <a:off x="29090186" y="8920849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28218001" y="8917413"/>
              <a:ext cx="1656873" cy="674139"/>
              <a:chOff x="8127773" y="10699599"/>
              <a:chExt cx="1656873" cy="674139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9292203" y="10868817"/>
                <a:ext cx="492443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23</a:t>
                </a: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8127773" y="10873579"/>
                <a:ext cx="405880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2 </a:t>
                </a:r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8842146" y="10699599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8506350" y="10866620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inion Pro" panose="02040503050306020203" pitchFamily="18" charset="0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8482577" y="10859293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8496865" y="10859293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</p:grpSp>
      </p:grpSp>
      <p:sp>
        <p:nvSpPr>
          <p:cNvPr id="179" name="TextBox 178"/>
          <p:cNvSpPr txBox="1"/>
          <p:nvPr/>
        </p:nvSpPr>
        <p:spPr>
          <a:xfrm>
            <a:off x="19626272" y="8081880"/>
            <a:ext cx="1404423" cy="7571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/>
              <a:t>7 Feb</a:t>
            </a:r>
          </a:p>
        </p:txBody>
      </p:sp>
      <p:sp>
        <p:nvSpPr>
          <p:cNvPr id="180" name="Explosion 1 179"/>
          <p:cNvSpPr/>
          <p:nvPr/>
        </p:nvSpPr>
        <p:spPr>
          <a:xfrm>
            <a:off x="19208147" y="7042065"/>
            <a:ext cx="864973" cy="667265"/>
          </a:xfrm>
          <a:prstGeom prst="irregularSeal1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" name="Group 180"/>
          <p:cNvGrpSpPr/>
          <p:nvPr/>
        </p:nvGrpSpPr>
        <p:grpSpPr>
          <a:xfrm>
            <a:off x="19724128" y="10994240"/>
            <a:ext cx="1656873" cy="674139"/>
            <a:chOff x="28218001" y="8917413"/>
            <a:chExt cx="1656873" cy="674139"/>
          </a:xfrm>
        </p:grpSpPr>
        <p:sp>
          <p:nvSpPr>
            <p:cNvPr id="182" name="Freeform 181"/>
            <p:cNvSpPr/>
            <p:nvPr/>
          </p:nvSpPr>
          <p:spPr>
            <a:xfrm>
              <a:off x="29090186" y="8920849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28218001" y="8917413"/>
              <a:ext cx="1656873" cy="674139"/>
              <a:chOff x="8127773" y="10699599"/>
              <a:chExt cx="1656873" cy="674139"/>
            </a:xfrm>
          </p:grpSpPr>
          <p:sp>
            <p:nvSpPr>
              <p:cNvPr id="184" name="TextBox 183"/>
              <p:cNvSpPr txBox="1"/>
              <p:nvPr/>
            </p:nvSpPr>
            <p:spPr>
              <a:xfrm>
                <a:off x="9292203" y="10868817"/>
                <a:ext cx="492443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23</a:t>
                </a:r>
              </a:p>
            </p:txBody>
          </p:sp>
          <p:sp>
            <p:nvSpPr>
              <p:cNvPr id="185" name="TextBox 184"/>
              <p:cNvSpPr txBox="1"/>
              <p:nvPr/>
            </p:nvSpPr>
            <p:spPr>
              <a:xfrm>
                <a:off x="8127773" y="10873579"/>
                <a:ext cx="405880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3 </a:t>
                </a:r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8842146" y="10699599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8506350" y="10866620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inion Pro" panose="02040503050306020203" pitchFamily="18" charset="0"/>
                </a:endParaRPr>
              </a:p>
            </p:txBody>
          </p:sp>
          <p:sp>
            <p:nvSpPr>
              <p:cNvPr id="188" name="Freeform 187"/>
              <p:cNvSpPr/>
              <p:nvPr/>
            </p:nvSpPr>
            <p:spPr>
              <a:xfrm>
                <a:off x="8482577" y="10859293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89" name="Freeform 188"/>
              <p:cNvSpPr/>
              <p:nvPr/>
            </p:nvSpPr>
            <p:spPr>
              <a:xfrm>
                <a:off x="8496865" y="10859293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25326904" y="15844392"/>
            <a:ext cx="1551110" cy="674139"/>
            <a:chOff x="28218001" y="8917413"/>
            <a:chExt cx="1551110" cy="674139"/>
          </a:xfrm>
        </p:grpSpPr>
        <p:sp>
          <p:nvSpPr>
            <p:cNvPr id="191" name="Freeform 190"/>
            <p:cNvSpPr/>
            <p:nvPr/>
          </p:nvSpPr>
          <p:spPr>
            <a:xfrm>
              <a:off x="29090186" y="8920849"/>
              <a:ext cx="0" cy="400050"/>
            </a:xfrm>
            <a:custGeom>
              <a:avLst/>
              <a:gdLst>
                <a:gd name="connsiteX0" fmla="*/ 0 w 0"/>
                <a:gd name="connsiteY0" fmla="*/ 400050 h 400050"/>
                <a:gd name="connsiteX1" fmla="*/ 0 w 0"/>
                <a:gd name="connsiteY1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00050">
                  <a:moveTo>
                    <a:pt x="0" y="40005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" panose="02040503050306020203" pitchFamily="18" charset="0"/>
              </a:endParaRPr>
            </a:p>
          </p:txBody>
        </p:sp>
        <p:grpSp>
          <p:nvGrpSpPr>
            <p:cNvPr id="192" name="Group 191"/>
            <p:cNvGrpSpPr/>
            <p:nvPr/>
          </p:nvGrpSpPr>
          <p:grpSpPr>
            <a:xfrm>
              <a:off x="28218001" y="8917413"/>
              <a:ext cx="1551110" cy="674139"/>
              <a:chOff x="8127773" y="10699599"/>
              <a:chExt cx="1551110" cy="674139"/>
            </a:xfrm>
          </p:grpSpPr>
          <p:sp>
            <p:nvSpPr>
              <p:cNvPr id="193" name="TextBox 192"/>
              <p:cNvSpPr txBox="1"/>
              <p:nvPr/>
            </p:nvSpPr>
            <p:spPr>
              <a:xfrm>
                <a:off x="9340329" y="10892880"/>
                <a:ext cx="338554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9</a:t>
                </a:r>
              </a:p>
            </p:txBody>
          </p:sp>
          <p:sp>
            <p:nvSpPr>
              <p:cNvPr id="194" name="TextBox 193"/>
              <p:cNvSpPr txBox="1"/>
              <p:nvPr/>
            </p:nvSpPr>
            <p:spPr>
              <a:xfrm>
                <a:off x="8127773" y="10873579"/>
                <a:ext cx="409086" cy="461665"/>
              </a:xfrm>
              <a:prstGeom prst="rect">
                <a:avLst/>
              </a:prstGeom>
              <a:solidFill>
                <a:srgbClr val="E2C5A8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latin typeface="Minion Pro" panose="02040503050306020203" pitchFamily="18" charset="0"/>
                    <a:cs typeface="Arial" panose="020B0604020202020204" pitchFamily="34" charset="0"/>
                  </a:rPr>
                  <a:t>1 </a:t>
                </a:r>
              </a:p>
            </p:txBody>
          </p:sp>
          <p:sp>
            <p:nvSpPr>
              <p:cNvPr id="195" name="Freeform 194"/>
              <p:cNvSpPr/>
              <p:nvPr/>
            </p:nvSpPr>
            <p:spPr>
              <a:xfrm>
                <a:off x="8842146" y="10699599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8506350" y="10866620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inion Pro" panose="02040503050306020203" pitchFamily="18" charset="0"/>
                </a:endParaRPr>
              </a:p>
            </p:txBody>
          </p:sp>
          <p:sp>
            <p:nvSpPr>
              <p:cNvPr id="197" name="Freeform 196"/>
              <p:cNvSpPr/>
              <p:nvPr/>
            </p:nvSpPr>
            <p:spPr>
              <a:xfrm>
                <a:off x="8482577" y="10859293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  <p:sp>
            <p:nvSpPr>
              <p:cNvPr id="198" name="Freeform 197"/>
              <p:cNvSpPr/>
              <p:nvPr/>
            </p:nvSpPr>
            <p:spPr>
              <a:xfrm>
                <a:off x="8496865" y="10859293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" panose="02040503050306020203" pitchFamily="18" charset="0"/>
                </a:endParaRPr>
              </a:p>
            </p:txBody>
          </p:sp>
        </p:grpSp>
      </p:grpSp>
      <p:sp>
        <p:nvSpPr>
          <p:cNvPr id="78" name="Freeform 77"/>
          <p:cNvSpPr/>
          <p:nvPr/>
        </p:nvSpPr>
        <p:spPr>
          <a:xfrm>
            <a:off x="17686421" y="10154653"/>
            <a:ext cx="1780674" cy="986589"/>
          </a:xfrm>
          <a:custGeom>
            <a:avLst/>
            <a:gdLst>
              <a:gd name="connsiteX0" fmla="*/ 0 w 1780674"/>
              <a:gd name="connsiteY0" fmla="*/ 0 h 986589"/>
              <a:gd name="connsiteX1" fmla="*/ 1780674 w 1780674"/>
              <a:gd name="connsiteY1" fmla="*/ 986589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0674" h="986589">
                <a:moveTo>
                  <a:pt x="0" y="0"/>
                </a:moveTo>
                <a:lnTo>
                  <a:pt x="1780674" y="986589"/>
                </a:lnTo>
              </a:path>
            </a:pathLst>
          </a:custGeom>
          <a:noFill/>
          <a:ln w="1524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21295895" y="9240253"/>
            <a:ext cx="2646947" cy="2858465"/>
          </a:xfrm>
          <a:custGeom>
            <a:avLst/>
            <a:gdLst>
              <a:gd name="connsiteX0" fmla="*/ 0 w 2646947"/>
              <a:gd name="connsiteY0" fmla="*/ 2526631 h 2858465"/>
              <a:gd name="connsiteX1" fmla="*/ 2237873 w 2646947"/>
              <a:gd name="connsiteY1" fmla="*/ 2767263 h 2858465"/>
              <a:gd name="connsiteX2" fmla="*/ 2045368 w 2646947"/>
              <a:gd name="connsiteY2" fmla="*/ 1179094 h 2858465"/>
              <a:gd name="connsiteX3" fmla="*/ 2646947 w 2646947"/>
              <a:gd name="connsiteY3" fmla="*/ 0 h 285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947" h="2858465">
                <a:moveTo>
                  <a:pt x="0" y="2526631"/>
                </a:moveTo>
                <a:cubicBezTo>
                  <a:pt x="948489" y="2759242"/>
                  <a:pt x="1896978" y="2991853"/>
                  <a:pt x="2237873" y="2767263"/>
                </a:cubicBezTo>
                <a:cubicBezTo>
                  <a:pt x="2578768" y="2542673"/>
                  <a:pt x="1977189" y="1640304"/>
                  <a:pt x="2045368" y="1179094"/>
                </a:cubicBezTo>
                <a:cubicBezTo>
                  <a:pt x="2113547" y="717884"/>
                  <a:pt x="2380247" y="358942"/>
                  <a:pt x="2646947" y="0"/>
                </a:cubicBezTo>
              </a:path>
            </a:pathLst>
          </a:custGeom>
          <a:noFill/>
          <a:ln w="1524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24762731" y="6809874"/>
            <a:ext cx="1658616" cy="8542421"/>
          </a:xfrm>
          <a:custGeom>
            <a:avLst/>
            <a:gdLst>
              <a:gd name="connsiteX0" fmla="*/ 1658616 w 1658616"/>
              <a:gd name="connsiteY0" fmla="*/ 8542421 h 8542421"/>
              <a:gd name="connsiteX1" fmla="*/ 1032974 w 1658616"/>
              <a:gd name="connsiteY1" fmla="*/ 6545179 h 8542421"/>
              <a:gd name="connsiteX2" fmla="*/ 22322 w 1658616"/>
              <a:gd name="connsiteY2" fmla="*/ 5197642 h 8542421"/>
              <a:gd name="connsiteX3" fmla="*/ 311080 w 1658616"/>
              <a:gd name="connsiteY3" fmla="*/ 2839452 h 8542421"/>
              <a:gd name="connsiteX4" fmla="*/ 46385 w 1658616"/>
              <a:gd name="connsiteY4" fmla="*/ 0 h 854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616" h="8542421">
                <a:moveTo>
                  <a:pt x="1658616" y="8542421"/>
                </a:moveTo>
                <a:cubicBezTo>
                  <a:pt x="1482153" y="7822531"/>
                  <a:pt x="1305690" y="7102642"/>
                  <a:pt x="1032974" y="6545179"/>
                </a:cubicBezTo>
                <a:cubicBezTo>
                  <a:pt x="760258" y="5987716"/>
                  <a:pt x="142638" y="5815263"/>
                  <a:pt x="22322" y="5197642"/>
                </a:cubicBezTo>
                <a:cubicBezTo>
                  <a:pt x="-97994" y="4580021"/>
                  <a:pt x="307070" y="3705726"/>
                  <a:pt x="311080" y="2839452"/>
                </a:cubicBezTo>
                <a:cubicBezTo>
                  <a:pt x="315090" y="1973178"/>
                  <a:pt x="180737" y="986589"/>
                  <a:pt x="46385" y="0"/>
                </a:cubicBezTo>
              </a:path>
            </a:pathLst>
          </a:custGeom>
          <a:noFill/>
          <a:ln w="1270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TextBox 198"/>
          <p:cNvSpPr txBox="1"/>
          <p:nvPr/>
        </p:nvSpPr>
        <p:spPr>
          <a:xfrm>
            <a:off x="22420114" y="12366084"/>
            <a:ext cx="2135393" cy="7571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/>
              <a:t>8-11 Feb</a:t>
            </a:r>
          </a:p>
        </p:txBody>
      </p:sp>
      <p:sp>
        <p:nvSpPr>
          <p:cNvPr id="200" name="Text Box 1761"/>
          <p:cNvSpPr txBox="1">
            <a:spLocks noChangeArrowheads="1"/>
          </p:cNvSpPr>
          <p:nvPr/>
        </p:nvSpPr>
        <p:spPr bwMode="auto">
          <a:xfrm>
            <a:off x="6361178" y="229130"/>
            <a:ext cx="1493620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9600" b="1" dirty="0">
                <a:latin typeface="Minion Pro" panose="02040503050306020203" pitchFamily="18" charset="0"/>
              </a:rPr>
              <a:t>5A: The Chipyong-ni Patrols</a:t>
            </a:r>
          </a:p>
          <a:p>
            <a:pPr algn="ctr" eaLnBrk="1" hangingPunct="1"/>
            <a:r>
              <a:rPr lang="en-US" altLang="en-US" sz="7200" b="1" dirty="0">
                <a:latin typeface="Minion Pro" panose="02040503050306020203" pitchFamily="18" charset="0"/>
              </a:rPr>
              <a:t>1 to 11 February 1951</a:t>
            </a:r>
          </a:p>
        </p:txBody>
      </p:sp>
      <p:sp>
        <p:nvSpPr>
          <p:cNvPr id="201" name="Explosion 1 200"/>
          <p:cNvSpPr/>
          <p:nvPr/>
        </p:nvSpPr>
        <p:spPr>
          <a:xfrm>
            <a:off x="24762731" y="5765651"/>
            <a:ext cx="864973" cy="667265"/>
          </a:xfrm>
          <a:prstGeom prst="irregularSeal1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49" grpId="0" animBg="1"/>
      <p:bldP spid="150" grpId="0" animBg="1"/>
      <p:bldP spid="151" grpId="0" animBg="1"/>
      <p:bldP spid="152" grpId="0" animBg="1"/>
      <p:bldP spid="168" grpId="0" animBg="1"/>
      <p:bldP spid="169" grpId="0" animBg="1"/>
      <p:bldP spid="179" grpId="0" animBg="1"/>
      <p:bldP spid="180" grpId="0" animBg="1"/>
      <p:bldP spid="78" grpId="0" animBg="1"/>
      <p:bldP spid="80" grpId="0" animBg="1"/>
      <p:bldP spid="110" grpId="0" animBg="1"/>
      <p:bldP spid="199" grpId="0" animBg="1"/>
      <p:bldP spid="20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Box 1761"/>
          <p:cNvSpPr txBox="1">
            <a:spLocks noChangeArrowheads="1"/>
          </p:cNvSpPr>
          <p:nvPr/>
        </p:nvSpPr>
        <p:spPr bwMode="auto">
          <a:xfrm>
            <a:off x="1935982" y="0"/>
            <a:ext cx="9849393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5B</a:t>
            </a:r>
          </a:p>
          <a:p>
            <a:pPr algn="ctr" eaLnBrk="1" hangingPunct="1"/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Communist Counter-Attack Against </a:t>
            </a:r>
          </a:p>
          <a:p>
            <a:pPr algn="ctr" eaLnBrk="1" hangingPunct="1"/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Operation Roundup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66486" y="3669713"/>
            <a:ext cx="12357463" cy="581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4400" b="1" dirty="0">
                <a:latin typeface="Minion Pro" panose="02040503050306020203" pitchFamily="18" charset="0"/>
              </a:rPr>
              <a:t>Operation Roundup: </a:t>
            </a:r>
            <a:r>
              <a:rPr lang="en-US" sz="4400" b="1" dirty="0"/>
              <a:t>X Corps attacked north toward Hoengsong with the 23d IN protecting the Corps left flank at Chipyong-ni</a:t>
            </a:r>
          </a:p>
          <a:p>
            <a:pPr marL="571500" indent="-571500" eaLnBrk="0" hangingPunct="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4 -11 Feb: 23d Infantry conducted aggressive patrolling around Chipyong-ni</a:t>
            </a:r>
          </a:p>
          <a:p>
            <a:pPr marL="571500" indent="-571500" eaLnBrk="0" hangingPunct="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4 -11 Feb: X Corps</a:t>
            </a: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5th and 8th ROK Divisions attacked north and seized the outskirts of </a:t>
            </a:r>
            <a:r>
              <a:rPr lang="en-US" sz="4000" b="1" dirty="0" err="1">
                <a:latin typeface="Minion Pro" panose="02040503050306020203" pitchFamily="18" charset="0"/>
              </a:rPr>
              <a:t>Hongch</a:t>
            </a:r>
            <a:r>
              <a:rPr lang="en-US" sz="4000" b="1" dirty="0">
                <a:latin typeface="Minion Pro" panose="02040503050306020203" pitchFamily="18" charset="0"/>
              </a:rPr>
              <a:t>’ on.</a:t>
            </a:r>
          </a:p>
          <a:p>
            <a:pPr marL="1668780" lvl="1" indent="-571500" eaLnBrk="0" hangingPunct="0">
              <a:buFont typeface="Courier New" panose="02070309020205020404" pitchFamily="49" charset="0"/>
              <a:buChar char="o"/>
            </a:pPr>
            <a:r>
              <a:rPr lang="en-US" sz="4000" b="1" dirty="0">
                <a:latin typeface="Minion Pro" panose="02040503050306020203" pitchFamily="18" charset="0"/>
              </a:rPr>
              <a:t>2d US Division at Hoengsong. </a:t>
            </a:r>
          </a:p>
        </p:txBody>
      </p:sp>
      <p:pic>
        <p:nvPicPr>
          <p:cNvPr id="118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112" y="243840"/>
            <a:ext cx="1911197" cy="2020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814328" y="107852"/>
            <a:ext cx="13903569" cy="1723292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12913472" y="6716988"/>
            <a:ext cx="13833231" cy="9284677"/>
          </a:xfrm>
          <a:custGeom>
            <a:avLst/>
            <a:gdLst>
              <a:gd name="connsiteX0" fmla="*/ 0 w 13833231"/>
              <a:gd name="connsiteY0" fmla="*/ 0 h 9284677"/>
              <a:gd name="connsiteX1" fmla="*/ 633046 w 13833231"/>
              <a:gd name="connsiteY1" fmla="*/ 257908 h 9284677"/>
              <a:gd name="connsiteX2" fmla="*/ 1125415 w 13833231"/>
              <a:gd name="connsiteY2" fmla="*/ 609600 h 9284677"/>
              <a:gd name="connsiteX3" fmla="*/ 1547446 w 13833231"/>
              <a:gd name="connsiteY3" fmla="*/ 633046 h 9284677"/>
              <a:gd name="connsiteX4" fmla="*/ 1711569 w 13833231"/>
              <a:gd name="connsiteY4" fmla="*/ 304800 h 9284677"/>
              <a:gd name="connsiteX5" fmla="*/ 1852246 w 13833231"/>
              <a:gd name="connsiteY5" fmla="*/ 234461 h 9284677"/>
              <a:gd name="connsiteX6" fmla="*/ 2274277 w 13833231"/>
              <a:gd name="connsiteY6" fmla="*/ 398584 h 9284677"/>
              <a:gd name="connsiteX7" fmla="*/ 2508738 w 13833231"/>
              <a:gd name="connsiteY7" fmla="*/ 304800 h 9284677"/>
              <a:gd name="connsiteX8" fmla="*/ 2883877 w 13833231"/>
              <a:gd name="connsiteY8" fmla="*/ 398584 h 9284677"/>
              <a:gd name="connsiteX9" fmla="*/ 3048000 w 13833231"/>
              <a:gd name="connsiteY9" fmla="*/ 539261 h 9284677"/>
              <a:gd name="connsiteX10" fmla="*/ 3423138 w 13833231"/>
              <a:gd name="connsiteY10" fmla="*/ 679938 h 9284677"/>
              <a:gd name="connsiteX11" fmla="*/ 3634154 w 13833231"/>
              <a:gd name="connsiteY11" fmla="*/ 1219200 h 9284677"/>
              <a:gd name="connsiteX12" fmla="*/ 4056185 w 13833231"/>
              <a:gd name="connsiteY12" fmla="*/ 1242646 h 9284677"/>
              <a:gd name="connsiteX13" fmla="*/ 4267200 w 13833231"/>
              <a:gd name="connsiteY13" fmla="*/ 1406769 h 9284677"/>
              <a:gd name="connsiteX14" fmla="*/ 4314092 w 13833231"/>
              <a:gd name="connsiteY14" fmla="*/ 1758461 h 9284677"/>
              <a:gd name="connsiteX15" fmla="*/ 4548554 w 13833231"/>
              <a:gd name="connsiteY15" fmla="*/ 1758461 h 9284677"/>
              <a:gd name="connsiteX16" fmla="*/ 4759569 w 13833231"/>
              <a:gd name="connsiteY16" fmla="*/ 1594338 h 9284677"/>
              <a:gd name="connsiteX17" fmla="*/ 4829908 w 13833231"/>
              <a:gd name="connsiteY17" fmla="*/ 1547446 h 9284677"/>
              <a:gd name="connsiteX18" fmla="*/ 5040923 w 13833231"/>
              <a:gd name="connsiteY18" fmla="*/ 1594338 h 9284677"/>
              <a:gd name="connsiteX19" fmla="*/ 5275385 w 13833231"/>
              <a:gd name="connsiteY19" fmla="*/ 1594338 h 9284677"/>
              <a:gd name="connsiteX20" fmla="*/ 5439508 w 13833231"/>
              <a:gd name="connsiteY20" fmla="*/ 1781908 h 9284677"/>
              <a:gd name="connsiteX21" fmla="*/ 5580185 w 13833231"/>
              <a:gd name="connsiteY21" fmla="*/ 2086708 h 9284677"/>
              <a:gd name="connsiteX22" fmla="*/ 5884985 w 13833231"/>
              <a:gd name="connsiteY22" fmla="*/ 2227384 h 9284677"/>
              <a:gd name="connsiteX23" fmla="*/ 6072554 w 13833231"/>
              <a:gd name="connsiteY23" fmla="*/ 2508738 h 9284677"/>
              <a:gd name="connsiteX24" fmla="*/ 6283569 w 13833231"/>
              <a:gd name="connsiteY24" fmla="*/ 2719754 h 9284677"/>
              <a:gd name="connsiteX25" fmla="*/ 6353908 w 13833231"/>
              <a:gd name="connsiteY25" fmla="*/ 3001108 h 9284677"/>
              <a:gd name="connsiteX26" fmla="*/ 6682154 w 13833231"/>
              <a:gd name="connsiteY26" fmla="*/ 3188677 h 9284677"/>
              <a:gd name="connsiteX27" fmla="*/ 7104185 w 13833231"/>
              <a:gd name="connsiteY27" fmla="*/ 3282461 h 9284677"/>
              <a:gd name="connsiteX28" fmla="*/ 7268308 w 13833231"/>
              <a:gd name="connsiteY28" fmla="*/ 3352800 h 9284677"/>
              <a:gd name="connsiteX29" fmla="*/ 7315200 w 13833231"/>
              <a:gd name="connsiteY29" fmla="*/ 3634154 h 9284677"/>
              <a:gd name="connsiteX30" fmla="*/ 7479323 w 13833231"/>
              <a:gd name="connsiteY30" fmla="*/ 3751384 h 9284677"/>
              <a:gd name="connsiteX31" fmla="*/ 7643446 w 13833231"/>
              <a:gd name="connsiteY31" fmla="*/ 3798277 h 9284677"/>
              <a:gd name="connsiteX32" fmla="*/ 7807569 w 13833231"/>
              <a:gd name="connsiteY32" fmla="*/ 3821723 h 9284677"/>
              <a:gd name="connsiteX33" fmla="*/ 7995138 w 13833231"/>
              <a:gd name="connsiteY33" fmla="*/ 3634154 h 9284677"/>
              <a:gd name="connsiteX34" fmla="*/ 8112369 w 13833231"/>
              <a:gd name="connsiteY34" fmla="*/ 3563815 h 9284677"/>
              <a:gd name="connsiteX35" fmla="*/ 8604738 w 13833231"/>
              <a:gd name="connsiteY35" fmla="*/ 3352800 h 9284677"/>
              <a:gd name="connsiteX36" fmla="*/ 8956431 w 13833231"/>
              <a:gd name="connsiteY36" fmla="*/ 3235569 h 9284677"/>
              <a:gd name="connsiteX37" fmla="*/ 9261231 w 13833231"/>
              <a:gd name="connsiteY37" fmla="*/ 3282461 h 9284677"/>
              <a:gd name="connsiteX38" fmla="*/ 9495692 w 13833231"/>
              <a:gd name="connsiteY38" fmla="*/ 3516923 h 9284677"/>
              <a:gd name="connsiteX39" fmla="*/ 9753600 w 13833231"/>
              <a:gd name="connsiteY39" fmla="*/ 3681046 h 9284677"/>
              <a:gd name="connsiteX40" fmla="*/ 9917723 w 13833231"/>
              <a:gd name="connsiteY40" fmla="*/ 3610708 h 9284677"/>
              <a:gd name="connsiteX41" fmla="*/ 10011508 w 13833231"/>
              <a:gd name="connsiteY41" fmla="*/ 3516923 h 9284677"/>
              <a:gd name="connsiteX42" fmla="*/ 10081846 w 13833231"/>
              <a:gd name="connsiteY42" fmla="*/ 3470031 h 9284677"/>
              <a:gd name="connsiteX43" fmla="*/ 10269415 w 13833231"/>
              <a:gd name="connsiteY43" fmla="*/ 3563815 h 9284677"/>
              <a:gd name="connsiteX44" fmla="*/ 10269415 w 13833231"/>
              <a:gd name="connsiteY44" fmla="*/ 4032738 h 9284677"/>
              <a:gd name="connsiteX45" fmla="*/ 10245969 w 13833231"/>
              <a:gd name="connsiteY45" fmla="*/ 4618892 h 9284677"/>
              <a:gd name="connsiteX46" fmla="*/ 10503877 w 13833231"/>
              <a:gd name="connsiteY46" fmla="*/ 5275384 h 9284677"/>
              <a:gd name="connsiteX47" fmla="*/ 11113477 w 13833231"/>
              <a:gd name="connsiteY47" fmla="*/ 5767754 h 9284677"/>
              <a:gd name="connsiteX48" fmla="*/ 11605846 w 13833231"/>
              <a:gd name="connsiteY48" fmla="*/ 6260123 h 9284677"/>
              <a:gd name="connsiteX49" fmla="*/ 12098215 w 13833231"/>
              <a:gd name="connsiteY49" fmla="*/ 6541477 h 9284677"/>
              <a:gd name="connsiteX50" fmla="*/ 12332677 w 13833231"/>
              <a:gd name="connsiteY50" fmla="*/ 6869723 h 9284677"/>
              <a:gd name="connsiteX51" fmla="*/ 12496800 w 13833231"/>
              <a:gd name="connsiteY51" fmla="*/ 7151077 h 9284677"/>
              <a:gd name="connsiteX52" fmla="*/ 12496800 w 13833231"/>
              <a:gd name="connsiteY52" fmla="*/ 7596554 h 9284677"/>
              <a:gd name="connsiteX53" fmla="*/ 12496800 w 13833231"/>
              <a:gd name="connsiteY53" fmla="*/ 7713784 h 9284677"/>
              <a:gd name="connsiteX54" fmla="*/ 12660923 w 13833231"/>
              <a:gd name="connsiteY54" fmla="*/ 7713784 h 9284677"/>
              <a:gd name="connsiteX55" fmla="*/ 12660923 w 13833231"/>
              <a:gd name="connsiteY55" fmla="*/ 7877908 h 9284677"/>
              <a:gd name="connsiteX56" fmla="*/ 12707815 w 13833231"/>
              <a:gd name="connsiteY56" fmla="*/ 8018584 h 9284677"/>
              <a:gd name="connsiteX57" fmla="*/ 12801600 w 13833231"/>
              <a:gd name="connsiteY57" fmla="*/ 8042031 h 9284677"/>
              <a:gd name="connsiteX58" fmla="*/ 12731261 w 13833231"/>
              <a:gd name="connsiteY58" fmla="*/ 8393723 h 9284677"/>
              <a:gd name="connsiteX59" fmla="*/ 12989169 w 13833231"/>
              <a:gd name="connsiteY59" fmla="*/ 8581292 h 9284677"/>
              <a:gd name="connsiteX60" fmla="*/ 12965723 w 13833231"/>
              <a:gd name="connsiteY60" fmla="*/ 9003323 h 9284677"/>
              <a:gd name="connsiteX61" fmla="*/ 13106400 w 13833231"/>
              <a:gd name="connsiteY61" fmla="*/ 9120554 h 9284677"/>
              <a:gd name="connsiteX62" fmla="*/ 13434646 w 13833231"/>
              <a:gd name="connsiteY62" fmla="*/ 9120554 h 9284677"/>
              <a:gd name="connsiteX63" fmla="*/ 13833231 w 13833231"/>
              <a:gd name="connsiteY63" fmla="*/ 9284677 h 928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3833231" h="9284677">
                <a:moveTo>
                  <a:pt x="0" y="0"/>
                </a:moveTo>
                <a:cubicBezTo>
                  <a:pt x="222738" y="78154"/>
                  <a:pt x="445477" y="156308"/>
                  <a:pt x="633046" y="257908"/>
                </a:cubicBezTo>
                <a:cubicBezTo>
                  <a:pt x="820615" y="359508"/>
                  <a:pt x="973015" y="547077"/>
                  <a:pt x="1125415" y="609600"/>
                </a:cubicBezTo>
                <a:cubicBezTo>
                  <a:pt x="1277815" y="672123"/>
                  <a:pt x="1449754" y="683846"/>
                  <a:pt x="1547446" y="633046"/>
                </a:cubicBezTo>
                <a:cubicBezTo>
                  <a:pt x="1645138" y="582246"/>
                  <a:pt x="1660769" y="371231"/>
                  <a:pt x="1711569" y="304800"/>
                </a:cubicBezTo>
                <a:cubicBezTo>
                  <a:pt x="1762369" y="238369"/>
                  <a:pt x="1758461" y="218830"/>
                  <a:pt x="1852246" y="234461"/>
                </a:cubicBezTo>
                <a:cubicBezTo>
                  <a:pt x="1946031" y="250092"/>
                  <a:pt x="2164862" y="386861"/>
                  <a:pt x="2274277" y="398584"/>
                </a:cubicBezTo>
                <a:cubicBezTo>
                  <a:pt x="2383692" y="410307"/>
                  <a:pt x="2407138" y="304800"/>
                  <a:pt x="2508738" y="304800"/>
                </a:cubicBezTo>
                <a:cubicBezTo>
                  <a:pt x="2610338" y="304800"/>
                  <a:pt x="2794000" y="359507"/>
                  <a:pt x="2883877" y="398584"/>
                </a:cubicBezTo>
                <a:cubicBezTo>
                  <a:pt x="2973754" y="437661"/>
                  <a:pt x="2958123" y="492369"/>
                  <a:pt x="3048000" y="539261"/>
                </a:cubicBezTo>
                <a:cubicBezTo>
                  <a:pt x="3137877" y="586153"/>
                  <a:pt x="3325446" y="566615"/>
                  <a:pt x="3423138" y="679938"/>
                </a:cubicBezTo>
                <a:cubicBezTo>
                  <a:pt x="3520830" y="793261"/>
                  <a:pt x="3528646" y="1125415"/>
                  <a:pt x="3634154" y="1219200"/>
                </a:cubicBezTo>
                <a:cubicBezTo>
                  <a:pt x="3739662" y="1312985"/>
                  <a:pt x="3950677" y="1211385"/>
                  <a:pt x="4056185" y="1242646"/>
                </a:cubicBezTo>
                <a:cubicBezTo>
                  <a:pt x="4161693" y="1273907"/>
                  <a:pt x="4224216" y="1320800"/>
                  <a:pt x="4267200" y="1406769"/>
                </a:cubicBezTo>
                <a:cubicBezTo>
                  <a:pt x="4310185" y="1492738"/>
                  <a:pt x="4267200" y="1699846"/>
                  <a:pt x="4314092" y="1758461"/>
                </a:cubicBezTo>
                <a:cubicBezTo>
                  <a:pt x="4360984" y="1817076"/>
                  <a:pt x="4474308" y="1785815"/>
                  <a:pt x="4548554" y="1758461"/>
                </a:cubicBezTo>
                <a:cubicBezTo>
                  <a:pt x="4622800" y="1731107"/>
                  <a:pt x="4712677" y="1629507"/>
                  <a:pt x="4759569" y="1594338"/>
                </a:cubicBezTo>
                <a:cubicBezTo>
                  <a:pt x="4806461" y="1559169"/>
                  <a:pt x="4783016" y="1547446"/>
                  <a:pt x="4829908" y="1547446"/>
                </a:cubicBezTo>
                <a:cubicBezTo>
                  <a:pt x="4876800" y="1547446"/>
                  <a:pt x="4966677" y="1586523"/>
                  <a:pt x="5040923" y="1594338"/>
                </a:cubicBezTo>
                <a:cubicBezTo>
                  <a:pt x="5115169" y="1602153"/>
                  <a:pt x="5208954" y="1563076"/>
                  <a:pt x="5275385" y="1594338"/>
                </a:cubicBezTo>
                <a:cubicBezTo>
                  <a:pt x="5341816" y="1625600"/>
                  <a:pt x="5388708" y="1699846"/>
                  <a:pt x="5439508" y="1781908"/>
                </a:cubicBezTo>
                <a:cubicBezTo>
                  <a:pt x="5490308" y="1863970"/>
                  <a:pt x="5505939" y="2012462"/>
                  <a:pt x="5580185" y="2086708"/>
                </a:cubicBezTo>
                <a:cubicBezTo>
                  <a:pt x="5654431" y="2160954"/>
                  <a:pt x="5802924" y="2157046"/>
                  <a:pt x="5884985" y="2227384"/>
                </a:cubicBezTo>
                <a:cubicBezTo>
                  <a:pt x="5967046" y="2297722"/>
                  <a:pt x="6006123" y="2426676"/>
                  <a:pt x="6072554" y="2508738"/>
                </a:cubicBezTo>
                <a:cubicBezTo>
                  <a:pt x="6138985" y="2590800"/>
                  <a:pt x="6236677" y="2637693"/>
                  <a:pt x="6283569" y="2719754"/>
                </a:cubicBezTo>
                <a:cubicBezTo>
                  <a:pt x="6330461" y="2801815"/>
                  <a:pt x="6287477" y="2922954"/>
                  <a:pt x="6353908" y="3001108"/>
                </a:cubicBezTo>
                <a:cubicBezTo>
                  <a:pt x="6420339" y="3079262"/>
                  <a:pt x="6557108" y="3141785"/>
                  <a:pt x="6682154" y="3188677"/>
                </a:cubicBezTo>
                <a:cubicBezTo>
                  <a:pt x="6807200" y="3235569"/>
                  <a:pt x="7006493" y="3255107"/>
                  <a:pt x="7104185" y="3282461"/>
                </a:cubicBezTo>
                <a:cubicBezTo>
                  <a:pt x="7201877" y="3309815"/>
                  <a:pt x="7233139" y="3294184"/>
                  <a:pt x="7268308" y="3352800"/>
                </a:cubicBezTo>
                <a:cubicBezTo>
                  <a:pt x="7303477" y="3411416"/>
                  <a:pt x="7280031" y="3567723"/>
                  <a:pt x="7315200" y="3634154"/>
                </a:cubicBezTo>
                <a:cubicBezTo>
                  <a:pt x="7350369" y="3700585"/>
                  <a:pt x="7424615" y="3724030"/>
                  <a:pt x="7479323" y="3751384"/>
                </a:cubicBezTo>
                <a:cubicBezTo>
                  <a:pt x="7534031" y="3778738"/>
                  <a:pt x="7588738" y="3786554"/>
                  <a:pt x="7643446" y="3798277"/>
                </a:cubicBezTo>
                <a:cubicBezTo>
                  <a:pt x="7698154" y="3810000"/>
                  <a:pt x="7748954" y="3849077"/>
                  <a:pt x="7807569" y="3821723"/>
                </a:cubicBezTo>
                <a:cubicBezTo>
                  <a:pt x="7866184" y="3794369"/>
                  <a:pt x="7944338" y="3677139"/>
                  <a:pt x="7995138" y="3634154"/>
                </a:cubicBezTo>
                <a:cubicBezTo>
                  <a:pt x="8045938" y="3591169"/>
                  <a:pt x="8010769" y="3610707"/>
                  <a:pt x="8112369" y="3563815"/>
                </a:cubicBezTo>
                <a:cubicBezTo>
                  <a:pt x="8213969" y="3516923"/>
                  <a:pt x="8464061" y="3407508"/>
                  <a:pt x="8604738" y="3352800"/>
                </a:cubicBezTo>
                <a:cubicBezTo>
                  <a:pt x="8745415" y="3298092"/>
                  <a:pt x="8847016" y="3247292"/>
                  <a:pt x="8956431" y="3235569"/>
                </a:cubicBezTo>
                <a:cubicBezTo>
                  <a:pt x="9065846" y="3223846"/>
                  <a:pt x="9171354" y="3235569"/>
                  <a:pt x="9261231" y="3282461"/>
                </a:cubicBezTo>
                <a:cubicBezTo>
                  <a:pt x="9351108" y="3329353"/>
                  <a:pt x="9413630" y="3450492"/>
                  <a:pt x="9495692" y="3516923"/>
                </a:cubicBezTo>
                <a:cubicBezTo>
                  <a:pt x="9577754" y="3583354"/>
                  <a:pt x="9683262" y="3665415"/>
                  <a:pt x="9753600" y="3681046"/>
                </a:cubicBezTo>
                <a:cubicBezTo>
                  <a:pt x="9823938" y="3696677"/>
                  <a:pt x="9874738" y="3638062"/>
                  <a:pt x="9917723" y="3610708"/>
                </a:cubicBezTo>
                <a:cubicBezTo>
                  <a:pt x="9960708" y="3583354"/>
                  <a:pt x="9984154" y="3540369"/>
                  <a:pt x="10011508" y="3516923"/>
                </a:cubicBezTo>
                <a:cubicBezTo>
                  <a:pt x="10038862" y="3493477"/>
                  <a:pt x="10038862" y="3462216"/>
                  <a:pt x="10081846" y="3470031"/>
                </a:cubicBezTo>
                <a:cubicBezTo>
                  <a:pt x="10124830" y="3477846"/>
                  <a:pt x="10238154" y="3470031"/>
                  <a:pt x="10269415" y="3563815"/>
                </a:cubicBezTo>
                <a:cubicBezTo>
                  <a:pt x="10300676" y="3657599"/>
                  <a:pt x="10273323" y="3856892"/>
                  <a:pt x="10269415" y="4032738"/>
                </a:cubicBezTo>
                <a:cubicBezTo>
                  <a:pt x="10265507" y="4208584"/>
                  <a:pt x="10206892" y="4411784"/>
                  <a:pt x="10245969" y="4618892"/>
                </a:cubicBezTo>
                <a:cubicBezTo>
                  <a:pt x="10285046" y="4826000"/>
                  <a:pt x="10359292" y="5083907"/>
                  <a:pt x="10503877" y="5275384"/>
                </a:cubicBezTo>
                <a:cubicBezTo>
                  <a:pt x="10648462" y="5466861"/>
                  <a:pt x="10929816" y="5603631"/>
                  <a:pt x="11113477" y="5767754"/>
                </a:cubicBezTo>
                <a:cubicBezTo>
                  <a:pt x="11297138" y="5931877"/>
                  <a:pt x="11441723" y="6131169"/>
                  <a:pt x="11605846" y="6260123"/>
                </a:cubicBezTo>
                <a:cubicBezTo>
                  <a:pt x="11769969" y="6389077"/>
                  <a:pt x="11977076" y="6439877"/>
                  <a:pt x="12098215" y="6541477"/>
                </a:cubicBezTo>
                <a:cubicBezTo>
                  <a:pt x="12219354" y="6643077"/>
                  <a:pt x="12266246" y="6768123"/>
                  <a:pt x="12332677" y="6869723"/>
                </a:cubicBezTo>
                <a:cubicBezTo>
                  <a:pt x="12399108" y="6971323"/>
                  <a:pt x="12469446" y="7029939"/>
                  <a:pt x="12496800" y="7151077"/>
                </a:cubicBezTo>
                <a:cubicBezTo>
                  <a:pt x="12524154" y="7272216"/>
                  <a:pt x="12496800" y="7596554"/>
                  <a:pt x="12496800" y="7596554"/>
                </a:cubicBezTo>
                <a:cubicBezTo>
                  <a:pt x="12496800" y="7690338"/>
                  <a:pt x="12469446" y="7694246"/>
                  <a:pt x="12496800" y="7713784"/>
                </a:cubicBezTo>
                <a:cubicBezTo>
                  <a:pt x="12524154" y="7733322"/>
                  <a:pt x="12633569" y="7686430"/>
                  <a:pt x="12660923" y="7713784"/>
                </a:cubicBezTo>
                <a:cubicBezTo>
                  <a:pt x="12688277" y="7741138"/>
                  <a:pt x="12653108" y="7827108"/>
                  <a:pt x="12660923" y="7877908"/>
                </a:cubicBezTo>
                <a:cubicBezTo>
                  <a:pt x="12668738" y="7928708"/>
                  <a:pt x="12684369" y="7991230"/>
                  <a:pt x="12707815" y="8018584"/>
                </a:cubicBezTo>
                <a:cubicBezTo>
                  <a:pt x="12731261" y="8045938"/>
                  <a:pt x="12797692" y="7979508"/>
                  <a:pt x="12801600" y="8042031"/>
                </a:cubicBezTo>
                <a:cubicBezTo>
                  <a:pt x="12805508" y="8104554"/>
                  <a:pt x="12700000" y="8303846"/>
                  <a:pt x="12731261" y="8393723"/>
                </a:cubicBezTo>
                <a:cubicBezTo>
                  <a:pt x="12762523" y="8483600"/>
                  <a:pt x="12950092" y="8479692"/>
                  <a:pt x="12989169" y="8581292"/>
                </a:cubicBezTo>
                <a:cubicBezTo>
                  <a:pt x="13028246" y="8682892"/>
                  <a:pt x="12946184" y="8913446"/>
                  <a:pt x="12965723" y="9003323"/>
                </a:cubicBezTo>
                <a:cubicBezTo>
                  <a:pt x="12985262" y="9093200"/>
                  <a:pt x="13028246" y="9101015"/>
                  <a:pt x="13106400" y="9120554"/>
                </a:cubicBezTo>
                <a:cubicBezTo>
                  <a:pt x="13184554" y="9140093"/>
                  <a:pt x="13313508" y="9093200"/>
                  <a:pt x="13434646" y="9120554"/>
                </a:cubicBezTo>
                <a:cubicBezTo>
                  <a:pt x="13555785" y="9147908"/>
                  <a:pt x="13833231" y="9284677"/>
                  <a:pt x="13833231" y="9284677"/>
                </a:cubicBezTo>
              </a:path>
            </a:pathLst>
          </a:custGeom>
          <a:noFill/>
          <a:ln w="508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 rot="19965285">
            <a:off x="19518652" y="980634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 rot="630092">
            <a:off x="19099641" y="9319624"/>
            <a:ext cx="112695" cy="160115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 rot="21006910">
            <a:off x="18709027" y="8863375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 rot="17617763">
            <a:off x="21042653" y="101682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18041527">
            <a:off x="21599864" y="99396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965293">
            <a:off x="20090152" y="99777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502118">
            <a:off x="22209465" y="999684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19743380">
            <a:off x="20542589" y="1045881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17699423">
            <a:off x="22742866" y="102825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 rot="3152569">
            <a:off x="23123868" y="1038261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 rot="3152569">
            <a:off x="23085768" y="11001736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1460723">
            <a:off x="23257218" y="11706586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 rot="21397287">
            <a:off x="23695368" y="1219236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191619">
            <a:off x="25143169" y="13416324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1397287">
            <a:off x="24166856" y="126447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 rot="21397287">
            <a:off x="24671681" y="13030562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 rot="1191619">
            <a:off x="25295569" y="13568724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 rot="1191619">
            <a:off x="25447969" y="13721124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2820616">
            <a:off x="25371769" y="13987824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2820616">
            <a:off x="25524169" y="14440262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1487474">
            <a:off x="25590843" y="15054625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2533999">
            <a:off x="25819443" y="1554039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 rot="20306525">
            <a:off x="26381418" y="15807100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 rot="19103676">
            <a:off x="14198940" y="7301274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 rot="734742">
            <a:off x="13579816" y="697266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 rot="19103676">
            <a:off x="15332415" y="6934562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 rot="19103676">
            <a:off x="14689478" y="6877412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 rot="1724016">
            <a:off x="16375401" y="7601309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 rot="19103676">
            <a:off x="16894514" y="788706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 rot="365002">
            <a:off x="17156452" y="8410935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 rot="17862374">
            <a:off x="17727953" y="819186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 rot="747286">
            <a:off x="18294689" y="8382361"/>
            <a:ext cx="130405" cy="160784"/>
          </a:xfrm>
          <a:custGeom>
            <a:avLst/>
            <a:gdLst>
              <a:gd name="connsiteX0" fmla="*/ 252413 w 252413"/>
              <a:gd name="connsiteY0" fmla="*/ 0 h 280987"/>
              <a:gd name="connsiteX1" fmla="*/ 0 w 252413"/>
              <a:gd name="connsiteY1" fmla="*/ 2809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413" h="280987">
                <a:moveTo>
                  <a:pt x="252413" y="0"/>
                </a:moveTo>
                <a:lnTo>
                  <a:pt x="0" y="280987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13634807" y="68172"/>
            <a:ext cx="638175" cy="571500"/>
          </a:xfrm>
          <a:custGeom>
            <a:avLst/>
            <a:gdLst>
              <a:gd name="connsiteX0" fmla="*/ 0 w 638175"/>
              <a:gd name="connsiteY0" fmla="*/ 571500 h 571500"/>
              <a:gd name="connsiteX1" fmla="*/ 209550 w 638175"/>
              <a:gd name="connsiteY1" fmla="*/ 476250 h 571500"/>
              <a:gd name="connsiteX2" fmla="*/ 495300 w 638175"/>
              <a:gd name="connsiteY2" fmla="*/ 223838 h 571500"/>
              <a:gd name="connsiteX3" fmla="*/ 638175 w 638175"/>
              <a:gd name="connsiteY3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" h="571500">
                <a:moveTo>
                  <a:pt x="0" y="571500"/>
                </a:moveTo>
                <a:cubicBezTo>
                  <a:pt x="63500" y="552847"/>
                  <a:pt x="127000" y="534194"/>
                  <a:pt x="209550" y="476250"/>
                </a:cubicBezTo>
                <a:cubicBezTo>
                  <a:pt x="292100" y="418306"/>
                  <a:pt x="423863" y="303213"/>
                  <a:pt x="495300" y="223838"/>
                </a:cubicBezTo>
                <a:cubicBezTo>
                  <a:pt x="566737" y="144463"/>
                  <a:pt x="602456" y="72231"/>
                  <a:pt x="638175" y="0"/>
                </a:cubicBezTo>
              </a:path>
            </a:pathLst>
          </a:custGeom>
          <a:noFill/>
          <a:ln w="5715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2843205" y="600452"/>
            <a:ext cx="1039258" cy="1326353"/>
          </a:xfrm>
          <a:custGeom>
            <a:avLst/>
            <a:gdLst>
              <a:gd name="connsiteX0" fmla="*/ 15315 w 1039258"/>
              <a:gd name="connsiteY0" fmla="*/ 982194 h 1326353"/>
              <a:gd name="connsiteX1" fmla="*/ 162953 w 1039258"/>
              <a:gd name="connsiteY1" fmla="*/ 986957 h 1326353"/>
              <a:gd name="connsiteX2" fmla="*/ 262965 w 1039258"/>
              <a:gd name="connsiteY2" fmla="*/ 934569 h 1326353"/>
              <a:gd name="connsiteX3" fmla="*/ 353453 w 1039258"/>
              <a:gd name="connsiteY3" fmla="*/ 934569 h 1326353"/>
              <a:gd name="connsiteX4" fmla="*/ 491565 w 1039258"/>
              <a:gd name="connsiteY4" fmla="*/ 1034582 h 1326353"/>
              <a:gd name="connsiteX5" fmla="*/ 634440 w 1039258"/>
              <a:gd name="connsiteY5" fmla="*/ 1067919 h 1326353"/>
              <a:gd name="connsiteX6" fmla="*/ 796365 w 1039258"/>
              <a:gd name="connsiteY6" fmla="*/ 1282232 h 1326353"/>
              <a:gd name="connsiteX7" fmla="*/ 820178 w 1039258"/>
              <a:gd name="connsiteY7" fmla="*/ 1315569 h 1326353"/>
              <a:gd name="connsiteX8" fmla="*/ 843990 w 1039258"/>
              <a:gd name="connsiteY8" fmla="*/ 1144119 h 1326353"/>
              <a:gd name="connsiteX9" fmla="*/ 882090 w 1039258"/>
              <a:gd name="connsiteY9" fmla="*/ 986957 h 1326353"/>
              <a:gd name="connsiteX10" fmla="*/ 872565 w 1039258"/>
              <a:gd name="connsiteY10" fmla="*/ 815507 h 1326353"/>
              <a:gd name="connsiteX11" fmla="*/ 791603 w 1039258"/>
              <a:gd name="connsiteY11" fmla="*/ 605957 h 1326353"/>
              <a:gd name="connsiteX12" fmla="*/ 905903 w 1039258"/>
              <a:gd name="connsiteY12" fmla="*/ 401169 h 1326353"/>
              <a:gd name="connsiteX13" fmla="*/ 1039253 w 1039258"/>
              <a:gd name="connsiteY13" fmla="*/ 377357 h 1326353"/>
              <a:gd name="connsiteX14" fmla="*/ 901140 w 1039258"/>
              <a:gd name="connsiteY14" fmla="*/ 329732 h 1326353"/>
              <a:gd name="connsiteX15" fmla="*/ 710640 w 1039258"/>
              <a:gd name="connsiteY15" fmla="*/ 424982 h 1326353"/>
              <a:gd name="connsiteX16" fmla="*/ 682065 w 1039258"/>
              <a:gd name="connsiteY16" fmla="*/ 286869 h 1326353"/>
              <a:gd name="connsiteX17" fmla="*/ 815415 w 1039258"/>
              <a:gd name="connsiteY17" fmla="*/ 63032 h 1326353"/>
              <a:gd name="connsiteX18" fmla="*/ 853515 w 1039258"/>
              <a:gd name="connsiteY18" fmla="*/ 5882 h 1326353"/>
              <a:gd name="connsiteX19" fmla="*/ 572528 w 1039258"/>
              <a:gd name="connsiteY19" fmla="*/ 177332 h 1326353"/>
              <a:gd name="connsiteX20" fmla="*/ 639203 w 1039258"/>
              <a:gd name="connsiteY20" fmla="*/ 529757 h 1326353"/>
              <a:gd name="connsiteX21" fmla="*/ 739215 w 1039258"/>
              <a:gd name="connsiteY21" fmla="*/ 896469 h 1326353"/>
              <a:gd name="connsiteX22" fmla="*/ 705878 w 1039258"/>
              <a:gd name="connsiteY22" fmla="*/ 991719 h 1326353"/>
              <a:gd name="connsiteX23" fmla="*/ 496328 w 1039258"/>
              <a:gd name="connsiteY23" fmla="*/ 901232 h 1326353"/>
              <a:gd name="connsiteX24" fmla="*/ 239153 w 1039258"/>
              <a:gd name="connsiteY24" fmla="*/ 801219 h 1326353"/>
              <a:gd name="connsiteX25" fmla="*/ 91515 w 1039258"/>
              <a:gd name="connsiteY25" fmla="*/ 820269 h 1326353"/>
              <a:gd name="connsiteX26" fmla="*/ 10553 w 1039258"/>
              <a:gd name="connsiteY26" fmla="*/ 825032 h 1326353"/>
              <a:gd name="connsiteX27" fmla="*/ 15315 w 1039258"/>
              <a:gd name="connsiteY27" fmla="*/ 982194 h 132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39258" h="1326353">
                <a:moveTo>
                  <a:pt x="15315" y="982194"/>
                </a:moveTo>
                <a:cubicBezTo>
                  <a:pt x="40715" y="1009182"/>
                  <a:pt x="121678" y="994894"/>
                  <a:pt x="162953" y="986957"/>
                </a:cubicBezTo>
                <a:cubicBezTo>
                  <a:pt x="204228" y="979020"/>
                  <a:pt x="231215" y="943300"/>
                  <a:pt x="262965" y="934569"/>
                </a:cubicBezTo>
                <a:cubicBezTo>
                  <a:pt x="294715" y="925838"/>
                  <a:pt x="315353" y="917900"/>
                  <a:pt x="353453" y="934569"/>
                </a:cubicBezTo>
                <a:cubicBezTo>
                  <a:pt x="391553" y="951238"/>
                  <a:pt x="444734" y="1012357"/>
                  <a:pt x="491565" y="1034582"/>
                </a:cubicBezTo>
                <a:cubicBezTo>
                  <a:pt x="538396" y="1056807"/>
                  <a:pt x="583640" y="1026644"/>
                  <a:pt x="634440" y="1067919"/>
                </a:cubicBezTo>
                <a:cubicBezTo>
                  <a:pt x="685240" y="1109194"/>
                  <a:pt x="765409" y="1240957"/>
                  <a:pt x="796365" y="1282232"/>
                </a:cubicBezTo>
                <a:cubicBezTo>
                  <a:pt x="827321" y="1323507"/>
                  <a:pt x="812241" y="1338588"/>
                  <a:pt x="820178" y="1315569"/>
                </a:cubicBezTo>
                <a:cubicBezTo>
                  <a:pt x="828115" y="1292550"/>
                  <a:pt x="833671" y="1198888"/>
                  <a:pt x="843990" y="1144119"/>
                </a:cubicBezTo>
                <a:cubicBezTo>
                  <a:pt x="854309" y="1089350"/>
                  <a:pt x="877328" y="1041726"/>
                  <a:pt x="882090" y="986957"/>
                </a:cubicBezTo>
                <a:cubicBezTo>
                  <a:pt x="886852" y="932188"/>
                  <a:pt x="887646" y="879007"/>
                  <a:pt x="872565" y="815507"/>
                </a:cubicBezTo>
                <a:cubicBezTo>
                  <a:pt x="857484" y="752007"/>
                  <a:pt x="786047" y="675013"/>
                  <a:pt x="791603" y="605957"/>
                </a:cubicBezTo>
                <a:cubicBezTo>
                  <a:pt x="797159" y="536901"/>
                  <a:pt x="864628" y="439269"/>
                  <a:pt x="905903" y="401169"/>
                </a:cubicBezTo>
                <a:cubicBezTo>
                  <a:pt x="947178" y="363069"/>
                  <a:pt x="1040047" y="389263"/>
                  <a:pt x="1039253" y="377357"/>
                </a:cubicBezTo>
                <a:cubicBezTo>
                  <a:pt x="1038459" y="365451"/>
                  <a:pt x="955909" y="321795"/>
                  <a:pt x="901140" y="329732"/>
                </a:cubicBezTo>
                <a:cubicBezTo>
                  <a:pt x="846371" y="337669"/>
                  <a:pt x="747152" y="432126"/>
                  <a:pt x="710640" y="424982"/>
                </a:cubicBezTo>
                <a:cubicBezTo>
                  <a:pt x="674128" y="417838"/>
                  <a:pt x="664603" y="347194"/>
                  <a:pt x="682065" y="286869"/>
                </a:cubicBezTo>
                <a:cubicBezTo>
                  <a:pt x="699527" y="226544"/>
                  <a:pt x="786840" y="109863"/>
                  <a:pt x="815415" y="63032"/>
                </a:cubicBezTo>
                <a:cubicBezTo>
                  <a:pt x="843990" y="16201"/>
                  <a:pt x="893996" y="-13168"/>
                  <a:pt x="853515" y="5882"/>
                </a:cubicBezTo>
                <a:cubicBezTo>
                  <a:pt x="813034" y="24932"/>
                  <a:pt x="608247" y="90020"/>
                  <a:pt x="572528" y="177332"/>
                </a:cubicBezTo>
                <a:cubicBezTo>
                  <a:pt x="536809" y="264644"/>
                  <a:pt x="611422" y="409901"/>
                  <a:pt x="639203" y="529757"/>
                </a:cubicBezTo>
                <a:cubicBezTo>
                  <a:pt x="666984" y="649613"/>
                  <a:pt x="728103" y="819475"/>
                  <a:pt x="739215" y="896469"/>
                </a:cubicBezTo>
                <a:cubicBezTo>
                  <a:pt x="750327" y="973463"/>
                  <a:pt x="746359" y="990925"/>
                  <a:pt x="705878" y="991719"/>
                </a:cubicBezTo>
                <a:cubicBezTo>
                  <a:pt x="665397" y="992513"/>
                  <a:pt x="574115" y="932982"/>
                  <a:pt x="496328" y="901232"/>
                </a:cubicBezTo>
                <a:cubicBezTo>
                  <a:pt x="418541" y="869482"/>
                  <a:pt x="306622" y="814713"/>
                  <a:pt x="239153" y="801219"/>
                </a:cubicBezTo>
                <a:cubicBezTo>
                  <a:pt x="171684" y="787725"/>
                  <a:pt x="129615" y="816300"/>
                  <a:pt x="91515" y="820269"/>
                </a:cubicBezTo>
                <a:cubicBezTo>
                  <a:pt x="53415" y="824238"/>
                  <a:pt x="19284" y="798838"/>
                  <a:pt x="10553" y="825032"/>
                </a:cubicBezTo>
                <a:cubicBezTo>
                  <a:pt x="1822" y="851226"/>
                  <a:pt x="-10085" y="955206"/>
                  <a:pt x="15315" y="982194"/>
                </a:cubicBezTo>
                <a:close/>
              </a:path>
            </a:pathLst>
          </a:custGeom>
          <a:solidFill>
            <a:srgbClr val="41719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13904909" y="63863"/>
            <a:ext cx="8692996" cy="2420415"/>
          </a:xfrm>
          <a:custGeom>
            <a:avLst/>
            <a:gdLst>
              <a:gd name="connsiteX0" fmla="*/ 0 w 8692996"/>
              <a:gd name="connsiteY0" fmla="*/ 914400 h 2420415"/>
              <a:gd name="connsiteX1" fmla="*/ 145143 w 8692996"/>
              <a:gd name="connsiteY1" fmla="*/ 1059542 h 2420415"/>
              <a:gd name="connsiteX2" fmla="*/ 478972 w 8692996"/>
              <a:gd name="connsiteY2" fmla="*/ 885371 h 2420415"/>
              <a:gd name="connsiteX3" fmla="*/ 696686 w 8692996"/>
              <a:gd name="connsiteY3" fmla="*/ 870857 h 2420415"/>
              <a:gd name="connsiteX4" fmla="*/ 885372 w 8692996"/>
              <a:gd name="connsiteY4" fmla="*/ 711200 h 2420415"/>
              <a:gd name="connsiteX5" fmla="*/ 1074057 w 8692996"/>
              <a:gd name="connsiteY5" fmla="*/ 856342 h 2420415"/>
              <a:gd name="connsiteX6" fmla="*/ 1262743 w 8692996"/>
              <a:gd name="connsiteY6" fmla="*/ 1001485 h 2420415"/>
              <a:gd name="connsiteX7" fmla="*/ 1248229 w 8692996"/>
              <a:gd name="connsiteY7" fmla="*/ 1407885 h 2420415"/>
              <a:gd name="connsiteX8" fmla="*/ 1480457 w 8692996"/>
              <a:gd name="connsiteY8" fmla="*/ 1480457 h 2420415"/>
              <a:gd name="connsiteX9" fmla="*/ 1611086 w 8692996"/>
              <a:gd name="connsiteY9" fmla="*/ 1553028 h 2420415"/>
              <a:gd name="connsiteX10" fmla="*/ 1611086 w 8692996"/>
              <a:gd name="connsiteY10" fmla="*/ 1756228 h 2420415"/>
              <a:gd name="connsiteX11" fmla="*/ 1524000 w 8692996"/>
              <a:gd name="connsiteY11" fmla="*/ 2090057 h 2420415"/>
              <a:gd name="connsiteX12" fmla="*/ 1654629 w 8692996"/>
              <a:gd name="connsiteY12" fmla="*/ 2191657 h 2420415"/>
              <a:gd name="connsiteX13" fmla="*/ 1857829 w 8692996"/>
              <a:gd name="connsiteY13" fmla="*/ 2002971 h 2420415"/>
              <a:gd name="connsiteX14" fmla="*/ 1843315 w 8692996"/>
              <a:gd name="connsiteY14" fmla="*/ 1785257 h 2420415"/>
              <a:gd name="connsiteX15" fmla="*/ 2104572 w 8692996"/>
              <a:gd name="connsiteY15" fmla="*/ 1669142 h 2420415"/>
              <a:gd name="connsiteX16" fmla="*/ 2177143 w 8692996"/>
              <a:gd name="connsiteY16" fmla="*/ 1669142 h 2420415"/>
              <a:gd name="connsiteX17" fmla="*/ 2206172 w 8692996"/>
              <a:gd name="connsiteY17" fmla="*/ 1828800 h 2420415"/>
              <a:gd name="connsiteX18" fmla="*/ 2235200 w 8692996"/>
              <a:gd name="connsiteY18" fmla="*/ 2104571 h 2420415"/>
              <a:gd name="connsiteX19" fmla="*/ 2394857 w 8692996"/>
              <a:gd name="connsiteY19" fmla="*/ 1959428 h 2420415"/>
              <a:gd name="connsiteX20" fmla="*/ 2438400 w 8692996"/>
              <a:gd name="connsiteY20" fmla="*/ 1625600 h 2420415"/>
              <a:gd name="connsiteX21" fmla="*/ 2714172 w 8692996"/>
              <a:gd name="connsiteY21" fmla="*/ 1625600 h 2420415"/>
              <a:gd name="connsiteX22" fmla="*/ 3004457 w 8692996"/>
              <a:gd name="connsiteY22" fmla="*/ 1857828 h 2420415"/>
              <a:gd name="connsiteX23" fmla="*/ 3193143 w 8692996"/>
              <a:gd name="connsiteY23" fmla="*/ 1785257 h 2420415"/>
              <a:gd name="connsiteX24" fmla="*/ 3193143 w 8692996"/>
              <a:gd name="connsiteY24" fmla="*/ 1596571 h 2420415"/>
              <a:gd name="connsiteX25" fmla="*/ 3265715 w 8692996"/>
              <a:gd name="connsiteY25" fmla="*/ 1582057 h 2420415"/>
              <a:gd name="connsiteX26" fmla="*/ 3643086 w 8692996"/>
              <a:gd name="connsiteY26" fmla="*/ 1625600 h 2420415"/>
              <a:gd name="connsiteX27" fmla="*/ 3672115 w 8692996"/>
              <a:gd name="connsiteY27" fmla="*/ 1843314 h 2420415"/>
              <a:gd name="connsiteX28" fmla="*/ 3759200 w 8692996"/>
              <a:gd name="connsiteY28" fmla="*/ 1872342 h 2420415"/>
              <a:gd name="connsiteX29" fmla="*/ 3875315 w 8692996"/>
              <a:gd name="connsiteY29" fmla="*/ 1756228 h 2420415"/>
              <a:gd name="connsiteX30" fmla="*/ 3991429 w 8692996"/>
              <a:gd name="connsiteY30" fmla="*/ 1828800 h 2420415"/>
              <a:gd name="connsiteX31" fmla="*/ 4064000 w 8692996"/>
              <a:gd name="connsiteY31" fmla="*/ 2162628 h 2420415"/>
              <a:gd name="connsiteX32" fmla="*/ 4165600 w 8692996"/>
              <a:gd name="connsiteY32" fmla="*/ 2249714 h 2420415"/>
              <a:gd name="connsiteX33" fmla="*/ 4368800 w 8692996"/>
              <a:gd name="connsiteY33" fmla="*/ 2162628 h 2420415"/>
              <a:gd name="connsiteX34" fmla="*/ 4557486 w 8692996"/>
              <a:gd name="connsiteY34" fmla="*/ 2046514 h 2420415"/>
              <a:gd name="connsiteX35" fmla="*/ 4644572 w 8692996"/>
              <a:gd name="connsiteY35" fmla="*/ 2133600 h 2420415"/>
              <a:gd name="connsiteX36" fmla="*/ 4615543 w 8692996"/>
              <a:gd name="connsiteY36" fmla="*/ 2365828 h 2420415"/>
              <a:gd name="connsiteX37" fmla="*/ 4775200 w 8692996"/>
              <a:gd name="connsiteY37" fmla="*/ 2409371 h 2420415"/>
              <a:gd name="connsiteX38" fmla="*/ 4862286 w 8692996"/>
              <a:gd name="connsiteY38" fmla="*/ 2206171 h 2420415"/>
              <a:gd name="connsiteX39" fmla="*/ 4934857 w 8692996"/>
              <a:gd name="connsiteY39" fmla="*/ 1930400 h 2420415"/>
              <a:gd name="connsiteX40" fmla="*/ 5007429 w 8692996"/>
              <a:gd name="connsiteY40" fmla="*/ 1770742 h 2420415"/>
              <a:gd name="connsiteX41" fmla="*/ 5152572 w 8692996"/>
              <a:gd name="connsiteY41" fmla="*/ 1857828 h 2420415"/>
              <a:gd name="connsiteX42" fmla="*/ 5268686 w 8692996"/>
              <a:gd name="connsiteY42" fmla="*/ 1828800 h 2420415"/>
              <a:gd name="connsiteX43" fmla="*/ 5268686 w 8692996"/>
              <a:gd name="connsiteY43" fmla="*/ 1538514 h 2420415"/>
              <a:gd name="connsiteX44" fmla="*/ 5268686 w 8692996"/>
              <a:gd name="connsiteY44" fmla="*/ 1378857 h 2420415"/>
              <a:gd name="connsiteX45" fmla="*/ 5428343 w 8692996"/>
              <a:gd name="connsiteY45" fmla="*/ 1407885 h 2420415"/>
              <a:gd name="connsiteX46" fmla="*/ 5544457 w 8692996"/>
              <a:gd name="connsiteY46" fmla="*/ 1407885 h 2420415"/>
              <a:gd name="connsiteX47" fmla="*/ 5617029 w 8692996"/>
              <a:gd name="connsiteY47" fmla="*/ 1436914 h 2420415"/>
              <a:gd name="connsiteX48" fmla="*/ 5617029 w 8692996"/>
              <a:gd name="connsiteY48" fmla="*/ 1277257 h 2420415"/>
              <a:gd name="connsiteX49" fmla="*/ 5689600 w 8692996"/>
              <a:gd name="connsiteY49" fmla="*/ 1248228 h 2420415"/>
              <a:gd name="connsiteX50" fmla="*/ 5747657 w 8692996"/>
              <a:gd name="connsiteY50" fmla="*/ 1262742 h 2420415"/>
              <a:gd name="connsiteX51" fmla="*/ 5834743 w 8692996"/>
              <a:gd name="connsiteY51" fmla="*/ 1190171 h 2420415"/>
              <a:gd name="connsiteX52" fmla="*/ 6168572 w 8692996"/>
              <a:gd name="connsiteY52" fmla="*/ 1364342 h 2420415"/>
              <a:gd name="connsiteX53" fmla="*/ 6226629 w 8692996"/>
              <a:gd name="connsiteY53" fmla="*/ 1727200 h 2420415"/>
              <a:gd name="connsiteX54" fmla="*/ 6400800 w 8692996"/>
              <a:gd name="connsiteY54" fmla="*/ 1640114 h 2420415"/>
              <a:gd name="connsiteX55" fmla="*/ 6458857 w 8692996"/>
              <a:gd name="connsiteY55" fmla="*/ 1799771 h 2420415"/>
              <a:gd name="connsiteX56" fmla="*/ 6458857 w 8692996"/>
              <a:gd name="connsiteY56" fmla="*/ 2046514 h 2420415"/>
              <a:gd name="connsiteX57" fmla="*/ 6734629 w 8692996"/>
              <a:gd name="connsiteY57" fmla="*/ 2046514 h 2420415"/>
              <a:gd name="connsiteX58" fmla="*/ 6937829 w 8692996"/>
              <a:gd name="connsiteY58" fmla="*/ 1901371 h 2420415"/>
              <a:gd name="connsiteX59" fmla="*/ 7257143 w 8692996"/>
              <a:gd name="connsiteY59" fmla="*/ 1901371 h 2420415"/>
              <a:gd name="connsiteX60" fmla="*/ 7431315 w 8692996"/>
              <a:gd name="connsiteY60" fmla="*/ 1712685 h 2420415"/>
              <a:gd name="connsiteX61" fmla="*/ 7620000 w 8692996"/>
              <a:gd name="connsiteY61" fmla="*/ 1582057 h 2420415"/>
              <a:gd name="connsiteX62" fmla="*/ 7736115 w 8692996"/>
              <a:gd name="connsiteY62" fmla="*/ 1524000 h 2420415"/>
              <a:gd name="connsiteX63" fmla="*/ 7823200 w 8692996"/>
              <a:gd name="connsiteY63" fmla="*/ 1364342 h 2420415"/>
              <a:gd name="connsiteX64" fmla="*/ 8011886 w 8692996"/>
              <a:gd name="connsiteY64" fmla="*/ 1074057 h 2420415"/>
              <a:gd name="connsiteX65" fmla="*/ 8302172 w 8692996"/>
              <a:gd name="connsiteY65" fmla="*/ 624114 h 2420415"/>
              <a:gd name="connsiteX66" fmla="*/ 8432800 w 8692996"/>
              <a:gd name="connsiteY66" fmla="*/ 420914 h 2420415"/>
              <a:gd name="connsiteX67" fmla="*/ 8650515 w 8692996"/>
              <a:gd name="connsiteY67" fmla="*/ 420914 h 2420415"/>
              <a:gd name="connsiteX68" fmla="*/ 8679543 w 8692996"/>
              <a:gd name="connsiteY68" fmla="*/ 362857 h 2420415"/>
              <a:gd name="connsiteX69" fmla="*/ 8490857 w 8692996"/>
              <a:gd name="connsiteY69" fmla="*/ 203200 h 2420415"/>
              <a:gd name="connsiteX70" fmla="*/ 8592457 w 8692996"/>
              <a:gd name="connsiteY70" fmla="*/ 72571 h 2420415"/>
              <a:gd name="connsiteX71" fmla="*/ 8665029 w 8692996"/>
              <a:gd name="connsiteY71" fmla="*/ 0 h 24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692996" h="2420415">
                <a:moveTo>
                  <a:pt x="0" y="914400"/>
                </a:moveTo>
                <a:cubicBezTo>
                  <a:pt x="32657" y="989390"/>
                  <a:pt x="65314" y="1064380"/>
                  <a:pt x="145143" y="1059542"/>
                </a:cubicBezTo>
                <a:cubicBezTo>
                  <a:pt x="224972" y="1054704"/>
                  <a:pt x="387048" y="916818"/>
                  <a:pt x="478972" y="885371"/>
                </a:cubicBezTo>
                <a:cubicBezTo>
                  <a:pt x="570896" y="853924"/>
                  <a:pt x="628953" y="899885"/>
                  <a:pt x="696686" y="870857"/>
                </a:cubicBezTo>
                <a:cubicBezTo>
                  <a:pt x="764419" y="841829"/>
                  <a:pt x="822477" y="713619"/>
                  <a:pt x="885372" y="711200"/>
                </a:cubicBezTo>
                <a:cubicBezTo>
                  <a:pt x="948267" y="708781"/>
                  <a:pt x="1074057" y="856342"/>
                  <a:pt x="1074057" y="856342"/>
                </a:cubicBezTo>
                <a:cubicBezTo>
                  <a:pt x="1136952" y="904723"/>
                  <a:pt x="1233714" y="909561"/>
                  <a:pt x="1262743" y="1001485"/>
                </a:cubicBezTo>
                <a:cubicBezTo>
                  <a:pt x="1291772" y="1093409"/>
                  <a:pt x="1211943" y="1328056"/>
                  <a:pt x="1248229" y="1407885"/>
                </a:cubicBezTo>
                <a:cubicBezTo>
                  <a:pt x="1284515" y="1487714"/>
                  <a:pt x="1419981" y="1456267"/>
                  <a:pt x="1480457" y="1480457"/>
                </a:cubicBezTo>
                <a:cubicBezTo>
                  <a:pt x="1540933" y="1504648"/>
                  <a:pt x="1589314" y="1507066"/>
                  <a:pt x="1611086" y="1553028"/>
                </a:cubicBezTo>
                <a:cubicBezTo>
                  <a:pt x="1632858" y="1598990"/>
                  <a:pt x="1625600" y="1666723"/>
                  <a:pt x="1611086" y="1756228"/>
                </a:cubicBezTo>
                <a:cubicBezTo>
                  <a:pt x="1596572" y="1845733"/>
                  <a:pt x="1516743" y="2017486"/>
                  <a:pt x="1524000" y="2090057"/>
                </a:cubicBezTo>
                <a:cubicBezTo>
                  <a:pt x="1531257" y="2162628"/>
                  <a:pt x="1598991" y="2206171"/>
                  <a:pt x="1654629" y="2191657"/>
                </a:cubicBezTo>
                <a:cubicBezTo>
                  <a:pt x="1710267" y="2177143"/>
                  <a:pt x="1826381" y="2070704"/>
                  <a:pt x="1857829" y="2002971"/>
                </a:cubicBezTo>
                <a:cubicBezTo>
                  <a:pt x="1889277" y="1935238"/>
                  <a:pt x="1802191" y="1840895"/>
                  <a:pt x="1843315" y="1785257"/>
                </a:cubicBezTo>
                <a:cubicBezTo>
                  <a:pt x="1884439" y="1729619"/>
                  <a:pt x="2048934" y="1688495"/>
                  <a:pt x="2104572" y="1669142"/>
                </a:cubicBezTo>
                <a:cubicBezTo>
                  <a:pt x="2160210" y="1649790"/>
                  <a:pt x="2160210" y="1642532"/>
                  <a:pt x="2177143" y="1669142"/>
                </a:cubicBezTo>
                <a:cubicBezTo>
                  <a:pt x="2194076" y="1695752"/>
                  <a:pt x="2196496" y="1756228"/>
                  <a:pt x="2206172" y="1828800"/>
                </a:cubicBezTo>
                <a:cubicBezTo>
                  <a:pt x="2215848" y="1901372"/>
                  <a:pt x="2203753" y="2082800"/>
                  <a:pt x="2235200" y="2104571"/>
                </a:cubicBezTo>
                <a:cubicBezTo>
                  <a:pt x="2266647" y="2126342"/>
                  <a:pt x="2360990" y="2039256"/>
                  <a:pt x="2394857" y="1959428"/>
                </a:cubicBezTo>
                <a:cubicBezTo>
                  <a:pt x="2428724" y="1879600"/>
                  <a:pt x="2385181" y="1681238"/>
                  <a:pt x="2438400" y="1625600"/>
                </a:cubicBezTo>
                <a:cubicBezTo>
                  <a:pt x="2491619" y="1569962"/>
                  <a:pt x="2619829" y="1586895"/>
                  <a:pt x="2714172" y="1625600"/>
                </a:cubicBezTo>
                <a:cubicBezTo>
                  <a:pt x="2808515" y="1664305"/>
                  <a:pt x="2924629" y="1831219"/>
                  <a:pt x="3004457" y="1857828"/>
                </a:cubicBezTo>
                <a:cubicBezTo>
                  <a:pt x="3084285" y="1884437"/>
                  <a:pt x="3161695" y="1828800"/>
                  <a:pt x="3193143" y="1785257"/>
                </a:cubicBezTo>
                <a:cubicBezTo>
                  <a:pt x="3224591" y="1741714"/>
                  <a:pt x="3181048" y="1630438"/>
                  <a:pt x="3193143" y="1596571"/>
                </a:cubicBezTo>
                <a:cubicBezTo>
                  <a:pt x="3205238" y="1562704"/>
                  <a:pt x="3190725" y="1577219"/>
                  <a:pt x="3265715" y="1582057"/>
                </a:cubicBezTo>
                <a:cubicBezTo>
                  <a:pt x="3340706" y="1586895"/>
                  <a:pt x="3575353" y="1582057"/>
                  <a:pt x="3643086" y="1625600"/>
                </a:cubicBezTo>
                <a:cubicBezTo>
                  <a:pt x="3710819" y="1669143"/>
                  <a:pt x="3652763" y="1802190"/>
                  <a:pt x="3672115" y="1843314"/>
                </a:cubicBezTo>
                <a:cubicBezTo>
                  <a:pt x="3691467" y="1884438"/>
                  <a:pt x="3725333" y="1886856"/>
                  <a:pt x="3759200" y="1872342"/>
                </a:cubicBezTo>
                <a:cubicBezTo>
                  <a:pt x="3793067" y="1857828"/>
                  <a:pt x="3836610" y="1763485"/>
                  <a:pt x="3875315" y="1756228"/>
                </a:cubicBezTo>
                <a:cubicBezTo>
                  <a:pt x="3914020" y="1748971"/>
                  <a:pt x="3959982" y="1761067"/>
                  <a:pt x="3991429" y="1828800"/>
                </a:cubicBezTo>
                <a:cubicBezTo>
                  <a:pt x="4022876" y="1896533"/>
                  <a:pt x="4034972" y="2092476"/>
                  <a:pt x="4064000" y="2162628"/>
                </a:cubicBezTo>
                <a:cubicBezTo>
                  <a:pt x="4093028" y="2232780"/>
                  <a:pt x="4114800" y="2249714"/>
                  <a:pt x="4165600" y="2249714"/>
                </a:cubicBezTo>
                <a:cubicBezTo>
                  <a:pt x="4216400" y="2249714"/>
                  <a:pt x="4303486" y="2196495"/>
                  <a:pt x="4368800" y="2162628"/>
                </a:cubicBezTo>
                <a:cubicBezTo>
                  <a:pt x="4434114" y="2128761"/>
                  <a:pt x="4511524" y="2051352"/>
                  <a:pt x="4557486" y="2046514"/>
                </a:cubicBezTo>
                <a:cubicBezTo>
                  <a:pt x="4603448" y="2041676"/>
                  <a:pt x="4634896" y="2080381"/>
                  <a:pt x="4644572" y="2133600"/>
                </a:cubicBezTo>
                <a:cubicBezTo>
                  <a:pt x="4654248" y="2186819"/>
                  <a:pt x="4593772" y="2319866"/>
                  <a:pt x="4615543" y="2365828"/>
                </a:cubicBezTo>
                <a:cubicBezTo>
                  <a:pt x="4637314" y="2411790"/>
                  <a:pt x="4734076" y="2435980"/>
                  <a:pt x="4775200" y="2409371"/>
                </a:cubicBezTo>
                <a:cubicBezTo>
                  <a:pt x="4816324" y="2382762"/>
                  <a:pt x="4835677" y="2285999"/>
                  <a:pt x="4862286" y="2206171"/>
                </a:cubicBezTo>
                <a:cubicBezTo>
                  <a:pt x="4888895" y="2126343"/>
                  <a:pt x="4910667" y="2002972"/>
                  <a:pt x="4934857" y="1930400"/>
                </a:cubicBezTo>
                <a:cubicBezTo>
                  <a:pt x="4959048" y="1857829"/>
                  <a:pt x="4971143" y="1782837"/>
                  <a:pt x="5007429" y="1770742"/>
                </a:cubicBezTo>
                <a:cubicBezTo>
                  <a:pt x="5043715" y="1758647"/>
                  <a:pt x="5109029" y="1848152"/>
                  <a:pt x="5152572" y="1857828"/>
                </a:cubicBezTo>
                <a:cubicBezTo>
                  <a:pt x="5196115" y="1867504"/>
                  <a:pt x="5249334" y="1882019"/>
                  <a:pt x="5268686" y="1828800"/>
                </a:cubicBezTo>
                <a:cubicBezTo>
                  <a:pt x="5288038" y="1775581"/>
                  <a:pt x="5268686" y="1538514"/>
                  <a:pt x="5268686" y="1538514"/>
                </a:cubicBezTo>
                <a:cubicBezTo>
                  <a:pt x="5268686" y="1463524"/>
                  <a:pt x="5242077" y="1400628"/>
                  <a:pt x="5268686" y="1378857"/>
                </a:cubicBezTo>
                <a:cubicBezTo>
                  <a:pt x="5295295" y="1357086"/>
                  <a:pt x="5382381" y="1403047"/>
                  <a:pt x="5428343" y="1407885"/>
                </a:cubicBezTo>
                <a:cubicBezTo>
                  <a:pt x="5474305" y="1412723"/>
                  <a:pt x="5513009" y="1403047"/>
                  <a:pt x="5544457" y="1407885"/>
                </a:cubicBezTo>
                <a:cubicBezTo>
                  <a:pt x="5575905" y="1412723"/>
                  <a:pt x="5604934" y="1458685"/>
                  <a:pt x="5617029" y="1436914"/>
                </a:cubicBezTo>
                <a:cubicBezTo>
                  <a:pt x="5629124" y="1415143"/>
                  <a:pt x="5604934" y="1308705"/>
                  <a:pt x="5617029" y="1277257"/>
                </a:cubicBezTo>
                <a:cubicBezTo>
                  <a:pt x="5629124" y="1245809"/>
                  <a:pt x="5667829" y="1250647"/>
                  <a:pt x="5689600" y="1248228"/>
                </a:cubicBezTo>
                <a:cubicBezTo>
                  <a:pt x="5711371" y="1245809"/>
                  <a:pt x="5723467" y="1272418"/>
                  <a:pt x="5747657" y="1262742"/>
                </a:cubicBezTo>
                <a:cubicBezTo>
                  <a:pt x="5771847" y="1253066"/>
                  <a:pt x="5764591" y="1173238"/>
                  <a:pt x="5834743" y="1190171"/>
                </a:cubicBezTo>
                <a:cubicBezTo>
                  <a:pt x="5904895" y="1207104"/>
                  <a:pt x="6103258" y="1274837"/>
                  <a:pt x="6168572" y="1364342"/>
                </a:cubicBezTo>
                <a:cubicBezTo>
                  <a:pt x="6233886" y="1453847"/>
                  <a:pt x="6187924" y="1681238"/>
                  <a:pt x="6226629" y="1727200"/>
                </a:cubicBezTo>
                <a:cubicBezTo>
                  <a:pt x="6265334" y="1773162"/>
                  <a:pt x="6362095" y="1628019"/>
                  <a:pt x="6400800" y="1640114"/>
                </a:cubicBezTo>
                <a:cubicBezTo>
                  <a:pt x="6439505" y="1652209"/>
                  <a:pt x="6449181" y="1732038"/>
                  <a:pt x="6458857" y="1799771"/>
                </a:cubicBezTo>
                <a:cubicBezTo>
                  <a:pt x="6468533" y="1867504"/>
                  <a:pt x="6412895" y="2005390"/>
                  <a:pt x="6458857" y="2046514"/>
                </a:cubicBezTo>
                <a:cubicBezTo>
                  <a:pt x="6504819" y="2087638"/>
                  <a:pt x="6654800" y="2070704"/>
                  <a:pt x="6734629" y="2046514"/>
                </a:cubicBezTo>
                <a:cubicBezTo>
                  <a:pt x="6814458" y="2022324"/>
                  <a:pt x="6850743" y="1925562"/>
                  <a:pt x="6937829" y="1901371"/>
                </a:cubicBezTo>
                <a:cubicBezTo>
                  <a:pt x="7024915" y="1877181"/>
                  <a:pt x="7174895" y="1932819"/>
                  <a:pt x="7257143" y="1901371"/>
                </a:cubicBezTo>
                <a:cubicBezTo>
                  <a:pt x="7339391" y="1869923"/>
                  <a:pt x="7370839" y="1765904"/>
                  <a:pt x="7431315" y="1712685"/>
                </a:cubicBezTo>
                <a:cubicBezTo>
                  <a:pt x="7491791" y="1659466"/>
                  <a:pt x="7569200" y="1613504"/>
                  <a:pt x="7620000" y="1582057"/>
                </a:cubicBezTo>
                <a:cubicBezTo>
                  <a:pt x="7670800" y="1550610"/>
                  <a:pt x="7702248" y="1560286"/>
                  <a:pt x="7736115" y="1524000"/>
                </a:cubicBezTo>
                <a:cubicBezTo>
                  <a:pt x="7769982" y="1487714"/>
                  <a:pt x="7777238" y="1439332"/>
                  <a:pt x="7823200" y="1364342"/>
                </a:cubicBezTo>
                <a:cubicBezTo>
                  <a:pt x="7869162" y="1289352"/>
                  <a:pt x="8011886" y="1074057"/>
                  <a:pt x="8011886" y="1074057"/>
                </a:cubicBezTo>
                <a:lnTo>
                  <a:pt x="8302172" y="624114"/>
                </a:lnTo>
                <a:cubicBezTo>
                  <a:pt x="8372324" y="515257"/>
                  <a:pt x="8374743" y="454781"/>
                  <a:pt x="8432800" y="420914"/>
                </a:cubicBezTo>
                <a:cubicBezTo>
                  <a:pt x="8490857" y="387047"/>
                  <a:pt x="8609391" y="430590"/>
                  <a:pt x="8650515" y="420914"/>
                </a:cubicBezTo>
                <a:cubicBezTo>
                  <a:pt x="8691639" y="411238"/>
                  <a:pt x="8706153" y="399143"/>
                  <a:pt x="8679543" y="362857"/>
                </a:cubicBezTo>
                <a:cubicBezTo>
                  <a:pt x="8652933" y="326571"/>
                  <a:pt x="8505371" y="251581"/>
                  <a:pt x="8490857" y="203200"/>
                </a:cubicBezTo>
                <a:cubicBezTo>
                  <a:pt x="8476343" y="154819"/>
                  <a:pt x="8563428" y="106438"/>
                  <a:pt x="8592457" y="72571"/>
                </a:cubicBezTo>
                <a:cubicBezTo>
                  <a:pt x="8621486" y="38704"/>
                  <a:pt x="8643257" y="19352"/>
                  <a:pt x="8665029" y="0"/>
                </a:cubicBezTo>
              </a:path>
            </a:pathLst>
          </a:custGeom>
          <a:noFill/>
          <a:ln w="762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22153325" y="34834"/>
            <a:ext cx="198899" cy="493486"/>
          </a:xfrm>
          <a:custGeom>
            <a:avLst/>
            <a:gdLst>
              <a:gd name="connsiteX0" fmla="*/ 198899 w 198899"/>
              <a:gd name="connsiteY0" fmla="*/ 493486 h 493486"/>
              <a:gd name="connsiteX1" fmla="*/ 155356 w 198899"/>
              <a:gd name="connsiteY1" fmla="*/ 333829 h 493486"/>
              <a:gd name="connsiteX2" fmla="*/ 10213 w 198899"/>
              <a:gd name="connsiteY2" fmla="*/ 246743 h 493486"/>
              <a:gd name="connsiteX3" fmla="*/ 24727 w 198899"/>
              <a:gd name="connsiteY3" fmla="*/ 174171 h 493486"/>
              <a:gd name="connsiteX4" fmla="*/ 126327 w 198899"/>
              <a:gd name="connsiteY4" fmla="*/ 145143 h 493486"/>
              <a:gd name="connsiteX5" fmla="*/ 111813 w 198899"/>
              <a:gd name="connsiteY5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899" h="493486">
                <a:moveTo>
                  <a:pt x="198899" y="493486"/>
                </a:moveTo>
                <a:cubicBezTo>
                  <a:pt x="192851" y="434219"/>
                  <a:pt x="186804" y="374953"/>
                  <a:pt x="155356" y="333829"/>
                </a:cubicBezTo>
                <a:cubicBezTo>
                  <a:pt x="123908" y="292705"/>
                  <a:pt x="31984" y="273353"/>
                  <a:pt x="10213" y="246743"/>
                </a:cubicBezTo>
                <a:cubicBezTo>
                  <a:pt x="-11558" y="220133"/>
                  <a:pt x="5375" y="191104"/>
                  <a:pt x="24727" y="174171"/>
                </a:cubicBezTo>
                <a:cubicBezTo>
                  <a:pt x="44079" y="157238"/>
                  <a:pt x="111813" y="174171"/>
                  <a:pt x="126327" y="145143"/>
                </a:cubicBezTo>
                <a:cubicBezTo>
                  <a:pt x="140841" y="116115"/>
                  <a:pt x="126327" y="58057"/>
                  <a:pt x="111813" y="0"/>
                </a:cubicBezTo>
              </a:path>
            </a:pathLst>
          </a:custGeom>
          <a:noFill/>
          <a:ln w="762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8259195" y="3227977"/>
            <a:ext cx="6810304" cy="10174514"/>
          </a:xfrm>
          <a:custGeom>
            <a:avLst/>
            <a:gdLst>
              <a:gd name="connsiteX0" fmla="*/ 6705600 w 6810304"/>
              <a:gd name="connsiteY0" fmla="*/ 0 h 10174514"/>
              <a:gd name="connsiteX1" fmla="*/ 6705600 w 6810304"/>
              <a:gd name="connsiteY1" fmla="*/ 348343 h 10174514"/>
              <a:gd name="connsiteX2" fmla="*/ 6618514 w 6810304"/>
              <a:gd name="connsiteY2" fmla="*/ 551543 h 10174514"/>
              <a:gd name="connsiteX3" fmla="*/ 6807200 w 6810304"/>
              <a:gd name="connsiteY3" fmla="*/ 783771 h 10174514"/>
              <a:gd name="connsiteX4" fmla="*/ 6720114 w 6810304"/>
              <a:gd name="connsiteY4" fmla="*/ 856343 h 10174514"/>
              <a:gd name="connsiteX5" fmla="*/ 6516914 w 6810304"/>
              <a:gd name="connsiteY5" fmla="*/ 943428 h 10174514"/>
              <a:gd name="connsiteX6" fmla="*/ 6400800 w 6810304"/>
              <a:gd name="connsiteY6" fmla="*/ 957943 h 10174514"/>
              <a:gd name="connsiteX7" fmla="*/ 6255657 w 6810304"/>
              <a:gd name="connsiteY7" fmla="*/ 870857 h 10174514"/>
              <a:gd name="connsiteX8" fmla="*/ 6255657 w 6810304"/>
              <a:gd name="connsiteY8" fmla="*/ 1016000 h 10174514"/>
              <a:gd name="connsiteX9" fmla="*/ 6212114 w 6810304"/>
              <a:gd name="connsiteY9" fmla="*/ 1132114 h 10174514"/>
              <a:gd name="connsiteX10" fmla="*/ 6255657 w 6810304"/>
              <a:gd name="connsiteY10" fmla="*/ 1306286 h 10174514"/>
              <a:gd name="connsiteX11" fmla="*/ 6052457 w 6810304"/>
              <a:gd name="connsiteY11" fmla="*/ 1480457 h 10174514"/>
              <a:gd name="connsiteX12" fmla="*/ 6023429 w 6810304"/>
              <a:gd name="connsiteY12" fmla="*/ 1669143 h 10174514"/>
              <a:gd name="connsiteX13" fmla="*/ 5689600 w 6810304"/>
              <a:gd name="connsiteY13" fmla="*/ 1886857 h 10174514"/>
              <a:gd name="connsiteX14" fmla="*/ 5646057 w 6810304"/>
              <a:gd name="connsiteY14" fmla="*/ 2293257 h 10174514"/>
              <a:gd name="connsiteX15" fmla="*/ 5428343 w 6810304"/>
              <a:gd name="connsiteY15" fmla="*/ 2394857 h 10174514"/>
              <a:gd name="connsiteX16" fmla="*/ 5109029 w 6810304"/>
              <a:gd name="connsiteY16" fmla="*/ 2786743 h 10174514"/>
              <a:gd name="connsiteX17" fmla="*/ 5065486 w 6810304"/>
              <a:gd name="connsiteY17" fmla="*/ 3251200 h 10174514"/>
              <a:gd name="connsiteX18" fmla="*/ 4586514 w 6810304"/>
              <a:gd name="connsiteY18" fmla="*/ 3541486 h 10174514"/>
              <a:gd name="connsiteX19" fmla="*/ 4484914 w 6810304"/>
              <a:gd name="connsiteY19" fmla="*/ 3730171 h 10174514"/>
              <a:gd name="connsiteX20" fmla="*/ 4296229 w 6810304"/>
              <a:gd name="connsiteY20" fmla="*/ 3889828 h 10174514"/>
              <a:gd name="connsiteX21" fmla="*/ 4499429 w 6810304"/>
              <a:gd name="connsiteY21" fmla="*/ 4281714 h 10174514"/>
              <a:gd name="connsiteX22" fmla="*/ 4383314 w 6810304"/>
              <a:gd name="connsiteY22" fmla="*/ 4557486 h 10174514"/>
              <a:gd name="connsiteX23" fmla="*/ 4238171 w 6810304"/>
              <a:gd name="connsiteY23" fmla="*/ 4934857 h 10174514"/>
              <a:gd name="connsiteX24" fmla="*/ 4238171 w 6810304"/>
              <a:gd name="connsiteY24" fmla="*/ 5109028 h 10174514"/>
              <a:gd name="connsiteX25" fmla="*/ 4034971 w 6810304"/>
              <a:gd name="connsiteY25" fmla="*/ 5486400 h 10174514"/>
              <a:gd name="connsiteX26" fmla="*/ 3976914 w 6810304"/>
              <a:gd name="connsiteY26" fmla="*/ 5558971 h 10174514"/>
              <a:gd name="connsiteX27" fmla="*/ 3773714 w 6810304"/>
              <a:gd name="connsiteY27" fmla="*/ 5588000 h 10174514"/>
              <a:gd name="connsiteX28" fmla="*/ 3788229 w 6810304"/>
              <a:gd name="connsiteY28" fmla="*/ 5283200 h 10174514"/>
              <a:gd name="connsiteX29" fmla="*/ 3512457 w 6810304"/>
              <a:gd name="connsiteY29" fmla="*/ 5181600 h 10174514"/>
              <a:gd name="connsiteX30" fmla="*/ 3280229 w 6810304"/>
              <a:gd name="connsiteY30" fmla="*/ 5225143 h 10174514"/>
              <a:gd name="connsiteX31" fmla="*/ 3091543 w 6810304"/>
              <a:gd name="connsiteY31" fmla="*/ 5384800 h 10174514"/>
              <a:gd name="connsiteX32" fmla="*/ 2975429 w 6810304"/>
              <a:gd name="connsiteY32" fmla="*/ 5617028 h 10174514"/>
              <a:gd name="connsiteX33" fmla="*/ 2888343 w 6810304"/>
              <a:gd name="connsiteY33" fmla="*/ 5747657 h 10174514"/>
              <a:gd name="connsiteX34" fmla="*/ 2728686 w 6810304"/>
              <a:gd name="connsiteY34" fmla="*/ 5762171 h 10174514"/>
              <a:gd name="connsiteX35" fmla="*/ 2627086 w 6810304"/>
              <a:gd name="connsiteY35" fmla="*/ 5733143 h 10174514"/>
              <a:gd name="connsiteX36" fmla="*/ 2510971 w 6810304"/>
              <a:gd name="connsiteY36" fmla="*/ 5805714 h 10174514"/>
              <a:gd name="connsiteX37" fmla="*/ 2452914 w 6810304"/>
              <a:gd name="connsiteY37" fmla="*/ 5892800 h 10174514"/>
              <a:gd name="connsiteX38" fmla="*/ 2191657 w 6810304"/>
              <a:gd name="connsiteY38" fmla="*/ 5979886 h 10174514"/>
              <a:gd name="connsiteX39" fmla="*/ 2264229 w 6810304"/>
              <a:gd name="connsiteY39" fmla="*/ 6284686 h 10174514"/>
              <a:gd name="connsiteX40" fmla="*/ 2264229 w 6810304"/>
              <a:gd name="connsiteY40" fmla="*/ 6400800 h 10174514"/>
              <a:gd name="connsiteX41" fmla="*/ 2075543 w 6810304"/>
              <a:gd name="connsiteY41" fmla="*/ 6400800 h 10174514"/>
              <a:gd name="connsiteX42" fmla="*/ 2032000 w 6810304"/>
              <a:gd name="connsiteY42" fmla="*/ 6299200 h 10174514"/>
              <a:gd name="connsiteX43" fmla="*/ 1872343 w 6810304"/>
              <a:gd name="connsiteY43" fmla="*/ 6429828 h 10174514"/>
              <a:gd name="connsiteX44" fmla="*/ 1683657 w 6810304"/>
              <a:gd name="connsiteY44" fmla="*/ 6749143 h 10174514"/>
              <a:gd name="connsiteX45" fmla="*/ 1756229 w 6810304"/>
              <a:gd name="connsiteY45" fmla="*/ 7024914 h 10174514"/>
              <a:gd name="connsiteX46" fmla="*/ 1857829 w 6810304"/>
              <a:gd name="connsiteY46" fmla="*/ 7155543 h 10174514"/>
              <a:gd name="connsiteX47" fmla="*/ 1756229 w 6810304"/>
              <a:gd name="connsiteY47" fmla="*/ 7242628 h 10174514"/>
              <a:gd name="connsiteX48" fmla="*/ 1567543 w 6810304"/>
              <a:gd name="connsiteY48" fmla="*/ 7416800 h 10174514"/>
              <a:gd name="connsiteX49" fmla="*/ 1465943 w 6810304"/>
              <a:gd name="connsiteY49" fmla="*/ 7518400 h 10174514"/>
              <a:gd name="connsiteX50" fmla="*/ 1262743 w 6810304"/>
              <a:gd name="connsiteY50" fmla="*/ 7663543 h 10174514"/>
              <a:gd name="connsiteX51" fmla="*/ 1219200 w 6810304"/>
              <a:gd name="connsiteY51" fmla="*/ 8055428 h 10174514"/>
              <a:gd name="connsiteX52" fmla="*/ 1378857 w 6810304"/>
              <a:gd name="connsiteY52" fmla="*/ 8403771 h 10174514"/>
              <a:gd name="connsiteX53" fmla="*/ 1335314 w 6810304"/>
              <a:gd name="connsiteY53" fmla="*/ 8534400 h 10174514"/>
              <a:gd name="connsiteX54" fmla="*/ 1175657 w 6810304"/>
              <a:gd name="connsiteY54" fmla="*/ 8621486 h 10174514"/>
              <a:gd name="connsiteX55" fmla="*/ 1088571 w 6810304"/>
              <a:gd name="connsiteY55" fmla="*/ 8781143 h 10174514"/>
              <a:gd name="connsiteX56" fmla="*/ 769257 w 6810304"/>
              <a:gd name="connsiteY56" fmla="*/ 9114971 h 10174514"/>
              <a:gd name="connsiteX57" fmla="*/ 377371 w 6810304"/>
              <a:gd name="connsiteY57" fmla="*/ 9303657 h 10174514"/>
              <a:gd name="connsiteX58" fmla="*/ 188686 w 6810304"/>
              <a:gd name="connsiteY58" fmla="*/ 9448800 h 10174514"/>
              <a:gd name="connsiteX59" fmla="*/ 72571 w 6810304"/>
              <a:gd name="connsiteY59" fmla="*/ 9811657 h 10174514"/>
              <a:gd name="connsiteX60" fmla="*/ 72571 w 6810304"/>
              <a:gd name="connsiteY60" fmla="*/ 10072914 h 10174514"/>
              <a:gd name="connsiteX61" fmla="*/ 0 w 6810304"/>
              <a:gd name="connsiteY61" fmla="*/ 10174514 h 1017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810304" h="10174514">
                <a:moveTo>
                  <a:pt x="6705600" y="0"/>
                </a:moveTo>
                <a:cubicBezTo>
                  <a:pt x="6712857" y="128209"/>
                  <a:pt x="6720114" y="256419"/>
                  <a:pt x="6705600" y="348343"/>
                </a:cubicBezTo>
                <a:cubicBezTo>
                  <a:pt x="6691086" y="440267"/>
                  <a:pt x="6601581" y="478972"/>
                  <a:pt x="6618514" y="551543"/>
                </a:cubicBezTo>
                <a:cubicBezTo>
                  <a:pt x="6635447" y="624114"/>
                  <a:pt x="6790267" y="732971"/>
                  <a:pt x="6807200" y="783771"/>
                </a:cubicBezTo>
                <a:cubicBezTo>
                  <a:pt x="6824133" y="834571"/>
                  <a:pt x="6768495" y="829734"/>
                  <a:pt x="6720114" y="856343"/>
                </a:cubicBezTo>
                <a:cubicBezTo>
                  <a:pt x="6671733" y="882952"/>
                  <a:pt x="6570133" y="926495"/>
                  <a:pt x="6516914" y="943428"/>
                </a:cubicBezTo>
                <a:cubicBezTo>
                  <a:pt x="6463695" y="960361"/>
                  <a:pt x="6444343" y="970038"/>
                  <a:pt x="6400800" y="957943"/>
                </a:cubicBezTo>
                <a:cubicBezTo>
                  <a:pt x="6357257" y="945848"/>
                  <a:pt x="6279847" y="861181"/>
                  <a:pt x="6255657" y="870857"/>
                </a:cubicBezTo>
                <a:cubicBezTo>
                  <a:pt x="6231467" y="880533"/>
                  <a:pt x="6262914" y="972457"/>
                  <a:pt x="6255657" y="1016000"/>
                </a:cubicBezTo>
                <a:cubicBezTo>
                  <a:pt x="6248400" y="1059543"/>
                  <a:pt x="6212114" y="1083733"/>
                  <a:pt x="6212114" y="1132114"/>
                </a:cubicBezTo>
                <a:cubicBezTo>
                  <a:pt x="6212114" y="1180495"/>
                  <a:pt x="6282267" y="1248229"/>
                  <a:pt x="6255657" y="1306286"/>
                </a:cubicBezTo>
                <a:cubicBezTo>
                  <a:pt x="6229047" y="1364343"/>
                  <a:pt x="6091162" y="1419981"/>
                  <a:pt x="6052457" y="1480457"/>
                </a:cubicBezTo>
                <a:cubicBezTo>
                  <a:pt x="6013752" y="1540933"/>
                  <a:pt x="6083905" y="1601410"/>
                  <a:pt x="6023429" y="1669143"/>
                </a:cubicBezTo>
                <a:cubicBezTo>
                  <a:pt x="5962953" y="1736876"/>
                  <a:pt x="5752495" y="1782838"/>
                  <a:pt x="5689600" y="1886857"/>
                </a:cubicBezTo>
                <a:cubicBezTo>
                  <a:pt x="5626705" y="1990876"/>
                  <a:pt x="5689600" y="2208590"/>
                  <a:pt x="5646057" y="2293257"/>
                </a:cubicBezTo>
                <a:cubicBezTo>
                  <a:pt x="5602514" y="2377924"/>
                  <a:pt x="5517848" y="2312609"/>
                  <a:pt x="5428343" y="2394857"/>
                </a:cubicBezTo>
                <a:cubicBezTo>
                  <a:pt x="5338838" y="2477105"/>
                  <a:pt x="5169505" y="2644019"/>
                  <a:pt x="5109029" y="2786743"/>
                </a:cubicBezTo>
                <a:cubicBezTo>
                  <a:pt x="5048553" y="2929467"/>
                  <a:pt x="5152572" y="3125410"/>
                  <a:pt x="5065486" y="3251200"/>
                </a:cubicBezTo>
                <a:cubicBezTo>
                  <a:pt x="4978400" y="3376990"/>
                  <a:pt x="4683276" y="3461658"/>
                  <a:pt x="4586514" y="3541486"/>
                </a:cubicBezTo>
                <a:cubicBezTo>
                  <a:pt x="4489752" y="3621314"/>
                  <a:pt x="4533295" y="3672114"/>
                  <a:pt x="4484914" y="3730171"/>
                </a:cubicBezTo>
                <a:cubicBezTo>
                  <a:pt x="4436533" y="3788228"/>
                  <a:pt x="4293810" y="3797904"/>
                  <a:pt x="4296229" y="3889828"/>
                </a:cubicBezTo>
                <a:cubicBezTo>
                  <a:pt x="4298648" y="3981752"/>
                  <a:pt x="4484915" y="4170438"/>
                  <a:pt x="4499429" y="4281714"/>
                </a:cubicBezTo>
                <a:cubicBezTo>
                  <a:pt x="4513943" y="4392990"/>
                  <a:pt x="4426857" y="4448629"/>
                  <a:pt x="4383314" y="4557486"/>
                </a:cubicBezTo>
                <a:cubicBezTo>
                  <a:pt x="4339771" y="4666343"/>
                  <a:pt x="4262361" y="4842933"/>
                  <a:pt x="4238171" y="4934857"/>
                </a:cubicBezTo>
                <a:cubicBezTo>
                  <a:pt x="4213981" y="5026781"/>
                  <a:pt x="4272038" y="5017104"/>
                  <a:pt x="4238171" y="5109028"/>
                </a:cubicBezTo>
                <a:cubicBezTo>
                  <a:pt x="4204304" y="5200952"/>
                  <a:pt x="4078514" y="5411410"/>
                  <a:pt x="4034971" y="5486400"/>
                </a:cubicBezTo>
                <a:cubicBezTo>
                  <a:pt x="3991428" y="5561390"/>
                  <a:pt x="4020457" y="5542038"/>
                  <a:pt x="3976914" y="5558971"/>
                </a:cubicBezTo>
                <a:cubicBezTo>
                  <a:pt x="3933371" y="5575904"/>
                  <a:pt x="3805161" y="5633962"/>
                  <a:pt x="3773714" y="5588000"/>
                </a:cubicBezTo>
                <a:cubicBezTo>
                  <a:pt x="3742267" y="5542038"/>
                  <a:pt x="3831772" y="5350933"/>
                  <a:pt x="3788229" y="5283200"/>
                </a:cubicBezTo>
                <a:cubicBezTo>
                  <a:pt x="3744686" y="5215467"/>
                  <a:pt x="3597124" y="5191276"/>
                  <a:pt x="3512457" y="5181600"/>
                </a:cubicBezTo>
                <a:cubicBezTo>
                  <a:pt x="3427790" y="5171924"/>
                  <a:pt x="3350381" y="5191276"/>
                  <a:pt x="3280229" y="5225143"/>
                </a:cubicBezTo>
                <a:cubicBezTo>
                  <a:pt x="3210077" y="5259010"/>
                  <a:pt x="3142343" y="5319486"/>
                  <a:pt x="3091543" y="5384800"/>
                </a:cubicBezTo>
                <a:cubicBezTo>
                  <a:pt x="3040743" y="5450114"/>
                  <a:pt x="3009296" y="5556552"/>
                  <a:pt x="2975429" y="5617028"/>
                </a:cubicBezTo>
                <a:cubicBezTo>
                  <a:pt x="2941562" y="5677504"/>
                  <a:pt x="2929467" y="5723467"/>
                  <a:pt x="2888343" y="5747657"/>
                </a:cubicBezTo>
                <a:cubicBezTo>
                  <a:pt x="2847219" y="5771847"/>
                  <a:pt x="2772229" y="5764590"/>
                  <a:pt x="2728686" y="5762171"/>
                </a:cubicBezTo>
                <a:cubicBezTo>
                  <a:pt x="2685143" y="5759752"/>
                  <a:pt x="2663372" y="5725886"/>
                  <a:pt x="2627086" y="5733143"/>
                </a:cubicBezTo>
                <a:cubicBezTo>
                  <a:pt x="2590800" y="5740400"/>
                  <a:pt x="2540000" y="5779105"/>
                  <a:pt x="2510971" y="5805714"/>
                </a:cubicBezTo>
                <a:cubicBezTo>
                  <a:pt x="2481942" y="5832323"/>
                  <a:pt x="2506133" y="5863771"/>
                  <a:pt x="2452914" y="5892800"/>
                </a:cubicBezTo>
                <a:cubicBezTo>
                  <a:pt x="2399695" y="5921829"/>
                  <a:pt x="2223104" y="5914572"/>
                  <a:pt x="2191657" y="5979886"/>
                </a:cubicBezTo>
                <a:cubicBezTo>
                  <a:pt x="2160210" y="6045200"/>
                  <a:pt x="2252134" y="6214534"/>
                  <a:pt x="2264229" y="6284686"/>
                </a:cubicBezTo>
                <a:cubicBezTo>
                  <a:pt x="2276324" y="6354838"/>
                  <a:pt x="2295676" y="6381448"/>
                  <a:pt x="2264229" y="6400800"/>
                </a:cubicBezTo>
                <a:cubicBezTo>
                  <a:pt x="2232782" y="6420152"/>
                  <a:pt x="2114248" y="6417733"/>
                  <a:pt x="2075543" y="6400800"/>
                </a:cubicBezTo>
                <a:cubicBezTo>
                  <a:pt x="2036838" y="6383867"/>
                  <a:pt x="2065867" y="6294362"/>
                  <a:pt x="2032000" y="6299200"/>
                </a:cubicBezTo>
                <a:cubicBezTo>
                  <a:pt x="1998133" y="6304038"/>
                  <a:pt x="1930400" y="6354838"/>
                  <a:pt x="1872343" y="6429828"/>
                </a:cubicBezTo>
                <a:cubicBezTo>
                  <a:pt x="1814286" y="6504819"/>
                  <a:pt x="1703009" y="6649962"/>
                  <a:pt x="1683657" y="6749143"/>
                </a:cubicBezTo>
                <a:cubicBezTo>
                  <a:pt x="1664305" y="6848324"/>
                  <a:pt x="1727200" y="6957181"/>
                  <a:pt x="1756229" y="7024914"/>
                </a:cubicBezTo>
                <a:cubicBezTo>
                  <a:pt x="1785258" y="7092647"/>
                  <a:pt x="1857829" y="7119257"/>
                  <a:pt x="1857829" y="7155543"/>
                </a:cubicBezTo>
                <a:cubicBezTo>
                  <a:pt x="1857829" y="7191829"/>
                  <a:pt x="1804610" y="7199085"/>
                  <a:pt x="1756229" y="7242628"/>
                </a:cubicBezTo>
                <a:cubicBezTo>
                  <a:pt x="1707848" y="7286171"/>
                  <a:pt x="1615924" y="7370838"/>
                  <a:pt x="1567543" y="7416800"/>
                </a:cubicBezTo>
                <a:cubicBezTo>
                  <a:pt x="1519162" y="7462762"/>
                  <a:pt x="1516743" y="7477276"/>
                  <a:pt x="1465943" y="7518400"/>
                </a:cubicBezTo>
                <a:cubicBezTo>
                  <a:pt x="1415143" y="7559524"/>
                  <a:pt x="1303867" y="7574038"/>
                  <a:pt x="1262743" y="7663543"/>
                </a:cubicBezTo>
                <a:cubicBezTo>
                  <a:pt x="1221619" y="7753048"/>
                  <a:pt x="1199848" y="7932057"/>
                  <a:pt x="1219200" y="8055428"/>
                </a:cubicBezTo>
                <a:cubicBezTo>
                  <a:pt x="1238552" y="8178799"/>
                  <a:pt x="1359505" y="8323942"/>
                  <a:pt x="1378857" y="8403771"/>
                </a:cubicBezTo>
                <a:cubicBezTo>
                  <a:pt x="1398209" y="8483600"/>
                  <a:pt x="1369181" y="8498114"/>
                  <a:pt x="1335314" y="8534400"/>
                </a:cubicBezTo>
                <a:cubicBezTo>
                  <a:pt x="1301447" y="8570686"/>
                  <a:pt x="1216781" y="8580362"/>
                  <a:pt x="1175657" y="8621486"/>
                </a:cubicBezTo>
                <a:cubicBezTo>
                  <a:pt x="1134533" y="8662610"/>
                  <a:pt x="1156304" y="8698896"/>
                  <a:pt x="1088571" y="8781143"/>
                </a:cubicBezTo>
                <a:cubicBezTo>
                  <a:pt x="1020838" y="8863390"/>
                  <a:pt x="887790" y="9027885"/>
                  <a:pt x="769257" y="9114971"/>
                </a:cubicBezTo>
                <a:cubicBezTo>
                  <a:pt x="650724" y="9202057"/>
                  <a:pt x="474133" y="9248019"/>
                  <a:pt x="377371" y="9303657"/>
                </a:cubicBezTo>
                <a:cubicBezTo>
                  <a:pt x="280609" y="9359295"/>
                  <a:pt x="239486" y="9364133"/>
                  <a:pt x="188686" y="9448800"/>
                </a:cubicBezTo>
                <a:cubicBezTo>
                  <a:pt x="137886" y="9533467"/>
                  <a:pt x="91923" y="9707638"/>
                  <a:pt x="72571" y="9811657"/>
                </a:cubicBezTo>
                <a:cubicBezTo>
                  <a:pt x="53219" y="9915676"/>
                  <a:pt x="84666" y="10012438"/>
                  <a:pt x="72571" y="10072914"/>
                </a:cubicBezTo>
                <a:cubicBezTo>
                  <a:pt x="60476" y="10133390"/>
                  <a:pt x="30238" y="10153952"/>
                  <a:pt x="0" y="1017451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23876224" y="4910022"/>
            <a:ext cx="2612571" cy="776802"/>
          </a:xfrm>
          <a:custGeom>
            <a:avLst/>
            <a:gdLst>
              <a:gd name="connsiteX0" fmla="*/ 0 w 2612571"/>
              <a:gd name="connsiteY0" fmla="*/ 596698 h 776802"/>
              <a:gd name="connsiteX1" fmla="*/ 203200 w 2612571"/>
              <a:gd name="connsiteY1" fmla="*/ 770869 h 776802"/>
              <a:gd name="connsiteX2" fmla="*/ 275771 w 2612571"/>
              <a:gd name="connsiteY2" fmla="*/ 727326 h 776802"/>
              <a:gd name="connsiteX3" fmla="*/ 188685 w 2612571"/>
              <a:gd name="connsiteY3" fmla="*/ 640241 h 776802"/>
              <a:gd name="connsiteX4" fmla="*/ 203200 w 2612571"/>
              <a:gd name="connsiteY4" fmla="*/ 495098 h 776802"/>
              <a:gd name="connsiteX5" fmla="*/ 377371 w 2612571"/>
              <a:gd name="connsiteY5" fmla="*/ 553155 h 776802"/>
              <a:gd name="connsiteX6" fmla="*/ 478971 w 2612571"/>
              <a:gd name="connsiteY6" fmla="*/ 408012 h 776802"/>
              <a:gd name="connsiteX7" fmla="*/ 696685 w 2612571"/>
              <a:gd name="connsiteY7" fmla="*/ 233841 h 776802"/>
              <a:gd name="connsiteX8" fmla="*/ 841828 w 2612571"/>
              <a:gd name="connsiteY8" fmla="*/ 262869 h 776802"/>
              <a:gd name="connsiteX9" fmla="*/ 856342 w 2612571"/>
              <a:gd name="connsiteY9" fmla="*/ 466069 h 776802"/>
              <a:gd name="connsiteX10" fmla="*/ 870857 w 2612571"/>
              <a:gd name="connsiteY10" fmla="*/ 480583 h 776802"/>
              <a:gd name="connsiteX11" fmla="*/ 957942 w 2612571"/>
              <a:gd name="connsiteY11" fmla="*/ 495098 h 776802"/>
              <a:gd name="connsiteX12" fmla="*/ 1074057 w 2612571"/>
              <a:gd name="connsiteY12" fmla="*/ 582183 h 776802"/>
              <a:gd name="connsiteX13" fmla="*/ 1204685 w 2612571"/>
              <a:gd name="connsiteY13" fmla="*/ 582183 h 776802"/>
              <a:gd name="connsiteX14" fmla="*/ 1451428 w 2612571"/>
              <a:gd name="connsiteY14" fmla="*/ 712812 h 776802"/>
              <a:gd name="connsiteX15" fmla="*/ 1538514 w 2612571"/>
              <a:gd name="connsiteY15" fmla="*/ 640241 h 776802"/>
              <a:gd name="connsiteX16" fmla="*/ 1524000 w 2612571"/>
              <a:gd name="connsiteY16" fmla="*/ 509612 h 776802"/>
              <a:gd name="connsiteX17" fmla="*/ 1712685 w 2612571"/>
              <a:gd name="connsiteY17" fmla="*/ 291898 h 776802"/>
              <a:gd name="connsiteX18" fmla="*/ 1886857 w 2612571"/>
              <a:gd name="connsiteY18" fmla="*/ 45155 h 776802"/>
              <a:gd name="connsiteX19" fmla="*/ 2104571 w 2612571"/>
              <a:gd name="connsiteY19" fmla="*/ 117726 h 776802"/>
              <a:gd name="connsiteX20" fmla="*/ 2322285 w 2612571"/>
              <a:gd name="connsiteY20" fmla="*/ 16126 h 776802"/>
              <a:gd name="connsiteX21" fmla="*/ 2612571 w 2612571"/>
              <a:gd name="connsiteY21" fmla="*/ 1612 h 77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12571" h="776802">
                <a:moveTo>
                  <a:pt x="0" y="596698"/>
                </a:moveTo>
                <a:cubicBezTo>
                  <a:pt x="78619" y="672898"/>
                  <a:pt x="157238" y="749098"/>
                  <a:pt x="203200" y="770869"/>
                </a:cubicBezTo>
                <a:cubicBezTo>
                  <a:pt x="249162" y="792640"/>
                  <a:pt x="278190" y="749097"/>
                  <a:pt x="275771" y="727326"/>
                </a:cubicBezTo>
                <a:cubicBezTo>
                  <a:pt x="273352" y="705555"/>
                  <a:pt x="200780" y="678946"/>
                  <a:pt x="188685" y="640241"/>
                </a:cubicBezTo>
                <a:cubicBezTo>
                  <a:pt x="176590" y="601536"/>
                  <a:pt x="171752" y="509612"/>
                  <a:pt x="203200" y="495098"/>
                </a:cubicBezTo>
                <a:cubicBezTo>
                  <a:pt x="234648" y="480584"/>
                  <a:pt x="331409" y="567669"/>
                  <a:pt x="377371" y="553155"/>
                </a:cubicBezTo>
                <a:cubicBezTo>
                  <a:pt x="423333" y="538641"/>
                  <a:pt x="425752" y="461231"/>
                  <a:pt x="478971" y="408012"/>
                </a:cubicBezTo>
                <a:cubicBezTo>
                  <a:pt x="532190" y="354793"/>
                  <a:pt x="636209" y="258031"/>
                  <a:pt x="696685" y="233841"/>
                </a:cubicBezTo>
                <a:cubicBezTo>
                  <a:pt x="757161" y="209650"/>
                  <a:pt x="815219" y="224164"/>
                  <a:pt x="841828" y="262869"/>
                </a:cubicBezTo>
                <a:cubicBezTo>
                  <a:pt x="868437" y="301574"/>
                  <a:pt x="851504" y="429783"/>
                  <a:pt x="856342" y="466069"/>
                </a:cubicBezTo>
                <a:cubicBezTo>
                  <a:pt x="861180" y="502355"/>
                  <a:pt x="853924" y="475745"/>
                  <a:pt x="870857" y="480583"/>
                </a:cubicBezTo>
                <a:cubicBezTo>
                  <a:pt x="887790" y="485421"/>
                  <a:pt x="924075" y="478165"/>
                  <a:pt x="957942" y="495098"/>
                </a:cubicBezTo>
                <a:cubicBezTo>
                  <a:pt x="991809" y="512031"/>
                  <a:pt x="1032933" y="567669"/>
                  <a:pt x="1074057" y="582183"/>
                </a:cubicBezTo>
                <a:cubicBezTo>
                  <a:pt x="1115181" y="596697"/>
                  <a:pt x="1141790" y="560412"/>
                  <a:pt x="1204685" y="582183"/>
                </a:cubicBezTo>
                <a:cubicBezTo>
                  <a:pt x="1267580" y="603954"/>
                  <a:pt x="1395790" y="703136"/>
                  <a:pt x="1451428" y="712812"/>
                </a:cubicBezTo>
                <a:cubicBezTo>
                  <a:pt x="1507066" y="722488"/>
                  <a:pt x="1526419" y="674108"/>
                  <a:pt x="1538514" y="640241"/>
                </a:cubicBezTo>
                <a:cubicBezTo>
                  <a:pt x="1550609" y="606374"/>
                  <a:pt x="1494972" y="567669"/>
                  <a:pt x="1524000" y="509612"/>
                </a:cubicBezTo>
                <a:cubicBezTo>
                  <a:pt x="1553029" y="451555"/>
                  <a:pt x="1652209" y="369307"/>
                  <a:pt x="1712685" y="291898"/>
                </a:cubicBezTo>
                <a:cubicBezTo>
                  <a:pt x="1773161" y="214489"/>
                  <a:pt x="1821543" y="74184"/>
                  <a:pt x="1886857" y="45155"/>
                </a:cubicBezTo>
                <a:cubicBezTo>
                  <a:pt x="1952171" y="16126"/>
                  <a:pt x="2032000" y="122564"/>
                  <a:pt x="2104571" y="117726"/>
                </a:cubicBezTo>
                <a:cubicBezTo>
                  <a:pt x="2177142" y="112888"/>
                  <a:pt x="2237618" y="35478"/>
                  <a:pt x="2322285" y="16126"/>
                </a:cubicBezTo>
                <a:cubicBezTo>
                  <a:pt x="2406952" y="-3226"/>
                  <a:pt x="2509761" y="-807"/>
                  <a:pt x="2612571" y="1612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22410281" y="8511177"/>
            <a:ext cx="1465943" cy="217856"/>
          </a:xfrm>
          <a:custGeom>
            <a:avLst/>
            <a:gdLst>
              <a:gd name="connsiteX0" fmla="*/ 0 w 1465943"/>
              <a:gd name="connsiteY0" fmla="*/ 0 h 217856"/>
              <a:gd name="connsiteX1" fmla="*/ 348343 w 1465943"/>
              <a:gd name="connsiteY1" fmla="*/ 130628 h 217856"/>
              <a:gd name="connsiteX2" fmla="*/ 812800 w 1465943"/>
              <a:gd name="connsiteY2" fmla="*/ 116114 h 217856"/>
              <a:gd name="connsiteX3" fmla="*/ 1001485 w 1465943"/>
              <a:gd name="connsiteY3" fmla="*/ 174171 h 217856"/>
              <a:gd name="connsiteX4" fmla="*/ 1161143 w 1465943"/>
              <a:gd name="connsiteY4" fmla="*/ 217714 h 217856"/>
              <a:gd name="connsiteX5" fmla="*/ 1465943 w 1465943"/>
              <a:gd name="connsiteY5" fmla="*/ 159657 h 21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5943" h="217856">
                <a:moveTo>
                  <a:pt x="0" y="0"/>
                </a:moveTo>
                <a:cubicBezTo>
                  <a:pt x="106438" y="55638"/>
                  <a:pt x="212876" y="111276"/>
                  <a:pt x="348343" y="130628"/>
                </a:cubicBezTo>
                <a:cubicBezTo>
                  <a:pt x="483810" y="149980"/>
                  <a:pt x="703943" y="108857"/>
                  <a:pt x="812800" y="116114"/>
                </a:cubicBezTo>
                <a:cubicBezTo>
                  <a:pt x="921657" y="123371"/>
                  <a:pt x="943428" y="157238"/>
                  <a:pt x="1001485" y="174171"/>
                </a:cubicBezTo>
                <a:cubicBezTo>
                  <a:pt x="1059542" y="191104"/>
                  <a:pt x="1083733" y="220133"/>
                  <a:pt x="1161143" y="217714"/>
                </a:cubicBezTo>
                <a:cubicBezTo>
                  <a:pt x="1238553" y="215295"/>
                  <a:pt x="1352248" y="187476"/>
                  <a:pt x="1465943" y="159657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22845709" y="6464125"/>
            <a:ext cx="2844800" cy="2076080"/>
          </a:xfrm>
          <a:custGeom>
            <a:avLst/>
            <a:gdLst>
              <a:gd name="connsiteX0" fmla="*/ 0 w 2844800"/>
              <a:gd name="connsiteY0" fmla="*/ 276309 h 2076080"/>
              <a:gd name="connsiteX1" fmla="*/ 508000 w 2844800"/>
              <a:gd name="connsiteY1" fmla="*/ 305338 h 2076080"/>
              <a:gd name="connsiteX2" fmla="*/ 827315 w 2844800"/>
              <a:gd name="connsiteY2" fmla="*/ 145680 h 2076080"/>
              <a:gd name="connsiteX3" fmla="*/ 928915 w 2844800"/>
              <a:gd name="connsiteY3" fmla="*/ 44080 h 2076080"/>
              <a:gd name="connsiteX4" fmla="*/ 1117600 w 2844800"/>
              <a:gd name="connsiteY4" fmla="*/ 29566 h 2076080"/>
              <a:gd name="connsiteX5" fmla="*/ 1393372 w 2844800"/>
              <a:gd name="connsiteY5" fmla="*/ 435966 h 2076080"/>
              <a:gd name="connsiteX6" fmla="*/ 1596572 w 2844800"/>
              <a:gd name="connsiteY6" fmla="*/ 406938 h 2076080"/>
              <a:gd name="connsiteX7" fmla="*/ 1727200 w 2844800"/>
              <a:gd name="connsiteY7" fmla="*/ 319852 h 2076080"/>
              <a:gd name="connsiteX8" fmla="*/ 1857829 w 2844800"/>
              <a:gd name="connsiteY8" fmla="*/ 464995 h 2076080"/>
              <a:gd name="connsiteX9" fmla="*/ 1901372 w 2844800"/>
              <a:gd name="connsiteY9" fmla="*/ 856880 h 2076080"/>
              <a:gd name="connsiteX10" fmla="*/ 1857829 w 2844800"/>
              <a:gd name="connsiteY10" fmla="*/ 958480 h 2076080"/>
              <a:gd name="connsiteX11" fmla="*/ 2046515 w 2844800"/>
              <a:gd name="connsiteY11" fmla="*/ 1248766 h 2076080"/>
              <a:gd name="connsiteX12" fmla="*/ 2423886 w 2844800"/>
              <a:gd name="connsiteY12" fmla="*/ 1495509 h 2076080"/>
              <a:gd name="connsiteX13" fmla="*/ 2670629 w 2844800"/>
              <a:gd name="connsiteY13" fmla="*/ 1829338 h 2076080"/>
              <a:gd name="connsiteX14" fmla="*/ 2844800 w 2844800"/>
              <a:gd name="connsiteY14" fmla="*/ 2076080 h 207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4800" h="2076080">
                <a:moveTo>
                  <a:pt x="0" y="276309"/>
                </a:moveTo>
                <a:cubicBezTo>
                  <a:pt x="185057" y="301709"/>
                  <a:pt x="370114" y="327110"/>
                  <a:pt x="508000" y="305338"/>
                </a:cubicBezTo>
                <a:cubicBezTo>
                  <a:pt x="645886" y="283566"/>
                  <a:pt x="757163" y="189223"/>
                  <a:pt x="827315" y="145680"/>
                </a:cubicBezTo>
                <a:cubicBezTo>
                  <a:pt x="897467" y="102137"/>
                  <a:pt x="880534" y="63432"/>
                  <a:pt x="928915" y="44080"/>
                </a:cubicBezTo>
                <a:cubicBezTo>
                  <a:pt x="977296" y="24728"/>
                  <a:pt x="1040191" y="-35748"/>
                  <a:pt x="1117600" y="29566"/>
                </a:cubicBezTo>
                <a:cubicBezTo>
                  <a:pt x="1195009" y="94880"/>
                  <a:pt x="1313543" y="373071"/>
                  <a:pt x="1393372" y="435966"/>
                </a:cubicBezTo>
                <a:cubicBezTo>
                  <a:pt x="1473201" y="498861"/>
                  <a:pt x="1540934" y="426290"/>
                  <a:pt x="1596572" y="406938"/>
                </a:cubicBezTo>
                <a:cubicBezTo>
                  <a:pt x="1652210" y="387586"/>
                  <a:pt x="1683657" y="310176"/>
                  <a:pt x="1727200" y="319852"/>
                </a:cubicBezTo>
                <a:cubicBezTo>
                  <a:pt x="1770743" y="329528"/>
                  <a:pt x="1828800" y="375490"/>
                  <a:pt x="1857829" y="464995"/>
                </a:cubicBezTo>
                <a:cubicBezTo>
                  <a:pt x="1886858" y="554500"/>
                  <a:pt x="1901372" y="774633"/>
                  <a:pt x="1901372" y="856880"/>
                </a:cubicBezTo>
                <a:cubicBezTo>
                  <a:pt x="1901372" y="939127"/>
                  <a:pt x="1833639" y="893166"/>
                  <a:pt x="1857829" y="958480"/>
                </a:cubicBezTo>
                <a:cubicBezTo>
                  <a:pt x="1882019" y="1023794"/>
                  <a:pt x="1952172" y="1159261"/>
                  <a:pt x="2046515" y="1248766"/>
                </a:cubicBezTo>
                <a:cubicBezTo>
                  <a:pt x="2140858" y="1338271"/>
                  <a:pt x="2319867" y="1398747"/>
                  <a:pt x="2423886" y="1495509"/>
                </a:cubicBezTo>
                <a:cubicBezTo>
                  <a:pt x="2527905" y="1592271"/>
                  <a:pt x="2600477" y="1732576"/>
                  <a:pt x="2670629" y="1829338"/>
                </a:cubicBezTo>
                <a:cubicBezTo>
                  <a:pt x="2740781" y="1926100"/>
                  <a:pt x="2792790" y="2001090"/>
                  <a:pt x="2844800" y="2076080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18285233" y="13387977"/>
            <a:ext cx="2833276" cy="3962400"/>
          </a:xfrm>
          <a:custGeom>
            <a:avLst/>
            <a:gdLst>
              <a:gd name="connsiteX0" fmla="*/ 2991 w 2833276"/>
              <a:gd name="connsiteY0" fmla="*/ 0 h 3962400"/>
              <a:gd name="connsiteX1" fmla="*/ 46533 w 2833276"/>
              <a:gd name="connsiteY1" fmla="*/ 232228 h 3962400"/>
              <a:gd name="connsiteX2" fmla="*/ 2991 w 2833276"/>
              <a:gd name="connsiteY2" fmla="*/ 653143 h 3962400"/>
              <a:gd name="connsiteX3" fmla="*/ 148133 w 2833276"/>
              <a:gd name="connsiteY3" fmla="*/ 1422400 h 3962400"/>
              <a:gd name="connsiteX4" fmla="*/ 307791 w 2833276"/>
              <a:gd name="connsiteY4" fmla="*/ 1770743 h 3962400"/>
              <a:gd name="connsiteX5" fmla="*/ 772248 w 2833276"/>
              <a:gd name="connsiteY5" fmla="*/ 1915886 h 3962400"/>
              <a:gd name="connsiteX6" fmla="*/ 1004476 w 2833276"/>
              <a:gd name="connsiteY6" fmla="*/ 2540000 h 3962400"/>
              <a:gd name="connsiteX7" fmla="*/ 1280248 w 2833276"/>
              <a:gd name="connsiteY7" fmla="*/ 2888343 h 3962400"/>
              <a:gd name="connsiteX8" fmla="*/ 1570533 w 2833276"/>
              <a:gd name="connsiteY8" fmla="*/ 2946400 h 3962400"/>
              <a:gd name="connsiteX9" fmla="*/ 1570533 w 2833276"/>
              <a:gd name="connsiteY9" fmla="*/ 3396343 h 3962400"/>
              <a:gd name="connsiteX10" fmla="*/ 1831791 w 2833276"/>
              <a:gd name="connsiteY10" fmla="*/ 3657600 h 3962400"/>
              <a:gd name="connsiteX11" fmla="*/ 1962419 w 2833276"/>
              <a:gd name="connsiteY11" fmla="*/ 3614057 h 3962400"/>
              <a:gd name="connsiteX12" fmla="*/ 2252705 w 2833276"/>
              <a:gd name="connsiteY12" fmla="*/ 3744686 h 3962400"/>
              <a:gd name="connsiteX13" fmla="*/ 2426876 w 2833276"/>
              <a:gd name="connsiteY13" fmla="*/ 3701143 h 3962400"/>
              <a:gd name="connsiteX14" fmla="*/ 2528476 w 2833276"/>
              <a:gd name="connsiteY14" fmla="*/ 3657600 h 3962400"/>
              <a:gd name="connsiteX15" fmla="*/ 2630076 w 2833276"/>
              <a:gd name="connsiteY15" fmla="*/ 3686628 h 3962400"/>
              <a:gd name="connsiteX16" fmla="*/ 2833276 w 2833276"/>
              <a:gd name="connsiteY16" fmla="*/ 396240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33276" h="3962400">
                <a:moveTo>
                  <a:pt x="2991" y="0"/>
                </a:moveTo>
                <a:cubicBezTo>
                  <a:pt x="24762" y="61685"/>
                  <a:pt x="46533" y="123371"/>
                  <a:pt x="46533" y="232228"/>
                </a:cubicBezTo>
                <a:cubicBezTo>
                  <a:pt x="46533" y="341085"/>
                  <a:pt x="-13942" y="454781"/>
                  <a:pt x="2991" y="653143"/>
                </a:cubicBezTo>
                <a:cubicBezTo>
                  <a:pt x="19924" y="851505"/>
                  <a:pt x="97333" y="1236133"/>
                  <a:pt x="148133" y="1422400"/>
                </a:cubicBezTo>
                <a:cubicBezTo>
                  <a:pt x="198933" y="1608667"/>
                  <a:pt x="203772" y="1688495"/>
                  <a:pt x="307791" y="1770743"/>
                </a:cubicBezTo>
                <a:cubicBezTo>
                  <a:pt x="411810" y="1852991"/>
                  <a:pt x="656134" y="1787677"/>
                  <a:pt x="772248" y="1915886"/>
                </a:cubicBezTo>
                <a:cubicBezTo>
                  <a:pt x="888362" y="2044095"/>
                  <a:pt x="919809" y="2377924"/>
                  <a:pt x="1004476" y="2540000"/>
                </a:cubicBezTo>
                <a:cubicBezTo>
                  <a:pt x="1089143" y="2702076"/>
                  <a:pt x="1185905" y="2820610"/>
                  <a:pt x="1280248" y="2888343"/>
                </a:cubicBezTo>
                <a:cubicBezTo>
                  <a:pt x="1374591" y="2956076"/>
                  <a:pt x="1522152" y="2861733"/>
                  <a:pt x="1570533" y="2946400"/>
                </a:cubicBezTo>
                <a:cubicBezTo>
                  <a:pt x="1618914" y="3031067"/>
                  <a:pt x="1526990" y="3277810"/>
                  <a:pt x="1570533" y="3396343"/>
                </a:cubicBezTo>
                <a:cubicBezTo>
                  <a:pt x="1614076" y="3514876"/>
                  <a:pt x="1766477" y="3621314"/>
                  <a:pt x="1831791" y="3657600"/>
                </a:cubicBezTo>
                <a:cubicBezTo>
                  <a:pt x="1897105" y="3693886"/>
                  <a:pt x="1892267" y="3599543"/>
                  <a:pt x="1962419" y="3614057"/>
                </a:cubicBezTo>
                <a:cubicBezTo>
                  <a:pt x="2032571" y="3628571"/>
                  <a:pt x="2175296" y="3730172"/>
                  <a:pt x="2252705" y="3744686"/>
                </a:cubicBezTo>
                <a:cubicBezTo>
                  <a:pt x="2330114" y="3759200"/>
                  <a:pt x="2380914" y="3715657"/>
                  <a:pt x="2426876" y="3701143"/>
                </a:cubicBezTo>
                <a:cubicBezTo>
                  <a:pt x="2472838" y="3686629"/>
                  <a:pt x="2494609" y="3660019"/>
                  <a:pt x="2528476" y="3657600"/>
                </a:cubicBezTo>
                <a:cubicBezTo>
                  <a:pt x="2562343" y="3655181"/>
                  <a:pt x="2579276" y="3635828"/>
                  <a:pt x="2630076" y="3686628"/>
                </a:cubicBezTo>
                <a:cubicBezTo>
                  <a:pt x="2680876" y="3737428"/>
                  <a:pt x="2757076" y="3849914"/>
                  <a:pt x="2833276" y="3962400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12859881" y="6892191"/>
            <a:ext cx="5457371" cy="6568468"/>
          </a:xfrm>
          <a:custGeom>
            <a:avLst/>
            <a:gdLst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207657 w 5457371"/>
              <a:gd name="connsiteY11" fmla="*/ 4565386 h 6568468"/>
              <a:gd name="connsiteX12" fmla="*/ 2888343 w 5457371"/>
              <a:gd name="connsiteY12" fmla="*/ 4333157 h 6568468"/>
              <a:gd name="connsiteX13" fmla="*/ 2685143 w 5457371"/>
              <a:gd name="connsiteY13" fmla="*/ 4086414 h 6568468"/>
              <a:gd name="connsiteX14" fmla="*/ 2540000 w 5457371"/>
              <a:gd name="connsiteY14" fmla="*/ 3897729 h 6568468"/>
              <a:gd name="connsiteX15" fmla="*/ 1959428 w 5457371"/>
              <a:gd name="connsiteY15" fmla="*/ 3433272 h 6568468"/>
              <a:gd name="connsiteX16" fmla="*/ 1654628 w 5457371"/>
              <a:gd name="connsiteY16" fmla="*/ 3230072 h 6568468"/>
              <a:gd name="connsiteX17" fmla="*/ 1277257 w 5457371"/>
              <a:gd name="connsiteY17" fmla="*/ 2925272 h 6568468"/>
              <a:gd name="connsiteX18" fmla="*/ 1277257 w 5457371"/>
              <a:gd name="connsiteY18" fmla="*/ 2475329 h 6568468"/>
              <a:gd name="connsiteX19" fmla="*/ 1030514 w 5457371"/>
              <a:gd name="connsiteY19" fmla="*/ 1633500 h 6568468"/>
              <a:gd name="connsiteX20" fmla="*/ 812800 w 5457371"/>
              <a:gd name="connsiteY20" fmla="*/ 1328700 h 6568468"/>
              <a:gd name="connsiteX21" fmla="*/ 391885 w 5457371"/>
              <a:gd name="connsiteY21" fmla="*/ 1052929 h 6568468"/>
              <a:gd name="connsiteX22" fmla="*/ 348343 w 5457371"/>
              <a:gd name="connsiteY22" fmla="*/ 748129 h 6568468"/>
              <a:gd name="connsiteX23" fmla="*/ 290285 w 5457371"/>
              <a:gd name="connsiteY23" fmla="*/ 298186 h 6568468"/>
              <a:gd name="connsiteX24" fmla="*/ 72571 w 5457371"/>
              <a:gd name="connsiteY24" fmla="*/ 36929 h 6568468"/>
              <a:gd name="connsiteX25" fmla="*/ 0 w 5457371"/>
              <a:gd name="connsiteY25" fmla="*/ 7900 h 6568468"/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207657 w 5457371"/>
              <a:gd name="connsiteY11" fmla="*/ 4565386 h 6568468"/>
              <a:gd name="connsiteX12" fmla="*/ 2931886 w 5457371"/>
              <a:gd name="connsiteY12" fmla="*/ 4289614 h 6568468"/>
              <a:gd name="connsiteX13" fmla="*/ 2685143 w 5457371"/>
              <a:gd name="connsiteY13" fmla="*/ 4086414 h 6568468"/>
              <a:gd name="connsiteX14" fmla="*/ 2540000 w 5457371"/>
              <a:gd name="connsiteY14" fmla="*/ 3897729 h 6568468"/>
              <a:gd name="connsiteX15" fmla="*/ 1959428 w 5457371"/>
              <a:gd name="connsiteY15" fmla="*/ 3433272 h 6568468"/>
              <a:gd name="connsiteX16" fmla="*/ 1654628 w 5457371"/>
              <a:gd name="connsiteY16" fmla="*/ 3230072 h 6568468"/>
              <a:gd name="connsiteX17" fmla="*/ 1277257 w 5457371"/>
              <a:gd name="connsiteY17" fmla="*/ 2925272 h 6568468"/>
              <a:gd name="connsiteX18" fmla="*/ 1277257 w 5457371"/>
              <a:gd name="connsiteY18" fmla="*/ 2475329 h 6568468"/>
              <a:gd name="connsiteX19" fmla="*/ 1030514 w 5457371"/>
              <a:gd name="connsiteY19" fmla="*/ 1633500 h 6568468"/>
              <a:gd name="connsiteX20" fmla="*/ 812800 w 5457371"/>
              <a:gd name="connsiteY20" fmla="*/ 1328700 h 6568468"/>
              <a:gd name="connsiteX21" fmla="*/ 391885 w 5457371"/>
              <a:gd name="connsiteY21" fmla="*/ 1052929 h 6568468"/>
              <a:gd name="connsiteX22" fmla="*/ 348343 w 5457371"/>
              <a:gd name="connsiteY22" fmla="*/ 748129 h 6568468"/>
              <a:gd name="connsiteX23" fmla="*/ 290285 w 5457371"/>
              <a:gd name="connsiteY23" fmla="*/ 298186 h 6568468"/>
              <a:gd name="connsiteX24" fmla="*/ 72571 w 5457371"/>
              <a:gd name="connsiteY24" fmla="*/ 36929 h 6568468"/>
              <a:gd name="connsiteX25" fmla="*/ 0 w 5457371"/>
              <a:gd name="connsiteY25" fmla="*/ 7900 h 6568468"/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207657 w 5457371"/>
              <a:gd name="connsiteY11" fmla="*/ 4565386 h 6568468"/>
              <a:gd name="connsiteX12" fmla="*/ 2931886 w 5457371"/>
              <a:gd name="connsiteY12" fmla="*/ 4289614 h 6568468"/>
              <a:gd name="connsiteX13" fmla="*/ 2685143 w 5457371"/>
              <a:gd name="connsiteY13" fmla="*/ 4086414 h 6568468"/>
              <a:gd name="connsiteX14" fmla="*/ 2540000 w 5457371"/>
              <a:gd name="connsiteY14" fmla="*/ 3897729 h 6568468"/>
              <a:gd name="connsiteX15" fmla="*/ 1988457 w 5457371"/>
              <a:gd name="connsiteY15" fmla="*/ 3360701 h 6568468"/>
              <a:gd name="connsiteX16" fmla="*/ 1654628 w 5457371"/>
              <a:gd name="connsiteY16" fmla="*/ 3230072 h 6568468"/>
              <a:gd name="connsiteX17" fmla="*/ 1277257 w 5457371"/>
              <a:gd name="connsiteY17" fmla="*/ 2925272 h 6568468"/>
              <a:gd name="connsiteX18" fmla="*/ 1277257 w 5457371"/>
              <a:gd name="connsiteY18" fmla="*/ 2475329 h 6568468"/>
              <a:gd name="connsiteX19" fmla="*/ 1030514 w 5457371"/>
              <a:gd name="connsiteY19" fmla="*/ 1633500 h 6568468"/>
              <a:gd name="connsiteX20" fmla="*/ 812800 w 5457371"/>
              <a:gd name="connsiteY20" fmla="*/ 1328700 h 6568468"/>
              <a:gd name="connsiteX21" fmla="*/ 391885 w 5457371"/>
              <a:gd name="connsiteY21" fmla="*/ 1052929 h 6568468"/>
              <a:gd name="connsiteX22" fmla="*/ 348343 w 5457371"/>
              <a:gd name="connsiteY22" fmla="*/ 748129 h 6568468"/>
              <a:gd name="connsiteX23" fmla="*/ 290285 w 5457371"/>
              <a:gd name="connsiteY23" fmla="*/ 298186 h 6568468"/>
              <a:gd name="connsiteX24" fmla="*/ 72571 w 5457371"/>
              <a:gd name="connsiteY24" fmla="*/ 36929 h 6568468"/>
              <a:gd name="connsiteX25" fmla="*/ 0 w 5457371"/>
              <a:gd name="connsiteY25" fmla="*/ 7900 h 6568468"/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178628 w 5457371"/>
              <a:gd name="connsiteY11" fmla="*/ 4623444 h 6568468"/>
              <a:gd name="connsiteX12" fmla="*/ 2931886 w 5457371"/>
              <a:gd name="connsiteY12" fmla="*/ 4289614 h 6568468"/>
              <a:gd name="connsiteX13" fmla="*/ 2685143 w 5457371"/>
              <a:gd name="connsiteY13" fmla="*/ 4086414 h 6568468"/>
              <a:gd name="connsiteX14" fmla="*/ 2540000 w 5457371"/>
              <a:gd name="connsiteY14" fmla="*/ 3897729 h 6568468"/>
              <a:gd name="connsiteX15" fmla="*/ 1988457 w 5457371"/>
              <a:gd name="connsiteY15" fmla="*/ 3360701 h 6568468"/>
              <a:gd name="connsiteX16" fmla="*/ 1654628 w 5457371"/>
              <a:gd name="connsiteY16" fmla="*/ 3230072 h 6568468"/>
              <a:gd name="connsiteX17" fmla="*/ 1277257 w 5457371"/>
              <a:gd name="connsiteY17" fmla="*/ 2925272 h 6568468"/>
              <a:gd name="connsiteX18" fmla="*/ 1277257 w 5457371"/>
              <a:gd name="connsiteY18" fmla="*/ 2475329 h 6568468"/>
              <a:gd name="connsiteX19" fmla="*/ 1030514 w 5457371"/>
              <a:gd name="connsiteY19" fmla="*/ 1633500 h 6568468"/>
              <a:gd name="connsiteX20" fmla="*/ 812800 w 5457371"/>
              <a:gd name="connsiteY20" fmla="*/ 1328700 h 6568468"/>
              <a:gd name="connsiteX21" fmla="*/ 391885 w 5457371"/>
              <a:gd name="connsiteY21" fmla="*/ 1052929 h 6568468"/>
              <a:gd name="connsiteX22" fmla="*/ 348343 w 5457371"/>
              <a:gd name="connsiteY22" fmla="*/ 748129 h 6568468"/>
              <a:gd name="connsiteX23" fmla="*/ 290285 w 5457371"/>
              <a:gd name="connsiteY23" fmla="*/ 298186 h 6568468"/>
              <a:gd name="connsiteX24" fmla="*/ 72571 w 5457371"/>
              <a:gd name="connsiteY24" fmla="*/ 36929 h 6568468"/>
              <a:gd name="connsiteX25" fmla="*/ 0 w 5457371"/>
              <a:gd name="connsiteY25" fmla="*/ 7900 h 6568468"/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178628 w 5457371"/>
              <a:gd name="connsiteY11" fmla="*/ 4623444 h 6568468"/>
              <a:gd name="connsiteX12" fmla="*/ 2931886 w 5457371"/>
              <a:gd name="connsiteY12" fmla="*/ 4289614 h 6568468"/>
              <a:gd name="connsiteX13" fmla="*/ 2859314 w 5457371"/>
              <a:gd name="connsiteY13" fmla="*/ 4144472 h 6568468"/>
              <a:gd name="connsiteX14" fmla="*/ 2685143 w 5457371"/>
              <a:gd name="connsiteY14" fmla="*/ 4086414 h 6568468"/>
              <a:gd name="connsiteX15" fmla="*/ 2540000 w 5457371"/>
              <a:gd name="connsiteY15" fmla="*/ 3897729 h 6568468"/>
              <a:gd name="connsiteX16" fmla="*/ 1988457 w 5457371"/>
              <a:gd name="connsiteY16" fmla="*/ 3360701 h 6568468"/>
              <a:gd name="connsiteX17" fmla="*/ 1654628 w 5457371"/>
              <a:gd name="connsiteY17" fmla="*/ 3230072 h 6568468"/>
              <a:gd name="connsiteX18" fmla="*/ 1277257 w 5457371"/>
              <a:gd name="connsiteY18" fmla="*/ 2925272 h 6568468"/>
              <a:gd name="connsiteX19" fmla="*/ 1277257 w 5457371"/>
              <a:gd name="connsiteY19" fmla="*/ 2475329 h 6568468"/>
              <a:gd name="connsiteX20" fmla="*/ 1030514 w 5457371"/>
              <a:gd name="connsiteY20" fmla="*/ 1633500 h 6568468"/>
              <a:gd name="connsiteX21" fmla="*/ 812800 w 5457371"/>
              <a:gd name="connsiteY21" fmla="*/ 1328700 h 6568468"/>
              <a:gd name="connsiteX22" fmla="*/ 391885 w 5457371"/>
              <a:gd name="connsiteY22" fmla="*/ 1052929 h 6568468"/>
              <a:gd name="connsiteX23" fmla="*/ 348343 w 5457371"/>
              <a:gd name="connsiteY23" fmla="*/ 748129 h 6568468"/>
              <a:gd name="connsiteX24" fmla="*/ 290285 w 5457371"/>
              <a:gd name="connsiteY24" fmla="*/ 298186 h 6568468"/>
              <a:gd name="connsiteX25" fmla="*/ 72571 w 5457371"/>
              <a:gd name="connsiteY25" fmla="*/ 36929 h 6568468"/>
              <a:gd name="connsiteX26" fmla="*/ 0 w 5457371"/>
              <a:gd name="connsiteY26" fmla="*/ 7900 h 6568468"/>
              <a:gd name="connsiteX0" fmla="*/ 5457371 w 5457371"/>
              <a:gd name="connsiteY0" fmla="*/ 6495786 h 6568468"/>
              <a:gd name="connsiteX1" fmla="*/ 5283200 w 5457371"/>
              <a:gd name="connsiteY1" fmla="*/ 6568357 h 6568468"/>
              <a:gd name="connsiteX2" fmla="*/ 4949371 w 5457371"/>
              <a:gd name="connsiteY2" fmla="*/ 6481272 h 6568468"/>
              <a:gd name="connsiteX3" fmla="*/ 4688114 w 5457371"/>
              <a:gd name="connsiteY3" fmla="*/ 6495786 h 6568468"/>
              <a:gd name="connsiteX4" fmla="*/ 4470400 w 5457371"/>
              <a:gd name="connsiteY4" fmla="*/ 6510300 h 6568468"/>
              <a:gd name="connsiteX5" fmla="*/ 4180114 w 5457371"/>
              <a:gd name="connsiteY5" fmla="*/ 6176472 h 6568468"/>
              <a:gd name="connsiteX6" fmla="*/ 4136571 w 5457371"/>
              <a:gd name="connsiteY6" fmla="*/ 5813614 h 6568468"/>
              <a:gd name="connsiteX7" fmla="*/ 4151085 w 5457371"/>
              <a:gd name="connsiteY7" fmla="*/ 5436243 h 6568468"/>
              <a:gd name="connsiteX8" fmla="*/ 4136571 w 5457371"/>
              <a:gd name="connsiteY8" fmla="*/ 5102414 h 6568468"/>
              <a:gd name="connsiteX9" fmla="*/ 3933371 w 5457371"/>
              <a:gd name="connsiteY9" fmla="*/ 4797614 h 6568468"/>
              <a:gd name="connsiteX10" fmla="*/ 3512457 w 5457371"/>
              <a:gd name="connsiteY10" fmla="*/ 4855672 h 6568468"/>
              <a:gd name="connsiteX11" fmla="*/ 3178628 w 5457371"/>
              <a:gd name="connsiteY11" fmla="*/ 4623444 h 6568468"/>
              <a:gd name="connsiteX12" fmla="*/ 2931886 w 5457371"/>
              <a:gd name="connsiteY12" fmla="*/ 4289614 h 6568468"/>
              <a:gd name="connsiteX13" fmla="*/ 2859314 w 5457371"/>
              <a:gd name="connsiteY13" fmla="*/ 4144472 h 6568468"/>
              <a:gd name="connsiteX14" fmla="*/ 2685143 w 5457371"/>
              <a:gd name="connsiteY14" fmla="*/ 4086414 h 6568468"/>
              <a:gd name="connsiteX15" fmla="*/ 2540000 w 5457371"/>
              <a:gd name="connsiteY15" fmla="*/ 3897729 h 6568468"/>
              <a:gd name="connsiteX16" fmla="*/ 2293257 w 5457371"/>
              <a:gd name="connsiteY16" fmla="*/ 3738072 h 6568468"/>
              <a:gd name="connsiteX17" fmla="*/ 1988457 w 5457371"/>
              <a:gd name="connsiteY17" fmla="*/ 3360701 h 6568468"/>
              <a:gd name="connsiteX18" fmla="*/ 1654628 w 5457371"/>
              <a:gd name="connsiteY18" fmla="*/ 3230072 h 6568468"/>
              <a:gd name="connsiteX19" fmla="*/ 1277257 w 5457371"/>
              <a:gd name="connsiteY19" fmla="*/ 2925272 h 6568468"/>
              <a:gd name="connsiteX20" fmla="*/ 1277257 w 5457371"/>
              <a:gd name="connsiteY20" fmla="*/ 2475329 h 6568468"/>
              <a:gd name="connsiteX21" fmla="*/ 1030514 w 5457371"/>
              <a:gd name="connsiteY21" fmla="*/ 1633500 h 6568468"/>
              <a:gd name="connsiteX22" fmla="*/ 812800 w 5457371"/>
              <a:gd name="connsiteY22" fmla="*/ 1328700 h 6568468"/>
              <a:gd name="connsiteX23" fmla="*/ 391885 w 5457371"/>
              <a:gd name="connsiteY23" fmla="*/ 1052929 h 6568468"/>
              <a:gd name="connsiteX24" fmla="*/ 348343 w 5457371"/>
              <a:gd name="connsiteY24" fmla="*/ 748129 h 6568468"/>
              <a:gd name="connsiteX25" fmla="*/ 290285 w 5457371"/>
              <a:gd name="connsiteY25" fmla="*/ 298186 h 6568468"/>
              <a:gd name="connsiteX26" fmla="*/ 72571 w 5457371"/>
              <a:gd name="connsiteY26" fmla="*/ 36929 h 6568468"/>
              <a:gd name="connsiteX27" fmla="*/ 0 w 5457371"/>
              <a:gd name="connsiteY27" fmla="*/ 7900 h 6568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57371" h="6568468">
                <a:moveTo>
                  <a:pt x="5457371" y="6495786"/>
                </a:moveTo>
                <a:cubicBezTo>
                  <a:pt x="5412619" y="6533281"/>
                  <a:pt x="5367867" y="6570776"/>
                  <a:pt x="5283200" y="6568357"/>
                </a:cubicBezTo>
                <a:cubicBezTo>
                  <a:pt x="5198533" y="6565938"/>
                  <a:pt x="5048552" y="6493367"/>
                  <a:pt x="4949371" y="6481272"/>
                </a:cubicBezTo>
                <a:cubicBezTo>
                  <a:pt x="4850190" y="6469177"/>
                  <a:pt x="4688114" y="6495786"/>
                  <a:pt x="4688114" y="6495786"/>
                </a:cubicBezTo>
                <a:cubicBezTo>
                  <a:pt x="4608286" y="6500624"/>
                  <a:pt x="4555067" y="6563519"/>
                  <a:pt x="4470400" y="6510300"/>
                </a:cubicBezTo>
                <a:cubicBezTo>
                  <a:pt x="4385733" y="6457081"/>
                  <a:pt x="4235752" y="6292586"/>
                  <a:pt x="4180114" y="6176472"/>
                </a:cubicBezTo>
                <a:cubicBezTo>
                  <a:pt x="4124476" y="6060358"/>
                  <a:pt x="4141409" y="5936985"/>
                  <a:pt x="4136571" y="5813614"/>
                </a:cubicBezTo>
                <a:cubicBezTo>
                  <a:pt x="4131733" y="5690243"/>
                  <a:pt x="4151085" y="5554776"/>
                  <a:pt x="4151085" y="5436243"/>
                </a:cubicBezTo>
                <a:cubicBezTo>
                  <a:pt x="4151085" y="5317710"/>
                  <a:pt x="4172857" y="5208852"/>
                  <a:pt x="4136571" y="5102414"/>
                </a:cubicBezTo>
                <a:cubicBezTo>
                  <a:pt x="4100285" y="4995976"/>
                  <a:pt x="4037390" y="4838738"/>
                  <a:pt x="3933371" y="4797614"/>
                </a:cubicBezTo>
                <a:cubicBezTo>
                  <a:pt x="3829352" y="4756490"/>
                  <a:pt x="3638247" y="4884700"/>
                  <a:pt x="3512457" y="4855672"/>
                </a:cubicBezTo>
                <a:cubicBezTo>
                  <a:pt x="3386667" y="4826644"/>
                  <a:pt x="3275390" y="4717787"/>
                  <a:pt x="3178628" y="4623444"/>
                </a:cubicBezTo>
                <a:cubicBezTo>
                  <a:pt x="3081866" y="4529101"/>
                  <a:pt x="2985105" y="4369443"/>
                  <a:pt x="2931886" y="4289614"/>
                </a:cubicBezTo>
                <a:cubicBezTo>
                  <a:pt x="2878667" y="4209785"/>
                  <a:pt x="2900438" y="4178339"/>
                  <a:pt x="2859314" y="4144472"/>
                </a:cubicBezTo>
                <a:cubicBezTo>
                  <a:pt x="2818190" y="4110605"/>
                  <a:pt x="2738362" y="4127538"/>
                  <a:pt x="2685143" y="4086414"/>
                </a:cubicBezTo>
                <a:cubicBezTo>
                  <a:pt x="2631924" y="4045290"/>
                  <a:pt x="2605314" y="3955786"/>
                  <a:pt x="2540000" y="3897729"/>
                </a:cubicBezTo>
                <a:cubicBezTo>
                  <a:pt x="2474686" y="3839672"/>
                  <a:pt x="2385181" y="3827577"/>
                  <a:pt x="2293257" y="3738072"/>
                </a:cubicBezTo>
                <a:cubicBezTo>
                  <a:pt x="2201333" y="3648567"/>
                  <a:pt x="2094895" y="3445368"/>
                  <a:pt x="1988457" y="3360701"/>
                </a:cubicBezTo>
                <a:cubicBezTo>
                  <a:pt x="1882019" y="3276034"/>
                  <a:pt x="1773161" y="3302643"/>
                  <a:pt x="1654628" y="3230072"/>
                </a:cubicBezTo>
                <a:cubicBezTo>
                  <a:pt x="1536095" y="3157501"/>
                  <a:pt x="1340152" y="3051062"/>
                  <a:pt x="1277257" y="2925272"/>
                </a:cubicBezTo>
                <a:cubicBezTo>
                  <a:pt x="1214362" y="2799481"/>
                  <a:pt x="1318381" y="2690624"/>
                  <a:pt x="1277257" y="2475329"/>
                </a:cubicBezTo>
                <a:cubicBezTo>
                  <a:pt x="1236133" y="2260034"/>
                  <a:pt x="1107923" y="1824605"/>
                  <a:pt x="1030514" y="1633500"/>
                </a:cubicBezTo>
                <a:cubicBezTo>
                  <a:pt x="953105" y="1442395"/>
                  <a:pt x="919238" y="1425462"/>
                  <a:pt x="812800" y="1328700"/>
                </a:cubicBezTo>
                <a:cubicBezTo>
                  <a:pt x="706362" y="1231938"/>
                  <a:pt x="469294" y="1149691"/>
                  <a:pt x="391885" y="1052929"/>
                </a:cubicBezTo>
                <a:cubicBezTo>
                  <a:pt x="314476" y="956167"/>
                  <a:pt x="365276" y="873919"/>
                  <a:pt x="348343" y="748129"/>
                </a:cubicBezTo>
                <a:cubicBezTo>
                  <a:pt x="331410" y="622339"/>
                  <a:pt x="336247" y="416719"/>
                  <a:pt x="290285" y="298186"/>
                </a:cubicBezTo>
                <a:cubicBezTo>
                  <a:pt x="244323" y="179653"/>
                  <a:pt x="120952" y="85310"/>
                  <a:pt x="72571" y="36929"/>
                </a:cubicBezTo>
                <a:cubicBezTo>
                  <a:pt x="24190" y="-11452"/>
                  <a:pt x="12095" y="-1776"/>
                  <a:pt x="0" y="7900"/>
                </a:cubicBezTo>
              </a:path>
            </a:pathLst>
          </a:custGeom>
          <a:noFill/>
          <a:ln w="762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15530152" y="2163870"/>
            <a:ext cx="22412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>
                <a:latin typeface="Minion Pro Cond" panose="02040706060306020203" pitchFamily="18" charset="0"/>
              </a:rPr>
              <a:t>Hongch</a:t>
            </a:r>
            <a:r>
              <a:rPr lang="en-US" sz="2800" b="1" dirty="0">
                <a:latin typeface="Minion Pro Cond" panose="02040706060306020203" pitchFamily="18" charset="0"/>
              </a:rPr>
              <a:t> ‘ on R.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20713022" y="7468413"/>
            <a:ext cx="17588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Hoengsong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6033773" y="6365756"/>
            <a:ext cx="19323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Chipyong-ni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4858499" y="11100961"/>
            <a:ext cx="8120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Yoju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6150318" y="15661266"/>
            <a:ext cx="24366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Changhowon-ni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1255298" y="10353294"/>
            <a:ext cx="1105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Wonju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21031472" y="16623563"/>
            <a:ext cx="21126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Mokkye</a:t>
            </a:r>
            <a:r>
              <a:rPr lang="en-US" sz="2800" b="1" dirty="0">
                <a:latin typeface="Minion Pro Cond" panose="02040706060306020203" pitchFamily="18" charset="0"/>
              </a:rPr>
              <a:t>-dong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4580215" y="15887688"/>
            <a:ext cx="15944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Chup</a:t>
            </a:r>
            <a:r>
              <a:rPr lang="en-US" sz="2800" b="1" dirty="0">
                <a:latin typeface="Minion Pro Cond" panose="02040706060306020203" pitchFamily="18" charset="0"/>
              </a:rPr>
              <a:t>’ o-</a:t>
            </a:r>
            <a:r>
              <a:rPr lang="en-US" sz="2800" b="1" dirty="0" err="1">
                <a:latin typeface="Minion Pro Cond" panose="02040706060306020203" pitchFamily="18" charset="0"/>
              </a:rPr>
              <a:t>ri</a:t>
            </a:r>
            <a:endParaRPr lang="en-US" sz="2800" b="1" dirty="0">
              <a:latin typeface="Minion Pro Cond" panose="02040706060306020203" pitchFamily="18" charset="0"/>
            </a:endParaRPr>
          </a:p>
        </p:txBody>
      </p:sp>
      <p:sp>
        <p:nvSpPr>
          <p:cNvPr id="64" name="Flowchart: Process 63"/>
          <p:cNvSpPr/>
          <p:nvPr/>
        </p:nvSpPr>
        <p:spPr>
          <a:xfrm>
            <a:off x="16064635" y="7236822"/>
            <a:ext cx="261257" cy="20900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lowchart: Process 64"/>
          <p:cNvSpPr/>
          <p:nvPr/>
        </p:nvSpPr>
        <p:spPr>
          <a:xfrm>
            <a:off x="15825149" y="11517085"/>
            <a:ext cx="261257" cy="20900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lowchart: Process 65"/>
          <p:cNvSpPr/>
          <p:nvPr/>
        </p:nvSpPr>
        <p:spPr>
          <a:xfrm>
            <a:off x="15899172" y="16006354"/>
            <a:ext cx="261257" cy="20900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lowchart: Process 66"/>
          <p:cNvSpPr/>
          <p:nvPr/>
        </p:nvSpPr>
        <p:spPr>
          <a:xfrm>
            <a:off x="21224461" y="17073158"/>
            <a:ext cx="169817" cy="11756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lowchart: Process 67"/>
          <p:cNvSpPr/>
          <p:nvPr/>
        </p:nvSpPr>
        <p:spPr>
          <a:xfrm>
            <a:off x="25739856" y="15658015"/>
            <a:ext cx="169817" cy="11756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lowchart: Process 69"/>
          <p:cNvSpPr/>
          <p:nvPr/>
        </p:nvSpPr>
        <p:spPr>
          <a:xfrm>
            <a:off x="22365288" y="10324019"/>
            <a:ext cx="169817" cy="11756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lowchart: Process 70"/>
          <p:cNvSpPr/>
          <p:nvPr/>
        </p:nvSpPr>
        <p:spPr>
          <a:xfrm>
            <a:off x="23014077" y="6871067"/>
            <a:ext cx="169817" cy="11756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lowchart: Process 71"/>
          <p:cNvSpPr/>
          <p:nvPr/>
        </p:nvSpPr>
        <p:spPr>
          <a:xfrm>
            <a:off x="20632281" y="2085707"/>
            <a:ext cx="169817" cy="117566"/>
          </a:xfrm>
          <a:prstGeom prst="flowChartProces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12929549" y="12827725"/>
            <a:ext cx="13794377" cy="4441372"/>
          </a:xfrm>
          <a:custGeom>
            <a:avLst/>
            <a:gdLst>
              <a:gd name="connsiteX0" fmla="*/ 0 w 13794377"/>
              <a:gd name="connsiteY0" fmla="*/ 0 h 4441372"/>
              <a:gd name="connsiteX1" fmla="*/ 783772 w 13794377"/>
              <a:gd name="connsiteY1" fmla="*/ 339635 h 4441372"/>
              <a:gd name="connsiteX2" fmla="*/ 1254035 w 13794377"/>
              <a:gd name="connsiteY2" fmla="*/ 1045029 h 4441372"/>
              <a:gd name="connsiteX3" fmla="*/ 1776549 w 13794377"/>
              <a:gd name="connsiteY3" fmla="*/ 1907178 h 4441372"/>
              <a:gd name="connsiteX4" fmla="*/ 1907177 w 13794377"/>
              <a:gd name="connsiteY4" fmla="*/ 2429692 h 4441372"/>
              <a:gd name="connsiteX5" fmla="*/ 2299063 w 13794377"/>
              <a:gd name="connsiteY5" fmla="*/ 2899955 h 4441372"/>
              <a:gd name="connsiteX6" fmla="*/ 3056709 w 13794377"/>
              <a:gd name="connsiteY6" fmla="*/ 3317966 h 4441372"/>
              <a:gd name="connsiteX7" fmla="*/ 3422469 w 13794377"/>
              <a:gd name="connsiteY7" fmla="*/ 3370218 h 4441372"/>
              <a:gd name="connsiteX8" fmla="*/ 3735977 w 13794377"/>
              <a:gd name="connsiteY8" fmla="*/ 3370218 h 4441372"/>
              <a:gd name="connsiteX9" fmla="*/ 4153989 w 13794377"/>
              <a:gd name="connsiteY9" fmla="*/ 3553098 h 4441372"/>
              <a:gd name="connsiteX10" fmla="*/ 4885509 w 13794377"/>
              <a:gd name="connsiteY10" fmla="*/ 3448595 h 4441372"/>
              <a:gd name="connsiteX11" fmla="*/ 5460275 w 13794377"/>
              <a:gd name="connsiteY11" fmla="*/ 3526972 h 4441372"/>
              <a:gd name="connsiteX12" fmla="*/ 6583680 w 13794377"/>
              <a:gd name="connsiteY12" fmla="*/ 4153989 h 4441372"/>
              <a:gd name="connsiteX13" fmla="*/ 7680960 w 13794377"/>
              <a:gd name="connsiteY13" fmla="*/ 4415246 h 4441372"/>
              <a:gd name="connsiteX14" fmla="*/ 8307977 w 13794377"/>
              <a:gd name="connsiteY14" fmla="*/ 4336869 h 4441372"/>
              <a:gd name="connsiteX15" fmla="*/ 8778240 w 13794377"/>
              <a:gd name="connsiteY15" fmla="*/ 4441372 h 4441372"/>
              <a:gd name="connsiteX16" fmla="*/ 9509760 w 13794377"/>
              <a:gd name="connsiteY16" fmla="*/ 4336869 h 4441372"/>
              <a:gd name="connsiteX17" fmla="*/ 9849395 w 13794377"/>
              <a:gd name="connsiteY17" fmla="*/ 3892732 h 4441372"/>
              <a:gd name="connsiteX18" fmla="*/ 10006149 w 13794377"/>
              <a:gd name="connsiteY18" fmla="*/ 3735978 h 4441372"/>
              <a:gd name="connsiteX19" fmla="*/ 10267406 w 13794377"/>
              <a:gd name="connsiteY19" fmla="*/ 3814355 h 4441372"/>
              <a:gd name="connsiteX20" fmla="*/ 10371909 w 13794377"/>
              <a:gd name="connsiteY20" fmla="*/ 3187338 h 4441372"/>
              <a:gd name="connsiteX21" fmla="*/ 10894423 w 13794377"/>
              <a:gd name="connsiteY21" fmla="*/ 3004458 h 4441372"/>
              <a:gd name="connsiteX22" fmla="*/ 11129555 w 13794377"/>
              <a:gd name="connsiteY22" fmla="*/ 2743200 h 4441372"/>
              <a:gd name="connsiteX23" fmla="*/ 11887200 w 13794377"/>
              <a:gd name="connsiteY23" fmla="*/ 2664823 h 4441372"/>
              <a:gd name="connsiteX24" fmla="*/ 12383589 w 13794377"/>
              <a:gd name="connsiteY24" fmla="*/ 2873829 h 4441372"/>
              <a:gd name="connsiteX25" fmla="*/ 12879977 w 13794377"/>
              <a:gd name="connsiteY25" fmla="*/ 2873829 h 4441372"/>
              <a:gd name="connsiteX26" fmla="*/ 13428617 w 13794377"/>
              <a:gd name="connsiteY26" fmla="*/ 2899955 h 4441372"/>
              <a:gd name="connsiteX27" fmla="*/ 13794377 w 13794377"/>
              <a:gd name="connsiteY27" fmla="*/ 2952206 h 444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794377" h="4441372">
                <a:moveTo>
                  <a:pt x="0" y="0"/>
                </a:moveTo>
                <a:cubicBezTo>
                  <a:pt x="287383" y="82732"/>
                  <a:pt x="574766" y="165464"/>
                  <a:pt x="783772" y="339635"/>
                </a:cubicBezTo>
                <a:cubicBezTo>
                  <a:pt x="992778" y="513807"/>
                  <a:pt x="1088572" y="783772"/>
                  <a:pt x="1254035" y="1045029"/>
                </a:cubicBezTo>
                <a:cubicBezTo>
                  <a:pt x="1419498" y="1306286"/>
                  <a:pt x="1667692" y="1676401"/>
                  <a:pt x="1776549" y="1907178"/>
                </a:cubicBezTo>
                <a:cubicBezTo>
                  <a:pt x="1885406" y="2137955"/>
                  <a:pt x="1820091" y="2264229"/>
                  <a:pt x="1907177" y="2429692"/>
                </a:cubicBezTo>
                <a:cubicBezTo>
                  <a:pt x="1994263" y="2595155"/>
                  <a:pt x="2107474" y="2751909"/>
                  <a:pt x="2299063" y="2899955"/>
                </a:cubicBezTo>
                <a:cubicBezTo>
                  <a:pt x="2490652" y="3048001"/>
                  <a:pt x="2869475" y="3239589"/>
                  <a:pt x="3056709" y="3317966"/>
                </a:cubicBezTo>
                <a:cubicBezTo>
                  <a:pt x="3243943" y="3396343"/>
                  <a:pt x="3309258" y="3361509"/>
                  <a:pt x="3422469" y="3370218"/>
                </a:cubicBezTo>
                <a:cubicBezTo>
                  <a:pt x="3535680" y="3378927"/>
                  <a:pt x="3614057" y="3339738"/>
                  <a:pt x="3735977" y="3370218"/>
                </a:cubicBezTo>
                <a:cubicBezTo>
                  <a:pt x="3857897" y="3400698"/>
                  <a:pt x="3962400" y="3540035"/>
                  <a:pt x="4153989" y="3553098"/>
                </a:cubicBezTo>
                <a:cubicBezTo>
                  <a:pt x="4345578" y="3566161"/>
                  <a:pt x="4667795" y="3452949"/>
                  <a:pt x="4885509" y="3448595"/>
                </a:cubicBezTo>
                <a:cubicBezTo>
                  <a:pt x="5103223" y="3444241"/>
                  <a:pt x="5177247" y="3409406"/>
                  <a:pt x="5460275" y="3526972"/>
                </a:cubicBezTo>
                <a:cubicBezTo>
                  <a:pt x="5743303" y="3644538"/>
                  <a:pt x="6213566" y="4005943"/>
                  <a:pt x="6583680" y="4153989"/>
                </a:cubicBezTo>
                <a:cubicBezTo>
                  <a:pt x="6953794" y="4302035"/>
                  <a:pt x="7393577" y="4384766"/>
                  <a:pt x="7680960" y="4415246"/>
                </a:cubicBezTo>
                <a:cubicBezTo>
                  <a:pt x="7968343" y="4445726"/>
                  <a:pt x="8125097" y="4332515"/>
                  <a:pt x="8307977" y="4336869"/>
                </a:cubicBezTo>
                <a:cubicBezTo>
                  <a:pt x="8490857" y="4341223"/>
                  <a:pt x="8577943" y="4441372"/>
                  <a:pt x="8778240" y="4441372"/>
                </a:cubicBezTo>
                <a:cubicBezTo>
                  <a:pt x="8978537" y="4441372"/>
                  <a:pt x="9331234" y="4428309"/>
                  <a:pt x="9509760" y="4336869"/>
                </a:cubicBezTo>
                <a:cubicBezTo>
                  <a:pt x="9688286" y="4245429"/>
                  <a:pt x="9766663" y="3992881"/>
                  <a:pt x="9849395" y="3892732"/>
                </a:cubicBezTo>
                <a:cubicBezTo>
                  <a:pt x="9932127" y="3792583"/>
                  <a:pt x="9936481" y="3749041"/>
                  <a:pt x="10006149" y="3735978"/>
                </a:cubicBezTo>
                <a:cubicBezTo>
                  <a:pt x="10075818" y="3722915"/>
                  <a:pt x="10206446" y="3905795"/>
                  <a:pt x="10267406" y="3814355"/>
                </a:cubicBezTo>
                <a:cubicBezTo>
                  <a:pt x="10328366" y="3722915"/>
                  <a:pt x="10267406" y="3322321"/>
                  <a:pt x="10371909" y="3187338"/>
                </a:cubicBezTo>
                <a:cubicBezTo>
                  <a:pt x="10476412" y="3052355"/>
                  <a:pt x="10768149" y="3078481"/>
                  <a:pt x="10894423" y="3004458"/>
                </a:cubicBezTo>
                <a:cubicBezTo>
                  <a:pt x="11020697" y="2930435"/>
                  <a:pt x="10964092" y="2799806"/>
                  <a:pt x="11129555" y="2743200"/>
                </a:cubicBezTo>
                <a:cubicBezTo>
                  <a:pt x="11295018" y="2686594"/>
                  <a:pt x="11678194" y="2643052"/>
                  <a:pt x="11887200" y="2664823"/>
                </a:cubicBezTo>
                <a:cubicBezTo>
                  <a:pt x="12096206" y="2686595"/>
                  <a:pt x="12218126" y="2838995"/>
                  <a:pt x="12383589" y="2873829"/>
                </a:cubicBezTo>
                <a:cubicBezTo>
                  <a:pt x="12549052" y="2908663"/>
                  <a:pt x="12705806" y="2869475"/>
                  <a:pt x="12879977" y="2873829"/>
                </a:cubicBezTo>
                <a:cubicBezTo>
                  <a:pt x="13054148" y="2878183"/>
                  <a:pt x="13276217" y="2886892"/>
                  <a:pt x="13428617" y="2899955"/>
                </a:cubicBezTo>
                <a:cubicBezTo>
                  <a:pt x="13581017" y="2913018"/>
                  <a:pt x="13724708" y="2934789"/>
                  <a:pt x="13794377" y="2952206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13007926" y="2111284"/>
            <a:ext cx="12841764" cy="13616396"/>
          </a:xfrm>
          <a:custGeom>
            <a:avLst/>
            <a:gdLst>
              <a:gd name="connsiteX0" fmla="*/ 12827726 w 12841764"/>
              <a:gd name="connsiteY0" fmla="*/ 13616396 h 13616396"/>
              <a:gd name="connsiteX1" fmla="*/ 12801600 w 12841764"/>
              <a:gd name="connsiteY1" fmla="*/ 13329013 h 13616396"/>
              <a:gd name="connsiteX2" fmla="*/ 12488092 w 12841764"/>
              <a:gd name="connsiteY2" fmla="*/ 13067756 h 13616396"/>
              <a:gd name="connsiteX3" fmla="*/ 12514218 w 12841764"/>
              <a:gd name="connsiteY3" fmla="*/ 12597493 h 13616396"/>
              <a:gd name="connsiteX4" fmla="*/ 12279086 w 12841764"/>
              <a:gd name="connsiteY4" fmla="*/ 12336236 h 13616396"/>
              <a:gd name="connsiteX5" fmla="*/ 12305212 w 12841764"/>
              <a:gd name="connsiteY5" fmla="*/ 11813721 h 13616396"/>
              <a:gd name="connsiteX6" fmla="*/ 11730446 w 12841764"/>
              <a:gd name="connsiteY6" fmla="*/ 11082201 h 13616396"/>
              <a:gd name="connsiteX7" fmla="*/ 11521440 w 12841764"/>
              <a:gd name="connsiteY7" fmla="*/ 10585813 h 13616396"/>
              <a:gd name="connsiteX8" fmla="*/ 11129555 w 12841764"/>
              <a:gd name="connsiteY8" fmla="*/ 10298430 h 13616396"/>
              <a:gd name="connsiteX9" fmla="*/ 10580915 w 12841764"/>
              <a:gd name="connsiteY9" fmla="*/ 10115550 h 13616396"/>
              <a:gd name="connsiteX10" fmla="*/ 10006149 w 12841764"/>
              <a:gd name="connsiteY10" fmla="*/ 9593036 h 13616396"/>
              <a:gd name="connsiteX11" fmla="*/ 9457509 w 12841764"/>
              <a:gd name="connsiteY11" fmla="*/ 8286750 h 13616396"/>
              <a:gd name="connsiteX12" fmla="*/ 9405258 w 12841764"/>
              <a:gd name="connsiteY12" fmla="*/ 7711984 h 13616396"/>
              <a:gd name="connsiteX13" fmla="*/ 9353006 w 12841764"/>
              <a:gd name="connsiteY13" fmla="*/ 7111093 h 13616396"/>
              <a:gd name="connsiteX14" fmla="*/ 9562012 w 12841764"/>
              <a:gd name="connsiteY14" fmla="*/ 6536327 h 13616396"/>
              <a:gd name="connsiteX15" fmla="*/ 9666515 w 12841764"/>
              <a:gd name="connsiteY15" fmla="*/ 5987687 h 13616396"/>
              <a:gd name="connsiteX16" fmla="*/ 9875520 w 12841764"/>
              <a:gd name="connsiteY16" fmla="*/ 5543550 h 13616396"/>
              <a:gd name="connsiteX17" fmla="*/ 10136778 w 12841764"/>
              <a:gd name="connsiteY17" fmla="*/ 4759779 h 13616396"/>
              <a:gd name="connsiteX18" fmla="*/ 10136778 w 12841764"/>
              <a:gd name="connsiteY18" fmla="*/ 4759779 h 13616396"/>
              <a:gd name="connsiteX19" fmla="*/ 9431383 w 12841764"/>
              <a:gd name="connsiteY19" fmla="*/ 4289516 h 13616396"/>
              <a:gd name="connsiteX20" fmla="*/ 9692640 w 12841764"/>
              <a:gd name="connsiteY20" fmla="*/ 3427367 h 13616396"/>
              <a:gd name="connsiteX21" fmla="*/ 9431383 w 12841764"/>
              <a:gd name="connsiteY21" fmla="*/ 2721973 h 13616396"/>
              <a:gd name="connsiteX22" fmla="*/ 8621486 w 12841764"/>
              <a:gd name="connsiteY22" fmla="*/ 2565219 h 13616396"/>
              <a:gd name="connsiteX23" fmla="*/ 8386355 w 12841764"/>
              <a:gd name="connsiteY23" fmla="*/ 2434590 h 13616396"/>
              <a:gd name="connsiteX24" fmla="*/ 8281852 w 12841764"/>
              <a:gd name="connsiteY24" fmla="*/ 1676944 h 13616396"/>
              <a:gd name="connsiteX25" fmla="*/ 8151223 w 12841764"/>
              <a:gd name="connsiteY25" fmla="*/ 658041 h 13616396"/>
              <a:gd name="connsiteX26" fmla="*/ 7811589 w 12841764"/>
              <a:gd name="connsiteY26" fmla="*/ 57150 h 13616396"/>
              <a:gd name="connsiteX27" fmla="*/ 7498080 w 12841764"/>
              <a:gd name="connsiteY27" fmla="*/ 57150 h 13616396"/>
              <a:gd name="connsiteX28" fmla="*/ 7419703 w 12841764"/>
              <a:gd name="connsiteY28" fmla="*/ 344533 h 13616396"/>
              <a:gd name="connsiteX29" fmla="*/ 7001692 w 12841764"/>
              <a:gd name="connsiteY29" fmla="*/ 370659 h 13616396"/>
              <a:gd name="connsiteX30" fmla="*/ 6923315 w 12841764"/>
              <a:gd name="connsiteY30" fmla="*/ 579664 h 13616396"/>
              <a:gd name="connsiteX31" fmla="*/ 5799909 w 12841764"/>
              <a:gd name="connsiteY31" fmla="*/ 1337310 h 13616396"/>
              <a:gd name="connsiteX32" fmla="*/ 5721532 w 12841764"/>
              <a:gd name="connsiteY32" fmla="*/ 1859824 h 13616396"/>
              <a:gd name="connsiteX33" fmla="*/ 5068389 w 12841764"/>
              <a:gd name="connsiteY33" fmla="*/ 2669721 h 13616396"/>
              <a:gd name="connsiteX34" fmla="*/ 4362995 w 12841764"/>
              <a:gd name="connsiteY34" fmla="*/ 3244487 h 13616396"/>
              <a:gd name="connsiteX35" fmla="*/ 4180115 w 12841764"/>
              <a:gd name="connsiteY35" fmla="*/ 3479619 h 13616396"/>
              <a:gd name="connsiteX36" fmla="*/ 3657600 w 12841764"/>
              <a:gd name="connsiteY36" fmla="*/ 4054384 h 13616396"/>
              <a:gd name="connsiteX37" fmla="*/ 3030583 w 12841764"/>
              <a:gd name="connsiteY37" fmla="*/ 4263390 h 13616396"/>
              <a:gd name="connsiteX38" fmla="*/ 2508069 w 12841764"/>
              <a:gd name="connsiteY38" fmla="*/ 4420144 h 13616396"/>
              <a:gd name="connsiteX39" fmla="*/ 2168435 w 12841764"/>
              <a:gd name="connsiteY39" fmla="*/ 4707527 h 13616396"/>
              <a:gd name="connsiteX40" fmla="*/ 2011680 w 12841764"/>
              <a:gd name="connsiteY40" fmla="*/ 4994910 h 13616396"/>
              <a:gd name="connsiteX41" fmla="*/ 1933303 w 12841764"/>
              <a:gd name="connsiteY41" fmla="*/ 5073287 h 13616396"/>
              <a:gd name="connsiteX42" fmla="*/ 1724298 w 12841764"/>
              <a:gd name="connsiteY42" fmla="*/ 5073287 h 13616396"/>
              <a:gd name="connsiteX43" fmla="*/ 1515292 w 12841764"/>
              <a:gd name="connsiteY43" fmla="*/ 5151664 h 13616396"/>
              <a:gd name="connsiteX44" fmla="*/ 1149532 w 12841764"/>
              <a:gd name="connsiteY44" fmla="*/ 4968784 h 13616396"/>
              <a:gd name="connsiteX45" fmla="*/ 836023 w 12841764"/>
              <a:gd name="connsiteY45" fmla="*/ 4785904 h 13616396"/>
              <a:gd name="connsiteX46" fmla="*/ 209006 w 12841764"/>
              <a:gd name="connsiteY46" fmla="*/ 4759779 h 13616396"/>
              <a:gd name="connsiteX47" fmla="*/ 0 w 12841764"/>
              <a:gd name="connsiteY47" fmla="*/ 4341767 h 13616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841764" h="13616396">
                <a:moveTo>
                  <a:pt x="12827726" y="13616396"/>
                </a:moveTo>
                <a:cubicBezTo>
                  <a:pt x="12842966" y="13518424"/>
                  <a:pt x="12858206" y="13420453"/>
                  <a:pt x="12801600" y="13329013"/>
                </a:cubicBezTo>
                <a:cubicBezTo>
                  <a:pt x="12744994" y="13237573"/>
                  <a:pt x="12535989" y="13189676"/>
                  <a:pt x="12488092" y="13067756"/>
                </a:cubicBezTo>
                <a:cubicBezTo>
                  <a:pt x="12440195" y="12945836"/>
                  <a:pt x="12549052" y="12719413"/>
                  <a:pt x="12514218" y="12597493"/>
                </a:cubicBezTo>
                <a:cubicBezTo>
                  <a:pt x="12479384" y="12475573"/>
                  <a:pt x="12313920" y="12466865"/>
                  <a:pt x="12279086" y="12336236"/>
                </a:cubicBezTo>
                <a:cubicBezTo>
                  <a:pt x="12244252" y="12205607"/>
                  <a:pt x="12396652" y="12022727"/>
                  <a:pt x="12305212" y="11813721"/>
                </a:cubicBezTo>
                <a:cubicBezTo>
                  <a:pt x="12213772" y="11604715"/>
                  <a:pt x="11861075" y="11286852"/>
                  <a:pt x="11730446" y="11082201"/>
                </a:cubicBezTo>
                <a:cubicBezTo>
                  <a:pt x="11599817" y="10877550"/>
                  <a:pt x="11621588" y="10716441"/>
                  <a:pt x="11521440" y="10585813"/>
                </a:cubicBezTo>
                <a:cubicBezTo>
                  <a:pt x="11421292" y="10455185"/>
                  <a:pt x="11286309" y="10376807"/>
                  <a:pt x="11129555" y="10298430"/>
                </a:cubicBezTo>
                <a:cubicBezTo>
                  <a:pt x="10972801" y="10220053"/>
                  <a:pt x="10768149" y="10233116"/>
                  <a:pt x="10580915" y="10115550"/>
                </a:cubicBezTo>
                <a:cubicBezTo>
                  <a:pt x="10393681" y="9997984"/>
                  <a:pt x="10193383" y="9897836"/>
                  <a:pt x="10006149" y="9593036"/>
                </a:cubicBezTo>
                <a:cubicBezTo>
                  <a:pt x="9818915" y="9288236"/>
                  <a:pt x="9557657" y="8600259"/>
                  <a:pt x="9457509" y="8286750"/>
                </a:cubicBezTo>
                <a:cubicBezTo>
                  <a:pt x="9357361" y="7973241"/>
                  <a:pt x="9422675" y="7907927"/>
                  <a:pt x="9405258" y="7711984"/>
                </a:cubicBezTo>
                <a:cubicBezTo>
                  <a:pt x="9387841" y="7516041"/>
                  <a:pt x="9326880" y="7307036"/>
                  <a:pt x="9353006" y="7111093"/>
                </a:cubicBezTo>
                <a:cubicBezTo>
                  <a:pt x="9379132" y="6915150"/>
                  <a:pt x="9509761" y="6723561"/>
                  <a:pt x="9562012" y="6536327"/>
                </a:cubicBezTo>
                <a:cubicBezTo>
                  <a:pt x="9614263" y="6349093"/>
                  <a:pt x="9614264" y="6153150"/>
                  <a:pt x="9666515" y="5987687"/>
                </a:cubicBezTo>
                <a:cubicBezTo>
                  <a:pt x="9718766" y="5822224"/>
                  <a:pt x="9797143" y="5748201"/>
                  <a:pt x="9875520" y="5543550"/>
                </a:cubicBezTo>
                <a:cubicBezTo>
                  <a:pt x="9953897" y="5338899"/>
                  <a:pt x="10136778" y="4759779"/>
                  <a:pt x="10136778" y="4759779"/>
                </a:cubicBezTo>
                <a:lnTo>
                  <a:pt x="10136778" y="4759779"/>
                </a:lnTo>
                <a:cubicBezTo>
                  <a:pt x="10019212" y="4681402"/>
                  <a:pt x="9505406" y="4511585"/>
                  <a:pt x="9431383" y="4289516"/>
                </a:cubicBezTo>
                <a:cubicBezTo>
                  <a:pt x="9357360" y="4067447"/>
                  <a:pt x="9692640" y="3688624"/>
                  <a:pt x="9692640" y="3427367"/>
                </a:cubicBezTo>
                <a:cubicBezTo>
                  <a:pt x="9692640" y="3166110"/>
                  <a:pt x="9609909" y="2865664"/>
                  <a:pt x="9431383" y="2721973"/>
                </a:cubicBezTo>
                <a:cubicBezTo>
                  <a:pt x="9252857" y="2578282"/>
                  <a:pt x="8795657" y="2613116"/>
                  <a:pt x="8621486" y="2565219"/>
                </a:cubicBezTo>
                <a:cubicBezTo>
                  <a:pt x="8447315" y="2517322"/>
                  <a:pt x="8442961" y="2582636"/>
                  <a:pt x="8386355" y="2434590"/>
                </a:cubicBezTo>
                <a:cubicBezTo>
                  <a:pt x="8329749" y="2286544"/>
                  <a:pt x="8321041" y="1973035"/>
                  <a:pt x="8281852" y="1676944"/>
                </a:cubicBezTo>
                <a:cubicBezTo>
                  <a:pt x="8242663" y="1380853"/>
                  <a:pt x="8229600" y="928007"/>
                  <a:pt x="8151223" y="658041"/>
                </a:cubicBezTo>
                <a:cubicBezTo>
                  <a:pt x="8072846" y="388075"/>
                  <a:pt x="7920446" y="157298"/>
                  <a:pt x="7811589" y="57150"/>
                </a:cubicBezTo>
                <a:cubicBezTo>
                  <a:pt x="7702732" y="-42998"/>
                  <a:pt x="7563394" y="9253"/>
                  <a:pt x="7498080" y="57150"/>
                </a:cubicBezTo>
                <a:cubicBezTo>
                  <a:pt x="7432766" y="105047"/>
                  <a:pt x="7502434" y="292282"/>
                  <a:pt x="7419703" y="344533"/>
                </a:cubicBezTo>
                <a:cubicBezTo>
                  <a:pt x="7336972" y="396784"/>
                  <a:pt x="7084423" y="331471"/>
                  <a:pt x="7001692" y="370659"/>
                </a:cubicBezTo>
                <a:cubicBezTo>
                  <a:pt x="6918961" y="409847"/>
                  <a:pt x="7123612" y="418555"/>
                  <a:pt x="6923315" y="579664"/>
                </a:cubicBezTo>
                <a:cubicBezTo>
                  <a:pt x="6723018" y="740772"/>
                  <a:pt x="6000206" y="1123950"/>
                  <a:pt x="5799909" y="1337310"/>
                </a:cubicBezTo>
                <a:cubicBezTo>
                  <a:pt x="5599612" y="1550670"/>
                  <a:pt x="5843452" y="1637756"/>
                  <a:pt x="5721532" y="1859824"/>
                </a:cubicBezTo>
                <a:cubicBezTo>
                  <a:pt x="5599612" y="2081892"/>
                  <a:pt x="5294812" y="2438944"/>
                  <a:pt x="5068389" y="2669721"/>
                </a:cubicBezTo>
                <a:cubicBezTo>
                  <a:pt x="4841966" y="2900498"/>
                  <a:pt x="4511041" y="3109504"/>
                  <a:pt x="4362995" y="3244487"/>
                </a:cubicBezTo>
                <a:cubicBezTo>
                  <a:pt x="4214949" y="3379470"/>
                  <a:pt x="4297681" y="3344636"/>
                  <a:pt x="4180115" y="3479619"/>
                </a:cubicBezTo>
                <a:cubicBezTo>
                  <a:pt x="4062549" y="3614602"/>
                  <a:pt x="3849189" y="3923756"/>
                  <a:pt x="3657600" y="4054384"/>
                </a:cubicBezTo>
                <a:cubicBezTo>
                  <a:pt x="3466011" y="4185012"/>
                  <a:pt x="3222171" y="4202430"/>
                  <a:pt x="3030583" y="4263390"/>
                </a:cubicBezTo>
                <a:cubicBezTo>
                  <a:pt x="2838995" y="4324350"/>
                  <a:pt x="2651760" y="4346121"/>
                  <a:pt x="2508069" y="4420144"/>
                </a:cubicBezTo>
                <a:cubicBezTo>
                  <a:pt x="2364378" y="4494167"/>
                  <a:pt x="2251166" y="4611733"/>
                  <a:pt x="2168435" y="4707527"/>
                </a:cubicBezTo>
                <a:cubicBezTo>
                  <a:pt x="2085704" y="4803321"/>
                  <a:pt x="2050869" y="4933950"/>
                  <a:pt x="2011680" y="4994910"/>
                </a:cubicBezTo>
                <a:cubicBezTo>
                  <a:pt x="1972491" y="5055870"/>
                  <a:pt x="1981200" y="5060224"/>
                  <a:pt x="1933303" y="5073287"/>
                </a:cubicBezTo>
                <a:cubicBezTo>
                  <a:pt x="1885406" y="5086350"/>
                  <a:pt x="1793966" y="5060224"/>
                  <a:pt x="1724298" y="5073287"/>
                </a:cubicBezTo>
                <a:cubicBezTo>
                  <a:pt x="1654629" y="5086350"/>
                  <a:pt x="1611086" y="5169081"/>
                  <a:pt x="1515292" y="5151664"/>
                </a:cubicBezTo>
                <a:cubicBezTo>
                  <a:pt x="1419498" y="5134247"/>
                  <a:pt x="1262743" y="5029744"/>
                  <a:pt x="1149532" y="4968784"/>
                </a:cubicBezTo>
                <a:cubicBezTo>
                  <a:pt x="1036320" y="4907824"/>
                  <a:pt x="992777" y="4820738"/>
                  <a:pt x="836023" y="4785904"/>
                </a:cubicBezTo>
                <a:cubicBezTo>
                  <a:pt x="679269" y="4751070"/>
                  <a:pt x="348343" y="4833802"/>
                  <a:pt x="209006" y="4759779"/>
                </a:cubicBezTo>
                <a:cubicBezTo>
                  <a:pt x="69669" y="4685756"/>
                  <a:pt x="34834" y="4513761"/>
                  <a:pt x="0" y="4341767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8807835" y="78377"/>
            <a:ext cx="2278747" cy="1985554"/>
          </a:xfrm>
          <a:custGeom>
            <a:avLst/>
            <a:gdLst>
              <a:gd name="connsiteX0" fmla="*/ 0 w 2278747"/>
              <a:gd name="connsiteY0" fmla="*/ 0 h 1985554"/>
              <a:gd name="connsiteX1" fmla="*/ 313509 w 2278747"/>
              <a:gd name="connsiteY1" fmla="*/ 235131 h 1985554"/>
              <a:gd name="connsiteX2" fmla="*/ 836023 w 2278747"/>
              <a:gd name="connsiteY2" fmla="*/ 182880 h 1985554"/>
              <a:gd name="connsiteX3" fmla="*/ 1175657 w 2278747"/>
              <a:gd name="connsiteY3" fmla="*/ 261257 h 1985554"/>
              <a:gd name="connsiteX4" fmla="*/ 1358537 w 2278747"/>
              <a:gd name="connsiteY4" fmla="*/ 1045028 h 1985554"/>
              <a:gd name="connsiteX5" fmla="*/ 1907177 w 2278747"/>
              <a:gd name="connsiteY5" fmla="*/ 1332411 h 1985554"/>
              <a:gd name="connsiteX6" fmla="*/ 2116183 w 2278747"/>
              <a:gd name="connsiteY6" fmla="*/ 1384663 h 1985554"/>
              <a:gd name="connsiteX7" fmla="*/ 2272937 w 2278747"/>
              <a:gd name="connsiteY7" fmla="*/ 1672046 h 1985554"/>
              <a:gd name="connsiteX8" fmla="*/ 1907177 w 2278747"/>
              <a:gd name="connsiteY8" fmla="*/ 1985554 h 198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8747" h="1985554">
                <a:moveTo>
                  <a:pt x="0" y="0"/>
                </a:moveTo>
                <a:cubicBezTo>
                  <a:pt x="87086" y="102325"/>
                  <a:pt x="174172" y="204651"/>
                  <a:pt x="313509" y="235131"/>
                </a:cubicBezTo>
                <a:cubicBezTo>
                  <a:pt x="452846" y="265611"/>
                  <a:pt x="692332" y="178526"/>
                  <a:pt x="836023" y="182880"/>
                </a:cubicBezTo>
                <a:cubicBezTo>
                  <a:pt x="979714" y="187234"/>
                  <a:pt x="1088571" y="117566"/>
                  <a:pt x="1175657" y="261257"/>
                </a:cubicBezTo>
                <a:cubicBezTo>
                  <a:pt x="1262743" y="404948"/>
                  <a:pt x="1236617" y="866502"/>
                  <a:pt x="1358537" y="1045028"/>
                </a:cubicBezTo>
                <a:cubicBezTo>
                  <a:pt x="1480457" y="1223554"/>
                  <a:pt x="1780903" y="1275805"/>
                  <a:pt x="1907177" y="1332411"/>
                </a:cubicBezTo>
                <a:cubicBezTo>
                  <a:pt x="2033451" y="1389017"/>
                  <a:pt x="2055223" y="1328057"/>
                  <a:pt x="2116183" y="1384663"/>
                </a:cubicBezTo>
                <a:cubicBezTo>
                  <a:pt x="2177143" y="1441269"/>
                  <a:pt x="2307771" y="1571898"/>
                  <a:pt x="2272937" y="1672046"/>
                </a:cubicBezTo>
                <a:cubicBezTo>
                  <a:pt x="2238103" y="1772194"/>
                  <a:pt x="2020388" y="1915886"/>
                  <a:pt x="1907177" y="198555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21002395" y="0"/>
            <a:ext cx="1436914" cy="1854925"/>
          </a:xfrm>
          <a:custGeom>
            <a:avLst/>
            <a:gdLst>
              <a:gd name="connsiteX0" fmla="*/ 0 w 1436914"/>
              <a:gd name="connsiteY0" fmla="*/ 1854925 h 1854925"/>
              <a:gd name="connsiteX1" fmla="*/ 522514 w 1436914"/>
              <a:gd name="connsiteY1" fmla="*/ 1306285 h 1854925"/>
              <a:gd name="connsiteX2" fmla="*/ 1018903 w 1436914"/>
              <a:gd name="connsiteY2" fmla="*/ 705394 h 1854925"/>
              <a:gd name="connsiteX3" fmla="*/ 1306286 w 1436914"/>
              <a:gd name="connsiteY3" fmla="*/ 313508 h 1854925"/>
              <a:gd name="connsiteX4" fmla="*/ 1436914 w 1436914"/>
              <a:gd name="connsiteY4" fmla="*/ 0 h 185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4" h="1854925">
                <a:moveTo>
                  <a:pt x="0" y="1854925"/>
                </a:moveTo>
                <a:cubicBezTo>
                  <a:pt x="176348" y="1676399"/>
                  <a:pt x="352697" y="1497873"/>
                  <a:pt x="522514" y="1306285"/>
                </a:cubicBezTo>
                <a:cubicBezTo>
                  <a:pt x="692331" y="1114697"/>
                  <a:pt x="888274" y="870857"/>
                  <a:pt x="1018903" y="705394"/>
                </a:cubicBezTo>
                <a:cubicBezTo>
                  <a:pt x="1149532" y="539931"/>
                  <a:pt x="1236618" y="431074"/>
                  <a:pt x="1306286" y="313508"/>
                </a:cubicBezTo>
                <a:cubicBezTo>
                  <a:pt x="1375955" y="195942"/>
                  <a:pt x="1406434" y="97971"/>
                  <a:pt x="1436914" y="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Freeform 76"/>
          <p:cNvSpPr/>
          <p:nvPr/>
        </p:nvSpPr>
        <p:spPr>
          <a:xfrm>
            <a:off x="13243058" y="6923314"/>
            <a:ext cx="3502266" cy="10424160"/>
          </a:xfrm>
          <a:custGeom>
            <a:avLst/>
            <a:gdLst>
              <a:gd name="connsiteX0" fmla="*/ 0 w 3502266"/>
              <a:gd name="connsiteY0" fmla="*/ 0 h 10424160"/>
              <a:gd name="connsiteX1" fmla="*/ 391886 w 3502266"/>
              <a:gd name="connsiteY1" fmla="*/ 313509 h 10424160"/>
              <a:gd name="connsiteX2" fmla="*/ 705394 w 3502266"/>
              <a:gd name="connsiteY2" fmla="*/ 1123406 h 10424160"/>
              <a:gd name="connsiteX3" fmla="*/ 1123406 w 3502266"/>
              <a:gd name="connsiteY3" fmla="*/ 2246811 h 10424160"/>
              <a:gd name="connsiteX4" fmla="*/ 1933303 w 3502266"/>
              <a:gd name="connsiteY4" fmla="*/ 2769326 h 10424160"/>
              <a:gd name="connsiteX5" fmla="*/ 2299063 w 3502266"/>
              <a:gd name="connsiteY5" fmla="*/ 3082834 h 10424160"/>
              <a:gd name="connsiteX6" fmla="*/ 2612571 w 3502266"/>
              <a:gd name="connsiteY6" fmla="*/ 3579223 h 10424160"/>
              <a:gd name="connsiteX7" fmla="*/ 2586446 w 3502266"/>
              <a:gd name="connsiteY7" fmla="*/ 4127863 h 10424160"/>
              <a:gd name="connsiteX8" fmla="*/ 2847703 w 3502266"/>
              <a:gd name="connsiteY8" fmla="*/ 4598126 h 10424160"/>
              <a:gd name="connsiteX9" fmla="*/ 2821577 w 3502266"/>
              <a:gd name="connsiteY9" fmla="*/ 4833257 h 10424160"/>
              <a:gd name="connsiteX10" fmla="*/ 2847703 w 3502266"/>
              <a:gd name="connsiteY10" fmla="*/ 5408023 h 10424160"/>
              <a:gd name="connsiteX11" fmla="*/ 3239588 w 3502266"/>
              <a:gd name="connsiteY11" fmla="*/ 5878286 h 10424160"/>
              <a:gd name="connsiteX12" fmla="*/ 3500846 w 3502266"/>
              <a:gd name="connsiteY12" fmla="*/ 6688183 h 10424160"/>
              <a:gd name="connsiteX13" fmla="*/ 3344091 w 3502266"/>
              <a:gd name="connsiteY13" fmla="*/ 7210697 h 10424160"/>
              <a:gd name="connsiteX14" fmla="*/ 3344091 w 3502266"/>
              <a:gd name="connsiteY14" fmla="*/ 7680960 h 10424160"/>
              <a:gd name="connsiteX15" fmla="*/ 2952206 w 3502266"/>
              <a:gd name="connsiteY15" fmla="*/ 8072846 h 10424160"/>
              <a:gd name="connsiteX16" fmla="*/ 2664823 w 3502266"/>
              <a:gd name="connsiteY16" fmla="*/ 8334103 h 10424160"/>
              <a:gd name="connsiteX17" fmla="*/ 2690948 w 3502266"/>
              <a:gd name="connsiteY17" fmla="*/ 8830491 h 10424160"/>
              <a:gd name="connsiteX18" fmla="*/ 2978331 w 3502266"/>
              <a:gd name="connsiteY18" fmla="*/ 9274629 h 10424160"/>
              <a:gd name="connsiteX19" fmla="*/ 2743200 w 3502266"/>
              <a:gd name="connsiteY19" fmla="*/ 9849394 h 10424160"/>
              <a:gd name="connsiteX20" fmla="*/ 2351314 w 3502266"/>
              <a:gd name="connsiteY20" fmla="*/ 10424160 h 1042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02266" h="10424160">
                <a:moveTo>
                  <a:pt x="0" y="0"/>
                </a:moveTo>
                <a:cubicBezTo>
                  <a:pt x="137160" y="63137"/>
                  <a:pt x="274320" y="126275"/>
                  <a:pt x="391886" y="313509"/>
                </a:cubicBezTo>
                <a:cubicBezTo>
                  <a:pt x="509452" y="500743"/>
                  <a:pt x="583474" y="801189"/>
                  <a:pt x="705394" y="1123406"/>
                </a:cubicBezTo>
                <a:cubicBezTo>
                  <a:pt x="827314" y="1445623"/>
                  <a:pt x="918754" y="1972491"/>
                  <a:pt x="1123406" y="2246811"/>
                </a:cubicBezTo>
                <a:cubicBezTo>
                  <a:pt x="1328058" y="2521131"/>
                  <a:pt x="1737360" y="2629989"/>
                  <a:pt x="1933303" y="2769326"/>
                </a:cubicBezTo>
                <a:cubicBezTo>
                  <a:pt x="2129246" y="2908663"/>
                  <a:pt x="2185852" y="2947851"/>
                  <a:pt x="2299063" y="3082834"/>
                </a:cubicBezTo>
                <a:cubicBezTo>
                  <a:pt x="2412274" y="3217817"/>
                  <a:pt x="2564674" y="3405052"/>
                  <a:pt x="2612571" y="3579223"/>
                </a:cubicBezTo>
                <a:cubicBezTo>
                  <a:pt x="2660468" y="3753394"/>
                  <a:pt x="2547257" y="3958046"/>
                  <a:pt x="2586446" y="4127863"/>
                </a:cubicBezTo>
                <a:cubicBezTo>
                  <a:pt x="2625635" y="4297680"/>
                  <a:pt x="2808515" y="4480560"/>
                  <a:pt x="2847703" y="4598126"/>
                </a:cubicBezTo>
                <a:cubicBezTo>
                  <a:pt x="2886892" y="4715692"/>
                  <a:pt x="2821577" y="4698274"/>
                  <a:pt x="2821577" y="4833257"/>
                </a:cubicBezTo>
                <a:cubicBezTo>
                  <a:pt x="2821577" y="4968240"/>
                  <a:pt x="2778035" y="5233852"/>
                  <a:pt x="2847703" y="5408023"/>
                </a:cubicBezTo>
                <a:cubicBezTo>
                  <a:pt x="2917372" y="5582195"/>
                  <a:pt x="3130731" y="5664926"/>
                  <a:pt x="3239588" y="5878286"/>
                </a:cubicBezTo>
                <a:cubicBezTo>
                  <a:pt x="3348445" y="6091646"/>
                  <a:pt x="3483429" y="6466115"/>
                  <a:pt x="3500846" y="6688183"/>
                </a:cubicBezTo>
                <a:cubicBezTo>
                  <a:pt x="3518263" y="6910251"/>
                  <a:pt x="3370217" y="7045234"/>
                  <a:pt x="3344091" y="7210697"/>
                </a:cubicBezTo>
                <a:cubicBezTo>
                  <a:pt x="3317965" y="7376160"/>
                  <a:pt x="3409405" y="7537269"/>
                  <a:pt x="3344091" y="7680960"/>
                </a:cubicBezTo>
                <a:cubicBezTo>
                  <a:pt x="3278777" y="7824651"/>
                  <a:pt x="3065417" y="7963989"/>
                  <a:pt x="2952206" y="8072846"/>
                </a:cubicBezTo>
                <a:cubicBezTo>
                  <a:pt x="2838995" y="8181703"/>
                  <a:pt x="2708366" y="8207829"/>
                  <a:pt x="2664823" y="8334103"/>
                </a:cubicBezTo>
                <a:cubicBezTo>
                  <a:pt x="2621280" y="8460377"/>
                  <a:pt x="2638697" y="8673737"/>
                  <a:pt x="2690948" y="8830491"/>
                </a:cubicBezTo>
                <a:cubicBezTo>
                  <a:pt x="2743199" y="8987245"/>
                  <a:pt x="2969622" y="9104812"/>
                  <a:pt x="2978331" y="9274629"/>
                </a:cubicBezTo>
                <a:cubicBezTo>
                  <a:pt x="2987040" y="9444446"/>
                  <a:pt x="2847703" y="9657806"/>
                  <a:pt x="2743200" y="9849394"/>
                </a:cubicBezTo>
                <a:cubicBezTo>
                  <a:pt x="2638697" y="10040983"/>
                  <a:pt x="2351314" y="10424160"/>
                  <a:pt x="2351314" y="1042416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12877298" y="7994337"/>
            <a:ext cx="13951131" cy="4468570"/>
          </a:xfrm>
          <a:custGeom>
            <a:avLst/>
            <a:gdLst>
              <a:gd name="connsiteX0" fmla="*/ 0 w 13951131"/>
              <a:gd name="connsiteY0" fmla="*/ 3997366 h 4468570"/>
              <a:gd name="connsiteX1" fmla="*/ 1071154 w 13951131"/>
              <a:gd name="connsiteY1" fmla="*/ 3736108 h 4468570"/>
              <a:gd name="connsiteX2" fmla="*/ 1593668 w 13951131"/>
              <a:gd name="connsiteY2" fmla="*/ 3553228 h 4468570"/>
              <a:gd name="connsiteX3" fmla="*/ 2926080 w 13951131"/>
              <a:gd name="connsiteY3" fmla="*/ 3605480 h 4468570"/>
              <a:gd name="connsiteX4" fmla="*/ 3317966 w 13951131"/>
              <a:gd name="connsiteY4" fmla="*/ 3814486 h 4468570"/>
              <a:gd name="connsiteX5" fmla="*/ 3971108 w 13951131"/>
              <a:gd name="connsiteY5" fmla="*/ 3866737 h 4468570"/>
              <a:gd name="connsiteX6" fmla="*/ 4284617 w 13951131"/>
              <a:gd name="connsiteY6" fmla="*/ 3945114 h 4468570"/>
              <a:gd name="connsiteX7" fmla="*/ 4754880 w 13951131"/>
              <a:gd name="connsiteY7" fmla="*/ 4337000 h 4468570"/>
              <a:gd name="connsiteX8" fmla="*/ 4937760 w 13951131"/>
              <a:gd name="connsiteY8" fmla="*/ 4467628 h 4468570"/>
              <a:gd name="connsiteX9" fmla="*/ 5199017 w 13951131"/>
              <a:gd name="connsiteY9" fmla="*/ 4284748 h 4468570"/>
              <a:gd name="connsiteX10" fmla="*/ 5695406 w 13951131"/>
              <a:gd name="connsiteY10" fmla="*/ 4180246 h 4468570"/>
              <a:gd name="connsiteX11" fmla="*/ 6139543 w 13951131"/>
              <a:gd name="connsiteY11" fmla="*/ 4049617 h 4468570"/>
              <a:gd name="connsiteX12" fmla="*/ 6453051 w 13951131"/>
              <a:gd name="connsiteY12" fmla="*/ 3736108 h 4468570"/>
              <a:gd name="connsiteX13" fmla="*/ 6844937 w 13951131"/>
              <a:gd name="connsiteY13" fmla="*/ 3500977 h 4468570"/>
              <a:gd name="connsiteX14" fmla="*/ 7367451 w 13951131"/>
              <a:gd name="connsiteY14" fmla="*/ 2978463 h 4468570"/>
              <a:gd name="connsiteX15" fmla="*/ 7785463 w 13951131"/>
              <a:gd name="connsiteY15" fmla="*/ 2743331 h 4468570"/>
              <a:gd name="connsiteX16" fmla="*/ 8098971 w 13951131"/>
              <a:gd name="connsiteY16" fmla="*/ 2664954 h 4468570"/>
              <a:gd name="connsiteX17" fmla="*/ 8203474 w 13951131"/>
              <a:gd name="connsiteY17" fmla="*/ 2534326 h 4468570"/>
              <a:gd name="connsiteX18" fmla="*/ 8699863 w 13951131"/>
              <a:gd name="connsiteY18" fmla="*/ 2246943 h 4468570"/>
              <a:gd name="connsiteX19" fmla="*/ 9117874 w 13951131"/>
              <a:gd name="connsiteY19" fmla="*/ 2220817 h 4468570"/>
              <a:gd name="connsiteX20" fmla="*/ 9509760 w 13951131"/>
              <a:gd name="connsiteY20" fmla="*/ 2325320 h 4468570"/>
              <a:gd name="connsiteX21" fmla="*/ 9744891 w 13951131"/>
              <a:gd name="connsiteY21" fmla="*/ 2011811 h 4468570"/>
              <a:gd name="connsiteX22" fmla="*/ 10319657 w 13951131"/>
              <a:gd name="connsiteY22" fmla="*/ 1149663 h 4468570"/>
              <a:gd name="connsiteX23" fmla="*/ 10685417 w 13951131"/>
              <a:gd name="connsiteY23" fmla="*/ 548771 h 4468570"/>
              <a:gd name="connsiteX24" fmla="*/ 10920548 w 13951131"/>
              <a:gd name="connsiteY24" fmla="*/ 287514 h 4468570"/>
              <a:gd name="connsiteX25" fmla="*/ 11260183 w 13951131"/>
              <a:gd name="connsiteY25" fmla="*/ 26257 h 4468570"/>
              <a:gd name="connsiteX26" fmla="*/ 11573691 w 13951131"/>
              <a:gd name="connsiteY26" fmla="*/ 209137 h 4468570"/>
              <a:gd name="connsiteX27" fmla="*/ 11939451 w 13951131"/>
              <a:gd name="connsiteY27" fmla="*/ 131 h 4468570"/>
              <a:gd name="connsiteX28" fmla="*/ 12383588 w 13951131"/>
              <a:gd name="connsiteY28" fmla="*/ 183011 h 4468570"/>
              <a:gd name="connsiteX29" fmla="*/ 12566468 w 13951131"/>
              <a:gd name="connsiteY29" fmla="*/ 496520 h 4468570"/>
              <a:gd name="connsiteX30" fmla="*/ 12827726 w 13951131"/>
              <a:gd name="connsiteY30" fmla="*/ 731651 h 4468570"/>
              <a:gd name="connsiteX31" fmla="*/ 13062857 w 13951131"/>
              <a:gd name="connsiteY31" fmla="*/ 757777 h 4468570"/>
              <a:gd name="connsiteX32" fmla="*/ 13350240 w 13951131"/>
              <a:gd name="connsiteY32" fmla="*/ 966783 h 4468570"/>
              <a:gd name="connsiteX33" fmla="*/ 13663748 w 13951131"/>
              <a:gd name="connsiteY33" fmla="*/ 810028 h 4468570"/>
              <a:gd name="connsiteX34" fmla="*/ 13951131 w 13951131"/>
              <a:gd name="connsiteY34" fmla="*/ 705526 h 4468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951131" h="4468570">
                <a:moveTo>
                  <a:pt x="0" y="3997366"/>
                </a:moveTo>
                <a:cubicBezTo>
                  <a:pt x="402771" y="3903748"/>
                  <a:pt x="805543" y="3810131"/>
                  <a:pt x="1071154" y="3736108"/>
                </a:cubicBezTo>
                <a:cubicBezTo>
                  <a:pt x="1336765" y="3662085"/>
                  <a:pt x="1284514" y="3574999"/>
                  <a:pt x="1593668" y="3553228"/>
                </a:cubicBezTo>
                <a:cubicBezTo>
                  <a:pt x="1902822" y="3531457"/>
                  <a:pt x="2638697" y="3561937"/>
                  <a:pt x="2926080" y="3605480"/>
                </a:cubicBezTo>
                <a:cubicBezTo>
                  <a:pt x="3213463" y="3649023"/>
                  <a:pt x="3143795" y="3770943"/>
                  <a:pt x="3317966" y="3814486"/>
                </a:cubicBezTo>
                <a:cubicBezTo>
                  <a:pt x="3492137" y="3858029"/>
                  <a:pt x="3810000" y="3844966"/>
                  <a:pt x="3971108" y="3866737"/>
                </a:cubicBezTo>
                <a:cubicBezTo>
                  <a:pt x="4132217" y="3888508"/>
                  <a:pt x="4153988" y="3866737"/>
                  <a:pt x="4284617" y="3945114"/>
                </a:cubicBezTo>
                <a:cubicBezTo>
                  <a:pt x="4415246" y="4023491"/>
                  <a:pt x="4646023" y="4249914"/>
                  <a:pt x="4754880" y="4337000"/>
                </a:cubicBezTo>
                <a:cubicBezTo>
                  <a:pt x="4863737" y="4424086"/>
                  <a:pt x="4863737" y="4476337"/>
                  <a:pt x="4937760" y="4467628"/>
                </a:cubicBezTo>
                <a:cubicBezTo>
                  <a:pt x="5011783" y="4458919"/>
                  <a:pt x="5072743" y="4332645"/>
                  <a:pt x="5199017" y="4284748"/>
                </a:cubicBezTo>
                <a:cubicBezTo>
                  <a:pt x="5325291" y="4236851"/>
                  <a:pt x="5538652" y="4219434"/>
                  <a:pt x="5695406" y="4180246"/>
                </a:cubicBezTo>
                <a:cubicBezTo>
                  <a:pt x="5852160" y="4141058"/>
                  <a:pt x="6013269" y="4123640"/>
                  <a:pt x="6139543" y="4049617"/>
                </a:cubicBezTo>
                <a:cubicBezTo>
                  <a:pt x="6265817" y="3975594"/>
                  <a:pt x="6335485" y="3827548"/>
                  <a:pt x="6453051" y="3736108"/>
                </a:cubicBezTo>
                <a:cubicBezTo>
                  <a:pt x="6570617" y="3644668"/>
                  <a:pt x="6692537" y="3627251"/>
                  <a:pt x="6844937" y="3500977"/>
                </a:cubicBezTo>
                <a:cubicBezTo>
                  <a:pt x="6997337" y="3374703"/>
                  <a:pt x="7210697" y="3104737"/>
                  <a:pt x="7367451" y="2978463"/>
                </a:cubicBezTo>
                <a:cubicBezTo>
                  <a:pt x="7524205" y="2852189"/>
                  <a:pt x="7663543" y="2795582"/>
                  <a:pt x="7785463" y="2743331"/>
                </a:cubicBezTo>
                <a:cubicBezTo>
                  <a:pt x="7907383" y="2691079"/>
                  <a:pt x="8029303" y="2699788"/>
                  <a:pt x="8098971" y="2664954"/>
                </a:cubicBezTo>
                <a:cubicBezTo>
                  <a:pt x="8168639" y="2630120"/>
                  <a:pt x="8103325" y="2603994"/>
                  <a:pt x="8203474" y="2534326"/>
                </a:cubicBezTo>
                <a:cubicBezTo>
                  <a:pt x="8303623" y="2464658"/>
                  <a:pt x="8547463" y="2299194"/>
                  <a:pt x="8699863" y="2246943"/>
                </a:cubicBezTo>
                <a:cubicBezTo>
                  <a:pt x="8852263" y="2194692"/>
                  <a:pt x="8982891" y="2207754"/>
                  <a:pt x="9117874" y="2220817"/>
                </a:cubicBezTo>
                <a:cubicBezTo>
                  <a:pt x="9252857" y="2233880"/>
                  <a:pt x="9405257" y="2360154"/>
                  <a:pt x="9509760" y="2325320"/>
                </a:cubicBezTo>
                <a:cubicBezTo>
                  <a:pt x="9614263" y="2290486"/>
                  <a:pt x="9609908" y="2207754"/>
                  <a:pt x="9744891" y="2011811"/>
                </a:cubicBezTo>
                <a:cubicBezTo>
                  <a:pt x="9879874" y="1815868"/>
                  <a:pt x="10162903" y="1393503"/>
                  <a:pt x="10319657" y="1149663"/>
                </a:cubicBezTo>
                <a:cubicBezTo>
                  <a:pt x="10476411" y="905823"/>
                  <a:pt x="10585269" y="692462"/>
                  <a:pt x="10685417" y="548771"/>
                </a:cubicBezTo>
                <a:cubicBezTo>
                  <a:pt x="10785565" y="405080"/>
                  <a:pt x="10824754" y="374600"/>
                  <a:pt x="10920548" y="287514"/>
                </a:cubicBezTo>
                <a:cubicBezTo>
                  <a:pt x="11016342" y="200428"/>
                  <a:pt x="11151326" y="39320"/>
                  <a:pt x="11260183" y="26257"/>
                </a:cubicBezTo>
                <a:cubicBezTo>
                  <a:pt x="11369040" y="13194"/>
                  <a:pt x="11460480" y="213491"/>
                  <a:pt x="11573691" y="209137"/>
                </a:cubicBezTo>
                <a:cubicBezTo>
                  <a:pt x="11686902" y="204783"/>
                  <a:pt x="11804468" y="4485"/>
                  <a:pt x="11939451" y="131"/>
                </a:cubicBezTo>
                <a:cubicBezTo>
                  <a:pt x="12074434" y="-4223"/>
                  <a:pt x="12279085" y="100279"/>
                  <a:pt x="12383588" y="183011"/>
                </a:cubicBezTo>
                <a:cubicBezTo>
                  <a:pt x="12488091" y="265742"/>
                  <a:pt x="12492445" y="405080"/>
                  <a:pt x="12566468" y="496520"/>
                </a:cubicBezTo>
                <a:cubicBezTo>
                  <a:pt x="12640491" y="587960"/>
                  <a:pt x="12744995" y="688108"/>
                  <a:pt x="12827726" y="731651"/>
                </a:cubicBezTo>
                <a:cubicBezTo>
                  <a:pt x="12910458" y="775194"/>
                  <a:pt x="12975771" y="718588"/>
                  <a:pt x="13062857" y="757777"/>
                </a:cubicBezTo>
                <a:cubicBezTo>
                  <a:pt x="13149943" y="796966"/>
                  <a:pt x="13250092" y="958074"/>
                  <a:pt x="13350240" y="966783"/>
                </a:cubicBezTo>
                <a:cubicBezTo>
                  <a:pt x="13450389" y="975491"/>
                  <a:pt x="13563600" y="853571"/>
                  <a:pt x="13663748" y="810028"/>
                </a:cubicBezTo>
                <a:cubicBezTo>
                  <a:pt x="13763896" y="766485"/>
                  <a:pt x="13894525" y="722943"/>
                  <a:pt x="13951131" y="705526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3066326" y="6609546"/>
            <a:ext cx="3683726" cy="446236"/>
          </a:xfrm>
          <a:custGeom>
            <a:avLst/>
            <a:gdLst>
              <a:gd name="connsiteX0" fmla="*/ 3683726 w 3683726"/>
              <a:gd name="connsiteY0" fmla="*/ 339894 h 446236"/>
              <a:gd name="connsiteX1" fmla="*/ 3422469 w 3683726"/>
              <a:gd name="connsiteY1" fmla="*/ 444397 h 446236"/>
              <a:gd name="connsiteX2" fmla="*/ 3239589 w 3683726"/>
              <a:gd name="connsiteY2" fmla="*/ 261517 h 446236"/>
              <a:gd name="connsiteX3" fmla="*/ 3004458 w 3683726"/>
              <a:gd name="connsiteY3" fmla="*/ 339894 h 446236"/>
              <a:gd name="connsiteX4" fmla="*/ 2220686 w 3683726"/>
              <a:gd name="connsiteY4" fmla="*/ 259 h 446236"/>
              <a:gd name="connsiteX5" fmla="*/ 1985555 w 3683726"/>
              <a:gd name="connsiteY5" fmla="*/ 287642 h 446236"/>
              <a:gd name="connsiteX6" fmla="*/ 1306286 w 3683726"/>
              <a:gd name="connsiteY6" fmla="*/ 259 h 446236"/>
              <a:gd name="connsiteX7" fmla="*/ 966652 w 3683726"/>
              <a:gd name="connsiteY7" fmla="*/ 235391 h 446236"/>
              <a:gd name="connsiteX8" fmla="*/ 731520 w 3683726"/>
              <a:gd name="connsiteY8" fmla="*/ 183139 h 446236"/>
              <a:gd name="connsiteX9" fmla="*/ 261258 w 3683726"/>
              <a:gd name="connsiteY9" fmla="*/ 339894 h 446236"/>
              <a:gd name="connsiteX10" fmla="*/ 0 w 3683726"/>
              <a:gd name="connsiteY10" fmla="*/ 339894 h 44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3726" h="446236">
                <a:moveTo>
                  <a:pt x="3683726" y="339894"/>
                </a:moveTo>
                <a:cubicBezTo>
                  <a:pt x="3590109" y="398677"/>
                  <a:pt x="3496492" y="457460"/>
                  <a:pt x="3422469" y="444397"/>
                </a:cubicBezTo>
                <a:cubicBezTo>
                  <a:pt x="3348446" y="431334"/>
                  <a:pt x="3309257" y="278934"/>
                  <a:pt x="3239589" y="261517"/>
                </a:cubicBezTo>
                <a:cubicBezTo>
                  <a:pt x="3169921" y="244100"/>
                  <a:pt x="3174275" y="383437"/>
                  <a:pt x="3004458" y="339894"/>
                </a:cubicBezTo>
                <a:cubicBezTo>
                  <a:pt x="2834641" y="296351"/>
                  <a:pt x="2390503" y="8968"/>
                  <a:pt x="2220686" y="259"/>
                </a:cubicBezTo>
                <a:cubicBezTo>
                  <a:pt x="2050869" y="-8450"/>
                  <a:pt x="2137955" y="287642"/>
                  <a:pt x="1985555" y="287642"/>
                </a:cubicBezTo>
                <a:cubicBezTo>
                  <a:pt x="1833155" y="287642"/>
                  <a:pt x="1476103" y="8968"/>
                  <a:pt x="1306286" y="259"/>
                </a:cubicBezTo>
                <a:cubicBezTo>
                  <a:pt x="1136469" y="-8450"/>
                  <a:pt x="1062446" y="204911"/>
                  <a:pt x="966652" y="235391"/>
                </a:cubicBezTo>
                <a:cubicBezTo>
                  <a:pt x="870858" y="265871"/>
                  <a:pt x="849086" y="165722"/>
                  <a:pt x="731520" y="183139"/>
                </a:cubicBezTo>
                <a:cubicBezTo>
                  <a:pt x="613954" y="200556"/>
                  <a:pt x="383178" y="313768"/>
                  <a:pt x="261258" y="339894"/>
                </a:cubicBezTo>
                <a:cubicBezTo>
                  <a:pt x="139338" y="366020"/>
                  <a:pt x="69669" y="352957"/>
                  <a:pt x="0" y="33989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24973504" y="12693563"/>
            <a:ext cx="1750422" cy="735054"/>
          </a:xfrm>
          <a:custGeom>
            <a:avLst/>
            <a:gdLst>
              <a:gd name="connsiteX0" fmla="*/ 1750422 w 1750422"/>
              <a:gd name="connsiteY0" fmla="*/ 186414 h 735054"/>
              <a:gd name="connsiteX1" fmla="*/ 1175657 w 1750422"/>
              <a:gd name="connsiteY1" fmla="*/ 134162 h 735054"/>
              <a:gd name="connsiteX2" fmla="*/ 809897 w 1750422"/>
              <a:gd name="connsiteY2" fmla="*/ 3534 h 735054"/>
              <a:gd name="connsiteX3" fmla="*/ 600891 w 1750422"/>
              <a:gd name="connsiteY3" fmla="*/ 290917 h 735054"/>
              <a:gd name="connsiteX4" fmla="*/ 287382 w 1750422"/>
              <a:gd name="connsiteY4" fmla="*/ 369294 h 735054"/>
              <a:gd name="connsiteX5" fmla="*/ 0 w 1750422"/>
              <a:gd name="connsiteY5" fmla="*/ 735054 h 73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0422" h="735054">
                <a:moveTo>
                  <a:pt x="1750422" y="186414"/>
                </a:moveTo>
                <a:cubicBezTo>
                  <a:pt x="1541416" y="175528"/>
                  <a:pt x="1332411" y="164642"/>
                  <a:pt x="1175657" y="134162"/>
                </a:cubicBezTo>
                <a:cubicBezTo>
                  <a:pt x="1018903" y="103682"/>
                  <a:pt x="905691" y="-22592"/>
                  <a:pt x="809897" y="3534"/>
                </a:cubicBezTo>
                <a:cubicBezTo>
                  <a:pt x="714103" y="29660"/>
                  <a:pt x="687977" y="229957"/>
                  <a:pt x="600891" y="290917"/>
                </a:cubicBezTo>
                <a:cubicBezTo>
                  <a:pt x="513805" y="351877"/>
                  <a:pt x="387530" y="295271"/>
                  <a:pt x="287382" y="369294"/>
                </a:cubicBezTo>
                <a:cubicBezTo>
                  <a:pt x="187233" y="443317"/>
                  <a:pt x="0" y="735054"/>
                  <a:pt x="0" y="73505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20943033" y="10345783"/>
            <a:ext cx="1470151" cy="6766560"/>
          </a:xfrm>
          <a:custGeom>
            <a:avLst/>
            <a:gdLst>
              <a:gd name="connsiteX0" fmla="*/ 268368 w 1470151"/>
              <a:gd name="connsiteY0" fmla="*/ 6766560 h 6766560"/>
              <a:gd name="connsiteX1" fmla="*/ 33236 w 1470151"/>
              <a:gd name="connsiteY1" fmla="*/ 6557554 h 6766560"/>
              <a:gd name="connsiteX2" fmla="*/ 7111 w 1470151"/>
              <a:gd name="connsiteY2" fmla="*/ 5826034 h 6766560"/>
              <a:gd name="connsiteX3" fmla="*/ 85488 w 1470151"/>
              <a:gd name="connsiteY3" fmla="*/ 5172891 h 6766560"/>
              <a:gd name="connsiteX4" fmla="*/ 163865 w 1470151"/>
              <a:gd name="connsiteY4" fmla="*/ 4859382 h 6766560"/>
              <a:gd name="connsiteX5" fmla="*/ 111613 w 1470151"/>
              <a:gd name="connsiteY5" fmla="*/ 3918857 h 6766560"/>
              <a:gd name="connsiteX6" fmla="*/ 398996 w 1470151"/>
              <a:gd name="connsiteY6" fmla="*/ 3135085 h 6766560"/>
              <a:gd name="connsiteX7" fmla="*/ 555751 w 1470151"/>
              <a:gd name="connsiteY7" fmla="*/ 2142308 h 6766560"/>
              <a:gd name="connsiteX8" fmla="*/ 790882 w 1470151"/>
              <a:gd name="connsiteY8" fmla="*/ 1175657 h 6766560"/>
              <a:gd name="connsiteX9" fmla="*/ 1078265 w 1470151"/>
              <a:gd name="connsiteY9" fmla="*/ 862148 h 6766560"/>
              <a:gd name="connsiteX10" fmla="*/ 1287271 w 1470151"/>
              <a:gd name="connsiteY10" fmla="*/ 418011 h 6766560"/>
              <a:gd name="connsiteX11" fmla="*/ 1470151 w 1470151"/>
              <a:gd name="connsiteY11" fmla="*/ 0 h 676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70151" h="6766560">
                <a:moveTo>
                  <a:pt x="268368" y="6766560"/>
                </a:moveTo>
                <a:cubicBezTo>
                  <a:pt x="172573" y="6740434"/>
                  <a:pt x="76779" y="6714308"/>
                  <a:pt x="33236" y="6557554"/>
                </a:cubicBezTo>
                <a:cubicBezTo>
                  <a:pt x="-10307" y="6400800"/>
                  <a:pt x="-1598" y="6056811"/>
                  <a:pt x="7111" y="5826034"/>
                </a:cubicBezTo>
                <a:cubicBezTo>
                  <a:pt x="15820" y="5595257"/>
                  <a:pt x="59362" y="5334000"/>
                  <a:pt x="85488" y="5172891"/>
                </a:cubicBezTo>
                <a:cubicBezTo>
                  <a:pt x="111614" y="5011782"/>
                  <a:pt x="159511" y="5068388"/>
                  <a:pt x="163865" y="4859382"/>
                </a:cubicBezTo>
                <a:cubicBezTo>
                  <a:pt x="168219" y="4650376"/>
                  <a:pt x="72425" y="4206240"/>
                  <a:pt x="111613" y="3918857"/>
                </a:cubicBezTo>
                <a:cubicBezTo>
                  <a:pt x="150801" y="3631474"/>
                  <a:pt x="324973" y="3431176"/>
                  <a:pt x="398996" y="3135085"/>
                </a:cubicBezTo>
                <a:cubicBezTo>
                  <a:pt x="473019" y="2838994"/>
                  <a:pt x="490437" y="2468879"/>
                  <a:pt x="555751" y="2142308"/>
                </a:cubicBezTo>
                <a:cubicBezTo>
                  <a:pt x="621065" y="1815737"/>
                  <a:pt x="703796" y="1389017"/>
                  <a:pt x="790882" y="1175657"/>
                </a:cubicBezTo>
                <a:cubicBezTo>
                  <a:pt x="877968" y="962297"/>
                  <a:pt x="995534" y="988422"/>
                  <a:pt x="1078265" y="862148"/>
                </a:cubicBezTo>
                <a:cubicBezTo>
                  <a:pt x="1160996" y="735874"/>
                  <a:pt x="1221957" y="561702"/>
                  <a:pt x="1287271" y="418011"/>
                </a:cubicBezTo>
                <a:cubicBezTo>
                  <a:pt x="1352585" y="274320"/>
                  <a:pt x="1411368" y="137160"/>
                  <a:pt x="1470151" y="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 81"/>
          <p:cNvSpPr/>
          <p:nvPr/>
        </p:nvSpPr>
        <p:spPr>
          <a:xfrm>
            <a:off x="12877298" y="7210697"/>
            <a:ext cx="3213463" cy="3579223"/>
          </a:xfrm>
          <a:custGeom>
            <a:avLst/>
            <a:gdLst>
              <a:gd name="connsiteX0" fmla="*/ 0 w 3213463"/>
              <a:gd name="connsiteY0" fmla="*/ 3579223 h 3579223"/>
              <a:gd name="connsiteX1" fmla="*/ 444137 w 3213463"/>
              <a:gd name="connsiteY1" fmla="*/ 3161211 h 3579223"/>
              <a:gd name="connsiteX2" fmla="*/ 783771 w 3213463"/>
              <a:gd name="connsiteY2" fmla="*/ 2899954 h 3579223"/>
              <a:gd name="connsiteX3" fmla="*/ 862148 w 3213463"/>
              <a:gd name="connsiteY3" fmla="*/ 2325188 h 3579223"/>
              <a:gd name="connsiteX4" fmla="*/ 1384663 w 3213463"/>
              <a:gd name="connsiteY4" fmla="*/ 1750423 h 3579223"/>
              <a:gd name="connsiteX5" fmla="*/ 2116183 w 3213463"/>
              <a:gd name="connsiteY5" fmla="*/ 1619794 h 3579223"/>
              <a:gd name="connsiteX6" fmla="*/ 2847703 w 3213463"/>
              <a:gd name="connsiteY6" fmla="*/ 1410788 h 3579223"/>
              <a:gd name="connsiteX7" fmla="*/ 2899954 w 3213463"/>
              <a:gd name="connsiteY7" fmla="*/ 1097280 h 3579223"/>
              <a:gd name="connsiteX8" fmla="*/ 3135086 w 3213463"/>
              <a:gd name="connsiteY8" fmla="*/ 391886 h 3579223"/>
              <a:gd name="connsiteX9" fmla="*/ 3213463 w 3213463"/>
              <a:gd name="connsiteY9" fmla="*/ 0 h 357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13463" h="3579223">
                <a:moveTo>
                  <a:pt x="0" y="3579223"/>
                </a:moveTo>
                <a:cubicBezTo>
                  <a:pt x="156754" y="3426822"/>
                  <a:pt x="313509" y="3274422"/>
                  <a:pt x="444137" y="3161211"/>
                </a:cubicBezTo>
                <a:cubicBezTo>
                  <a:pt x="574765" y="3048000"/>
                  <a:pt x="714103" y="3039291"/>
                  <a:pt x="783771" y="2899954"/>
                </a:cubicBezTo>
                <a:cubicBezTo>
                  <a:pt x="853439" y="2760617"/>
                  <a:pt x="761999" y="2516776"/>
                  <a:pt x="862148" y="2325188"/>
                </a:cubicBezTo>
                <a:cubicBezTo>
                  <a:pt x="962297" y="2133600"/>
                  <a:pt x="1175657" y="1867989"/>
                  <a:pt x="1384663" y="1750423"/>
                </a:cubicBezTo>
                <a:cubicBezTo>
                  <a:pt x="1593669" y="1632857"/>
                  <a:pt x="1872343" y="1676400"/>
                  <a:pt x="2116183" y="1619794"/>
                </a:cubicBezTo>
                <a:cubicBezTo>
                  <a:pt x="2360023" y="1563188"/>
                  <a:pt x="2717075" y="1497874"/>
                  <a:pt x="2847703" y="1410788"/>
                </a:cubicBezTo>
                <a:cubicBezTo>
                  <a:pt x="2978332" y="1323702"/>
                  <a:pt x="2852057" y="1267097"/>
                  <a:pt x="2899954" y="1097280"/>
                </a:cubicBezTo>
                <a:cubicBezTo>
                  <a:pt x="2947851" y="927463"/>
                  <a:pt x="3082835" y="574766"/>
                  <a:pt x="3135086" y="391886"/>
                </a:cubicBezTo>
                <a:cubicBezTo>
                  <a:pt x="3187337" y="209006"/>
                  <a:pt x="3200400" y="104503"/>
                  <a:pt x="3213463" y="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15097984" y="8647611"/>
            <a:ext cx="549764" cy="992777"/>
          </a:xfrm>
          <a:custGeom>
            <a:avLst/>
            <a:gdLst>
              <a:gd name="connsiteX0" fmla="*/ 0 w 549764"/>
              <a:gd name="connsiteY0" fmla="*/ 992777 h 992777"/>
              <a:gd name="connsiteX1" fmla="*/ 365760 w 549764"/>
              <a:gd name="connsiteY1" fmla="*/ 705394 h 992777"/>
              <a:gd name="connsiteX2" fmla="*/ 522514 w 549764"/>
              <a:gd name="connsiteY2" fmla="*/ 496389 h 992777"/>
              <a:gd name="connsiteX3" fmla="*/ 548640 w 549764"/>
              <a:gd name="connsiteY3" fmla="*/ 0 h 99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764" h="992777">
                <a:moveTo>
                  <a:pt x="0" y="992777"/>
                </a:moveTo>
                <a:cubicBezTo>
                  <a:pt x="139337" y="890451"/>
                  <a:pt x="278674" y="788125"/>
                  <a:pt x="365760" y="705394"/>
                </a:cubicBezTo>
                <a:cubicBezTo>
                  <a:pt x="452846" y="622663"/>
                  <a:pt x="492034" y="613955"/>
                  <a:pt x="522514" y="496389"/>
                </a:cubicBezTo>
                <a:cubicBezTo>
                  <a:pt x="552994" y="378823"/>
                  <a:pt x="550817" y="189411"/>
                  <a:pt x="548640" y="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15045732" y="7052474"/>
            <a:ext cx="2169069" cy="4782474"/>
          </a:xfrm>
          <a:custGeom>
            <a:avLst/>
            <a:gdLst>
              <a:gd name="connsiteX0" fmla="*/ 0 w 2169069"/>
              <a:gd name="connsiteY0" fmla="*/ 27594 h 4782474"/>
              <a:gd name="connsiteX1" fmla="*/ 313509 w 2169069"/>
              <a:gd name="connsiteY1" fmla="*/ 132097 h 4782474"/>
              <a:gd name="connsiteX2" fmla="*/ 783772 w 2169069"/>
              <a:gd name="connsiteY2" fmla="*/ 1469 h 4782474"/>
              <a:gd name="connsiteX3" fmla="*/ 1045029 w 2169069"/>
              <a:gd name="connsiteY3" fmla="*/ 79846 h 4782474"/>
              <a:gd name="connsiteX4" fmla="*/ 1463040 w 2169069"/>
              <a:gd name="connsiteY4" fmla="*/ 341103 h 4782474"/>
              <a:gd name="connsiteX5" fmla="*/ 1854926 w 2169069"/>
              <a:gd name="connsiteY5" fmla="*/ 889743 h 4782474"/>
              <a:gd name="connsiteX6" fmla="*/ 1828800 w 2169069"/>
              <a:gd name="connsiteY6" fmla="*/ 1124874 h 4782474"/>
              <a:gd name="connsiteX7" fmla="*/ 1985554 w 2169069"/>
              <a:gd name="connsiteY7" fmla="*/ 1360006 h 4782474"/>
              <a:gd name="connsiteX8" fmla="*/ 1933303 w 2169069"/>
              <a:gd name="connsiteY8" fmla="*/ 1987023 h 4782474"/>
              <a:gd name="connsiteX9" fmla="*/ 1828800 w 2169069"/>
              <a:gd name="connsiteY9" fmla="*/ 2796920 h 4782474"/>
              <a:gd name="connsiteX10" fmla="*/ 2037806 w 2169069"/>
              <a:gd name="connsiteY10" fmla="*/ 3502314 h 4782474"/>
              <a:gd name="connsiteX11" fmla="*/ 2168434 w 2169069"/>
              <a:gd name="connsiteY11" fmla="*/ 3894200 h 4782474"/>
              <a:gd name="connsiteX12" fmla="*/ 1985554 w 2169069"/>
              <a:gd name="connsiteY12" fmla="*/ 4364463 h 4782474"/>
              <a:gd name="connsiteX13" fmla="*/ 1959429 w 2169069"/>
              <a:gd name="connsiteY13" fmla="*/ 4782474 h 478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9069" h="4782474">
                <a:moveTo>
                  <a:pt x="0" y="27594"/>
                </a:moveTo>
                <a:cubicBezTo>
                  <a:pt x="91440" y="82022"/>
                  <a:pt x="182880" y="136451"/>
                  <a:pt x="313509" y="132097"/>
                </a:cubicBezTo>
                <a:cubicBezTo>
                  <a:pt x="444138" y="127743"/>
                  <a:pt x="661852" y="10177"/>
                  <a:pt x="783772" y="1469"/>
                </a:cubicBezTo>
                <a:cubicBezTo>
                  <a:pt x="905692" y="-7240"/>
                  <a:pt x="931818" y="23240"/>
                  <a:pt x="1045029" y="79846"/>
                </a:cubicBezTo>
                <a:cubicBezTo>
                  <a:pt x="1158240" y="136452"/>
                  <a:pt x="1328057" y="206120"/>
                  <a:pt x="1463040" y="341103"/>
                </a:cubicBezTo>
                <a:cubicBezTo>
                  <a:pt x="1598023" y="476086"/>
                  <a:pt x="1793966" y="759115"/>
                  <a:pt x="1854926" y="889743"/>
                </a:cubicBezTo>
                <a:cubicBezTo>
                  <a:pt x="1915886" y="1020371"/>
                  <a:pt x="1807029" y="1046497"/>
                  <a:pt x="1828800" y="1124874"/>
                </a:cubicBezTo>
                <a:cubicBezTo>
                  <a:pt x="1850571" y="1203251"/>
                  <a:pt x="1968137" y="1216315"/>
                  <a:pt x="1985554" y="1360006"/>
                </a:cubicBezTo>
                <a:cubicBezTo>
                  <a:pt x="2002971" y="1503697"/>
                  <a:pt x="1959429" y="1747537"/>
                  <a:pt x="1933303" y="1987023"/>
                </a:cubicBezTo>
                <a:cubicBezTo>
                  <a:pt x="1907177" y="2226509"/>
                  <a:pt x="1811383" y="2544372"/>
                  <a:pt x="1828800" y="2796920"/>
                </a:cubicBezTo>
                <a:cubicBezTo>
                  <a:pt x="1846217" y="3049469"/>
                  <a:pt x="1981200" y="3319434"/>
                  <a:pt x="2037806" y="3502314"/>
                </a:cubicBezTo>
                <a:cubicBezTo>
                  <a:pt x="2094412" y="3685194"/>
                  <a:pt x="2177143" y="3750509"/>
                  <a:pt x="2168434" y="3894200"/>
                </a:cubicBezTo>
                <a:cubicBezTo>
                  <a:pt x="2159725" y="4037891"/>
                  <a:pt x="2020388" y="4216417"/>
                  <a:pt x="1985554" y="4364463"/>
                </a:cubicBezTo>
                <a:cubicBezTo>
                  <a:pt x="1950720" y="4512509"/>
                  <a:pt x="1955074" y="4647491"/>
                  <a:pt x="1959429" y="478247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17005161" y="5277394"/>
            <a:ext cx="1326641" cy="4000183"/>
          </a:xfrm>
          <a:custGeom>
            <a:avLst/>
            <a:gdLst>
              <a:gd name="connsiteX0" fmla="*/ 0 w 1326641"/>
              <a:gd name="connsiteY0" fmla="*/ 3944983 h 4000183"/>
              <a:gd name="connsiteX1" fmla="*/ 235131 w 1326641"/>
              <a:gd name="connsiteY1" fmla="*/ 3997234 h 4000183"/>
              <a:gd name="connsiteX2" fmla="*/ 574765 w 1326641"/>
              <a:gd name="connsiteY2" fmla="*/ 3866606 h 4000183"/>
              <a:gd name="connsiteX3" fmla="*/ 1097280 w 1326641"/>
              <a:gd name="connsiteY3" fmla="*/ 3709851 h 4000183"/>
              <a:gd name="connsiteX4" fmla="*/ 1227908 w 1326641"/>
              <a:gd name="connsiteY4" fmla="*/ 3474720 h 4000183"/>
              <a:gd name="connsiteX5" fmla="*/ 1201783 w 1326641"/>
              <a:gd name="connsiteY5" fmla="*/ 2926080 h 4000183"/>
              <a:gd name="connsiteX6" fmla="*/ 966651 w 1326641"/>
              <a:gd name="connsiteY6" fmla="*/ 2011680 h 4000183"/>
              <a:gd name="connsiteX7" fmla="*/ 1045028 w 1326641"/>
              <a:gd name="connsiteY7" fmla="*/ 1750423 h 4000183"/>
              <a:gd name="connsiteX8" fmla="*/ 1306285 w 1326641"/>
              <a:gd name="connsiteY8" fmla="*/ 1201783 h 4000183"/>
              <a:gd name="connsiteX9" fmla="*/ 1306285 w 1326641"/>
              <a:gd name="connsiteY9" fmla="*/ 731520 h 4000183"/>
              <a:gd name="connsiteX10" fmla="*/ 1280160 w 1326641"/>
              <a:gd name="connsiteY10" fmla="*/ 339634 h 4000183"/>
              <a:gd name="connsiteX11" fmla="*/ 1097280 w 1326641"/>
              <a:gd name="connsiteY11" fmla="*/ 261257 h 4000183"/>
              <a:gd name="connsiteX12" fmla="*/ 600891 w 1326641"/>
              <a:gd name="connsiteY12" fmla="*/ 0 h 4000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6641" h="4000183">
                <a:moveTo>
                  <a:pt x="0" y="3944983"/>
                </a:moveTo>
                <a:cubicBezTo>
                  <a:pt x="69668" y="3977640"/>
                  <a:pt x="139337" y="4010297"/>
                  <a:pt x="235131" y="3997234"/>
                </a:cubicBezTo>
                <a:cubicBezTo>
                  <a:pt x="330925" y="3984171"/>
                  <a:pt x="431074" y="3914503"/>
                  <a:pt x="574765" y="3866606"/>
                </a:cubicBezTo>
                <a:cubicBezTo>
                  <a:pt x="718456" y="3818709"/>
                  <a:pt x="988423" y="3775165"/>
                  <a:pt x="1097280" y="3709851"/>
                </a:cubicBezTo>
                <a:cubicBezTo>
                  <a:pt x="1206137" y="3644537"/>
                  <a:pt x="1210491" y="3605348"/>
                  <a:pt x="1227908" y="3474720"/>
                </a:cubicBezTo>
                <a:cubicBezTo>
                  <a:pt x="1245325" y="3344092"/>
                  <a:pt x="1245326" y="3169920"/>
                  <a:pt x="1201783" y="2926080"/>
                </a:cubicBezTo>
                <a:cubicBezTo>
                  <a:pt x="1158240" y="2682240"/>
                  <a:pt x="992777" y="2207623"/>
                  <a:pt x="966651" y="2011680"/>
                </a:cubicBezTo>
                <a:cubicBezTo>
                  <a:pt x="940525" y="1815737"/>
                  <a:pt x="988422" y="1885406"/>
                  <a:pt x="1045028" y="1750423"/>
                </a:cubicBezTo>
                <a:cubicBezTo>
                  <a:pt x="1101634" y="1615440"/>
                  <a:pt x="1262742" y="1371600"/>
                  <a:pt x="1306285" y="1201783"/>
                </a:cubicBezTo>
                <a:cubicBezTo>
                  <a:pt x="1349828" y="1031966"/>
                  <a:pt x="1310639" y="875211"/>
                  <a:pt x="1306285" y="731520"/>
                </a:cubicBezTo>
                <a:cubicBezTo>
                  <a:pt x="1301931" y="587828"/>
                  <a:pt x="1314994" y="418011"/>
                  <a:pt x="1280160" y="339634"/>
                </a:cubicBezTo>
                <a:cubicBezTo>
                  <a:pt x="1245326" y="261257"/>
                  <a:pt x="1210492" y="317863"/>
                  <a:pt x="1097280" y="261257"/>
                </a:cubicBezTo>
                <a:cubicBezTo>
                  <a:pt x="984069" y="204651"/>
                  <a:pt x="792480" y="102325"/>
                  <a:pt x="600891" y="0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18337572" y="5555999"/>
            <a:ext cx="4127863" cy="792549"/>
          </a:xfrm>
          <a:custGeom>
            <a:avLst/>
            <a:gdLst>
              <a:gd name="connsiteX0" fmla="*/ 0 w 4127863"/>
              <a:gd name="connsiteY0" fmla="*/ 87155 h 792549"/>
              <a:gd name="connsiteX1" fmla="*/ 627017 w 4127863"/>
              <a:gd name="connsiteY1" fmla="*/ 8778 h 792549"/>
              <a:gd name="connsiteX2" fmla="*/ 1149532 w 4127863"/>
              <a:gd name="connsiteY2" fmla="*/ 270035 h 792549"/>
              <a:gd name="connsiteX3" fmla="*/ 1358537 w 4127863"/>
              <a:gd name="connsiteY3" fmla="*/ 400664 h 792549"/>
              <a:gd name="connsiteX4" fmla="*/ 1619794 w 4127863"/>
              <a:gd name="connsiteY4" fmla="*/ 296161 h 792549"/>
              <a:gd name="connsiteX5" fmla="*/ 2351314 w 4127863"/>
              <a:gd name="connsiteY5" fmla="*/ 400664 h 792549"/>
              <a:gd name="connsiteX6" fmla="*/ 3448594 w 4127863"/>
              <a:gd name="connsiteY6" fmla="*/ 452915 h 792549"/>
              <a:gd name="connsiteX7" fmla="*/ 3657600 w 4127863"/>
              <a:gd name="connsiteY7" fmla="*/ 452915 h 792549"/>
              <a:gd name="connsiteX8" fmla="*/ 4127863 w 4127863"/>
              <a:gd name="connsiteY8" fmla="*/ 792549 h 792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27863" h="792549">
                <a:moveTo>
                  <a:pt x="0" y="87155"/>
                </a:moveTo>
                <a:cubicBezTo>
                  <a:pt x="217714" y="32726"/>
                  <a:pt x="435429" y="-21702"/>
                  <a:pt x="627017" y="8778"/>
                </a:cubicBezTo>
                <a:cubicBezTo>
                  <a:pt x="818605" y="39258"/>
                  <a:pt x="1027612" y="204721"/>
                  <a:pt x="1149532" y="270035"/>
                </a:cubicBezTo>
                <a:cubicBezTo>
                  <a:pt x="1271452" y="335349"/>
                  <a:pt x="1280160" y="396310"/>
                  <a:pt x="1358537" y="400664"/>
                </a:cubicBezTo>
                <a:cubicBezTo>
                  <a:pt x="1436914" y="405018"/>
                  <a:pt x="1454331" y="296161"/>
                  <a:pt x="1619794" y="296161"/>
                </a:cubicBezTo>
                <a:cubicBezTo>
                  <a:pt x="1785257" y="296161"/>
                  <a:pt x="2046514" y="374538"/>
                  <a:pt x="2351314" y="400664"/>
                </a:cubicBezTo>
                <a:cubicBezTo>
                  <a:pt x="2656114" y="426790"/>
                  <a:pt x="3230880" y="444207"/>
                  <a:pt x="3448594" y="452915"/>
                </a:cubicBezTo>
                <a:cubicBezTo>
                  <a:pt x="3666308" y="461623"/>
                  <a:pt x="3544389" y="396309"/>
                  <a:pt x="3657600" y="452915"/>
                </a:cubicBezTo>
                <a:cubicBezTo>
                  <a:pt x="3770812" y="509521"/>
                  <a:pt x="4127863" y="792549"/>
                  <a:pt x="4127863" y="792549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TextBox 95"/>
          <p:cNvSpPr txBox="1"/>
          <p:nvPr/>
        </p:nvSpPr>
        <p:spPr>
          <a:xfrm rot="2607017">
            <a:off x="13994349" y="10389115"/>
            <a:ext cx="12285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latin typeface="Minion Pro Cond" panose="02040706060306020203" pitchFamily="18" charset="0"/>
              </a:rPr>
              <a:t>Han  R.</a:t>
            </a:r>
          </a:p>
        </p:txBody>
      </p:sp>
      <p:sp>
        <p:nvSpPr>
          <p:cNvPr id="97" name="TextBox 96"/>
          <p:cNvSpPr txBox="1"/>
          <p:nvPr/>
        </p:nvSpPr>
        <p:spPr>
          <a:xfrm rot="17396257">
            <a:off x="23173401" y="3073916"/>
            <a:ext cx="26214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>
                <a:latin typeface="Minion Pro Cond" panose="02040706060306020203" pitchFamily="18" charset="0"/>
              </a:rPr>
              <a:t>Twinnan</a:t>
            </a:r>
            <a:r>
              <a:rPr lang="en-US" sz="2800" b="1" dirty="0">
                <a:latin typeface="Minion Pro Cond" panose="02040706060306020203" pitchFamily="18" charset="0"/>
              </a:rPr>
              <a:t> –</a:t>
            </a:r>
            <a:r>
              <a:rPr lang="en-US" sz="2800" b="1" dirty="0" err="1">
                <a:latin typeface="Minion Pro Cond" panose="02040706060306020203" pitchFamily="18" charset="0"/>
              </a:rPr>
              <a:t>mui</a:t>
            </a:r>
            <a:r>
              <a:rPr lang="en-US" sz="2800" b="1" dirty="0">
                <a:latin typeface="Minion Pro Cond" panose="02040706060306020203" pitchFamily="18" charset="0"/>
              </a:rPr>
              <a:t> R.</a:t>
            </a:r>
          </a:p>
        </p:txBody>
      </p:sp>
      <p:sp>
        <p:nvSpPr>
          <p:cNvPr id="98" name="Oval 97"/>
          <p:cNvSpPr/>
          <p:nvPr/>
        </p:nvSpPr>
        <p:spPr>
          <a:xfrm>
            <a:off x="15803377" y="6975565"/>
            <a:ext cx="809897" cy="757646"/>
          </a:xfrm>
          <a:prstGeom prst="ellipse">
            <a:avLst/>
          </a:prstGeom>
          <a:noFill/>
          <a:ln w="14605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14904010" y="6270171"/>
            <a:ext cx="2310156" cy="6923314"/>
          </a:xfrm>
          <a:custGeom>
            <a:avLst/>
            <a:gdLst>
              <a:gd name="connsiteX0" fmla="*/ 63345 w 1996648"/>
              <a:gd name="connsiteY0" fmla="*/ 0 h 6557554"/>
              <a:gd name="connsiteX1" fmla="*/ 89471 w 1996648"/>
              <a:gd name="connsiteY1" fmla="*/ 914400 h 6557554"/>
              <a:gd name="connsiteX2" fmla="*/ 925494 w 1996648"/>
              <a:gd name="connsiteY2" fmla="*/ 2063932 h 6557554"/>
              <a:gd name="connsiteX3" fmla="*/ 1578636 w 1996648"/>
              <a:gd name="connsiteY3" fmla="*/ 2926080 h 6557554"/>
              <a:gd name="connsiteX4" fmla="*/ 1526385 w 1996648"/>
              <a:gd name="connsiteY4" fmla="*/ 4572000 h 6557554"/>
              <a:gd name="connsiteX5" fmla="*/ 1892145 w 1996648"/>
              <a:gd name="connsiteY5" fmla="*/ 5695406 h 6557554"/>
              <a:gd name="connsiteX6" fmla="*/ 1944396 w 1996648"/>
              <a:gd name="connsiteY6" fmla="*/ 6348549 h 6557554"/>
              <a:gd name="connsiteX7" fmla="*/ 1996648 w 1996648"/>
              <a:gd name="connsiteY7" fmla="*/ 6557554 h 6557554"/>
              <a:gd name="connsiteX0" fmla="*/ 63345 w 2310156"/>
              <a:gd name="connsiteY0" fmla="*/ 0 h 6923314"/>
              <a:gd name="connsiteX1" fmla="*/ 89471 w 2310156"/>
              <a:gd name="connsiteY1" fmla="*/ 914400 h 6923314"/>
              <a:gd name="connsiteX2" fmla="*/ 925494 w 2310156"/>
              <a:gd name="connsiteY2" fmla="*/ 2063932 h 6923314"/>
              <a:gd name="connsiteX3" fmla="*/ 1578636 w 2310156"/>
              <a:gd name="connsiteY3" fmla="*/ 2926080 h 6923314"/>
              <a:gd name="connsiteX4" fmla="*/ 1526385 w 2310156"/>
              <a:gd name="connsiteY4" fmla="*/ 4572000 h 6923314"/>
              <a:gd name="connsiteX5" fmla="*/ 1892145 w 2310156"/>
              <a:gd name="connsiteY5" fmla="*/ 5695406 h 6923314"/>
              <a:gd name="connsiteX6" fmla="*/ 1944396 w 2310156"/>
              <a:gd name="connsiteY6" fmla="*/ 6348549 h 6923314"/>
              <a:gd name="connsiteX7" fmla="*/ 2310156 w 2310156"/>
              <a:gd name="connsiteY7" fmla="*/ 6923314 h 692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0156" h="6923314">
                <a:moveTo>
                  <a:pt x="63345" y="0"/>
                </a:moveTo>
                <a:cubicBezTo>
                  <a:pt x="4562" y="285205"/>
                  <a:pt x="-54220" y="570411"/>
                  <a:pt x="89471" y="914400"/>
                </a:cubicBezTo>
                <a:cubicBezTo>
                  <a:pt x="233162" y="1258389"/>
                  <a:pt x="677300" y="1728652"/>
                  <a:pt x="925494" y="2063932"/>
                </a:cubicBezTo>
                <a:cubicBezTo>
                  <a:pt x="1173688" y="2399212"/>
                  <a:pt x="1478488" y="2508069"/>
                  <a:pt x="1578636" y="2926080"/>
                </a:cubicBezTo>
                <a:cubicBezTo>
                  <a:pt x="1678784" y="3344091"/>
                  <a:pt x="1474133" y="4110446"/>
                  <a:pt x="1526385" y="4572000"/>
                </a:cubicBezTo>
                <a:cubicBezTo>
                  <a:pt x="1578637" y="5033554"/>
                  <a:pt x="1822477" y="5399315"/>
                  <a:pt x="1892145" y="5695406"/>
                </a:cubicBezTo>
                <a:cubicBezTo>
                  <a:pt x="1961814" y="5991498"/>
                  <a:pt x="1874727" y="6143898"/>
                  <a:pt x="1944396" y="6348549"/>
                </a:cubicBezTo>
                <a:cubicBezTo>
                  <a:pt x="2014065" y="6553200"/>
                  <a:pt x="2297093" y="6884126"/>
                  <a:pt x="2310156" y="6923314"/>
                </a:cubicBezTo>
              </a:path>
            </a:pathLst>
          </a:custGeom>
          <a:noFill/>
          <a:ln w="1524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/>
          <p:cNvSpPr txBox="1"/>
          <p:nvPr/>
        </p:nvSpPr>
        <p:spPr>
          <a:xfrm rot="3083487">
            <a:off x="17083538" y="13324115"/>
            <a:ext cx="9012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XXX</a:t>
            </a:r>
          </a:p>
        </p:txBody>
      </p:sp>
      <p:sp>
        <p:nvSpPr>
          <p:cNvPr id="101" name="Freeform 100"/>
          <p:cNvSpPr/>
          <p:nvPr/>
        </p:nvSpPr>
        <p:spPr>
          <a:xfrm>
            <a:off x="17762807" y="14029508"/>
            <a:ext cx="395824" cy="1384663"/>
          </a:xfrm>
          <a:custGeom>
            <a:avLst/>
            <a:gdLst>
              <a:gd name="connsiteX0" fmla="*/ 0 w 395824"/>
              <a:gd name="connsiteY0" fmla="*/ 0 h 1384663"/>
              <a:gd name="connsiteX1" fmla="*/ 339634 w 395824"/>
              <a:gd name="connsiteY1" fmla="*/ 365760 h 1384663"/>
              <a:gd name="connsiteX2" fmla="*/ 391886 w 395824"/>
              <a:gd name="connsiteY2" fmla="*/ 1384663 h 1384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5824" h="1384663">
                <a:moveTo>
                  <a:pt x="0" y="0"/>
                </a:moveTo>
                <a:cubicBezTo>
                  <a:pt x="137160" y="67491"/>
                  <a:pt x="274320" y="134983"/>
                  <a:pt x="339634" y="365760"/>
                </a:cubicBezTo>
                <a:cubicBezTo>
                  <a:pt x="404948" y="596537"/>
                  <a:pt x="398417" y="990600"/>
                  <a:pt x="391886" y="1384663"/>
                </a:cubicBezTo>
              </a:path>
            </a:pathLst>
          </a:custGeom>
          <a:noFill/>
          <a:ln w="1524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 rot="19409763">
            <a:off x="16765674" y="13607141"/>
            <a:ext cx="6799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Minion Pro" panose="02040503050306020203" pitchFamily="18" charset="0"/>
                <a:cs typeface="Arial" panose="020B0604020202020204" pitchFamily="34" charset="0"/>
              </a:rPr>
              <a:t>IX</a:t>
            </a:r>
          </a:p>
        </p:txBody>
      </p:sp>
      <p:sp>
        <p:nvSpPr>
          <p:cNvPr id="103" name="TextBox 102"/>
          <p:cNvSpPr txBox="1"/>
          <p:nvPr/>
        </p:nvSpPr>
        <p:spPr>
          <a:xfrm rot="19409763">
            <a:off x="17580203" y="13054146"/>
            <a:ext cx="5052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Minion Pro" panose="02040503050306020203" pitchFamily="18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4" name="Freeform 103"/>
          <p:cNvSpPr/>
          <p:nvPr/>
        </p:nvSpPr>
        <p:spPr>
          <a:xfrm rot="1447057">
            <a:off x="17182681" y="9073661"/>
            <a:ext cx="1541417" cy="593522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/>
          <p:nvPr/>
        </p:nvSpPr>
        <p:spPr>
          <a:xfrm rot="1431350">
            <a:off x="18881457" y="10179749"/>
            <a:ext cx="1541417" cy="356856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>
            <a:off x="22221595" y="7089447"/>
            <a:ext cx="1541417" cy="426049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 106"/>
          <p:cNvSpPr/>
          <p:nvPr/>
        </p:nvSpPr>
        <p:spPr>
          <a:xfrm rot="1301835">
            <a:off x="24855938" y="8913893"/>
            <a:ext cx="1541417" cy="426049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21526270" y="1435009"/>
            <a:ext cx="2724150" cy="4505325"/>
          </a:xfrm>
          <a:custGeom>
            <a:avLst/>
            <a:gdLst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342900 w 2724150"/>
              <a:gd name="connsiteY2" fmla="*/ 619125 h 4505325"/>
              <a:gd name="connsiteX3" fmla="*/ 276225 w 2724150"/>
              <a:gd name="connsiteY3" fmla="*/ 809625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342900 w 2724150"/>
              <a:gd name="connsiteY2" fmla="*/ 619125 h 4505325"/>
              <a:gd name="connsiteX3" fmla="*/ 276225 w 2724150"/>
              <a:gd name="connsiteY3" fmla="*/ 809625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342900 w 2724150"/>
              <a:gd name="connsiteY2" fmla="*/ 619125 h 4505325"/>
              <a:gd name="connsiteX3" fmla="*/ 276225 w 2724150"/>
              <a:gd name="connsiteY3" fmla="*/ 809625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342900 w 2724150"/>
              <a:gd name="connsiteY2" fmla="*/ 619125 h 4505325"/>
              <a:gd name="connsiteX3" fmla="*/ 276225 w 2724150"/>
              <a:gd name="connsiteY3" fmla="*/ 809625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342900 w 2724150"/>
              <a:gd name="connsiteY2" fmla="*/ 619125 h 4505325"/>
              <a:gd name="connsiteX3" fmla="*/ 295275 w 2724150"/>
              <a:gd name="connsiteY3" fmla="*/ 952500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  <a:gd name="connsiteX0" fmla="*/ 1352550 w 2724150"/>
              <a:gd name="connsiteY0" fmla="*/ 4505325 h 4505325"/>
              <a:gd name="connsiteX1" fmla="*/ 1666875 w 2724150"/>
              <a:gd name="connsiteY1" fmla="*/ 2543175 h 4505325"/>
              <a:gd name="connsiteX2" fmla="*/ 447675 w 2724150"/>
              <a:gd name="connsiteY2" fmla="*/ 619125 h 4505325"/>
              <a:gd name="connsiteX3" fmla="*/ 295275 w 2724150"/>
              <a:gd name="connsiteY3" fmla="*/ 952500 h 4505325"/>
              <a:gd name="connsiteX4" fmla="*/ 0 w 2724150"/>
              <a:gd name="connsiteY4" fmla="*/ 304800 h 4505325"/>
              <a:gd name="connsiteX5" fmla="*/ 476250 w 2724150"/>
              <a:gd name="connsiteY5" fmla="*/ 0 h 4505325"/>
              <a:gd name="connsiteX6" fmla="*/ 447675 w 2724150"/>
              <a:gd name="connsiteY6" fmla="*/ 171450 h 4505325"/>
              <a:gd name="connsiteX7" fmla="*/ 1628775 w 2724150"/>
              <a:gd name="connsiteY7" fmla="*/ 438150 h 4505325"/>
              <a:gd name="connsiteX8" fmla="*/ 2447925 w 2724150"/>
              <a:gd name="connsiteY8" fmla="*/ 1752600 h 4505325"/>
              <a:gd name="connsiteX9" fmla="*/ 2724150 w 2724150"/>
              <a:gd name="connsiteY9" fmla="*/ 4267200 h 450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24150" h="4505325">
                <a:moveTo>
                  <a:pt x="1352550" y="4505325"/>
                </a:moveTo>
                <a:cubicBezTo>
                  <a:pt x="1457325" y="3851275"/>
                  <a:pt x="1817687" y="3190875"/>
                  <a:pt x="1666875" y="2543175"/>
                </a:cubicBezTo>
                <a:cubicBezTo>
                  <a:pt x="1516063" y="1895475"/>
                  <a:pt x="679450" y="908050"/>
                  <a:pt x="447675" y="619125"/>
                </a:cubicBezTo>
                <a:lnTo>
                  <a:pt x="295275" y="952500"/>
                </a:lnTo>
                <a:lnTo>
                  <a:pt x="0" y="304800"/>
                </a:lnTo>
                <a:lnTo>
                  <a:pt x="476250" y="0"/>
                </a:lnTo>
                <a:lnTo>
                  <a:pt x="447675" y="171450"/>
                </a:lnTo>
                <a:cubicBezTo>
                  <a:pt x="639763" y="244475"/>
                  <a:pt x="1295400" y="174625"/>
                  <a:pt x="1628775" y="438150"/>
                </a:cubicBezTo>
                <a:cubicBezTo>
                  <a:pt x="1962150" y="701675"/>
                  <a:pt x="2355850" y="914400"/>
                  <a:pt x="2447925" y="1752600"/>
                </a:cubicBezTo>
                <a:lnTo>
                  <a:pt x="2724150" y="4267200"/>
                </a:lnTo>
              </a:path>
            </a:pathLst>
          </a:custGeom>
          <a:noFill/>
          <a:ln w="101600">
            <a:solidFill>
              <a:srgbClr val="0033CC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20792845" y="1987459"/>
            <a:ext cx="2171700" cy="3724275"/>
          </a:xfrm>
          <a:custGeom>
            <a:avLst/>
            <a:gdLst>
              <a:gd name="connsiteX0" fmla="*/ 485775 w 2171700"/>
              <a:gd name="connsiteY0" fmla="*/ 3724275 h 3724275"/>
              <a:gd name="connsiteX1" fmla="*/ 180975 w 2171700"/>
              <a:gd name="connsiteY1" fmla="*/ 476250 h 3724275"/>
              <a:gd name="connsiteX2" fmla="*/ 0 w 2171700"/>
              <a:gd name="connsiteY2" fmla="*/ 514350 h 3724275"/>
              <a:gd name="connsiteX3" fmla="*/ 247650 w 2171700"/>
              <a:gd name="connsiteY3" fmla="*/ 0 h 3724275"/>
              <a:gd name="connsiteX4" fmla="*/ 809625 w 2171700"/>
              <a:gd name="connsiteY4" fmla="*/ 219075 h 3724275"/>
              <a:gd name="connsiteX5" fmla="*/ 590550 w 2171700"/>
              <a:gd name="connsiteY5" fmla="*/ 314325 h 3724275"/>
              <a:gd name="connsiteX6" fmla="*/ 2171700 w 2171700"/>
              <a:gd name="connsiteY6" fmla="*/ 3276600 h 372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1700" h="3724275">
                <a:moveTo>
                  <a:pt x="485775" y="3724275"/>
                </a:moveTo>
                <a:lnTo>
                  <a:pt x="180975" y="476250"/>
                </a:lnTo>
                <a:lnTo>
                  <a:pt x="0" y="514350"/>
                </a:lnTo>
                <a:lnTo>
                  <a:pt x="247650" y="0"/>
                </a:lnTo>
                <a:lnTo>
                  <a:pt x="809625" y="219075"/>
                </a:lnTo>
                <a:lnTo>
                  <a:pt x="590550" y="314325"/>
                </a:lnTo>
                <a:lnTo>
                  <a:pt x="2171700" y="3276600"/>
                </a:lnTo>
              </a:path>
            </a:pathLst>
          </a:custGeom>
          <a:noFill/>
          <a:ln w="101600">
            <a:solidFill>
              <a:srgbClr val="0033CC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16868545" y="2311309"/>
            <a:ext cx="4048125" cy="4391025"/>
          </a:xfrm>
          <a:custGeom>
            <a:avLst/>
            <a:gdLst>
              <a:gd name="connsiteX0" fmla="*/ 4048125 w 4048125"/>
              <a:gd name="connsiteY0" fmla="*/ 3057525 h 4391025"/>
              <a:gd name="connsiteX1" fmla="*/ 1847850 w 4048125"/>
              <a:gd name="connsiteY1" fmla="*/ 2886075 h 4391025"/>
              <a:gd name="connsiteX2" fmla="*/ 3219450 w 4048125"/>
              <a:gd name="connsiteY2" fmla="*/ 552450 h 4391025"/>
              <a:gd name="connsiteX3" fmla="*/ 3352800 w 4048125"/>
              <a:gd name="connsiteY3" fmla="*/ 695325 h 4391025"/>
              <a:gd name="connsiteX4" fmla="*/ 3429000 w 4048125"/>
              <a:gd name="connsiteY4" fmla="*/ 95250 h 4391025"/>
              <a:gd name="connsiteX5" fmla="*/ 2828925 w 4048125"/>
              <a:gd name="connsiteY5" fmla="*/ 0 h 4391025"/>
              <a:gd name="connsiteX6" fmla="*/ 2971800 w 4048125"/>
              <a:gd name="connsiteY6" fmla="*/ 152400 h 4391025"/>
              <a:gd name="connsiteX7" fmla="*/ 0 w 4048125"/>
              <a:gd name="connsiteY7" fmla="*/ 2581275 h 4391025"/>
              <a:gd name="connsiteX8" fmla="*/ 1762125 w 4048125"/>
              <a:gd name="connsiteY8" fmla="*/ 4391025 h 439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48125" h="4391025">
                <a:moveTo>
                  <a:pt x="4048125" y="3057525"/>
                </a:moveTo>
                <a:lnTo>
                  <a:pt x="1847850" y="2886075"/>
                </a:lnTo>
                <a:lnTo>
                  <a:pt x="3219450" y="552450"/>
                </a:lnTo>
                <a:lnTo>
                  <a:pt x="3352800" y="695325"/>
                </a:lnTo>
                <a:lnTo>
                  <a:pt x="3429000" y="95250"/>
                </a:lnTo>
                <a:lnTo>
                  <a:pt x="2828925" y="0"/>
                </a:lnTo>
                <a:lnTo>
                  <a:pt x="2971800" y="152400"/>
                </a:lnTo>
                <a:lnTo>
                  <a:pt x="0" y="2581275"/>
                </a:lnTo>
                <a:lnTo>
                  <a:pt x="1762125" y="4391025"/>
                </a:lnTo>
              </a:path>
            </a:pathLst>
          </a:custGeom>
          <a:noFill/>
          <a:ln w="101600">
            <a:solidFill>
              <a:srgbClr val="0033CC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13473834" y="8452339"/>
            <a:ext cx="1541417" cy="426049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 rot="19352940">
            <a:off x="20857966" y="9319943"/>
            <a:ext cx="1541417" cy="356856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/>
          <p:cNvGrpSpPr/>
          <p:nvPr/>
        </p:nvGrpSpPr>
        <p:grpSpPr>
          <a:xfrm>
            <a:off x="13530440" y="15205166"/>
            <a:ext cx="6113418" cy="1933303"/>
            <a:chOff x="2795451" y="14369143"/>
            <a:chExt cx="6113418" cy="1933303"/>
          </a:xfrm>
        </p:grpSpPr>
        <p:sp>
          <p:nvSpPr>
            <p:cNvPr id="115" name="Rectangle 114"/>
            <p:cNvSpPr/>
            <p:nvPr/>
          </p:nvSpPr>
          <p:spPr>
            <a:xfrm>
              <a:off x="2795451" y="14369143"/>
              <a:ext cx="6113418" cy="19333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030178" y="14429184"/>
              <a:ext cx="5659985" cy="1768758"/>
              <a:chOff x="22492383" y="16854487"/>
              <a:chExt cx="1981673" cy="943048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22545675" y="17368837"/>
                <a:ext cx="1828800" cy="6667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3149458" y="17371219"/>
                <a:ext cx="390526" cy="52387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23407232" y="17368838"/>
                <a:ext cx="390526" cy="619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Freeform 90"/>
              <p:cNvSpPr/>
              <p:nvPr/>
            </p:nvSpPr>
            <p:spPr>
              <a:xfrm>
                <a:off x="22540913" y="17302163"/>
                <a:ext cx="4762" cy="142875"/>
              </a:xfrm>
              <a:custGeom>
                <a:avLst/>
                <a:gdLst>
                  <a:gd name="connsiteX0" fmla="*/ 4762 w 4762"/>
                  <a:gd name="connsiteY0" fmla="*/ 0 h 142875"/>
                  <a:gd name="connsiteX1" fmla="*/ 0 w 4762"/>
                  <a:gd name="connsiteY1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2" h="142875">
                    <a:moveTo>
                      <a:pt x="4762" y="0"/>
                    </a:moveTo>
                    <a:lnTo>
                      <a:pt x="0" y="142875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Freeform 91"/>
              <p:cNvSpPr/>
              <p:nvPr/>
            </p:nvSpPr>
            <p:spPr>
              <a:xfrm>
                <a:off x="24369713" y="17297401"/>
                <a:ext cx="4762" cy="142875"/>
              </a:xfrm>
              <a:custGeom>
                <a:avLst/>
                <a:gdLst>
                  <a:gd name="connsiteX0" fmla="*/ 4762 w 4762"/>
                  <a:gd name="connsiteY0" fmla="*/ 0 h 142875"/>
                  <a:gd name="connsiteX1" fmla="*/ 0 w 4762"/>
                  <a:gd name="connsiteY1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2" h="142875">
                    <a:moveTo>
                      <a:pt x="4762" y="0"/>
                    </a:moveTo>
                    <a:lnTo>
                      <a:pt x="0" y="142875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492383" y="16854487"/>
                <a:ext cx="37542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latin typeface="Minion Pro Cond" panose="02040706060306020203" pitchFamily="18" charset="0"/>
                  </a:rPr>
                  <a:t>0</a:t>
                </a: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4275825" y="16854487"/>
                <a:ext cx="198231" cy="3117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latin typeface="Minion Pro Cond" panose="02040706060306020203" pitchFamily="18" charset="0"/>
                  </a:rPr>
                  <a:t>15</a:t>
                </a: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3249137" y="17485751"/>
                <a:ext cx="370151" cy="3117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3200" dirty="0">
                    <a:latin typeface="Minion Pro Cond" panose="02040706060306020203" pitchFamily="18" charset="0"/>
                  </a:rPr>
                  <a:t>Miles</a:t>
                </a:r>
              </a:p>
            </p:txBody>
          </p:sp>
        </p:grpSp>
      </p:grpSp>
      <p:grpSp>
        <p:nvGrpSpPr>
          <p:cNvPr id="125" name="Group 124"/>
          <p:cNvGrpSpPr/>
          <p:nvPr/>
        </p:nvGrpSpPr>
        <p:grpSpPr>
          <a:xfrm>
            <a:off x="25876481" y="470756"/>
            <a:ext cx="623888" cy="2647951"/>
            <a:chOff x="24909829" y="470756"/>
            <a:chExt cx="623888" cy="2647951"/>
          </a:xfrm>
        </p:grpSpPr>
        <p:sp>
          <p:nvSpPr>
            <p:cNvPr id="12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366486" y="9616197"/>
            <a:ext cx="12357463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4400" b="1" dirty="0">
                <a:latin typeface="Minion Pro" panose="02040503050306020203" pitchFamily="18" charset="0"/>
              </a:rPr>
              <a:t>11- 13 Feb: Battle of </a:t>
            </a:r>
            <a:r>
              <a:rPr lang="en-US" sz="4400" b="1" dirty="0" err="1">
                <a:latin typeface="Minion Pro" panose="02040503050306020203" pitchFamily="18" charset="0"/>
              </a:rPr>
              <a:t>Hoensong</a:t>
            </a:r>
            <a:endParaRPr lang="en-US" sz="4400" b="1" dirty="0">
              <a:latin typeface="Minion Pro" panose="02040503050306020203" pitchFamily="18" charset="0"/>
            </a:endParaRP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Communist Offensive pushed the ROK Divisions back to </a:t>
            </a:r>
            <a:r>
              <a:rPr lang="en-US" sz="4000" b="1" dirty="0" err="1">
                <a:latin typeface="Minion Pro" panose="02040503050306020203" pitchFamily="18" charset="0"/>
              </a:rPr>
              <a:t>Hoensong</a:t>
            </a:r>
            <a:endParaRPr lang="en-US" sz="4000" b="1" dirty="0">
              <a:latin typeface="Minion Pro" panose="02040503050306020203" pitchFamily="18" charset="0"/>
            </a:endParaRP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Communist set the conditions to isolate Chipyong-ni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23d IN transitioned from aggressive patrolling to deliberate defense.</a:t>
            </a:r>
            <a:endParaRPr lang="en-US" sz="4000" dirty="0">
              <a:latin typeface="Minion Pro" panose="02040503050306020203" pitchFamily="18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15919938" y="2766646"/>
            <a:ext cx="6330462" cy="6072554"/>
          </a:xfrm>
          <a:custGeom>
            <a:avLst/>
            <a:gdLst>
              <a:gd name="connsiteX0" fmla="*/ 0 w 6330462"/>
              <a:gd name="connsiteY0" fmla="*/ 328246 h 6072554"/>
              <a:gd name="connsiteX1" fmla="*/ 1711570 w 6330462"/>
              <a:gd name="connsiteY1" fmla="*/ 2696308 h 6072554"/>
              <a:gd name="connsiteX2" fmla="*/ 1875693 w 6330462"/>
              <a:gd name="connsiteY2" fmla="*/ 4360985 h 6072554"/>
              <a:gd name="connsiteX3" fmla="*/ 1594339 w 6330462"/>
              <a:gd name="connsiteY3" fmla="*/ 5462954 h 6072554"/>
              <a:gd name="connsiteX4" fmla="*/ 1336431 w 6330462"/>
              <a:gd name="connsiteY4" fmla="*/ 5322277 h 6072554"/>
              <a:gd name="connsiteX5" fmla="*/ 1453662 w 6330462"/>
              <a:gd name="connsiteY5" fmla="*/ 6072554 h 6072554"/>
              <a:gd name="connsiteX6" fmla="*/ 2250831 w 6330462"/>
              <a:gd name="connsiteY6" fmla="*/ 6025662 h 6072554"/>
              <a:gd name="connsiteX7" fmla="*/ 2063262 w 6330462"/>
              <a:gd name="connsiteY7" fmla="*/ 5884985 h 6072554"/>
              <a:gd name="connsiteX8" fmla="*/ 2368062 w 6330462"/>
              <a:gd name="connsiteY8" fmla="*/ 5509846 h 6072554"/>
              <a:gd name="connsiteX9" fmla="*/ 2860431 w 6330462"/>
              <a:gd name="connsiteY9" fmla="*/ 4103077 h 6072554"/>
              <a:gd name="connsiteX10" fmla="*/ 2790093 w 6330462"/>
              <a:gd name="connsiteY10" fmla="*/ 3188677 h 6072554"/>
              <a:gd name="connsiteX11" fmla="*/ 5627077 w 6330462"/>
              <a:gd name="connsiteY11" fmla="*/ 4360985 h 6072554"/>
              <a:gd name="connsiteX12" fmla="*/ 5556739 w 6330462"/>
              <a:gd name="connsiteY12" fmla="*/ 4548554 h 6072554"/>
              <a:gd name="connsiteX13" fmla="*/ 6330462 w 6330462"/>
              <a:gd name="connsiteY13" fmla="*/ 4337539 h 6072554"/>
              <a:gd name="connsiteX14" fmla="*/ 6049108 w 6330462"/>
              <a:gd name="connsiteY14" fmla="*/ 3657600 h 6072554"/>
              <a:gd name="connsiteX15" fmla="*/ 5931877 w 6330462"/>
              <a:gd name="connsiteY15" fmla="*/ 3821723 h 6072554"/>
              <a:gd name="connsiteX16" fmla="*/ 5392616 w 6330462"/>
              <a:gd name="connsiteY16" fmla="*/ 3681046 h 6072554"/>
              <a:gd name="connsiteX17" fmla="*/ 2672862 w 6330462"/>
              <a:gd name="connsiteY17" fmla="*/ 2508739 h 6072554"/>
              <a:gd name="connsiteX18" fmla="*/ 1148862 w 6330462"/>
              <a:gd name="connsiteY18" fmla="*/ 0 h 6072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330462" h="6072554">
                <a:moveTo>
                  <a:pt x="0" y="328246"/>
                </a:moveTo>
                <a:lnTo>
                  <a:pt x="1711570" y="2696308"/>
                </a:lnTo>
                <a:lnTo>
                  <a:pt x="1875693" y="4360985"/>
                </a:lnTo>
                <a:lnTo>
                  <a:pt x="1594339" y="5462954"/>
                </a:lnTo>
                <a:lnTo>
                  <a:pt x="1336431" y="5322277"/>
                </a:lnTo>
                <a:lnTo>
                  <a:pt x="1453662" y="6072554"/>
                </a:lnTo>
                <a:lnTo>
                  <a:pt x="2250831" y="6025662"/>
                </a:lnTo>
                <a:lnTo>
                  <a:pt x="2063262" y="5884985"/>
                </a:lnTo>
                <a:lnTo>
                  <a:pt x="2368062" y="5509846"/>
                </a:lnTo>
                <a:lnTo>
                  <a:pt x="2860431" y="4103077"/>
                </a:lnTo>
                <a:lnTo>
                  <a:pt x="2790093" y="3188677"/>
                </a:lnTo>
                <a:lnTo>
                  <a:pt x="5627077" y="4360985"/>
                </a:lnTo>
                <a:lnTo>
                  <a:pt x="5556739" y="4548554"/>
                </a:lnTo>
                <a:lnTo>
                  <a:pt x="6330462" y="4337539"/>
                </a:lnTo>
                <a:lnTo>
                  <a:pt x="6049108" y="3657600"/>
                </a:lnTo>
                <a:lnTo>
                  <a:pt x="5931877" y="3821723"/>
                </a:lnTo>
                <a:lnTo>
                  <a:pt x="5392616" y="3681046"/>
                </a:lnTo>
                <a:lnTo>
                  <a:pt x="2672862" y="2508739"/>
                </a:lnTo>
                <a:lnTo>
                  <a:pt x="1148862" y="0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7701846" y="1875692"/>
            <a:ext cx="3329354" cy="3786246"/>
          </a:xfrm>
          <a:custGeom>
            <a:avLst/>
            <a:gdLst>
              <a:gd name="connsiteX0" fmla="*/ 0 w 3329354"/>
              <a:gd name="connsiteY0" fmla="*/ 726831 h 3798277"/>
              <a:gd name="connsiteX1" fmla="*/ 2625969 w 3329354"/>
              <a:gd name="connsiteY1" fmla="*/ 3423139 h 3798277"/>
              <a:gd name="connsiteX2" fmla="*/ 2391508 w 3329354"/>
              <a:gd name="connsiteY2" fmla="*/ 3704493 h 3798277"/>
              <a:gd name="connsiteX3" fmla="*/ 3141785 w 3329354"/>
              <a:gd name="connsiteY3" fmla="*/ 3798277 h 3798277"/>
              <a:gd name="connsiteX4" fmla="*/ 3329354 w 3329354"/>
              <a:gd name="connsiteY4" fmla="*/ 2977662 h 3798277"/>
              <a:gd name="connsiteX5" fmla="*/ 3188677 w 3329354"/>
              <a:gd name="connsiteY5" fmla="*/ 3048000 h 3798277"/>
              <a:gd name="connsiteX6" fmla="*/ 1594339 w 3329354"/>
              <a:gd name="connsiteY6" fmla="*/ 0 h 3798277"/>
              <a:gd name="connsiteX0" fmla="*/ 0 w 3329354"/>
              <a:gd name="connsiteY0" fmla="*/ 726831 h 3786246"/>
              <a:gd name="connsiteX1" fmla="*/ 2625969 w 3329354"/>
              <a:gd name="connsiteY1" fmla="*/ 3423139 h 3786246"/>
              <a:gd name="connsiteX2" fmla="*/ 2391508 w 3329354"/>
              <a:gd name="connsiteY2" fmla="*/ 3704493 h 3786246"/>
              <a:gd name="connsiteX3" fmla="*/ 3238038 w 3329354"/>
              <a:gd name="connsiteY3" fmla="*/ 3786246 h 3786246"/>
              <a:gd name="connsiteX4" fmla="*/ 3329354 w 3329354"/>
              <a:gd name="connsiteY4" fmla="*/ 2977662 h 3786246"/>
              <a:gd name="connsiteX5" fmla="*/ 3188677 w 3329354"/>
              <a:gd name="connsiteY5" fmla="*/ 3048000 h 3786246"/>
              <a:gd name="connsiteX6" fmla="*/ 1594339 w 3329354"/>
              <a:gd name="connsiteY6" fmla="*/ 0 h 378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29354" h="3786246">
                <a:moveTo>
                  <a:pt x="0" y="726831"/>
                </a:moveTo>
                <a:lnTo>
                  <a:pt x="2625969" y="3423139"/>
                </a:lnTo>
                <a:lnTo>
                  <a:pt x="2391508" y="3704493"/>
                </a:lnTo>
                <a:lnTo>
                  <a:pt x="3238038" y="3786246"/>
                </a:lnTo>
                <a:lnTo>
                  <a:pt x="3329354" y="2977662"/>
                </a:lnTo>
                <a:lnTo>
                  <a:pt x="3188677" y="3048000"/>
                </a:lnTo>
                <a:lnTo>
                  <a:pt x="1594339" y="0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21124985" y="773724"/>
            <a:ext cx="4360984" cy="5686000"/>
          </a:xfrm>
          <a:custGeom>
            <a:avLst/>
            <a:gdLst>
              <a:gd name="connsiteX0" fmla="*/ 0 w 4360984"/>
              <a:gd name="connsiteY0" fmla="*/ 867508 h 5673969"/>
              <a:gd name="connsiteX1" fmla="*/ 797169 w 4360984"/>
              <a:gd name="connsiteY1" fmla="*/ 4501662 h 5673969"/>
              <a:gd name="connsiteX2" fmla="*/ 539261 w 4360984"/>
              <a:gd name="connsiteY2" fmla="*/ 4384431 h 5673969"/>
              <a:gd name="connsiteX3" fmla="*/ 820615 w 4360984"/>
              <a:gd name="connsiteY3" fmla="*/ 5040923 h 5673969"/>
              <a:gd name="connsiteX4" fmla="*/ 1524000 w 4360984"/>
              <a:gd name="connsiteY4" fmla="*/ 4853354 h 5673969"/>
              <a:gd name="connsiteX5" fmla="*/ 1383323 w 4360984"/>
              <a:gd name="connsiteY5" fmla="*/ 4829908 h 5673969"/>
              <a:gd name="connsiteX6" fmla="*/ 2274277 w 4360984"/>
              <a:gd name="connsiteY6" fmla="*/ 2555631 h 5673969"/>
              <a:gd name="connsiteX7" fmla="*/ 2110153 w 4360984"/>
              <a:gd name="connsiteY7" fmla="*/ 4994031 h 5673969"/>
              <a:gd name="connsiteX8" fmla="*/ 1922584 w 4360984"/>
              <a:gd name="connsiteY8" fmla="*/ 4947139 h 5673969"/>
              <a:gd name="connsiteX9" fmla="*/ 2157046 w 4360984"/>
              <a:gd name="connsiteY9" fmla="*/ 5673969 h 5673969"/>
              <a:gd name="connsiteX10" fmla="*/ 2813538 w 4360984"/>
              <a:gd name="connsiteY10" fmla="*/ 5462954 h 5673969"/>
              <a:gd name="connsiteX11" fmla="*/ 2766646 w 4360984"/>
              <a:gd name="connsiteY11" fmla="*/ 5392615 h 5673969"/>
              <a:gd name="connsiteX12" fmla="*/ 3587261 w 4360984"/>
              <a:gd name="connsiteY12" fmla="*/ 4126523 h 5673969"/>
              <a:gd name="connsiteX13" fmla="*/ 4360984 w 4360984"/>
              <a:gd name="connsiteY13" fmla="*/ 2649415 h 5673969"/>
              <a:gd name="connsiteX14" fmla="*/ 2930769 w 4360984"/>
              <a:gd name="connsiteY14" fmla="*/ 0 h 5673969"/>
              <a:gd name="connsiteX0" fmla="*/ 0 w 4360984"/>
              <a:gd name="connsiteY0" fmla="*/ 867508 h 5673969"/>
              <a:gd name="connsiteX1" fmla="*/ 797169 w 4360984"/>
              <a:gd name="connsiteY1" fmla="*/ 4501662 h 5673969"/>
              <a:gd name="connsiteX2" fmla="*/ 539261 w 4360984"/>
              <a:gd name="connsiteY2" fmla="*/ 4384431 h 5673969"/>
              <a:gd name="connsiteX3" fmla="*/ 868742 w 4360984"/>
              <a:gd name="connsiteY3" fmla="*/ 5077018 h 5673969"/>
              <a:gd name="connsiteX4" fmla="*/ 1524000 w 4360984"/>
              <a:gd name="connsiteY4" fmla="*/ 4853354 h 5673969"/>
              <a:gd name="connsiteX5" fmla="*/ 1383323 w 4360984"/>
              <a:gd name="connsiteY5" fmla="*/ 4829908 h 5673969"/>
              <a:gd name="connsiteX6" fmla="*/ 2274277 w 4360984"/>
              <a:gd name="connsiteY6" fmla="*/ 2555631 h 5673969"/>
              <a:gd name="connsiteX7" fmla="*/ 2110153 w 4360984"/>
              <a:gd name="connsiteY7" fmla="*/ 4994031 h 5673969"/>
              <a:gd name="connsiteX8" fmla="*/ 1922584 w 4360984"/>
              <a:gd name="connsiteY8" fmla="*/ 4947139 h 5673969"/>
              <a:gd name="connsiteX9" fmla="*/ 2157046 w 4360984"/>
              <a:gd name="connsiteY9" fmla="*/ 5673969 h 5673969"/>
              <a:gd name="connsiteX10" fmla="*/ 2813538 w 4360984"/>
              <a:gd name="connsiteY10" fmla="*/ 5462954 h 5673969"/>
              <a:gd name="connsiteX11" fmla="*/ 2766646 w 4360984"/>
              <a:gd name="connsiteY11" fmla="*/ 5392615 h 5673969"/>
              <a:gd name="connsiteX12" fmla="*/ 3587261 w 4360984"/>
              <a:gd name="connsiteY12" fmla="*/ 4126523 h 5673969"/>
              <a:gd name="connsiteX13" fmla="*/ 4360984 w 4360984"/>
              <a:gd name="connsiteY13" fmla="*/ 2649415 h 5673969"/>
              <a:gd name="connsiteX14" fmla="*/ 2930769 w 4360984"/>
              <a:gd name="connsiteY14" fmla="*/ 0 h 5673969"/>
              <a:gd name="connsiteX0" fmla="*/ 0 w 4360984"/>
              <a:gd name="connsiteY0" fmla="*/ 867508 h 5686000"/>
              <a:gd name="connsiteX1" fmla="*/ 797169 w 4360984"/>
              <a:gd name="connsiteY1" fmla="*/ 4501662 h 5686000"/>
              <a:gd name="connsiteX2" fmla="*/ 539261 w 4360984"/>
              <a:gd name="connsiteY2" fmla="*/ 4384431 h 5686000"/>
              <a:gd name="connsiteX3" fmla="*/ 868742 w 4360984"/>
              <a:gd name="connsiteY3" fmla="*/ 5077018 h 5686000"/>
              <a:gd name="connsiteX4" fmla="*/ 1524000 w 4360984"/>
              <a:gd name="connsiteY4" fmla="*/ 4853354 h 5686000"/>
              <a:gd name="connsiteX5" fmla="*/ 1383323 w 4360984"/>
              <a:gd name="connsiteY5" fmla="*/ 4829908 h 5686000"/>
              <a:gd name="connsiteX6" fmla="*/ 2274277 w 4360984"/>
              <a:gd name="connsiteY6" fmla="*/ 2555631 h 5686000"/>
              <a:gd name="connsiteX7" fmla="*/ 2110153 w 4360984"/>
              <a:gd name="connsiteY7" fmla="*/ 4994031 h 5686000"/>
              <a:gd name="connsiteX8" fmla="*/ 1922584 w 4360984"/>
              <a:gd name="connsiteY8" fmla="*/ 4947139 h 5686000"/>
              <a:gd name="connsiteX9" fmla="*/ 2181109 w 4360984"/>
              <a:gd name="connsiteY9" fmla="*/ 5686000 h 5686000"/>
              <a:gd name="connsiteX10" fmla="*/ 2813538 w 4360984"/>
              <a:gd name="connsiteY10" fmla="*/ 5462954 h 5686000"/>
              <a:gd name="connsiteX11" fmla="*/ 2766646 w 4360984"/>
              <a:gd name="connsiteY11" fmla="*/ 5392615 h 5686000"/>
              <a:gd name="connsiteX12" fmla="*/ 3587261 w 4360984"/>
              <a:gd name="connsiteY12" fmla="*/ 4126523 h 5686000"/>
              <a:gd name="connsiteX13" fmla="*/ 4360984 w 4360984"/>
              <a:gd name="connsiteY13" fmla="*/ 2649415 h 5686000"/>
              <a:gd name="connsiteX14" fmla="*/ 2930769 w 4360984"/>
              <a:gd name="connsiteY14" fmla="*/ 0 h 56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60984" h="5686000">
                <a:moveTo>
                  <a:pt x="0" y="867508"/>
                </a:moveTo>
                <a:lnTo>
                  <a:pt x="797169" y="4501662"/>
                </a:lnTo>
                <a:lnTo>
                  <a:pt x="539261" y="4384431"/>
                </a:lnTo>
                <a:lnTo>
                  <a:pt x="868742" y="5077018"/>
                </a:lnTo>
                <a:lnTo>
                  <a:pt x="1524000" y="4853354"/>
                </a:lnTo>
                <a:lnTo>
                  <a:pt x="1383323" y="4829908"/>
                </a:lnTo>
                <a:lnTo>
                  <a:pt x="2274277" y="2555631"/>
                </a:lnTo>
                <a:lnTo>
                  <a:pt x="2110153" y="4994031"/>
                </a:lnTo>
                <a:lnTo>
                  <a:pt x="1922584" y="4947139"/>
                </a:lnTo>
                <a:lnTo>
                  <a:pt x="2181109" y="5686000"/>
                </a:lnTo>
                <a:lnTo>
                  <a:pt x="2813538" y="5462954"/>
                </a:lnTo>
                <a:lnTo>
                  <a:pt x="2766646" y="5392615"/>
                </a:lnTo>
                <a:lnTo>
                  <a:pt x="3587261" y="4126523"/>
                </a:lnTo>
                <a:lnTo>
                  <a:pt x="4360984" y="2649415"/>
                </a:lnTo>
                <a:lnTo>
                  <a:pt x="2930769" y="0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20374708" y="2930769"/>
            <a:ext cx="1430215" cy="4548554"/>
          </a:xfrm>
          <a:custGeom>
            <a:avLst/>
            <a:gdLst>
              <a:gd name="connsiteX0" fmla="*/ 0 w 1430215"/>
              <a:gd name="connsiteY0" fmla="*/ 0 h 4548554"/>
              <a:gd name="connsiteX1" fmla="*/ 656492 w 1430215"/>
              <a:gd name="connsiteY1" fmla="*/ 1758462 h 4548554"/>
              <a:gd name="connsiteX2" fmla="*/ 1430215 w 1430215"/>
              <a:gd name="connsiteY2" fmla="*/ 4548554 h 454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0215" h="4548554">
                <a:moveTo>
                  <a:pt x="0" y="0"/>
                </a:moveTo>
                <a:lnTo>
                  <a:pt x="656492" y="1758462"/>
                </a:lnTo>
                <a:lnTo>
                  <a:pt x="1430215" y="4548554"/>
                </a:lnTo>
              </a:path>
            </a:pathLst>
          </a:custGeom>
          <a:noFill/>
          <a:ln w="101600">
            <a:solidFill>
              <a:srgbClr val="0033CC"/>
            </a:solidFill>
            <a:prstDash val="sysDot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1195323" y="2602523"/>
            <a:ext cx="1969477" cy="4149969"/>
          </a:xfrm>
          <a:custGeom>
            <a:avLst/>
            <a:gdLst>
              <a:gd name="connsiteX0" fmla="*/ 0 w 1969477"/>
              <a:gd name="connsiteY0" fmla="*/ 0 h 4149969"/>
              <a:gd name="connsiteX1" fmla="*/ 281354 w 1969477"/>
              <a:gd name="connsiteY1" fmla="*/ 1711569 h 4149969"/>
              <a:gd name="connsiteX2" fmla="*/ 1406769 w 1969477"/>
              <a:gd name="connsiteY2" fmla="*/ 2157046 h 4149969"/>
              <a:gd name="connsiteX3" fmla="*/ 1641231 w 1969477"/>
              <a:gd name="connsiteY3" fmla="*/ 3165231 h 4149969"/>
              <a:gd name="connsiteX4" fmla="*/ 1477108 w 1969477"/>
              <a:gd name="connsiteY4" fmla="*/ 3587262 h 4149969"/>
              <a:gd name="connsiteX5" fmla="*/ 1969477 w 1969477"/>
              <a:gd name="connsiteY5" fmla="*/ 4149969 h 414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477" h="4149969">
                <a:moveTo>
                  <a:pt x="0" y="0"/>
                </a:moveTo>
                <a:lnTo>
                  <a:pt x="281354" y="1711569"/>
                </a:lnTo>
                <a:lnTo>
                  <a:pt x="1406769" y="2157046"/>
                </a:lnTo>
                <a:lnTo>
                  <a:pt x="1641231" y="3165231"/>
                </a:lnTo>
                <a:lnTo>
                  <a:pt x="1477108" y="3587262"/>
                </a:lnTo>
                <a:lnTo>
                  <a:pt x="1969477" y="4149969"/>
                </a:lnTo>
              </a:path>
            </a:pathLst>
          </a:custGeom>
          <a:noFill/>
          <a:ln w="101600">
            <a:solidFill>
              <a:srgbClr val="0033CC"/>
            </a:solidFill>
            <a:prstDash val="sysDot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2086277" y="1875692"/>
            <a:ext cx="1664677" cy="5111262"/>
          </a:xfrm>
          <a:custGeom>
            <a:avLst/>
            <a:gdLst>
              <a:gd name="connsiteX0" fmla="*/ 0 w 1664677"/>
              <a:gd name="connsiteY0" fmla="*/ 0 h 5111262"/>
              <a:gd name="connsiteX1" fmla="*/ 1101969 w 1664677"/>
              <a:gd name="connsiteY1" fmla="*/ 797170 h 5111262"/>
              <a:gd name="connsiteX2" fmla="*/ 1500554 w 1664677"/>
              <a:gd name="connsiteY2" fmla="*/ 1477108 h 5111262"/>
              <a:gd name="connsiteX3" fmla="*/ 1664677 w 1664677"/>
              <a:gd name="connsiteY3" fmla="*/ 3352800 h 5111262"/>
              <a:gd name="connsiteX4" fmla="*/ 1383323 w 1664677"/>
              <a:gd name="connsiteY4" fmla="*/ 4642339 h 5111262"/>
              <a:gd name="connsiteX5" fmla="*/ 1524000 w 1664677"/>
              <a:gd name="connsiteY5" fmla="*/ 5111262 h 511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4677" h="5111262">
                <a:moveTo>
                  <a:pt x="0" y="0"/>
                </a:moveTo>
                <a:lnTo>
                  <a:pt x="1101969" y="797170"/>
                </a:lnTo>
                <a:lnTo>
                  <a:pt x="1500554" y="1477108"/>
                </a:lnTo>
                <a:lnTo>
                  <a:pt x="1664677" y="3352800"/>
                </a:lnTo>
                <a:lnTo>
                  <a:pt x="1383323" y="4642339"/>
                </a:lnTo>
                <a:lnTo>
                  <a:pt x="1524000" y="5111262"/>
                </a:lnTo>
              </a:path>
            </a:pathLst>
          </a:custGeom>
          <a:noFill/>
          <a:ln w="101600">
            <a:solidFill>
              <a:srgbClr val="0033CC"/>
            </a:solidFill>
            <a:prstDash val="sysDot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442686" y="13883397"/>
            <a:ext cx="1235746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4400" b="1" dirty="0">
                <a:latin typeface="Minion Pro" panose="02040503050306020203" pitchFamily="18" charset="0"/>
              </a:rPr>
              <a:t>13-18 Feb: Defending the Wonju Line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2d US </a:t>
            </a:r>
            <a:r>
              <a:rPr lang="en-US" sz="4000" b="1" dirty="0" err="1">
                <a:latin typeface="Minion Pro" panose="02040503050306020203" pitchFamily="18" charset="0"/>
              </a:rPr>
              <a:t>Div</a:t>
            </a:r>
            <a:r>
              <a:rPr lang="en-US" sz="4000" b="1" dirty="0">
                <a:latin typeface="Minion Pro" panose="02040503050306020203" pitchFamily="18" charset="0"/>
              </a:rPr>
              <a:t> withdrew to Wonju and defended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Permission requested to withdraw 23d IN from Chipyong-ni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LTG Ridgeway denied the request.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r>
              <a:rPr lang="en-US" sz="4000" b="1" dirty="0">
                <a:latin typeface="Minion Pro" panose="02040503050306020203" pitchFamily="18" charset="0"/>
              </a:rPr>
              <a:t>23d US IN encircled at Chipyong-ni  </a:t>
            </a:r>
          </a:p>
          <a:p>
            <a:pPr marL="571500" lvl="0" indent="-571500">
              <a:buFont typeface="Arial" panose="020B0604020202020204" pitchFamily="34" charset="0"/>
              <a:buChar char="•"/>
            </a:pPr>
            <a:endParaRPr lang="en-US" sz="4400" b="1" dirty="0">
              <a:latin typeface="Minion Pro" panose="02040503050306020203" pitchFamily="18" charset="0"/>
            </a:endParaRPr>
          </a:p>
        </p:txBody>
      </p:sp>
      <p:sp>
        <p:nvSpPr>
          <p:cNvPr id="132" name="Freeform 131"/>
          <p:cNvSpPr/>
          <p:nvPr/>
        </p:nvSpPr>
        <p:spPr>
          <a:xfrm rot="384533">
            <a:off x="21802457" y="10840148"/>
            <a:ext cx="1541417" cy="356856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Freeform 132"/>
          <p:cNvSpPr/>
          <p:nvPr/>
        </p:nvSpPr>
        <p:spPr>
          <a:xfrm rot="2824755">
            <a:off x="23986856" y="11551349"/>
            <a:ext cx="1541417" cy="356856"/>
          </a:xfrm>
          <a:custGeom>
            <a:avLst/>
            <a:gdLst>
              <a:gd name="connsiteX0" fmla="*/ 0 w 1541417"/>
              <a:gd name="connsiteY0" fmla="*/ 426049 h 426049"/>
              <a:gd name="connsiteX1" fmla="*/ 600892 w 1541417"/>
              <a:gd name="connsiteY1" fmla="*/ 8038 h 426049"/>
              <a:gd name="connsiteX2" fmla="*/ 1541417 w 1541417"/>
              <a:gd name="connsiteY2" fmla="*/ 190918 h 42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1417" h="426049">
                <a:moveTo>
                  <a:pt x="0" y="426049"/>
                </a:moveTo>
                <a:cubicBezTo>
                  <a:pt x="171994" y="236637"/>
                  <a:pt x="343989" y="47226"/>
                  <a:pt x="600892" y="8038"/>
                </a:cubicBezTo>
                <a:cubicBezTo>
                  <a:pt x="857795" y="-31150"/>
                  <a:pt x="1199606" y="79884"/>
                  <a:pt x="1541417" y="190918"/>
                </a:cubicBezTo>
              </a:path>
            </a:pathLst>
          </a:custGeom>
          <a:noFill/>
          <a:ln w="1270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19405600" y="8077200"/>
            <a:ext cx="6807200" cy="2565400"/>
          </a:xfrm>
          <a:custGeom>
            <a:avLst/>
            <a:gdLst>
              <a:gd name="connsiteX0" fmla="*/ 0 w 6807200"/>
              <a:gd name="connsiteY0" fmla="*/ 482600 h 2565400"/>
              <a:gd name="connsiteX1" fmla="*/ 1066800 w 6807200"/>
              <a:gd name="connsiteY1" fmla="*/ 1473200 h 2565400"/>
              <a:gd name="connsiteX2" fmla="*/ 787400 w 6807200"/>
              <a:gd name="connsiteY2" fmla="*/ 1524000 h 2565400"/>
              <a:gd name="connsiteX3" fmla="*/ 1397000 w 6807200"/>
              <a:gd name="connsiteY3" fmla="*/ 1930400 h 2565400"/>
              <a:gd name="connsiteX4" fmla="*/ 1828800 w 6807200"/>
              <a:gd name="connsiteY4" fmla="*/ 1219200 h 2565400"/>
              <a:gd name="connsiteX5" fmla="*/ 1625600 w 6807200"/>
              <a:gd name="connsiteY5" fmla="*/ 1270000 h 2565400"/>
              <a:gd name="connsiteX6" fmla="*/ 2260600 w 6807200"/>
              <a:gd name="connsiteY6" fmla="*/ 0 h 2565400"/>
              <a:gd name="connsiteX7" fmla="*/ 3098800 w 6807200"/>
              <a:gd name="connsiteY7" fmla="*/ 1320800 h 2565400"/>
              <a:gd name="connsiteX8" fmla="*/ 2717800 w 6807200"/>
              <a:gd name="connsiteY8" fmla="*/ 1143000 h 2565400"/>
              <a:gd name="connsiteX9" fmla="*/ 3124200 w 6807200"/>
              <a:gd name="connsiteY9" fmla="*/ 1981200 h 2565400"/>
              <a:gd name="connsiteX10" fmla="*/ 3860800 w 6807200"/>
              <a:gd name="connsiteY10" fmla="*/ 1600200 h 2565400"/>
              <a:gd name="connsiteX11" fmla="*/ 3505200 w 6807200"/>
              <a:gd name="connsiteY11" fmla="*/ 1397000 h 2565400"/>
              <a:gd name="connsiteX12" fmla="*/ 4724400 w 6807200"/>
              <a:gd name="connsiteY12" fmla="*/ 838200 h 2565400"/>
              <a:gd name="connsiteX13" fmla="*/ 4699000 w 6807200"/>
              <a:gd name="connsiteY13" fmla="*/ 1879600 h 2565400"/>
              <a:gd name="connsiteX14" fmla="*/ 4546600 w 6807200"/>
              <a:gd name="connsiteY14" fmla="*/ 1625600 h 2565400"/>
              <a:gd name="connsiteX15" fmla="*/ 4445000 w 6807200"/>
              <a:gd name="connsiteY15" fmla="*/ 2413000 h 2565400"/>
              <a:gd name="connsiteX16" fmla="*/ 5257800 w 6807200"/>
              <a:gd name="connsiteY16" fmla="*/ 2565400 h 2565400"/>
              <a:gd name="connsiteX17" fmla="*/ 5156200 w 6807200"/>
              <a:gd name="connsiteY17" fmla="*/ 2311400 h 2565400"/>
              <a:gd name="connsiteX18" fmla="*/ 6807200 w 6807200"/>
              <a:gd name="connsiteY18" fmla="*/ 16510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07200" h="2565400">
                <a:moveTo>
                  <a:pt x="0" y="482600"/>
                </a:moveTo>
                <a:lnTo>
                  <a:pt x="1066800" y="1473200"/>
                </a:lnTo>
                <a:lnTo>
                  <a:pt x="787400" y="1524000"/>
                </a:lnTo>
                <a:lnTo>
                  <a:pt x="1397000" y="1930400"/>
                </a:lnTo>
                <a:lnTo>
                  <a:pt x="1828800" y="1219200"/>
                </a:lnTo>
                <a:lnTo>
                  <a:pt x="1625600" y="1270000"/>
                </a:lnTo>
                <a:lnTo>
                  <a:pt x="2260600" y="0"/>
                </a:lnTo>
                <a:lnTo>
                  <a:pt x="3098800" y="1320800"/>
                </a:lnTo>
                <a:lnTo>
                  <a:pt x="2717800" y="1143000"/>
                </a:lnTo>
                <a:lnTo>
                  <a:pt x="3124200" y="1981200"/>
                </a:lnTo>
                <a:lnTo>
                  <a:pt x="3860800" y="1600200"/>
                </a:lnTo>
                <a:lnTo>
                  <a:pt x="3505200" y="1397000"/>
                </a:lnTo>
                <a:lnTo>
                  <a:pt x="4724400" y="838200"/>
                </a:lnTo>
                <a:lnTo>
                  <a:pt x="4699000" y="1879600"/>
                </a:lnTo>
                <a:lnTo>
                  <a:pt x="4546600" y="1625600"/>
                </a:lnTo>
                <a:lnTo>
                  <a:pt x="4445000" y="2413000"/>
                </a:lnTo>
                <a:lnTo>
                  <a:pt x="5257800" y="2565400"/>
                </a:lnTo>
                <a:lnTo>
                  <a:pt x="5156200" y="2311400"/>
                </a:lnTo>
                <a:lnTo>
                  <a:pt x="6807200" y="1651000"/>
                </a:ln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21412200" y="7924800"/>
            <a:ext cx="482600" cy="40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23901400" y="8737600"/>
            <a:ext cx="482600" cy="40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8" name="Group 137"/>
          <p:cNvGrpSpPr/>
          <p:nvPr/>
        </p:nvGrpSpPr>
        <p:grpSpPr>
          <a:xfrm>
            <a:off x="15779750" y="5805487"/>
            <a:ext cx="635000" cy="687388"/>
            <a:chOff x="13512800" y="4214812"/>
            <a:chExt cx="635000" cy="687388"/>
          </a:xfrm>
        </p:grpSpPr>
        <p:sp>
          <p:nvSpPr>
            <p:cNvPr id="123" name="Down Arrow 122"/>
            <p:cNvSpPr/>
            <p:nvPr/>
          </p:nvSpPr>
          <p:spPr>
            <a:xfrm>
              <a:off x="13512800" y="4241800"/>
              <a:ext cx="635000" cy="660400"/>
            </a:xfrm>
            <a:prstGeom prst="downArrow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3696949" y="4214812"/>
              <a:ext cx="257175" cy="2047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/>
          <p:cNvGrpSpPr/>
          <p:nvPr/>
        </p:nvGrpSpPr>
        <p:grpSpPr>
          <a:xfrm rot="5400000">
            <a:off x="16827500" y="7053262"/>
            <a:ext cx="635000" cy="687388"/>
            <a:chOff x="13512800" y="4214812"/>
            <a:chExt cx="635000" cy="687388"/>
          </a:xfrm>
        </p:grpSpPr>
        <p:sp>
          <p:nvSpPr>
            <p:cNvPr id="140" name="Down Arrow 139"/>
            <p:cNvSpPr/>
            <p:nvPr/>
          </p:nvSpPr>
          <p:spPr>
            <a:xfrm>
              <a:off x="13512800" y="4241800"/>
              <a:ext cx="635000" cy="660400"/>
            </a:xfrm>
            <a:prstGeom prst="downArrow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3696949" y="4214812"/>
              <a:ext cx="257175" cy="2047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/>
          <p:cNvGrpSpPr/>
          <p:nvPr/>
        </p:nvGrpSpPr>
        <p:grpSpPr>
          <a:xfrm rot="15974789">
            <a:off x="15074899" y="7081837"/>
            <a:ext cx="635000" cy="687388"/>
            <a:chOff x="13512800" y="4214812"/>
            <a:chExt cx="635000" cy="687388"/>
          </a:xfrm>
        </p:grpSpPr>
        <p:sp>
          <p:nvSpPr>
            <p:cNvPr id="143" name="Down Arrow 142"/>
            <p:cNvSpPr/>
            <p:nvPr/>
          </p:nvSpPr>
          <p:spPr>
            <a:xfrm>
              <a:off x="13512800" y="4241800"/>
              <a:ext cx="635000" cy="660400"/>
            </a:xfrm>
            <a:prstGeom prst="downArrow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13696950" y="4214812"/>
              <a:ext cx="257175" cy="2946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/>
          <p:cNvGrpSpPr/>
          <p:nvPr/>
        </p:nvGrpSpPr>
        <p:grpSpPr>
          <a:xfrm rot="10245605">
            <a:off x="16036924" y="7881936"/>
            <a:ext cx="635000" cy="687388"/>
            <a:chOff x="13512800" y="4214812"/>
            <a:chExt cx="635000" cy="687388"/>
          </a:xfrm>
        </p:grpSpPr>
        <p:sp>
          <p:nvSpPr>
            <p:cNvPr id="146" name="Down Arrow 145"/>
            <p:cNvSpPr/>
            <p:nvPr/>
          </p:nvSpPr>
          <p:spPr>
            <a:xfrm>
              <a:off x="13512800" y="4241800"/>
              <a:ext cx="635000" cy="660400"/>
            </a:xfrm>
            <a:prstGeom prst="downArrow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13696949" y="4214812"/>
              <a:ext cx="257175" cy="2047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9556390" y="1031755"/>
            <a:ext cx="1758815" cy="523220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2800" b="1" dirty="0" err="1">
                <a:latin typeface="Minion Pro Cond" panose="02040706060306020203" pitchFamily="18" charset="0"/>
              </a:rPr>
              <a:t>Hongch</a:t>
            </a:r>
            <a:r>
              <a:rPr lang="en-US" sz="2800" b="1" dirty="0">
                <a:latin typeface="Minion Pro Cond" panose="02040706060306020203" pitchFamily="18" charset="0"/>
              </a:rPr>
              <a:t>’ on</a:t>
            </a:r>
          </a:p>
        </p:txBody>
      </p:sp>
    </p:spTree>
    <p:extLst>
      <p:ext uri="{BB962C8B-B14F-4D97-AF65-F5344CB8AC3E}">
        <p14:creationId xmlns:p14="http://schemas.microsoft.com/office/powerpoint/2010/main" val="26830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107" grpId="0" animBg="1"/>
      <p:bldP spid="110" grpId="0" animBg="1"/>
      <p:bldP spid="111" grpId="0" animBg="1"/>
      <p:bldP spid="112" grpId="0" animBg="1"/>
      <p:bldP spid="114" grpId="0" animBg="1"/>
      <p:bldP spid="119" grpId="0"/>
      <p:bldP spid="7" grpId="0" animBg="1"/>
      <p:bldP spid="7" grpId="1" animBg="1"/>
      <p:bldP spid="8" grpId="0" animBg="1"/>
      <p:bldP spid="8" grpId="1" animBg="1"/>
      <p:bldP spid="10" grpId="0" animBg="1"/>
      <p:bldP spid="10" grpId="1" animBg="1"/>
      <p:bldP spid="54" grpId="0" animBg="1"/>
      <p:bldP spid="54" grpId="1" animBg="1"/>
      <p:bldP spid="63" grpId="0" animBg="1"/>
      <p:bldP spid="63" grpId="1" animBg="1"/>
      <p:bldP spid="69" grpId="0" animBg="1"/>
      <p:bldP spid="69" grpId="1" animBg="1"/>
      <p:bldP spid="131" grpId="0"/>
      <p:bldP spid="132" grpId="0" animBg="1"/>
      <p:bldP spid="133" grpId="0" animBg="1"/>
      <p:bldP spid="108" grpId="0" animBg="1"/>
      <p:bldP spid="109" grpId="0" animBg="1"/>
      <p:bldP spid="13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7875434" y="3151160"/>
            <a:ext cx="15997325" cy="11445452"/>
            <a:chOff x="7875432" y="3151157"/>
            <a:chExt cx="15997324" cy="11445451"/>
          </a:xfrm>
        </p:grpSpPr>
        <p:sp>
          <p:nvSpPr>
            <p:cNvPr id="1839" name="TextBox 1838"/>
            <p:cNvSpPr txBox="1"/>
            <p:nvPr/>
          </p:nvSpPr>
          <p:spPr>
            <a:xfrm>
              <a:off x="12632824" y="9864060"/>
              <a:ext cx="29345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Chipyong-ni</a:t>
              </a:r>
            </a:p>
          </p:txBody>
        </p:sp>
        <p:sp>
          <p:nvSpPr>
            <p:cNvPr id="1849" name="Freeform 1848"/>
            <p:cNvSpPr/>
            <p:nvPr/>
          </p:nvSpPr>
          <p:spPr>
            <a:xfrm>
              <a:off x="10188677" y="11752006"/>
              <a:ext cx="3483692" cy="2774583"/>
            </a:xfrm>
            <a:custGeom>
              <a:avLst/>
              <a:gdLst>
                <a:gd name="connsiteX0" fmla="*/ 0 w 3274142"/>
                <a:gd name="connsiteY0" fmla="*/ 2654710 h 2654710"/>
                <a:gd name="connsiteX1" fmla="*/ 707923 w 3274142"/>
                <a:gd name="connsiteY1" fmla="*/ 2654710 h 2654710"/>
                <a:gd name="connsiteX2" fmla="*/ 1769807 w 3274142"/>
                <a:gd name="connsiteY2" fmla="*/ 2271252 h 2654710"/>
                <a:gd name="connsiteX3" fmla="*/ 2595717 w 3274142"/>
                <a:gd name="connsiteY3" fmla="*/ 1150375 h 2654710"/>
                <a:gd name="connsiteX4" fmla="*/ 2861188 w 3274142"/>
                <a:gd name="connsiteY4" fmla="*/ 147484 h 2654710"/>
                <a:gd name="connsiteX5" fmla="*/ 3274142 w 3274142"/>
                <a:gd name="connsiteY5" fmla="*/ 0 h 2654710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32613 w 3407492"/>
                <a:gd name="connsiteY4" fmla="*/ 299884 h 2759314"/>
                <a:gd name="connsiteX5" fmla="*/ 3407492 w 3407492"/>
                <a:gd name="connsiteY5" fmla="*/ 0 h 2759314"/>
                <a:gd name="connsiteX0" fmla="*/ 0 w 3483692"/>
                <a:gd name="connsiteY0" fmla="*/ 2740435 h 2762712"/>
                <a:gd name="connsiteX1" fmla="*/ 784123 w 3483692"/>
                <a:gd name="connsiteY1" fmla="*/ 2730910 h 2762712"/>
                <a:gd name="connsiteX2" fmla="*/ 1846007 w 3483692"/>
                <a:gd name="connsiteY2" fmla="*/ 2347452 h 2762712"/>
                <a:gd name="connsiteX3" fmla="*/ 2671917 w 3483692"/>
                <a:gd name="connsiteY3" fmla="*/ 1226575 h 2762712"/>
                <a:gd name="connsiteX4" fmla="*/ 2908813 w 3483692"/>
                <a:gd name="connsiteY4" fmla="*/ 299884 h 2762712"/>
                <a:gd name="connsiteX5" fmla="*/ 3483692 w 3483692"/>
                <a:gd name="connsiteY5" fmla="*/ 0 h 2762712"/>
                <a:gd name="connsiteX0" fmla="*/ 0 w 3483692"/>
                <a:gd name="connsiteY0" fmla="*/ 2740435 h 2774583"/>
                <a:gd name="connsiteX1" fmla="*/ 784123 w 3483692"/>
                <a:gd name="connsiteY1" fmla="*/ 2730910 h 2774583"/>
                <a:gd name="connsiteX2" fmla="*/ 1846007 w 3483692"/>
                <a:gd name="connsiteY2" fmla="*/ 2347452 h 2774583"/>
                <a:gd name="connsiteX3" fmla="*/ 2671917 w 3483692"/>
                <a:gd name="connsiteY3" fmla="*/ 1226575 h 2774583"/>
                <a:gd name="connsiteX4" fmla="*/ 2908813 w 3483692"/>
                <a:gd name="connsiteY4" fmla="*/ 299884 h 2774583"/>
                <a:gd name="connsiteX5" fmla="*/ 3483692 w 3483692"/>
                <a:gd name="connsiteY5" fmla="*/ 0 h 277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3692" h="2774583">
                  <a:moveTo>
                    <a:pt x="0" y="2740435"/>
                  </a:moveTo>
                  <a:cubicBezTo>
                    <a:pt x="235974" y="2778535"/>
                    <a:pt x="476455" y="2796407"/>
                    <a:pt x="784123" y="2730910"/>
                  </a:cubicBezTo>
                  <a:cubicBezTo>
                    <a:pt x="1091791" y="2665413"/>
                    <a:pt x="1570704" y="2721078"/>
                    <a:pt x="1846007" y="2347452"/>
                  </a:cubicBezTo>
                  <a:cubicBezTo>
                    <a:pt x="2121310" y="1973826"/>
                    <a:pt x="2494783" y="1567836"/>
                    <a:pt x="2671917" y="1226575"/>
                  </a:cubicBezTo>
                  <a:cubicBezTo>
                    <a:pt x="2849051" y="885314"/>
                    <a:pt x="2773517" y="504313"/>
                    <a:pt x="2908813" y="299884"/>
                  </a:cubicBezTo>
                  <a:cubicBezTo>
                    <a:pt x="3044109" y="95455"/>
                    <a:pt x="3307941" y="30111"/>
                    <a:pt x="3483692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51" name="Straight Connector 1850"/>
            <p:cNvCxnSpPr/>
            <p:nvPr/>
          </p:nvCxnSpPr>
          <p:spPr>
            <a:xfrm flipH="1">
              <a:off x="10146514" y="14368008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5" name="Straight Connector 1854"/>
            <p:cNvCxnSpPr/>
            <p:nvPr/>
          </p:nvCxnSpPr>
          <p:spPr>
            <a:xfrm>
              <a:off x="13677529" y="1163381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9" name="Freeform 1858"/>
            <p:cNvSpPr/>
            <p:nvPr/>
          </p:nvSpPr>
          <p:spPr>
            <a:xfrm>
              <a:off x="13839825" y="11610975"/>
              <a:ext cx="2971800" cy="306707"/>
            </a:xfrm>
            <a:custGeom>
              <a:avLst/>
              <a:gdLst>
                <a:gd name="connsiteX0" fmla="*/ 0 w 2971800"/>
                <a:gd name="connsiteY0" fmla="*/ 123825 h 285750"/>
                <a:gd name="connsiteX1" fmla="*/ 723900 w 2971800"/>
                <a:gd name="connsiteY1" fmla="*/ 95250 h 285750"/>
                <a:gd name="connsiteX2" fmla="*/ 1638300 w 2971800"/>
                <a:gd name="connsiteY2" fmla="*/ 285750 h 285750"/>
                <a:gd name="connsiteX3" fmla="*/ 2971800 w 2971800"/>
                <a:gd name="connsiteY3" fmla="*/ 0 h 285750"/>
                <a:gd name="connsiteX0" fmla="*/ 0 w 2971800"/>
                <a:gd name="connsiteY0" fmla="*/ 123825 h 286742"/>
                <a:gd name="connsiteX1" fmla="*/ 723900 w 2971800"/>
                <a:gd name="connsiteY1" fmla="*/ 95250 h 286742"/>
                <a:gd name="connsiteX2" fmla="*/ 1638300 w 2971800"/>
                <a:gd name="connsiteY2" fmla="*/ 285750 h 286742"/>
                <a:gd name="connsiteX3" fmla="*/ 2971800 w 2971800"/>
                <a:gd name="connsiteY3" fmla="*/ 0 h 286742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0" h="306707">
                  <a:moveTo>
                    <a:pt x="0" y="123825"/>
                  </a:moveTo>
                  <a:cubicBezTo>
                    <a:pt x="231775" y="85725"/>
                    <a:pt x="450850" y="68263"/>
                    <a:pt x="723900" y="95250"/>
                  </a:cubicBezTo>
                  <a:cubicBezTo>
                    <a:pt x="996950" y="122237"/>
                    <a:pt x="1193800" y="381000"/>
                    <a:pt x="1638300" y="285750"/>
                  </a:cubicBezTo>
                  <a:lnTo>
                    <a:pt x="2971800" y="0"/>
                  </a:ln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60" name="Straight Connector 1859"/>
            <p:cNvCxnSpPr/>
            <p:nvPr/>
          </p:nvCxnSpPr>
          <p:spPr>
            <a:xfrm>
              <a:off x="13820404" y="1161476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1" name="Straight Connector 1860"/>
            <p:cNvCxnSpPr/>
            <p:nvPr/>
          </p:nvCxnSpPr>
          <p:spPr>
            <a:xfrm>
              <a:off x="16811848" y="11487881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" name="Freeform 1862"/>
            <p:cNvSpPr/>
            <p:nvPr/>
          </p:nvSpPr>
          <p:spPr>
            <a:xfrm>
              <a:off x="16973550" y="10887075"/>
              <a:ext cx="2609850" cy="695325"/>
            </a:xfrm>
            <a:custGeom>
              <a:avLst/>
              <a:gdLst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9850" h="695325">
                  <a:moveTo>
                    <a:pt x="0" y="695325"/>
                  </a:moveTo>
                  <a:lnTo>
                    <a:pt x="514350" y="457200"/>
                  </a:lnTo>
                  <a:cubicBezTo>
                    <a:pt x="682625" y="381000"/>
                    <a:pt x="708025" y="219075"/>
                    <a:pt x="1009650" y="238125"/>
                  </a:cubicBezTo>
                  <a:lnTo>
                    <a:pt x="1914525" y="295275"/>
                  </a:lnTo>
                  <a:cubicBezTo>
                    <a:pt x="2151062" y="282575"/>
                    <a:pt x="2350621" y="215900"/>
                    <a:pt x="2428875" y="161925"/>
                  </a:cubicBezTo>
                  <a:cubicBezTo>
                    <a:pt x="2507129" y="107950"/>
                    <a:pt x="2549525" y="53975"/>
                    <a:pt x="260985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70C0"/>
                </a:solidFill>
                <a:latin typeface="Minion Pro Cond" panose="02040706060306020203" pitchFamily="18" charset="0"/>
              </a:endParaRPr>
            </a:p>
          </p:txBody>
        </p:sp>
        <p:cxnSp>
          <p:nvCxnSpPr>
            <p:cNvPr id="1864" name="Straight Connector 1863"/>
            <p:cNvCxnSpPr/>
            <p:nvPr/>
          </p:nvCxnSpPr>
          <p:spPr>
            <a:xfrm>
              <a:off x="16935450" y="11468100"/>
              <a:ext cx="38100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7" name="Straight Connector 1866"/>
            <p:cNvCxnSpPr/>
            <p:nvPr/>
          </p:nvCxnSpPr>
          <p:spPr>
            <a:xfrm>
              <a:off x="19523849" y="107988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9" name="Freeform 1868"/>
            <p:cNvSpPr/>
            <p:nvPr/>
          </p:nvSpPr>
          <p:spPr>
            <a:xfrm>
              <a:off x="19678650" y="6686550"/>
              <a:ext cx="4134154" cy="4057650"/>
            </a:xfrm>
            <a:custGeom>
              <a:avLst/>
              <a:gdLst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4200525 w 4200525"/>
                <a:gd name="connsiteY6" fmla="*/ 0 h 4038600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3981450 w 4200525"/>
                <a:gd name="connsiteY6" fmla="*/ 333375 h 4038600"/>
                <a:gd name="connsiteX7" fmla="*/ 4200525 w 4200525"/>
                <a:gd name="connsiteY7" fmla="*/ 0 h 4038600"/>
                <a:gd name="connsiteX0" fmla="*/ 0 w 4038600"/>
                <a:gd name="connsiteY0" fmla="*/ 4076700 h 4076700"/>
                <a:gd name="connsiteX1" fmla="*/ 504825 w 4038600"/>
                <a:gd name="connsiteY1" fmla="*/ 3657600 h 4076700"/>
                <a:gd name="connsiteX2" fmla="*/ 2181225 w 4038600"/>
                <a:gd name="connsiteY2" fmla="*/ 3371850 h 4076700"/>
                <a:gd name="connsiteX3" fmla="*/ 2552700 w 4038600"/>
                <a:gd name="connsiteY3" fmla="*/ 2543175 h 4076700"/>
                <a:gd name="connsiteX4" fmla="*/ 3048000 w 4038600"/>
                <a:gd name="connsiteY4" fmla="*/ 1790700 h 4076700"/>
                <a:gd name="connsiteX5" fmla="*/ 3648075 w 4038600"/>
                <a:gd name="connsiteY5" fmla="*/ 857250 h 4076700"/>
                <a:gd name="connsiteX6" fmla="*/ 3981450 w 4038600"/>
                <a:gd name="connsiteY6" fmla="*/ 371475 h 4076700"/>
                <a:gd name="connsiteX7" fmla="*/ 4038600 w 4038600"/>
                <a:gd name="connsiteY7" fmla="*/ 0 h 4076700"/>
                <a:gd name="connsiteX0" fmla="*/ 0 w 4113194"/>
                <a:gd name="connsiteY0" fmla="*/ 4076700 h 4076700"/>
                <a:gd name="connsiteX1" fmla="*/ 504825 w 4113194"/>
                <a:gd name="connsiteY1" fmla="*/ 3657600 h 4076700"/>
                <a:gd name="connsiteX2" fmla="*/ 2181225 w 4113194"/>
                <a:gd name="connsiteY2" fmla="*/ 3371850 h 4076700"/>
                <a:gd name="connsiteX3" fmla="*/ 2552700 w 4113194"/>
                <a:gd name="connsiteY3" fmla="*/ 2543175 h 4076700"/>
                <a:gd name="connsiteX4" fmla="*/ 3048000 w 4113194"/>
                <a:gd name="connsiteY4" fmla="*/ 1790700 h 4076700"/>
                <a:gd name="connsiteX5" fmla="*/ 3648075 w 4113194"/>
                <a:gd name="connsiteY5" fmla="*/ 857250 h 4076700"/>
                <a:gd name="connsiteX6" fmla="*/ 4086225 w 4113194"/>
                <a:gd name="connsiteY6" fmla="*/ 352425 h 4076700"/>
                <a:gd name="connsiteX7" fmla="*/ 4038600 w 4113194"/>
                <a:gd name="connsiteY7" fmla="*/ 0 h 4076700"/>
                <a:gd name="connsiteX0" fmla="*/ 0 w 4118476"/>
                <a:gd name="connsiteY0" fmla="*/ 4057650 h 4057650"/>
                <a:gd name="connsiteX1" fmla="*/ 504825 w 4118476"/>
                <a:gd name="connsiteY1" fmla="*/ 3638550 h 4057650"/>
                <a:gd name="connsiteX2" fmla="*/ 2181225 w 4118476"/>
                <a:gd name="connsiteY2" fmla="*/ 3352800 h 4057650"/>
                <a:gd name="connsiteX3" fmla="*/ 2552700 w 4118476"/>
                <a:gd name="connsiteY3" fmla="*/ 2524125 h 4057650"/>
                <a:gd name="connsiteX4" fmla="*/ 3048000 w 4118476"/>
                <a:gd name="connsiteY4" fmla="*/ 1771650 h 4057650"/>
                <a:gd name="connsiteX5" fmla="*/ 3648075 w 4118476"/>
                <a:gd name="connsiteY5" fmla="*/ 838200 h 4057650"/>
                <a:gd name="connsiteX6" fmla="*/ 4086225 w 4118476"/>
                <a:gd name="connsiteY6" fmla="*/ 333375 h 4057650"/>
                <a:gd name="connsiteX7" fmla="*/ 4076700 w 4118476"/>
                <a:gd name="connsiteY7" fmla="*/ 0 h 4057650"/>
                <a:gd name="connsiteX0" fmla="*/ 0 w 4134154"/>
                <a:gd name="connsiteY0" fmla="*/ 4057650 h 4057650"/>
                <a:gd name="connsiteX1" fmla="*/ 504825 w 4134154"/>
                <a:gd name="connsiteY1" fmla="*/ 3638550 h 4057650"/>
                <a:gd name="connsiteX2" fmla="*/ 2181225 w 4134154"/>
                <a:gd name="connsiteY2" fmla="*/ 3352800 h 4057650"/>
                <a:gd name="connsiteX3" fmla="*/ 2552700 w 4134154"/>
                <a:gd name="connsiteY3" fmla="*/ 2524125 h 4057650"/>
                <a:gd name="connsiteX4" fmla="*/ 3048000 w 4134154"/>
                <a:gd name="connsiteY4" fmla="*/ 1771650 h 4057650"/>
                <a:gd name="connsiteX5" fmla="*/ 3648075 w 4134154"/>
                <a:gd name="connsiteY5" fmla="*/ 838200 h 4057650"/>
                <a:gd name="connsiteX6" fmla="*/ 4086225 w 4134154"/>
                <a:gd name="connsiteY6" fmla="*/ 333375 h 4057650"/>
                <a:gd name="connsiteX7" fmla="*/ 4076700 w 4134154"/>
                <a:gd name="connsiteY7" fmla="*/ 0 h 40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4154" h="4057650">
                  <a:moveTo>
                    <a:pt x="0" y="4057650"/>
                  </a:moveTo>
                  <a:cubicBezTo>
                    <a:pt x="168275" y="3917950"/>
                    <a:pt x="141288" y="3756025"/>
                    <a:pt x="504825" y="3638550"/>
                  </a:cubicBezTo>
                  <a:cubicBezTo>
                    <a:pt x="868362" y="3521075"/>
                    <a:pt x="2057400" y="3629025"/>
                    <a:pt x="2181225" y="3352800"/>
                  </a:cubicBezTo>
                  <a:lnTo>
                    <a:pt x="2552700" y="2524125"/>
                  </a:lnTo>
                  <a:cubicBezTo>
                    <a:pt x="2697162" y="2260600"/>
                    <a:pt x="2847975" y="2082800"/>
                    <a:pt x="3048000" y="1771650"/>
                  </a:cubicBezTo>
                  <a:cubicBezTo>
                    <a:pt x="3248025" y="1460500"/>
                    <a:pt x="3475038" y="1077912"/>
                    <a:pt x="3648075" y="838200"/>
                  </a:cubicBezTo>
                  <a:cubicBezTo>
                    <a:pt x="3821112" y="598488"/>
                    <a:pt x="3994150" y="469900"/>
                    <a:pt x="4086225" y="333375"/>
                  </a:cubicBezTo>
                  <a:cubicBezTo>
                    <a:pt x="4178300" y="196850"/>
                    <a:pt x="4116388" y="131763"/>
                    <a:pt x="407670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0" name="Straight Connector 1869"/>
            <p:cNvCxnSpPr/>
            <p:nvPr/>
          </p:nvCxnSpPr>
          <p:spPr>
            <a:xfrm>
              <a:off x="19619099" y="106845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4" name="Straight Connector 1873"/>
            <p:cNvCxnSpPr/>
            <p:nvPr/>
          </p:nvCxnSpPr>
          <p:spPr>
            <a:xfrm flipV="1">
              <a:off x="23644156" y="6670085"/>
              <a:ext cx="228600" cy="8112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6" name="Freeform 1875"/>
            <p:cNvSpPr/>
            <p:nvPr/>
          </p:nvSpPr>
          <p:spPr>
            <a:xfrm>
              <a:off x="20193000" y="3581400"/>
              <a:ext cx="3476625" cy="2990850"/>
            </a:xfrm>
            <a:custGeom>
              <a:avLst/>
              <a:gdLst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76625" h="2990850">
                  <a:moveTo>
                    <a:pt x="3476625" y="2990850"/>
                  </a:moveTo>
                  <a:cubicBezTo>
                    <a:pt x="3279775" y="2962275"/>
                    <a:pt x="3065462" y="3035300"/>
                    <a:pt x="2886075" y="2905125"/>
                  </a:cubicBezTo>
                  <a:cubicBezTo>
                    <a:pt x="2706688" y="2774950"/>
                    <a:pt x="2516187" y="2459037"/>
                    <a:pt x="2400300" y="2209800"/>
                  </a:cubicBezTo>
                  <a:cubicBezTo>
                    <a:pt x="2284413" y="1960563"/>
                    <a:pt x="2311400" y="1635125"/>
                    <a:pt x="2190750" y="1409700"/>
                  </a:cubicBezTo>
                  <a:cubicBezTo>
                    <a:pt x="2070100" y="1184275"/>
                    <a:pt x="1941513" y="1008063"/>
                    <a:pt x="1676400" y="857250"/>
                  </a:cubicBezTo>
                  <a:cubicBezTo>
                    <a:pt x="1411288" y="706438"/>
                    <a:pt x="854075" y="608013"/>
                    <a:pt x="600075" y="504825"/>
                  </a:cubicBezTo>
                  <a:cubicBezTo>
                    <a:pt x="346075" y="401638"/>
                    <a:pt x="252412" y="322262"/>
                    <a:pt x="152400" y="238125"/>
                  </a:cubicBezTo>
                  <a:cubicBezTo>
                    <a:pt x="52388" y="153988"/>
                    <a:pt x="50800" y="79375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7" name="Straight Connector 1876"/>
            <p:cNvCxnSpPr/>
            <p:nvPr/>
          </p:nvCxnSpPr>
          <p:spPr>
            <a:xfrm flipV="1">
              <a:off x="23602950" y="6461609"/>
              <a:ext cx="8883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9" name="Straight Connector 1878"/>
            <p:cNvCxnSpPr/>
            <p:nvPr/>
          </p:nvCxnSpPr>
          <p:spPr>
            <a:xfrm flipV="1">
              <a:off x="20076944" y="3533775"/>
              <a:ext cx="228600" cy="66675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1" name="Freeform 1880"/>
            <p:cNvSpPr/>
            <p:nvPr/>
          </p:nvSpPr>
          <p:spPr>
            <a:xfrm>
              <a:off x="16278225" y="3400425"/>
              <a:ext cx="3714750" cy="244371"/>
            </a:xfrm>
            <a:custGeom>
              <a:avLst/>
              <a:gdLst>
                <a:gd name="connsiteX0" fmla="*/ 3790950 w 3790950"/>
                <a:gd name="connsiteY0" fmla="*/ 114300 h 352425"/>
                <a:gd name="connsiteX1" fmla="*/ 3381375 w 3790950"/>
                <a:gd name="connsiteY1" fmla="*/ 161925 h 352425"/>
                <a:gd name="connsiteX2" fmla="*/ 3019425 w 3790950"/>
                <a:gd name="connsiteY2" fmla="*/ 0 h 352425"/>
                <a:gd name="connsiteX3" fmla="*/ 2295525 w 3790950"/>
                <a:gd name="connsiteY3" fmla="*/ 314325 h 352425"/>
                <a:gd name="connsiteX4" fmla="*/ 1933575 w 3790950"/>
                <a:gd name="connsiteY4" fmla="*/ 352425 h 352425"/>
                <a:gd name="connsiteX5" fmla="*/ 0 w 3790950"/>
                <a:gd name="connsiteY5" fmla="*/ 76200 h 352425"/>
                <a:gd name="connsiteX0" fmla="*/ 3790950 w 3790950"/>
                <a:gd name="connsiteY0" fmla="*/ 114300 h 314325"/>
                <a:gd name="connsiteX1" fmla="*/ 3381375 w 3790950"/>
                <a:gd name="connsiteY1" fmla="*/ 161925 h 314325"/>
                <a:gd name="connsiteX2" fmla="*/ 3019425 w 3790950"/>
                <a:gd name="connsiteY2" fmla="*/ 0 h 314325"/>
                <a:gd name="connsiteX3" fmla="*/ 2295525 w 3790950"/>
                <a:gd name="connsiteY3" fmla="*/ 314325 h 314325"/>
                <a:gd name="connsiteX4" fmla="*/ 1295400 w 3790950"/>
                <a:gd name="connsiteY4" fmla="*/ 266700 h 314325"/>
                <a:gd name="connsiteX5" fmla="*/ 0 w 3790950"/>
                <a:gd name="connsiteY5" fmla="*/ 76200 h 314325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38100 h 244371"/>
                <a:gd name="connsiteX1" fmla="*/ 3381375 w 3790950"/>
                <a:gd name="connsiteY1" fmla="*/ 8572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90950 w 3790950"/>
                <a:gd name="connsiteY0" fmla="*/ 38100 h 244371"/>
                <a:gd name="connsiteX1" fmla="*/ 3419475 w 3790950"/>
                <a:gd name="connsiteY1" fmla="*/ 10477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0" h="244371">
                  <a:moveTo>
                    <a:pt x="3714750" y="47625"/>
                  </a:moveTo>
                  <a:cubicBezTo>
                    <a:pt x="3587750" y="92075"/>
                    <a:pt x="3568700" y="100012"/>
                    <a:pt x="3419475" y="104775"/>
                  </a:cubicBezTo>
                  <a:cubicBezTo>
                    <a:pt x="3270250" y="109538"/>
                    <a:pt x="3006725" y="53975"/>
                    <a:pt x="2819400" y="76200"/>
                  </a:cubicBezTo>
                  <a:cubicBezTo>
                    <a:pt x="2632075" y="98425"/>
                    <a:pt x="2549525" y="219075"/>
                    <a:pt x="2295525" y="238125"/>
                  </a:cubicBezTo>
                  <a:cubicBezTo>
                    <a:pt x="2041525" y="257175"/>
                    <a:pt x="1677987" y="230187"/>
                    <a:pt x="1295400" y="190500"/>
                  </a:cubicBezTo>
                  <a:cubicBezTo>
                    <a:pt x="912813" y="150813"/>
                    <a:pt x="431800" y="6350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2" name="Straight Connector 1881"/>
            <p:cNvCxnSpPr/>
            <p:nvPr/>
          </p:nvCxnSpPr>
          <p:spPr>
            <a:xfrm flipH="1" flipV="1">
              <a:off x="19961091" y="3326677"/>
              <a:ext cx="4156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4" name="Straight Connector 1883"/>
            <p:cNvCxnSpPr/>
            <p:nvPr/>
          </p:nvCxnSpPr>
          <p:spPr>
            <a:xfrm flipV="1">
              <a:off x="16270431" y="3287351"/>
              <a:ext cx="45894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7" name="Freeform 1886"/>
            <p:cNvSpPr/>
            <p:nvPr/>
          </p:nvSpPr>
          <p:spPr>
            <a:xfrm>
              <a:off x="13515975" y="3371850"/>
              <a:ext cx="2628900" cy="560142"/>
            </a:xfrm>
            <a:custGeom>
              <a:avLst/>
              <a:gdLst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900" h="560142">
                  <a:moveTo>
                    <a:pt x="2628900" y="9525"/>
                  </a:moveTo>
                  <a:cubicBezTo>
                    <a:pt x="2419350" y="155575"/>
                    <a:pt x="2262187" y="360363"/>
                    <a:pt x="2000250" y="447675"/>
                  </a:cubicBezTo>
                  <a:cubicBezTo>
                    <a:pt x="1738313" y="534987"/>
                    <a:pt x="1339850" y="598488"/>
                    <a:pt x="1057275" y="533400"/>
                  </a:cubicBezTo>
                  <a:cubicBezTo>
                    <a:pt x="774700" y="468313"/>
                    <a:pt x="481012" y="146050"/>
                    <a:pt x="304800" y="57150"/>
                  </a:cubicBezTo>
                  <a:cubicBezTo>
                    <a:pt x="128588" y="-31750"/>
                    <a:pt x="101600" y="1905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8" name="Straight Connector 1887"/>
            <p:cNvCxnSpPr/>
            <p:nvPr/>
          </p:nvCxnSpPr>
          <p:spPr>
            <a:xfrm flipH="1" flipV="1">
              <a:off x="13477875" y="3257550"/>
              <a:ext cx="4762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/>
            <p:cNvCxnSpPr/>
            <p:nvPr/>
          </p:nvCxnSpPr>
          <p:spPr>
            <a:xfrm flipH="1" flipV="1">
              <a:off x="16030575" y="3279052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2" name="Freeform 1891"/>
            <p:cNvSpPr/>
            <p:nvPr/>
          </p:nvSpPr>
          <p:spPr>
            <a:xfrm>
              <a:off x="10544175" y="3151157"/>
              <a:ext cx="2781300" cy="1392268"/>
            </a:xfrm>
            <a:custGeom>
              <a:avLst/>
              <a:gdLst>
                <a:gd name="connsiteX0" fmla="*/ 2781300 w 2781300"/>
                <a:gd name="connsiteY0" fmla="*/ 209550 h 1371600"/>
                <a:gd name="connsiteX1" fmla="*/ 2352675 w 2781300"/>
                <a:gd name="connsiteY1" fmla="*/ 76200 h 1371600"/>
                <a:gd name="connsiteX2" fmla="*/ 1809750 w 2781300"/>
                <a:gd name="connsiteY2" fmla="*/ 0 h 1371600"/>
                <a:gd name="connsiteX3" fmla="*/ 1266825 w 2781300"/>
                <a:gd name="connsiteY3" fmla="*/ 323850 h 1371600"/>
                <a:gd name="connsiteX4" fmla="*/ 800100 w 2781300"/>
                <a:gd name="connsiteY4" fmla="*/ 600075 h 1371600"/>
                <a:gd name="connsiteX5" fmla="*/ 0 w 2781300"/>
                <a:gd name="connsiteY5" fmla="*/ 1371600 h 1371600"/>
                <a:gd name="connsiteX0" fmla="*/ 2781300 w 2781300"/>
                <a:gd name="connsiteY0" fmla="*/ 220843 h 1382893"/>
                <a:gd name="connsiteX1" fmla="*/ 2352675 w 2781300"/>
                <a:gd name="connsiteY1" fmla="*/ 87493 h 1382893"/>
                <a:gd name="connsiteX2" fmla="*/ 1809750 w 2781300"/>
                <a:gd name="connsiteY2" fmla="*/ 11293 h 1382893"/>
                <a:gd name="connsiteX3" fmla="*/ 1266825 w 2781300"/>
                <a:gd name="connsiteY3" fmla="*/ 335143 h 1382893"/>
                <a:gd name="connsiteX4" fmla="*/ 800100 w 2781300"/>
                <a:gd name="connsiteY4" fmla="*/ 611368 h 1382893"/>
                <a:gd name="connsiteX5" fmla="*/ 0 w 2781300"/>
                <a:gd name="connsiteY5" fmla="*/ 1382893 h 1382893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552450 w 2781300"/>
                <a:gd name="connsiteY4" fmla="*/ 886302 h 1410177"/>
                <a:gd name="connsiteX5" fmla="*/ 0 w 2781300"/>
                <a:gd name="connsiteY5" fmla="*/ 1410177 h 1410177"/>
                <a:gd name="connsiteX0" fmla="*/ 2781300 w 2781300"/>
                <a:gd name="connsiteY0" fmla="*/ 256357 h 1418407"/>
                <a:gd name="connsiteX1" fmla="*/ 2352675 w 2781300"/>
                <a:gd name="connsiteY1" fmla="*/ 123007 h 1418407"/>
                <a:gd name="connsiteX2" fmla="*/ 1714500 w 2781300"/>
                <a:gd name="connsiteY2" fmla="*/ 37282 h 1418407"/>
                <a:gd name="connsiteX3" fmla="*/ 1266825 w 2781300"/>
                <a:gd name="connsiteY3" fmla="*/ 370657 h 1418407"/>
                <a:gd name="connsiteX4" fmla="*/ 552450 w 2781300"/>
                <a:gd name="connsiteY4" fmla="*/ 894532 h 1418407"/>
                <a:gd name="connsiteX5" fmla="*/ 0 w 2781300"/>
                <a:gd name="connsiteY5" fmla="*/ 1418407 h 1418407"/>
                <a:gd name="connsiteX0" fmla="*/ 2781300 w 2781300"/>
                <a:gd name="connsiteY0" fmla="*/ 233179 h 1395229"/>
                <a:gd name="connsiteX1" fmla="*/ 2352675 w 2781300"/>
                <a:gd name="connsiteY1" fmla="*/ 99829 h 1395229"/>
                <a:gd name="connsiteX2" fmla="*/ 1714500 w 2781300"/>
                <a:gd name="connsiteY2" fmla="*/ 14104 h 1395229"/>
                <a:gd name="connsiteX3" fmla="*/ 1266825 w 2781300"/>
                <a:gd name="connsiteY3" fmla="*/ 347479 h 1395229"/>
                <a:gd name="connsiteX4" fmla="*/ 552450 w 2781300"/>
                <a:gd name="connsiteY4" fmla="*/ 871354 h 1395229"/>
                <a:gd name="connsiteX5" fmla="*/ 0 w 2781300"/>
                <a:gd name="connsiteY5" fmla="*/ 1395229 h 1395229"/>
                <a:gd name="connsiteX0" fmla="*/ 2781300 w 2781300"/>
                <a:gd name="connsiteY0" fmla="*/ 230218 h 1392268"/>
                <a:gd name="connsiteX1" fmla="*/ 2352675 w 2781300"/>
                <a:gd name="connsiteY1" fmla="*/ 96868 h 1392268"/>
                <a:gd name="connsiteX2" fmla="*/ 1714500 w 2781300"/>
                <a:gd name="connsiteY2" fmla="*/ 11143 h 1392268"/>
                <a:gd name="connsiteX3" fmla="*/ 1171575 w 2781300"/>
                <a:gd name="connsiteY3" fmla="*/ 354043 h 1392268"/>
                <a:gd name="connsiteX4" fmla="*/ 552450 w 2781300"/>
                <a:gd name="connsiteY4" fmla="*/ 868393 h 1392268"/>
                <a:gd name="connsiteX5" fmla="*/ 0 w 2781300"/>
                <a:gd name="connsiteY5" fmla="*/ 1392268 h 139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1300" h="1392268">
                  <a:moveTo>
                    <a:pt x="2781300" y="230218"/>
                  </a:moveTo>
                  <a:cubicBezTo>
                    <a:pt x="2638425" y="185768"/>
                    <a:pt x="2530475" y="133381"/>
                    <a:pt x="2352675" y="96868"/>
                  </a:cubicBezTo>
                  <a:cubicBezTo>
                    <a:pt x="2174875" y="60355"/>
                    <a:pt x="1911350" y="-31719"/>
                    <a:pt x="1714500" y="11143"/>
                  </a:cubicBezTo>
                  <a:cubicBezTo>
                    <a:pt x="1517650" y="54005"/>
                    <a:pt x="1365250" y="211168"/>
                    <a:pt x="1171575" y="354043"/>
                  </a:cubicBezTo>
                  <a:cubicBezTo>
                    <a:pt x="977900" y="496918"/>
                    <a:pt x="747712" y="695356"/>
                    <a:pt x="552450" y="868393"/>
                  </a:cubicBezTo>
                  <a:cubicBezTo>
                    <a:pt x="357188" y="1041430"/>
                    <a:pt x="184150" y="1217643"/>
                    <a:pt x="0" y="1392268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93" name="Straight Connector 1892"/>
            <p:cNvCxnSpPr/>
            <p:nvPr/>
          </p:nvCxnSpPr>
          <p:spPr>
            <a:xfrm flipV="1">
              <a:off x="13285644" y="3257550"/>
              <a:ext cx="5888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5" name="Straight Connector 1894"/>
            <p:cNvCxnSpPr/>
            <p:nvPr/>
          </p:nvCxnSpPr>
          <p:spPr>
            <a:xfrm flipH="1" flipV="1">
              <a:off x="10463199" y="4423494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6" name="Freeform 1895"/>
            <p:cNvSpPr/>
            <p:nvPr/>
          </p:nvSpPr>
          <p:spPr>
            <a:xfrm>
              <a:off x="8436078" y="9261988"/>
              <a:ext cx="1456370" cy="5137952"/>
            </a:xfrm>
            <a:custGeom>
              <a:avLst/>
              <a:gdLst>
                <a:gd name="connsiteX0" fmla="*/ 1268362 w 1268362"/>
                <a:gd name="connsiteY0" fmla="*/ 5043948 h 5043948"/>
                <a:gd name="connsiteX1" fmla="*/ 1268362 w 1268362"/>
                <a:gd name="connsiteY1" fmla="*/ 3893574 h 5043948"/>
                <a:gd name="connsiteX2" fmla="*/ 1032388 w 1268362"/>
                <a:gd name="connsiteY2" fmla="*/ 2654710 h 5043948"/>
                <a:gd name="connsiteX3" fmla="*/ 530942 w 1268362"/>
                <a:gd name="connsiteY3" fmla="*/ 1415845 h 5043948"/>
                <a:gd name="connsiteX4" fmla="*/ 0 w 1268362"/>
                <a:gd name="connsiteY4" fmla="*/ 0 h 5043948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305995 w 1456370"/>
                <a:gd name="connsiteY2" fmla="*/ 2577798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66023 w 1456370"/>
                <a:gd name="connsiteY3" fmla="*/ 1458574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92347 w 1456370"/>
                <a:gd name="connsiteY1" fmla="*/ 4021761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370" h="5137952">
                  <a:moveTo>
                    <a:pt x="1456370" y="5137952"/>
                  </a:moveTo>
                  <a:cubicBezTo>
                    <a:pt x="1171510" y="5130508"/>
                    <a:pt x="1098319" y="4454150"/>
                    <a:pt x="892347" y="4021761"/>
                  </a:cubicBezTo>
                  <a:cubicBezTo>
                    <a:pt x="686375" y="3589372"/>
                    <a:pt x="330621" y="2973661"/>
                    <a:pt x="220537" y="2543615"/>
                  </a:cubicBezTo>
                  <a:cubicBezTo>
                    <a:pt x="110453" y="2113569"/>
                    <a:pt x="268597" y="1865418"/>
                    <a:pt x="231841" y="1441482"/>
                  </a:cubicBezTo>
                  <a:cubicBezTo>
                    <a:pt x="195085" y="1017546"/>
                    <a:pt x="176981" y="471948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0" name="Straight Connector 1899"/>
            <p:cNvCxnSpPr/>
            <p:nvPr/>
          </p:nvCxnSpPr>
          <p:spPr>
            <a:xfrm flipH="1">
              <a:off x="9851390" y="14294186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1" name="Straight Connector 1900"/>
            <p:cNvCxnSpPr/>
            <p:nvPr/>
          </p:nvCxnSpPr>
          <p:spPr>
            <a:xfrm flipH="1">
              <a:off x="8320270" y="9229458"/>
              <a:ext cx="228600" cy="3110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3" name="Freeform 1902"/>
            <p:cNvSpPr/>
            <p:nvPr/>
          </p:nvSpPr>
          <p:spPr>
            <a:xfrm>
              <a:off x="7875432" y="7492181"/>
              <a:ext cx="442658" cy="1504335"/>
            </a:xfrm>
            <a:custGeom>
              <a:avLst/>
              <a:gdLst>
                <a:gd name="connsiteX0" fmla="*/ 442451 w 442451"/>
                <a:gd name="connsiteY0" fmla="*/ 1504335 h 1504335"/>
                <a:gd name="connsiteX1" fmla="*/ 147484 w 442451"/>
                <a:gd name="connsiteY1" fmla="*/ 1002890 h 1504335"/>
                <a:gd name="connsiteX2" fmla="*/ 0 w 442451"/>
                <a:gd name="connsiteY2" fmla="*/ 294967 h 1504335"/>
                <a:gd name="connsiteX3" fmla="*/ 117987 w 442451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58" h="1504335">
                  <a:moveTo>
                    <a:pt x="442658" y="1504335"/>
                  </a:moveTo>
                  <a:cubicBezTo>
                    <a:pt x="344336" y="1337187"/>
                    <a:pt x="221433" y="1204451"/>
                    <a:pt x="147691" y="1002890"/>
                  </a:cubicBezTo>
                  <a:cubicBezTo>
                    <a:pt x="73949" y="801329"/>
                    <a:pt x="5123" y="462115"/>
                    <a:pt x="207" y="294967"/>
                  </a:cubicBezTo>
                  <a:cubicBezTo>
                    <a:pt x="-4709" y="127819"/>
                    <a:pt x="78865" y="98322"/>
                    <a:pt x="118194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4" name="Straight Connector 1903"/>
            <p:cNvCxnSpPr/>
            <p:nvPr/>
          </p:nvCxnSpPr>
          <p:spPr>
            <a:xfrm flipH="1">
              <a:off x="8205970" y="8924925"/>
              <a:ext cx="228600" cy="146038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6" name="Straight Connector 1905"/>
            <p:cNvCxnSpPr/>
            <p:nvPr/>
          </p:nvCxnSpPr>
          <p:spPr>
            <a:xfrm flipH="1" flipV="1">
              <a:off x="7884956" y="742240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Freeform 1907"/>
            <p:cNvSpPr/>
            <p:nvPr/>
          </p:nvSpPr>
          <p:spPr>
            <a:xfrm>
              <a:off x="8086725" y="5857875"/>
              <a:ext cx="714375" cy="1447800"/>
            </a:xfrm>
            <a:custGeom>
              <a:avLst/>
              <a:gdLst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1447800">
                  <a:moveTo>
                    <a:pt x="0" y="1447800"/>
                  </a:moveTo>
                  <a:cubicBezTo>
                    <a:pt x="117475" y="1320800"/>
                    <a:pt x="249238" y="1214437"/>
                    <a:pt x="352425" y="1066800"/>
                  </a:cubicBezTo>
                  <a:cubicBezTo>
                    <a:pt x="455612" y="919163"/>
                    <a:pt x="558800" y="758825"/>
                    <a:pt x="619125" y="561975"/>
                  </a:cubicBezTo>
                  <a:cubicBezTo>
                    <a:pt x="679450" y="365125"/>
                    <a:pt x="682625" y="187325"/>
                    <a:pt x="714375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9" name="Straight Connector 1908"/>
            <p:cNvCxnSpPr/>
            <p:nvPr/>
          </p:nvCxnSpPr>
          <p:spPr>
            <a:xfrm flipH="1" flipV="1">
              <a:off x="7970681" y="725095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0" name="Straight Connector 1909"/>
            <p:cNvCxnSpPr/>
            <p:nvPr/>
          </p:nvCxnSpPr>
          <p:spPr>
            <a:xfrm flipH="1" flipV="1">
              <a:off x="8669303" y="5832105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2" name="Freeform 1911"/>
            <p:cNvSpPr/>
            <p:nvPr/>
          </p:nvSpPr>
          <p:spPr>
            <a:xfrm>
              <a:off x="8791575" y="4600575"/>
              <a:ext cx="1609725" cy="1066800"/>
            </a:xfrm>
            <a:custGeom>
              <a:avLst/>
              <a:gdLst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9725" h="1066800">
                  <a:moveTo>
                    <a:pt x="1609725" y="0"/>
                  </a:moveTo>
                  <a:cubicBezTo>
                    <a:pt x="1412875" y="34925"/>
                    <a:pt x="1230312" y="17463"/>
                    <a:pt x="1019175" y="104775"/>
                  </a:cubicBezTo>
                  <a:cubicBezTo>
                    <a:pt x="808038" y="192087"/>
                    <a:pt x="501650" y="401638"/>
                    <a:pt x="342900" y="523875"/>
                  </a:cubicBezTo>
                  <a:cubicBezTo>
                    <a:pt x="184150" y="646112"/>
                    <a:pt x="123825" y="747713"/>
                    <a:pt x="66675" y="838200"/>
                  </a:cubicBezTo>
                  <a:cubicBezTo>
                    <a:pt x="9525" y="928687"/>
                    <a:pt x="22225" y="990600"/>
                    <a:pt x="0" y="106680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13" name="Straight Connector 1912"/>
            <p:cNvCxnSpPr/>
            <p:nvPr/>
          </p:nvCxnSpPr>
          <p:spPr>
            <a:xfrm flipH="1" flipV="1">
              <a:off x="8669303" y="5670180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4" name="Straight Connector 1913"/>
            <p:cNvCxnSpPr/>
            <p:nvPr/>
          </p:nvCxnSpPr>
          <p:spPr>
            <a:xfrm flipH="1" flipV="1">
              <a:off x="10377475" y="4471119"/>
              <a:ext cx="52387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14596932" y="10884308"/>
              <a:ext cx="192392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F/2/23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8594455">
              <a:off x="10640784" y="12700080"/>
              <a:ext cx="200888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G/2/23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7431062" y="10299878"/>
              <a:ext cx="193995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E/2/23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8362937">
              <a:off x="20607102" y="8097381"/>
              <a:ext cx="2010487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K/3/23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2452086">
              <a:off x="20397931" y="5170083"/>
              <a:ext cx="181011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I/3/23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7371284" y="3835049"/>
              <a:ext cx="1920719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L/3/23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3954222" y="4024790"/>
              <a:ext cx="200888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A/1/23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300611" y="3701678"/>
              <a:ext cx="197522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C/1/23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9474287">
              <a:off x="9168246" y="4870771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3/Fr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632786" y="6505751"/>
              <a:ext cx="2296526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ROK/Fr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928855" y="7805949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2/Fr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8669302" y="10936472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1/Fr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206091" y="6984248"/>
            <a:ext cx="1310241" cy="769441"/>
            <a:chOff x="16577187" y="6946151"/>
            <a:chExt cx="1310239" cy="769441"/>
          </a:xfrm>
        </p:grpSpPr>
        <p:sp>
          <p:nvSpPr>
            <p:cNvPr id="3" name="Isosceles Triangle 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229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2125406" y="11602289"/>
            <a:ext cx="1310241" cy="769441"/>
            <a:chOff x="16577187" y="6946151"/>
            <a:chExt cx="1310239" cy="769441"/>
          </a:xfrm>
        </p:grpSpPr>
        <p:sp>
          <p:nvSpPr>
            <p:cNvPr id="80" name="Isosceles Triangle 79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83" name="Isosceles Triangle 8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2653" y="16544310"/>
            <a:ext cx="18474052" cy="1662572"/>
            <a:chOff x="42653" y="16544310"/>
            <a:chExt cx="16612094" cy="1662572"/>
          </a:xfrm>
        </p:grpSpPr>
        <p:sp>
          <p:nvSpPr>
            <p:cNvPr id="22" name="Rectangle 21"/>
            <p:cNvSpPr/>
            <p:nvPr/>
          </p:nvSpPr>
          <p:spPr>
            <a:xfrm>
              <a:off x="42653" y="16544310"/>
              <a:ext cx="16487391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134" name="Picture 1762" descr="CSI Crest Medium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387" y="16689356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TextBox 20"/>
            <p:cNvSpPr txBox="1"/>
            <p:nvPr/>
          </p:nvSpPr>
          <p:spPr>
            <a:xfrm>
              <a:off x="1594018" y="16873644"/>
              <a:ext cx="15060729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6A: The First Night, Chinese Attacks On 13 Feb</a:t>
              </a: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="" xmlns:a16="http://schemas.microsoft.com/office/drawing/2014/main" id="{4986203A-AB67-483D-82C4-3739683A1A83}"/>
              </a:ext>
            </a:extLst>
          </p:cNvPr>
          <p:cNvGrpSpPr/>
          <p:nvPr/>
        </p:nvGrpSpPr>
        <p:grpSpPr>
          <a:xfrm>
            <a:off x="22125406" y="11898123"/>
            <a:ext cx="1310241" cy="769441"/>
            <a:chOff x="16577187" y="7241985"/>
            <a:chExt cx="1310239" cy="769441"/>
          </a:xfrm>
        </p:grpSpPr>
        <p:sp>
          <p:nvSpPr>
            <p:cNvPr id="93" name="Isosceles Triangle 92">
              <a:extLst>
                <a:ext uri="{FF2B5EF4-FFF2-40B4-BE49-F238E27FC236}">
                  <a16:creationId xmlns="" xmlns:a16="http://schemas.microsoft.com/office/drawing/2014/main" id="{8FEA7C83-3BFA-47BB-96CB-267E1A57B3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="" xmlns:a16="http://schemas.microsoft.com/office/drawing/2014/main" id="{435C79C0-4D37-4607-A29C-9A6688EF14A4}"/>
                </a:ext>
              </a:extLst>
            </p:cNvPr>
            <p:cNvSpPr txBox="1"/>
            <p:nvPr/>
          </p:nvSpPr>
          <p:spPr>
            <a:xfrm>
              <a:off x="16914084" y="7241985"/>
              <a:ext cx="973342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15CCE339-A211-4B6F-9105-83240EBE82F8}"/>
              </a:ext>
            </a:extLst>
          </p:cNvPr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96" name="Isosceles Triangle 95">
              <a:extLst>
                <a:ext uri="{FF2B5EF4-FFF2-40B4-BE49-F238E27FC236}">
                  <a16:creationId xmlns="" xmlns:a16="http://schemas.microsoft.com/office/drawing/2014/main" id="{C3B9B536-A0C3-4C00-9ACF-E9022D9332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B868FB8F-B5AD-4B35-98E4-6FE3AC58B95A}"/>
                </a:ext>
              </a:extLst>
            </p:cNvPr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="" xmlns:a16="http://schemas.microsoft.com/office/drawing/2014/main" id="{E8B06EC7-6D4E-489F-910C-AFB4B61587F7}"/>
              </a:ext>
            </a:extLst>
          </p:cNvPr>
          <p:cNvSpPr txBox="1"/>
          <p:nvPr/>
        </p:nvSpPr>
        <p:spPr>
          <a:xfrm>
            <a:off x="2286818" y="151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345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="" xmlns:a16="http://schemas.microsoft.com/office/drawing/2014/main" id="{2847AB63-FC95-4308-9D50-3175CD95447D}"/>
              </a:ext>
            </a:extLst>
          </p:cNvPr>
          <p:cNvSpPr txBox="1"/>
          <p:nvPr/>
        </p:nvSpPr>
        <p:spPr>
          <a:xfrm>
            <a:off x="23969182" y="3575778"/>
            <a:ext cx="2548417" cy="144655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506</a:t>
            </a:r>
          </a:p>
          <a:p>
            <a:pPr algn="ctr"/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Ridges</a:t>
            </a: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="" xmlns:a16="http://schemas.microsoft.com/office/drawing/2014/main" id="{3F6006DA-EAD0-4511-B678-DF8DE67D6FEA}"/>
              </a:ext>
            </a:extLst>
          </p:cNvPr>
          <p:cNvCxnSpPr/>
          <p:nvPr/>
        </p:nvCxnSpPr>
        <p:spPr>
          <a:xfrm flipV="1">
            <a:off x="25178071" y="1722003"/>
            <a:ext cx="944266" cy="142915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="" xmlns:a16="http://schemas.microsoft.com/office/drawing/2014/main" id="{553FAF9B-1FB2-42C2-8589-B2ECE0DA8AED}"/>
              </a:ext>
            </a:extLst>
          </p:cNvPr>
          <p:cNvCxnSpPr>
            <a:cxnSpLocks/>
          </p:cNvCxnSpPr>
          <p:nvPr/>
        </p:nvCxnSpPr>
        <p:spPr>
          <a:xfrm flipV="1">
            <a:off x="26388998" y="4471122"/>
            <a:ext cx="944266" cy="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="" xmlns:a16="http://schemas.microsoft.com/office/drawing/2014/main" id="{9552870A-C087-46C3-A73C-0C9D81EC6321}"/>
              </a:ext>
            </a:extLst>
          </p:cNvPr>
          <p:cNvCxnSpPr>
            <a:cxnSpLocks/>
          </p:cNvCxnSpPr>
          <p:nvPr/>
        </p:nvCxnSpPr>
        <p:spPr>
          <a:xfrm>
            <a:off x="25072819" y="5260831"/>
            <a:ext cx="1316179" cy="11575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="" xmlns:a16="http://schemas.microsoft.com/office/drawing/2014/main" id="{EB94F8AF-F218-4630-9919-BA21FA3C7202}"/>
              </a:ext>
            </a:extLst>
          </p:cNvPr>
          <p:cNvSpPr txBox="1"/>
          <p:nvPr/>
        </p:nvSpPr>
        <p:spPr>
          <a:xfrm>
            <a:off x="16841004" y="16006260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="" xmlns:a16="http://schemas.microsoft.com/office/drawing/2014/main" id="{C6ECD347-E8BA-41B4-A49E-ACEEE1312F9E}"/>
              </a:ext>
            </a:extLst>
          </p:cNvPr>
          <p:cNvSpPr txBox="1"/>
          <p:nvPr/>
        </p:nvSpPr>
        <p:spPr>
          <a:xfrm>
            <a:off x="25027056" y="14427838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319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="" xmlns:a16="http://schemas.microsoft.com/office/drawing/2014/main" id="{BBFEF94C-1CDD-4AFD-8DFB-92E4914EE619}"/>
              </a:ext>
            </a:extLst>
          </p:cNvPr>
          <p:cNvSpPr txBox="1"/>
          <p:nvPr/>
        </p:nvSpPr>
        <p:spPr>
          <a:xfrm>
            <a:off x="17880262" y="1675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348</a:t>
            </a:r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="" xmlns:a16="http://schemas.microsoft.com/office/drawing/2014/main" id="{42CFACDF-A1DA-476B-B318-82F6E70759B6}"/>
              </a:ext>
            </a:extLst>
          </p:cNvPr>
          <p:cNvCxnSpPr>
            <a:cxnSpLocks/>
          </p:cNvCxnSpPr>
          <p:nvPr/>
        </p:nvCxnSpPr>
        <p:spPr>
          <a:xfrm flipV="1">
            <a:off x="17562609" y="-26896"/>
            <a:ext cx="0" cy="96593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oup 106">
            <a:extLst>
              <a:ext uri="{FF2B5EF4-FFF2-40B4-BE49-F238E27FC236}">
                <a16:creationId xmlns="" xmlns:a16="http://schemas.microsoft.com/office/drawing/2014/main" id="{F0896FBA-36C3-47BE-B788-FDB167811B55}"/>
              </a:ext>
            </a:extLst>
          </p:cNvPr>
          <p:cNvGrpSpPr/>
          <p:nvPr/>
        </p:nvGrpSpPr>
        <p:grpSpPr>
          <a:xfrm>
            <a:off x="23606518" y="15445125"/>
            <a:ext cx="623888" cy="2647951"/>
            <a:chOff x="24909829" y="470756"/>
            <a:chExt cx="623888" cy="2647951"/>
          </a:xfrm>
        </p:grpSpPr>
        <p:sp>
          <p:nvSpPr>
            <p:cNvPr id="108" name="Freeform 152">
              <a:extLst>
                <a:ext uri="{FF2B5EF4-FFF2-40B4-BE49-F238E27FC236}">
                  <a16:creationId xmlns="" xmlns:a16="http://schemas.microsoft.com/office/drawing/2014/main" id="{4D01DFCD-FA7F-427C-9F21-6369884EA7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3">
              <a:extLst>
                <a:ext uri="{FF2B5EF4-FFF2-40B4-BE49-F238E27FC236}">
                  <a16:creationId xmlns="" xmlns:a16="http://schemas.microsoft.com/office/drawing/2014/main" id="{BEBC5ABE-92FE-4E04-96AC-5AED05D9D6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4">
              <a:extLst>
                <a:ext uri="{FF2B5EF4-FFF2-40B4-BE49-F238E27FC236}">
                  <a16:creationId xmlns="" xmlns:a16="http://schemas.microsoft.com/office/drawing/2014/main" id="{2CBCED40-3149-445C-9558-B0F5E4095E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Text Box 155">
              <a:extLst>
                <a:ext uri="{FF2B5EF4-FFF2-40B4-BE49-F238E27FC236}">
                  <a16:creationId xmlns="" xmlns:a16="http://schemas.microsoft.com/office/drawing/2014/main" id="{BA110F46-9DC3-4778-8E15-13A17A32EF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="" xmlns:a16="http://schemas.microsoft.com/office/drawing/2014/main" id="{96288B2A-1953-473B-B9CF-8F2818899365}"/>
              </a:ext>
            </a:extLst>
          </p:cNvPr>
          <p:cNvGrpSpPr/>
          <p:nvPr/>
        </p:nvGrpSpPr>
        <p:grpSpPr>
          <a:xfrm>
            <a:off x="233589" y="1075351"/>
            <a:ext cx="6382365" cy="1569659"/>
            <a:chOff x="14914305" y="12654122"/>
            <a:chExt cx="6382365" cy="1569663"/>
          </a:xfrm>
        </p:grpSpPr>
        <p:sp>
          <p:nvSpPr>
            <p:cNvPr id="114" name="TextBox 113">
              <a:extLst>
                <a:ext uri="{FF2B5EF4-FFF2-40B4-BE49-F238E27FC236}">
                  <a16:creationId xmlns="" xmlns:a16="http://schemas.microsoft.com/office/drawing/2014/main" id="{7DC28EA3-4113-457E-9220-95A3A4E506BC}"/>
                </a:ext>
              </a:extLst>
            </p:cNvPr>
            <p:cNvSpPr txBox="1"/>
            <p:nvPr/>
          </p:nvSpPr>
          <p:spPr>
            <a:xfrm>
              <a:off x="14914305" y="12654122"/>
              <a:ext cx="6382365" cy="156966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="" xmlns:a16="http://schemas.microsoft.com/office/drawing/2014/main" id="{24958482-3E6D-4D8B-8D19-97A011A756AE}"/>
                </a:ext>
              </a:extLst>
            </p:cNvPr>
            <p:cNvGrpSpPr/>
            <p:nvPr/>
          </p:nvGrpSpPr>
          <p:grpSpPr>
            <a:xfrm>
              <a:off x="15061790" y="13141968"/>
              <a:ext cx="6126480" cy="229362"/>
              <a:chOff x="15061790" y="13141968"/>
              <a:chExt cx="6126480" cy="229362"/>
            </a:xfrm>
          </p:grpSpPr>
          <p:grpSp>
            <p:nvGrpSpPr>
              <p:cNvPr id="138" name="Group 137">
                <a:extLst>
                  <a:ext uri="{FF2B5EF4-FFF2-40B4-BE49-F238E27FC236}">
                    <a16:creationId xmlns="" xmlns:a16="http://schemas.microsoft.com/office/drawing/2014/main" id="{6FDD8F41-5E93-443D-9F04-F460BCE66B02}"/>
                  </a:ext>
                </a:extLst>
              </p:cNvPr>
              <p:cNvGrpSpPr/>
              <p:nvPr/>
            </p:nvGrpSpPr>
            <p:grpSpPr>
              <a:xfrm>
                <a:off x="15061790" y="13142349"/>
                <a:ext cx="6126480" cy="228981"/>
                <a:chOff x="14718890" y="13951974"/>
                <a:chExt cx="6126480" cy="228981"/>
              </a:xfrm>
            </p:grpSpPr>
            <p:sp>
              <p:nvSpPr>
                <p:cNvPr id="143" name="Rectangle 142">
                  <a:extLst>
                    <a:ext uri="{FF2B5EF4-FFF2-40B4-BE49-F238E27FC236}">
                      <a16:creationId xmlns="" xmlns:a16="http://schemas.microsoft.com/office/drawing/2014/main" id="{1A004083-407E-460A-B5B3-4FD4885D8640}"/>
                    </a:ext>
                  </a:extLst>
                </p:cNvPr>
                <p:cNvSpPr/>
                <p:nvPr/>
              </p:nvSpPr>
              <p:spPr>
                <a:xfrm>
                  <a:off x="14718890" y="13951974"/>
                  <a:ext cx="6126480" cy="2286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144" name="Rectangle 143">
                  <a:extLst>
                    <a:ext uri="{FF2B5EF4-FFF2-40B4-BE49-F238E27FC236}">
                      <a16:creationId xmlns="" xmlns:a16="http://schemas.microsoft.com/office/drawing/2014/main" id="{98ECBB19-8307-4791-8561-4CE7C75204BD}"/>
                    </a:ext>
                  </a:extLst>
                </p:cNvPr>
                <p:cNvSpPr/>
                <p:nvPr/>
              </p:nvSpPr>
              <p:spPr>
                <a:xfrm>
                  <a:off x="14728415" y="13961499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39" name="Rectangle 138">
                <a:extLst>
                  <a:ext uri="{FF2B5EF4-FFF2-40B4-BE49-F238E27FC236}">
                    <a16:creationId xmlns="" xmlns:a16="http://schemas.microsoft.com/office/drawing/2014/main" id="{9E00D9C2-D1AC-4F48-9B0F-776AB96B3B5B}"/>
                  </a:ext>
                </a:extLst>
              </p:cNvPr>
              <p:cNvSpPr/>
              <p:nvPr/>
            </p:nvSpPr>
            <p:spPr>
              <a:xfrm>
                <a:off x="16306136" y="13141968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0" name="Rectangle 139">
                <a:extLst>
                  <a:ext uri="{FF2B5EF4-FFF2-40B4-BE49-F238E27FC236}">
                    <a16:creationId xmlns="" xmlns:a16="http://schemas.microsoft.com/office/drawing/2014/main" id="{BB2B96A1-BE77-4EBA-B520-CC6E66601AE9}"/>
                  </a:ext>
                </a:extLst>
              </p:cNvPr>
              <p:cNvSpPr/>
              <p:nvPr/>
            </p:nvSpPr>
            <p:spPr>
              <a:xfrm>
                <a:off x="17550482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="" xmlns:a16="http://schemas.microsoft.com/office/drawing/2014/main" id="{61E45BC6-CDF2-4DA8-9760-3DA06A831B3B}"/>
                  </a:ext>
                </a:extLst>
              </p:cNvPr>
              <p:cNvSpPr/>
              <p:nvPr/>
            </p:nvSpPr>
            <p:spPr>
              <a:xfrm>
                <a:off x="18785303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="" xmlns:a16="http://schemas.microsoft.com/office/drawing/2014/main" id="{C1B614DC-3F51-4B8B-ABEB-BB58754460E7}"/>
                  </a:ext>
                </a:extLst>
              </p:cNvPr>
              <p:cNvSpPr/>
              <p:nvPr/>
            </p:nvSpPr>
            <p:spPr>
              <a:xfrm>
                <a:off x="20029649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117" name="TextBox 116">
              <a:extLst>
                <a:ext uri="{FF2B5EF4-FFF2-40B4-BE49-F238E27FC236}">
                  <a16:creationId xmlns="" xmlns:a16="http://schemas.microsoft.com/office/drawing/2014/main" id="{91A46B6F-6F5A-4FD8-85B0-27C90564FE6A}"/>
                </a:ext>
              </a:extLst>
            </p:cNvPr>
            <p:cNvSpPr txBox="1"/>
            <p:nvPr/>
          </p:nvSpPr>
          <p:spPr>
            <a:xfrm>
              <a:off x="1533678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="" xmlns:a16="http://schemas.microsoft.com/office/drawing/2014/main" id="{A0B39F25-A7B4-4E80-9BB6-8A74FDC83D46}"/>
                </a:ext>
              </a:extLst>
            </p:cNvPr>
            <p:cNvSpPr txBox="1"/>
            <p:nvPr/>
          </p:nvSpPr>
          <p:spPr>
            <a:xfrm>
              <a:off x="1599063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200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="" xmlns:a16="http://schemas.microsoft.com/office/drawing/2014/main" id="{9DBD534F-3F40-4CD7-9933-CF76FA78F289}"/>
                </a:ext>
              </a:extLst>
            </p:cNvPr>
            <p:cNvSpPr txBox="1"/>
            <p:nvPr/>
          </p:nvSpPr>
          <p:spPr>
            <a:xfrm>
              <a:off x="14958242" y="13362821"/>
              <a:ext cx="34015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="" xmlns:a16="http://schemas.microsoft.com/office/drawing/2014/main" id="{586200BA-B77E-478D-8FB6-58A573E21013}"/>
                </a:ext>
              </a:extLst>
            </p:cNvPr>
            <p:cNvSpPr txBox="1"/>
            <p:nvPr/>
          </p:nvSpPr>
          <p:spPr>
            <a:xfrm>
              <a:off x="16644485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300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="" xmlns:a16="http://schemas.microsoft.com/office/drawing/2014/main" id="{C59DB34D-CCBA-4C73-8251-6AE215D65B65}"/>
                </a:ext>
              </a:extLst>
            </p:cNvPr>
            <p:cNvSpPr txBox="1"/>
            <p:nvPr/>
          </p:nvSpPr>
          <p:spPr>
            <a:xfrm>
              <a:off x="17239340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400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="" xmlns:a16="http://schemas.microsoft.com/office/drawing/2014/main" id="{2A66DAEE-FA64-4616-A8A4-9D423A6D0489}"/>
                </a:ext>
              </a:extLst>
            </p:cNvPr>
            <p:cNvSpPr txBox="1"/>
            <p:nvPr/>
          </p:nvSpPr>
          <p:spPr>
            <a:xfrm>
              <a:off x="17863692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500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="" xmlns:a16="http://schemas.microsoft.com/office/drawing/2014/main" id="{BD9911DE-81E4-40BC-AE38-E31D58ADDE6C}"/>
                </a:ext>
              </a:extLst>
            </p:cNvPr>
            <p:cNvSpPr txBox="1"/>
            <p:nvPr/>
          </p:nvSpPr>
          <p:spPr>
            <a:xfrm>
              <a:off x="18488043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600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E9949ADB-8123-45D9-888B-B136F9B943CE}"/>
                </a:ext>
              </a:extLst>
            </p:cNvPr>
            <p:cNvSpPr txBox="1"/>
            <p:nvPr/>
          </p:nvSpPr>
          <p:spPr>
            <a:xfrm>
              <a:off x="19082897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700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="" xmlns:a16="http://schemas.microsoft.com/office/drawing/2014/main" id="{BE68E387-2A82-4739-9691-0D4EE7F8ED3D}"/>
                </a:ext>
              </a:extLst>
            </p:cNvPr>
            <p:cNvSpPr txBox="1"/>
            <p:nvPr/>
          </p:nvSpPr>
          <p:spPr>
            <a:xfrm>
              <a:off x="1970724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800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="" xmlns:a16="http://schemas.microsoft.com/office/drawing/2014/main" id="{0625423E-2981-4459-AD4D-F3DA36D25869}"/>
                </a:ext>
              </a:extLst>
            </p:cNvPr>
            <p:cNvSpPr txBox="1"/>
            <p:nvPr/>
          </p:nvSpPr>
          <p:spPr>
            <a:xfrm>
              <a:off x="20331599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900</a:t>
              </a:r>
            </a:p>
          </p:txBody>
        </p:sp>
      </p:grpSp>
      <p:sp>
        <p:nvSpPr>
          <p:cNvPr id="145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4055337" y="305909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53218" y="6836442"/>
            <a:ext cx="6956949" cy="1682429"/>
            <a:chOff x="653218" y="6836442"/>
            <a:chExt cx="6956949" cy="1682429"/>
          </a:xfrm>
        </p:grpSpPr>
        <p:sp>
          <p:nvSpPr>
            <p:cNvPr id="12" name="Freeform 11"/>
            <p:cNvSpPr/>
            <p:nvPr/>
          </p:nvSpPr>
          <p:spPr>
            <a:xfrm>
              <a:off x="3547096" y="7476171"/>
              <a:ext cx="4063071" cy="792739"/>
            </a:xfrm>
            <a:custGeom>
              <a:avLst/>
              <a:gdLst>
                <a:gd name="connsiteX0" fmla="*/ 0 w 3421626"/>
                <a:gd name="connsiteY0" fmla="*/ 0 h 1327355"/>
                <a:gd name="connsiteX1" fmla="*/ 1209368 w 3421626"/>
                <a:gd name="connsiteY1" fmla="*/ 235974 h 1327355"/>
                <a:gd name="connsiteX2" fmla="*/ 2477729 w 3421626"/>
                <a:gd name="connsiteY2" fmla="*/ 1150374 h 1327355"/>
                <a:gd name="connsiteX3" fmla="*/ 3421626 w 3421626"/>
                <a:gd name="connsiteY3" fmla="*/ 1327355 h 1327355"/>
                <a:gd name="connsiteX0" fmla="*/ 0 w 3421626"/>
                <a:gd name="connsiteY0" fmla="*/ 0 h 1327355"/>
                <a:gd name="connsiteX1" fmla="*/ 1209368 w 3421626"/>
                <a:gd name="connsiteY1" fmla="*/ 235974 h 1327355"/>
                <a:gd name="connsiteX2" fmla="*/ 2477729 w 3421626"/>
                <a:gd name="connsiteY2" fmla="*/ 1150374 h 1327355"/>
                <a:gd name="connsiteX3" fmla="*/ 3421626 w 3421626"/>
                <a:gd name="connsiteY3" fmla="*/ 1327355 h 1327355"/>
                <a:gd name="connsiteX0" fmla="*/ 0 w 3421626"/>
                <a:gd name="connsiteY0" fmla="*/ 0 h 1327355"/>
                <a:gd name="connsiteX1" fmla="*/ 1209368 w 3421626"/>
                <a:gd name="connsiteY1" fmla="*/ 235974 h 1327355"/>
                <a:gd name="connsiteX2" fmla="*/ 2477729 w 3421626"/>
                <a:gd name="connsiteY2" fmla="*/ 1150374 h 1327355"/>
                <a:gd name="connsiteX3" fmla="*/ 3421626 w 3421626"/>
                <a:gd name="connsiteY3" fmla="*/ 1327355 h 1327355"/>
                <a:gd name="connsiteX0" fmla="*/ 0 w 3421626"/>
                <a:gd name="connsiteY0" fmla="*/ 0 h 1327355"/>
                <a:gd name="connsiteX1" fmla="*/ 1209368 w 3421626"/>
                <a:gd name="connsiteY1" fmla="*/ 235974 h 1327355"/>
                <a:gd name="connsiteX2" fmla="*/ 2477729 w 3421626"/>
                <a:gd name="connsiteY2" fmla="*/ 1150374 h 1327355"/>
                <a:gd name="connsiteX3" fmla="*/ 3421626 w 3421626"/>
                <a:gd name="connsiteY3" fmla="*/ 1327355 h 1327355"/>
                <a:gd name="connsiteX0" fmla="*/ 0 w 4063071"/>
                <a:gd name="connsiteY0" fmla="*/ 1882592 h 1882791"/>
                <a:gd name="connsiteX1" fmla="*/ 1850813 w 4063071"/>
                <a:gd name="connsiteY1" fmla="*/ 16810 h 1882791"/>
                <a:gd name="connsiteX2" fmla="*/ 3119174 w 4063071"/>
                <a:gd name="connsiteY2" fmla="*/ 931210 h 1882791"/>
                <a:gd name="connsiteX3" fmla="*/ 4063071 w 4063071"/>
                <a:gd name="connsiteY3" fmla="*/ 1108191 h 1882791"/>
                <a:gd name="connsiteX0" fmla="*/ 0 w 4063071"/>
                <a:gd name="connsiteY0" fmla="*/ 974843 h 978375"/>
                <a:gd name="connsiteX1" fmla="*/ 1714336 w 4063071"/>
                <a:gd name="connsiteY1" fmla="*/ 760440 h 978375"/>
                <a:gd name="connsiteX2" fmla="*/ 3119174 w 4063071"/>
                <a:gd name="connsiteY2" fmla="*/ 23461 h 978375"/>
                <a:gd name="connsiteX3" fmla="*/ 4063071 w 4063071"/>
                <a:gd name="connsiteY3" fmla="*/ 200442 h 978375"/>
                <a:gd name="connsiteX0" fmla="*/ 0 w 4063071"/>
                <a:gd name="connsiteY0" fmla="*/ 790412 h 792739"/>
                <a:gd name="connsiteX1" fmla="*/ 1714336 w 4063071"/>
                <a:gd name="connsiteY1" fmla="*/ 576009 h 792739"/>
                <a:gd name="connsiteX2" fmla="*/ 2873514 w 4063071"/>
                <a:gd name="connsiteY2" fmla="*/ 166577 h 792739"/>
                <a:gd name="connsiteX3" fmla="*/ 4063071 w 4063071"/>
                <a:gd name="connsiteY3" fmla="*/ 16011 h 79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3071" h="792739">
                  <a:moveTo>
                    <a:pt x="0" y="790412"/>
                  </a:moveTo>
                  <a:cubicBezTo>
                    <a:pt x="422173" y="811920"/>
                    <a:pt x="1235417" y="679981"/>
                    <a:pt x="1714336" y="576009"/>
                  </a:cubicBezTo>
                  <a:cubicBezTo>
                    <a:pt x="2193255" y="472037"/>
                    <a:pt x="2482058" y="259910"/>
                    <a:pt x="2873514" y="166577"/>
                  </a:cubicBezTo>
                  <a:cubicBezTo>
                    <a:pt x="3264970" y="73244"/>
                    <a:pt x="3748439" y="-42983"/>
                    <a:pt x="4063071" y="16011"/>
                  </a:cubicBezTo>
                </a:path>
              </a:pathLst>
            </a:custGeom>
            <a:noFill/>
            <a:ln w="152400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653218" y="7872540"/>
              <a:ext cx="2717153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13 FEB - 2330</a:t>
              </a:r>
            </a:p>
          </p:txBody>
        </p:sp>
        <p:sp>
          <p:nvSpPr>
            <p:cNvPr id="146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5880166" y="6836442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511052" y="142006"/>
            <a:ext cx="3719673" cy="2837168"/>
            <a:chOff x="13511052" y="142006"/>
            <a:chExt cx="3719673" cy="2837168"/>
          </a:xfrm>
        </p:grpSpPr>
        <p:sp>
          <p:nvSpPr>
            <p:cNvPr id="8" name="TextBox 7"/>
            <p:cNvSpPr txBox="1"/>
            <p:nvPr/>
          </p:nvSpPr>
          <p:spPr>
            <a:xfrm>
              <a:off x="14513572" y="142006"/>
              <a:ext cx="2717153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13 FEB - 2330</a:t>
              </a: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568517" y="147484"/>
              <a:ext cx="945056" cy="2831690"/>
            </a:xfrm>
            <a:custGeom>
              <a:avLst/>
              <a:gdLst>
                <a:gd name="connsiteX0" fmla="*/ 176981 w 943897"/>
                <a:gd name="connsiteY0" fmla="*/ 0 h 2831690"/>
                <a:gd name="connsiteX1" fmla="*/ 943897 w 943897"/>
                <a:gd name="connsiteY1" fmla="*/ 1268361 h 2831690"/>
                <a:gd name="connsiteX2" fmla="*/ 0 w 943897"/>
                <a:gd name="connsiteY2" fmla="*/ 2831690 h 2831690"/>
                <a:gd name="connsiteX3" fmla="*/ 0 w 943897"/>
                <a:gd name="connsiteY3" fmla="*/ 2831690 h 2831690"/>
                <a:gd name="connsiteX0" fmla="*/ 176981 w 945056"/>
                <a:gd name="connsiteY0" fmla="*/ 0 h 2831690"/>
                <a:gd name="connsiteX1" fmla="*/ 943897 w 945056"/>
                <a:gd name="connsiteY1" fmla="*/ 1268361 h 2831690"/>
                <a:gd name="connsiteX2" fmla="*/ 0 w 945056"/>
                <a:gd name="connsiteY2" fmla="*/ 2831690 h 2831690"/>
                <a:gd name="connsiteX3" fmla="*/ 0 w 945056"/>
                <a:gd name="connsiteY3" fmla="*/ 2831690 h 283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056" h="2831690">
                  <a:moveTo>
                    <a:pt x="176981" y="0"/>
                  </a:moveTo>
                  <a:cubicBezTo>
                    <a:pt x="432620" y="422787"/>
                    <a:pt x="973394" y="796413"/>
                    <a:pt x="943897" y="1268361"/>
                  </a:cubicBezTo>
                  <a:cubicBezTo>
                    <a:pt x="914400" y="1740309"/>
                    <a:pt x="157316" y="2571135"/>
                    <a:pt x="0" y="2831690"/>
                  </a:cubicBezTo>
                  <a:lnTo>
                    <a:pt x="0" y="2831690"/>
                  </a:lnTo>
                </a:path>
              </a:pathLst>
            </a:custGeom>
            <a:noFill/>
            <a:ln w="152400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47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3511052" y="1306499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7996536" y="11287784"/>
            <a:ext cx="2717153" cy="1784234"/>
            <a:chOff x="17767936" y="11385755"/>
            <a:chExt cx="2717153" cy="1784234"/>
          </a:xfrm>
        </p:grpSpPr>
        <p:sp>
          <p:nvSpPr>
            <p:cNvPr id="13" name="Freeform 12"/>
            <p:cNvSpPr/>
            <p:nvPr/>
          </p:nvSpPr>
          <p:spPr>
            <a:xfrm>
              <a:off x="18789445" y="11385755"/>
              <a:ext cx="737420" cy="589935"/>
            </a:xfrm>
            <a:custGeom>
              <a:avLst/>
              <a:gdLst>
                <a:gd name="connsiteX0" fmla="*/ 737420 w 737420"/>
                <a:gd name="connsiteY0" fmla="*/ 589935 h 589935"/>
                <a:gd name="connsiteX1" fmla="*/ 0 w 737420"/>
                <a:gd name="connsiteY1" fmla="*/ 0 h 58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7420" h="589935">
                  <a:moveTo>
                    <a:pt x="737420" y="589935"/>
                  </a:moveTo>
                  <a:lnTo>
                    <a:pt x="0" y="0"/>
                  </a:lnTo>
                </a:path>
              </a:pathLst>
            </a:custGeom>
            <a:noFill/>
            <a:ln w="152400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7767936" y="12523658"/>
              <a:ext cx="2717153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13 FEB - 2330</a:t>
              </a:r>
            </a:p>
          </p:txBody>
        </p:sp>
        <p:sp>
          <p:nvSpPr>
            <p:cNvPr id="148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8289880" y="11702356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3</a:t>
              </a: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8948057" y="9666514"/>
            <a:ext cx="12115800" cy="5780315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591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animBg="1"/>
      <p:bldP spid="145" grpId="1" animBg="1"/>
      <p:bldP spid="14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761"/>
          <p:cNvSpPr txBox="1">
            <a:spLocks noChangeArrowheads="1"/>
          </p:cNvSpPr>
          <p:nvPr/>
        </p:nvSpPr>
        <p:spPr bwMode="auto">
          <a:xfrm>
            <a:off x="1853901" y="2950202"/>
            <a:ext cx="8761244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1A</a:t>
            </a:r>
          </a:p>
          <a:p>
            <a:pPr algn="ctr" eaLnBrk="1" hangingPunct="1"/>
            <a:r>
              <a:rPr 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Korea</a:t>
            </a:r>
            <a:endParaRPr lang="en-US" altLang="en-US" sz="72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851" y="237538"/>
            <a:ext cx="2395405" cy="2532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6487498" y="1748290"/>
            <a:ext cx="659367" cy="3044267"/>
            <a:chOff x="24979649" y="1174019"/>
            <a:chExt cx="587375" cy="2711886"/>
          </a:xfrm>
          <a:noFill/>
        </p:grpSpPr>
        <p:sp>
          <p:nvSpPr>
            <p:cNvPr id="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grp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55"/>
            <p:cNvSpPr txBox="1">
              <a:spLocks noChangeArrowheads="1"/>
            </p:cNvSpPr>
            <p:nvPr/>
          </p:nvSpPr>
          <p:spPr bwMode="auto">
            <a:xfrm>
              <a:off x="24979649" y="3123905"/>
              <a:ext cx="587375" cy="762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082009" y="593685"/>
            <a:ext cx="9124299" cy="16990831"/>
          </a:xfrm>
          <a:custGeom>
            <a:avLst/>
            <a:gdLst>
              <a:gd name="connsiteX0" fmla="*/ 144379 w 8085221"/>
              <a:gd name="connsiteY0" fmla="*/ 4836695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296" fmla="*/ 144379 w 8085221"/>
              <a:gd name="connsiteY296" fmla="*/ 4836695 h 15135727"/>
              <a:gd name="connsiteX0" fmla="*/ 120316 w 8085221"/>
              <a:gd name="connsiteY0" fmla="*/ 4981074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49706 w 8085221"/>
              <a:gd name="connsiteY6" fmla="*/ 4427621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805866 w 8085221"/>
              <a:gd name="connsiteY7" fmla="*/ 4425366 h 15135727"/>
              <a:gd name="connsiteX8" fmla="*/ 938464 w 8085221"/>
              <a:gd name="connsiteY8" fmla="*/ 4283242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120191 w 8085221"/>
              <a:gd name="connsiteY8" fmla="*/ 4206291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95664 w 8085221"/>
              <a:gd name="connsiteY10" fmla="*/ 4162927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62326 w 8085221"/>
              <a:gd name="connsiteY10" fmla="*/ 4081965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564106 w 8085221"/>
              <a:gd name="connsiteY12" fmla="*/ 3994485 h 15135727"/>
              <a:gd name="connsiteX13" fmla="*/ 1708485 w 8085221"/>
              <a:gd name="connsiteY13" fmla="*/ 3826042 h 15135727"/>
              <a:gd name="connsiteX14" fmla="*/ 1925053 w 8085221"/>
              <a:gd name="connsiteY14" fmla="*/ 3777916 h 15135727"/>
              <a:gd name="connsiteX15" fmla="*/ 2141621 w 8085221"/>
              <a:gd name="connsiteY15" fmla="*/ 3585411 h 15135727"/>
              <a:gd name="connsiteX16" fmla="*/ 2141621 w 8085221"/>
              <a:gd name="connsiteY16" fmla="*/ 3585411 h 15135727"/>
              <a:gd name="connsiteX17" fmla="*/ 2286000 w 8085221"/>
              <a:gd name="connsiteY17" fmla="*/ 3489158 h 15135727"/>
              <a:gd name="connsiteX18" fmla="*/ 2310064 w 8085221"/>
              <a:gd name="connsiteY18" fmla="*/ 3007895 h 15135727"/>
              <a:gd name="connsiteX19" fmla="*/ 2695074 w 8085221"/>
              <a:gd name="connsiteY19" fmla="*/ 2911642 h 15135727"/>
              <a:gd name="connsiteX20" fmla="*/ 2839453 w 8085221"/>
              <a:gd name="connsiteY20" fmla="*/ 2526632 h 15135727"/>
              <a:gd name="connsiteX21" fmla="*/ 3200400 w 8085221"/>
              <a:gd name="connsiteY21" fmla="*/ 2358190 h 15135727"/>
              <a:gd name="connsiteX22" fmla="*/ 3441032 w 8085221"/>
              <a:gd name="connsiteY22" fmla="*/ 2237874 h 15135727"/>
              <a:gd name="connsiteX23" fmla="*/ 3561348 w 8085221"/>
              <a:gd name="connsiteY23" fmla="*/ 2526632 h 15135727"/>
              <a:gd name="connsiteX24" fmla="*/ 3801979 w 8085221"/>
              <a:gd name="connsiteY24" fmla="*/ 2622885 h 15135727"/>
              <a:gd name="connsiteX25" fmla="*/ 3946358 w 8085221"/>
              <a:gd name="connsiteY25" fmla="*/ 2550695 h 15135727"/>
              <a:gd name="connsiteX26" fmla="*/ 4018548 w 8085221"/>
              <a:gd name="connsiteY26" fmla="*/ 2598821 h 15135727"/>
              <a:gd name="connsiteX27" fmla="*/ 4138864 w 8085221"/>
              <a:gd name="connsiteY27" fmla="*/ 2574758 h 15135727"/>
              <a:gd name="connsiteX28" fmla="*/ 4307306 w 8085221"/>
              <a:gd name="connsiteY28" fmla="*/ 2671011 h 15135727"/>
              <a:gd name="connsiteX29" fmla="*/ 4427621 w 8085221"/>
              <a:gd name="connsiteY29" fmla="*/ 2622885 h 15135727"/>
              <a:gd name="connsiteX30" fmla="*/ 4668253 w 8085221"/>
              <a:gd name="connsiteY30" fmla="*/ 2743200 h 15135727"/>
              <a:gd name="connsiteX31" fmla="*/ 4788569 w 8085221"/>
              <a:gd name="connsiteY31" fmla="*/ 2815390 h 15135727"/>
              <a:gd name="connsiteX32" fmla="*/ 4957011 w 8085221"/>
              <a:gd name="connsiteY32" fmla="*/ 2719137 h 15135727"/>
              <a:gd name="connsiteX33" fmla="*/ 4981074 w 8085221"/>
              <a:gd name="connsiteY33" fmla="*/ 2382253 h 15135727"/>
              <a:gd name="connsiteX34" fmla="*/ 4981074 w 8085221"/>
              <a:gd name="connsiteY34" fmla="*/ 2382253 h 15135727"/>
              <a:gd name="connsiteX35" fmla="*/ 4884821 w 8085221"/>
              <a:gd name="connsiteY35" fmla="*/ 2093495 h 15135727"/>
              <a:gd name="connsiteX36" fmla="*/ 4764506 w 8085221"/>
              <a:gd name="connsiteY36" fmla="*/ 1900990 h 15135727"/>
              <a:gd name="connsiteX37" fmla="*/ 4764506 w 8085221"/>
              <a:gd name="connsiteY37" fmla="*/ 1804737 h 15135727"/>
              <a:gd name="connsiteX38" fmla="*/ 4957011 w 8085221"/>
              <a:gd name="connsiteY38" fmla="*/ 1564106 h 15135727"/>
              <a:gd name="connsiteX39" fmla="*/ 5221706 w 8085221"/>
              <a:gd name="connsiteY39" fmla="*/ 1588169 h 15135727"/>
              <a:gd name="connsiteX40" fmla="*/ 5486400 w 8085221"/>
              <a:gd name="connsiteY40" fmla="*/ 1684421 h 15135727"/>
              <a:gd name="connsiteX41" fmla="*/ 5799221 w 8085221"/>
              <a:gd name="connsiteY41" fmla="*/ 1684421 h 15135727"/>
              <a:gd name="connsiteX42" fmla="*/ 5871411 w 8085221"/>
              <a:gd name="connsiteY42" fmla="*/ 1443790 h 15135727"/>
              <a:gd name="connsiteX43" fmla="*/ 6087979 w 8085221"/>
              <a:gd name="connsiteY43" fmla="*/ 1395664 h 15135727"/>
              <a:gd name="connsiteX44" fmla="*/ 6087979 w 8085221"/>
              <a:gd name="connsiteY44" fmla="*/ 1082842 h 15135727"/>
              <a:gd name="connsiteX45" fmla="*/ 6424864 w 8085221"/>
              <a:gd name="connsiteY45" fmla="*/ 1058779 h 15135727"/>
              <a:gd name="connsiteX46" fmla="*/ 6665495 w 8085221"/>
              <a:gd name="connsiteY46" fmla="*/ 721895 h 15135727"/>
              <a:gd name="connsiteX47" fmla="*/ 6761748 w 8085221"/>
              <a:gd name="connsiteY47" fmla="*/ 649706 h 15135727"/>
              <a:gd name="connsiteX48" fmla="*/ 6737685 w 8085221"/>
              <a:gd name="connsiteY48" fmla="*/ 505327 h 15135727"/>
              <a:gd name="connsiteX49" fmla="*/ 6858000 w 8085221"/>
              <a:gd name="connsiteY49" fmla="*/ 360948 h 15135727"/>
              <a:gd name="connsiteX50" fmla="*/ 6761748 w 8085221"/>
              <a:gd name="connsiteY50" fmla="*/ 120316 h 15135727"/>
              <a:gd name="connsiteX51" fmla="*/ 7194885 w 8085221"/>
              <a:gd name="connsiteY51" fmla="*/ 0 h 15135727"/>
              <a:gd name="connsiteX52" fmla="*/ 7267074 w 8085221"/>
              <a:gd name="connsiteY52" fmla="*/ 120316 h 15135727"/>
              <a:gd name="connsiteX53" fmla="*/ 7267074 w 8085221"/>
              <a:gd name="connsiteY53" fmla="*/ 120316 h 15135727"/>
              <a:gd name="connsiteX54" fmla="*/ 7339264 w 8085221"/>
              <a:gd name="connsiteY54" fmla="*/ 360948 h 15135727"/>
              <a:gd name="connsiteX55" fmla="*/ 7628021 w 8085221"/>
              <a:gd name="connsiteY55" fmla="*/ 433137 h 15135727"/>
              <a:gd name="connsiteX56" fmla="*/ 7796464 w 8085221"/>
              <a:gd name="connsiteY56" fmla="*/ 649706 h 15135727"/>
              <a:gd name="connsiteX57" fmla="*/ 8085221 w 8085221"/>
              <a:gd name="connsiteY57" fmla="*/ 914400 h 15135727"/>
              <a:gd name="connsiteX58" fmla="*/ 7988969 w 8085221"/>
              <a:gd name="connsiteY58" fmla="*/ 1203158 h 15135727"/>
              <a:gd name="connsiteX59" fmla="*/ 7844590 w 8085221"/>
              <a:gd name="connsiteY59" fmla="*/ 1058779 h 15135727"/>
              <a:gd name="connsiteX60" fmla="*/ 7483642 w 8085221"/>
              <a:gd name="connsiteY60" fmla="*/ 1371600 h 15135727"/>
              <a:gd name="connsiteX61" fmla="*/ 7267074 w 8085221"/>
              <a:gd name="connsiteY61" fmla="*/ 1395664 h 15135727"/>
              <a:gd name="connsiteX62" fmla="*/ 7243011 w 8085221"/>
              <a:gd name="connsiteY62" fmla="*/ 1588169 h 15135727"/>
              <a:gd name="connsiteX63" fmla="*/ 6978316 w 8085221"/>
              <a:gd name="connsiteY63" fmla="*/ 1732548 h 15135727"/>
              <a:gd name="connsiteX64" fmla="*/ 6737685 w 8085221"/>
              <a:gd name="connsiteY64" fmla="*/ 2093495 h 15135727"/>
              <a:gd name="connsiteX65" fmla="*/ 6737685 w 8085221"/>
              <a:gd name="connsiteY65" fmla="*/ 2382253 h 15135727"/>
              <a:gd name="connsiteX66" fmla="*/ 6665495 w 8085221"/>
              <a:gd name="connsiteY66" fmla="*/ 2430379 h 15135727"/>
              <a:gd name="connsiteX67" fmla="*/ 6906127 w 8085221"/>
              <a:gd name="connsiteY67" fmla="*/ 2646948 h 15135727"/>
              <a:gd name="connsiteX68" fmla="*/ 6906127 w 8085221"/>
              <a:gd name="connsiteY68" fmla="*/ 2983832 h 15135727"/>
              <a:gd name="connsiteX69" fmla="*/ 6906127 w 8085221"/>
              <a:gd name="connsiteY69" fmla="*/ 3104148 h 15135727"/>
              <a:gd name="connsiteX70" fmla="*/ 6833937 w 8085221"/>
              <a:gd name="connsiteY70" fmla="*/ 3368842 h 15135727"/>
              <a:gd name="connsiteX71" fmla="*/ 6906127 w 8085221"/>
              <a:gd name="connsiteY71" fmla="*/ 3489158 h 15135727"/>
              <a:gd name="connsiteX72" fmla="*/ 6641432 w 8085221"/>
              <a:gd name="connsiteY72" fmla="*/ 3705727 h 15135727"/>
              <a:gd name="connsiteX73" fmla="*/ 6737685 w 8085221"/>
              <a:gd name="connsiteY73" fmla="*/ 3729790 h 15135727"/>
              <a:gd name="connsiteX74" fmla="*/ 6545179 w 8085221"/>
              <a:gd name="connsiteY74" fmla="*/ 3826042 h 15135727"/>
              <a:gd name="connsiteX75" fmla="*/ 6328611 w 8085221"/>
              <a:gd name="connsiteY75" fmla="*/ 3753853 h 15135727"/>
              <a:gd name="connsiteX76" fmla="*/ 6184232 w 8085221"/>
              <a:gd name="connsiteY76" fmla="*/ 3850106 h 15135727"/>
              <a:gd name="connsiteX77" fmla="*/ 6184232 w 8085221"/>
              <a:gd name="connsiteY77" fmla="*/ 3946358 h 15135727"/>
              <a:gd name="connsiteX78" fmla="*/ 6136106 w 8085221"/>
              <a:gd name="connsiteY78" fmla="*/ 4235116 h 15135727"/>
              <a:gd name="connsiteX79" fmla="*/ 5919537 w 8085221"/>
              <a:gd name="connsiteY79" fmla="*/ 4403558 h 15135727"/>
              <a:gd name="connsiteX80" fmla="*/ 5775158 w 8085221"/>
              <a:gd name="connsiteY80" fmla="*/ 4451685 h 15135727"/>
              <a:gd name="connsiteX81" fmla="*/ 5630779 w 8085221"/>
              <a:gd name="connsiteY81" fmla="*/ 4547937 h 15135727"/>
              <a:gd name="connsiteX82" fmla="*/ 5510464 w 8085221"/>
              <a:gd name="connsiteY82" fmla="*/ 4620127 h 15135727"/>
              <a:gd name="connsiteX83" fmla="*/ 5510464 w 8085221"/>
              <a:gd name="connsiteY83" fmla="*/ 4812632 h 15135727"/>
              <a:gd name="connsiteX84" fmla="*/ 5317958 w 8085221"/>
              <a:gd name="connsiteY84" fmla="*/ 4981074 h 15135727"/>
              <a:gd name="connsiteX85" fmla="*/ 5005137 w 8085221"/>
              <a:gd name="connsiteY85" fmla="*/ 5149516 h 15135727"/>
              <a:gd name="connsiteX86" fmla="*/ 4692316 w 8085221"/>
              <a:gd name="connsiteY86" fmla="*/ 5149516 h 15135727"/>
              <a:gd name="connsiteX87" fmla="*/ 4523874 w 8085221"/>
              <a:gd name="connsiteY87" fmla="*/ 5366085 h 15135727"/>
              <a:gd name="connsiteX88" fmla="*/ 4211053 w 8085221"/>
              <a:gd name="connsiteY88" fmla="*/ 5414211 h 15135727"/>
              <a:gd name="connsiteX89" fmla="*/ 4114800 w 8085221"/>
              <a:gd name="connsiteY89" fmla="*/ 5390148 h 15135727"/>
              <a:gd name="connsiteX90" fmla="*/ 4018548 w 8085221"/>
              <a:gd name="connsiteY90" fmla="*/ 5630779 h 15135727"/>
              <a:gd name="connsiteX91" fmla="*/ 4090737 w 8085221"/>
              <a:gd name="connsiteY91" fmla="*/ 5871411 h 15135727"/>
              <a:gd name="connsiteX92" fmla="*/ 4090737 w 8085221"/>
              <a:gd name="connsiteY92" fmla="*/ 6184232 h 15135727"/>
              <a:gd name="connsiteX93" fmla="*/ 4186990 w 8085221"/>
              <a:gd name="connsiteY93" fmla="*/ 6472990 h 15135727"/>
              <a:gd name="connsiteX94" fmla="*/ 4042611 w 8085221"/>
              <a:gd name="connsiteY94" fmla="*/ 6352674 h 15135727"/>
              <a:gd name="connsiteX95" fmla="*/ 3946358 w 8085221"/>
              <a:gd name="connsiteY95" fmla="*/ 6376737 h 15135727"/>
              <a:gd name="connsiteX96" fmla="*/ 4114800 w 8085221"/>
              <a:gd name="connsiteY96" fmla="*/ 6641432 h 15135727"/>
              <a:gd name="connsiteX97" fmla="*/ 4451685 w 8085221"/>
              <a:gd name="connsiteY97" fmla="*/ 6737685 h 15135727"/>
              <a:gd name="connsiteX98" fmla="*/ 4620127 w 8085221"/>
              <a:gd name="connsiteY98" fmla="*/ 6978316 h 15135727"/>
              <a:gd name="connsiteX99" fmla="*/ 4740442 w 8085221"/>
              <a:gd name="connsiteY99" fmla="*/ 7170821 h 15135727"/>
              <a:gd name="connsiteX100" fmla="*/ 5077327 w 8085221"/>
              <a:gd name="connsiteY100" fmla="*/ 7387390 h 15135727"/>
              <a:gd name="connsiteX101" fmla="*/ 5125453 w 8085221"/>
              <a:gd name="connsiteY101" fmla="*/ 7603958 h 15135727"/>
              <a:gd name="connsiteX102" fmla="*/ 5197642 w 8085221"/>
              <a:gd name="connsiteY102" fmla="*/ 7796464 h 15135727"/>
              <a:gd name="connsiteX103" fmla="*/ 5486400 w 8085221"/>
              <a:gd name="connsiteY103" fmla="*/ 7964906 h 15135727"/>
              <a:gd name="connsiteX104" fmla="*/ 5486400 w 8085221"/>
              <a:gd name="connsiteY104" fmla="*/ 8349916 h 15135727"/>
              <a:gd name="connsiteX105" fmla="*/ 5678906 w 8085221"/>
              <a:gd name="connsiteY105" fmla="*/ 8614611 h 15135727"/>
              <a:gd name="connsiteX106" fmla="*/ 5919537 w 8085221"/>
              <a:gd name="connsiteY106" fmla="*/ 9071811 h 15135727"/>
              <a:gd name="connsiteX107" fmla="*/ 6160169 w 8085221"/>
              <a:gd name="connsiteY107" fmla="*/ 9336506 h 15135727"/>
              <a:gd name="connsiteX108" fmla="*/ 6280485 w 8085221"/>
              <a:gd name="connsiteY108" fmla="*/ 9601200 h 15135727"/>
              <a:gd name="connsiteX109" fmla="*/ 6400800 w 8085221"/>
              <a:gd name="connsiteY109" fmla="*/ 9793706 h 15135727"/>
              <a:gd name="connsiteX110" fmla="*/ 6569242 w 8085221"/>
              <a:gd name="connsiteY110" fmla="*/ 10058400 h 15135727"/>
              <a:gd name="connsiteX111" fmla="*/ 6713621 w 8085221"/>
              <a:gd name="connsiteY111" fmla="*/ 10106527 h 15135727"/>
              <a:gd name="connsiteX112" fmla="*/ 6545179 w 8085221"/>
              <a:gd name="connsiteY112" fmla="*/ 10202779 h 15135727"/>
              <a:gd name="connsiteX113" fmla="*/ 6569242 w 8085221"/>
              <a:gd name="connsiteY113" fmla="*/ 10443411 h 15135727"/>
              <a:gd name="connsiteX114" fmla="*/ 6593306 w 8085221"/>
              <a:gd name="connsiteY114" fmla="*/ 10708106 h 15135727"/>
              <a:gd name="connsiteX115" fmla="*/ 6761748 w 8085221"/>
              <a:gd name="connsiteY115" fmla="*/ 10924674 h 15135727"/>
              <a:gd name="connsiteX116" fmla="*/ 6641432 w 8085221"/>
              <a:gd name="connsiteY116" fmla="*/ 11093116 h 15135727"/>
              <a:gd name="connsiteX117" fmla="*/ 6713621 w 8085221"/>
              <a:gd name="connsiteY117" fmla="*/ 11261558 h 15135727"/>
              <a:gd name="connsiteX118" fmla="*/ 6737685 w 8085221"/>
              <a:gd name="connsiteY118" fmla="*/ 11526253 h 15135727"/>
              <a:gd name="connsiteX119" fmla="*/ 6617369 w 8085221"/>
              <a:gd name="connsiteY119" fmla="*/ 11839074 h 15135727"/>
              <a:gd name="connsiteX120" fmla="*/ 6617369 w 8085221"/>
              <a:gd name="connsiteY120" fmla="*/ 12031579 h 15135727"/>
              <a:gd name="connsiteX121" fmla="*/ 6641432 w 8085221"/>
              <a:gd name="connsiteY121" fmla="*/ 12127832 h 15135727"/>
              <a:gd name="connsiteX122" fmla="*/ 6761748 w 8085221"/>
              <a:gd name="connsiteY122" fmla="*/ 12031579 h 15135727"/>
              <a:gd name="connsiteX123" fmla="*/ 6761748 w 8085221"/>
              <a:gd name="connsiteY123" fmla="*/ 12296274 h 15135727"/>
              <a:gd name="connsiteX124" fmla="*/ 6689558 w 8085221"/>
              <a:gd name="connsiteY124" fmla="*/ 12512842 h 15135727"/>
              <a:gd name="connsiteX125" fmla="*/ 6785811 w 8085221"/>
              <a:gd name="connsiteY125" fmla="*/ 12777537 h 15135727"/>
              <a:gd name="connsiteX126" fmla="*/ 6569242 w 8085221"/>
              <a:gd name="connsiteY126" fmla="*/ 12873790 h 15135727"/>
              <a:gd name="connsiteX127" fmla="*/ 6545179 w 8085221"/>
              <a:gd name="connsiteY127" fmla="*/ 13090358 h 15135727"/>
              <a:gd name="connsiteX128" fmla="*/ 6448927 w 8085221"/>
              <a:gd name="connsiteY128" fmla="*/ 13355053 h 15135727"/>
              <a:gd name="connsiteX129" fmla="*/ 6256421 w 8085221"/>
              <a:gd name="connsiteY129" fmla="*/ 13571621 h 15135727"/>
              <a:gd name="connsiteX130" fmla="*/ 6087979 w 8085221"/>
              <a:gd name="connsiteY130" fmla="*/ 13667874 h 15135727"/>
              <a:gd name="connsiteX131" fmla="*/ 5943600 w 8085221"/>
              <a:gd name="connsiteY131" fmla="*/ 13716000 h 15135727"/>
              <a:gd name="connsiteX132" fmla="*/ 5702969 w 8085221"/>
              <a:gd name="connsiteY132" fmla="*/ 13667874 h 15135727"/>
              <a:gd name="connsiteX133" fmla="*/ 5582653 w 8085221"/>
              <a:gd name="connsiteY133" fmla="*/ 13691937 h 15135727"/>
              <a:gd name="connsiteX134" fmla="*/ 5727032 w 8085221"/>
              <a:gd name="connsiteY134" fmla="*/ 13836316 h 15135727"/>
              <a:gd name="connsiteX135" fmla="*/ 5582653 w 8085221"/>
              <a:gd name="connsiteY135" fmla="*/ 14052885 h 15135727"/>
              <a:gd name="connsiteX136" fmla="*/ 5462337 w 8085221"/>
              <a:gd name="connsiteY136" fmla="*/ 14149137 h 15135727"/>
              <a:gd name="connsiteX137" fmla="*/ 5342021 w 8085221"/>
              <a:gd name="connsiteY137" fmla="*/ 14004758 h 15135727"/>
              <a:gd name="connsiteX138" fmla="*/ 5245769 w 8085221"/>
              <a:gd name="connsiteY138" fmla="*/ 14004758 h 15135727"/>
              <a:gd name="connsiteX139" fmla="*/ 5245769 w 8085221"/>
              <a:gd name="connsiteY139" fmla="*/ 13956632 h 15135727"/>
              <a:gd name="connsiteX140" fmla="*/ 5101390 w 8085221"/>
              <a:gd name="connsiteY140" fmla="*/ 13956632 h 15135727"/>
              <a:gd name="connsiteX141" fmla="*/ 4981074 w 8085221"/>
              <a:gd name="connsiteY141" fmla="*/ 13860379 h 15135727"/>
              <a:gd name="connsiteX142" fmla="*/ 4740442 w 8085221"/>
              <a:gd name="connsiteY142" fmla="*/ 13908506 h 15135727"/>
              <a:gd name="connsiteX143" fmla="*/ 4475748 w 8085221"/>
              <a:gd name="connsiteY143" fmla="*/ 13956632 h 15135727"/>
              <a:gd name="connsiteX144" fmla="*/ 4379495 w 8085221"/>
              <a:gd name="connsiteY144" fmla="*/ 14028821 h 15135727"/>
              <a:gd name="connsiteX145" fmla="*/ 4403558 w 8085221"/>
              <a:gd name="connsiteY145" fmla="*/ 14197264 h 15135727"/>
              <a:gd name="connsiteX146" fmla="*/ 4572000 w 8085221"/>
              <a:gd name="connsiteY146" fmla="*/ 14149137 h 15135727"/>
              <a:gd name="connsiteX147" fmla="*/ 4523874 w 8085221"/>
              <a:gd name="connsiteY147" fmla="*/ 14558211 h 15135727"/>
              <a:gd name="connsiteX148" fmla="*/ 4403558 w 8085221"/>
              <a:gd name="connsiteY148" fmla="*/ 14437895 h 15135727"/>
              <a:gd name="connsiteX149" fmla="*/ 4403558 w 8085221"/>
              <a:gd name="connsiteY149" fmla="*/ 14437895 h 15135727"/>
              <a:gd name="connsiteX150" fmla="*/ 4283242 w 8085221"/>
              <a:gd name="connsiteY150" fmla="*/ 14245390 h 15135727"/>
              <a:gd name="connsiteX151" fmla="*/ 4235116 w 8085221"/>
              <a:gd name="connsiteY151" fmla="*/ 14341642 h 15135727"/>
              <a:gd name="connsiteX152" fmla="*/ 4162927 w 8085221"/>
              <a:gd name="connsiteY152" fmla="*/ 14389769 h 15135727"/>
              <a:gd name="connsiteX153" fmla="*/ 4162927 w 8085221"/>
              <a:gd name="connsiteY153" fmla="*/ 14389769 h 15135727"/>
              <a:gd name="connsiteX154" fmla="*/ 3922295 w 8085221"/>
              <a:gd name="connsiteY154" fmla="*/ 14245390 h 15135727"/>
              <a:gd name="connsiteX155" fmla="*/ 3801979 w 8085221"/>
              <a:gd name="connsiteY155" fmla="*/ 14293516 h 15135727"/>
              <a:gd name="connsiteX156" fmla="*/ 3681664 w 8085221"/>
              <a:gd name="connsiteY156" fmla="*/ 14389769 h 15135727"/>
              <a:gd name="connsiteX157" fmla="*/ 3657600 w 8085221"/>
              <a:gd name="connsiteY157" fmla="*/ 14654464 h 15135727"/>
              <a:gd name="connsiteX158" fmla="*/ 3513221 w 8085221"/>
              <a:gd name="connsiteY158" fmla="*/ 14726653 h 15135727"/>
              <a:gd name="connsiteX159" fmla="*/ 3513221 w 8085221"/>
              <a:gd name="connsiteY159" fmla="*/ 14871032 h 15135727"/>
              <a:gd name="connsiteX160" fmla="*/ 3633537 w 8085221"/>
              <a:gd name="connsiteY160" fmla="*/ 14967285 h 15135727"/>
              <a:gd name="connsiteX161" fmla="*/ 3609474 w 8085221"/>
              <a:gd name="connsiteY161" fmla="*/ 15087600 h 15135727"/>
              <a:gd name="connsiteX162" fmla="*/ 3441032 w 8085221"/>
              <a:gd name="connsiteY162" fmla="*/ 15039474 h 15135727"/>
              <a:gd name="connsiteX163" fmla="*/ 3272590 w 8085221"/>
              <a:gd name="connsiteY163" fmla="*/ 15063537 h 15135727"/>
              <a:gd name="connsiteX164" fmla="*/ 3248527 w 8085221"/>
              <a:gd name="connsiteY164" fmla="*/ 14895095 h 15135727"/>
              <a:gd name="connsiteX165" fmla="*/ 3128211 w 8085221"/>
              <a:gd name="connsiteY165" fmla="*/ 14919158 h 15135727"/>
              <a:gd name="connsiteX166" fmla="*/ 2959769 w 8085221"/>
              <a:gd name="connsiteY166" fmla="*/ 15135727 h 15135727"/>
              <a:gd name="connsiteX167" fmla="*/ 2935706 w 8085221"/>
              <a:gd name="connsiteY167" fmla="*/ 14895095 h 15135727"/>
              <a:gd name="connsiteX168" fmla="*/ 2791327 w 8085221"/>
              <a:gd name="connsiteY168" fmla="*/ 14943221 h 15135727"/>
              <a:gd name="connsiteX169" fmla="*/ 2671011 w 8085221"/>
              <a:gd name="connsiteY169" fmla="*/ 15039474 h 15135727"/>
              <a:gd name="connsiteX170" fmla="*/ 2430379 w 8085221"/>
              <a:gd name="connsiteY170" fmla="*/ 15087600 h 15135727"/>
              <a:gd name="connsiteX171" fmla="*/ 2237874 w 8085221"/>
              <a:gd name="connsiteY171" fmla="*/ 15039474 h 15135727"/>
              <a:gd name="connsiteX172" fmla="*/ 2622885 w 8085221"/>
              <a:gd name="connsiteY172" fmla="*/ 14846969 h 15135727"/>
              <a:gd name="connsiteX173" fmla="*/ 2887579 w 8085221"/>
              <a:gd name="connsiteY173" fmla="*/ 14774779 h 15135727"/>
              <a:gd name="connsiteX174" fmla="*/ 2839453 w 8085221"/>
              <a:gd name="connsiteY174" fmla="*/ 14582274 h 15135727"/>
              <a:gd name="connsiteX175" fmla="*/ 2935706 w 8085221"/>
              <a:gd name="connsiteY175" fmla="*/ 14510085 h 15135727"/>
              <a:gd name="connsiteX176" fmla="*/ 2935706 w 8085221"/>
              <a:gd name="connsiteY176" fmla="*/ 14510085 h 15135727"/>
              <a:gd name="connsiteX177" fmla="*/ 3080085 w 8085221"/>
              <a:gd name="connsiteY177" fmla="*/ 14413832 h 15135727"/>
              <a:gd name="connsiteX178" fmla="*/ 3152274 w 8085221"/>
              <a:gd name="connsiteY178" fmla="*/ 14341642 h 15135727"/>
              <a:gd name="connsiteX179" fmla="*/ 3080085 w 8085221"/>
              <a:gd name="connsiteY179" fmla="*/ 14269453 h 15135727"/>
              <a:gd name="connsiteX180" fmla="*/ 3152274 w 8085221"/>
              <a:gd name="connsiteY180" fmla="*/ 14197264 h 15135727"/>
              <a:gd name="connsiteX181" fmla="*/ 3152274 w 8085221"/>
              <a:gd name="connsiteY181" fmla="*/ 14052885 h 15135727"/>
              <a:gd name="connsiteX182" fmla="*/ 3080085 w 8085221"/>
              <a:gd name="connsiteY182" fmla="*/ 13980695 h 15135727"/>
              <a:gd name="connsiteX183" fmla="*/ 3056021 w 8085221"/>
              <a:gd name="connsiteY183" fmla="*/ 14076948 h 15135727"/>
              <a:gd name="connsiteX184" fmla="*/ 2935706 w 8085221"/>
              <a:gd name="connsiteY184" fmla="*/ 14076948 h 15135727"/>
              <a:gd name="connsiteX185" fmla="*/ 2863516 w 8085221"/>
              <a:gd name="connsiteY185" fmla="*/ 14125074 h 15135727"/>
              <a:gd name="connsiteX186" fmla="*/ 2719137 w 8085221"/>
              <a:gd name="connsiteY186" fmla="*/ 14197264 h 15135727"/>
              <a:gd name="connsiteX187" fmla="*/ 2646948 w 8085221"/>
              <a:gd name="connsiteY187" fmla="*/ 14197264 h 15135727"/>
              <a:gd name="connsiteX188" fmla="*/ 2598821 w 8085221"/>
              <a:gd name="connsiteY188" fmla="*/ 14125074 h 15135727"/>
              <a:gd name="connsiteX189" fmla="*/ 2430379 w 8085221"/>
              <a:gd name="connsiteY189" fmla="*/ 13836316 h 15135727"/>
              <a:gd name="connsiteX190" fmla="*/ 2646948 w 8085221"/>
              <a:gd name="connsiteY190" fmla="*/ 13812253 h 15135727"/>
              <a:gd name="connsiteX191" fmla="*/ 2502569 w 8085221"/>
              <a:gd name="connsiteY191" fmla="*/ 13475369 h 15135727"/>
              <a:gd name="connsiteX192" fmla="*/ 2550695 w 8085221"/>
              <a:gd name="connsiteY192" fmla="*/ 13186611 h 15135727"/>
              <a:gd name="connsiteX193" fmla="*/ 2719137 w 8085221"/>
              <a:gd name="connsiteY193" fmla="*/ 13042232 h 15135727"/>
              <a:gd name="connsiteX194" fmla="*/ 2791327 w 8085221"/>
              <a:gd name="connsiteY194" fmla="*/ 12945979 h 15135727"/>
              <a:gd name="connsiteX195" fmla="*/ 3031958 w 8085221"/>
              <a:gd name="connsiteY195" fmla="*/ 13090358 h 15135727"/>
              <a:gd name="connsiteX196" fmla="*/ 3056021 w 8085221"/>
              <a:gd name="connsiteY196" fmla="*/ 12753474 h 15135727"/>
              <a:gd name="connsiteX197" fmla="*/ 2887579 w 8085221"/>
              <a:gd name="connsiteY197" fmla="*/ 12777537 h 15135727"/>
              <a:gd name="connsiteX198" fmla="*/ 2815390 w 8085221"/>
              <a:gd name="connsiteY198" fmla="*/ 12777537 h 15135727"/>
              <a:gd name="connsiteX199" fmla="*/ 3176337 w 8085221"/>
              <a:gd name="connsiteY199" fmla="*/ 12368464 h 15135727"/>
              <a:gd name="connsiteX200" fmla="*/ 3104148 w 8085221"/>
              <a:gd name="connsiteY200" fmla="*/ 12320337 h 15135727"/>
              <a:gd name="connsiteX201" fmla="*/ 3104148 w 8085221"/>
              <a:gd name="connsiteY201" fmla="*/ 12320337 h 15135727"/>
              <a:gd name="connsiteX202" fmla="*/ 3007895 w 8085221"/>
              <a:gd name="connsiteY202" fmla="*/ 12079706 h 15135727"/>
              <a:gd name="connsiteX203" fmla="*/ 2911642 w 8085221"/>
              <a:gd name="connsiteY203" fmla="*/ 11935327 h 15135727"/>
              <a:gd name="connsiteX204" fmla="*/ 2863516 w 8085221"/>
              <a:gd name="connsiteY204" fmla="*/ 11694695 h 15135727"/>
              <a:gd name="connsiteX205" fmla="*/ 2911642 w 8085221"/>
              <a:gd name="connsiteY205" fmla="*/ 11454064 h 15135727"/>
              <a:gd name="connsiteX206" fmla="*/ 3056021 w 8085221"/>
              <a:gd name="connsiteY206" fmla="*/ 11454064 h 15135727"/>
              <a:gd name="connsiteX207" fmla="*/ 2983832 w 8085221"/>
              <a:gd name="connsiteY207" fmla="*/ 11381874 h 15135727"/>
              <a:gd name="connsiteX208" fmla="*/ 3031958 w 8085221"/>
              <a:gd name="connsiteY208" fmla="*/ 11285621 h 15135727"/>
              <a:gd name="connsiteX209" fmla="*/ 3007895 w 8085221"/>
              <a:gd name="connsiteY209" fmla="*/ 11189369 h 15135727"/>
              <a:gd name="connsiteX210" fmla="*/ 2887579 w 8085221"/>
              <a:gd name="connsiteY210" fmla="*/ 11141242 h 15135727"/>
              <a:gd name="connsiteX211" fmla="*/ 2887579 w 8085221"/>
              <a:gd name="connsiteY211" fmla="*/ 10972800 h 15135727"/>
              <a:gd name="connsiteX212" fmla="*/ 2887579 w 8085221"/>
              <a:gd name="connsiteY212" fmla="*/ 10924674 h 15135727"/>
              <a:gd name="connsiteX213" fmla="*/ 2767264 w 8085221"/>
              <a:gd name="connsiteY213" fmla="*/ 11020927 h 15135727"/>
              <a:gd name="connsiteX214" fmla="*/ 2743200 w 8085221"/>
              <a:gd name="connsiteY214" fmla="*/ 10924674 h 15135727"/>
              <a:gd name="connsiteX215" fmla="*/ 2550695 w 8085221"/>
              <a:gd name="connsiteY215" fmla="*/ 11020927 h 15135727"/>
              <a:gd name="connsiteX216" fmla="*/ 2526632 w 8085221"/>
              <a:gd name="connsiteY216" fmla="*/ 11117179 h 15135727"/>
              <a:gd name="connsiteX217" fmla="*/ 2334127 w 8085221"/>
              <a:gd name="connsiteY217" fmla="*/ 10996864 h 15135727"/>
              <a:gd name="connsiteX218" fmla="*/ 2358190 w 8085221"/>
              <a:gd name="connsiteY218" fmla="*/ 10732169 h 15135727"/>
              <a:gd name="connsiteX219" fmla="*/ 2334127 w 8085221"/>
              <a:gd name="connsiteY219" fmla="*/ 10587790 h 15135727"/>
              <a:gd name="connsiteX220" fmla="*/ 2406316 w 8085221"/>
              <a:gd name="connsiteY220" fmla="*/ 10491537 h 15135727"/>
              <a:gd name="connsiteX221" fmla="*/ 2598821 w 8085221"/>
              <a:gd name="connsiteY221" fmla="*/ 10684042 h 15135727"/>
              <a:gd name="connsiteX222" fmla="*/ 2767264 w 8085221"/>
              <a:gd name="connsiteY222" fmla="*/ 10684042 h 15135727"/>
              <a:gd name="connsiteX223" fmla="*/ 2646948 w 8085221"/>
              <a:gd name="connsiteY223" fmla="*/ 10515600 h 15135727"/>
              <a:gd name="connsiteX224" fmla="*/ 2815390 w 8085221"/>
              <a:gd name="connsiteY224" fmla="*/ 10395285 h 15135727"/>
              <a:gd name="connsiteX225" fmla="*/ 3080085 w 8085221"/>
              <a:gd name="connsiteY225" fmla="*/ 10419348 h 15135727"/>
              <a:gd name="connsiteX226" fmla="*/ 3248527 w 8085221"/>
              <a:gd name="connsiteY226" fmla="*/ 10539664 h 15135727"/>
              <a:gd name="connsiteX227" fmla="*/ 3320716 w 8085221"/>
              <a:gd name="connsiteY227" fmla="*/ 10659979 h 15135727"/>
              <a:gd name="connsiteX228" fmla="*/ 3465095 w 8085221"/>
              <a:gd name="connsiteY228" fmla="*/ 10659979 h 15135727"/>
              <a:gd name="connsiteX229" fmla="*/ 3441032 w 8085221"/>
              <a:gd name="connsiteY229" fmla="*/ 10491537 h 15135727"/>
              <a:gd name="connsiteX230" fmla="*/ 3392906 w 8085221"/>
              <a:gd name="connsiteY230" fmla="*/ 10250906 h 15135727"/>
              <a:gd name="connsiteX231" fmla="*/ 3152274 w 8085221"/>
              <a:gd name="connsiteY231" fmla="*/ 10250906 h 15135727"/>
              <a:gd name="connsiteX232" fmla="*/ 3176337 w 8085221"/>
              <a:gd name="connsiteY232" fmla="*/ 10178716 h 15135727"/>
              <a:gd name="connsiteX233" fmla="*/ 3104148 w 8085221"/>
              <a:gd name="connsiteY233" fmla="*/ 10154653 h 15135727"/>
              <a:gd name="connsiteX234" fmla="*/ 3007895 w 8085221"/>
              <a:gd name="connsiteY234" fmla="*/ 9962148 h 15135727"/>
              <a:gd name="connsiteX235" fmla="*/ 3176337 w 8085221"/>
              <a:gd name="connsiteY235" fmla="*/ 9889958 h 15135727"/>
              <a:gd name="connsiteX236" fmla="*/ 2959769 w 8085221"/>
              <a:gd name="connsiteY236" fmla="*/ 9504948 h 15135727"/>
              <a:gd name="connsiteX237" fmla="*/ 2791327 w 8085221"/>
              <a:gd name="connsiteY237" fmla="*/ 9456821 h 15135727"/>
              <a:gd name="connsiteX238" fmla="*/ 2574758 w 8085221"/>
              <a:gd name="connsiteY238" fmla="*/ 9336506 h 15135727"/>
              <a:gd name="connsiteX239" fmla="*/ 2550695 w 8085221"/>
              <a:gd name="connsiteY239" fmla="*/ 9071811 h 15135727"/>
              <a:gd name="connsiteX240" fmla="*/ 2695074 w 8085221"/>
              <a:gd name="connsiteY240" fmla="*/ 8999621 h 15135727"/>
              <a:gd name="connsiteX241" fmla="*/ 2622885 w 8085221"/>
              <a:gd name="connsiteY241" fmla="*/ 8975558 h 15135727"/>
              <a:gd name="connsiteX242" fmla="*/ 2430379 w 8085221"/>
              <a:gd name="connsiteY242" fmla="*/ 8999621 h 15135727"/>
              <a:gd name="connsiteX243" fmla="*/ 2261937 w 8085221"/>
              <a:gd name="connsiteY243" fmla="*/ 9168064 h 15135727"/>
              <a:gd name="connsiteX244" fmla="*/ 2237874 w 8085221"/>
              <a:gd name="connsiteY244" fmla="*/ 8999621 h 15135727"/>
              <a:gd name="connsiteX245" fmla="*/ 2117558 w 8085221"/>
              <a:gd name="connsiteY245" fmla="*/ 8975558 h 15135727"/>
              <a:gd name="connsiteX246" fmla="*/ 2045369 w 8085221"/>
              <a:gd name="connsiteY246" fmla="*/ 8783053 h 15135727"/>
              <a:gd name="connsiteX247" fmla="*/ 1852864 w 8085221"/>
              <a:gd name="connsiteY247" fmla="*/ 8758990 h 15135727"/>
              <a:gd name="connsiteX248" fmla="*/ 1636295 w 8085221"/>
              <a:gd name="connsiteY248" fmla="*/ 8927432 h 15135727"/>
              <a:gd name="connsiteX249" fmla="*/ 1588169 w 8085221"/>
              <a:gd name="connsiteY249" fmla="*/ 9023685 h 15135727"/>
              <a:gd name="connsiteX250" fmla="*/ 1515979 w 8085221"/>
              <a:gd name="connsiteY250" fmla="*/ 8879306 h 15135727"/>
              <a:gd name="connsiteX251" fmla="*/ 1347537 w 8085221"/>
              <a:gd name="connsiteY251" fmla="*/ 8879306 h 15135727"/>
              <a:gd name="connsiteX252" fmla="*/ 1347537 w 8085221"/>
              <a:gd name="connsiteY252" fmla="*/ 8710864 h 15135727"/>
              <a:gd name="connsiteX253" fmla="*/ 1106906 w 8085221"/>
              <a:gd name="connsiteY253" fmla="*/ 8783053 h 15135727"/>
              <a:gd name="connsiteX254" fmla="*/ 890337 w 8085221"/>
              <a:gd name="connsiteY254" fmla="*/ 8686800 h 15135727"/>
              <a:gd name="connsiteX255" fmla="*/ 649706 w 8085221"/>
              <a:gd name="connsiteY255" fmla="*/ 8662737 h 15135727"/>
              <a:gd name="connsiteX256" fmla="*/ 385011 w 8085221"/>
              <a:gd name="connsiteY256" fmla="*/ 8566485 h 15135727"/>
              <a:gd name="connsiteX257" fmla="*/ 577516 w 8085221"/>
              <a:gd name="connsiteY257" fmla="*/ 8373979 h 15135727"/>
              <a:gd name="connsiteX258" fmla="*/ 794085 w 8085221"/>
              <a:gd name="connsiteY258" fmla="*/ 8301790 h 15135727"/>
              <a:gd name="connsiteX259" fmla="*/ 745958 w 8085221"/>
              <a:gd name="connsiteY259" fmla="*/ 8133348 h 15135727"/>
              <a:gd name="connsiteX260" fmla="*/ 818148 w 8085221"/>
              <a:gd name="connsiteY260" fmla="*/ 7820527 h 15135727"/>
              <a:gd name="connsiteX261" fmla="*/ 697832 w 8085221"/>
              <a:gd name="connsiteY261" fmla="*/ 7820527 h 15135727"/>
              <a:gd name="connsiteX262" fmla="*/ 625642 w 8085221"/>
              <a:gd name="connsiteY262" fmla="*/ 7916779 h 15135727"/>
              <a:gd name="connsiteX263" fmla="*/ 457200 w 8085221"/>
              <a:gd name="connsiteY263" fmla="*/ 7820527 h 15135727"/>
              <a:gd name="connsiteX264" fmla="*/ 529390 w 8085221"/>
              <a:gd name="connsiteY264" fmla="*/ 7700211 h 15135727"/>
              <a:gd name="connsiteX265" fmla="*/ 938464 w 8085221"/>
              <a:gd name="connsiteY265" fmla="*/ 7676148 h 15135727"/>
              <a:gd name="connsiteX266" fmla="*/ 1058779 w 8085221"/>
              <a:gd name="connsiteY266" fmla="*/ 7459579 h 15135727"/>
              <a:gd name="connsiteX267" fmla="*/ 1203158 w 8085221"/>
              <a:gd name="connsiteY267" fmla="*/ 7603958 h 15135727"/>
              <a:gd name="connsiteX268" fmla="*/ 1299411 w 8085221"/>
              <a:gd name="connsiteY268" fmla="*/ 7555832 h 15135727"/>
              <a:gd name="connsiteX269" fmla="*/ 1443790 w 8085221"/>
              <a:gd name="connsiteY269" fmla="*/ 7507706 h 15135727"/>
              <a:gd name="connsiteX270" fmla="*/ 1684421 w 8085221"/>
              <a:gd name="connsiteY270" fmla="*/ 7603958 h 15135727"/>
              <a:gd name="connsiteX271" fmla="*/ 1684421 w 8085221"/>
              <a:gd name="connsiteY271" fmla="*/ 7603958 h 15135727"/>
              <a:gd name="connsiteX272" fmla="*/ 1540042 w 8085221"/>
              <a:gd name="connsiteY272" fmla="*/ 7363327 h 15135727"/>
              <a:gd name="connsiteX273" fmla="*/ 1299411 w 8085221"/>
              <a:gd name="connsiteY273" fmla="*/ 7315200 h 15135727"/>
              <a:gd name="connsiteX274" fmla="*/ 1130969 w 8085221"/>
              <a:gd name="connsiteY274" fmla="*/ 7339264 h 15135727"/>
              <a:gd name="connsiteX275" fmla="*/ 1034716 w 8085221"/>
              <a:gd name="connsiteY275" fmla="*/ 7315200 h 15135727"/>
              <a:gd name="connsiteX276" fmla="*/ 1155032 w 8085221"/>
              <a:gd name="connsiteY276" fmla="*/ 7050506 h 15135727"/>
              <a:gd name="connsiteX277" fmla="*/ 1155032 w 8085221"/>
              <a:gd name="connsiteY277" fmla="*/ 6930190 h 15135727"/>
              <a:gd name="connsiteX278" fmla="*/ 1155032 w 8085221"/>
              <a:gd name="connsiteY278" fmla="*/ 6761748 h 15135727"/>
              <a:gd name="connsiteX279" fmla="*/ 1203158 w 8085221"/>
              <a:gd name="connsiteY279" fmla="*/ 6617369 h 15135727"/>
              <a:gd name="connsiteX280" fmla="*/ 1371600 w 8085221"/>
              <a:gd name="connsiteY280" fmla="*/ 6472990 h 15135727"/>
              <a:gd name="connsiteX281" fmla="*/ 1443790 w 8085221"/>
              <a:gd name="connsiteY281" fmla="*/ 6328611 h 15135727"/>
              <a:gd name="connsiteX282" fmla="*/ 1419727 w 8085221"/>
              <a:gd name="connsiteY282" fmla="*/ 6208295 h 15135727"/>
              <a:gd name="connsiteX283" fmla="*/ 1275348 w 8085221"/>
              <a:gd name="connsiteY283" fmla="*/ 6304548 h 15135727"/>
              <a:gd name="connsiteX284" fmla="*/ 1323474 w 8085221"/>
              <a:gd name="connsiteY284" fmla="*/ 6015790 h 15135727"/>
              <a:gd name="connsiteX285" fmla="*/ 1540042 w 8085221"/>
              <a:gd name="connsiteY285" fmla="*/ 5871411 h 15135727"/>
              <a:gd name="connsiteX286" fmla="*/ 1540042 w 8085221"/>
              <a:gd name="connsiteY286" fmla="*/ 5751095 h 15135727"/>
              <a:gd name="connsiteX287" fmla="*/ 1395664 w 8085221"/>
              <a:gd name="connsiteY287" fmla="*/ 5799221 h 15135727"/>
              <a:gd name="connsiteX288" fmla="*/ 1179095 w 8085221"/>
              <a:gd name="connsiteY288" fmla="*/ 5799221 h 15135727"/>
              <a:gd name="connsiteX289" fmla="*/ 890337 w 8085221"/>
              <a:gd name="connsiteY289" fmla="*/ 5775158 h 15135727"/>
              <a:gd name="connsiteX290" fmla="*/ 697832 w 8085221"/>
              <a:gd name="connsiteY290" fmla="*/ 5606716 h 15135727"/>
              <a:gd name="connsiteX291" fmla="*/ 577516 w 8085221"/>
              <a:gd name="connsiteY291" fmla="*/ 5582653 h 15135727"/>
              <a:gd name="connsiteX292" fmla="*/ 697832 w 8085221"/>
              <a:gd name="connsiteY292" fmla="*/ 5775158 h 15135727"/>
              <a:gd name="connsiteX293" fmla="*/ 409074 w 8085221"/>
              <a:gd name="connsiteY293" fmla="*/ 5799221 h 15135727"/>
              <a:gd name="connsiteX294" fmla="*/ 168442 w 8085221"/>
              <a:gd name="connsiteY294" fmla="*/ 5702969 h 15135727"/>
              <a:gd name="connsiteX295" fmla="*/ 264695 w 8085221"/>
              <a:gd name="connsiteY295" fmla="*/ 5558590 h 15135727"/>
              <a:gd name="connsiteX296" fmla="*/ 144379 w 8085221"/>
              <a:gd name="connsiteY296" fmla="*/ 5510464 h 15135727"/>
              <a:gd name="connsiteX297" fmla="*/ 0 w 8085221"/>
              <a:gd name="connsiteY297" fmla="*/ 5462337 h 15135727"/>
              <a:gd name="connsiteX298" fmla="*/ 96253 w 8085221"/>
              <a:gd name="connsiteY29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64106 w 8085221"/>
              <a:gd name="connsiteY13" fmla="*/ 399448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25053 w 8085221"/>
              <a:gd name="connsiteY16" fmla="*/ 3777916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141621 w 8085221"/>
              <a:gd name="connsiteY18" fmla="*/ 3585411 h 15135727"/>
              <a:gd name="connsiteX19" fmla="*/ 2141621 w 8085221"/>
              <a:gd name="connsiteY19" fmla="*/ 3585411 h 15135727"/>
              <a:gd name="connsiteX20" fmla="*/ 2286000 w 8085221"/>
              <a:gd name="connsiteY20" fmla="*/ 3489158 h 15135727"/>
              <a:gd name="connsiteX21" fmla="*/ 2310064 w 8085221"/>
              <a:gd name="connsiteY21" fmla="*/ 3007895 h 15135727"/>
              <a:gd name="connsiteX22" fmla="*/ 2695074 w 8085221"/>
              <a:gd name="connsiteY22" fmla="*/ 2911642 h 15135727"/>
              <a:gd name="connsiteX23" fmla="*/ 2839453 w 8085221"/>
              <a:gd name="connsiteY23" fmla="*/ 2526632 h 15135727"/>
              <a:gd name="connsiteX24" fmla="*/ 3200400 w 8085221"/>
              <a:gd name="connsiteY24" fmla="*/ 2358190 h 15135727"/>
              <a:gd name="connsiteX25" fmla="*/ 3441032 w 8085221"/>
              <a:gd name="connsiteY25" fmla="*/ 2237874 h 15135727"/>
              <a:gd name="connsiteX26" fmla="*/ 3561348 w 8085221"/>
              <a:gd name="connsiteY26" fmla="*/ 2526632 h 15135727"/>
              <a:gd name="connsiteX27" fmla="*/ 3801979 w 8085221"/>
              <a:gd name="connsiteY27" fmla="*/ 2622885 h 15135727"/>
              <a:gd name="connsiteX28" fmla="*/ 3946358 w 8085221"/>
              <a:gd name="connsiteY28" fmla="*/ 2550695 h 15135727"/>
              <a:gd name="connsiteX29" fmla="*/ 4018548 w 8085221"/>
              <a:gd name="connsiteY29" fmla="*/ 2598821 h 15135727"/>
              <a:gd name="connsiteX30" fmla="*/ 4138864 w 8085221"/>
              <a:gd name="connsiteY30" fmla="*/ 2574758 h 15135727"/>
              <a:gd name="connsiteX31" fmla="*/ 4307306 w 8085221"/>
              <a:gd name="connsiteY31" fmla="*/ 2671011 h 15135727"/>
              <a:gd name="connsiteX32" fmla="*/ 4427621 w 8085221"/>
              <a:gd name="connsiteY32" fmla="*/ 2622885 h 15135727"/>
              <a:gd name="connsiteX33" fmla="*/ 4668253 w 8085221"/>
              <a:gd name="connsiteY33" fmla="*/ 2743200 h 15135727"/>
              <a:gd name="connsiteX34" fmla="*/ 4788569 w 8085221"/>
              <a:gd name="connsiteY34" fmla="*/ 2815390 h 15135727"/>
              <a:gd name="connsiteX35" fmla="*/ 4957011 w 8085221"/>
              <a:gd name="connsiteY35" fmla="*/ 2719137 h 15135727"/>
              <a:gd name="connsiteX36" fmla="*/ 4981074 w 8085221"/>
              <a:gd name="connsiteY36" fmla="*/ 2382253 h 15135727"/>
              <a:gd name="connsiteX37" fmla="*/ 4981074 w 8085221"/>
              <a:gd name="connsiteY37" fmla="*/ 2382253 h 15135727"/>
              <a:gd name="connsiteX38" fmla="*/ 4884821 w 8085221"/>
              <a:gd name="connsiteY38" fmla="*/ 2093495 h 15135727"/>
              <a:gd name="connsiteX39" fmla="*/ 4764506 w 8085221"/>
              <a:gd name="connsiteY39" fmla="*/ 1900990 h 15135727"/>
              <a:gd name="connsiteX40" fmla="*/ 4764506 w 8085221"/>
              <a:gd name="connsiteY40" fmla="*/ 1804737 h 15135727"/>
              <a:gd name="connsiteX41" fmla="*/ 4957011 w 8085221"/>
              <a:gd name="connsiteY41" fmla="*/ 1564106 h 15135727"/>
              <a:gd name="connsiteX42" fmla="*/ 5221706 w 8085221"/>
              <a:gd name="connsiteY42" fmla="*/ 1588169 h 15135727"/>
              <a:gd name="connsiteX43" fmla="*/ 5486400 w 8085221"/>
              <a:gd name="connsiteY43" fmla="*/ 1684421 h 15135727"/>
              <a:gd name="connsiteX44" fmla="*/ 5799221 w 8085221"/>
              <a:gd name="connsiteY44" fmla="*/ 1684421 h 15135727"/>
              <a:gd name="connsiteX45" fmla="*/ 5871411 w 8085221"/>
              <a:gd name="connsiteY45" fmla="*/ 1443790 h 15135727"/>
              <a:gd name="connsiteX46" fmla="*/ 6087979 w 8085221"/>
              <a:gd name="connsiteY46" fmla="*/ 1395664 h 15135727"/>
              <a:gd name="connsiteX47" fmla="*/ 6087979 w 8085221"/>
              <a:gd name="connsiteY47" fmla="*/ 1082842 h 15135727"/>
              <a:gd name="connsiteX48" fmla="*/ 6424864 w 8085221"/>
              <a:gd name="connsiteY48" fmla="*/ 1058779 h 15135727"/>
              <a:gd name="connsiteX49" fmla="*/ 6665495 w 8085221"/>
              <a:gd name="connsiteY49" fmla="*/ 721895 h 15135727"/>
              <a:gd name="connsiteX50" fmla="*/ 6761748 w 8085221"/>
              <a:gd name="connsiteY50" fmla="*/ 649706 h 15135727"/>
              <a:gd name="connsiteX51" fmla="*/ 6737685 w 8085221"/>
              <a:gd name="connsiteY51" fmla="*/ 505327 h 15135727"/>
              <a:gd name="connsiteX52" fmla="*/ 6858000 w 8085221"/>
              <a:gd name="connsiteY52" fmla="*/ 360948 h 15135727"/>
              <a:gd name="connsiteX53" fmla="*/ 6761748 w 8085221"/>
              <a:gd name="connsiteY53" fmla="*/ 120316 h 15135727"/>
              <a:gd name="connsiteX54" fmla="*/ 7194885 w 8085221"/>
              <a:gd name="connsiteY54" fmla="*/ 0 h 15135727"/>
              <a:gd name="connsiteX55" fmla="*/ 7267074 w 8085221"/>
              <a:gd name="connsiteY55" fmla="*/ 120316 h 15135727"/>
              <a:gd name="connsiteX56" fmla="*/ 7267074 w 8085221"/>
              <a:gd name="connsiteY56" fmla="*/ 120316 h 15135727"/>
              <a:gd name="connsiteX57" fmla="*/ 7339264 w 8085221"/>
              <a:gd name="connsiteY57" fmla="*/ 360948 h 15135727"/>
              <a:gd name="connsiteX58" fmla="*/ 7628021 w 8085221"/>
              <a:gd name="connsiteY58" fmla="*/ 433137 h 15135727"/>
              <a:gd name="connsiteX59" fmla="*/ 7796464 w 8085221"/>
              <a:gd name="connsiteY59" fmla="*/ 649706 h 15135727"/>
              <a:gd name="connsiteX60" fmla="*/ 8085221 w 8085221"/>
              <a:gd name="connsiteY60" fmla="*/ 914400 h 15135727"/>
              <a:gd name="connsiteX61" fmla="*/ 7988969 w 8085221"/>
              <a:gd name="connsiteY61" fmla="*/ 1203158 h 15135727"/>
              <a:gd name="connsiteX62" fmla="*/ 7844590 w 8085221"/>
              <a:gd name="connsiteY62" fmla="*/ 1058779 h 15135727"/>
              <a:gd name="connsiteX63" fmla="*/ 7483642 w 8085221"/>
              <a:gd name="connsiteY63" fmla="*/ 1371600 h 15135727"/>
              <a:gd name="connsiteX64" fmla="*/ 7267074 w 8085221"/>
              <a:gd name="connsiteY64" fmla="*/ 1395664 h 15135727"/>
              <a:gd name="connsiteX65" fmla="*/ 7243011 w 8085221"/>
              <a:gd name="connsiteY65" fmla="*/ 1588169 h 15135727"/>
              <a:gd name="connsiteX66" fmla="*/ 6978316 w 8085221"/>
              <a:gd name="connsiteY66" fmla="*/ 1732548 h 15135727"/>
              <a:gd name="connsiteX67" fmla="*/ 6737685 w 8085221"/>
              <a:gd name="connsiteY67" fmla="*/ 2093495 h 15135727"/>
              <a:gd name="connsiteX68" fmla="*/ 6737685 w 8085221"/>
              <a:gd name="connsiteY68" fmla="*/ 2382253 h 15135727"/>
              <a:gd name="connsiteX69" fmla="*/ 6665495 w 8085221"/>
              <a:gd name="connsiteY69" fmla="*/ 2430379 h 15135727"/>
              <a:gd name="connsiteX70" fmla="*/ 6906127 w 8085221"/>
              <a:gd name="connsiteY70" fmla="*/ 2646948 h 15135727"/>
              <a:gd name="connsiteX71" fmla="*/ 6906127 w 8085221"/>
              <a:gd name="connsiteY71" fmla="*/ 2983832 h 15135727"/>
              <a:gd name="connsiteX72" fmla="*/ 6906127 w 8085221"/>
              <a:gd name="connsiteY72" fmla="*/ 3104148 h 15135727"/>
              <a:gd name="connsiteX73" fmla="*/ 6833937 w 8085221"/>
              <a:gd name="connsiteY73" fmla="*/ 3368842 h 15135727"/>
              <a:gd name="connsiteX74" fmla="*/ 6906127 w 8085221"/>
              <a:gd name="connsiteY74" fmla="*/ 3489158 h 15135727"/>
              <a:gd name="connsiteX75" fmla="*/ 6641432 w 8085221"/>
              <a:gd name="connsiteY75" fmla="*/ 3705727 h 15135727"/>
              <a:gd name="connsiteX76" fmla="*/ 6737685 w 8085221"/>
              <a:gd name="connsiteY76" fmla="*/ 3729790 h 15135727"/>
              <a:gd name="connsiteX77" fmla="*/ 6545179 w 8085221"/>
              <a:gd name="connsiteY77" fmla="*/ 3826042 h 15135727"/>
              <a:gd name="connsiteX78" fmla="*/ 6328611 w 8085221"/>
              <a:gd name="connsiteY78" fmla="*/ 3753853 h 15135727"/>
              <a:gd name="connsiteX79" fmla="*/ 6184232 w 8085221"/>
              <a:gd name="connsiteY79" fmla="*/ 3850106 h 15135727"/>
              <a:gd name="connsiteX80" fmla="*/ 6184232 w 8085221"/>
              <a:gd name="connsiteY80" fmla="*/ 3946358 h 15135727"/>
              <a:gd name="connsiteX81" fmla="*/ 6136106 w 8085221"/>
              <a:gd name="connsiteY81" fmla="*/ 4235116 h 15135727"/>
              <a:gd name="connsiteX82" fmla="*/ 5919537 w 8085221"/>
              <a:gd name="connsiteY82" fmla="*/ 4403558 h 15135727"/>
              <a:gd name="connsiteX83" fmla="*/ 5775158 w 8085221"/>
              <a:gd name="connsiteY83" fmla="*/ 4451685 h 15135727"/>
              <a:gd name="connsiteX84" fmla="*/ 5630779 w 8085221"/>
              <a:gd name="connsiteY84" fmla="*/ 4547937 h 15135727"/>
              <a:gd name="connsiteX85" fmla="*/ 5510464 w 8085221"/>
              <a:gd name="connsiteY85" fmla="*/ 4620127 h 15135727"/>
              <a:gd name="connsiteX86" fmla="*/ 5510464 w 8085221"/>
              <a:gd name="connsiteY86" fmla="*/ 4812632 h 15135727"/>
              <a:gd name="connsiteX87" fmla="*/ 5317958 w 8085221"/>
              <a:gd name="connsiteY87" fmla="*/ 4981074 h 15135727"/>
              <a:gd name="connsiteX88" fmla="*/ 5005137 w 8085221"/>
              <a:gd name="connsiteY88" fmla="*/ 5149516 h 15135727"/>
              <a:gd name="connsiteX89" fmla="*/ 4692316 w 8085221"/>
              <a:gd name="connsiteY89" fmla="*/ 5149516 h 15135727"/>
              <a:gd name="connsiteX90" fmla="*/ 4523874 w 8085221"/>
              <a:gd name="connsiteY90" fmla="*/ 5366085 h 15135727"/>
              <a:gd name="connsiteX91" fmla="*/ 4211053 w 8085221"/>
              <a:gd name="connsiteY91" fmla="*/ 5414211 h 15135727"/>
              <a:gd name="connsiteX92" fmla="*/ 4114800 w 8085221"/>
              <a:gd name="connsiteY92" fmla="*/ 5390148 h 15135727"/>
              <a:gd name="connsiteX93" fmla="*/ 4018548 w 8085221"/>
              <a:gd name="connsiteY93" fmla="*/ 5630779 h 15135727"/>
              <a:gd name="connsiteX94" fmla="*/ 4090737 w 8085221"/>
              <a:gd name="connsiteY94" fmla="*/ 5871411 h 15135727"/>
              <a:gd name="connsiteX95" fmla="*/ 4090737 w 8085221"/>
              <a:gd name="connsiteY95" fmla="*/ 6184232 h 15135727"/>
              <a:gd name="connsiteX96" fmla="*/ 4186990 w 8085221"/>
              <a:gd name="connsiteY96" fmla="*/ 6472990 h 15135727"/>
              <a:gd name="connsiteX97" fmla="*/ 4042611 w 8085221"/>
              <a:gd name="connsiteY97" fmla="*/ 6352674 h 15135727"/>
              <a:gd name="connsiteX98" fmla="*/ 3946358 w 8085221"/>
              <a:gd name="connsiteY98" fmla="*/ 6376737 h 15135727"/>
              <a:gd name="connsiteX99" fmla="*/ 4114800 w 8085221"/>
              <a:gd name="connsiteY99" fmla="*/ 6641432 h 15135727"/>
              <a:gd name="connsiteX100" fmla="*/ 4451685 w 8085221"/>
              <a:gd name="connsiteY100" fmla="*/ 6737685 h 15135727"/>
              <a:gd name="connsiteX101" fmla="*/ 4620127 w 8085221"/>
              <a:gd name="connsiteY101" fmla="*/ 6978316 h 15135727"/>
              <a:gd name="connsiteX102" fmla="*/ 4740442 w 8085221"/>
              <a:gd name="connsiteY102" fmla="*/ 7170821 h 15135727"/>
              <a:gd name="connsiteX103" fmla="*/ 5077327 w 8085221"/>
              <a:gd name="connsiteY103" fmla="*/ 7387390 h 15135727"/>
              <a:gd name="connsiteX104" fmla="*/ 5125453 w 8085221"/>
              <a:gd name="connsiteY104" fmla="*/ 7603958 h 15135727"/>
              <a:gd name="connsiteX105" fmla="*/ 5197642 w 8085221"/>
              <a:gd name="connsiteY105" fmla="*/ 7796464 h 15135727"/>
              <a:gd name="connsiteX106" fmla="*/ 5486400 w 8085221"/>
              <a:gd name="connsiteY106" fmla="*/ 7964906 h 15135727"/>
              <a:gd name="connsiteX107" fmla="*/ 5486400 w 8085221"/>
              <a:gd name="connsiteY107" fmla="*/ 8349916 h 15135727"/>
              <a:gd name="connsiteX108" fmla="*/ 5678906 w 8085221"/>
              <a:gd name="connsiteY108" fmla="*/ 8614611 h 15135727"/>
              <a:gd name="connsiteX109" fmla="*/ 5919537 w 8085221"/>
              <a:gd name="connsiteY109" fmla="*/ 9071811 h 15135727"/>
              <a:gd name="connsiteX110" fmla="*/ 6160169 w 8085221"/>
              <a:gd name="connsiteY110" fmla="*/ 9336506 h 15135727"/>
              <a:gd name="connsiteX111" fmla="*/ 6280485 w 8085221"/>
              <a:gd name="connsiteY111" fmla="*/ 9601200 h 15135727"/>
              <a:gd name="connsiteX112" fmla="*/ 6400800 w 8085221"/>
              <a:gd name="connsiteY112" fmla="*/ 9793706 h 15135727"/>
              <a:gd name="connsiteX113" fmla="*/ 6569242 w 8085221"/>
              <a:gd name="connsiteY113" fmla="*/ 10058400 h 15135727"/>
              <a:gd name="connsiteX114" fmla="*/ 6713621 w 8085221"/>
              <a:gd name="connsiteY114" fmla="*/ 10106527 h 15135727"/>
              <a:gd name="connsiteX115" fmla="*/ 6545179 w 8085221"/>
              <a:gd name="connsiteY115" fmla="*/ 10202779 h 15135727"/>
              <a:gd name="connsiteX116" fmla="*/ 6569242 w 8085221"/>
              <a:gd name="connsiteY116" fmla="*/ 10443411 h 15135727"/>
              <a:gd name="connsiteX117" fmla="*/ 6593306 w 8085221"/>
              <a:gd name="connsiteY117" fmla="*/ 10708106 h 15135727"/>
              <a:gd name="connsiteX118" fmla="*/ 6761748 w 8085221"/>
              <a:gd name="connsiteY118" fmla="*/ 10924674 h 15135727"/>
              <a:gd name="connsiteX119" fmla="*/ 6641432 w 8085221"/>
              <a:gd name="connsiteY119" fmla="*/ 11093116 h 15135727"/>
              <a:gd name="connsiteX120" fmla="*/ 6713621 w 8085221"/>
              <a:gd name="connsiteY120" fmla="*/ 11261558 h 15135727"/>
              <a:gd name="connsiteX121" fmla="*/ 6737685 w 8085221"/>
              <a:gd name="connsiteY121" fmla="*/ 11526253 h 15135727"/>
              <a:gd name="connsiteX122" fmla="*/ 6617369 w 8085221"/>
              <a:gd name="connsiteY122" fmla="*/ 11839074 h 15135727"/>
              <a:gd name="connsiteX123" fmla="*/ 6617369 w 8085221"/>
              <a:gd name="connsiteY123" fmla="*/ 12031579 h 15135727"/>
              <a:gd name="connsiteX124" fmla="*/ 6641432 w 8085221"/>
              <a:gd name="connsiteY124" fmla="*/ 12127832 h 15135727"/>
              <a:gd name="connsiteX125" fmla="*/ 6761748 w 8085221"/>
              <a:gd name="connsiteY125" fmla="*/ 12031579 h 15135727"/>
              <a:gd name="connsiteX126" fmla="*/ 6761748 w 8085221"/>
              <a:gd name="connsiteY126" fmla="*/ 12296274 h 15135727"/>
              <a:gd name="connsiteX127" fmla="*/ 6689558 w 8085221"/>
              <a:gd name="connsiteY127" fmla="*/ 12512842 h 15135727"/>
              <a:gd name="connsiteX128" fmla="*/ 6785811 w 8085221"/>
              <a:gd name="connsiteY128" fmla="*/ 12777537 h 15135727"/>
              <a:gd name="connsiteX129" fmla="*/ 6569242 w 8085221"/>
              <a:gd name="connsiteY129" fmla="*/ 12873790 h 15135727"/>
              <a:gd name="connsiteX130" fmla="*/ 6545179 w 8085221"/>
              <a:gd name="connsiteY130" fmla="*/ 13090358 h 15135727"/>
              <a:gd name="connsiteX131" fmla="*/ 6448927 w 8085221"/>
              <a:gd name="connsiteY131" fmla="*/ 13355053 h 15135727"/>
              <a:gd name="connsiteX132" fmla="*/ 6256421 w 8085221"/>
              <a:gd name="connsiteY132" fmla="*/ 13571621 h 15135727"/>
              <a:gd name="connsiteX133" fmla="*/ 6087979 w 8085221"/>
              <a:gd name="connsiteY133" fmla="*/ 13667874 h 15135727"/>
              <a:gd name="connsiteX134" fmla="*/ 5943600 w 8085221"/>
              <a:gd name="connsiteY134" fmla="*/ 13716000 h 15135727"/>
              <a:gd name="connsiteX135" fmla="*/ 5702969 w 8085221"/>
              <a:gd name="connsiteY135" fmla="*/ 13667874 h 15135727"/>
              <a:gd name="connsiteX136" fmla="*/ 5582653 w 8085221"/>
              <a:gd name="connsiteY136" fmla="*/ 13691937 h 15135727"/>
              <a:gd name="connsiteX137" fmla="*/ 5727032 w 8085221"/>
              <a:gd name="connsiteY137" fmla="*/ 13836316 h 15135727"/>
              <a:gd name="connsiteX138" fmla="*/ 5582653 w 8085221"/>
              <a:gd name="connsiteY138" fmla="*/ 14052885 h 15135727"/>
              <a:gd name="connsiteX139" fmla="*/ 5462337 w 8085221"/>
              <a:gd name="connsiteY139" fmla="*/ 14149137 h 15135727"/>
              <a:gd name="connsiteX140" fmla="*/ 5342021 w 8085221"/>
              <a:gd name="connsiteY140" fmla="*/ 14004758 h 15135727"/>
              <a:gd name="connsiteX141" fmla="*/ 5245769 w 8085221"/>
              <a:gd name="connsiteY141" fmla="*/ 14004758 h 15135727"/>
              <a:gd name="connsiteX142" fmla="*/ 5245769 w 8085221"/>
              <a:gd name="connsiteY142" fmla="*/ 13956632 h 15135727"/>
              <a:gd name="connsiteX143" fmla="*/ 5101390 w 8085221"/>
              <a:gd name="connsiteY143" fmla="*/ 13956632 h 15135727"/>
              <a:gd name="connsiteX144" fmla="*/ 4981074 w 8085221"/>
              <a:gd name="connsiteY144" fmla="*/ 13860379 h 15135727"/>
              <a:gd name="connsiteX145" fmla="*/ 4740442 w 8085221"/>
              <a:gd name="connsiteY145" fmla="*/ 13908506 h 15135727"/>
              <a:gd name="connsiteX146" fmla="*/ 4475748 w 8085221"/>
              <a:gd name="connsiteY146" fmla="*/ 13956632 h 15135727"/>
              <a:gd name="connsiteX147" fmla="*/ 4379495 w 8085221"/>
              <a:gd name="connsiteY147" fmla="*/ 14028821 h 15135727"/>
              <a:gd name="connsiteX148" fmla="*/ 4403558 w 8085221"/>
              <a:gd name="connsiteY148" fmla="*/ 14197264 h 15135727"/>
              <a:gd name="connsiteX149" fmla="*/ 4572000 w 8085221"/>
              <a:gd name="connsiteY149" fmla="*/ 14149137 h 15135727"/>
              <a:gd name="connsiteX150" fmla="*/ 4523874 w 8085221"/>
              <a:gd name="connsiteY150" fmla="*/ 14558211 h 15135727"/>
              <a:gd name="connsiteX151" fmla="*/ 4403558 w 8085221"/>
              <a:gd name="connsiteY151" fmla="*/ 14437895 h 15135727"/>
              <a:gd name="connsiteX152" fmla="*/ 4403558 w 8085221"/>
              <a:gd name="connsiteY152" fmla="*/ 14437895 h 15135727"/>
              <a:gd name="connsiteX153" fmla="*/ 4283242 w 8085221"/>
              <a:gd name="connsiteY153" fmla="*/ 14245390 h 15135727"/>
              <a:gd name="connsiteX154" fmla="*/ 4235116 w 8085221"/>
              <a:gd name="connsiteY154" fmla="*/ 14341642 h 15135727"/>
              <a:gd name="connsiteX155" fmla="*/ 4162927 w 8085221"/>
              <a:gd name="connsiteY155" fmla="*/ 14389769 h 15135727"/>
              <a:gd name="connsiteX156" fmla="*/ 4162927 w 8085221"/>
              <a:gd name="connsiteY156" fmla="*/ 14389769 h 15135727"/>
              <a:gd name="connsiteX157" fmla="*/ 3922295 w 8085221"/>
              <a:gd name="connsiteY157" fmla="*/ 14245390 h 15135727"/>
              <a:gd name="connsiteX158" fmla="*/ 3801979 w 8085221"/>
              <a:gd name="connsiteY158" fmla="*/ 14293516 h 15135727"/>
              <a:gd name="connsiteX159" fmla="*/ 3681664 w 8085221"/>
              <a:gd name="connsiteY159" fmla="*/ 14389769 h 15135727"/>
              <a:gd name="connsiteX160" fmla="*/ 3657600 w 8085221"/>
              <a:gd name="connsiteY160" fmla="*/ 14654464 h 15135727"/>
              <a:gd name="connsiteX161" fmla="*/ 3513221 w 8085221"/>
              <a:gd name="connsiteY161" fmla="*/ 14726653 h 15135727"/>
              <a:gd name="connsiteX162" fmla="*/ 3513221 w 8085221"/>
              <a:gd name="connsiteY162" fmla="*/ 14871032 h 15135727"/>
              <a:gd name="connsiteX163" fmla="*/ 3633537 w 8085221"/>
              <a:gd name="connsiteY163" fmla="*/ 14967285 h 15135727"/>
              <a:gd name="connsiteX164" fmla="*/ 3609474 w 8085221"/>
              <a:gd name="connsiteY164" fmla="*/ 15087600 h 15135727"/>
              <a:gd name="connsiteX165" fmla="*/ 3441032 w 8085221"/>
              <a:gd name="connsiteY165" fmla="*/ 15039474 h 15135727"/>
              <a:gd name="connsiteX166" fmla="*/ 3272590 w 8085221"/>
              <a:gd name="connsiteY166" fmla="*/ 15063537 h 15135727"/>
              <a:gd name="connsiteX167" fmla="*/ 3248527 w 8085221"/>
              <a:gd name="connsiteY167" fmla="*/ 14895095 h 15135727"/>
              <a:gd name="connsiteX168" fmla="*/ 3128211 w 8085221"/>
              <a:gd name="connsiteY168" fmla="*/ 14919158 h 15135727"/>
              <a:gd name="connsiteX169" fmla="*/ 2959769 w 8085221"/>
              <a:gd name="connsiteY169" fmla="*/ 15135727 h 15135727"/>
              <a:gd name="connsiteX170" fmla="*/ 2935706 w 8085221"/>
              <a:gd name="connsiteY170" fmla="*/ 14895095 h 15135727"/>
              <a:gd name="connsiteX171" fmla="*/ 2791327 w 8085221"/>
              <a:gd name="connsiteY171" fmla="*/ 14943221 h 15135727"/>
              <a:gd name="connsiteX172" fmla="*/ 2671011 w 8085221"/>
              <a:gd name="connsiteY172" fmla="*/ 15039474 h 15135727"/>
              <a:gd name="connsiteX173" fmla="*/ 2430379 w 8085221"/>
              <a:gd name="connsiteY173" fmla="*/ 15087600 h 15135727"/>
              <a:gd name="connsiteX174" fmla="*/ 2237874 w 8085221"/>
              <a:gd name="connsiteY174" fmla="*/ 15039474 h 15135727"/>
              <a:gd name="connsiteX175" fmla="*/ 2622885 w 8085221"/>
              <a:gd name="connsiteY175" fmla="*/ 14846969 h 15135727"/>
              <a:gd name="connsiteX176" fmla="*/ 2887579 w 8085221"/>
              <a:gd name="connsiteY176" fmla="*/ 14774779 h 15135727"/>
              <a:gd name="connsiteX177" fmla="*/ 2839453 w 8085221"/>
              <a:gd name="connsiteY177" fmla="*/ 14582274 h 15135727"/>
              <a:gd name="connsiteX178" fmla="*/ 2935706 w 8085221"/>
              <a:gd name="connsiteY178" fmla="*/ 14510085 h 15135727"/>
              <a:gd name="connsiteX179" fmla="*/ 2935706 w 8085221"/>
              <a:gd name="connsiteY179" fmla="*/ 14510085 h 15135727"/>
              <a:gd name="connsiteX180" fmla="*/ 3080085 w 8085221"/>
              <a:gd name="connsiteY180" fmla="*/ 14413832 h 15135727"/>
              <a:gd name="connsiteX181" fmla="*/ 3152274 w 8085221"/>
              <a:gd name="connsiteY181" fmla="*/ 14341642 h 15135727"/>
              <a:gd name="connsiteX182" fmla="*/ 3080085 w 8085221"/>
              <a:gd name="connsiteY182" fmla="*/ 14269453 h 15135727"/>
              <a:gd name="connsiteX183" fmla="*/ 3152274 w 8085221"/>
              <a:gd name="connsiteY183" fmla="*/ 14197264 h 15135727"/>
              <a:gd name="connsiteX184" fmla="*/ 3152274 w 8085221"/>
              <a:gd name="connsiteY184" fmla="*/ 14052885 h 15135727"/>
              <a:gd name="connsiteX185" fmla="*/ 3080085 w 8085221"/>
              <a:gd name="connsiteY185" fmla="*/ 13980695 h 15135727"/>
              <a:gd name="connsiteX186" fmla="*/ 3056021 w 8085221"/>
              <a:gd name="connsiteY186" fmla="*/ 14076948 h 15135727"/>
              <a:gd name="connsiteX187" fmla="*/ 2935706 w 8085221"/>
              <a:gd name="connsiteY187" fmla="*/ 14076948 h 15135727"/>
              <a:gd name="connsiteX188" fmla="*/ 2863516 w 8085221"/>
              <a:gd name="connsiteY188" fmla="*/ 14125074 h 15135727"/>
              <a:gd name="connsiteX189" fmla="*/ 2719137 w 8085221"/>
              <a:gd name="connsiteY189" fmla="*/ 14197264 h 15135727"/>
              <a:gd name="connsiteX190" fmla="*/ 2646948 w 8085221"/>
              <a:gd name="connsiteY190" fmla="*/ 14197264 h 15135727"/>
              <a:gd name="connsiteX191" fmla="*/ 2598821 w 8085221"/>
              <a:gd name="connsiteY191" fmla="*/ 14125074 h 15135727"/>
              <a:gd name="connsiteX192" fmla="*/ 2430379 w 8085221"/>
              <a:gd name="connsiteY192" fmla="*/ 13836316 h 15135727"/>
              <a:gd name="connsiteX193" fmla="*/ 2646948 w 8085221"/>
              <a:gd name="connsiteY193" fmla="*/ 13812253 h 15135727"/>
              <a:gd name="connsiteX194" fmla="*/ 2502569 w 8085221"/>
              <a:gd name="connsiteY194" fmla="*/ 13475369 h 15135727"/>
              <a:gd name="connsiteX195" fmla="*/ 2550695 w 8085221"/>
              <a:gd name="connsiteY195" fmla="*/ 13186611 h 15135727"/>
              <a:gd name="connsiteX196" fmla="*/ 2719137 w 8085221"/>
              <a:gd name="connsiteY196" fmla="*/ 13042232 h 15135727"/>
              <a:gd name="connsiteX197" fmla="*/ 2791327 w 8085221"/>
              <a:gd name="connsiteY197" fmla="*/ 12945979 h 15135727"/>
              <a:gd name="connsiteX198" fmla="*/ 3031958 w 8085221"/>
              <a:gd name="connsiteY198" fmla="*/ 13090358 h 15135727"/>
              <a:gd name="connsiteX199" fmla="*/ 3056021 w 8085221"/>
              <a:gd name="connsiteY199" fmla="*/ 12753474 h 15135727"/>
              <a:gd name="connsiteX200" fmla="*/ 2887579 w 8085221"/>
              <a:gd name="connsiteY200" fmla="*/ 12777537 h 15135727"/>
              <a:gd name="connsiteX201" fmla="*/ 2815390 w 8085221"/>
              <a:gd name="connsiteY201" fmla="*/ 12777537 h 15135727"/>
              <a:gd name="connsiteX202" fmla="*/ 3176337 w 8085221"/>
              <a:gd name="connsiteY202" fmla="*/ 12368464 h 15135727"/>
              <a:gd name="connsiteX203" fmla="*/ 3104148 w 8085221"/>
              <a:gd name="connsiteY203" fmla="*/ 12320337 h 15135727"/>
              <a:gd name="connsiteX204" fmla="*/ 3104148 w 8085221"/>
              <a:gd name="connsiteY204" fmla="*/ 12320337 h 15135727"/>
              <a:gd name="connsiteX205" fmla="*/ 3007895 w 8085221"/>
              <a:gd name="connsiteY205" fmla="*/ 12079706 h 15135727"/>
              <a:gd name="connsiteX206" fmla="*/ 2911642 w 8085221"/>
              <a:gd name="connsiteY206" fmla="*/ 11935327 h 15135727"/>
              <a:gd name="connsiteX207" fmla="*/ 2863516 w 8085221"/>
              <a:gd name="connsiteY207" fmla="*/ 11694695 h 15135727"/>
              <a:gd name="connsiteX208" fmla="*/ 2911642 w 8085221"/>
              <a:gd name="connsiteY208" fmla="*/ 11454064 h 15135727"/>
              <a:gd name="connsiteX209" fmla="*/ 3056021 w 8085221"/>
              <a:gd name="connsiteY209" fmla="*/ 11454064 h 15135727"/>
              <a:gd name="connsiteX210" fmla="*/ 2983832 w 8085221"/>
              <a:gd name="connsiteY210" fmla="*/ 11381874 h 15135727"/>
              <a:gd name="connsiteX211" fmla="*/ 3031958 w 8085221"/>
              <a:gd name="connsiteY211" fmla="*/ 11285621 h 15135727"/>
              <a:gd name="connsiteX212" fmla="*/ 3007895 w 8085221"/>
              <a:gd name="connsiteY212" fmla="*/ 11189369 h 15135727"/>
              <a:gd name="connsiteX213" fmla="*/ 2887579 w 8085221"/>
              <a:gd name="connsiteY213" fmla="*/ 11141242 h 15135727"/>
              <a:gd name="connsiteX214" fmla="*/ 2887579 w 8085221"/>
              <a:gd name="connsiteY214" fmla="*/ 10972800 h 15135727"/>
              <a:gd name="connsiteX215" fmla="*/ 2887579 w 8085221"/>
              <a:gd name="connsiteY215" fmla="*/ 10924674 h 15135727"/>
              <a:gd name="connsiteX216" fmla="*/ 2767264 w 8085221"/>
              <a:gd name="connsiteY216" fmla="*/ 11020927 h 15135727"/>
              <a:gd name="connsiteX217" fmla="*/ 2743200 w 8085221"/>
              <a:gd name="connsiteY217" fmla="*/ 10924674 h 15135727"/>
              <a:gd name="connsiteX218" fmla="*/ 2550695 w 8085221"/>
              <a:gd name="connsiteY218" fmla="*/ 11020927 h 15135727"/>
              <a:gd name="connsiteX219" fmla="*/ 2526632 w 8085221"/>
              <a:gd name="connsiteY219" fmla="*/ 11117179 h 15135727"/>
              <a:gd name="connsiteX220" fmla="*/ 2334127 w 8085221"/>
              <a:gd name="connsiteY220" fmla="*/ 10996864 h 15135727"/>
              <a:gd name="connsiteX221" fmla="*/ 2358190 w 8085221"/>
              <a:gd name="connsiteY221" fmla="*/ 10732169 h 15135727"/>
              <a:gd name="connsiteX222" fmla="*/ 2334127 w 8085221"/>
              <a:gd name="connsiteY222" fmla="*/ 10587790 h 15135727"/>
              <a:gd name="connsiteX223" fmla="*/ 2406316 w 8085221"/>
              <a:gd name="connsiteY223" fmla="*/ 10491537 h 15135727"/>
              <a:gd name="connsiteX224" fmla="*/ 2598821 w 8085221"/>
              <a:gd name="connsiteY224" fmla="*/ 10684042 h 15135727"/>
              <a:gd name="connsiteX225" fmla="*/ 2767264 w 8085221"/>
              <a:gd name="connsiteY225" fmla="*/ 10684042 h 15135727"/>
              <a:gd name="connsiteX226" fmla="*/ 2646948 w 8085221"/>
              <a:gd name="connsiteY226" fmla="*/ 10515600 h 15135727"/>
              <a:gd name="connsiteX227" fmla="*/ 2815390 w 8085221"/>
              <a:gd name="connsiteY227" fmla="*/ 10395285 h 15135727"/>
              <a:gd name="connsiteX228" fmla="*/ 3080085 w 8085221"/>
              <a:gd name="connsiteY228" fmla="*/ 10419348 h 15135727"/>
              <a:gd name="connsiteX229" fmla="*/ 3248527 w 8085221"/>
              <a:gd name="connsiteY229" fmla="*/ 10539664 h 15135727"/>
              <a:gd name="connsiteX230" fmla="*/ 3320716 w 8085221"/>
              <a:gd name="connsiteY230" fmla="*/ 10659979 h 15135727"/>
              <a:gd name="connsiteX231" fmla="*/ 3465095 w 8085221"/>
              <a:gd name="connsiteY231" fmla="*/ 10659979 h 15135727"/>
              <a:gd name="connsiteX232" fmla="*/ 3441032 w 8085221"/>
              <a:gd name="connsiteY232" fmla="*/ 10491537 h 15135727"/>
              <a:gd name="connsiteX233" fmla="*/ 3392906 w 8085221"/>
              <a:gd name="connsiteY233" fmla="*/ 10250906 h 15135727"/>
              <a:gd name="connsiteX234" fmla="*/ 3152274 w 8085221"/>
              <a:gd name="connsiteY234" fmla="*/ 10250906 h 15135727"/>
              <a:gd name="connsiteX235" fmla="*/ 3176337 w 8085221"/>
              <a:gd name="connsiteY235" fmla="*/ 10178716 h 15135727"/>
              <a:gd name="connsiteX236" fmla="*/ 3104148 w 8085221"/>
              <a:gd name="connsiteY236" fmla="*/ 10154653 h 15135727"/>
              <a:gd name="connsiteX237" fmla="*/ 3007895 w 8085221"/>
              <a:gd name="connsiteY237" fmla="*/ 9962148 h 15135727"/>
              <a:gd name="connsiteX238" fmla="*/ 3176337 w 8085221"/>
              <a:gd name="connsiteY238" fmla="*/ 9889958 h 15135727"/>
              <a:gd name="connsiteX239" fmla="*/ 2959769 w 8085221"/>
              <a:gd name="connsiteY239" fmla="*/ 9504948 h 15135727"/>
              <a:gd name="connsiteX240" fmla="*/ 2791327 w 8085221"/>
              <a:gd name="connsiteY240" fmla="*/ 9456821 h 15135727"/>
              <a:gd name="connsiteX241" fmla="*/ 2574758 w 8085221"/>
              <a:gd name="connsiteY241" fmla="*/ 9336506 h 15135727"/>
              <a:gd name="connsiteX242" fmla="*/ 2550695 w 8085221"/>
              <a:gd name="connsiteY242" fmla="*/ 9071811 h 15135727"/>
              <a:gd name="connsiteX243" fmla="*/ 2695074 w 8085221"/>
              <a:gd name="connsiteY243" fmla="*/ 8999621 h 15135727"/>
              <a:gd name="connsiteX244" fmla="*/ 2622885 w 8085221"/>
              <a:gd name="connsiteY244" fmla="*/ 8975558 h 15135727"/>
              <a:gd name="connsiteX245" fmla="*/ 2430379 w 8085221"/>
              <a:gd name="connsiteY245" fmla="*/ 8999621 h 15135727"/>
              <a:gd name="connsiteX246" fmla="*/ 2261937 w 8085221"/>
              <a:gd name="connsiteY246" fmla="*/ 9168064 h 15135727"/>
              <a:gd name="connsiteX247" fmla="*/ 2237874 w 8085221"/>
              <a:gd name="connsiteY247" fmla="*/ 8999621 h 15135727"/>
              <a:gd name="connsiteX248" fmla="*/ 2117558 w 8085221"/>
              <a:gd name="connsiteY248" fmla="*/ 8975558 h 15135727"/>
              <a:gd name="connsiteX249" fmla="*/ 2045369 w 8085221"/>
              <a:gd name="connsiteY249" fmla="*/ 8783053 h 15135727"/>
              <a:gd name="connsiteX250" fmla="*/ 1852864 w 8085221"/>
              <a:gd name="connsiteY250" fmla="*/ 8758990 h 15135727"/>
              <a:gd name="connsiteX251" fmla="*/ 1636295 w 8085221"/>
              <a:gd name="connsiteY251" fmla="*/ 8927432 h 15135727"/>
              <a:gd name="connsiteX252" fmla="*/ 1588169 w 8085221"/>
              <a:gd name="connsiteY252" fmla="*/ 9023685 h 15135727"/>
              <a:gd name="connsiteX253" fmla="*/ 1515979 w 8085221"/>
              <a:gd name="connsiteY253" fmla="*/ 8879306 h 15135727"/>
              <a:gd name="connsiteX254" fmla="*/ 1347537 w 8085221"/>
              <a:gd name="connsiteY254" fmla="*/ 8879306 h 15135727"/>
              <a:gd name="connsiteX255" fmla="*/ 1347537 w 8085221"/>
              <a:gd name="connsiteY255" fmla="*/ 8710864 h 15135727"/>
              <a:gd name="connsiteX256" fmla="*/ 1106906 w 8085221"/>
              <a:gd name="connsiteY256" fmla="*/ 8783053 h 15135727"/>
              <a:gd name="connsiteX257" fmla="*/ 890337 w 8085221"/>
              <a:gd name="connsiteY257" fmla="*/ 8686800 h 15135727"/>
              <a:gd name="connsiteX258" fmla="*/ 649706 w 8085221"/>
              <a:gd name="connsiteY258" fmla="*/ 8662737 h 15135727"/>
              <a:gd name="connsiteX259" fmla="*/ 385011 w 8085221"/>
              <a:gd name="connsiteY259" fmla="*/ 8566485 h 15135727"/>
              <a:gd name="connsiteX260" fmla="*/ 577516 w 8085221"/>
              <a:gd name="connsiteY260" fmla="*/ 8373979 h 15135727"/>
              <a:gd name="connsiteX261" fmla="*/ 794085 w 8085221"/>
              <a:gd name="connsiteY261" fmla="*/ 8301790 h 15135727"/>
              <a:gd name="connsiteX262" fmla="*/ 745958 w 8085221"/>
              <a:gd name="connsiteY262" fmla="*/ 8133348 h 15135727"/>
              <a:gd name="connsiteX263" fmla="*/ 818148 w 8085221"/>
              <a:gd name="connsiteY263" fmla="*/ 7820527 h 15135727"/>
              <a:gd name="connsiteX264" fmla="*/ 697832 w 8085221"/>
              <a:gd name="connsiteY264" fmla="*/ 7820527 h 15135727"/>
              <a:gd name="connsiteX265" fmla="*/ 625642 w 8085221"/>
              <a:gd name="connsiteY265" fmla="*/ 7916779 h 15135727"/>
              <a:gd name="connsiteX266" fmla="*/ 457200 w 8085221"/>
              <a:gd name="connsiteY266" fmla="*/ 7820527 h 15135727"/>
              <a:gd name="connsiteX267" fmla="*/ 529390 w 8085221"/>
              <a:gd name="connsiteY267" fmla="*/ 7700211 h 15135727"/>
              <a:gd name="connsiteX268" fmla="*/ 938464 w 8085221"/>
              <a:gd name="connsiteY268" fmla="*/ 7676148 h 15135727"/>
              <a:gd name="connsiteX269" fmla="*/ 1058779 w 8085221"/>
              <a:gd name="connsiteY269" fmla="*/ 7459579 h 15135727"/>
              <a:gd name="connsiteX270" fmla="*/ 1203158 w 8085221"/>
              <a:gd name="connsiteY270" fmla="*/ 7603958 h 15135727"/>
              <a:gd name="connsiteX271" fmla="*/ 1299411 w 8085221"/>
              <a:gd name="connsiteY271" fmla="*/ 7555832 h 15135727"/>
              <a:gd name="connsiteX272" fmla="*/ 1443790 w 8085221"/>
              <a:gd name="connsiteY272" fmla="*/ 7507706 h 15135727"/>
              <a:gd name="connsiteX273" fmla="*/ 1684421 w 8085221"/>
              <a:gd name="connsiteY273" fmla="*/ 7603958 h 15135727"/>
              <a:gd name="connsiteX274" fmla="*/ 1684421 w 8085221"/>
              <a:gd name="connsiteY274" fmla="*/ 7603958 h 15135727"/>
              <a:gd name="connsiteX275" fmla="*/ 1540042 w 8085221"/>
              <a:gd name="connsiteY275" fmla="*/ 7363327 h 15135727"/>
              <a:gd name="connsiteX276" fmla="*/ 1299411 w 8085221"/>
              <a:gd name="connsiteY276" fmla="*/ 7315200 h 15135727"/>
              <a:gd name="connsiteX277" fmla="*/ 1130969 w 8085221"/>
              <a:gd name="connsiteY277" fmla="*/ 7339264 h 15135727"/>
              <a:gd name="connsiteX278" fmla="*/ 1034716 w 8085221"/>
              <a:gd name="connsiteY278" fmla="*/ 7315200 h 15135727"/>
              <a:gd name="connsiteX279" fmla="*/ 1155032 w 8085221"/>
              <a:gd name="connsiteY279" fmla="*/ 7050506 h 15135727"/>
              <a:gd name="connsiteX280" fmla="*/ 1155032 w 8085221"/>
              <a:gd name="connsiteY280" fmla="*/ 6930190 h 15135727"/>
              <a:gd name="connsiteX281" fmla="*/ 1155032 w 8085221"/>
              <a:gd name="connsiteY281" fmla="*/ 6761748 h 15135727"/>
              <a:gd name="connsiteX282" fmla="*/ 1203158 w 8085221"/>
              <a:gd name="connsiteY282" fmla="*/ 6617369 h 15135727"/>
              <a:gd name="connsiteX283" fmla="*/ 1371600 w 8085221"/>
              <a:gd name="connsiteY283" fmla="*/ 6472990 h 15135727"/>
              <a:gd name="connsiteX284" fmla="*/ 1443790 w 8085221"/>
              <a:gd name="connsiteY284" fmla="*/ 6328611 h 15135727"/>
              <a:gd name="connsiteX285" fmla="*/ 1419727 w 8085221"/>
              <a:gd name="connsiteY285" fmla="*/ 6208295 h 15135727"/>
              <a:gd name="connsiteX286" fmla="*/ 1275348 w 8085221"/>
              <a:gd name="connsiteY286" fmla="*/ 6304548 h 15135727"/>
              <a:gd name="connsiteX287" fmla="*/ 1323474 w 8085221"/>
              <a:gd name="connsiteY287" fmla="*/ 6015790 h 15135727"/>
              <a:gd name="connsiteX288" fmla="*/ 1540042 w 8085221"/>
              <a:gd name="connsiteY288" fmla="*/ 5871411 h 15135727"/>
              <a:gd name="connsiteX289" fmla="*/ 1540042 w 8085221"/>
              <a:gd name="connsiteY289" fmla="*/ 5751095 h 15135727"/>
              <a:gd name="connsiteX290" fmla="*/ 1395664 w 8085221"/>
              <a:gd name="connsiteY290" fmla="*/ 5799221 h 15135727"/>
              <a:gd name="connsiteX291" fmla="*/ 1179095 w 8085221"/>
              <a:gd name="connsiteY291" fmla="*/ 5799221 h 15135727"/>
              <a:gd name="connsiteX292" fmla="*/ 890337 w 8085221"/>
              <a:gd name="connsiteY292" fmla="*/ 5775158 h 15135727"/>
              <a:gd name="connsiteX293" fmla="*/ 697832 w 8085221"/>
              <a:gd name="connsiteY293" fmla="*/ 5606716 h 15135727"/>
              <a:gd name="connsiteX294" fmla="*/ 577516 w 8085221"/>
              <a:gd name="connsiteY294" fmla="*/ 5582653 h 15135727"/>
              <a:gd name="connsiteX295" fmla="*/ 697832 w 8085221"/>
              <a:gd name="connsiteY295" fmla="*/ 5775158 h 15135727"/>
              <a:gd name="connsiteX296" fmla="*/ 409074 w 8085221"/>
              <a:gd name="connsiteY296" fmla="*/ 5799221 h 15135727"/>
              <a:gd name="connsiteX297" fmla="*/ 168442 w 8085221"/>
              <a:gd name="connsiteY297" fmla="*/ 5702969 h 15135727"/>
              <a:gd name="connsiteX298" fmla="*/ 264695 w 8085221"/>
              <a:gd name="connsiteY298" fmla="*/ 5558590 h 15135727"/>
              <a:gd name="connsiteX299" fmla="*/ 144379 w 8085221"/>
              <a:gd name="connsiteY299" fmla="*/ 5510464 h 15135727"/>
              <a:gd name="connsiteX300" fmla="*/ 0 w 8085221"/>
              <a:gd name="connsiteY300" fmla="*/ 5462337 h 15135727"/>
              <a:gd name="connsiteX301" fmla="*/ 96253 w 8085221"/>
              <a:gd name="connsiteY30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41621 w 8085221"/>
              <a:gd name="connsiteY20" fmla="*/ 3585411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10064 w 8085221"/>
              <a:gd name="connsiteY23" fmla="*/ 3007895 h 15135727"/>
              <a:gd name="connsiteX24" fmla="*/ 2695074 w 8085221"/>
              <a:gd name="connsiteY24" fmla="*/ 2911642 h 15135727"/>
              <a:gd name="connsiteX25" fmla="*/ 2839453 w 8085221"/>
              <a:gd name="connsiteY25" fmla="*/ 2526632 h 15135727"/>
              <a:gd name="connsiteX26" fmla="*/ 3200400 w 8085221"/>
              <a:gd name="connsiteY26" fmla="*/ 2358190 h 15135727"/>
              <a:gd name="connsiteX27" fmla="*/ 3441032 w 8085221"/>
              <a:gd name="connsiteY27" fmla="*/ 2237874 h 15135727"/>
              <a:gd name="connsiteX28" fmla="*/ 3561348 w 8085221"/>
              <a:gd name="connsiteY28" fmla="*/ 2526632 h 15135727"/>
              <a:gd name="connsiteX29" fmla="*/ 3801979 w 8085221"/>
              <a:gd name="connsiteY29" fmla="*/ 2622885 h 15135727"/>
              <a:gd name="connsiteX30" fmla="*/ 3946358 w 8085221"/>
              <a:gd name="connsiteY30" fmla="*/ 2550695 h 15135727"/>
              <a:gd name="connsiteX31" fmla="*/ 4018548 w 8085221"/>
              <a:gd name="connsiteY31" fmla="*/ 2598821 h 15135727"/>
              <a:gd name="connsiteX32" fmla="*/ 4138864 w 8085221"/>
              <a:gd name="connsiteY32" fmla="*/ 2574758 h 15135727"/>
              <a:gd name="connsiteX33" fmla="*/ 4307306 w 8085221"/>
              <a:gd name="connsiteY33" fmla="*/ 2671011 h 15135727"/>
              <a:gd name="connsiteX34" fmla="*/ 4427621 w 8085221"/>
              <a:gd name="connsiteY34" fmla="*/ 2622885 h 15135727"/>
              <a:gd name="connsiteX35" fmla="*/ 4668253 w 8085221"/>
              <a:gd name="connsiteY35" fmla="*/ 2743200 h 15135727"/>
              <a:gd name="connsiteX36" fmla="*/ 4788569 w 8085221"/>
              <a:gd name="connsiteY36" fmla="*/ 2815390 h 15135727"/>
              <a:gd name="connsiteX37" fmla="*/ 4957011 w 8085221"/>
              <a:gd name="connsiteY37" fmla="*/ 2719137 h 15135727"/>
              <a:gd name="connsiteX38" fmla="*/ 4981074 w 8085221"/>
              <a:gd name="connsiteY38" fmla="*/ 2382253 h 15135727"/>
              <a:gd name="connsiteX39" fmla="*/ 4981074 w 8085221"/>
              <a:gd name="connsiteY39" fmla="*/ 2382253 h 15135727"/>
              <a:gd name="connsiteX40" fmla="*/ 4884821 w 8085221"/>
              <a:gd name="connsiteY40" fmla="*/ 2093495 h 15135727"/>
              <a:gd name="connsiteX41" fmla="*/ 4764506 w 8085221"/>
              <a:gd name="connsiteY41" fmla="*/ 1900990 h 15135727"/>
              <a:gd name="connsiteX42" fmla="*/ 4764506 w 8085221"/>
              <a:gd name="connsiteY42" fmla="*/ 1804737 h 15135727"/>
              <a:gd name="connsiteX43" fmla="*/ 4957011 w 8085221"/>
              <a:gd name="connsiteY43" fmla="*/ 1564106 h 15135727"/>
              <a:gd name="connsiteX44" fmla="*/ 5221706 w 8085221"/>
              <a:gd name="connsiteY44" fmla="*/ 1588169 h 15135727"/>
              <a:gd name="connsiteX45" fmla="*/ 5486400 w 8085221"/>
              <a:gd name="connsiteY45" fmla="*/ 1684421 h 15135727"/>
              <a:gd name="connsiteX46" fmla="*/ 5799221 w 8085221"/>
              <a:gd name="connsiteY46" fmla="*/ 1684421 h 15135727"/>
              <a:gd name="connsiteX47" fmla="*/ 5871411 w 8085221"/>
              <a:gd name="connsiteY47" fmla="*/ 1443790 h 15135727"/>
              <a:gd name="connsiteX48" fmla="*/ 6087979 w 8085221"/>
              <a:gd name="connsiteY48" fmla="*/ 1395664 h 15135727"/>
              <a:gd name="connsiteX49" fmla="*/ 6087979 w 8085221"/>
              <a:gd name="connsiteY49" fmla="*/ 1082842 h 15135727"/>
              <a:gd name="connsiteX50" fmla="*/ 6424864 w 8085221"/>
              <a:gd name="connsiteY50" fmla="*/ 1058779 h 15135727"/>
              <a:gd name="connsiteX51" fmla="*/ 6665495 w 8085221"/>
              <a:gd name="connsiteY51" fmla="*/ 721895 h 15135727"/>
              <a:gd name="connsiteX52" fmla="*/ 6761748 w 8085221"/>
              <a:gd name="connsiteY52" fmla="*/ 649706 h 15135727"/>
              <a:gd name="connsiteX53" fmla="*/ 6737685 w 8085221"/>
              <a:gd name="connsiteY53" fmla="*/ 505327 h 15135727"/>
              <a:gd name="connsiteX54" fmla="*/ 6858000 w 8085221"/>
              <a:gd name="connsiteY54" fmla="*/ 360948 h 15135727"/>
              <a:gd name="connsiteX55" fmla="*/ 6761748 w 8085221"/>
              <a:gd name="connsiteY55" fmla="*/ 120316 h 15135727"/>
              <a:gd name="connsiteX56" fmla="*/ 7194885 w 8085221"/>
              <a:gd name="connsiteY56" fmla="*/ 0 h 15135727"/>
              <a:gd name="connsiteX57" fmla="*/ 7267074 w 8085221"/>
              <a:gd name="connsiteY57" fmla="*/ 120316 h 15135727"/>
              <a:gd name="connsiteX58" fmla="*/ 7267074 w 8085221"/>
              <a:gd name="connsiteY58" fmla="*/ 120316 h 15135727"/>
              <a:gd name="connsiteX59" fmla="*/ 7339264 w 8085221"/>
              <a:gd name="connsiteY59" fmla="*/ 360948 h 15135727"/>
              <a:gd name="connsiteX60" fmla="*/ 7628021 w 8085221"/>
              <a:gd name="connsiteY60" fmla="*/ 433137 h 15135727"/>
              <a:gd name="connsiteX61" fmla="*/ 7796464 w 8085221"/>
              <a:gd name="connsiteY61" fmla="*/ 649706 h 15135727"/>
              <a:gd name="connsiteX62" fmla="*/ 8085221 w 8085221"/>
              <a:gd name="connsiteY62" fmla="*/ 914400 h 15135727"/>
              <a:gd name="connsiteX63" fmla="*/ 7988969 w 8085221"/>
              <a:gd name="connsiteY63" fmla="*/ 1203158 h 15135727"/>
              <a:gd name="connsiteX64" fmla="*/ 7844590 w 8085221"/>
              <a:gd name="connsiteY64" fmla="*/ 1058779 h 15135727"/>
              <a:gd name="connsiteX65" fmla="*/ 7483642 w 8085221"/>
              <a:gd name="connsiteY65" fmla="*/ 1371600 h 15135727"/>
              <a:gd name="connsiteX66" fmla="*/ 7267074 w 8085221"/>
              <a:gd name="connsiteY66" fmla="*/ 1395664 h 15135727"/>
              <a:gd name="connsiteX67" fmla="*/ 7243011 w 8085221"/>
              <a:gd name="connsiteY67" fmla="*/ 1588169 h 15135727"/>
              <a:gd name="connsiteX68" fmla="*/ 6978316 w 8085221"/>
              <a:gd name="connsiteY68" fmla="*/ 1732548 h 15135727"/>
              <a:gd name="connsiteX69" fmla="*/ 6737685 w 8085221"/>
              <a:gd name="connsiteY69" fmla="*/ 2093495 h 15135727"/>
              <a:gd name="connsiteX70" fmla="*/ 6737685 w 8085221"/>
              <a:gd name="connsiteY70" fmla="*/ 2382253 h 15135727"/>
              <a:gd name="connsiteX71" fmla="*/ 6665495 w 8085221"/>
              <a:gd name="connsiteY71" fmla="*/ 2430379 h 15135727"/>
              <a:gd name="connsiteX72" fmla="*/ 6906127 w 8085221"/>
              <a:gd name="connsiteY72" fmla="*/ 2646948 h 15135727"/>
              <a:gd name="connsiteX73" fmla="*/ 6906127 w 8085221"/>
              <a:gd name="connsiteY73" fmla="*/ 2983832 h 15135727"/>
              <a:gd name="connsiteX74" fmla="*/ 6906127 w 8085221"/>
              <a:gd name="connsiteY74" fmla="*/ 3104148 h 15135727"/>
              <a:gd name="connsiteX75" fmla="*/ 6833937 w 8085221"/>
              <a:gd name="connsiteY75" fmla="*/ 3368842 h 15135727"/>
              <a:gd name="connsiteX76" fmla="*/ 6906127 w 8085221"/>
              <a:gd name="connsiteY76" fmla="*/ 3489158 h 15135727"/>
              <a:gd name="connsiteX77" fmla="*/ 6641432 w 8085221"/>
              <a:gd name="connsiteY77" fmla="*/ 3705727 h 15135727"/>
              <a:gd name="connsiteX78" fmla="*/ 6737685 w 8085221"/>
              <a:gd name="connsiteY78" fmla="*/ 3729790 h 15135727"/>
              <a:gd name="connsiteX79" fmla="*/ 6545179 w 8085221"/>
              <a:gd name="connsiteY79" fmla="*/ 3826042 h 15135727"/>
              <a:gd name="connsiteX80" fmla="*/ 6328611 w 8085221"/>
              <a:gd name="connsiteY80" fmla="*/ 3753853 h 15135727"/>
              <a:gd name="connsiteX81" fmla="*/ 6184232 w 8085221"/>
              <a:gd name="connsiteY81" fmla="*/ 3850106 h 15135727"/>
              <a:gd name="connsiteX82" fmla="*/ 6184232 w 8085221"/>
              <a:gd name="connsiteY82" fmla="*/ 3946358 h 15135727"/>
              <a:gd name="connsiteX83" fmla="*/ 6136106 w 8085221"/>
              <a:gd name="connsiteY83" fmla="*/ 4235116 h 15135727"/>
              <a:gd name="connsiteX84" fmla="*/ 5919537 w 8085221"/>
              <a:gd name="connsiteY84" fmla="*/ 4403558 h 15135727"/>
              <a:gd name="connsiteX85" fmla="*/ 5775158 w 8085221"/>
              <a:gd name="connsiteY85" fmla="*/ 4451685 h 15135727"/>
              <a:gd name="connsiteX86" fmla="*/ 5630779 w 8085221"/>
              <a:gd name="connsiteY86" fmla="*/ 4547937 h 15135727"/>
              <a:gd name="connsiteX87" fmla="*/ 5510464 w 8085221"/>
              <a:gd name="connsiteY87" fmla="*/ 4620127 h 15135727"/>
              <a:gd name="connsiteX88" fmla="*/ 5510464 w 8085221"/>
              <a:gd name="connsiteY88" fmla="*/ 4812632 h 15135727"/>
              <a:gd name="connsiteX89" fmla="*/ 5317958 w 8085221"/>
              <a:gd name="connsiteY89" fmla="*/ 4981074 h 15135727"/>
              <a:gd name="connsiteX90" fmla="*/ 5005137 w 8085221"/>
              <a:gd name="connsiteY90" fmla="*/ 5149516 h 15135727"/>
              <a:gd name="connsiteX91" fmla="*/ 4692316 w 8085221"/>
              <a:gd name="connsiteY91" fmla="*/ 5149516 h 15135727"/>
              <a:gd name="connsiteX92" fmla="*/ 4523874 w 8085221"/>
              <a:gd name="connsiteY92" fmla="*/ 5366085 h 15135727"/>
              <a:gd name="connsiteX93" fmla="*/ 4211053 w 8085221"/>
              <a:gd name="connsiteY93" fmla="*/ 5414211 h 15135727"/>
              <a:gd name="connsiteX94" fmla="*/ 4114800 w 8085221"/>
              <a:gd name="connsiteY94" fmla="*/ 5390148 h 15135727"/>
              <a:gd name="connsiteX95" fmla="*/ 4018548 w 8085221"/>
              <a:gd name="connsiteY95" fmla="*/ 5630779 h 15135727"/>
              <a:gd name="connsiteX96" fmla="*/ 4090737 w 8085221"/>
              <a:gd name="connsiteY96" fmla="*/ 5871411 h 15135727"/>
              <a:gd name="connsiteX97" fmla="*/ 4090737 w 8085221"/>
              <a:gd name="connsiteY97" fmla="*/ 6184232 h 15135727"/>
              <a:gd name="connsiteX98" fmla="*/ 4186990 w 8085221"/>
              <a:gd name="connsiteY98" fmla="*/ 6472990 h 15135727"/>
              <a:gd name="connsiteX99" fmla="*/ 4042611 w 8085221"/>
              <a:gd name="connsiteY99" fmla="*/ 6352674 h 15135727"/>
              <a:gd name="connsiteX100" fmla="*/ 3946358 w 8085221"/>
              <a:gd name="connsiteY100" fmla="*/ 6376737 h 15135727"/>
              <a:gd name="connsiteX101" fmla="*/ 4114800 w 8085221"/>
              <a:gd name="connsiteY101" fmla="*/ 6641432 h 15135727"/>
              <a:gd name="connsiteX102" fmla="*/ 4451685 w 8085221"/>
              <a:gd name="connsiteY102" fmla="*/ 6737685 h 15135727"/>
              <a:gd name="connsiteX103" fmla="*/ 4620127 w 8085221"/>
              <a:gd name="connsiteY103" fmla="*/ 6978316 h 15135727"/>
              <a:gd name="connsiteX104" fmla="*/ 4740442 w 8085221"/>
              <a:gd name="connsiteY104" fmla="*/ 7170821 h 15135727"/>
              <a:gd name="connsiteX105" fmla="*/ 5077327 w 8085221"/>
              <a:gd name="connsiteY105" fmla="*/ 7387390 h 15135727"/>
              <a:gd name="connsiteX106" fmla="*/ 5125453 w 8085221"/>
              <a:gd name="connsiteY106" fmla="*/ 7603958 h 15135727"/>
              <a:gd name="connsiteX107" fmla="*/ 5197642 w 8085221"/>
              <a:gd name="connsiteY107" fmla="*/ 7796464 h 15135727"/>
              <a:gd name="connsiteX108" fmla="*/ 5486400 w 8085221"/>
              <a:gd name="connsiteY108" fmla="*/ 7964906 h 15135727"/>
              <a:gd name="connsiteX109" fmla="*/ 5486400 w 8085221"/>
              <a:gd name="connsiteY109" fmla="*/ 8349916 h 15135727"/>
              <a:gd name="connsiteX110" fmla="*/ 5678906 w 8085221"/>
              <a:gd name="connsiteY110" fmla="*/ 8614611 h 15135727"/>
              <a:gd name="connsiteX111" fmla="*/ 5919537 w 8085221"/>
              <a:gd name="connsiteY111" fmla="*/ 9071811 h 15135727"/>
              <a:gd name="connsiteX112" fmla="*/ 6160169 w 8085221"/>
              <a:gd name="connsiteY112" fmla="*/ 9336506 h 15135727"/>
              <a:gd name="connsiteX113" fmla="*/ 6280485 w 8085221"/>
              <a:gd name="connsiteY113" fmla="*/ 9601200 h 15135727"/>
              <a:gd name="connsiteX114" fmla="*/ 6400800 w 8085221"/>
              <a:gd name="connsiteY114" fmla="*/ 9793706 h 15135727"/>
              <a:gd name="connsiteX115" fmla="*/ 6569242 w 8085221"/>
              <a:gd name="connsiteY115" fmla="*/ 10058400 h 15135727"/>
              <a:gd name="connsiteX116" fmla="*/ 6713621 w 8085221"/>
              <a:gd name="connsiteY116" fmla="*/ 10106527 h 15135727"/>
              <a:gd name="connsiteX117" fmla="*/ 6545179 w 8085221"/>
              <a:gd name="connsiteY117" fmla="*/ 10202779 h 15135727"/>
              <a:gd name="connsiteX118" fmla="*/ 6569242 w 8085221"/>
              <a:gd name="connsiteY118" fmla="*/ 10443411 h 15135727"/>
              <a:gd name="connsiteX119" fmla="*/ 6593306 w 8085221"/>
              <a:gd name="connsiteY119" fmla="*/ 10708106 h 15135727"/>
              <a:gd name="connsiteX120" fmla="*/ 6761748 w 8085221"/>
              <a:gd name="connsiteY120" fmla="*/ 10924674 h 15135727"/>
              <a:gd name="connsiteX121" fmla="*/ 6641432 w 8085221"/>
              <a:gd name="connsiteY121" fmla="*/ 11093116 h 15135727"/>
              <a:gd name="connsiteX122" fmla="*/ 6713621 w 8085221"/>
              <a:gd name="connsiteY122" fmla="*/ 11261558 h 15135727"/>
              <a:gd name="connsiteX123" fmla="*/ 6737685 w 8085221"/>
              <a:gd name="connsiteY123" fmla="*/ 11526253 h 15135727"/>
              <a:gd name="connsiteX124" fmla="*/ 6617369 w 8085221"/>
              <a:gd name="connsiteY124" fmla="*/ 11839074 h 15135727"/>
              <a:gd name="connsiteX125" fmla="*/ 6617369 w 8085221"/>
              <a:gd name="connsiteY125" fmla="*/ 12031579 h 15135727"/>
              <a:gd name="connsiteX126" fmla="*/ 6641432 w 8085221"/>
              <a:gd name="connsiteY126" fmla="*/ 12127832 h 15135727"/>
              <a:gd name="connsiteX127" fmla="*/ 6761748 w 8085221"/>
              <a:gd name="connsiteY127" fmla="*/ 12031579 h 15135727"/>
              <a:gd name="connsiteX128" fmla="*/ 6761748 w 8085221"/>
              <a:gd name="connsiteY128" fmla="*/ 12296274 h 15135727"/>
              <a:gd name="connsiteX129" fmla="*/ 6689558 w 8085221"/>
              <a:gd name="connsiteY129" fmla="*/ 12512842 h 15135727"/>
              <a:gd name="connsiteX130" fmla="*/ 6785811 w 8085221"/>
              <a:gd name="connsiteY130" fmla="*/ 12777537 h 15135727"/>
              <a:gd name="connsiteX131" fmla="*/ 6569242 w 8085221"/>
              <a:gd name="connsiteY131" fmla="*/ 12873790 h 15135727"/>
              <a:gd name="connsiteX132" fmla="*/ 6545179 w 8085221"/>
              <a:gd name="connsiteY132" fmla="*/ 13090358 h 15135727"/>
              <a:gd name="connsiteX133" fmla="*/ 6448927 w 8085221"/>
              <a:gd name="connsiteY133" fmla="*/ 13355053 h 15135727"/>
              <a:gd name="connsiteX134" fmla="*/ 6256421 w 8085221"/>
              <a:gd name="connsiteY134" fmla="*/ 13571621 h 15135727"/>
              <a:gd name="connsiteX135" fmla="*/ 6087979 w 8085221"/>
              <a:gd name="connsiteY135" fmla="*/ 13667874 h 15135727"/>
              <a:gd name="connsiteX136" fmla="*/ 5943600 w 8085221"/>
              <a:gd name="connsiteY136" fmla="*/ 13716000 h 15135727"/>
              <a:gd name="connsiteX137" fmla="*/ 5702969 w 8085221"/>
              <a:gd name="connsiteY137" fmla="*/ 13667874 h 15135727"/>
              <a:gd name="connsiteX138" fmla="*/ 5582653 w 8085221"/>
              <a:gd name="connsiteY138" fmla="*/ 13691937 h 15135727"/>
              <a:gd name="connsiteX139" fmla="*/ 5727032 w 8085221"/>
              <a:gd name="connsiteY139" fmla="*/ 13836316 h 15135727"/>
              <a:gd name="connsiteX140" fmla="*/ 5582653 w 8085221"/>
              <a:gd name="connsiteY140" fmla="*/ 14052885 h 15135727"/>
              <a:gd name="connsiteX141" fmla="*/ 5462337 w 8085221"/>
              <a:gd name="connsiteY141" fmla="*/ 14149137 h 15135727"/>
              <a:gd name="connsiteX142" fmla="*/ 5342021 w 8085221"/>
              <a:gd name="connsiteY142" fmla="*/ 14004758 h 15135727"/>
              <a:gd name="connsiteX143" fmla="*/ 5245769 w 8085221"/>
              <a:gd name="connsiteY143" fmla="*/ 14004758 h 15135727"/>
              <a:gd name="connsiteX144" fmla="*/ 5245769 w 8085221"/>
              <a:gd name="connsiteY144" fmla="*/ 13956632 h 15135727"/>
              <a:gd name="connsiteX145" fmla="*/ 5101390 w 8085221"/>
              <a:gd name="connsiteY145" fmla="*/ 13956632 h 15135727"/>
              <a:gd name="connsiteX146" fmla="*/ 4981074 w 8085221"/>
              <a:gd name="connsiteY146" fmla="*/ 13860379 h 15135727"/>
              <a:gd name="connsiteX147" fmla="*/ 4740442 w 8085221"/>
              <a:gd name="connsiteY147" fmla="*/ 13908506 h 15135727"/>
              <a:gd name="connsiteX148" fmla="*/ 4475748 w 8085221"/>
              <a:gd name="connsiteY148" fmla="*/ 13956632 h 15135727"/>
              <a:gd name="connsiteX149" fmla="*/ 4379495 w 8085221"/>
              <a:gd name="connsiteY149" fmla="*/ 14028821 h 15135727"/>
              <a:gd name="connsiteX150" fmla="*/ 4403558 w 8085221"/>
              <a:gd name="connsiteY150" fmla="*/ 14197264 h 15135727"/>
              <a:gd name="connsiteX151" fmla="*/ 4572000 w 8085221"/>
              <a:gd name="connsiteY151" fmla="*/ 14149137 h 15135727"/>
              <a:gd name="connsiteX152" fmla="*/ 4523874 w 8085221"/>
              <a:gd name="connsiteY152" fmla="*/ 14558211 h 15135727"/>
              <a:gd name="connsiteX153" fmla="*/ 4403558 w 8085221"/>
              <a:gd name="connsiteY153" fmla="*/ 14437895 h 15135727"/>
              <a:gd name="connsiteX154" fmla="*/ 4403558 w 8085221"/>
              <a:gd name="connsiteY154" fmla="*/ 14437895 h 15135727"/>
              <a:gd name="connsiteX155" fmla="*/ 4283242 w 8085221"/>
              <a:gd name="connsiteY155" fmla="*/ 14245390 h 15135727"/>
              <a:gd name="connsiteX156" fmla="*/ 4235116 w 8085221"/>
              <a:gd name="connsiteY156" fmla="*/ 14341642 h 15135727"/>
              <a:gd name="connsiteX157" fmla="*/ 4162927 w 8085221"/>
              <a:gd name="connsiteY157" fmla="*/ 14389769 h 15135727"/>
              <a:gd name="connsiteX158" fmla="*/ 4162927 w 8085221"/>
              <a:gd name="connsiteY158" fmla="*/ 14389769 h 15135727"/>
              <a:gd name="connsiteX159" fmla="*/ 3922295 w 8085221"/>
              <a:gd name="connsiteY159" fmla="*/ 14245390 h 15135727"/>
              <a:gd name="connsiteX160" fmla="*/ 3801979 w 8085221"/>
              <a:gd name="connsiteY160" fmla="*/ 14293516 h 15135727"/>
              <a:gd name="connsiteX161" fmla="*/ 3681664 w 8085221"/>
              <a:gd name="connsiteY161" fmla="*/ 14389769 h 15135727"/>
              <a:gd name="connsiteX162" fmla="*/ 3657600 w 8085221"/>
              <a:gd name="connsiteY162" fmla="*/ 14654464 h 15135727"/>
              <a:gd name="connsiteX163" fmla="*/ 3513221 w 8085221"/>
              <a:gd name="connsiteY163" fmla="*/ 14726653 h 15135727"/>
              <a:gd name="connsiteX164" fmla="*/ 3513221 w 8085221"/>
              <a:gd name="connsiteY164" fmla="*/ 14871032 h 15135727"/>
              <a:gd name="connsiteX165" fmla="*/ 3633537 w 8085221"/>
              <a:gd name="connsiteY165" fmla="*/ 14967285 h 15135727"/>
              <a:gd name="connsiteX166" fmla="*/ 3609474 w 8085221"/>
              <a:gd name="connsiteY166" fmla="*/ 15087600 h 15135727"/>
              <a:gd name="connsiteX167" fmla="*/ 3441032 w 8085221"/>
              <a:gd name="connsiteY167" fmla="*/ 15039474 h 15135727"/>
              <a:gd name="connsiteX168" fmla="*/ 3272590 w 8085221"/>
              <a:gd name="connsiteY168" fmla="*/ 15063537 h 15135727"/>
              <a:gd name="connsiteX169" fmla="*/ 3248527 w 8085221"/>
              <a:gd name="connsiteY169" fmla="*/ 14895095 h 15135727"/>
              <a:gd name="connsiteX170" fmla="*/ 3128211 w 8085221"/>
              <a:gd name="connsiteY170" fmla="*/ 14919158 h 15135727"/>
              <a:gd name="connsiteX171" fmla="*/ 2959769 w 8085221"/>
              <a:gd name="connsiteY171" fmla="*/ 15135727 h 15135727"/>
              <a:gd name="connsiteX172" fmla="*/ 2935706 w 8085221"/>
              <a:gd name="connsiteY172" fmla="*/ 14895095 h 15135727"/>
              <a:gd name="connsiteX173" fmla="*/ 2791327 w 8085221"/>
              <a:gd name="connsiteY173" fmla="*/ 14943221 h 15135727"/>
              <a:gd name="connsiteX174" fmla="*/ 2671011 w 8085221"/>
              <a:gd name="connsiteY174" fmla="*/ 15039474 h 15135727"/>
              <a:gd name="connsiteX175" fmla="*/ 2430379 w 8085221"/>
              <a:gd name="connsiteY175" fmla="*/ 15087600 h 15135727"/>
              <a:gd name="connsiteX176" fmla="*/ 2237874 w 8085221"/>
              <a:gd name="connsiteY176" fmla="*/ 15039474 h 15135727"/>
              <a:gd name="connsiteX177" fmla="*/ 2622885 w 8085221"/>
              <a:gd name="connsiteY177" fmla="*/ 14846969 h 15135727"/>
              <a:gd name="connsiteX178" fmla="*/ 2887579 w 8085221"/>
              <a:gd name="connsiteY178" fmla="*/ 14774779 h 15135727"/>
              <a:gd name="connsiteX179" fmla="*/ 2839453 w 8085221"/>
              <a:gd name="connsiteY179" fmla="*/ 14582274 h 15135727"/>
              <a:gd name="connsiteX180" fmla="*/ 2935706 w 8085221"/>
              <a:gd name="connsiteY180" fmla="*/ 14510085 h 15135727"/>
              <a:gd name="connsiteX181" fmla="*/ 2935706 w 8085221"/>
              <a:gd name="connsiteY181" fmla="*/ 14510085 h 15135727"/>
              <a:gd name="connsiteX182" fmla="*/ 3080085 w 8085221"/>
              <a:gd name="connsiteY182" fmla="*/ 14413832 h 15135727"/>
              <a:gd name="connsiteX183" fmla="*/ 3152274 w 8085221"/>
              <a:gd name="connsiteY183" fmla="*/ 14341642 h 15135727"/>
              <a:gd name="connsiteX184" fmla="*/ 3080085 w 8085221"/>
              <a:gd name="connsiteY184" fmla="*/ 14269453 h 15135727"/>
              <a:gd name="connsiteX185" fmla="*/ 3152274 w 8085221"/>
              <a:gd name="connsiteY185" fmla="*/ 14197264 h 15135727"/>
              <a:gd name="connsiteX186" fmla="*/ 3152274 w 8085221"/>
              <a:gd name="connsiteY186" fmla="*/ 14052885 h 15135727"/>
              <a:gd name="connsiteX187" fmla="*/ 3080085 w 8085221"/>
              <a:gd name="connsiteY187" fmla="*/ 13980695 h 15135727"/>
              <a:gd name="connsiteX188" fmla="*/ 3056021 w 8085221"/>
              <a:gd name="connsiteY188" fmla="*/ 14076948 h 15135727"/>
              <a:gd name="connsiteX189" fmla="*/ 2935706 w 8085221"/>
              <a:gd name="connsiteY189" fmla="*/ 14076948 h 15135727"/>
              <a:gd name="connsiteX190" fmla="*/ 2863516 w 8085221"/>
              <a:gd name="connsiteY190" fmla="*/ 14125074 h 15135727"/>
              <a:gd name="connsiteX191" fmla="*/ 2719137 w 8085221"/>
              <a:gd name="connsiteY191" fmla="*/ 14197264 h 15135727"/>
              <a:gd name="connsiteX192" fmla="*/ 2646948 w 8085221"/>
              <a:gd name="connsiteY192" fmla="*/ 14197264 h 15135727"/>
              <a:gd name="connsiteX193" fmla="*/ 2598821 w 8085221"/>
              <a:gd name="connsiteY193" fmla="*/ 14125074 h 15135727"/>
              <a:gd name="connsiteX194" fmla="*/ 2430379 w 8085221"/>
              <a:gd name="connsiteY194" fmla="*/ 13836316 h 15135727"/>
              <a:gd name="connsiteX195" fmla="*/ 2646948 w 8085221"/>
              <a:gd name="connsiteY195" fmla="*/ 13812253 h 15135727"/>
              <a:gd name="connsiteX196" fmla="*/ 2502569 w 8085221"/>
              <a:gd name="connsiteY196" fmla="*/ 13475369 h 15135727"/>
              <a:gd name="connsiteX197" fmla="*/ 2550695 w 8085221"/>
              <a:gd name="connsiteY197" fmla="*/ 13186611 h 15135727"/>
              <a:gd name="connsiteX198" fmla="*/ 2719137 w 8085221"/>
              <a:gd name="connsiteY198" fmla="*/ 13042232 h 15135727"/>
              <a:gd name="connsiteX199" fmla="*/ 2791327 w 8085221"/>
              <a:gd name="connsiteY199" fmla="*/ 12945979 h 15135727"/>
              <a:gd name="connsiteX200" fmla="*/ 3031958 w 8085221"/>
              <a:gd name="connsiteY200" fmla="*/ 13090358 h 15135727"/>
              <a:gd name="connsiteX201" fmla="*/ 3056021 w 8085221"/>
              <a:gd name="connsiteY201" fmla="*/ 12753474 h 15135727"/>
              <a:gd name="connsiteX202" fmla="*/ 2887579 w 8085221"/>
              <a:gd name="connsiteY202" fmla="*/ 12777537 h 15135727"/>
              <a:gd name="connsiteX203" fmla="*/ 2815390 w 8085221"/>
              <a:gd name="connsiteY203" fmla="*/ 12777537 h 15135727"/>
              <a:gd name="connsiteX204" fmla="*/ 3176337 w 8085221"/>
              <a:gd name="connsiteY204" fmla="*/ 12368464 h 15135727"/>
              <a:gd name="connsiteX205" fmla="*/ 3104148 w 8085221"/>
              <a:gd name="connsiteY205" fmla="*/ 12320337 h 15135727"/>
              <a:gd name="connsiteX206" fmla="*/ 3104148 w 8085221"/>
              <a:gd name="connsiteY206" fmla="*/ 12320337 h 15135727"/>
              <a:gd name="connsiteX207" fmla="*/ 3007895 w 8085221"/>
              <a:gd name="connsiteY207" fmla="*/ 12079706 h 15135727"/>
              <a:gd name="connsiteX208" fmla="*/ 2911642 w 8085221"/>
              <a:gd name="connsiteY208" fmla="*/ 11935327 h 15135727"/>
              <a:gd name="connsiteX209" fmla="*/ 2863516 w 8085221"/>
              <a:gd name="connsiteY209" fmla="*/ 11694695 h 15135727"/>
              <a:gd name="connsiteX210" fmla="*/ 2911642 w 8085221"/>
              <a:gd name="connsiteY210" fmla="*/ 11454064 h 15135727"/>
              <a:gd name="connsiteX211" fmla="*/ 3056021 w 8085221"/>
              <a:gd name="connsiteY211" fmla="*/ 11454064 h 15135727"/>
              <a:gd name="connsiteX212" fmla="*/ 2983832 w 8085221"/>
              <a:gd name="connsiteY212" fmla="*/ 11381874 h 15135727"/>
              <a:gd name="connsiteX213" fmla="*/ 3031958 w 8085221"/>
              <a:gd name="connsiteY213" fmla="*/ 11285621 h 15135727"/>
              <a:gd name="connsiteX214" fmla="*/ 3007895 w 8085221"/>
              <a:gd name="connsiteY214" fmla="*/ 11189369 h 15135727"/>
              <a:gd name="connsiteX215" fmla="*/ 2887579 w 8085221"/>
              <a:gd name="connsiteY215" fmla="*/ 11141242 h 15135727"/>
              <a:gd name="connsiteX216" fmla="*/ 2887579 w 8085221"/>
              <a:gd name="connsiteY216" fmla="*/ 10972800 h 15135727"/>
              <a:gd name="connsiteX217" fmla="*/ 2887579 w 8085221"/>
              <a:gd name="connsiteY217" fmla="*/ 10924674 h 15135727"/>
              <a:gd name="connsiteX218" fmla="*/ 2767264 w 8085221"/>
              <a:gd name="connsiteY218" fmla="*/ 11020927 h 15135727"/>
              <a:gd name="connsiteX219" fmla="*/ 2743200 w 8085221"/>
              <a:gd name="connsiteY219" fmla="*/ 10924674 h 15135727"/>
              <a:gd name="connsiteX220" fmla="*/ 2550695 w 8085221"/>
              <a:gd name="connsiteY220" fmla="*/ 11020927 h 15135727"/>
              <a:gd name="connsiteX221" fmla="*/ 2526632 w 8085221"/>
              <a:gd name="connsiteY221" fmla="*/ 11117179 h 15135727"/>
              <a:gd name="connsiteX222" fmla="*/ 2334127 w 8085221"/>
              <a:gd name="connsiteY222" fmla="*/ 10996864 h 15135727"/>
              <a:gd name="connsiteX223" fmla="*/ 2358190 w 8085221"/>
              <a:gd name="connsiteY223" fmla="*/ 10732169 h 15135727"/>
              <a:gd name="connsiteX224" fmla="*/ 2334127 w 8085221"/>
              <a:gd name="connsiteY224" fmla="*/ 10587790 h 15135727"/>
              <a:gd name="connsiteX225" fmla="*/ 2406316 w 8085221"/>
              <a:gd name="connsiteY225" fmla="*/ 10491537 h 15135727"/>
              <a:gd name="connsiteX226" fmla="*/ 2598821 w 8085221"/>
              <a:gd name="connsiteY226" fmla="*/ 10684042 h 15135727"/>
              <a:gd name="connsiteX227" fmla="*/ 2767264 w 8085221"/>
              <a:gd name="connsiteY227" fmla="*/ 10684042 h 15135727"/>
              <a:gd name="connsiteX228" fmla="*/ 2646948 w 8085221"/>
              <a:gd name="connsiteY228" fmla="*/ 10515600 h 15135727"/>
              <a:gd name="connsiteX229" fmla="*/ 2815390 w 8085221"/>
              <a:gd name="connsiteY229" fmla="*/ 10395285 h 15135727"/>
              <a:gd name="connsiteX230" fmla="*/ 3080085 w 8085221"/>
              <a:gd name="connsiteY230" fmla="*/ 10419348 h 15135727"/>
              <a:gd name="connsiteX231" fmla="*/ 3248527 w 8085221"/>
              <a:gd name="connsiteY231" fmla="*/ 10539664 h 15135727"/>
              <a:gd name="connsiteX232" fmla="*/ 3320716 w 8085221"/>
              <a:gd name="connsiteY232" fmla="*/ 10659979 h 15135727"/>
              <a:gd name="connsiteX233" fmla="*/ 3465095 w 8085221"/>
              <a:gd name="connsiteY233" fmla="*/ 10659979 h 15135727"/>
              <a:gd name="connsiteX234" fmla="*/ 3441032 w 8085221"/>
              <a:gd name="connsiteY234" fmla="*/ 10491537 h 15135727"/>
              <a:gd name="connsiteX235" fmla="*/ 3392906 w 8085221"/>
              <a:gd name="connsiteY235" fmla="*/ 10250906 h 15135727"/>
              <a:gd name="connsiteX236" fmla="*/ 3152274 w 8085221"/>
              <a:gd name="connsiteY236" fmla="*/ 10250906 h 15135727"/>
              <a:gd name="connsiteX237" fmla="*/ 3176337 w 8085221"/>
              <a:gd name="connsiteY237" fmla="*/ 10178716 h 15135727"/>
              <a:gd name="connsiteX238" fmla="*/ 3104148 w 8085221"/>
              <a:gd name="connsiteY238" fmla="*/ 10154653 h 15135727"/>
              <a:gd name="connsiteX239" fmla="*/ 3007895 w 8085221"/>
              <a:gd name="connsiteY239" fmla="*/ 9962148 h 15135727"/>
              <a:gd name="connsiteX240" fmla="*/ 3176337 w 8085221"/>
              <a:gd name="connsiteY240" fmla="*/ 9889958 h 15135727"/>
              <a:gd name="connsiteX241" fmla="*/ 2959769 w 8085221"/>
              <a:gd name="connsiteY241" fmla="*/ 9504948 h 15135727"/>
              <a:gd name="connsiteX242" fmla="*/ 2791327 w 8085221"/>
              <a:gd name="connsiteY242" fmla="*/ 9456821 h 15135727"/>
              <a:gd name="connsiteX243" fmla="*/ 2574758 w 8085221"/>
              <a:gd name="connsiteY243" fmla="*/ 9336506 h 15135727"/>
              <a:gd name="connsiteX244" fmla="*/ 2550695 w 8085221"/>
              <a:gd name="connsiteY244" fmla="*/ 9071811 h 15135727"/>
              <a:gd name="connsiteX245" fmla="*/ 2695074 w 8085221"/>
              <a:gd name="connsiteY245" fmla="*/ 8999621 h 15135727"/>
              <a:gd name="connsiteX246" fmla="*/ 2622885 w 8085221"/>
              <a:gd name="connsiteY246" fmla="*/ 8975558 h 15135727"/>
              <a:gd name="connsiteX247" fmla="*/ 2430379 w 8085221"/>
              <a:gd name="connsiteY247" fmla="*/ 8999621 h 15135727"/>
              <a:gd name="connsiteX248" fmla="*/ 2261937 w 8085221"/>
              <a:gd name="connsiteY248" fmla="*/ 9168064 h 15135727"/>
              <a:gd name="connsiteX249" fmla="*/ 2237874 w 8085221"/>
              <a:gd name="connsiteY249" fmla="*/ 8999621 h 15135727"/>
              <a:gd name="connsiteX250" fmla="*/ 2117558 w 8085221"/>
              <a:gd name="connsiteY250" fmla="*/ 8975558 h 15135727"/>
              <a:gd name="connsiteX251" fmla="*/ 2045369 w 8085221"/>
              <a:gd name="connsiteY251" fmla="*/ 8783053 h 15135727"/>
              <a:gd name="connsiteX252" fmla="*/ 1852864 w 8085221"/>
              <a:gd name="connsiteY252" fmla="*/ 8758990 h 15135727"/>
              <a:gd name="connsiteX253" fmla="*/ 1636295 w 8085221"/>
              <a:gd name="connsiteY253" fmla="*/ 8927432 h 15135727"/>
              <a:gd name="connsiteX254" fmla="*/ 1588169 w 8085221"/>
              <a:gd name="connsiteY254" fmla="*/ 9023685 h 15135727"/>
              <a:gd name="connsiteX255" fmla="*/ 1515979 w 8085221"/>
              <a:gd name="connsiteY255" fmla="*/ 8879306 h 15135727"/>
              <a:gd name="connsiteX256" fmla="*/ 1347537 w 8085221"/>
              <a:gd name="connsiteY256" fmla="*/ 8879306 h 15135727"/>
              <a:gd name="connsiteX257" fmla="*/ 1347537 w 8085221"/>
              <a:gd name="connsiteY257" fmla="*/ 8710864 h 15135727"/>
              <a:gd name="connsiteX258" fmla="*/ 1106906 w 8085221"/>
              <a:gd name="connsiteY258" fmla="*/ 8783053 h 15135727"/>
              <a:gd name="connsiteX259" fmla="*/ 890337 w 8085221"/>
              <a:gd name="connsiteY259" fmla="*/ 8686800 h 15135727"/>
              <a:gd name="connsiteX260" fmla="*/ 649706 w 8085221"/>
              <a:gd name="connsiteY260" fmla="*/ 8662737 h 15135727"/>
              <a:gd name="connsiteX261" fmla="*/ 385011 w 8085221"/>
              <a:gd name="connsiteY261" fmla="*/ 8566485 h 15135727"/>
              <a:gd name="connsiteX262" fmla="*/ 577516 w 8085221"/>
              <a:gd name="connsiteY262" fmla="*/ 8373979 h 15135727"/>
              <a:gd name="connsiteX263" fmla="*/ 794085 w 8085221"/>
              <a:gd name="connsiteY263" fmla="*/ 8301790 h 15135727"/>
              <a:gd name="connsiteX264" fmla="*/ 745958 w 8085221"/>
              <a:gd name="connsiteY264" fmla="*/ 8133348 h 15135727"/>
              <a:gd name="connsiteX265" fmla="*/ 818148 w 8085221"/>
              <a:gd name="connsiteY265" fmla="*/ 7820527 h 15135727"/>
              <a:gd name="connsiteX266" fmla="*/ 697832 w 8085221"/>
              <a:gd name="connsiteY266" fmla="*/ 7820527 h 15135727"/>
              <a:gd name="connsiteX267" fmla="*/ 625642 w 8085221"/>
              <a:gd name="connsiteY267" fmla="*/ 7916779 h 15135727"/>
              <a:gd name="connsiteX268" fmla="*/ 457200 w 8085221"/>
              <a:gd name="connsiteY268" fmla="*/ 7820527 h 15135727"/>
              <a:gd name="connsiteX269" fmla="*/ 529390 w 8085221"/>
              <a:gd name="connsiteY269" fmla="*/ 7700211 h 15135727"/>
              <a:gd name="connsiteX270" fmla="*/ 938464 w 8085221"/>
              <a:gd name="connsiteY270" fmla="*/ 7676148 h 15135727"/>
              <a:gd name="connsiteX271" fmla="*/ 1058779 w 8085221"/>
              <a:gd name="connsiteY271" fmla="*/ 7459579 h 15135727"/>
              <a:gd name="connsiteX272" fmla="*/ 1203158 w 8085221"/>
              <a:gd name="connsiteY272" fmla="*/ 7603958 h 15135727"/>
              <a:gd name="connsiteX273" fmla="*/ 1299411 w 8085221"/>
              <a:gd name="connsiteY273" fmla="*/ 7555832 h 15135727"/>
              <a:gd name="connsiteX274" fmla="*/ 1443790 w 8085221"/>
              <a:gd name="connsiteY274" fmla="*/ 7507706 h 15135727"/>
              <a:gd name="connsiteX275" fmla="*/ 1684421 w 8085221"/>
              <a:gd name="connsiteY275" fmla="*/ 7603958 h 15135727"/>
              <a:gd name="connsiteX276" fmla="*/ 1684421 w 8085221"/>
              <a:gd name="connsiteY276" fmla="*/ 7603958 h 15135727"/>
              <a:gd name="connsiteX277" fmla="*/ 1540042 w 8085221"/>
              <a:gd name="connsiteY277" fmla="*/ 7363327 h 15135727"/>
              <a:gd name="connsiteX278" fmla="*/ 1299411 w 8085221"/>
              <a:gd name="connsiteY278" fmla="*/ 7315200 h 15135727"/>
              <a:gd name="connsiteX279" fmla="*/ 1130969 w 8085221"/>
              <a:gd name="connsiteY279" fmla="*/ 7339264 h 15135727"/>
              <a:gd name="connsiteX280" fmla="*/ 1034716 w 8085221"/>
              <a:gd name="connsiteY280" fmla="*/ 7315200 h 15135727"/>
              <a:gd name="connsiteX281" fmla="*/ 1155032 w 8085221"/>
              <a:gd name="connsiteY281" fmla="*/ 7050506 h 15135727"/>
              <a:gd name="connsiteX282" fmla="*/ 1155032 w 8085221"/>
              <a:gd name="connsiteY282" fmla="*/ 6930190 h 15135727"/>
              <a:gd name="connsiteX283" fmla="*/ 1155032 w 8085221"/>
              <a:gd name="connsiteY283" fmla="*/ 6761748 h 15135727"/>
              <a:gd name="connsiteX284" fmla="*/ 1203158 w 8085221"/>
              <a:gd name="connsiteY284" fmla="*/ 6617369 h 15135727"/>
              <a:gd name="connsiteX285" fmla="*/ 1371600 w 8085221"/>
              <a:gd name="connsiteY285" fmla="*/ 6472990 h 15135727"/>
              <a:gd name="connsiteX286" fmla="*/ 1443790 w 8085221"/>
              <a:gd name="connsiteY286" fmla="*/ 6328611 h 15135727"/>
              <a:gd name="connsiteX287" fmla="*/ 1419727 w 8085221"/>
              <a:gd name="connsiteY287" fmla="*/ 6208295 h 15135727"/>
              <a:gd name="connsiteX288" fmla="*/ 1275348 w 8085221"/>
              <a:gd name="connsiteY288" fmla="*/ 6304548 h 15135727"/>
              <a:gd name="connsiteX289" fmla="*/ 1323474 w 8085221"/>
              <a:gd name="connsiteY289" fmla="*/ 6015790 h 15135727"/>
              <a:gd name="connsiteX290" fmla="*/ 1540042 w 8085221"/>
              <a:gd name="connsiteY290" fmla="*/ 5871411 h 15135727"/>
              <a:gd name="connsiteX291" fmla="*/ 1540042 w 8085221"/>
              <a:gd name="connsiteY291" fmla="*/ 5751095 h 15135727"/>
              <a:gd name="connsiteX292" fmla="*/ 1395664 w 8085221"/>
              <a:gd name="connsiteY292" fmla="*/ 5799221 h 15135727"/>
              <a:gd name="connsiteX293" fmla="*/ 1179095 w 8085221"/>
              <a:gd name="connsiteY293" fmla="*/ 5799221 h 15135727"/>
              <a:gd name="connsiteX294" fmla="*/ 890337 w 8085221"/>
              <a:gd name="connsiteY294" fmla="*/ 5775158 h 15135727"/>
              <a:gd name="connsiteX295" fmla="*/ 697832 w 8085221"/>
              <a:gd name="connsiteY295" fmla="*/ 5606716 h 15135727"/>
              <a:gd name="connsiteX296" fmla="*/ 577516 w 8085221"/>
              <a:gd name="connsiteY296" fmla="*/ 5582653 h 15135727"/>
              <a:gd name="connsiteX297" fmla="*/ 697832 w 8085221"/>
              <a:gd name="connsiteY297" fmla="*/ 5775158 h 15135727"/>
              <a:gd name="connsiteX298" fmla="*/ 409074 w 8085221"/>
              <a:gd name="connsiteY298" fmla="*/ 5799221 h 15135727"/>
              <a:gd name="connsiteX299" fmla="*/ 168442 w 8085221"/>
              <a:gd name="connsiteY299" fmla="*/ 5702969 h 15135727"/>
              <a:gd name="connsiteX300" fmla="*/ 264695 w 8085221"/>
              <a:gd name="connsiteY300" fmla="*/ 5558590 h 15135727"/>
              <a:gd name="connsiteX301" fmla="*/ 144379 w 8085221"/>
              <a:gd name="connsiteY301" fmla="*/ 5510464 h 15135727"/>
              <a:gd name="connsiteX302" fmla="*/ 0 w 8085221"/>
              <a:gd name="connsiteY302" fmla="*/ 5462337 h 15135727"/>
              <a:gd name="connsiteX303" fmla="*/ 96253 w 8085221"/>
              <a:gd name="connsiteY30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10064 w 8085221"/>
              <a:gd name="connsiteY24" fmla="*/ 3007895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491039 w 8085221"/>
              <a:gd name="connsiteY24" fmla="*/ 3117433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89259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839453 w 8085221"/>
              <a:gd name="connsiteY28" fmla="*/ 2526632 h 15135727"/>
              <a:gd name="connsiteX29" fmla="*/ 3200400 w 8085221"/>
              <a:gd name="connsiteY29" fmla="*/ 2358190 h 15135727"/>
              <a:gd name="connsiteX30" fmla="*/ 3441032 w 8085221"/>
              <a:gd name="connsiteY30" fmla="*/ 2237874 h 15135727"/>
              <a:gd name="connsiteX31" fmla="*/ 3561348 w 8085221"/>
              <a:gd name="connsiteY31" fmla="*/ 2526632 h 15135727"/>
              <a:gd name="connsiteX32" fmla="*/ 3801979 w 8085221"/>
              <a:gd name="connsiteY32" fmla="*/ 2622885 h 15135727"/>
              <a:gd name="connsiteX33" fmla="*/ 3946358 w 8085221"/>
              <a:gd name="connsiteY33" fmla="*/ 2550695 h 15135727"/>
              <a:gd name="connsiteX34" fmla="*/ 4018548 w 8085221"/>
              <a:gd name="connsiteY34" fmla="*/ 2598821 h 15135727"/>
              <a:gd name="connsiteX35" fmla="*/ 4138864 w 8085221"/>
              <a:gd name="connsiteY35" fmla="*/ 2574758 h 15135727"/>
              <a:gd name="connsiteX36" fmla="*/ 4307306 w 8085221"/>
              <a:gd name="connsiteY36" fmla="*/ 2671011 h 15135727"/>
              <a:gd name="connsiteX37" fmla="*/ 4427621 w 8085221"/>
              <a:gd name="connsiteY37" fmla="*/ 2622885 h 15135727"/>
              <a:gd name="connsiteX38" fmla="*/ 4668253 w 8085221"/>
              <a:gd name="connsiteY38" fmla="*/ 2743200 h 15135727"/>
              <a:gd name="connsiteX39" fmla="*/ 4788569 w 8085221"/>
              <a:gd name="connsiteY39" fmla="*/ 2815390 h 15135727"/>
              <a:gd name="connsiteX40" fmla="*/ 4957011 w 8085221"/>
              <a:gd name="connsiteY40" fmla="*/ 2719137 h 15135727"/>
              <a:gd name="connsiteX41" fmla="*/ 4981074 w 8085221"/>
              <a:gd name="connsiteY41" fmla="*/ 2382253 h 15135727"/>
              <a:gd name="connsiteX42" fmla="*/ 4981074 w 8085221"/>
              <a:gd name="connsiteY42" fmla="*/ 2382253 h 15135727"/>
              <a:gd name="connsiteX43" fmla="*/ 4884821 w 8085221"/>
              <a:gd name="connsiteY43" fmla="*/ 2093495 h 15135727"/>
              <a:gd name="connsiteX44" fmla="*/ 4764506 w 8085221"/>
              <a:gd name="connsiteY44" fmla="*/ 1900990 h 15135727"/>
              <a:gd name="connsiteX45" fmla="*/ 4764506 w 8085221"/>
              <a:gd name="connsiteY45" fmla="*/ 1804737 h 15135727"/>
              <a:gd name="connsiteX46" fmla="*/ 4957011 w 8085221"/>
              <a:gd name="connsiteY46" fmla="*/ 1564106 h 15135727"/>
              <a:gd name="connsiteX47" fmla="*/ 5221706 w 8085221"/>
              <a:gd name="connsiteY47" fmla="*/ 1588169 h 15135727"/>
              <a:gd name="connsiteX48" fmla="*/ 5486400 w 8085221"/>
              <a:gd name="connsiteY48" fmla="*/ 1684421 h 15135727"/>
              <a:gd name="connsiteX49" fmla="*/ 5799221 w 8085221"/>
              <a:gd name="connsiteY49" fmla="*/ 1684421 h 15135727"/>
              <a:gd name="connsiteX50" fmla="*/ 5871411 w 8085221"/>
              <a:gd name="connsiteY50" fmla="*/ 1443790 h 15135727"/>
              <a:gd name="connsiteX51" fmla="*/ 6087979 w 8085221"/>
              <a:gd name="connsiteY51" fmla="*/ 1395664 h 15135727"/>
              <a:gd name="connsiteX52" fmla="*/ 6087979 w 8085221"/>
              <a:gd name="connsiteY52" fmla="*/ 1082842 h 15135727"/>
              <a:gd name="connsiteX53" fmla="*/ 6424864 w 8085221"/>
              <a:gd name="connsiteY53" fmla="*/ 1058779 h 15135727"/>
              <a:gd name="connsiteX54" fmla="*/ 6665495 w 8085221"/>
              <a:gd name="connsiteY54" fmla="*/ 721895 h 15135727"/>
              <a:gd name="connsiteX55" fmla="*/ 6761748 w 8085221"/>
              <a:gd name="connsiteY55" fmla="*/ 649706 h 15135727"/>
              <a:gd name="connsiteX56" fmla="*/ 6737685 w 8085221"/>
              <a:gd name="connsiteY56" fmla="*/ 505327 h 15135727"/>
              <a:gd name="connsiteX57" fmla="*/ 6858000 w 8085221"/>
              <a:gd name="connsiteY57" fmla="*/ 360948 h 15135727"/>
              <a:gd name="connsiteX58" fmla="*/ 6761748 w 8085221"/>
              <a:gd name="connsiteY58" fmla="*/ 120316 h 15135727"/>
              <a:gd name="connsiteX59" fmla="*/ 7194885 w 8085221"/>
              <a:gd name="connsiteY59" fmla="*/ 0 h 15135727"/>
              <a:gd name="connsiteX60" fmla="*/ 7267074 w 8085221"/>
              <a:gd name="connsiteY60" fmla="*/ 120316 h 15135727"/>
              <a:gd name="connsiteX61" fmla="*/ 7267074 w 8085221"/>
              <a:gd name="connsiteY61" fmla="*/ 120316 h 15135727"/>
              <a:gd name="connsiteX62" fmla="*/ 7339264 w 8085221"/>
              <a:gd name="connsiteY62" fmla="*/ 360948 h 15135727"/>
              <a:gd name="connsiteX63" fmla="*/ 7628021 w 8085221"/>
              <a:gd name="connsiteY63" fmla="*/ 433137 h 15135727"/>
              <a:gd name="connsiteX64" fmla="*/ 7796464 w 8085221"/>
              <a:gd name="connsiteY64" fmla="*/ 649706 h 15135727"/>
              <a:gd name="connsiteX65" fmla="*/ 8085221 w 8085221"/>
              <a:gd name="connsiteY65" fmla="*/ 914400 h 15135727"/>
              <a:gd name="connsiteX66" fmla="*/ 7988969 w 8085221"/>
              <a:gd name="connsiteY66" fmla="*/ 1203158 h 15135727"/>
              <a:gd name="connsiteX67" fmla="*/ 7844590 w 8085221"/>
              <a:gd name="connsiteY67" fmla="*/ 1058779 h 15135727"/>
              <a:gd name="connsiteX68" fmla="*/ 7483642 w 8085221"/>
              <a:gd name="connsiteY68" fmla="*/ 1371600 h 15135727"/>
              <a:gd name="connsiteX69" fmla="*/ 7267074 w 8085221"/>
              <a:gd name="connsiteY69" fmla="*/ 1395664 h 15135727"/>
              <a:gd name="connsiteX70" fmla="*/ 7243011 w 8085221"/>
              <a:gd name="connsiteY70" fmla="*/ 1588169 h 15135727"/>
              <a:gd name="connsiteX71" fmla="*/ 6978316 w 8085221"/>
              <a:gd name="connsiteY71" fmla="*/ 1732548 h 15135727"/>
              <a:gd name="connsiteX72" fmla="*/ 6737685 w 8085221"/>
              <a:gd name="connsiteY72" fmla="*/ 2093495 h 15135727"/>
              <a:gd name="connsiteX73" fmla="*/ 6737685 w 8085221"/>
              <a:gd name="connsiteY73" fmla="*/ 2382253 h 15135727"/>
              <a:gd name="connsiteX74" fmla="*/ 6665495 w 8085221"/>
              <a:gd name="connsiteY74" fmla="*/ 2430379 h 15135727"/>
              <a:gd name="connsiteX75" fmla="*/ 6906127 w 8085221"/>
              <a:gd name="connsiteY75" fmla="*/ 2646948 h 15135727"/>
              <a:gd name="connsiteX76" fmla="*/ 6906127 w 8085221"/>
              <a:gd name="connsiteY76" fmla="*/ 2983832 h 15135727"/>
              <a:gd name="connsiteX77" fmla="*/ 6906127 w 8085221"/>
              <a:gd name="connsiteY77" fmla="*/ 3104148 h 15135727"/>
              <a:gd name="connsiteX78" fmla="*/ 6833937 w 8085221"/>
              <a:gd name="connsiteY78" fmla="*/ 3368842 h 15135727"/>
              <a:gd name="connsiteX79" fmla="*/ 6906127 w 8085221"/>
              <a:gd name="connsiteY79" fmla="*/ 3489158 h 15135727"/>
              <a:gd name="connsiteX80" fmla="*/ 6641432 w 8085221"/>
              <a:gd name="connsiteY80" fmla="*/ 3705727 h 15135727"/>
              <a:gd name="connsiteX81" fmla="*/ 6737685 w 8085221"/>
              <a:gd name="connsiteY81" fmla="*/ 3729790 h 15135727"/>
              <a:gd name="connsiteX82" fmla="*/ 6545179 w 8085221"/>
              <a:gd name="connsiteY82" fmla="*/ 3826042 h 15135727"/>
              <a:gd name="connsiteX83" fmla="*/ 6328611 w 8085221"/>
              <a:gd name="connsiteY83" fmla="*/ 3753853 h 15135727"/>
              <a:gd name="connsiteX84" fmla="*/ 6184232 w 8085221"/>
              <a:gd name="connsiteY84" fmla="*/ 3850106 h 15135727"/>
              <a:gd name="connsiteX85" fmla="*/ 6184232 w 8085221"/>
              <a:gd name="connsiteY85" fmla="*/ 3946358 h 15135727"/>
              <a:gd name="connsiteX86" fmla="*/ 6136106 w 8085221"/>
              <a:gd name="connsiteY86" fmla="*/ 4235116 h 15135727"/>
              <a:gd name="connsiteX87" fmla="*/ 5919537 w 8085221"/>
              <a:gd name="connsiteY87" fmla="*/ 4403558 h 15135727"/>
              <a:gd name="connsiteX88" fmla="*/ 5775158 w 8085221"/>
              <a:gd name="connsiteY88" fmla="*/ 4451685 h 15135727"/>
              <a:gd name="connsiteX89" fmla="*/ 5630779 w 8085221"/>
              <a:gd name="connsiteY89" fmla="*/ 4547937 h 15135727"/>
              <a:gd name="connsiteX90" fmla="*/ 5510464 w 8085221"/>
              <a:gd name="connsiteY90" fmla="*/ 4620127 h 15135727"/>
              <a:gd name="connsiteX91" fmla="*/ 5510464 w 8085221"/>
              <a:gd name="connsiteY91" fmla="*/ 4812632 h 15135727"/>
              <a:gd name="connsiteX92" fmla="*/ 5317958 w 8085221"/>
              <a:gd name="connsiteY92" fmla="*/ 4981074 h 15135727"/>
              <a:gd name="connsiteX93" fmla="*/ 5005137 w 8085221"/>
              <a:gd name="connsiteY93" fmla="*/ 5149516 h 15135727"/>
              <a:gd name="connsiteX94" fmla="*/ 4692316 w 8085221"/>
              <a:gd name="connsiteY94" fmla="*/ 5149516 h 15135727"/>
              <a:gd name="connsiteX95" fmla="*/ 4523874 w 8085221"/>
              <a:gd name="connsiteY95" fmla="*/ 5366085 h 15135727"/>
              <a:gd name="connsiteX96" fmla="*/ 4211053 w 8085221"/>
              <a:gd name="connsiteY96" fmla="*/ 5414211 h 15135727"/>
              <a:gd name="connsiteX97" fmla="*/ 4114800 w 8085221"/>
              <a:gd name="connsiteY97" fmla="*/ 5390148 h 15135727"/>
              <a:gd name="connsiteX98" fmla="*/ 4018548 w 8085221"/>
              <a:gd name="connsiteY98" fmla="*/ 5630779 h 15135727"/>
              <a:gd name="connsiteX99" fmla="*/ 4090737 w 8085221"/>
              <a:gd name="connsiteY99" fmla="*/ 5871411 h 15135727"/>
              <a:gd name="connsiteX100" fmla="*/ 4090737 w 8085221"/>
              <a:gd name="connsiteY100" fmla="*/ 6184232 h 15135727"/>
              <a:gd name="connsiteX101" fmla="*/ 4186990 w 8085221"/>
              <a:gd name="connsiteY101" fmla="*/ 6472990 h 15135727"/>
              <a:gd name="connsiteX102" fmla="*/ 4042611 w 8085221"/>
              <a:gd name="connsiteY102" fmla="*/ 6352674 h 15135727"/>
              <a:gd name="connsiteX103" fmla="*/ 3946358 w 8085221"/>
              <a:gd name="connsiteY103" fmla="*/ 6376737 h 15135727"/>
              <a:gd name="connsiteX104" fmla="*/ 4114800 w 8085221"/>
              <a:gd name="connsiteY104" fmla="*/ 6641432 h 15135727"/>
              <a:gd name="connsiteX105" fmla="*/ 4451685 w 8085221"/>
              <a:gd name="connsiteY105" fmla="*/ 6737685 h 15135727"/>
              <a:gd name="connsiteX106" fmla="*/ 4620127 w 8085221"/>
              <a:gd name="connsiteY106" fmla="*/ 6978316 h 15135727"/>
              <a:gd name="connsiteX107" fmla="*/ 4740442 w 8085221"/>
              <a:gd name="connsiteY107" fmla="*/ 7170821 h 15135727"/>
              <a:gd name="connsiteX108" fmla="*/ 5077327 w 8085221"/>
              <a:gd name="connsiteY108" fmla="*/ 7387390 h 15135727"/>
              <a:gd name="connsiteX109" fmla="*/ 5125453 w 8085221"/>
              <a:gd name="connsiteY109" fmla="*/ 7603958 h 15135727"/>
              <a:gd name="connsiteX110" fmla="*/ 5197642 w 8085221"/>
              <a:gd name="connsiteY110" fmla="*/ 7796464 h 15135727"/>
              <a:gd name="connsiteX111" fmla="*/ 5486400 w 8085221"/>
              <a:gd name="connsiteY111" fmla="*/ 7964906 h 15135727"/>
              <a:gd name="connsiteX112" fmla="*/ 5486400 w 8085221"/>
              <a:gd name="connsiteY112" fmla="*/ 8349916 h 15135727"/>
              <a:gd name="connsiteX113" fmla="*/ 5678906 w 8085221"/>
              <a:gd name="connsiteY113" fmla="*/ 8614611 h 15135727"/>
              <a:gd name="connsiteX114" fmla="*/ 5919537 w 8085221"/>
              <a:gd name="connsiteY114" fmla="*/ 9071811 h 15135727"/>
              <a:gd name="connsiteX115" fmla="*/ 6160169 w 8085221"/>
              <a:gd name="connsiteY115" fmla="*/ 9336506 h 15135727"/>
              <a:gd name="connsiteX116" fmla="*/ 6280485 w 8085221"/>
              <a:gd name="connsiteY116" fmla="*/ 9601200 h 15135727"/>
              <a:gd name="connsiteX117" fmla="*/ 6400800 w 8085221"/>
              <a:gd name="connsiteY117" fmla="*/ 9793706 h 15135727"/>
              <a:gd name="connsiteX118" fmla="*/ 6569242 w 8085221"/>
              <a:gd name="connsiteY118" fmla="*/ 10058400 h 15135727"/>
              <a:gd name="connsiteX119" fmla="*/ 6713621 w 8085221"/>
              <a:gd name="connsiteY119" fmla="*/ 10106527 h 15135727"/>
              <a:gd name="connsiteX120" fmla="*/ 6545179 w 8085221"/>
              <a:gd name="connsiteY120" fmla="*/ 10202779 h 15135727"/>
              <a:gd name="connsiteX121" fmla="*/ 6569242 w 8085221"/>
              <a:gd name="connsiteY121" fmla="*/ 10443411 h 15135727"/>
              <a:gd name="connsiteX122" fmla="*/ 6593306 w 8085221"/>
              <a:gd name="connsiteY122" fmla="*/ 10708106 h 15135727"/>
              <a:gd name="connsiteX123" fmla="*/ 6761748 w 8085221"/>
              <a:gd name="connsiteY123" fmla="*/ 10924674 h 15135727"/>
              <a:gd name="connsiteX124" fmla="*/ 6641432 w 8085221"/>
              <a:gd name="connsiteY124" fmla="*/ 11093116 h 15135727"/>
              <a:gd name="connsiteX125" fmla="*/ 6713621 w 8085221"/>
              <a:gd name="connsiteY125" fmla="*/ 11261558 h 15135727"/>
              <a:gd name="connsiteX126" fmla="*/ 6737685 w 8085221"/>
              <a:gd name="connsiteY126" fmla="*/ 11526253 h 15135727"/>
              <a:gd name="connsiteX127" fmla="*/ 6617369 w 8085221"/>
              <a:gd name="connsiteY127" fmla="*/ 11839074 h 15135727"/>
              <a:gd name="connsiteX128" fmla="*/ 6617369 w 8085221"/>
              <a:gd name="connsiteY128" fmla="*/ 12031579 h 15135727"/>
              <a:gd name="connsiteX129" fmla="*/ 6641432 w 8085221"/>
              <a:gd name="connsiteY129" fmla="*/ 12127832 h 15135727"/>
              <a:gd name="connsiteX130" fmla="*/ 6761748 w 8085221"/>
              <a:gd name="connsiteY130" fmla="*/ 12031579 h 15135727"/>
              <a:gd name="connsiteX131" fmla="*/ 6761748 w 8085221"/>
              <a:gd name="connsiteY131" fmla="*/ 12296274 h 15135727"/>
              <a:gd name="connsiteX132" fmla="*/ 6689558 w 8085221"/>
              <a:gd name="connsiteY132" fmla="*/ 12512842 h 15135727"/>
              <a:gd name="connsiteX133" fmla="*/ 6785811 w 8085221"/>
              <a:gd name="connsiteY133" fmla="*/ 12777537 h 15135727"/>
              <a:gd name="connsiteX134" fmla="*/ 6569242 w 8085221"/>
              <a:gd name="connsiteY134" fmla="*/ 12873790 h 15135727"/>
              <a:gd name="connsiteX135" fmla="*/ 6545179 w 8085221"/>
              <a:gd name="connsiteY135" fmla="*/ 13090358 h 15135727"/>
              <a:gd name="connsiteX136" fmla="*/ 6448927 w 8085221"/>
              <a:gd name="connsiteY136" fmla="*/ 13355053 h 15135727"/>
              <a:gd name="connsiteX137" fmla="*/ 6256421 w 8085221"/>
              <a:gd name="connsiteY137" fmla="*/ 13571621 h 15135727"/>
              <a:gd name="connsiteX138" fmla="*/ 6087979 w 8085221"/>
              <a:gd name="connsiteY138" fmla="*/ 13667874 h 15135727"/>
              <a:gd name="connsiteX139" fmla="*/ 5943600 w 8085221"/>
              <a:gd name="connsiteY139" fmla="*/ 13716000 h 15135727"/>
              <a:gd name="connsiteX140" fmla="*/ 5702969 w 8085221"/>
              <a:gd name="connsiteY140" fmla="*/ 13667874 h 15135727"/>
              <a:gd name="connsiteX141" fmla="*/ 5582653 w 8085221"/>
              <a:gd name="connsiteY141" fmla="*/ 13691937 h 15135727"/>
              <a:gd name="connsiteX142" fmla="*/ 5727032 w 8085221"/>
              <a:gd name="connsiteY142" fmla="*/ 13836316 h 15135727"/>
              <a:gd name="connsiteX143" fmla="*/ 5582653 w 8085221"/>
              <a:gd name="connsiteY143" fmla="*/ 14052885 h 15135727"/>
              <a:gd name="connsiteX144" fmla="*/ 5462337 w 8085221"/>
              <a:gd name="connsiteY144" fmla="*/ 14149137 h 15135727"/>
              <a:gd name="connsiteX145" fmla="*/ 5342021 w 8085221"/>
              <a:gd name="connsiteY145" fmla="*/ 14004758 h 15135727"/>
              <a:gd name="connsiteX146" fmla="*/ 5245769 w 8085221"/>
              <a:gd name="connsiteY146" fmla="*/ 14004758 h 15135727"/>
              <a:gd name="connsiteX147" fmla="*/ 5245769 w 8085221"/>
              <a:gd name="connsiteY147" fmla="*/ 13956632 h 15135727"/>
              <a:gd name="connsiteX148" fmla="*/ 5101390 w 8085221"/>
              <a:gd name="connsiteY148" fmla="*/ 13956632 h 15135727"/>
              <a:gd name="connsiteX149" fmla="*/ 4981074 w 8085221"/>
              <a:gd name="connsiteY149" fmla="*/ 13860379 h 15135727"/>
              <a:gd name="connsiteX150" fmla="*/ 4740442 w 8085221"/>
              <a:gd name="connsiteY150" fmla="*/ 13908506 h 15135727"/>
              <a:gd name="connsiteX151" fmla="*/ 4475748 w 8085221"/>
              <a:gd name="connsiteY151" fmla="*/ 13956632 h 15135727"/>
              <a:gd name="connsiteX152" fmla="*/ 4379495 w 8085221"/>
              <a:gd name="connsiteY152" fmla="*/ 14028821 h 15135727"/>
              <a:gd name="connsiteX153" fmla="*/ 4403558 w 8085221"/>
              <a:gd name="connsiteY153" fmla="*/ 14197264 h 15135727"/>
              <a:gd name="connsiteX154" fmla="*/ 4572000 w 8085221"/>
              <a:gd name="connsiteY154" fmla="*/ 14149137 h 15135727"/>
              <a:gd name="connsiteX155" fmla="*/ 4523874 w 8085221"/>
              <a:gd name="connsiteY155" fmla="*/ 14558211 h 15135727"/>
              <a:gd name="connsiteX156" fmla="*/ 4403558 w 8085221"/>
              <a:gd name="connsiteY156" fmla="*/ 14437895 h 15135727"/>
              <a:gd name="connsiteX157" fmla="*/ 4403558 w 8085221"/>
              <a:gd name="connsiteY157" fmla="*/ 14437895 h 15135727"/>
              <a:gd name="connsiteX158" fmla="*/ 4283242 w 8085221"/>
              <a:gd name="connsiteY158" fmla="*/ 14245390 h 15135727"/>
              <a:gd name="connsiteX159" fmla="*/ 4235116 w 8085221"/>
              <a:gd name="connsiteY159" fmla="*/ 14341642 h 15135727"/>
              <a:gd name="connsiteX160" fmla="*/ 4162927 w 8085221"/>
              <a:gd name="connsiteY160" fmla="*/ 14389769 h 15135727"/>
              <a:gd name="connsiteX161" fmla="*/ 4162927 w 8085221"/>
              <a:gd name="connsiteY161" fmla="*/ 14389769 h 15135727"/>
              <a:gd name="connsiteX162" fmla="*/ 3922295 w 8085221"/>
              <a:gd name="connsiteY162" fmla="*/ 14245390 h 15135727"/>
              <a:gd name="connsiteX163" fmla="*/ 3801979 w 8085221"/>
              <a:gd name="connsiteY163" fmla="*/ 14293516 h 15135727"/>
              <a:gd name="connsiteX164" fmla="*/ 3681664 w 8085221"/>
              <a:gd name="connsiteY164" fmla="*/ 14389769 h 15135727"/>
              <a:gd name="connsiteX165" fmla="*/ 3657600 w 8085221"/>
              <a:gd name="connsiteY165" fmla="*/ 14654464 h 15135727"/>
              <a:gd name="connsiteX166" fmla="*/ 3513221 w 8085221"/>
              <a:gd name="connsiteY166" fmla="*/ 14726653 h 15135727"/>
              <a:gd name="connsiteX167" fmla="*/ 3513221 w 8085221"/>
              <a:gd name="connsiteY167" fmla="*/ 14871032 h 15135727"/>
              <a:gd name="connsiteX168" fmla="*/ 3633537 w 8085221"/>
              <a:gd name="connsiteY168" fmla="*/ 14967285 h 15135727"/>
              <a:gd name="connsiteX169" fmla="*/ 3609474 w 8085221"/>
              <a:gd name="connsiteY169" fmla="*/ 15087600 h 15135727"/>
              <a:gd name="connsiteX170" fmla="*/ 3441032 w 8085221"/>
              <a:gd name="connsiteY170" fmla="*/ 15039474 h 15135727"/>
              <a:gd name="connsiteX171" fmla="*/ 3272590 w 8085221"/>
              <a:gd name="connsiteY171" fmla="*/ 15063537 h 15135727"/>
              <a:gd name="connsiteX172" fmla="*/ 3248527 w 8085221"/>
              <a:gd name="connsiteY172" fmla="*/ 14895095 h 15135727"/>
              <a:gd name="connsiteX173" fmla="*/ 3128211 w 8085221"/>
              <a:gd name="connsiteY173" fmla="*/ 14919158 h 15135727"/>
              <a:gd name="connsiteX174" fmla="*/ 2959769 w 8085221"/>
              <a:gd name="connsiteY174" fmla="*/ 15135727 h 15135727"/>
              <a:gd name="connsiteX175" fmla="*/ 2935706 w 8085221"/>
              <a:gd name="connsiteY175" fmla="*/ 14895095 h 15135727"/>
              <a:gd name="connsiteX176" fmla="*/ 2791327 w 8085221"/>
              <a:gd name="connsiteY176" fmla="*/ 14943221 h 15135727"/>
              <a:gd name="connsiteX177" fmla="*/ 2671011 w 8085221"/>
              <a:gd name="connsiteY177" fmla="*/ 15039474 h 15135727"/>
              <a:gd name="connsiteX178" fmla="*/ 2430379 w 8085221"/>
              <a:gd name="connsiteY178" fmla="*/ 15087600 h 15135727"/>
              <a:gd name="connsiteX179" fmla="*/ 2237874 w 8085221"/>
              <a:gd name="connsiteY179" fmla="*/ 15039474 h 15135727"/>
              <a:gd name="connsiteX180" fmla="*/ 2622885 w 8085221"/>
              <a:gd name="connsiteY180" fmla="*/ 14846969 h 15135727"/>
              <a:gd name="connsiteX181" fmla="*/ 2887579 w 8085221"/>
              <a:gd name="connsiteY181" fmla="*/ 14774779 h 15135727"/>
              <a:gd name="connsiteX182" fmla="*/ 2839453 w 8085221"/>
              <a:gd name="connsiteY182" fmla="*/ 14582274 h 15135727"/>
              <a:gd name="connsiteX183" fmla="*/ 2935706 w 8085221"/>
              <a:gd name="connsiteY183" fmla="*/ 14510085 h 15135727"/>
              <a:gd name="connsiteX184" fmla="*/ 2935706 w 8085221"/>
              <a:gd name="connsiteY184" fmla="*/ 14510085 h 15135727"/>
              <a:gd name="connsiteX185" fmla="*/ 3080085 w 8085221"/>
              <a:gd name="connsiteY185" fmla="*/ 14413832 h 15135727"/>
              <a:gd name="connsiteX186" fmla="*/ 3152274 w 8085221"/>
              <a:gd name="connsiteY186" fmla="*/ 14341642 h 15135727"/>
              <a:gd name="connsiteX187" fmla="*/ 3080085 w 8085221"/>
              <a:gd name="connsiteY187" fmla="*/ 14269453 h 15135727"/>
              <a:gd name="connsiteX188" fmla="*/ 3152274 w 8085221"/>
              <a:gd name="connsiteY188" fmla="*/ 14197264 h 15135727"/>
              <a:gd name="connsiteX189" fmla="*/ 3152274 w 8085221"/>
              <a:gd name="connsiteY189" fmla="*/ 14052885 h 15135727"/>
              <a:gd name="connsiteX190" fmla="*/ 3080085 w 8085221"/>
              <a:gd name="connsiteY190" fmla="*/ 13980695 h 15135727"/>
              <a:gd name="connsiteX191" fmla="*/ 3056021 w 8085221"/>
              <a:gd name="connsiteY191" fmla="*/ 14076948 h 15135727"/>
              <a:gd name="connsiteX192" fmla="*/ 2935706 w 8085221"/>
              <a:gd name="connsiteY192" fmla="*/ 14076948 h 15135727"/>
              <a:gd name="connsiteX193" fmla="*/ 2863516 w 8085221"/>
              <a:gd name="connsiteY193" fmla="*/ 14125074 h 15135727"/>
              <a:gd name="connsiteX194" fmla="*/ 2719137 w 8085221"/>
              <a:gd name="connsiteY194" fmla="*/ 14197264 h 15135727"/>
              <a:gd name="connsiteX195" fmla="*/ 2646948 w 8085221"/>
              <a:gd name="connsiteY195" fmla="*/ 14197264 h 15135727"/>
              <a:gd name="connsiteX196" fmla="*/ 2598821 w 8085221"/>
              <a:gd name="connsiteY196" fmla="*/ 14125074 h 15135727"/>
              <a:gd name="connsiteX197" fmla="*/ 2430379 w 8085221"/>
              <a:gd name="connsiteY197" fmla="*/ 13836316 h 15135727"/>
              <a:gd name="connsiteX198" fmla="*/ 2646948 w 8085221"/>
              <a:gd name="connsiteY198" fmla="*/ 13812253 h 15135727"/>
              <a:gd name="connsiteX199" fmla="*/ 2502569 w 8085221"/>
              <a:gd name="connsiteY199" fmla="*/ 13475369 h 15135727"/>
              <a:gd name="connsiteX200" fmla="*/ 2550695 w 8085221"/>
              <a:gd name="connsiteY200" fmla="*/ 13186611 h 15135727"/>
              <a:gd name="connsiteX201" fmla="*/ 2719137 w 8085221"/>
              <a:gd name="connsiteY201" fmla="*/ 13042232 h 15135727"/>
              <a:gd name="connsiteX202" fmla="*/ 2791327 w 8085221"/>
              <a:gd name="connsiteY202" fmla="*/ 12945979 h 15135727"/>
              <a:gd name="connsiteX203" fmla="*/ 3031958 w 8085221"/>
              <a:gd name="connsiteY203" fmla="*/ 13090358 h 15135727"/>
              <a:gd name="connsiteX204" fmla="*/ 3056021 w 8085221"/>
              <a:gd name="connsiteY204" fmla="*/ 12753474 h 15135727"/>
              <a:gd name="connsiteX205" fmla="*/ 2887579 w 8085221"/>
              <a:gd name="connsiteY205" fmla="*/ 12777537 h 15135727"/>
              <a:gd name="connsiteX206" fmla="*/ 2815390 w 8085221"/>
              <a:gd name="connsiteY206" fmla="*/ 12777537 h 15135727"/>
              <a:gd name="connsiteX207" fmla="*/ 3176337 w 8085221"/>
              <a:gd name="connsiteY207" fmla="*/ 12368464 h 15135727"/>
              <a:gd name="connsiteX208" fmla="*/ 3104148 w 8085221"/>
              <a:gd name="connsiteY208" fmla="*/ 12320337 h 15135727"/>
              <a:gd name="connsiteX209" fmla="*/ 3104148 w 8085221"/>
              <a:gd name="connsiteY209" fmla="*/ 12320337 h 15135727"/>
              <a:gd name="connsiteX210" fmla="*/ 3007895 w 8085221"/>
              <a:gd name="connsiteY210" fmla="*/ 12079706 h 15135727"/>
              <a:gd name="connsiteX211" fmla="*/ 2911642 w 8085221"/>
              <a:gd name="connsiteY211" fmla="*/ 11935327 h 15135727"/>
              <a:gd name="connsiteX212" fmla="*/ 2863516 w 8085221"/>
              <a:gd name="connsiteY212" fmla="*/ 11694695 h 15135727"/>
              <a:gd name="connsiteX213" fmla="*/ 2911642 w 8085221"/>
              <a:gd name="connsiteY213" fmla="*/ 11454064 h 15135727"/>
              <a:gd name="connsiteX214" fmla="*/ 3056021 w 8085221"/>
              <a:gd name="connsiteY214" fmla="*/ 11454064 h 15135727"/>
              <a:gd name="connsiteX215" fmla="*/ 2983832 w 8085221"/>
              <a:gd name="connsiteY215" fmla="*/ 11381874 h 15135727"/>
              <a:gd name="connsiteX216" fmla="*/ 3031958 w 8085221"/>
              <a:gd name="connsiteY216" fmla="*/ 11285621 h 15135727"/>
              <a:gd name="connsiteX217" fmla="*/ 3007895 w 8085221"/>
              <a:gd name="connsiteY217" fmla="*/ 11189369 h 15135727"/>
              <a:gd name="connsiteX218" fmla="*/ 2887579 w 8085221"/>
              <a:gd name="connsiteY218" fmla="*/ 11141242 h 15135727"/>
              <a:gd name="connsiteX219" fmla="*/ 2887579 w 8085221"/>
              <a:gd name="connsiteY219" fmla="*/ 10972800 h 15135727"/>
              <a:gd name="connsiteX220" fmla="*/ 2887579 w 8085221"/>
              <a:gd name="connsiteY220" fmla="*/ 10924674 h 15135727"/>
              <a:gd name="connsiteX221" fmla="*/ 2767264 w 8085221"/>
              <a:gd name="connsiteY221" fmla="*/ 11020927 h 15135727"/>
              <a:gd name="connsiteX222" fmla="*/ 2743200 w 8085221"/>
              <a:gd name="connsiteY222" fmla="*/ 10924674 h 15135727"/>
              <a:gd name="connsiteX223" fmla="*/ 2550695 w 8085221"/>
              <a:gd name="connsiteY223" fmla="*/ 11020927 h 15135727"/>
              <a:gd name="connsiteX224" fmla="*/ 2526632 w 8085221"/>
              <a:gd name="connsiteY224" fmla="*/ 11117179 h 15135727"/>
              <a:gd name="connsiteX225" fmla="*/ 2334127 w 8085221"/>
              <a:gd name="connsiteY225" fmla="*/ 10996864 h 15135727"/>
              <a:gd name="connsiteX226" fmla="*/ 2358190 w 8085221"/>
              <a:gd name="connsiteY226" fmla="*/ 10732169 h 15135727"/>
              <a:gd name="connsiteX227" fmla="*/ 2334127 w 8085221"/>
              <a:gd name="connsiteY227" fmla="*/ 10587790 h 15135727"/>
              <a:gd name="connsiteX228" fmla="*/ 2406316 w 8085221"/>
              <a:gd name="connsiteY228" fmla="*/ 10491537 h 15135727"/>
              <a:gd name="connsiteX229" fmla="*/ 2598821 w 8085221"/>
              <a:gd name="connsiteY229" fmla="*/ 10684042 h 15135727"/>
              <a:gd name="connsiteX230" fmla="*/ 2767264 w 8085221"/>
              <a:gd name="connsiteY230" fmla="*/ 10684042 h 15135727"/>
              <a:gd name="connsiteX231" fmla="*/ 2646948 w 8085221"/>
              <a:gd name="connsiteY231" fmla="*/ 10515600 h 15135727"/>
              <a:gd name="connsiteX232" fmla="*/ 2815390 w 8085221"/>
              <a:gd name="connsiteY232" fmla="*/ 10395285 h 15135727"/>
              <a:gd name="connsiteX233" fmla="*/ 3080085 w 8085221"/>
              <a:gd name="connsiteY233" fmla="*/ 10419348 h 15135727"/>
              <a:gd name="connsiteX234" fmla="*/ 3248527 w 8085221"/>
              <a:gd name="connsiteY234" fmla="*/ 10539664 h 15135727"/>
              <a:gd name="connsiteX235" fmla="*/ 3320716 w 8085221"/>
              <a:gd name="connsiteY235" fmla="*/ 10659979 h 15135727"/>
              <a:gd name="connsiteX236" fmla="*/ 3465095 w 8085221"/>
              <a:gd name="connsiteY236" fmla="*/ 10659979 h 15135727"/>
              <a:gd name="connsiteX237" fmla="*/ 3441032 w 8085221"/>
              <a:gd name="connsiteY237" fmla="*/ 10491537 h 15135727"/>
              <a:gd name="connsiteX238" fmla="*/ 3392906 w 8085221"/>
              <a:gd name="connsiteY238" fmla="*/ 10250906 h 15135727"/>
              <a:gd name="connsiteX239" fmla="*/ 3152274 w 8085221"/>
              <a:gd name="connsiteY239" fmla="*/ 10250906 h 15135727"/>
              <a:gd name="connsiteX240" fmla="*/ 3176337 w 8085221"/>
              <a:gd name="connsiteY240" fmla="*/ 10178716 h 15135727"/>
              <a:gd name="connsiteX241" fmla="*/ 3104148 w 8085221"/>
              <a:gd name="connsiteY241" fmla="*/ 10154653 h 15135727"/>
              <a:gd name="connsiteX242" fmla="*/ 3007895 w 8085221"/>
              <a:gd name="connsiteY242" fmla="*/ 9962148 h 15135727"/>
              <a:gd name="connsiteX243" fmla="*/ 3176337 w 8085221"/>
              <a:gd name="connsiteY243" fmla="*/ 9889958 h 15135727"/>
              <a:gd name="connsiteX244" fmla="*/ 2959769 w 8085221"/>
              <a:gd name="connsiteY244" fmla="*/ 9504948 h 15135727"/>
              <a:gd name="connsiteX245" fmla="*/ 2791327 w 8085221"/>
              <a:gd name="connsiteY245" fmla="*/ 9456821 h 15135727"/>
              <a:gd name="connsiteX246" fmla="*/ 2574758 w 8085221"/>
              <a:gd name="connsiteY246" fmla="*/ 9336506 h 15135727"/>
              <a:gd name="connsiteX247" fmla="*/ 2550695 w 8085221"/>
              <a:gd name="connsiteY247" fmla="*/ 9071811 h 15135727"/>
              <a:gd name="connsiteX248" fmla="*/ 2695074 w 8085221"/>
              <a:gd name="connsiteY248" fmla="*/ 8999621 h 15135727"/>
              <a:gd name="connsiteX249" fmla="*/ 2622885 w 8085221"/>
              <a:gd name="connsiteY249" fmla="*/ 8975558 h 15135727"/>
              <a:gd name="connsiteX250" fmla="*/ 2430379 w 8085221"/>
              <a:gd name="connsiteY250" fmla="*/ 8999621 h 15135727"/>
              <a:gd name="connsiteX251" fmla="*/ 2261937 w 8085221"/>
              <a:gd name="connsiteY251" fmla="*/ 9168064 h 15135727"/>
              <a:gd name="connsiteX252" fmla="*/ 2237874 w 8085221"/>
              <a:gd name="connsiteY252" fmla="*/ 8999621 h 15135727"/>
              <a:gd name="connsiteX253" fmla="*/ 2117558 w 8085221"/>
              <a:gd name="connsiteY253" fmla="*/ 8975558 h 15135727"/>
              <a:gd name="connsiteX254" fmla="*/ 2045369 w 8085221"/>
              <a:gd name="connsiteY254" fmla="*/ 8783053 h 15135727"/>
              <a:gd name="connsiteX255" fmla="*/ 1852864 w 8085221"/>
              <a:gd name="connsiteY255" fmla="*/ 8758990 h 15135727"/>
              <a:gd name="connsiteX256" fmla="*/ 1636295 w 8085221"/>
              <a:gd name="connsiteY256" fmla="*/ 8927432 h 15135727"/>
              <a:gd name="connsiteX257" fmla="*/ 1588169 w 8085221"/>
              <a:gd name="connsiteY257" fmla="*/ 9023685 h 15135727"/>
              <a:gd name="connsiteX258" fmla="*/ 1515979 w 8085221"/>
              <a:gd name="connsiteY258" fmla="*/ 8879306 h 15135727"/>
              <a:gd name="connsiteX259" fmla="*/ 1347537 w 8085221"/>
              <a:gd name="connsiteY259" fmla="*/ 8879306 h 15135727"/>
              <a:gd name="connsiteX260" fmla="*/ 1347537 w 8085221"/>
              <a:gd name="connsiteY260" fmla="*/ 8710864 h 15135727"/>
              <a:gd name="connsiteX261" fmla="*/ 1106906 w 8085221"/>
              <a:gd name="connsiteY261" fmla="*/ 8783053 h 15135727"/>
              <a:gd name="connsiteX262" fmla="*/ 890337 w 8085221"/>
              <a:gd name="connsiteY262" fmla="*/ 8686800 h 15135727"/>
              <a:gd name="connsiteX263" fmla="*/ 649706 w 8085221"/>
              <a:gd name="connsiteY263" fmla="*/ 8662737 h 15135727"/>
              <a:gd name="connsiteX264" fmla="*/ 385011 w 8085221"/>
              <a:gd name="connsiteY264" fmla="*/ 8566485 h 15135727"/>
              <a:gd name="connsiteX265" fmla="*/ 577516 w 8085221"/>
              <a:gd name="connsiteY265" fmla="*/ 8373979 h 15135727"/>
              <a:gd name="connsiteX266" fmla="*/ 794085 w 8085221"/>
              <a:gd name="connsiteY266" fmla="*/ 8301790 h 15135727"/>
              <a:gd name="connsiteX267" fmla="*/ 745958 w 8085221"/>
              <a:gd name="connsiteY267" fmla="*/ 8133348 h 15135727"/>
              <a:gd name="connsiteX268" fmla="*/ 818148 w 8085221"/>
              <a:gd name="connsiteY268" fmla="*/ 7820527 h 15135727"/>
              <a:gd name="connsiteX269" fmla="*/ 697832 w 8085221"/>
              <a:gd name="connsiteY269" fmla="*/ 7820527 h 15135727"/>
              <a:gd name="connsiteX270" fmla="*/ 625642 w 8085221"/>
              <a:gd name="connsiteY270" fmla="*/ 7916779 h 15135727"/>
              <a:gd name="connsiteX271" fmla="*/ 457200 w 8085221"/>
              <a:gd name="connsiteY271" fmla="*/ 7820527 h 15135727"/>
              <a:gd name="connsiteX272" fmla="*/ 529390 w 8085221"/>
              <a:gd name="connsiteY272" fmla="*/ 7700211 h 15135727"/>
              <a:gd name="connsiteX273" fmla="*/ 938464 w 8085221"/>
              <a:gd name="connsiteY273" fmla="*/ 7676148 h 15135727"/>
              <a:gd name="connsiteX274" fmla="*/ 1058779 w 8085221"/>
              <a:gd name="connsiteY274" fmla="*/ 7459579 h 15135727"/>
              <a:gd name="connsiteX275" fmla="*/ 1203158 w 8085221"/>
              <a:gd name="connsiteY275" fmla="*/ 7603958 h 15135727"/>
              <a:gd name="connsiteX276" fmla="*/ 1299411 w 8085221"/>
              <a:gd name="connsiteY276" fmla="*/ 7555832 h 15135727"/>
              <a:gd name="connsiteX277" fmla="*/ 1443790 w 8085221"/>
              <a:gd name="connsiteY277" fmla="*/ 7507706 h 15135727"/>
              <a:gd name="connsiteX278" fmla="*/ 1684421 w 8085221"/>
              <a:gd name="connsiteY278" fmla="*/ 7603958 h 15135727"/>
              <a:gd name="connsiteX279" fmla="*/ 1684421 w 8085221"/>
              <a:gd name="connsiteY279" fmla="*/ 7603958 h 15135727"/>
              <a:gd name="connsiteX280" fmla="*/ 1540042 w 8085221"/>
              <a:gd name="connsiteY280" fmla="*/ 7363327 h 15135727"/>
              <a:gd name="connsiteX281" fmla="*/ 1299411 w 8085221"/>
              <a:gd name="connsiteY281" fmla="*/ 7315200 h 15135727"/>
              <a:gd name="connsiteX282" fmla="*/ 1130969 w 8085221"/>
              <a:gd name="connsiteY282" fmla="*/ 7339264 h 15135727"/>
              <a:gd name="connsiteX283" fmla="*/ 1034716 w 8085221"/>
              <a:gd name="connsiteY283" fmla="*/ 7315200 h 15135727"/>
              <a:gd name="connsiteX284" fmla="*/ 1155032 w 8085221"/>
              <a:gd name="connsiteY284" fmla="*/ 7050506 h 15135727"/>
              <a:gd name="connsiteX285" fmla="*/ 1155032 w 8085221"/>
              <a:gd name="connsiteY285" fmla="*/ 6930190 h 15135727"/>
              <a:gd name="connsiteX286" fmla="*/ 1155032 w 8085221"/>
              <a:gd name="connsiteY286" fmla="*/ 6761748 h 15135727"/>
              <a:gd name="connsiteX287" fmla="*/ 1203158 w 8085221"/>
              <a:gd name="connsiteY287" fmla="*/ 6617369 h 15135727"/>
              <a:gd name="connsiteX288" fmla="*/ 1371600 w 8085221"/>
              <a:gd name="connsiteY288" fmla="*/ 6472990 h 15135727"/>
              <a:gd name="connsiteX289" fmla="*/ 1443790 w 8085221"/>
              <a:gd name="connsiteY289" fmla="*/ 6328611 h 15135727"/>
              <a:gd name="connsiteX290" fmla="*/ 1419727 w 8085221"/>
              <a:gd name="connsiteY290" fmla="*/ 6208295 h 15135727"/>
              <a:gd name="connsiteX291" fmla="*/ 1275348 w 8085221"/>
              <a:gd name="connsiteY291" fmla="*/ 6304548 h 15135727"/>
              <a:gd name="connsiteX292" fmla="*/ 1323474 w 8085221"/>
              <a:gd name="connsiteY292" fmla="*/ 6015790 h 15135727"/>
              <a:gd name="connsiteX293" fmla="*/ 1540042 w 8085221"/>
              <a:gd name="connsiteY293" fmla="*/ 5871411 h 15135727"/>
              <a:gd name="connsiteX294" fmla="*/ 1540042 w 8085221"/>
              <a:gd name="connsiteY294" fmla="*/ 5751095 h 15135727"/>
              <a:gd name="connsiteX295" fmla="*/ 1395664 w 8085221"/>
              <a:gd name="connsiteY295" fmla="*/ 5799221 h 15135727"/>
              <a:gd name="connsiteX296" fmla="*/ 1179095 w 8085221"/>
              <a:gd name="connsiteY296" fmla="*/ 5799221 h 15135727"/>
              <a:gd name="connsiteX297" fmla="*/ 890337 w 8085221"/>
              <a:gd name="connsiteY297" fmla="*/ 5775158 h 15135727"/>
              <a:gd name="connsiteX298" fmla="*/ 697832 w 8085221"/>
              <a:gd name="connsiteY298" fmla="*/ 5606716 h 15135727"/>
              <a:gd name="connsiteX299" fmla="*/ 577516 w 8085221"/>
              <a:gd name="connsiteY299" fmla="*/ 5582653 h 15135727"/>
              <a:gd name="connsiteX300" fmla="*/ 697832 w 8085221"/>
              <a:gd name="connsiteY300" fmla="*/ 5775158 h 15135727"/>
              <a:gd name="connsiteX301" fmla="*/ 409074 w 8085221"/>
              <a:gd name="connsiteY301" fmla="*/ 5799221 h 15135727"/>
              <a:gd name="connsiteX302" fmla="*/ 168442 w 8085221"/>
              <a:gd name="connsiteY302" fmla="*/ 5702969 h 15135727"/>
              <a:gd name="connsiteX303" fmla="*/ 264695 w 8085221"/>
              <a:gd name="connsiteY303" fmla="*/ 5558590 h 15135727"/>
              <a:gd name="connsiteX304" fmla="*/ 144379 w 8085221"/>
              <a:gd name="connsiteY304" fmla="*/ 5510464 h 15135727"/>
              <a:gd name="connsiteX305" fmla="*/ 0 w 8085221"/>
              <a:gd name="connsiteY305" fmla="*/ 5462337 h 15135727"/>
              <a:gd name="connsiteX306" fmla="*/ 96253 w 8085221"/>
              <a:gd name="connsiteY30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39453 w 8085221"/>
              <a:gd name="connsiteY29" fmla="*/ 2526632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61348 w 8085221"/>
              <a:gd name="connsiteY34" fmla="*/ 2526632 h 15135727"/>
              <a:gd name="connsiteX35" fmla="*/ 3801979 w 8085221"/>
              <a:gd name="connsiteY35" fmla="*/ 2622885 h 15135727"/>
              <a:gd name="connsiteX36" fmla="*/ 3946358 w 8085221"/>
              <a:gd name="connsiteY36" fmla="*/ 2550695 h 15135727"/>
              <a:gd name="connsiteX37" fmla="*/ 4018548 w 8085221"/>
              <a:gd name="connsiteY37" fmla="*/ 2598821 h 15135727"/>
              <a:gd name="connsiteX38" fmla="*/ 4138864 w 8085221"/>
              <a:gd name="connsiteY38" fmla="*/ 2574758 h 15135727"/>
              <a:gd name="connsiteX39" fmla="*/ 4307306 w 8085221"/>
              <a:gd name="connsiteY39" fmla="*/ 2671011 h 15135727"/>
              <a:gd name="connsiteX40" fmla="*/ 4427621 w 8085221"/>
              <a:gd name="connsiteY40" fmla="*/ 2622885 h 15135727"/>
              <a:gd name="connsiteX41" fmla="*/ 4668253 w 8085221"/>
              <a:gd name="connsiteY41" fmla="*/ 2743200 h 15135727"/>
              <a:gd name="connsiteX42" fmla="*/ 4788569 w 8085221"/>
              <a:gd name="connsiteY42" fmla="*/ 2815390 h 15135727"/>
              <a:gd name="connsiteX43" fmla="*/ 4957011 w 8085221"/>
              <a:gd name="connsiteY43" fmla="*/ 2719137 h 15135727"/>
              <a:gd name="connsiteX44" fmla="*/ 4981074 w 8085221"/>
              <a:gd name="connsiteY44" fmla="*/ 2382253 h 15135727"/>
              <a:gd name="connsiteX45" fmla="*/ 4981074 w 8085221"/>
              <a:gd name="connsiteY45" fmla="*/ 2382253 h 15135727"/>
              <a:gd name="connsiteX46" fmla="*/ 4884821 w 8085221"/>
              <a:gd name="connsiteY46" fmla="*/ 2093495 h 15135727"/>
              <a:gd name="connsiteX47" fmla="*/ 4764506 w 8085221"/>
              <a:gd name="connsiteY47" fmla="*/ 1900990 h 15135727"/>
              <a:gd name="connsiteX48" fmla="*/ 4764506 w 8085221"/>
              <a:gd name="connsiteY48" fmla="*/ 1804737 h 15135727"/>
              <a:gd name="connsiteX49" fmla="*/ 4957011 w 8085221"/>
              <a:gd name="connsiteY49" fmla="*/ 1564106 h 15135727"/>
              <a:gd name="connsiteX50" fmla="*/ 5221706 w 8085221"/>
              <a:gd name="connsiteY50" fmla="*/ 1588169 h 15135727"/>
              <a:gd name="connsiteX51" fmla="*/ 5486400 w 8085221"/>
              <a:gd name="connsiteY51" fmla="*/ 1684421 h 15135727"/>
              <a:gd name="connsiteX52" fmla="*/ 5799221 w 8085221"/>
              <a:gd name="connsiteY52" fmla="*/ 1684421 h 15135727"/>
              <a:gd name="connsiteX53" fmla="*/ 5871411 w 8085221"/>
              <a:gd name="connsiteY53" fmla="*/ 1443790 h 15135727"/>
              <a:gd name="connsiteX54" fmla="*/ 6087979 w 8085221"/>
              <a:gd name="connsiteY54" fmla="*/ 1395664 h 15135727"/>
              <a:gd name="connsiteX55" fmla="*/ 6087979 w 8085221"/>
              <a:gd name="connsiteY55" fmla="*/ 1082842 h 15135727"/>
              <a:gd name="connsiteX56" fmla="*/ 6424864 w 8085221"/>
              <a:gd name="connsiteY56" fmla="*/ 1058779 h 15135727"/>
              <a:gd name="connsiteX57" fmla="*/ 6665495 w 8085221"/>
              <a:gd name="connsiteY57" fmla="*/ 721895 h 15135727"/>
              <a:gd name="connsiteX58" fmla="*/ 6761748 w 8085221"/>
              <a:gd name="connsiteY58" fmla="*/ 649706 h 15135727"/>
              <a:gd name="connsiteX59" fmla="*/ 6737685 w 8085221"/>
              <a:gd name="connsiteY59" fmla="*/ 505327 h 15135727"/>
              <a:gd name="connsiteX60" fmla="*/ 6858000 w 8085221"/>
              <a:gd name="connsiteY60" fmla="*/ 360948 h 15135727"/>
              <a:gd name="connsiteX61" fmla="*/ 6761748 w 8085221"/>
              <a:gd name="connsiteY61" fmla="*/ 120316 h 15135727"/>
              <a:gd name="connsiteX62" fmla="*/ 7194885 w 8085221"/>
              <a:gd name="connsiteY62" fmla="*/ 0 h 15135727"/>
              <a:gd name="connsiteX63" fmla="*/ 7267074 w 8085221"/>
              <a:gd name="connsiteY63" fmla="*/ 120316 h 15135727"/>
              <a:gd name="connsiteX64" fmla="*/ 7267074 w 8085221"/>
              <a:gd name="connsiteY64" fmla="*/ 120316 h 15135727"/>
              <a:gd name="connsiteX65" fmla="*/ 7339264 w 8085221"/>
              <a:gd name="connsiteY65" fmla="*/ 360948 h 15135727"/>
              <a:gd name="connsiteX66" fmla="*/ 7628021 w 8085221"/>
              <a:gd name="connsiteY66" fmla="*/ 433137 h 15135727"/>
              <a:gd name="connsiteX67" fmla="*/ 7796464 w 8085221"/>
              <a:gd name="connsiteY67" fmla="*/ 649706 h 15135727"/>
              <a:gd name="connsiteX68" fmla="*/ 8085221 w 8085221"/>
              <a:gd name="connsiteY68" fmla="*/ 914400 h 15135727"/>
              <a:gd name="connsiteX69" fmla="*/ 7988969 w 8085221"/>
              <a:gd name="connsiteY69" fmla="*/ 1203158 h 15135727"/>
              <a:gd name="connsiteX70" fmla="*/ 7844590 w 8085221"/>
              <a:gd name="connsiteY70" fmla="*/ 1058779 h 15135727"/>
              <a:gd name="connsiteX71" fmla="*/ 7483642 w 8085221"/>
              <a:gd name="connsiteY71" fmla="*/ 1371600 h 15135727"/>
              <a:gd name="connsiteX72" fmla="*/ 7267074 w 8085221"/>
              <a:gd name="connsiteY72" fmla="*/ 1395664 h 15135727"/>
              <a:gd name="connsiteX73" fmla="*/ 7243011 w 8085221"/>
              <a:gd name="connsiteY73" fmla="*/ 1588169 h 15135727"/>
              <a:gd name="connsiteX74" fmla="*/ 6978316 w 8085221"/>
              <a:gd name="connsiteY74" fmla="*/ 1732548 h 15135727"/>
              <a:gd name="connsiteX75" fmla="*/ 6737685 w 8085221"/>
              <a:gd name="connsiteY75" fmla="*/ 2093495 h 15135727"/>
              <a:gd name="connsiteX76" fmla="*/ 6737685 w 8085221"/>
              <a:gd name="connsiteY76" fmla="*/ 2382253 h 15135727"/>
              <a:gd name="connsiteX77" fmla="*/ 6665495 w 8085221"/>
              <a:gd name="connsiteY77" fmla="*/ 2430379 h 15135727"/>
              <a:gd name="connsiteX78" fmla="*/ 6906127 w 8085221"/>
              <a:gd name="connsiteY78" fmla="*/ 2646948 h 15135727"/>
              <a:gd name="connsiteX79" fmla="*/ 6906127 w 8085221"/>
              <a:gd name="connsiteY79" fmla="*/ 2983832 h 15135727"/>
              <a:gd name="connsiteX80" fmla="*/ 6906127 w 8085221"/>
              <a:gd name="connsiteY80" fmla="*/ 3104148 h 15135727"/>
              <a:gd name="connsiteX81" fmla="*/ 6833937 w 8085221"/>
              <a:gd name="connsiteY81" fmla="*/ 3368842 h 15135727"/>
              <a:gd name="connsiteX82" fmla="*/ 6906127 w 8085221"/>
              <a:gd name="connsiteY82" fmla="*/ 3489158 h 15135727"/>
              <a:gd name="connsiteX83" fmla="*/ 6641432 w 8085221"/>
              <a:gd name="connsiteY83" fmla="*/ 3705727 h 15135727"/>
              <a:gd name="connsiteX84" fmla="*/ 6737685 w 8085221"/>
              <a:gd name="connsiteY84" fmla="*/ 3729790 h 15135727"/>
              <a:gd name="connsiteX85" fmla="*/ 6545179 w 8085221"/>
              <a:gd name="connsiteY85" fmla="*/ 3826042 h 15135727"/>
              <a:gd name="connsiteX86" fmla="*/ 6328611 w 8085221"/>
              <a:gd name="connsiteY86" fmla="*/ 3753853 h 15135727"/>
              <a:gd name="connsiteX87" fmla="*/ 6184232 w 8085221"/>
              <a:gd name="connsiteY87" fmla="*/ 3850106 h 15135727"/>
              <a:gd name="connsiteX88" fmla="*/ 6184232 w 8085221"/>
              <a:gd name="connsiteY88" fmla="*/ 3946358 h 15135727"/>
              <a:gd name="connsiteX89" fmla="*/ 6136106 w 8085221"/>
              <a:gd name="connsiteY89" fmla="*/ 4235116 h 15135727"/>
              <a:gd name="connsiteX90" fmla="*/ 5919537 w 8085221"/>
              <a:gd name="connsiteY90" fmla="*/ 4403558 h 15135727"/>
              <a:gd name="connsiteX91" fmla="*/ 5775158 w 8085221"/>
              <a:gd name="connsiteY91" fmla="*/ 4451685 h 15135727"/>
              <a:gd name="connsiteX92" fmla="*/ 5630779 w 8085221"/>
              <a:gd name="connsiteY92" fmla="*/ 4547937 h 15135727"/>
              <a:gd name="connsiteX93" fmla="*/ 5510464 w 8085221"/>
              <a:gd name="connsiteY93" fmla="*/ 4620127 h 15135727"/>
              <a:gd name="connsiteX94" fmla="*/ 5510464 w 8085221"/>
              <a:gd name="connsiteY94" fmla="*/ 4812632 h 15135727"/>
              <a:gd name="connsiteX95" fmla="*/ 5317958 w 8085221"/>
              <a:gd name="connsiteY95" fmla="*/ 4981074 h 15135727"/>
              <a:gd name="connsiteX96" fmla="*/ 5005137 w 8085221"/>
              <a:gd name="connsiteY96" fmla="*/ 5149516 h 15135727"/>
              <a:gd name="connsiteX97" fmla="*/ 4692316 w 8085221"/>
              <a:gd name="connsiteY97" fmla="*/ 5149516 h 15135727"/>
              <a:gd name="connsiteX98" fmla="*/ 4523874 w 8085221"/>
              <a:gd name="connsiteY98" fmla="*/ 5366085 h 15135727"/>
              <a:gd name="connsiteX99" fmla="*/ 4211053 w 8085221"/>
              <a:gd name="connsiteY99" fmla="*/ 5414211 h 15135727"/>
              <a:gd name="connsiteX100" fmla="*/ 4114800 w 8085221"/>
              <a:gd name="connsiteY100" fmla="*/ 5390148 h 15135727"/>
              <a:gd name="connsiteX101" fmla="*/ 4018548 w 8085221"/>
              <a:gd name="connsiteY101" fmla="*/ 5630779 h 15135727"/>
              <a:gd name="connsiteX102" fmla="*/ 4090737 w 8085221"/>
              <a:gd name="connsiteY102" fmla="*/ 5871411 h 15135727"/>
              <a:gd name="connsiteX103" fmla="*/ 4090737 w 8085221"/>
              <a:gd name="connsiteY103" fmla="*/ 6184232 h 15135727"/>
              <a:gd name="connsiteX104" fmla="*/ 4186990 w 8085221"/>
              <a:gd name="connsiteY104" fmla="*/ 6472990 h 15135727"/>
              <a:gd name="connsiteX105" fmla="*/ 4042611 w 8085221"/>
              <a:gd name="connsiteY105" fmla="*/ 6352674 h 15135727"/>
              <a:gd name="connsiteX106" fmla="*/ 3946358 w 8085221"/>
              <a:gd name="connsiteY106" fmla="*/ 6376737 h 15135727"/>
              <a:gd name="connsiteX107" fmla="*/ 4114800 w 8085221"/>
              <a:gd name="connsiteY107" fmla="*/ 6641432 h 15135727"/>
              <a:gd name="connsiteX108" fmla="*/ 4451685 w 8085221"/>
              <a:gd name="connsiteY108" fmla="*/ 6737685 h 15135727"/>
              <a:gd name="connsiteX109" fmla="*/ 4620127 w 8085221"/>
              <a:gd name="connsiteY109" fmla="*/ 6978316 h 15135727"/>
              <a:gd name="connsiteX110" fmla="*/ 4740442 w 8085221"/>
              <a:gd name="connsiteY110" fmla="*/ 7170821 h 15135727"/>
              <a:gd name="connsiteX111" fmla="*/ 5077327 w 8085221"/>
              <a:gd name="connsiteY111" fmla="*/ 7387390 h 15135727"/>
              <a:gd name="connsiteX112" fmla="*/ 5125453 w 8085221"/>
              <a:gd name="connsiteY112" fmla="*/ 7603958 h 15135727"/>
              <a:gd name="connsiteX113" fmla="*/ 5197642 w 8085221"/>
              <a:gd name="connsiteY113" fmla="*/ 7796464 h 15135727"/>
              <a:gd name="connsiteX114" fmla="*/ 5486400 w 8085221"/>
              <a:gd name="connsiteY114" fmla="*/ 7964906 h 15135727"/>
              <a:gd name="connsiteX115" fmla="*/ 5486400 w 8085221"/>
              <a:gd name="connsiteY115" fmla="*/ 8349916 h 15135727"/>
              <a:gd name="connsiteX116" fmla="*/ 5678906 w 8085221"/>
              <a:gd name="connsiteY116" fmla="*/ 8614611 h 15135727"/>
              <a:gd name="connsiteX117" fmla="*/ 5919537 w 8085221"/>
              <a:gd name="connsiteY117" fmla="*/ 9071811 h 15135727"/>
              <a:gd name="connsiteX118" fmla="*/ 6160169 w 8085221"/>
              <a:gd name="connsiteY118" fmla="*/ 9336506 h 15135727"/>
              <a:gd name="connsiteX119" fmla="*/ 6280485 w 8085221"/>
              <a:gd name="connsiteY119" fmla="*/ 9601200 h 15135727"/>
              <a:gd name="connsiteX120" fmla="*/ 6400800 w 8085221"/>
              <a:gd name="connsiteY120" fmla="*/ 9793706 h 15135727"/>
              <a:gd name="connsiteX121" fmla="*/ 6569242 w 8085221"/>
              <a:gd name="connsiteY121" fmla="*/ 10058400 h 15135727"/>
              <a:gd name="connsiteX122" fmla="*/ 6713621 w 8085221"/>
              <a:gd name="connsiteY122" fmla="*/ 10106527 h 15135727"/>
              <a:gd name="connsiteX123" fmla="*/ 6545179 w 8085221"/>
              <a:gd name="connsiteY123" fmla="*/ 10202779 h 15135727"/>
              <a:gd name="connsiteX124" fmla="*/ 6569242 w 8085221"/>
              <a:gd name="connsiteY124" fmla="*/ 10443411 h 15135727"/>
              <a:gd name="connsiteX125" fmla="*/ 6593306 w 8085221"/>
              <a:gd name="connsiteY125" fmla="*/ 10708106 h 15135727"/>
              <a:gd name="connsiteX126" fmla="*/ 6761748 w 8085221"/>
              <a:gd name="connsiteY126" fmla="*/ 10924674 h 15135727"/>
              <a:gd name="connsiteX127" fmla="*/ 6641432 w 8085221"/>
              <a:gd name="connsiteY127" fmla="*/ 11093116 h 15135727"/>
              <a:gd name="connsiteX128" fmla="*/ 6713621 w 8085221"/>
              <a:gd name="connsiteY128" fmla="*/ 11261558 h 15135727"/>
              <a:gd name="connsiteX129" fmla="*/ 6737685 w 8085221"/>
              <a:gd name="connsiteY129" fmla="*/ 11526253 h 15135727"/>
              <a:gd name="connsiteX130" fmla="*/ 6617369 w 8085221"/>
              <a:gd name="connsiteY130" fmla="*/ 11839074 h 15135727"/>
              <a:gd name="connsiteX131" fmla="*/ 6617369 w 8085221"/>
              <a:gd name="connsiteY131" fmla="*/ 12031579 h 15135727"/>
              <a:gd name="connsiteX132" fmla="*/ 6641432 w 8085221"/>
              <a:gd name="connsiteY132" fmla="*/ 12127832 h 15135727"/>
              <a:gd name="connsiteX133" fmla="*/ 6761748 w 8085221"/>
              <a:gd name="connsiteY133" fmla="*/ 12031579 h 15135727"/>
              <a:gd name="connsiteX134" fmla="*/ 6761748 w 8085221"/>
              <a:gd name="connsiteY134" fmla="*/ 12296274 h 15135727"/>
              <a:gd name="connsiteX135" fmla="*/ 6689558 w 8085221"/>
              <a:gd name="connsiteY135" fmla="*/ 12512842 h 15135727"/>
              <a:gd name="connsiteX136" fmla="*/ 6785811 w 8085221"/>
              <a:gd name="connsiteY136" fmla="*/ 12777537 h 15135727"/>
              <a:gd name="connsiteX137" fmla="*/ 6569242 w 8085221"/>
              <a:gd name="connsiteY137" fmla="*/ 12873790 h 15135727"/>
              <a:gd name="connsiteX138" fmla="*/ 6545179 w 8085221"/>
              <a:gd name="connsiteY138" fmla="*/ 13090358 h 15135727"/>
              <a:gd name="connsiteX139" fmla="*/ 6448927 w 8085221"/>
              <a:gd name="connsiteY139" fmla="*/ 13355053 h 15135727"/>
              <a:gd name="connsiteX140" fmla="*/ 6256421 w 8085221"/>
              <a:gd name="connsiteY140" fmla="*/ 13571621 h 15135727"/>
              <a:gd name="connsiteX141" fmla="*/ 6087979 w 8085221"/>
              <a:gd name="connsiteY141" fmla="*/ 13667874 h 15135727"/>
              <a:gd name="connsiteX142" fmla="*/ 5943600 w 8085221"/>
              <a:gd name="connsiteY142" fmla="*/ 13716000 h 15135727"/>
              <a:gd name="connsiteX143" fmla="*/ 5702969 w 8085221"/>
              <a:gd name="connsiteY143" fmla="*/ 13667874 h 15135727"/>
              <a:gd name="connsiteX144" fmla="*/ 5582653 w 8085221"/>
              <a:gd name="connsiteY144" fmla="*/ 13691937 h 15135727"/>
              <a:gd name="connsiteX145" fmla="*/ 5727032 w 8085221"/>
              <a:gd name="connsiteY145" fmla="*/ 13836316 h 15135727"/>
              <a:gd name="connsiteX146" fmla="*/ 5582653 w 8085221"/>
              <a:gd name="connsiteY146" fmla="*/ 14052885 h 15135727"/>
              <a:gd name="connsiteX147" fmla="*/ 5462337 w 8085221"/>
              <a:gd name="connsiteY147" fmla="*/ 14149137 h 15135727"/>
              <a:gd name="connsiteX148" fmla="*/ 5342021 w 8085221"/>
              <a:gd name="connsiteY148" fmla="*/ 14004758 h 15135727"/>
              <a:gd name="connsiteX149" fmla="*/ 5245769 w 8085221"/>
              <a:gd name="connsiteY149" fmla="*/ 14004758 h 15135727"/>
              <a:gd name="connsiteX150" fmla="*/ 5245769 w 8085221"/>
              <a:gd name="connsiteY150" fmla="*/ 13956632 h 15135727"/>
              <a:gd name="connsiteX151" fmla="*/ 5101390 w 8085221"/>
              <a:gd name="connsiteY151" fmla="*/ 13956632 h 15135727"/>
              <a:gd name="connsiteX152" fmla="*/ 4981074 w 8085221"/>
              <a:gd name="connsiteY152" fmla="*/ 13860379 h 15135727"/>
              <a:gd name="connsiteX153" fmla="*/ 4740442 w 8085221"/>
              <a:gd name="connsiteY153" fmla="*/ 13908506 h 15135727"/>
              <a:gd name="connsiteX154" fmla="*/ 4475748 w 8085221"/>
              <a:gd name="connsiteY154" fmla="*/ 13956632 h 15135727"/>
              <a:gd name="connsiteX155" fmla="*/ 4379495 w 8085221"/>
              <a:gd name="connsiteY155" fmla="*/ 14028821 h 15135727"/>
              <a:gd name="connsiteX156" fmla="*/ 4403558 w 8085221"/>
              <a:gd name="connsiteY156" fmla="*/ 14197264 h 15135727"/>
              <a:gd name="connsiteX157" fmla="*/ 4572000 w 8085221"/>
              <a:gd name="connsiteY157" fmla="*/ 14149137 h 15135727"/>
              <a:gd name="connsiteX158" fmla="*/ 4523874 w 8085221"/>
              <a:gd name="connsiteY158" fmla="*/ 14558211 h 15135727"/>
              <a:gd name="connsiteX159" fmla="*/ 4403558 w 8085221"/>
              <a:gd name="connsiteY159" fmla="*/ 14437895 h 15135727"/>
              <a:gd name="connsiteX160" fmla="*/ 4403558 w 8085221"/>
              <a:gd name="connsiteY160" fmla="*/ 14437895 h 15135727"/>
              <a:gd name="connsiteX161" fmla="*/ 4283242 w 8085221"/>
              <a:gd name="connsiteY161" fmla="*/ 14245390 h 15135727"/>
              <a:gd name="connsiteX162" fmla="*/ 4235116 w 8085221"/>
              <a:gd name="connsiteY162" fmla="*/ 14341642 h 15135727"/>
              <a:gd name="connsiteX163" fmla="*/ 4162927 w 8085221"/>
              <a:gd name="connsiteY163" fmla="*/ 14389769 h 15135727"/>
              <a:gd name="connsiteX164" fmla="*/ 4162927 w 8085221"/>
              <a:gd name="connsiteY164" fmla="*/ 14389769 h 15135727"/>
              <a:gd name="connsiteX165" fmla="*/ 3922295 w 8085221"/>
              <a:gd name="connsiteY165" fmla="*/ 14245390 h 15135727"/>
              <a:gd name="connsiteX166" fmla="*/ 3801979 w 8085221"/>
              <a:gd name="connsiteY166" fmla="*/ 14293516 h 15135727"/>
              <a:gd name="connsiteX167" fmla="*/ 3681664 w 8085221"/>
              <a:gd name="connsiteY167" fmla="*/ 14389769 h 15135727"/>
              <a:gd name="connsiteX168" fmla="*/ 3657600 w 8085221"/>
              <a:gd name="connsiteY168" fmla="*/ 14654464 h 15135727"/>
              <a:gd name="connsiteX169" fmla="*/ 3513221 w 8085221"/>
              <a:gd name="connsiteY169" fmla="*/ 14726653 h 15135727"/>
              <a:gd name="connsiteX170" fmla="*/ 3513221 w 8085221"/>
              <a:gd name="connsiteY170" fmla="*/ 14871032 h 15135727"/>
              <a:gd name="connsiteX171" fmla="*/ 3633537 w 8085221"/>
              <a:gd name="connsiteY171" fmla="*/ 14967285 h 15135727"/>
              <a:gd name="connsiteX172" fmla="*/ 3609474 w 8085221"/>
              <a:gd name="connsiteY172" fmla="*/ 15087600 h 15135727"/>
              <a:gd name="connsiteX173" fmla="*/ 3441032 w 8085221"/>
              <a:gd name="connsiteY173" fmla="*/ 15039474 h 15135727"/>
              <a:gd name="connsiteX174" fmla="*/ 3272590 w 8085221"/>
              <a:gd name="connsiteY174" fmla="*/ 15063537 h 15135727"/>
              <a:gd name="connsiteX175" fmla="*/ 3248527 w 8085221"/>
              <a:gd name="connsiteY175" fmla="*/ 14895095 h 15135727"/>
              <a:gd name="connsiteX176" fmla="*/ 3128211 w 8085221"/>
              <a:gd name="connsiteY176" fmla="*/ 14919158 h 15135727"/>
              <a:gd name="connsiteX177" fmla="*/ 2959769 w 8085221"/>
              <a:gd name="connsiteY177" fmla="*/ 15135727 h 15135727"/>
              <a:gd name="connsiteX178" fmla="*/ 2935706 w 8085221"/>
              <a:gd name="connsiteY178" fmla="*/ 14895095 h 15135727"/>
              <a:gd name="connsiteX179" fmla="*/ 2791327 w 8085221"/>
              <a:gd name="connsiteY179" fmla="*/ 14943221 h 15135727"/>
              <a:gd name="connsiteX180" fmla="*/ 2671011 w 8085221"/>
              <a:gd name="connsiteY180" fmla="*/ 15039474 h 15135727"/>
              <a:gd name="connsiteX181" fmla="*/ 2430379 w 8085221"/>
              <a:gd name="connsiteY181" fmla="*/ 15087600 h 15135727"/>
              <a:gd name="connsiteX182" fmla="*/ 2237874 w 8085221"/>
              <a:gd name="connsiteY182" fmla="*/ 15039474 h 15135727"/>
              <a:gd name="connsiteX183" fmla="*/ 2622885 w 8085221"/>
              <a:gd name="connsiteY183" fmla="*/ 14846969 h 15135727"/>
              <a:gd name="connsiteX184" fmla="*/ 2887579 w 8085221"/>
              <a:gd name="connsiteY184" fmla="*/ 14774779 h 15135727"/>
              <a:gd name="connsiteX185" fmla="*/ 2839453 w 8085221"/>
              <a:gd name="connsiteY185" fmla="*/ 14582274 h 15135727"/>
              <a:gd name="connsiteX186" fmla="*/ 2935706 w 8085221"/>
              <a:gd name="connsiteY186" fmla="*/ 14510085 h 15135727"/>
              <a:gd name="connsiteX187" fmla="*/ 2935706 w 8085221"/>
              <a:gd name="connsiteY187" fmla="*/ 14510085 h 15135727"/>
              <a:gd name="connsiteX188" fmla="*/ 3080085 w 8085221"/>
              <a:gd name="connsiteY188" fmla="*/ 14413832 h 15135727"/>
              <a:gd name="connsiteX189" fmla="*/ 3152274 w 8085221"/>
              <a:gd name="connsiteY189" fmla="*/ 14341642 h 15135727"/>
              <a:gd name="connsiteX190" fmla="*/ 3080085 w 8085221"/>
              <a:gd name="connsiteY190" fmla="*/ 14269453 h 15135727"/>
              <a:gd name="connsiteX191" fmla="*/ 3152274 w 8085221"/>
              <a:gd name="connsiteY191" fmla="*/ 14197264 h 15135727"/>
              <a:gd name="connsiteX192" fmla="*/ 3152274 w 8085221"/>
              <a:gd name="connsiteY192" fmla="*/ 14052885 h 15135727"/>
              <a:gd name="connsiteX193" fmla="*/ 3080085 w 8085221"/>
              <a:gd name="connsiteY193" fmla="*/ 13980695 h 15135727"/>
              <a:gd name="connsiteX194" fmla="*/ 3056021 w 8085221"/>
              <a:gd name="connsiteY194" fmla="*/ 14076948 h 15135727"/>
              <a:gd name="connsiteX195" fmla="*/ 2935706 w 8085221"/>
              <a:gd name="connsiteY195" fmla="*/ 14076948 h 15135727"/>
              <a:gd name="connsiteX196" fmla="*/ 2863516 w 8085221"/>
              <a:gd name="connsiteY196" fmla="*/ 14125074 h 15135727"/>
              <a:gd name="connsiteX197" fmla="*/ 2719137 w 8085221"/>
              <a:gd name="connsiteY197" fmla="*/ 14197264 h 15135727"/>
              <a:gd name="connsiteX198" fmla="*/ 2646948 w 8085221"/>
              <a:gd name="connsiteY198" fmla="*/ 14197264 h 15135727"/>
              <a:gd name="connsiteX199" fmla="*/ 2598821 w 8085221"/>
              <a:gd name="connsiteY199" fmla="*/ 14125074 h 15135727"/>
              <a:gd name="connsiteX200" fmla="*/ 2430379 w 8085221"/>
              <a:gd name="connsiteY200" fmla="*/ 13836316 h 15135727"/>
              <a:gd name="connsiteX201" fmla="*/ 2646948 w 8085221"/>
              <a:gd name="connsiteY201" fmla="*/ 13812253 h 15135727"/>
              <a:gd name="connsiteX202" fmla="*/ 2502569 w 8085221"/>
              <a:gd name="connsiteY202" fmla="*/ 13475369 h 15135727"/>
              <a:gd name="connsiteX203" fmla="*/ 2550695 w 8085221"/>
              <a:gd name="connsiteY203" fmla="*/ 13186611 h 15135727"/>
              <a:gd name="connsiteX204" fmla="*/ 2719137 w 8085221"/>
              <a:gd name="connsiteY204" fmla="*/ 13042232 h 15135727"/>
              <a:gd name="connsiteX205" fmla="*/ 2791327 w 8085221"/>
              <a:gd name="connsiteY205" fmla="*/ 12945979 h 15135727"/>
              <a:gd name="connsiteX206" fmla="*/ 3031958 w 8085221"/>
              <a:gd name="connsiteY206" fmla="*/ 13090358 h 15135727"/>
              <a:gd name="connsiteX207" fmla="*/ 3056021 w 8085221"/>
              <a:gd name="connsiteY207" fmla="*/ 12753474 h 15135727"/>
              <a:gd name="connsiteX208" fmla="*/ 2887579 w 8085221"/>
              <a:gd name="connsiteY208" fmla="*/ 12777537 h 15135727"/>
              <a:gd name="connsiteX209" fmla="*/ 2815390 w 8085221"/>
              <a:gd name="connsiteY209" fmla="*/ 12777537 h 15135727"/>
              <a:gd name="connsiteX210" fmla="*/ 3176337 w 8085221"/>
              <a:gd name="connsiteY210" fmla="*/ 12368464 h 15135727"/>
              <a:gd name="connsiteX211" fmla="*/ 3104148 w 8085221"/>
              <a:gd name="connsiteY211" fmla="*/ 12320337 h 15135727"/>
              <a:gd name="connsiteX212" fmla="*/ 3104148 w 8085221"/>
              <a:gd name="connsiteY212" fmla="*/ 12320337 h 15135727"/>
              <a:gd name="connsiteX213" fmla="*/ 3007895 w 8085221"/>
              <a:gd name="connsiteY213" fmla="*/ 12079706 h 15135727"/>
              <a:gd name="connsiteX214" fmla="*/ 2911642 w 8085221"/>
              <a:gd name="connsiteY214" fmla="*/ 11935327 h 15135727"/>
              <a:gd name="connsiteX215" fmla="*/ 2863516 w 8085221"/>
              <a:gd name="connsiteY215" fmla="*/ 11694695 h 15135727"/>
              <a:gd name="connsiteX216" fmla="*/ 2911642 w 8085221"/>
              <a:gd name="connsiteY216" fmla="*/ 11454064 h 15135727"/>
              <a:gd name="connsiteX217" fmla="*/ 3056021 w 8085221"/>
              <a:gd name="connsiteY217" fmla="*/ 11454064 h 15135727"/>
              <a:gd name="connsiteX218" fmla="*/ 2983832 w 8085221"/>
              <a:gd name="connsiteY218" fmla="*/ 11381874 h 15135727"/>
              <a:gd name="connsiteX219" fmla="*/ 3031958 w 8085221"/>
              <a:gd name="connsiteY219" fmla="*/ 11285621 h 15135727"/>
              <a:gd name="connsiteX220" fmla="*/ 3007895 w 8085221"/>
              <a:gd name="connsiteY220" fmla="*/ 11189369 h 15135727"/>
              <a:gd name="connsiteX221" fmla="*/ 2887579 w 8085221"/>
              <a:gd name="connsiteY221" fmla="*/ 11141242 h 15135727"/>
              <a:gd name="connsiteX222" fmla="*/ 2887579 w 8085221"/>
              <a:gd name="connsiteY222" fmla="*/ 10972800 h 15135727"/>
              <a:gd name="connsiteX223" fmla="*/ 2887579 w 8085221"/>
              <a:gd name="connsiteY223" fmla="*/ 10924674 h 15135727"/>
              <a:gd name="connsiteX224" fmla="*/ 2767264 w 8085221"/>
              <a:gd name="connsiteY224" fmla="*/ 11020927 h 15135727"/>
              <a:gd name="connsiteX225" fmla="*/ 2743200 w 8085221"/>
              <a:gd name="connsiteY225" fmla="*/ 10924674 h 15135727"/>
              <a:gd name="connsiteX226" fmla="*/ 2550695 w 8085221"/>
              <a:gd name="connsiteY226" fmla="*/ 11020927 h 15135727"/>
              <a:gd name="connsiteX227" fmla="*/ 2526632 w 8085221"/>
              <a:gd name="connsiteY227" fmla="*/ 11117179 h 15135727"/>
              <a:gd name="connsiteX228" fmla="*/ 2334127 w 8085221"/>
              <a:gd name="connsiteY228" fmla="*/ 10996864 h 15135727"/>
              <a:gd name="connsiteX229" fmla="*/ 2358190 w 8085221"/>
              <a:gd name="connsiteY229" fmla="*/ 10732169 h 15135727"/>
              <a:gd name="connsiteX230" fmla="*/ 2334127 w 8085221"/>
              <a:gd name="connsiteY230" fmla="*/ 10587790 h 15135727"/>
              <a:gd name="connsiteX231" fmla="*/ 2406316 w 8085221"/>
              <a:gd name="connsiteY231" fmla="*/ 10491537 h 15135727"/>
              <a:gd name="connsiteX232" fmla="*/ 2598821 w 8085221"/>
              <a:gd name="connsiteY232" fmla="*/ 10684042 h 15135727"/>
              <a:gd name="connsiteX233" fmla="*/ 2767264 w 8085221"/>
              <a:gd name="connsiteY233" fmla="*/ 10684042 h 15135727"/>
              <a:gd name="connsiteX234" fmla="*/ 2646948 w 8085221"/>
              <a:gd name="connsiteY234" fmla="*/ 10515600 h 15135727"/>
              <a:gd name="connsiteX235" fmla="*/ 2815390 w 8085221"/>
              <a:gd name="connsiteY235" fmla="*/ 10395285 h 15135727"/>
              <a:gd name="connsiteX236" fmla="*/ 3080085 w 8085221"/>
              <a:gd name="connsiteY236" fmla="*/ 10419348 h 15135727"/>
              <a:gd name="connsiteX237" fmla="*/ 3248527 w 8085221"/>
              <a:gd name="connsiteY237" fmla="*/ 10539664 h 15135727"/>
              <a:gd name="connsiteX238" fmla="*/ 3320716 w 8085221"/>
              <a:gd name="connsiteY238" fmla="*/ 10659979 h 15135727"/>
              <a:gd name="connsiteX239" fmla="*/ 3465095 w 8085221"/>
              <a:gd name="connsiteY239" fmla="*/ 10659979 h 15135727"/>
              <a:gd name="connsiteX240" fmla="*/ 3441032 w 8085221"/>
              <a:gd name="connsiteY240" fmla="*/ 10491537 h 15135727"/>
              <a:gd name="connsiteX241" fmla="*/ 3392906 w 8085221"/>
              <a:gd name="connsiteY241" fmla="*/ 10250906 h 15135727"/>
              <a:gd name="connsiteX242" fmla="*/ 3152274 w 8085221"/>
              <a:gd name="connsiteY242" fmla="*/ 10250906 h 15135727"/>
              <a:gd name="connsiteX243" fmla="*/ 3176337 w 8085221"/>
              <a:gd name="connsiteY243" fmla="*/ 10178716 h 15135727"/>
              <a:gd name="connsiteX244" fmla="*/ 3104148 w 8085221"/>
              <a:gd name="connsiteY244" fmla="*/ 10154653 h 15135727"/>
              <a:gd name="connsiteX245" fmla="*/ 3007895 w 8085221"/>
              <a:gd name="connsiteY245" fmla="*/ 9962148 h 15135727"/>
              <a:gd name="connsiteX246" fmla="*/ 3176337 w 8085221"/>
              <a:gd name="connsiteY246" fmla="*/ 9889958 h 15135727"/>
              <a:gd name="connsiteX247" fmla="*/ 2959769 w 8085221"/>
              <a:gd name="connsiteY247" fmla="*/ 9504948 h 15135727"/>
              <a:gd name="connsiteX248" fmla="*/ 2791327 w 8085221"/>
              <a:gd name="connsiteY248" fmla="*/ 9456821 h 15135727"/>
              <a:gd name="connsiteX249" fmla="*/ 2574758 w 8085221"/>
              <a:gd name="connsiteY249" fmla="*/ 9336506 h 15135727"/>
              <a:gd name="connsiteX250" fmla="*/ 2550695 w 8085221"/>
              <a:gd name="connsiteY250" fmla="*/ 9071811 h 15135727"/>
              <a:gd name="connsiteX251" fmla="*/ 2695074 w 8085221"/>
              <a:gd name="connsiteY251" fmla="*/ 8999621 h 15135727"/>
              <a:gd name="connsiteX252" fmla="*/ 2622885 w 8085221"/>
              <a:gd name="connsiteY252" fmla="*/ 8975558 h 15135727"/>
              <a:gd name="connsiteX253" fmla="*/ 2430379 w 8085221"/>
              <a:gd name="connsiteY253" fmla="*/ 8999621 h 15135727"/>
              <a:gd name="connsiteX254" fmla="*/ 2261937 w 8085221"/>
              <a:gd name="connsiteY254" fmla="*/ 9168064 h 15135727"/>
              <a:gd name="connsiteX255" fmla="*/ 2237874 w 8085221"/>
              <a:gd name="connsiteY255" fmla="*/ 8999621 h 15135727"/>
              <a:gd name="connsiteX256" fmla="*/ 2117558 w 8085221"/>
              <a:gd name="connsiteY256" fmla="*/ 8975558 h 15135727"/>
              <a:gd name="connsiteX257" fmla="*/ 2045369 w 8085221"/>
              <a:gd name="connsiteY257" fmla="*/ 8783053 h 15135727"/>
              <a:gd name="connsiteX258" fmla="*/ 1852864 w 8085221"/>
              <a:gd name="connsiteY258" fmla="*/ 8758990 h 15135727"/>
              <a:gd name="connsiteX259" fmla="*/ 1636295 w 8085221"/>
              <a:gd name="connsiteY259" fmla="*/ 8927432 h 15135727"/>
              <a:gd name="connsiteX260" fmla="*/ 1588169 w 8085221"/>
              <a:gd name="connsiteY260" fmla="*/ 9023685 h 15135727"/>
              <a:gd name="connsiteX261" fmla="*/ 1515979 w 8085221"/>
              <a:gd name="connsiteY261" fmla="*/ 8879306 h 15135727"/>
              <a:gd name="connsiteX262" fmla="*/ 1347537 w 8085221"/>
              <a:gd name="connsiteY262" fmla="*/ 8879306 h 15135727"/>
              <a:gd name="connsiteX263" fmla="*/ 1347537 w 8085221"/>
              <a:gd name="connsiteY263" fmla="*/ 8710864 h 15135727"/>
              <a:gd name="connsiteX264" fmla="*/ 1106906 w 8085221"/>
              <a:gd name="connsiteY264" fmla="*/ 8783053 h 15135727"/>
              <a:gd name="connsiteX265" fmla="*/ 890337 w 8085221"/>
              <a:gd name="connsiteY265" fmla="*/ 8686800 h 15135727"/>
              <a:gd name="connsiteX266" fmla="*/ 649706 w 8085221"/>
              <a:gd name="connsiteY266" fmla="*/ 8662737 h 15135727"/>
              <a:gd name="connsiteX267" fmla="*/ 385011 w 8085221"/>
              <a:gd name="connsiteY267" fmla="*/ 8566485 h 15135727"/>
              <a:gd name="connsiteX268" fmla="*/ 577516 w 8085221"/>
              <a:gd name="connsiteY268" fmla="*/ 8373979 h 15135727"/>
              <a:gd name="connsiteX269" fmla="*/ 794085 w 8085221"/>
              <a:gd name="connsiteY269" fmla="*/ 8301790 h 15135727"/>
              <a:gd name="connsiteX270" fmla="*/ 745958 w 8085221"/>
              <a:gd name="connsiteY270" fmla="*/ 8133348 h 15135727"/>
              <a:gd name="connsiteX271" fmla="*/ 818148 w 8085221"/>
              <a:gd name="connsiteY271" fmla="*/ 7820527 h 15135727"/>
              <a:gd name="connsiteX272" fmla="*/ 697832 w 8085221"/>
              <a:gd name="connsiteY272" fmla="*/ 7820527 h 15135727"/>
              <a:gd name="connsiteX273" fmla="*/ 625642 w 8085221"/>
              <a:gd name="connsiteY273" fmla="*/ 7916779 h 15135727"/>
              <a:gd name="connsiteX274" fmla="*/ 457200 w 8085221"/>
              <a:gd name="connsiteY274" fmla="*/ 7820527 h 15135727"/>
              <a:gd name="connsiteX275" fmla="*/ 529390 w 8085221"/>
              <a:gd name="connsiteY275" fmla="*/ 7700211 h 15135727"/>
              <a:gd name="connsiteX276" fmla="*/ 938464 w 8085221"/>
              <a:gd name="connsiteY276" fmla="*/ 7676148 h 15135727"/>
              <a:gd name="connsiteX277" fmla="*/ 1058779 w 8085221"/>
              <a:gd name="connsiteY277" fmla="*/ 7459579 h 15135727"/>
              <a:gd name="connsiteX278" fmla="*/ 1203158 w 8085221"/>
              <a:gd name="connsiteY278" fmla="*/ 7603958 h 15135727"/>
              <a:gd name="connsiteX279" fmla="*/ 1299411 w 8085221"/>
              <a:gd name="connsiteY279" fmla="*/ 7555832 h 15135727"/>
              <a:gd name="connsiteX280" fmla="*/ 1443790 w 8085221"/>
              <a:gd name="connsiteY280" fmla="*/ 7507706 h 15135727"/>
              <a:gd name="connsiteX281" fmla="*/ 1684421 w 8085221"/>
              <a:gd name="connsiteY281" fmla="*/ 7603958 h 15135727"/>
              <a:gd name="connsiteX282" fmla="*/ 1684421 w 8085221"/>
              <a:gd name="connsiteY282" fmla="*/ 7603958 h 15135727"/>
              <a:gd name="connsiteX283" fmla="*/ 1540042 w 8085221"/>
              <a:gd name="connsiteY283" fmla="*/ 7363327 h 15135727"/>
              <a:gd name="connsiteX284" fmla="*/ 1299411 w 8085221"/>
              <a:gd name="connsiteY284" fmla="*/ 7315200 h 15135727"/>
              <a:gd name="connsiteX285" fmla="*/ 1130969 w 8085221"/>
              <a:gd name="connsiteY285" fmla="*/ 7339264 h 15135727"/>
              <a:gd name="connsiteX286" fmla="*/ 1034716 w 8085221"/>
              <a:gd name="connsiteY286" fmla="*/ 7315200 h 15135727"/>
              <a:gd name="connsiteX287" fmla="*/ 1155032 w 8085221"/>
              <a:gd name="connsiteY287" fmla="*/ 7050506 h 15135727"/>
              <a:gd name="connsiteX288" fmla="*/ 1155032 w 8085221"/>
              <a:gd name="connsiteY288" fmla="*/ 6930190 h 15135727"/>
              <a:gd name="connsiteX289" fmla="*/ 1155032 w 8085221"/>
              <a:gd name="connsiteY289" fmla="*/ 6761748 h 15135727"/>
              <a:gd name="connsiteX290" fmla="*/ 1203158 w 8085221"/>
              <a:gd name="connsiteY290" fmla="*/ 6617369 h 15135727"/>
              <a:gd name="connsiteX291" fmla="*/ 1371600 w 8085221"/>
              <a:gd name="connsiteY291" fmla="*/ 6472990 h 15135727"/>
              <a:gd name="connsiteX292" fmla="*/ 1443790 w 8085221"/>
              <a:gd name="connsiteY292" fmla="*/ 6328611 h 15135727"/>
              <a:gd name="connsiteX293" fmla="*/ 1419727 w 8085221"/>
              <a:gd name="connsiteY293" fmla="*/ 6208295 h 15135727"/>
              <a:gd name="connsiteX294" fmla="*/ 1275348 w 8085221"/>
              <a:gd name="connsiteY294" fmla="*/ 6304548 h 15135727"/>
              <a:gd name="connsiteX295" fmla="*/ 1323474 w 8085221"/>
              <a:gd name="connsiteY295" fmla="*/ 6015790 h 15135727"/>
              <a:gd name="connsiteX296" fmla="*/ 1540042 w 8085221"/>
              <a:gd name="connsiteY296" fmla="*/ 5871411 h 15135727"/>
              <a:gd name="connsiteX297" fmla="*/ 1540042 w 8085221"/>
              <a:gd name="connsiteY297" fmla="*/ 5751095 h 15135727"/>
              <a:gd name="connsiteX298" fmla="*/ 1395664 w 8085221"/>
              <a:gd name="connsiteY298" fmla="*/ 5799221 h 15135727"/>
              <a:gd name="connsiteX299" fmla="*/ 1179095 w 8085221"/>
              <a:gd name="connsiteY299" fmla="*/ 5799221 h 15135727"/>
              <a:gd name="connsiteX300" fmla="*/ 890337 w 8085221"/>
              <a:gd name="connsiteY300" fmla="*/ 5775158 h 15135727"/>
              <a:gd name="connsiteX301" fmla="*/ 697832 w 8085221"/>
              <a:gd name="connsiteY301" fmla="*/ 5606716 h 15135727"/>
              <a:gd name="connsiteX302" fmla="*/ 577516 w 8085221"/>
              <a:gd name="connsiteY302" fmla="*/ 5582653 h 15135727"/>
              <a:gd name="connsiteX303" fmla="*/ 697832 w 8085221"/>
              <a:gd name="connsiteY303" fmla="*/ 5775158 h 15135727"/>
              <a:gd name="connsiteX304" fmla="*/ 409074 w 8085221"/>
              <a:gd name="connsiteY304" fmla="*/ 5799221 h 15135727"/>
              <a:gd name="connsiteX305" fmla="*/ 168442 w 8085221"/>
              <a:gd name="connsiteY305" fmla="*/ 5702969 h 15135727"/>
              <a:gd name="connsiteX306" fmla="*/ 264695 w 8085221"/>
              <a:gd name="connsiteY306" fmla="*/ 5558590 h 15135727"/>
              <a:gd name="connsiteX307" fmla="*/ 144379 w 8085221"/>
              <a:gd name="connsiteY307" fmla="*/ 5510464 h 15135727"/>
              <a:gd name="connsiteX308" fmla="*/ 0 w 8085221"/>
              <a:gd name="connsiteY308" fmla="*/ 5462337 h 15135727"/>
              <a:gd name="connsiteX309" fmla="*/ 96253 w 8085221"/>
              <a:gd name="connsiteY30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61348 w 8085221"/>
              <a:gd name="connsiteY35" fmla="*/ 2526632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84821 w 8085221"/>
              <a:gd name="connsiteY48" fmla="*/ 2093495 h 15135727"/>
              <a:gd name="connsiteX49" fmla="*/ 4764506 w 8085221"/>
              <a:gd name="connsiteY49" fmla="*/ 1900990 h 15135727"/>
              <a:gd name="connsiteX50" fmla="*/ 4764506 w 8085221"/>
              <a:gd name="connsiteY50" fmla="*/ 1804737 h 15135727"/>
              <a:gd name="connsiteX51" fmla="*/ 4957011 w 8085221"/>
              <a:gd name="connsiteY51" fmla="*/ 1564106 h 15135727"/>
              <a:gd name="connsiteX52" fmla="*/ 5221706 w 8085221"/>
              <a:gd name="connsiteY52" fmla="*/ 1588169 h 15135727"/>
              <a:gd name="connsiteX53" fmla="*/ 5486400 w 8085221"/>
              <a:gd name="connsiteY53" fmla="*/ 1684421 h 15135727"/>
              <a:gd name="connsiteX54" fmla="*/ 5799221 w 8085221"/>
              <a:gd name="connsiteY54" fmla="*/ 1684421 h 15135727"/>
              <a:gd name="connsiteX55" fmla="*/ 5871411 w 8085221"/>
              <a:gd name="connsiteY55" fmla="*/ 1443790 h 15135727"/>
              <a:gd name="connsiteX56" fmla="*/ 6087979 w 8085221"/>
              <a:gd name="connsiteY56" fmla="*/ 1395664 h 15135727"/>
              <a:gd name="connsiteX57" fmla="*/ 6087979 w 8085221"/>
              <a:gd name="connsiteY57" fmla="*/ 1082842 h 15135727"/>
              <a:gd name="connsiteX58" fmla="*/ 6424864 w 8085221"/>
              <a:gd name="connsiteY58" fmla="*/ 1058779 h 15135727"/>
              <a:gd name="connsiteX59" fmla="*/ 6665495 w 8085221"/>
              <a:gd name="connsiteY59" fmla="*/ 721895 h 15135727"/>
              <a:gd name="connsiteX60" fmla="*/ 6761748 w 8085221"/>
              <a:gd name="connsiteY60" fmla="*/ 649706 h 15135727"/>
              <a:gd name="connsiteX61" fmla="*/ 6737685 w 8085221"/>
              <a:gd name="connsiteY61" fmla="*/ 505327 h 15135727"/>
              <a:gd name="connsiteX62" fmla="*/ 6858000 w 8085221"/>
              <a:gd name="connsiteY62" fmla="*/ 360948 h 15135727"/>
              <a:gd name="connsiteX63" fmla="*/ 6761748 w 8085221"/>
              <a:gd name="connsiteY63" fmla="*/ 120316 h 15135727"/>
              <a:gd name="connsiteX64" fmla="*/ 7194885 w 8085221"/>
              <a:gd name="connsiteY64" fmla="*/ 0 h 15135727"/>
              <a:gd name="connsiteX65" fmla="*/ 7267074 w 8085221"/>
              <a:gd name="connsiteY65" fmla="*/ 120316 h 15135727"/>
              <a:gd name="connsiteX66" fmla="*/ 7267074 w 8085221"/>
              <a:gd name="connsiteY66" fmla="*/ 120316 h 15135727"/>
              <a:gd name="connsiteX67" fmla="*/ 7339264 w 8085221"/>
              <a:gd name="connsiteY67" fmla="*/ 360948 h 15135727"/>
              <a:gd name="connsiteX68" fmla="*/ 7628021 w 8085221"/>
              <a:gd name="connsiteY68" fmla="*/ 433137 h 15135727"/>
              <a:gd name="connsiteX69" fmla="*/ 7796464 w 8085221"/>
              <a:gd name="connsiteY69" fmla="*/ 649706 h 15135727"/>
              <a:gd name="connsiteX70" fmla="*/ 8085221 w 8085221"/>
              <a:gd name="connsiteY70" fmla="*/ 914400 h 15135727"/>
              <a:gd name="connsiteX71" fmla="*/ 7988969 w 8085221"/>
              <a:gd name="connsiteY71" fmla="*/ 1203158 h 15135727"/>
              <a:gd name="connsiteX72" fmla="*/ 7844590 w 8085221"/>
              <a:gd name="connsiteY72" fmla="*/ 1058779 h 15135727"/>
              <a:gd name="connsiteX73" fmla="*/ 7483642 w 8085221"/>
              <a:gd name="connsiteY73" fmla="*/ 1371600 h 15135727"/>
              <a:gd name="connsiteX74" fmla="*/ 7267074 w 8085221"/>
              <a:gd name="connsiteY74" fmla="*/ 1395664 h 15135727"/>
              <a:gd name="connsiteX75" fmla="*/ 7243011 w 8085221"/>
              <a:gd name="connsiteY75" fmla="*/ 1588169 h 15135727"/>
              <a:gd name="connsiteX76" fmla="*/ 6978316 w 8085221"/>
              <a:gd name="connsiteY76" fmla="*/ 1732548 h 15135727"/>
              <a:gd name="connsiteX77" fmla="*/ 6737685 w 8085221"/>
              <a:gd name="connsiteY77" fmla="*/ 2093495 h 15135727"/>
              <a:gd name="connsiteX78" fmla="*/ 6737685 w 8085221"/>
              <a:gd name="connsiteY78" fmla="*/ 2382253 h 15135727"/>
              <a:gd name="connsiteX79" fmla="*/ 6665495 w 8085221"/>
              <a:gd name="connsiteY79" fmla="*/ 2430379 h 15135727"/>
              <a:gd name="connsiteX80" fmla="*/ 6906127 w 8085221"/>
              <a:gd name="connsiteY80" fmla="*/ 2646948 h 15135727"/>
              <a:gd name="connsiteX81" fmla="*/ 6906127 w 8085221"/>
              <a:gd name="connsiteY81" fmla="*/ 2983832 h 15135727"/>
              <a:gd name="connsiteX82" fmla="*/ 6906127 w 8085221"/>
              <a:gd name="connsiteY82" fmla="*/ 3104148 h 15135727"/>
              <a:gd name="connsiteX83" fmla="*/ 6833937 w 8085221"/>
              <a:gd name="connsiteY83" fmla="*/ 3368842 h 15135727"/>
              <a:gd name="connsiteX84" fmla="*/ 6906127 w 8085221"/>
              <a:gd name="connsiteY84" fmla="*/ 3489158 h 15135727"/>
              <a:gd name="connsiteX85" fmla="*/ 6641432 w 8085221"/>
              <a:gd name="connsiteY85" fmla="*/ 3705727 h 15135727"/>
              <a:gd name="connsiteX86" fmla="*/ 6737685 w 8085221"/>
              <a:gd name="connsiteY86" fmla="*/ 3729790 h 15135727"/>
              <a:gd name="connsiteX87" fmla="*/ 6545179 w 8085221"/>
              <a:gd name="connsiteY87" fmla="*/ 3826042 h 15135727"/>
              <a:gd name="connsiteX88" fmla="*/ 6328611 w 8085221"/>
              <a:gd name="connsiteY88" fmla="*/ 3753853 h 15135727"/>
              <a:gd name="connsiteX89" fmla="*/ 6184232 w 8085221"/>
              <a:gd name="connsiteY89" fmla="*/ 3850106 h 15135727"/>
              <a:gd name="connsiteX90" fmla="*/ 6184232 w 8085221"/>
              <a:gd name="connsiteY90" fmla="*/ 3946358 h 15135727"/>
              <a:gd name="connsiteX91" fmla="*/ 6136106 w 8085221"/>
              <a:gd name="connsiteY91" fmla="*/ 4235116 h 15135727"/>
              <a:gd name="connsiteX92" fmla="*/ 5919537 w 8085221"/>
              <a:gd name="connsiteY92" fmla="*/ 4403558 h 15135727"/>
              <a:gd name="connsiteX93" fmla="*/ 5775158 w 8085221"/>
              <a:gd name="connsiteY93" fmla="*/ 4451685 h 15135727"/>
              <a:gd name="connsiteX94" fmla="*/ 5630779 w 8085221"/>
              <a:gd name="connsiteY94" fmla="*/ 4547937 h 15135727"/>
              <a:gd name="connsiteX95" fmla="*/ 5510464 w 8085221"/>
              <a:gd name="connsiteY95" fmla="*/ 4620127 h 15135727"/>
              <a:gd name="connsiteX96" fmla="*/ 5510464 w 8085221"/>
              <a:gd name="connsiteY96" fmla="*/ 4812632 h 15135727"/>
              <a:gd name="connsiteX97" fmla="*/ 5317958 w 8085221"/>
              <a:gd name="connsiteY97" fmla="*/ 4981074 h 15135727"/>
              <a:gd name="connsiteX98" fmla="*/ 5005137 w 8085221"/>
              <a:gd name="connsiteY98" fmla="*/ 5149516 h 15135727"/>
              <a:gd name="connsiteX99" fmla="*/ 4692316 w 8085221"/>
              <a:gd name="connsiteY99" fmla="*/ 5149516 h 15135727"/>
              <a:gd name="connsiteX100" fmla="*/ 4523874 w 8085221"/>
              <a:gd name="connsiteY100" fmla="*/ 5366085 h 15135727"/>
              <a:gd name="connsiteX101" fmla="*/ 4211053 w 8085221"/>
              <a:gd name="connsiteY101" fmla="*/ 5414211 h 15135727"/>
              <a:gd name="connsiteX102" fmla="*/ 4114800 w 8085221"/>
              <a:gd name="connsiteY102" fmla="*/ 5390148 h 15135727"/>
              <a:gd name="connsiteX103" fmla="*/ 4018548 w 8085221"/>
              <a:gd name="connsiteY103" fmla="*/ 5630779 h 15135727"/>
              <a:gd name="connsiteX104" fmla="*/ 4090737 w 8085221"/>
              <a:gd name="connsiteY104" fmla="*/ 5871411 h 15135727"/>
              <a:gd name="connsiteX105" fmla="*/ 4090737 w 8085221"/>
              <a:gd name="connsiteY105" fmla="*/ 6184232 h 15135727"/>
              <a:gd name="connsiteX106" fmla="*/ 4186990 w 8085221"/>
              <a:gd name="connsiteY106" fmla="*/ 6472990 h 15135727"/>
              <a:gd name="connsiteX107" fmla="*/ 4042611 w 8085221"/>
              <a:gd name="connsiteY107" fmla="*/ 6352674 h 15135727"/>
              <a:gd name="connsiteX108" fmla="*/ 3946358 w 8085221"/>
              <a:gd name="connsiteY108" fmla="*/ 6376737 h 15135727"/>
              <a:gd name="connsiteX109" fmla="*/ 4114800 w 8085221"/>
              <a:gd name="connsiteY109" fmla="*/ 6641432 h 15135727"/>
              <a:gd name="connsiteX110" fmla="*/ 4451685 w 8085221"/>
              <a:gd name="connsiteY110" fmla="*/ 6737685 h 15135727"/>
              <a:gd name="connsiteX111" fmla="*/ 4620127 w 8085221"/>
              <a:gd name="connsiteY111" fmla="*/ 6978316 h 15135727"/>
              <a:gd name="connsiteX112" fmla="*/ 4740442 w 8085221"/>
              <a:gd name="connsiteY112" fmla="*/ 7170821 h 15135727"/>
              <a:gd name="connsiteX113" fmla="*/ 5077327 w 8085221"/>
              <a:gd name="connsiteY113" fmla="*/ 7387390 h 15135727"/>
              <a:gd name="connsiteX114" fmla="*/ 5125453 w 8085221"/>
              <a:gd name="connsiteY114" fmla="*/ 7603958 h 15135727"/>
              <a:gd name="connsiteX115" fmla="*/ 5197642 w 8085221"/>
              <a:gd name="connsiteY115" fmla="*/ 7796464 h 15135727"/>
              <a:gd name="connsiteX116" fmla="*/ 5486400 w 8085221"/>
              <a:gd name="connsiteY116" fmla="*/ 7964906 h 15135727"/>
              <a:gd name="connsiteX117" fmla="*/ 5486400 w 8085221"/>
              <a:gd name="connsiteY117" fmla="*/ 8349916 h 15135727"/>
              <a:gd name="connsiteX118" fmla="*/ 5678906 w 8085221"/>
              <a:gd name="connsiteY118" fmla="*/ 8614611 h 15135727"/>
              <a:gd name="connsiteX119" fmla="*/ 5919537 w 8085221"/>
              <a:gd name="connsiteY119" fmla="*/ 9071811 h 15135727"/>
              <a:gd name="connsiteX120" fmla="*/ 6160169 w 8085221"/>
              <a:gd name="connsiteY120" fmla="*/ 9336506 h 15135727"/>
              <a:gd name="connsiteX121" fmla="*/ 6280485 w 8085221"/>
              <a:gd name="connsiteY121" fmla="*/ 9601200 h 15135727"/>
              <a:gd name="connsiteX122" fmla="*/ 6400800 w 8085221"/>
              <a:gd name="connsiteY122" fmla="*/ 9793706 h 15135727"/>
              <a:gd name="connsiteX123" fmla="*/ 6569242 w 8085221"/>
              <a:gd name="connsiteY123" fmla="*/ 10058400 h 15135727"/>
              <a:gd name="connsiteX124" fmla="*/ 6713621 w 8085221"/>
              <a:gd name="connsiteY124" fmla="*/ 10106527 h 15135727"/>
              <a:gd name="connsiteX125" fmla="*/ 6545179 w 8085221"/>
              <a:gd name="connsiteY125" fmla="*/ 10202779 h 15135727"/>
              <a:gd name="connsiteX126" fmla="*/ 6569242 w 8085221"/>
              <a:gd name="connsiteY126" fmla="*/ 10443411 h 15135727"/>
              <a:gd name="connsiteX127" fmla="*/ 6593306 w 8085221"/>
              <a:gd name="connsiteY127" fmla="*/ 10708106 h 15135727"/>
              <a:gd name="connsiteX128" fmla="*/ 6761748 w 8085221"/>
              <a:gd name="connsiteY128" fmla="*/ 10924674 h 15135727"/>
              <a:gd name="connsiteX129" fmla="*/ 6641432 w 8085221"/>
              <a:gd name="connsiteY129" fmla="*/ 11093116 h 15135727"/>
              <a:gd name="connsiteX130" fmla="*/ 6713621 w 8085221"/>
              <a:gd name="connsiteY130" fmla="*/ 11261558 h 15135727"/>
              <a:gd name="connsiteX131" fmla="*/ 6737685 w 8085221"/>
              <a:gd name="connsiteY131" fmla="*/ 11526253 h 15135727"/>
              <a:gd name="connsiteX132" fmla="*/ 6617369 w 8085221"/>
              <a:gd name="connsiteY132" fmla="*/ 11839074 h 15135727"/>
              <a:gd name="connsiteX133" fmla="*/ 6617369 w 8085221"/>
              <a:gd name="connsiteY133" fmla="*/ 12031579 h 15135727"/>
              <a:gd name="connsiteX134" fmla="*/ 6641432 w 8085221"/>
              <a:gd name="connsiteY134" fmla="*/ 12127832 h 15135727"/>
              <a:gd name="connsiteX135" fmla="*/ 6761748 w 8085221"/>
              <a:gd name="connsiteY135" fmla="*/ 12031579 h 15135727"/>
              <a:gd name="connsiteX136" fmla="*/ 6761748 w 8085221"/>
              <a:gd name="connsiteY136" fmla="*/ 12296274 h 15135727"/>
              <a:gd name="connsiteX137" fmla="*/ 6689558 w 8085221"/>
              <a:gd name="connsiteY137" fmla="*/ 12512842 h 15135727"/>
              <a:gd name="connsiteX138" fmla="*/ 6785811 w 8085221"/>
              <a:gd name="connsiteY138" fmla="*/ 12777537 h 15135727"/>
              <a:gd name="connsiteX139" fmla="*/ 6569242 w 8085221"/>
              <a:gd name="connsiteY139" fmla="*/ 12873790 h 15135727"/>
              <a:gd name="connsiteX140" fmla="*/ 6545179 w 8085221"/>
              <a:gd name="connsiteY140" fmla="*/ 13090358 h 15135727"/>
              <a:gd name="connsiteX141" fmla="*/ 6448927 w 8085221"/>
              <a:gd name="connsiteY141" fmla="*/ 13355053 h 15135727"/>
              <a:gd name="connsiteX142" fmla="*/ 6256421 w 8085221"/>
              <a:gd name="connsiteY142" fmla="*/ 13571621 h 15135727"/>
              <a:gd name="connsiteX143" fmla="*/ 6087979 w 8085221"/>
              <a:gd name="connsiteY143" fmla="*/ 13667874 h 15135727"/>
              <a:gd name="connsiteX144" fmla="*/ 5943600 w 8085221"/>
              <a:gd name="connsiteY144" fmla="*/ 13716000 h 15135727"/>
              <a:gd name="connsiteX145" fmla="*/ 5702969 w 8085221"/>
              <a:gd name="connsiteY145" fmla="*/ 13667874 h 15135727"/>
              <a:gd name="connsiteX146" fmla="*/ 5582653 w 8085221"/>
              <a:gd name="connsiteY146" fmla="*/ 13691937 h 15135727"/>
              <a:gd name="connsiteX147" fmla="*/ 5727032 w 8085221"/>
              <a:gd name="connsiteY147" fmla="*/ 13836316 h 15135727"/>
              <a:gd name="connsiteX148" fmla="*/ 5582653 w 8085221"/>
              <a:gd name="connsiteY148" fmla="*/ 14052885 h 15135727"/>
              <a:gd name="connsiteX149" fmla="*/ 5462337 w 8085221"/>
              <a:gd name="connsiteY149" fmla="*/ 14149137 h 15135727"/>
              <a:gd name="connsiteX150" fmla="*/ 5342021 w 8085221"/>
              <a:gd name="connsiteY150" fmla="*/ 14004758 h 15135727"/>
              <a:gd name="connsiteX151" fmla="*/ 5245769 w 8085221"/>
              <a:gd name="connsiteY151" fmla="*/ 14004758 h 15135727"/>
              <a:gd name="connsiteX152" fmla="*/ 5245769 w 8085221"/>
              <a:gd name="connsiteY152" fmla="*/ 13956632 h 15135727"/>
              <a:gd name="connsiteX153" fmla="*/ 5101390 w 8085221"/>
              <a:gd name="connsiteY153" fmla="*/ 13956632 h 15135727"/>
              <a:gd name="connsiteX154" fmla="*/ 4981074 w 8085221"/>
              <a:gd name="connsiteY154" fmla="*/ 13860379 h 15135727"/>
              <a:gd name="connsiteX155" fmla="*/ 4740442 w 8085221"/>
              <a:gd name="connsiteY155" fmla="*/ 13908506 h 15135727"/>
              <a:gd name="connsiteX156" fmla="*/ 4475748 w 8085221"/>
              <a:gd name="connsiteY156" fmla="*/ 13956632 h 15135727"/>
              <a:gd name="connsiteX157" fmla="*/ 4379495 w 8085221"/>
              <a:gd name="connsiteY157" fmla="*/ 14028821 h 15135727"/>
              <a:gd name="connsiteX158" fmla="*/ 4403558 w 8085221"/>
              <a:gd name="connsiteY158" fmla="*/ 14197264 h 15135727"/>
              <a:gd name="connsiteX159" fmla="*/ 4572000 w 8085221"/>
              <a:gd name="connsiteY159" fmla="*/ 14149137 h 15135727"/>
              <a:gd name="connsiteX160" fmla="*/ 4523874 w 8085221"/>
              <a:gd name="connsiteY160" fmla="*/ 14558211 h 15135727"/>
              <a:gd name="connsiteX161" fmla="*/ 4403558 w 8085221"/>
              <a:gd name="connsiteY161" fmla="*/ 14437895 h 15135727"/>
              <a:gd name="connsiteX162" fmla="*/ 4403558 w 8085221"/>
              <a:gd name="connsiteY162" fmla="*/ 14437895 h 15135727"/>
              <a:gd name="connsiteX163" fmla="*/ 4283242 w 8085221"/>
              <a:gd name="connsiteY163" fmla="*/ 14245390 h 15135727"/>
              <a:gd name="connsiteX164" fmla="*/ 4235116 w 8085221"/>
              <a:gd name="connsiteY164" fmla="*/ 14341642 h 15135727"/>
              <a:gd name="connsiteX165" fmla="*/ 4162927 w 8085221"/>
              <a:gd name="connsiteY165" fmla="*/ 14389769 h 15135727"/>
              <a:gd name="connsiteX166" fmla="*/ 4162927 w 8085221"/>
              <a:gd name="connsiteY166" fmla="*/ 14389769 h 15135727"/>
              <a:gd name="connsiteX167" fmla="*/ 3922295 w 8085221"/>
              <a:gd name="connsiteY167" fmla="*/ 14245390 h 15135727"/>
              <a:gd name="connsiteX168" fmla="*/ 3801979 w 8085221"/>
              <a:gd name="connsiteY168" fmla="*/ 14293516 h 15135727"/>
              <a:gd name="connsiteX169" fmla="*/ 3681664 w 8085221"/>
              <a:gd name="connsiteY169" fmla="*/ 14389769 h 15135727"/>
              <a:gd name="connsiteX170" fmla="*/ 3657600 w 8085221"/>
              <a:gd name="connsiteY170" fmla="*/ 14654464 h 15135727"/>
              <a:gd name="connsiteX171" fmla="*/ 3513221 w 8085221"/>
              <a:gd name="connsiteY171" fmla="*/ 14726653 h 15135727"/>
              <a:gd name="connsiteX172" fmla="*/ 3513221 w 8085221"/>
              <a:gd name="connsiteY172" fmla="*/ 14871032 h 15135727"/>
              <a:gd name="connsiteX173" fmla="*/ 3633537 w 8085221"/>
              <a:gd name="connsiteY173" fmla="*/ 14967285 h 15135727"/>
              <a:gd name="connsiteX174" fmla="*/ 3609474 w 8085221"/>
              <a:gd name="connsiteY174" fmla="*/ 15087600 h 15135727"/>
              <a:gd name="connsiteX175" fmla="*/ 3441032 w 8085221"/>
              <a:gd name="connsiteY175" fmla="*/ 15039474 h 15135727"/>
              <a:gd name="connsiteX176" fmla="*/ 3272590 w 8085221"/>
              <a:gd name="connsiteY176" fmla="*/ 15063537 h 15135727"/>
              <a:gd name="connsiteX177" fmla="*/ 3248527 w 8085221"/>
              <a:gd name="connsiteY177" fmla="*/ 14895095 h 15135727"/>
              <a:gd name="connsiteX178" fmla="*/ 3128211 w 8085221"/>
              <a:gd name="connsiteY178" fmla="*/ 14919158 h 15135727"/>
              <a:gd name="connsiteX179" fmla="*/ 2959769 w 8085221"/>
              <a:gd name="connsiteY179" fmla="*/ 15135727 h 15135727"/>
              <a:gd name="connsiteX180" fmla="*/ 2935706 w 8085221"/>
              <a:gd name="connsiteY180" fmla="*/ 14895095 h 15135727"/>
              <a:gd name="connsiteX181" fmla="*/ 2791327 w 8085221"/>
              <a:gd name="connsiteY181" fmla="*/ 14943221 h 15135727"/>
              <a:gd name="connsiteX182" fmla="*/ 2671011 w 8085221"/>
              <a:gd name="connsiteY182" fmla="*/ 15039474 h 15135727"/>
              <a:gd name="connsiteX183" fmla="*/ 2430379 w 8085221"/>
              <a:gd name="connsiteY183" fmla="*/ 15087600 h 15135727"/>
              <a:gd name="connsiteX184" fmla="*/ 2237874 w 8085221"/>
              <a:gd name="connsiteY184" fmla="*/ 15039474 h 15135727"/>
              <a:gd name="connsiteX185" fmla="*/ 2622885 w 8085221"/>
              <a:gd name="connsiteY185" fmla="*/ 14846969 h 15135727"/>
              <a:gd name="connsiteX186" fmla="*/ 2887579 w 8085221"/>
              <a:gd name="connsiteY186" fmla="*/ 14774779 h 15135727"/>
              <a:gd name="connsiteX187" fmla="*/ 2839453 w 8085221"/>
              <a:gd name="connsiteY187" fmla="*/ 14582274 h 15135727"/>
              <a:gd name="connsiteX188" fmla="*/ 2935706 w 8085221"/>
              <a:gd name="connsiteY188" fmla="*/ 14510085 h 15135727"/>
              <a:gd name="connsiteX189" fmla="*/ 2935706 w 8085221"/>
              <a:gd name="connsiteY189" fmla="*/ 14510085 h 15135727"/>
              <a:gd name="connsiteX190" fmla="*/ 3080085 w 8085221"/>
              <a:gd name="connsiteY190" fmla="*/ 14413832 h 15135727"/>
              <a:gd name="connsiteX191" fmla="*/ 3152274 w 8085221"/>
              <a:gd name="connsiteY191" fmla="*/ 14341642 h 15135727"/>
              <a:gd name="connsiteX192" fmla="*/ 3080085 w 8085221"/>
              <a:gd name="connsiteY192" fmla="*/ 14269453 h 15135727"/>
              <a:gd name="connsiteX193" fmla="*/ 3152274 w 8085221"/>
              <a:gd name="connsiteY193" fmla="*/ 14197264 h 15135727"/>
              <a:gd name="connsiteX194" fmla="*/ 3152274 w 8085221"/>
              <a:gd name="connsiteY194" fmla="*/ 14052885 h 15135727"/>
              <a:gd name="connsiteX195" fmla="*/ 3080085 w 8085221"/>
              <a:gd name="connsiteY195" fmla="*/ 13980695 h 15135727"/>
              <a:gd name="connsiteX196" fmla="*/ 3056021 w 8085221"/>
              <a:gd name="connsiteY196" fmla="*/ 14076948 h 15135727"/>
              <a:gd name="connsiteX197" fmla="*/ 2935706 w 8085221"/>
              <a:gd name="connsiteY197" fmla="*/ 14076948 h 15135727"/>
              <a:gd name="connsiteX198" fmla="*/ 2863516 w 8085221"/>
              <a:gd name="connsiteY198" fmla="*/ 14125074 h 15135727"/>
              <a:gd name="connsiteX199" fmla="*/ 2719137 w 8085221"/>
              <a:gd name="connsiteY199" fmla="*/ 14197264 h 15135727"/>
              <a:gd name="connsiteX200" fmla="*/ 2646948 w 8085221"/>
              <a:gd name="connsiteY200" fmla="*/ 14197264 h 15135727"/>
              <a:gd name="connsiteX201" fmla="*/ 2598821 w 8085221"/>
              <a:gd name="connsiteY201" fmla="*/ 14125074 h 15135727"/>
              <a:gd name="connsiteX202" fmla="*/ 2430379 w 8085221"/>
              <a:gd name="connsiteY202" fmla="*/ 13836316 h 15135727"/>
              <a:gd name="connsiteX203" fmla="*/ 2646948 w 8085221"/>
              <a:gd name="connsiteY203" fmla="*/ 13812253 h 15135727"/>
              <a:gd name="connsiteX204" fmla="*/ 2502569 w 8085221"/>
              <a:gd name="connsiteY204" fmla="*/ 13475369 h 15135727"/>
              <a:gd name="connsiteX205" fmla="*/ 2550695 w 8085221"/>
              <a:gd name="connsiteY205" fmla="*/ 13186611 h 15135727"/>
              <a:gd name="connsiteX206" fmla="*/ 2719137 w 8085221"/>
              <a:gd name="connsiteY206" fmla="*/ 13042232 h 15135727"/>
              <a:gd name="connsiteX207" fmla="*/ 2791327 w 8085221"/>
              <a:gd name="connsiteY207" fmla="*/ 12945979 h 15135727"/>
              <a:gd name="connsiteX208" fmla="*/ 3031958 w 8085221"/>
              <a:gd name="connsiteY208" fmla="*/ 13090358 h 15135727"/>
              <a:gd name="connsiteX209" fmla="*/ 3056021 w 8085221"/>
              <a:gd name="connsiteY209" fmla="*/ 12753474 h 15135727"/>
              <a:gd name="connsiteX210" fmla="*/ 2887579 w 8085221"/>
              <a:gd name="connsiteY210" fmla="*/ 12777537 h 15135727"/>
              <a:gd name="connsiteX211" fmla="*/ 2815390 w 8085221"/>
              <a:gd name="connsiteY211" fmla="*/ 12777537 h 15135727"/>
              <a:gd name="connsiteX212" fmla="*/ 3176337 w 8085221"/>
              <a:gd name="connsiteY212" fmla="*/ 12368464 h 15135727"/>
              <a:gd name="connsiteX213" fmla="*/ 3104148 w 8085221"/>
              <a:gd name="connsiteY213" fmla="*/ 12320337 h 15135727"/>
              <a:gd name="connsiteX214" fmla="*/ 3104148 w 8085221"/>
              <a:gd name="connsiteY214" fmla="*/ 12320337 h 15135727"/>
              <a:gd name="connsiteX215" fmla="*/ 3007895 w 8085221"/>
              <a:gd name="connsiteY215" fmla="*/ 12079706 h 15135727"/>
              <a:gd name="connsiteX216" fmla="*/ 2911642 w 8085221"/>
              <a:gd name="connsiteY216" fmla="*/ 11935327 h 15135727"/>
              <a:gd name="connsiteX217" fmla="*/ 2863516 w 8085221"/>
              <a:gd name="connsiteY217" fmla="*/ 11694695 h 15135727"/>
              <a:gd name="connsiteX218" fmla="*/ 2911642 w 8085221"/>
              <a:gd name="connsiteY218" fmla="*/ 11454064 h 15135727"/>
              <a:gd name="connsiteX219" fmla="*/ 3056021 w 8085221"/>
              <a:gd name="connsiteY219" fmla="*/ 11454064 h 15135727"/>
              <a:gd name="connsiteX220" fmla="*/ 2983832 w 8085221"/>
              <a:gd name="connsiteY220" fmla="*/ 11381874 h 15135727"/>
              <a:gd name="connsiteX221" fmla="*/ 3031958 w 8085221"/>
              <a:gd name="connsiteY221" fmla="*/ 11285621 h 15135727"/>
              <a:gd name="connsiteX222" fmla="*/ 3007895 w 8085221"/>
              <a:gd name="connsiteY222" fmla="*/ 11189369 h 15135727"/>
              <a:gd name="connsiteX223" fmla="*/ 2887579 w 8085221"/>
              <a:gd name="connsiteY223" fmla="*/ 11141242 h 15135727"/>
              <a:gd name="connsiteX224" fmla="*/ 2887579 w 8085221"/>
              <a:gd name="connsiteY224" fmla="*/ 10972800 h 15135727"/>
              <a:gd name="connsiteX225" fmla="*/ 2887579 w 8085221"/>
              <a:gd name="connsiteY225" fmla="*/ 10924674 h 15135727"/>
              <a:gd name="connsiteX226" fmla="*/ 2767264 w 8085221"/>
              <a:gd name="connsiteY226" fmla="*/ 11020927 h 15135727"/>
              <a:gd name="connsiteX227" fmla="*/ 2743200 w 8085221"/>
              <a:gd name="connsiteY227" fmla="*/ 10924674 h 15135727"/>
              <a:gd name="connsiteX228" fmla="*/ 2550695 w 8085221"/>
              <a:gd name="connsiteY228" fmla="*/ 11020927 h 15135727"/>
              <a:gd name="connsiteX229" fmla="*/ 2526632 w 8085221"/>
              <a:gd name="connsiteY229" fmla="*/ 11117179 h 15135727"/>
              <a:gd name="connsiteX230" fmla="*/ 2334127 w 8085221"/>
              <a:gd name="connsiteY230" fmla="*/ 10996864 h 15135727"/>
              <a:gd name="connsiteX231" fmla="*/ 2358190 w 8085221"/>
              <a:gd name="connsiteY231" fmla="*/ 10732169 h 15135727"/>
              <a:gd name="connsiteX232" fmla="*/ 2334127 w 8085221"/>
              <a:gd name="connsiteY232" fmla="*/ 10587790 h 15135727"/>
              <a:gd name="connsiteX233" fmla="*/ 2406316 w 8085221"/>
              <a:gd name="connsiteY233" fmla="*/ 10491537 h 15135727"/>
              <a:gd name="connsiteX234" fmla="*/ 2598821 w 8085221"/>
              <a:gd name="connsiteY234" fmla="*/ 10684042 h 15135727"/>
              <a:gd name="connsiteX235" fmla="*/ 2767264 w 8085221"/>
              <a:gd name="connsiteY235" fmla="*/ 10684042 h 15135727"/>
              <a:gd name="connsiteX236" fmla="*/ 2646948 w 8085221"/>
              <a:gd name="connsiteY236" fmla="*/ 10515600 h 15135727"/>
              <a:gd name="connsiteX237" fmla="*/ 2815390 w 8085221"/>
              <a:gd name="connsiteY237" fmla="*/ 10395285 h 15135727"/>
              <a:gd name="connsiteX238" fmla="*/ 3080085 w 8085221"/>
              <a:gd name="connsiteY238" fmla="*/ 10419348 h 15135727"/>
              <a:gd name="connsiteX239" fmla="*/ 3248527 w 8085221"/>
              <a:gd name="connsiteY239" fmla="*/ 10539664 h 15135727"/>
              <a:gd name="connsiteX240" fmla="*/ 3320716 w 8085221"/>
              <a:gd name="connsiteY240" fmla="*/ 10659979 h 15135727"/>
              <a:gd name="connsiteX241" fmla="*/ 3465095 w 8085221"/>
              <a:gd name="connsiteY241" fmla="*/ 10659979 h 15135727"/>
              <a:gd name="connsiteX242" fmla="*/ 3441032 w 8085221"/>
              <a:gd name="connsiteY242" fmla="*/ 10491537 h 15135727"/>
              <a:gd name="connsiteX243" fmla="*/ 3392906 w 8085221"/>
              <a:gd name="connsiteY243" fmla="*/ 10250906 h 15135727"/>
              <a:gd name="connsiteX244" fmla="*/ 3152274 w 8085221"/>
              <a:gd name="connsiteY244" fmla="*/ 10250906 h 15135727"/>
              <a:gd name="connsiteX245" fmla="*/ 3176337 w 8085221"/>
              <a:gd name="connsiteY245" fmla="*/ 10178716 h 15135727"/>
              <a:gd name="connsiteX246" fmla="*/ 3104148 w 8085221"/>
              <a:gd name="connsiteY246" fmla="*/ 10154653 h 15135727"/>
              <a:gd name="connsiteX247" fmla="*/ 3007895 w 8085221"/>
              <a:gd name="connsiteY247" fmla="*/ 9962148 h 15135727"/>
              <a:gd name="connsiteX248" fmla="*/ 3176337 w 8085221"/>
              <a:gd name="connsiteY248" fmla="*/ 9889958 h 15135727"/>
              <a:gd name="connsiteX249" fmla="*/ 2959769 w 8085221"/>
              <a:gd name="connsiteY249" fmla="*/ 9504948 h 15135727"/>
              <a:gd name="connsiteX250" fmla="*/ 2791327 w 8085221"/>
              <a:gd name="connsiteY250" fmla="*/ 9456821 h 15135727"/>
              <a:gd name="connsiteX251" fmla="*/ 2574758 w 8085221"/>
              <a:gd name="connsiteY251" fmla="*/ 9336506 h 15135727"/>
              <a:gd name="connsiteX252" fmla="*/ 2550695 w 8085221"/>
              <a:gd name="connsiteY252" fmla="*/ 9071811 h 15135727"/>
              <a:gd name="connsiteX253" fmla="*/ 2695074 w 8085221"/>
              <a:gd name="connsiteY253" fmla="*/ 8999621 h 15135727"/>
              <a:gd name="connsiteX254" fmla="*/ 2622885 w 8085221"/>
              <a:gd name="connsiteY254" fmla="*/ 8975558 h 15135727"/>
              <a:gd name="connsiteX255" fmla="*/ 2430379 w 8085221"/>
              <a:gd name="connsiteY255" fmla="*/ 8999621 h 15135727"/>
              <a:gd name="connsiteX256" fmla="*/ 2261937 w 8085221"/>
              <a:gd name="connsiteY256" fmla="*/ 9168064 h 15135727"/>
              <a:gd name="connsiteX257" fmla="*/ 2237874 w 8085221"/>
              <a:gd name="connsiteY257" fmla="*/ 8999621 h 15135727"/>
              <a:gd name="connsiteX258" fmla="*/ 2117558 w 8085221"/>
              <a:gd name="connsiteY258" fmla="*/ 8975558 h 15135727"/>
              <a:gd name="connsiteX259" fmla="*/ 2045369 w 8085221"/>
              <a:gd name="connsiteY259" fmla="*/ 8783053 h 15135727"/>
              <a:gd name="connsiteX260" fmla="*/ 1852864 w 8085221"/>
              <a:gd name="connsiteY260" fmla="*/ 8758990 h 15135727"/>
              <a:gd name="connsiteX261" fmla="*/ 1636295 w 8085221"/>
              <a:gd name="connsiteY261" fmla="*/ 8927432 h 15135727"/>
              <a:gd name="connsiteX262" fmla="*/ 1588169 w 8085221"/>
              <a:gd name="connsiteY262" fmla="*/ 9023685 h 15135727"/>
              <a:gd name="connsiteX263" fmla="*/ 1515979 w 8085221"/>
              <a:gd name="connsiteY263" fmla="*/ 8879306 h 15135727"/>
              <a:gd name="connsiteX264" fmla="*/ 1347537 w 8085221"/>
              <a:gd name="connsiteY264" fmla="*/ 8879306 h 15135727"/>
              <a:gd name="connsiteX265" fmla="*/ 1347537 w 8085221"/>
              <a:gd name="connsiteY265" fmla="*/ 8710864 h 15135727"/>
              <a:gd name="connsiteX266" fmla="*/ 1106906 w 8085221"/>
              <a:gd name="connsiteY266" fmla="*/ 8783053 h 15135727"/>
              <a:gd name="connsiteX267" fmla="*/ 890337 w 8085221"/>
              <a:gd name="connsiteY267" fmla="*/ 8686800 h 15135727"/>
              <a:gd name="connsiteX268" fmla="*/ 649706 w 8085221"/>
              <a:gd name="connsiteY268" fmla="*/ 8662737 h 15135727"/>
              <a:gd name="connsiteX269" fmla="*/ 385011 w 8085221"/>
              <a:gd name="connsiteY269" fmla="*/ 8566485 h 15135727"/>
              <a:gd name="connsiteX270" fmla="*/ 577516 w 8085221"/>
              <a:gd name="connsiteY270" fmla="*/ 8373979 h 15135727"/>
              <a:gd name="connsiteX271" fmla="*/ 794085 w 8085221"/>
              <a:gd name="connsiteY271" fmla="*/ 8301790 h 15135727"/>
              <a:gd name="connsiteX272" fmla="*/ 745958 w 8085221"/>
              <a:gd name="connsiteY272" fmla="*/ 8133348 h 15135727"/>
              <a:gd name="connsiteX273" fmla="*/ 818148 w 8085221"/>
              <a:gd name="connsiteY273" fmla="*/ 7820527 h 15135727"/>
              <a:gd name="connsiteX274" fmla="*/ 697832 w 8085221"/>
              <a:gd name="connsiteY274" fmla="*/ 7820527 h 15135727"/>
              <a:gd name="connsiteX275" fmla="*/ 625642 w 8085221"/>
              <a:gd name="connsiteY275" fmla="*/ 7916779 h 15135727"/>
              <a:gd name="connsiteX276" fmla="*/ 457200 w 8085221"/>
              <a:gd name="connsiteY276" fmla="*/ 7820527 h 15135727"/>
              <a:gd name="connsiteX277" fmla="*/ 529390 w 8085221"/>
              <a:gd name="connsiteY277" fmla="*/ 7700211 h 15135727"/>
              <a:gd name="connsiteX278" fmla="*/ 938464 w 8085221"/>
              <a:gd name="connsiteY278" fmla="*/ 7676148 h 15135727"/>
              <a:gd name="connsiteX279" fmla="*/ 1058779 w 8085221"/>
              <a:gd name="connsiteY279" fmla="*/ 7459579 h 15135727"/>
              <a:gd name="connsiteX280" fmla="*/ 1203158 w 8085221"/>
              <a:gd name="connsiteY280" fmla="*/ 7603958 h 15135727"/>
              <a:gd name="connsiteX281" fmla="*/ 1299411 w 8085221"/>
              <a:gd name="connsiteY281" fmla="*/ 7555832 h 15135727"/>
              <a:gd name="connsiteX282" fmla="*/ 1443790 w 8085221"/>
              <a:gd name="connsiteY282" fmla="*/ 7507706 h 15135727"/>
              <a:gd name="connsiteX283" fmla="*/ 1684421 w 8085221"/>
              <a:gd name="connsiteY283" fmla="*/ 7603958 h 15135727"/>
              <a:gd name="connsiteX284" fmla="*/ 1684421 w 8085221"/>
              <a:gd name="connsiteY284" fmla="*/ 7603958 h 15135727"/>
              <a:gd name="connsiteX285" fmla="*/ 1540042 w 8085221"/>
              <a:gd name="connsiteY285" fmla="*/ 7363327 h 15135727"/>
              <a:gd name="connsiteX286" fmla="*/ 1299411 w 8085221"/>
              <a:gd name="connsiteY286" fmla="*/ 7315200 h 15135727"/>
              <a:gd name="connsiteX287" fmla="*/ 1130969 w 8085221"/>
              <a:gd name="connsiteY287" fmla="*/ 7339264 h 15135727"/>
              <a:gd name="connsiteX288" fmla="*/ 1034716 w 8085221"/>
              <a:gd name="connsiteY288" fmla="*/ 7315200 h 15135727"/>
              <a:gd name="connsiteX289" fmla="*/ 1155032 w 8085221"/>
              <a:gd name="connsiteY289" fmla="*/ 7050506 h 15135727"/>
              <a:gd name="connsiteX290" fmla="*/ 1155032 w 8085221"/>
              <a:gd name="connsiteY290" fmla="*/ 6930190 h 15135727"/>
              <a:gd name="connsiteX291" fmla="*/ 1155032 w 8085221"/>
              <a:gd name="connsiteY291" fmla="*/ 6761748 h 15135727"/>
              <a:gd name="connsiteX292" fmla="*/ 1203158 w 8085221"/>
              <a:gd name="connsiteY292" fmla="*/ 6617369 h 15135727"/>
              <a:gd name="connsiteX293" fmla="*/ 1371600 w 8085221"/>
              <a:gd name="connsiteY293" fmla="*/ 6472990 h 15135727"/>
              <a:gd name="connsiteX294" fmla="*/ 1443790 w 8085221"/>
              <a:gd name="connsiteY294" fmla="*/ 6328611 h 15135727"/>
              <a:gd name="connsiteX295" fmla="*/ 1419727 w 8085221"/>
              <a:gd name="connsiteY295" fmla="*/ 6208295 h 15135727"/>
              <a:gd name="connsiteX296" fmla="*/ 1275348 w 8085221"/>
              <a:gd name="connsiteY296" fmla="*/ 6304548 h 15135727"/>
              <a:gd name="connsiteX297" fmla="*/ 1323474 w 8085221"/>
              <a:gd name="connsiteY297" fmla="*/ 6015790 h 15135727"/>
              <a:gd name="connsiteX298" fmla="*/ 1540042 w 8085221"/>
              <a:gd name="connsiteY298" fmla="*/ 5871411 h 15135727"/>
              <a:gd name="connsiteX299" fmla="*/ 1540042 w 8085221"/>
              <a:gd name="connsiteY299" fmla="*/ 5751095 h 15135727"/>
              <a:gd name="connsiteX300" fmla="*/ 1395664 w 8085221"/>
              <a:gd name="connsiteY300" fmla="*/ 5799221 h 15135727"/>
              <a:gd name="connsiteX301" fmla="*/ 1179095 w 8085221"/>
              <a:gd name="connsiteY301" fmla="*/ 5799221 h 15135727"/>
              <a:gd name="connsiteX302" fmla="*/ 890337 w 8085221"/>
              <a:gd name="connsiteY302" fmla="*/ 5775158 h 15135727"/>
              <a:gd name="connsiteX303" fmla="*/ 697832 w 8085221"/>
              <a:gd name="connsiteY303" fmla="*/ 5606716 h 15135727"/>
              <a:gd name="connsiteX304" fmla="*/ 577516 w 8085221"/>
              <a:gd name="connsiteY304" fmla="*/ 5582653 h 15135727"/>
              <a:gd name="connsiteX305" fmla="*/ 697832 w 8085221"/>
              <a:gd name="connsiteY305" fmla="*/ 5775158 h 15135727"/>
              <a:gd name="connsiteX306" fmla="*/ 409074 w 8085221"/>
              <a:gd name="connsiteY306" fmla="*/ 5799221 h 15135727"/>
              <a:gd name="connsiteX307" fmla="*/ 168442 w 8085221"/>
              <a:gd name="connsiteY307" fmla="*/ 5702969 h 15135727"/>
              <a:gd name="connsiteX308" fmla="*/ 264695 w 8085221"/>
              <a:gd name="connsiteY308" fmla="*/ 5558590 h 15135727"/>
              <a:gd name="connsiteX309" fmla="*/ 144379 w 8085221"/>
              <a:gd name="connsiteY309" fmla="*/ 5510464 h 15135727"/>
              <a:gd name="connsiteX310" fmla="*/ 0 w 8085221"/>
              <a:gd name="connsiteY310" fmla="*/ 5462337 h 15135727"/>
              <a:gd name="connsiteX311" fmla="*/ 96253 w 8085221"/>
              <a:gd name="connsiteY31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49228 w 8085221"/>
              <a:gd name="connsiteY48" fmla="*/ 2239378 h 15135727"/>
              <a:gd name="connsiteX49" fmla="*/ 4884821 w 8085221"/>
              <a:gd name="connsiteY49" fmla="*/ 2093495 h 15135727"/>
              <a:gd name="connsiteX50" fmla="*/ 4764506 w 8085221"/>
              <a:gd name="connsiteY50" fmla="*/ 1900990 h 15135727"/>
              <a:gd name="connsiteX51" fmla="*/ 4764506 w 8085221"/>
              <a:gd name="connsiteY51" fmla="*/ 1804737 h 15135727"/>
              <a:gd name="connsiteX52" fmla="*/ 4957011 w 8085221"/>
              <a:gd name="connsiteY52" fmla="*/ 1564106 h 15135727"/>
              <a:gd name="connsiteX53" fmla="*/ 5221706 w 8085221"/>
              <a:gd name="connsiteY53" fmla="*/ 1588169 h 15135727"/>
              <a:gd name="connsiteX54" fmla="*/ 5486400 w 8085221"/>
              <a:gd name="connsiteY54" fmla="*/ 1684421 h 15135727"/>
              <a:gd name="connsiteX55" fmla="*/ 5799221 w 8085221"/>
              <a:gd name="connsiteY55" fmla="*/ 1684421 h 15135727"/>
              <a:gd name="connsiteX56" fmla="*/ 5871411 w 8085221"/>
              <a:gd name="connsiteY56" fmla="*/ 1443790 h 15135727"/>
              <a:gd name="connsiteX57" fmla="*/ 6087979 w 8085221"/>
              <a:gd name="connsiteY57" fmla="*/ 1395664 h 15135727"/>
              <a:gd name="connsiteX58" fmla="*/ 6087979 w 8085221"/>
              <a:gd name="connsiteY58" fmla="*/ 1082842 h 15135727"/>
              <a:gd name="connsiteX59" fmla="*/ 6424864 w 8085221"/>
              <a:gd name="connsiteY59" fmla="*/ 1058779 h 15135727"/>
              <a:gd name="connsiteX60" fmla="*/ 6665495 w 8085221"/>
              <a:gd name="connsiteY60" fmla="*/ 721895 h 15135727"/>
              <a:gd name="connsiteX61" fmla="*/ 6761748 w 8085221"/>
              <a:gd name="connsiteY61" fmla="*/ 649706 h 15135727"/>
              <a:gd name="connsiteX62" fmla="*/ 6737685 w 8085221"/>
              <a:gd name="connsiteY62" fmla="*/ 505327 h 15135727"/>
              <a:gd name="connsiteX63" fmla="*/ 6858000 w 8085221"/>
              <a:gd name="connsiteY63" fmla="*/ 360948 h 15135727"/>
              <a:gd name="connsiteX64" fmla="*/ 6761748 w 8085221"/>
              <a:gd name="connsiteY64" fmla="*/ 120316 h 15135727"/>
              <a:gd name="connsiteX65" fmla="*/ 7194885 w 8085221"/>
              <a:gd name="connsiteY65" fmla="*/ 0 h 15135727"/>
              <a:gd name="connsiteX66" fmla="*/ 7267074 w 8085221"/>
              <a:gd name="connsiteY66" fmla="*/ 120316 h 15135727"/>
              <a:gd name="connsiteX67" fmla="*/ 7267074 w 8085221"/>
              <a:gd name="connsiteY67" fmla="*/ 120316 h 15135727"/>
              <a:gd name="connsiteX68" fmla="*/ 7339264 w 8085221"/>
              <a:gd name="connsiteY68" fmla="*/ 360948 h 15135727"/>
              <a:gd name="connsiteX69" fmla="*/ 7628021 w 8085221"/>
              <a:gd name="connsiteY69" fmla="*/ 433137 h 15135727"/>
              <a:gd name="connsiteX70" fmla="*/ 7796464 w 8085221"/>
              <a:gd name="connsiteY70" fmla="*/ 649706 h 15135727"/>
              <a:gd name="connsiteX71" fmla="*/ 8085221 w 8085221"/>
              <a:gd name="connsiteY71" fmla="*/ 914400 h 15135727"/>
              <a:gd name="connsiteX72" fmla="*/ 7988969 w 8085221"/>
              <a:gd name="connsiteY72" fmla="*/ 1203158 h 15135727"/>
              <a:gd name="connsiteX73" fmla="*/ 7844590 w 8085221"/>
              <a:gd name="connsiteY73" fmla="*/ 1058779 h 15135727"/>
              <a:gd name="connsiteX74" fmla="*/ 7483642 w 8085221"/>
              <a:gd name="connsiteY74" fmla="*/ 1371600 h 15135727"/>
              <a:gd name="connsiteX75" fmla="*/ 7267074 w 8085221"/>
              <a:gd name="connsiteY75" fmla="*/ 1395664 h 15135727"/>
              <a:gd name="connsiteX76" fmla="*/ 7243011 w 8085221"/>
              <a:gd name="connsiteY76" fmla="*/ 1588169 h 15135727"/>
              <a:gd name="connsiteX77" fmla="*/ 6978316 w 8085221"/>
              <a:gd name="connsiteY77" fmla="*/ 1732548 h 15135727"/>
              <a:gd name="connsiteX78" fmla="*/ 6737685 w 8085221"/>
              <a:gd name="connsiteY78" fmla="*/ 2093495 h 15135727"/>
              <a:gd name="connsiteX79" fmla="*/ 6737685 w 8085221"/>
              <a:gd name="connsiteY79" fmla="*/ 2382253 h 15135727"/>
              <a:gd name="connsiteX80" fmla="*/ 6665495 w 8085221"/>
              <a:gd name="connsiteY80" fmla="*/ 2430379 h 15135727"/>
              <a:gd name="connsiteX81" fmla="*/ 6906127 w 8085221"/>
              <a:gd name="connsiteY81" fmla="*/ 2646948 h 15135727"/>
              <a:gd name="connsiteX82" fmla="*/ 6906127 w 8085221"/>
              <a:gd name="connsiteY82" fmla="*/ 2983832 h 15135727"/>
              <a:gd name="connsiteX83" fmla="*/ 6906127 w 8085221"/>
              <a:gd name="connsiteY83" fmla="*/ 3104148 h 15135727"/>
              <a:gd name="connsiteX84" fmla="*/ 6833937 w 8085221"/>
              <a:gd name="connsiteY84" fmla="*/ 3368842 h 15135727"/>
              <a:gd name="connsiteX85" fmla="*/ 6906127 w 8085221"/>
              <a:gd name="connsiteY85" fmla="*/ 3489158 h 15135727"/>
              <a:gd name="connsiteX86" fmla="*/ 6641432 w 8085221"/>
              <a:gd name="connsiteY86" fmla="*/ 3705727 h 15135727"/>
              <a:gd name="connsiteX87" fmla="*/ 6737685 w 8085221"/>
              <a:gd name="connsiteY87" fmla="*/ 3729790 h 15135727"/>
              <a:gd name="connsiteX88" fmla="*/ 6545179 w 8085221"/>
              <a:gd name="connsiteY88" fmla="*/ 3826042 h 15135727"/>
              <a:gd name="connsiteX89" fmla="*/ 6328611 w 8085221"/>
              <a:gd name="connsiteY89" fmla="*/ 3753853 h 15135727"/>
              <a:gd name="connsiteX90" fmla="*/ 6184232 w 8085221"/>
              <a:gd name="connsiteY90" fmla="*/ 3850106 h 15135727"/>
              <a:gd name="connsiteX91" fmla="*/ 6184232 w 8085221"/>
              <a:gd name="connsiteY91" fmla="*/ 3946358 h 15135727"/>
              <a:gd name="connsiteX92" fmla="*/ 6136106 w 8085221"/>
              <a:gd name="connsiteY92" fmla="*/ 4235116 h 15135727"/>
              <a:gd name="connsiteX93" fmla="*/ 5919537 w 8085221"/>
              <a:gd name="connsiteY93" fmla="*/ 4403558 h 15135727"/>
              <a:gd name="connsiteX94" fmla="*/ 5775158 w 8085221"/>
              <a:gd name="connsiteY94" fmla="*/ 4451685 h 15135727"/>
              <a:gd name="connsiteX95" fmla="*/ 5630779 w 8085221"/>
              <a:gd name="connsiteY95" fmla="*/ 4547937 h 15135727"/>
              <a:gd name="connsiteX96" fmla="*/ 5510464 w 8085221"/>
              <a:gd name="connsiteY96" fmla="*/ 4620127 h 15135727"/>
              <a:gd name="connsiteX97" fmla="*/ 5510464 w 8085221"/>
              <a:gd name="connsiteY97" fmla="*/ 4812632 h 15135727"/>
              <a:gd name="connsiteX98" fmla="*/ 5317958 w 8085221"/>
              <a:gd name="connsiteY98" fmla="*/ 4981074 h 15135727"/>
              <a:gd name="connsiteX99" fmla="*/ 5005137 w 8085221"/>
              <a:gd name="connsiteY99" fmla="*/ 5149516 h 15135727"/>
              <a:gd name="connsiteX100" fmla="*/ 4692316 w 8085221"/>
              <a:gd name="connsiteY100" fmla="*/ 5149516 h 15135727"/>
              <a:gd name="connsiteX101" fmla="*/ 4523874 w 8085221"/>
              <a:gd name="connsiteY101" fmla="*/ 5366085 h 15135727"/>
              <a:gd name="connsiteX102" fmla="*/ 4211053 w 8085221"/>
              <a:gd name="connsiteY102" fmla="*/ 5414211 h 15135727"/>
              <a:gd name="connsiteX103" fmla="*/ 4114800 w 8085221"/>
              <a:gd name="connsiteY103" fmla="*/ 5390148 h 15135727"/>
              <a:gd name="connsiteX104" fmla="*/ 4018548 w 8085221"/>
              <a:gd name="connsiteY104" fmla="*/ 5630779 h 15135727"/>
              <a:gd name="connsiteX105" fmla="*/ 4090737 w 8085221"/>
              <a:gd name="connsiteY105" fmla="*/ 5871411 h 15135727"/>
              <a:gd name="connsiteX106" fmla="*/ 4090737 w 8085221"/>
              <a:gd name="connsiteY106" fmla="*/ 6184232 h 15135727"/>
              <a:gd name="connsiteX107" fmla="*/ 4186990 w 8085221"/>
              <a:gd name="connsiteY107" fmla="*/ 6472990 h 15135727"/>
              <a:gd name="connsiteX108" fmla="*/ 4042611 w 8085221"/>
              <a:gd name="connsiteY108" fmla="*/ 6352674 h 15135727"/>
              <a:gd name="connsiteX109" fmla="*/ 3946358 w 8085221"/>
              <a:gd name="connsiteY109" fmla="*/ 6376737 h 15135727"/>
              <a:gd name="connsiteX110" fmla="*/ 4114800 w 8085221"/>
              <a:gd name="connsiteY110" fmla="*/ 6641432 h 15135727"/>
              <a:gd name="connsiteX111" fmla="*/ 4451685 w 8085221"/>
              <a:gd name="connsiteY111" fmla="*/ 6737685 h 15135727"/>
              <a:gd name="connsiteX112" fmla="*/ 4620127 w 8085221"/>
              <a:gd name="connsiteY112" fmla="*/ 6978316 h 15135727"/>
              <a:gd name="connsiteX113" fmla="*/ 4740442 w 8085221"/>
              <a:gd name="connsiteY113" fmla="*/ 7170821 h 15135727"/>
              <a:gd name="connsiteX114" fmla="*/ 5077327 w 8085221"/>
              <a:gd name="connsiteY114" fmla="*/ 7387390 h 15135727"/>
              <a:gd name="connsiteX115" fmla="*/ 5125453 w 8085221"/>
              <a:gd name="connsiteY115" fmla="*/ 7603958 h 15135727"/>
              <a:gd name="connsiteX116" fmla="*/ 5197642 w 8085221"/>
              <a:gd name="connsiteY116" fmla="*/ 7796464 h 15135727"/>
              <a:gd name="connsiteX117" fmla="*/ 5486400 w 8085221"/>
              <a:gd name="connsiteY117" fmla="*/ 7964906 h 15135727"/>
              <a:gd name="connsiteX118" fmla="*/ 5486400 w 8085221"/>
              <a:gd name="connsiteY118" fmla="*/ 8349916 h 15135727"/>
              <a:gd name="connsiteX119" fmla="*/ 5678906 w 8085221"/>
              <a:gd name="connsiteY119" fmla="*/ 8614611 h 15135727"/>
              <a:gd name="connsiteX120" fmla="*/ 5919537 w 8085221"/>
              <a:gd name="connsiteY120" fmla="*/ 9071811 h 15135727"/>
              <a:gd name="connsiteX121" fmla="*/ 6160169 w 8085221"/>
              <a:gd name="connsiteY121" fmla="*/ 9336506 h 15135727"/>
              <a:gd name="connsiteX122" fmla="*/ 6280485 w 8085221"/>
              <a:gd name="connsiteY122" fmla="*/ 9601200 h 15135727"/>
              <a:gd name="connsiteX123" fmla="*/ 6400800 w 8085221"/>
              <a:gd name="connsiteY123" fmla="*/ 9793706 h 15135727"/>
              <a:gd name="connsiteX124" fmla="*/ 6569242 w 8085221"/>
              <a:gd name="connsiteY124" fmla="*/ 10058400 h 15135727"/>
              <a:gd name="connsiteX125" fmla="*/ 6713621 w 8085221"/>
              <a:gd name="connsiteY125" fmla="*/ 10106527 h 15135727"/>
              <a:gd name="connsiteX126" fmla="*/ 6545179 w 8085221"/>
              <a:gd name="connsiteY126" fmla="*/ 10202779 h 15135727"/>
              <a:gd name="connsiteX127" fmla="*/ 6569242 w 8085221"/>
              <a:gd name="connsiteY127" fmla="*/ 10443411 h 15135727"/>
              <a:gd name="connsiteX128" fmla="*/ 6593306 w 8085221"/>
              <a:gd name="connsiteY128" fmla="*/ 10708106 h 15135727"/>
              <a:gd name="connsiteX129" fmla="*/ 6761748 w 8085221"/>
              <a:gd name="connsiteY129" fmla="*/ 10924674 h 15135727"/>
              <a:gd name="connsiteX130" fmla="*/ 6641432 w 8085221"/>
              <a:gd name="connsiteY130" fmla="*/ 11093116 h 15135727"/>
              <a:gd name="connsiteX131" fmla="*/ 6713621 w 8085221"/>
              <a:gd name="connsiteY131" fmla="*/ 11261558 h 15135727"/>
              <a:gd name="connsiteX132" fmla="*/ 6737685 w 8085221"/>
              <a:gd name="connsiteY132" fmla="*/ 11526253 h 15135727"/>
              <a:gd name="connsiteX133" fmla="*/ 6617369 w 8085221"/>
              <a:gd name="connsiteY133" fmla="*/ 11839074 h 15135727"/>
              <a:gd name="connsiteX134" fmla="*/ 6617369 w 8085221"/>
              <a:gd name="connsiteY134" fmla="*/ 12031579 h 15135727"/>
              <a:gd name="connsiteX135" fmla="*/ 6641432 w 8085221"/>
              <a:gd name="connsiteY135" fmla="*/ 12127832 h 15135727"/>
              <a:gd name="connsiteX136" fmla="*/ 6761748 w 8085221"/>
              <a:gd name="connsiteY136" fmla="*/ 12031579 h 15135727"/>
              <a:gd name="connsiteX137" fmla="*/ 6761748 w 8085221"/>
              <a:gd name="connsiteY137" fmla="*/ 12296274 h 15135727"/>
              <a:gd name="connsiteX138" fmla="*/ 6689558 w 8085221"/>
              <a:gd name="connsiteY138" fmla="*/ 12512842 h 15135727"/>
              <a:gd name="connsiteX139" fmla="*/ 6785811 w 8085221"/>
              <a:gd name="connsiteY139" fmla="*/ 12777537 h 15135727"/>
              <a:gd name="connsiteX140" fmla="*/ 6569242 w 8085221"/>
              <a:gd name="connsiteY140" fmla="*/ 12873790 h 15135727"/>
              <a:gd name="connsiteX141" fmla="*/ 6545179 w 8085221"/>
              <a:gd name="connsiteY141" fmla="*/ 13090358 h 15135727"/>
              <a:gd name="connsiteX142" fmla="*/ 6448927 w 8085221"/>
              <a:gd name="connsiteY142" fmla="*/ 13355053 h 15135727"/>
              <a:gd name="connsiteX143" fmla="*/ 6256421 w 8085221"/>
              <a:gd name="connsiteY143" fmla="*/ 13571621 h 15135727"/>
              <a:gd name="connsiteX144" fmla="*/ 6087979 w 8085221"/>
              <a:gd name="connsiteY144" fmla="*/ 13667874 h 15135727"/>
              <a:gd name="connsiteX145" fmla="*/ 5943600 w 8085221"/>
              <a:gd name="connsiteY145" fmla="*/ 13716000 h 15135727"/>
              <a:gd name="connsiteX146" fmla="*/ 5702969 w 8085221"/>
              <a:gd name="connsiteY146" fmla="*/ 13667874 h 15135727"/>
              <a:gd name="connsiteX147" fmla="*/ 5582653 w 8085221"/>
              <a:gd name="connsiteY147" fmla="*/ 13691937 h 15135727"/>
              <a:gd name="connsiteX148" fmla="*/ 5727032 w 8085221"/>
              <a:gd name="connsiteY148" fmla="*/ 13836316 h 15135727"/>
              <a:gd name="connsiteX149" fmla="*/ 5582653 w 8085221"/>
              <a:gd name="connsiteY149" fmla="*/ 14052885 h 15135727"/>
              <a:gd name="connsiteX150" fmla="*/ 5462337 w 8085221"/>
              <a:gd name="connsiteY150" fmla="*/ 14149137 h 15135727"/>
              <a:gd name="connsiteX151" fmla="*/ 5342021 w 8085221"/>
              <a:gd name="connsiteY151" fmla="*/ 14004758 h 15135727"/>
              <a:gd name="connsiteX152" fmla="*/ 5245769 w 8085221"/>
              <a:gd name="connsiteY152" fmla="*/ 14004758 h 15135727"/>
              <a:gd name="connsiteX153" fmla="*/ 5245769 w 8085221"/>
              <a:gd name="connsiteY153" fmla="*/ 13956632 h 15135727"/>
              <a:gd name="connsiteX154" fmla="*/ 5101390 w 8085221"/>
              <a:gd name="connsiteY154" fmla="*/ 13956632 h 15135727"/>
              <a:gd name="connsiteX155" fmla="*/ 4981074 w 8085221"/>
              <a:gd name="connsiteY155" fmla="*/ 13860379 h 15135727"/>
              <a:gd name="connsiteX156" fmla="*/ 4740442 w 8085221"/>
              <a:gd name="connsiteY156" fmla="*/ 13908506 h 15135727"/>
              <a:gd name="connsiteX157" fmla="*/ 4475748 w 8085221"/>
              <a:gd name="connsiteY157" fmla="*/ 13956632 h 15135727"/>
              <a:gd name="connsiteX158" fmla="*/ 4379495 w 8085221"/>
              <a:gd name="connsiteY158" fmla="*/ 14028821 h 15135727"/>
              <a:gd name="connsiteX159" fmla="*/ 4403558 w 8085221"/>
              <a:gd name="connsiteY159" fmla="*/ 14197264 h 15135727"/>
              <a:gd name="connsiteX160" fmla="*/ 4572000 w 8085221"/>
              <a:gd name="connsiteY160" fmla="*/ 14149137 h 15135727"/>
              <a:gd name="connsiteX161" fmla="*/ 4523874 w 8085221"/>
              <a:gd name="connsiteY161" fmla="*/ 14558211 h 15135727"/>
              <a:gd name="connsiteX162" fmla="*/ 4403558 w 8085221"/>
              <a:gd name="connsiteY162" fmla="*/ 14437895 h 15135727"/>
              <a:gd name="connsiteX163" fmla="*/ 4403558 w 8085221"/>
              <a:gd name="connsiteY163" fmla="*/ 14437895 h 15135727"/>
              <a:gd name="connsiteX164" fmla="*/ 4283242 w 8085221"/>
              <a:gd name="connsiteY164" fmla="*/ 14245390 h 15135727"/>
              <a:gd name="connsiteX165" fmla="*/ 4235116 w 8085221"/>
              <a:gd name="connsiteY165" fmla="*/ 14341642 h 15135727"/>
              <a:gd name="connsiteX166" fmla="*/ 4162927 w 8085221"/>
              <a:gd name="connsiteY166" fmla="*/ 14389769 h 15135727"/>
              <a:gd name="connsiteX167" fmla="*/ 4162927 w 8085221"/>
              <a:gd name="connsiteY167" fmla="*/ 14389769 h 15135727"/>
              <a:gd name="connsiteX168" fmla="*/ 3922295 w 8085221"/>
              <a:gd name="connsiteY168" fmla="*/ 14245390 h 15135727"/>
              <a:gd name="connsiteX169" fmla="*/ 3801979 w 8085221"/>
              <a:gd name="connsiteY169" fmla="*/ 14293516 h 15135727"/>
              <a:gd name="connsiteX170" fmla="*/ 3681664 w 8085221"/>
              <a:gd name="connsiteY170" fmla="*/ 14389769 h 15135727"/>
              <a:gd name="connsiteX171" fmla="*/ 3657600 w 8085221"/>
              <a:gd name="connsiteY171" fmla="*/ 14654464 h 15135727"/>
              <a:gd name="connsiteX172" fmla="*/ 3513221 w 8085221"/>
              <a:gd name="connsiteY172" fmla="*/ 14726653 h 15135727"/>
              <a:gd name="connsiteX173" fmla="*/ 3513221 w 8085221"/>
              <a:gd name="connsiteY173" fmla="*/ 14871032 h 15135727"/>
              <a:gd name="connsiteX174" fmla="*/ 3633537 w 8085221"/>
              <a:gd name="connsiteY174" fmla="*/ 14967285 h 15135727"/>
              <a:gd name="connsiteX175" fmla="*/ 3609474 w 8085221"/>
              <a:gd name="connsiteY175" fmla="*/ 15087600 h 15135727"/>
              <a:gd name="connsiteX176" fmla="*/ 3441032 w 8085221"/>
              <a:gd name="connsiteY176" fmla="*/ 15039474 h 15135727"/>
              <a:gd name="connsiteX177" fmla="*/ 3272590 w 8085221"/>
              <a:gd name="connsiteY177" fmla="*/ 15063537 h 15135727"/>
              <a:gd name="connsiteX178" fmla="*/ 3248527 w 8085221"/>
              <a:gd name="connsiteY178" fmla="*/ 14895095 h 15135727"/>
              <a:gd name="connsiteX179" fmla="*/ 3128211 w 8085221"/>
              <a:gd name="connsiteY179" fmla="*/ 14919158 h 15135727"/>
              <a:gd name="connsiteX180" fmla="*/ 2959769 w 8085221"/>
              <a:gd name="connsiteY180" fmla="*/ 15135727 h 15135727"/>
              <a:gd name="connsiteX181" fmla="*/ 2935706 w 8085221"/>
              <a:gd name="connsiteY181" fmla="*/ 14895095 h 15135727"/>
              <a:gd name="connsiteX182" fmla="*/ 2791327 w 8085221"/>
              <a:gd name="connsiteY182" fmla="*/ 14943221 h 15135727"/>
              <a:gd name="connsiteX183" fmla="*/ 2671011 w 8085221"/>
              <a:gd name="connsiteY183" fmla="*/ 15039474 h 15135727"/>
              <a:gd name="connsiteX184" fmla="*/ 2430379 w 8085221"/>
              <a:gd name="connsiteY184" fmla="*/ 15087600 h 15135727"/>
              <a:gd name="connsiteX185" fmla="*/ 2237874 w 8085221"/>
              <a:gd name="connsiteY185" fmla="*/ 15039474 h 15135727"/>
              <a:gd name="connsiteX186" fmla="*/ 2622885 w 8085221"/>
              <a:gd name="connsiteY186" fmla="*/ 14846969 h 15135727"/>
              <a:gd name="connsiteX187" fmla="*/ 2887579 w 8085221"/>
              <a:gd name="connsiteY187" fmla="*/ 14774779 h 15135727"/>
              <a:gd name="connsiteX188" fmla="*/ 2839453 w 8085221"/>
              <a:gd name="connsiteY188" fmla="*/ 14582274 h 15135727"/>
              <a:gd name="connsiteX189" fmla="*/ 2935706 w 8085221"/>
              <a:gd name="connsiteY189" fmla="*/ 14510085 h 15135727"/>
              <a:gd name="connsiteX190" fmla="*/ 2935706 w 8085221"/>
              <a:gd name="connsiteY190" fmla="*/ 14510085 h 15135727"/>
              <a:gd name="connsiteX191" fmla="*/ 3080085 w 8085221"/>
              <a:gd name="connsiteY191" fmla="*/ 14413832 h 15135727"/>
              <a:gd name="connsiteX192" fmla="*/ 3152274 w 8085221"/>
              <a:gd name="connsiteY192" fmla="*/ 14341642 h 15135727"/>
              <a:gd name="connsiteX193" fmla="*/ 3080085 w 8085221"/>
              <a:gd name="connsiteY193" fmla="*/ 14269453 h 15135727"/>
              <a:gd name="connsiteX194" fmla="*/ 3152274 w 8085221"/>
              <a:gd name="connsiteY194" fmla="*/ 14197264 h 15135727"/>
              <a:gd name="connsiteX195" fmla="*/ 3152274 w 8085221"/>
              <a:gd name="connsiteY195" fmla="*/ 14052885 h 15135727"/>
              <a:gd name="connsiteX196" fmla="*/ 3080085 w 8085221"/>
              <a:gd name="connsiteY196" fmla="*/ 13980695 h 15135727"/>
              <a:gd name="connsiteX197" fmla="*/ 3056021 w 8085221"/>
              <a:gd name="connsiteY197" fmla="*/ 14076948 h 15135727"/>
              <a:gd name="connsiteX198" fmla="*/ 2935706 w 8085221"/>
              <a:gd name="connsiteY198" fmla="*/ 14076948 h 15135727"/>
              <a:gd name="connsiteX199" fmla="*/ 2863516 w 8085221"/>
              <a:gd name="connsiteY199" fmla="*/ 14125074 h 15135727"/>
              <a:gd name="connsiteX200" fmla="*/ 2719137 w 8085221"/>
              <a:gd name="connsiteY200" fmla="*/ 14197264 h 15135727"/>
              <a:gd name="connsiteX201" fmla="*/ 2646948 w 8085221"/>
              <a:gd name="connsiteY201" fmla="*/ 14197264 h 15135727"/>
              <a:gd name="connsiteX202" fmla="*/ 2598821 w 8085221"/>
              <a:gd name="connsiteY202" fmla="*/ 14125074 h 15135727"/>
              <a:gd name="connsiteX203" fmla="*/ 2430379 w 8085221"/>
              <a:gd name="connsiteY203" fmla="*/ 13836316 h 15135727"/>
              <a:gd name="connsiteX204" fmla="*/ 2646948 w 8085221"/>
              <a:gd name="connsiteY204" fmla="*/ 13812253 h 15135727"/>
              <a:gd name="connsiteX205" fmla="*/ 2502569 w 8085221"/>
              <a:gd name="connsiteY205" fmla="*/ 13475369 h 15135727"/>
              <a:gd name="connsiteX206" fmla="*/ 2550695 w 8085221"/>
              <a:gd name="connsiteY206" fmla="*/ 13186611 h 15135727"/>
              <a:gd name="connsiteX207" fmla="*/ 2719137 w 8085221"/>
              <a:gd name="connsiteY207" fmla="*/ 13042232 h 15135727"/>
              <a:gd name="connsiteX208" fmla="*/ 2791327 w 8085221"/>
              <a:gd name="connsiteY208" fmla="*/ 12945979 h 15135727"/>
              <a:gd name="connsiteX209" fmla="*/ 3031958 w 8085221"/>
              <a:gd name="connsiteY209" fmla="*/ 13090358 h 15135727"/>
              <a:gd name="connsiteX210" fmla="*/ 3056021 w 8085221"/>
              <a:gd name="connsiteY210" fmla="*/ 12753474 h 15135727"/>
              <a:gd name="connsiteX211" fmla="*/ 2887579 w 8085221"/>
              <a:gd name="connsiteY211" fmla="*/ 12777537 h 15135727"/>
              <a:gd name="connsiteX212" fmla="*/ 2815390 w 8085221"/>
              <a:gd name="connsiteY212" fmla="*/ 12777537 h 15135727"/>
              <a:gd name="connsiteX213" fmla="*/ 3176337 w 8085221"/>
              <a:gd name="connsiteY213" fmla="*/ 12368464 h 15135727"/>
              <a:gd name="connsiteX214" fmla="*/ 3104148 w 8085221"/>
              <a:gd name="connsiteY214" fmla="*/ 12320337 h 15135727"/>
              <a:gd name="connsiteX215" fmla="*/ 3104148 w 8085221"/>
              <a:gd name="connsiteY215" fmla="*/ 12320337 h 15135727"/>
              <a:gd name="connsiteX216" fmla="*/ 3007895 w 8085221"/>
              <a:gd name="connsiteY216" fmla="*/ 12079706 h 15135727"/>
              <a:gd name="connsiteX217" fmla="*/ 2911642 w 8085221"/>
              <a:gd name="connsiteY217" fmla="*/ 11935327 h 15135727"/>
              <a:gd name="connsiteX218" fmla="*/ 2863516 w 8085221"/>
              <a:gd name="connsiteY218" fmla="*/ 11694695 h 15135727"/>
              <a:gd name="connsiteX219" fmla="*/ 2911642 w 8085221"/>
              <a:gd name="connsiteY219" fmla="*/ 11454064 h 15135727"/>
              <a:gd name="connsiteX220" fmla="*/ 3056021 w 8085221"/>
              <a:gd name="connsiteY220" fmla="*/ 11454064 h 15135727"/>
              <a:gd name="connsiteX221" fmla="*/ 2983832 w 8085221"/>
              <a:gd name="connsiteY221" fmla="*/ 11381874 h 15135727"/>
              <a:gd name="connsiteX222" fmla="*/ 3031958 w 8085221"/>
              <a:gd name="connsiteY222" fmla="*/ 11285621 h 15135727"/>
              <a:gd name="connsiteX223" fmla="*/ 3007895 w 8085221"/>
              <a:gd name="connsiteY223" fmla="*/ 11189369 h 15135727"/>
              <a:gd name="connsiteX224" fmla="*/ 2887579 w 8085221"/>
              <a:gd name="connsiteY224" fmla="*/ 11141242 h 15135727"/>
              <a:gd name="connsiteX225" fmla="*/ 2887579 w 8085221"/>
              <a:gd name="connsiteY225" fmla="*/ 10972800 h 15135727"/>
              <a:gd name="connsiteX226" fmla="*/ 2887579 w 8085221"/>
              <a:gd name="connsiteY226" fmla="*/ 10924674 h 15135727"/>
              <a:gd name="connsiteX227" fmla="*/ 2767264 w 8085221"/>
              <a:gd name="connsiteY227" fmla="*/ 11020927 h 15135727"/>
              <a:gd name="connsiteX228" fmla="*/ 2743200 w 8085221"/>
              <a:gd name="connsiteY228" fmla="*/ 10924674 h 15135727"/>
              <a:gd name="connsiteX229" fmla="*/ 2550695 w 8085221"/>
              <a:gd name="connsiteY229" fmla="*/ 11020927 h 15135727"/>
              <a:gd name="connsiteX230" fmla="*/ 2526632 w 8085221"/>
              <a:gd name="connsiteY230" fmla="*/ 11117179 h 15135727"/>
              <a:gd name="connsiteX231" fmla="*/ 2334127 w 8085221"/>
              <a:gd name="connsiteY231" fmla="*/ 10996864 h 15135727"/>
              <a:gd name="connsiteX232" fmla="*/ 2358190 w 8085221"/>
              <a:gd name="connsiteY232" fmla="*/ 10732169 h 15135727"/>
              <a:gd name="connsiteX233" fmla="*/ 2334127 w 8085221"/>
              <a:gd name="connsiteY233" fmla="*/ 10587790 h 15135727"/>
              <a:gd name="connsiteX234" fmla="*/ 2406316 w 8085221"/>
              <a:gd name="connsiteY234" fmla="*/ 10491537 h 15135727"/>
              <a:gd name="connsiteX235" fmla="*/ 2598821 w 8085221"/>
              <a:gd name="connsiteY235" fmla="*/ 10684042 h 15135727"/>
              <a:gd name="connsiteX236" fmla="*/ 2767264 w 8085221"/>
              <a:gd name="connsiteY236" fmla="*/ 10684042 h 15135727"/>
              <a:gd name="connsiteX237" fmla="*/ 2646948 w 8085221"/>
              <a:gd name="connsiteY237" fmla="*/ 10515600 h 15135727"/>
              <a:gd name="connsiteX238" fmla="*/ 2815390 w 8085221"/>
              <a:gd name="connsiteY238" fmla="*/ 10395285 h 15135727"/>
              <a:gd name="connsiteX239" fmla="*/ 3080085 w 8085221"/>
              <a:gd name="connsiteY239" fmla="*/ 10419348 h 15135727"/>
              <a:gd name="connsiteX240" fmla="*/ 3248527 w 8085221"/>
              <a:gd name="connsiteY240" fmla="*/ 10539664 h 15135727"/>
              <a:gd name="connsiteX241" fmla="*/ 3320716 w 8085221"/>
              <a:gd name="connsiteY241" fmla="*/ 10659979 h 15135727"/>
              <a:gd name="connsiteX242" fmla="*/ 3465095 w 8085221"/>
              <a:gd name="connsiteY242" fmla="*/ 10659979 h 15135727"/>
              <a:gd name="connsiteX243" fmla="*/ 3441032 w 8085221"/>
              <a:gd name="connsiteY243" fmla="*/ 10491537 h 15135727"/>
              <a:gd name="connsiteX244" fmla="*/ 3392906 w 8085221"/>
              <a:gd name="connsiteY244" fmla="*/ 10250906 h 15135727"/>
              <a:gd name="connsiteX245" fmla="*/ 3152274 w 8085221"/>
              <a:gd name="connsiteY245" fmla="*/ 10250906 h 15135727"/>
              <a:gd name="connsiteX246" fmla="*/ 3176337 w 8085221"/>
              <a:gd name="connsiteY246" fmla="*/ 10178716 h 15135727"/>
              <a:gd name="connsiteX247" fmla="*/ 3104148 w 8085221"/>
              <a:gd name="connsiteY247" fmla="*/ 10154653 h 15135727"/>
              <a:gd name="connsiteX248" fmla="*/ 3007895 w 8085221"/>
              <a:gd name="connsiteY248" fmla="*/ 9962148 h 15135727"/>
              <a:gd name="connsiteX249" fmla="*/ 3176337 w 8085221"/>
              <a:gd name="connsiteY249" fmla="*/ 9889958 h 15135727"/>
              <a:gd name="connsiteX250" fmla="*/ 2959769 w 8085221"/>
              <a:gd name="connsiteY250" fmla="*/ 9504948 h 15135727"/>
              <a:gd name="connsiteX251" fmla="*/ 2791327 w 8085221"/>
              <a:gd name="connsiteY251" fmla="*/ 9456821 h 15135727"/>
              <a:gd name="connsiteX252" fmla="*/ 2574758 w 8085221"/>
              <a:gd name="connsiteY252" fmla="*/ 9336506 h 15135727"/>
              <a:gd name="connsiteX253" fmla="*/ 2550695 w 8085221"/>
              <a:gd name="connsiteY253" fmla="*/ 9071811 h 15135727"/>
              <a:gd name="connsiteX254" fmla="*/ 2695074 w 8085221"/>
              <a:gd name="connsiteY254" fmla="*/ 8999621 h 15135727"/>
              <a:gd name="connsiteX255" fmla="*/ 2622885 w 8085221"/>
              <a:gd name="connsiteY255" fmla="*/ 8975558 h 15135727"/>
              <a:gd name="connsiteX256" fmla="*/ 2430379 w 8085221"/>
              <a:gd name="connsiteY256" fmla="*/ 8999621 h 15135727"/>
              <a:gd name="connsiteX257" fmla="*/ 2261937 w 8085221"/>
              <a:gd name="connsiteY257" fmla="*/ 9168064 h 15135727"/>
              <a:gd name="connsiteX258" fmla="*/ 2237874 w 8085221"/>
              <a:gd name="connsiteY258" fmla="*/ 8999621 h 15135727"/>
              <a:gd name="connsiteX259" fmla="*/ 2117558 w 8085221"/>
              <a:gd name="connsiteY259" fmla="*/ 8975558 h 15135727"/>
              <a:gd name="connsiteX260" fmla="*/ 2045369 w 8085221"/>
              <a:gd name="connsiteY260" fmla="*/ 8783053 h 15135727"/>
              <a:gd name="connsiteX261" fmla="*/ 1852864 w 8085221"/>
              <a:gd name="connsiteY261" fmla="*/ 8758990 h 15135727"/>
              <a:gd name="connsiteX262" fmla="*/ 1636295 w 8085221"/>
              <a:gd name="connsiteY262" fmla="*/ 8927432 h 15135727"/>
              <a:gd name="connsiteX263" fmla="*/ 1588169 w 8085221"/>
              <a:gd name="connsiteY263" fmla="*/ 9023685 h 15135727"/>
              <a:gd name="connsiteX264" fmla="*/ 1515979 w 8085221"/>
              <a:gd name="connsiteY264" fmla="*/ 8879306 h 15135727"/>
              <a:gd name="connsiteX265" fmla="*/ 1347537 w 8085221"/>
              <a:gd name="connsiteY265" fmla="*/ 8879306 h 15135727"/>
              <a:gd name="connsiteX266" fmla="*/ 1347537 w 8085221"/>
              <a:gd name="connsiteY266" fmla="*/ 8710864 h 15135727"/>
              <a:gd name="connsiteX267" fmla="*/ 1106906 w 8085221"/>
              <a:gd name="connsiteY267" fmla="*/ 8783053 h 15135727"/>
              <a:gd name="connsiteX268" fmla="*/ 890337 w 8085221"/>
              <a:gd name="connsiteY268" fmla="*/ 8686800 h 15135727"/>
              <a:gd name="connsiteX269" fmla="*/ 649706 w 8085221"/>
              <a:gd name="connsiteY269" fmla="*/ 8662737 h 15135727"/>
              <a:gd name="connsiteX270" fmla="*/ 385011 w 8085221"/>
              <a:gd name="connsiteY270" fmla="*/ 8566485 h 15135727"/>
              <a:gd name="connsiteX271" fmla="*/ 577516 w 8085221"/>
              <a:gd name="connsiteY271" fmla="*/ 8373979 h 15135727"/>
              <a:gd name="connsiteX272" fmla="*/ 794085 w 8085221"/>
              <a:gd name="connsiteY272" fmla="*/ 8301790 h 15135727"/>
              <a:gd name="connsiteX273" fmla="*/ 745958 w 8085221"/>
              <a:gd name="connsiteY273" fmla="*/ 8133348 h 15135727"/>
              <a:gd name="connsiteX274" fmla="*/ 818148 w 8085221"/>
              <a:gd name="connsiteY274" fmla="*/ 7820527 h 15135727"/>
              <a:gd name="connsiteX275" fmla="*/ 697832 w 8085221"/>
              <a:gd name="connsiteY275" fmla="*/ 7820527 h 15135727"/>
              <a:gd name="connsiteX276" fmla="*/ 625642 w 8085221"/>
              <a:gd name="connsiteY276" fmla="*/ 7916779 h 15135727"/>
              <a:gd name="connsiteX277" fmla="*/ 457200 w 8085221"/>
              <a:gd name="connsiteY277" fmla="*/ 7820527 h 15135727"/>
              <a:gd name="connsiteX278" fmla="*/ 529390 w 8085221"/>
              <a:gd name="connsiteY278" fmla="*/ 7700211 h 15135727"/>
              <a:gd name="connsiteX279" fmla="*/ 938464 w 8085221"/>
              <a:gd name="connsiteY279" fmla="*/ 7676148 h 15135727"/>
              <a:gd name="connsiteX280" fmla="*/ 1058779 w 8085221"/>
              <a:gd name="connsiteY280" fmla="*/ 7459579 h 15135727"/>
              <a:gd name="connsiteX281" fmla="*/ 1203158 w 8085221"/>
              <a:gd name="connsiteY281" fmla="*/ 7603958 h 15135727"/>
              <a:gd name="connsiteX282" fmla="*/ 1299411 w 8085221"/>
              <a:gd name="connsiteY282" fmla="*/ 7555832 h 15135727"/>
              <a:gd name="connsiteX283" fmla="*/ 1443790 w 8085221"/>
              <a:gd name="connsiteY283" fmla="*/ 7507706 h 15135727"/>
              <a:gd name="connsiteX284" fmla="*/ 1684421 w 8085221"/>
              <a:gd name="connsiteY284" fmla="*/ 7603958 h 15135727"/>
              <a:gd name="connsiteX285" fmla="*/ 1684421 w 8085221"/>
              <a:gd name="connsiteY285" fmla="*/ 7603958 h 15135727"/>
              <a:gd name="connsiteX286" fmla="*/ 1540042 w 8085221"/>
              <a:gd name="connsiteY286" fmla="*/ 7363327 h 15135727"/>
              <a:gd name="connsiteX287" fmla="*/ 1299411 w 8085221"/>
              <a:gd name="connsiteY287" fmla="*/ 7315200 h 15135727"/>
              <a:gd name="connsiteX288" fmla="*/ 1130969 w 8085221"/>
              <a:gd name="connsiteY288" fmla="*/ 7339264 h 15135727"/>
              <a:gd name="connsiteX289" fmla="*/ 1034716 w 8085221"/>
              <a:gd name="connsiteY289" fmla="*/ 7315200 h 15135727"/>
              <a:gd name="connsiteX290" fmla="*/ 1155032 w 8085221"/>
              <a:gd name="connsiteY290" fmla="*/ 7050506 h 15135727"/>
              <a:gd name="connsiteX291" fmla="*/ 1155032 w 8085221"/>
              <a:gd name="connsiteY291" fmla="*/ 6930190 h 15135727"/>
              <a:gd name="connsiteX292" fmla="*/ 1155032 w 8085221"/>
              <a:gd name="connsiteY292" fmla="*/ 6761748 h 15135727"/>
              <a:gd name="connsiteX293" fmla="*/ 1203158 w 8085221"/>
              <a:gd name="connsiteY293" fmla="*/ 6617369 h 15135727"/>
              <a:gd name="connsiteX294" fmla="*/ 1371600 w 8085221"/>
              <a:gd name="connsiteY294" fmla="*/ 6472990 h 15135727"/>
              <a:gd name="connsiteX295" fmla="*/ 1443790 w 8085221"/>
              <a:gd name="connsiteY295" fmla="*/ 6328611 h 15135727"/>
              <a:gd name="connsiteX296" fmla="*/ 1419727 w 8085221"/>
              <a:gd name="connsiteY296" fmla="*/ 6208295 h 15135727"/>
              <a:gd name="connsiteX297" fmla="*/ 1275348 w 8085221"/>
              <a:gd name="connsiteY297" fmla="*/ 6304548 h 15135727"/>
              <a:gd name="connsiteX298" fmla="*/ 1323474 w 8085221"/>
              <a:gd name="connsiteY298" fmla="*/ 6015790 h 15135727"/>
              <a:gd name="connsiteX299" fmla="*/ 1540042 w 8085221"/>
              <a:gd name="connsiteY299" fmla="*/ 5871411 h 15135727"/>
              <a:gd name="connsiteX300" fmla="*/ 1540042 w 8085221"/>
              <a:gd name="connsiteY300" fmla="*/ 5751095 h 15135727"/>
              <a:gd name="connsiteX301" fmla="*/ 1395664 w 8085221"/>
              <a:gd name="connsiteY301" fmla="*/ 5799221 h 15135727"/>
              <a:gd name="connsiteX302" fmla="*/ 1179095 w 8085221"/>
              <a:gd name="connsiteY302" fmla="*/ 5799221 h 15135727"/>
              <a:gd name="connsiteX303" fmla="*/ 890337 w 8085221"/>
              <a:gd name="connsiteY303" fmla="*/ 5775158 h 15135727"/>
              <a:gd name="connsiteX304" fmla="*/ 697832 w 8085221"/>
              <a:gd name="connsiteY304" fmla="*/ 5606716 h 15135727"/>
              <a:gd name="connsiteX305" fmla="*/ 577516 w 8085221"/>
              <a:gd name="connsiteY305" fmla="*/ 5582653 h 15135727"/>
              <a:gd name="connsiteX306" fmla="*/ 697832 w 8085221"/>
              <a:gd name="connsiteY306" fmla="*/ 5775158 h 15135727"/>
              <a:gd name="connsiteX307" fmla="*/ 409074 w 8085221"/>
              <a:gd name="connsiteY307" fmla="*/ 5799221 h 15135727"/>
              <a:gd name="connsiteX308" fmla="*/ 168442 w 8085221"/>
              <a:gd name="connsiteY308" fmla="*/ 5702969 h 15135727"/>
              <a:gd name="connsiteX309" fmla="*/ 264695 w 8085221"/>
              <a:gd name="connsiteY309" fmla="*/ 5558590 h 15135727"/>
              <a:gd name="connsiteX310" fmla="*/ 144379 w 8085221"/>
              <a:gd name="connsiteY310" fmla="*/ 5510464 h 15135727"/>
              <a:gd name="connsiteX311" fmla="*/ 0 w 8085221"/>
              <a:gd name="connsiteY311" fmla="*/ 5462337 h 15135727"/>
              <a:gd name="connsiteX312" fmla="*/ 96253 w 8085221"/>
              <a:gd name="connsiteY31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764506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697831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6400 w 8085221"/>
              <a:gd name="connsiteY56" fmla="*/ 1684421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087979 w 8085221"/>
              <a:gd name="connsiteY61" fmla="*/ 1082842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296903 w 8085221"/>
              <a:gd name="connsiteY56" fmla="*/ 1663116 h 15135727"/>
              <a:gd name="connsiteX57" fmla="*/ 5481637 w 8085221"/>
              <a:gd name="connsiteY57" fmla="*/ 1641558 h 15135727"/>
              <a:gd name="connsiteX58" fmla="*/ 5799221 w 8085221"/>
              <a:gd name="connsiteY58" fmla="*/ 1684421 h 15135727"/>
              <a:gd name="connsiteX59" fmla="*/ 5877928 w 8085221"/>
              <a:gd name="connsiteY59" fmla="*/ 1596441 h 15135727"/>
              <a:gd name="connsiteX60" fmla="*/ 5871411 w 8085221"/>
              <a:gd name="connsiteY60" fmla="*/ 1443790 h 15135727"/>
              <a:gd name="connsiteX61" fmla="*/ 6087979 w 8085221"/>
              <a:gd name="connsiteY61" fmla="*/ 1395664 h 15135727"/>
              <a:gd name="connsiteX62" fmla="*/ 6173704 w 8085221"/>
              <a:gd name="connsiteY62" fmla="*/ 1092367 h 15135727"/>
              <a:gd name="connsiteX63" fmla="*/ 6424864 w 8085221"/>
              <a:gd name="connsiteY63" fmla="*/ 1058779 h 15135727"/>
              <a:gd name="connsiteX64" fmla="*/ 6665495 w 8085221"/>
              <a:gd name="connsiteY64" fmla="*/ 721895 h 15135727"/>
              <a:gd name="connsiteX65" fmla="*/ 6761748 w 8085221"/>
              <a:gd name="connsiteY65" fmla="*/ 649706 h 15135727"/>
              <a:gd name="connsiteX66" fmla="*/ 6737685 w 8085221"/>
              <a:gd name="connsiteY66" fmla="*/ 505327 h 15135727"/>
              <a:gd name="connsiteX67" fmla="*/ 6858000 w 8085221"/>
              <a:gd name="connsiteY67" fmla="*/ 360948 h 15135727"/>
              <a:gd name="connsiteX68" fmla="*/ 6761748 w 8085221"/>
              <a:gd name="connsiteY68" fmla="*/ 120316 h 15135727"/>
              <a:gd name="connsiteX69" fmla="*/ 7194885 w 8085221"/>
              <a:gd name="connsiteY69" fmla="*/ 0 h 15135727"/>
              <a:gd name="connsiteX70" fmla="*/ 7267074 w 8085221"/>
              <a:gd name="connsiteY70" fmla="*/ 120316 h 15135727"/>
              <a:gd name="connsiteX71" fmla="*/ 7267074 w 8085221"/>
              <a:gd name="connsiteY71" fmla="*/ 120316 h 15135727"/>
              <a:gd name="connsiteX72" fmla="*/ 7339264 w 8085221"/>
              <a:gd name="connsiteY72" fmla="*/ 360948 h 15135727"/>
              <a:gd name="connsiteX73" fmla="*/ 7628021 w 8085221"/>
              <a:gd name="connsiteY73" fmla="*/ 433137 h 15135727"/>
              <a:gd name="connsiteX74" fmla="*/ 7796464 w 8085221"/>
              <a:gd name="connsiteY74" fmla="*/ 649706 h 15135727"/>
              <a:gd name="connsiteX75" fmla="*/ 8085221 w 8085221"/>
              <a:gd name="connsiteY75" fmla="*/ 914400 h 15135727"/>
              <a:gd name="connsiteX76" fmla="*/ 7988969 w 8085221"/>
              <a:gd name="connsiteY76" fmla="*/ 1203158 h 15135727"/>
              <a:gd name="connsiteX77" fmla="*/ 7844590 w 8085221"/>
              <a:gd name="connsiteY77" fmla="*/ 1058779 h 15135727"/>
              <a:gd name="connsiteX78" fmla="*/ 7483642 w 8085221"/>
              <a:gd name="connsiteY78" fmla="*/ 1371600 h 15135727"/>
              <a:gd name="connsiteX79" fmla="*/ 7267074 w 8085221"/>
              <a:gd name="connsiteY79" fmla="*/ 1395664 h 15135727"/>
              <a:gd name="connsiteX80" fmla="*/ 7243011 w 8085221"/>
              <a:gd name="connsiteY80" fmla="*/ 1588169 h 15135727"/>
              <a:gd name="connsiteX81" fmla="*/ 6978316 w 8085221"/>
              <a:gd name="connsiteY81" fmla="*/ 1732548 h 15135727"/>
              <a:gd name="connsiteX82" fmla="*/ 6737685 w 8085221"/>
              <a:gd name="connsiteY82" fmla="*/ 2093495 h 15135727"/>
              <a:gd name="connsiteX83" fmla="*/ 6737685 w 8085221"/>
              <a:gd name="connsiteY83" fmla="*/ 2382253 h 15135727"/>
              <a:gd name="connsiteX84" fmla="*/ 6665495 w 8085221"/>
              <a:gd name="connsiteY84" fmla="*/ 2430379 h 15135727"/>
              <a:gd name="connsiteX85" fmla="*/ 6906127 w 8085221"/>
              <a:gd name="connsiteY85" fmla="*/ 2646948 h 15135727"/>
              <a:gd name="connsiteX86" fmla="*/ 6906127 w 8085221"/>
              <a:gd name="connsiteY86" fmla="*/ 2983832 h 15135727"/>
              <a:gd name="connsiteX87" fmla="*/ 6906127 w 8085221"/>
              <a:gd name="connsiteY87" fmla="*/ 3104148 h 15135727"/>
              <a:gd name="connsiteX88" fmla="*/ 6833937 w 8085221"/>
              <a:gd name="connsiteY88" fmla="*/ 3368842 h 15135727"/>
              <a:gd name="connsiteX89" fmla="*/ 6906127 w 8085221"/>
              <a:gd name="connsiteY89" fmla="*/ 3489158 h 15135727"/>
              <a:gd name="connsiteX90" fmla="*/ 6641432 w 8085221"/>
              <a:gd name="connsiteY90" fmla="*/ 3705727 h 15135727"/>
              <a:gd name="connsiteX91" fmla="*/ 6737685 w 8085221"/>
              <a:gd name="connsiteY91" fmla="*/ 3729790 h 15135727"/>
              <a:gd name="connsiteX92" fmla="*/ 6545179 w 8085221"/>
              <a:gd name="connsiteY92" fmla="*/ 3826042 h 15135727"/>
              <a:gd name="connsiteX93" fmla="*/ 6328611 w 8085221"/>
              <a:gd name="connsiteY93" fmla="*/ 3753853 h 15135727"/>
              <a:gd name="connsiteX94" fmla="*/ 6184232 w 8085221"/>
              <a:gd name="connsiteY94" fmla="*/ 3850106 h 15135727"/>
              <a:gd name="connsiteX95" fmla="*/ 6184232 w 8085221"/>
              <a:gd name="connsiteY95" fmla="*/ 3946358 h 15135727"/>
              <a:gd name="connsiteX96" fmla="*/ 6136106 w 8085221"/>
              <a:gd name="connsiteY96" fmla="*/ 4235116 h 15135727"/>
              <a:gd name="connsiteX97" fmla="*/ 5919537 w 8085221"/>
              <a:gd name="connsiteY97" fmla="*/ 4403558 h 15135727"/>
              <a:gd name="connsiteX98" fmla="*/ 5775158 w 8085221"/>
              <a:gd name="connsiteY98" fmla="*/ 4451685 h 15135727"/>
              <a:gd name="connsiteX99" fmla="*/ 5630779 w 8085221"/>
              <a:gd name="connsiteY99" fmla="*/ 4547937 h 15135727"/>
              <a:gd name="connsiteX100" fmla="*/ 5510464 w 8085221"/>
              <a:gd name="connsiteY100" fmla="*/ 4620127 h 15135727"/>
              <a:gd name="connsiteX101" fmla="*/ 5510464 w 8085221"/>
              <a:gd name="connsiteY101" fmla="*/ 4812632 h 15135727"/>
              <a:gd name="connsiteX102" fmla="*/ 5317958 w 8085221"/>
              <a:gd name="connsiteY102" fmla="*/ 4981074 h 15135727"/>
              <a:gd name="connsiteX103" fmla="*/ 5005137 w 8085221"/>
              <a:gd name="connsiteY103" fmla="*/ 5149516 h 15135727"/>
              <a:gd name="connsiteX104" fmla="*/ 4692316 w 8085221"/>
              <a:gd name="connsiteY104" fmla="*/ 5149516 h 15135727"/>
              <a:gd name="connsiteX105" fmla="*/ 4523874 w 8085221"/>
              <a:gd name="connsiteY105" fmla="*/ 5366085 h 15135727"/>
              <a:gd name="connsiteX106" fmla="*/ 4211053 w 8085221"/>
              <a:gd name="connsiteY106" fmla="*/ 5414211 h 15135727"/>
              <a:gd name="connsiteX107" fmla="*/ 4114800 w 8085221"/>
              <a:gd name="connsiteY107" fmla="*/ 5390148 h 15135727"/>
              <a:gd name="connsiteX108" fmla="*/ 4018548 w 8085221"/>
              <a:gd name="connsiteY108" fmla="*/ 5630779 h 15135727"/>
              <a:gd name="connsiteX109" fmla="*/ 4090737 w 8085221"/>
              <a:gd name="connsiteY109" fmla="*/ 5871411 h 15135727"/>
              <a:gd name="connsiteX110" fmla="*/ 4090737 w 8085221"/>
              <a:gd name="connsiteY110" fmla="*/ 6184232 h 15135727"/>
              <a:gd name="connsiteX111" fmla="*/ 4186990 w 8085221"/>
              <a:gd name="connsiteY111" fmla="*/ 6472990 h 15135727"/>
              <a:gd name="connsiteX112" fmla="*/ 4042611 w 8085221"/>
              <a:gd name="connsiteY112" fmla="*/ 6352674 h 15135727"/>
              <a:gd name="connsiteX113" fmla="*/ 3946358 w 8085221"/>
              <a:gd name="connsiteY113" fmla="*/ 6376737 h 15135727"/>
              <a:gd name="connsiteX114" fmla="*/ 4114800 w 8085221"/>
              <a:gd name="connsiteY114" fmla="*/ 6641432 h 15135727"/>
              <a:gd name="connsiteX115" fmla="*/ 4451685 w 8085221"/>
              <a:gd name="connsiteY115" fmla="*/ 6737685 h 15135727"/>
              <a:gd name="connsiteX116" fmla="*/ 4620127 w 8085221"/>
              <a:gd name="connsiteY116" fmla="*/ 6978316 h 15135727"/>
              <a:gd name="connsiteX117" fmla="*/ 4740442 w 8085221"/>
              <a:gd name="connsiteY117" fmla="*/ 7170821 h 15135727"/>
              <a:gd name="connsiteX118" fmla="*/ 5077327 w 8085221"/>
              <a:gd name="connsiteY118" fmla="*/ 7387390 h 15135727"/>
              <a:gd name="connsiteX119" fmla="*/ 5125453 w 8085221"/>
              <a:gd name="connsiteY119" fmla="*/ 7603958 h 15135727"/>
              <a:gd name="connsiteX120" fmla="*/ 5197642 w 8085221"/>
              <a:gd name="connsiteY120" fmla="*/ 7796464 h 15135727"/>
              <a:gd name="connsiteX121" fmla="*/ 5486400 w 8085221"/>
              <a:gd name="connsiteY121" fmla="*/ 7964906 h 15135727"/>
              <a:gd name="connsiteX122" fmla="*/ 5486400 w 8085221"/>
              <a:gd name="connsiteY122" fmla="*/ 8349916 h 15135727"/>
              <a:gd name="connsiteX123" fmla="*/ 5678906 w 8085221"/>
              <a:gd name="connsiteY123" fmla="*/ 8614611 h 15135727"/>
              <a:gd name="connsiteX124" fmla="*/ 5919537 w 8085221"/>
              <a:gd name="connsiteY124" fmla="*/ 9071811 h 15135727"/>
              <a:gd name="connsiteX125" fmla="*/ 6160169 w 8085221"/>
              <a:gd name="connsiteY125" fmla="*/ 9336506 h 15135727"/>
              <a:gd name="connsiteX126" fmla="*/ 6280485 w 8085221"/>
              <a:gd name="connsiteY126" fmla="*/ 9601200 h 15135727"/>
              <a:gd name="connsiteX127" fmla="*/ 6400800 w 8085221"/>
              <a:gd name="connsiteY127" fmla="*/ 9793706 h 15135727"/>
              <a:gd name="connsiteX128" fmla="*/ 6569242 w 8085221"/>
              <a:gd name="connsiteY128" fmla="*/ 10058400 h 15135727"/>
              <a:gd name="connsiteX129" fmla="*/ 6713621 w 8085221"/>
              <a:gd name="connsiteY129" fmla="*/ 10106527 h 15135727"/>
              <a:gd name="connsiteX130" fmla="*/ 6545179 w 8085221"/>
              <a:gd name="connsiteY130" fmla="*/ 10202779 h 15135727"/>
              <a:gd name="connsiteX131" fmla="*/ 6569242 w 8085221"/>
              <a:gd name="connsiteY131" fmla="*/ 10443411 h 15135727"/>
              <a:gd name="connsiteX132" fmla="*/ 6593306 w 8085221"/>
              <a:gd name="connsiteY132" fmla="*/ 10708106 h 15135727"/>
              <a:gd name="connsiteX133" fmla="*/ 6761748 w 8085221"/>
              <a:gd name="connsiteY133" fmla="*/ 10924674 h 15135727"/>
              <a:gd name="connsiteX134" fmla="*/ 6641432 w 8085221"/>
              <a:gd name="connsiteY134" fmla="*/ 11093116 h 15135727"/>
              <a:gd name="connsiteX135" fmla="*/ 6713621 w 8085221"/>
              <a:gd name="connsiteY135" fmla="*/ 11261558 h 15135727"/>
              <a:gd name="connsiteX136" fmla="*/ 6737685 w 8085221"/>
              <a:gd name="connsiteY136" fmla="*/ 11526253 h 15135727"/>
              <a:gd name="connsiteX137" fmla="*/ 6617369 w 8085221"/>
              <a:gd name="connsiteY137" fmla="*/ 11839074 h 15135727"/>
              <a:gd name="connsiteX138" fmla="*/ 6617369 w 8085221"/>
              <a:gd name="connsiteY138" fmla="*/ 12031579 h 15135727"/>
              <a:gd name="connsiteX139" fmla="*/ 6641432 w 8085221"/>
              <a:gd name="connsiteY139" fmla="*/ 12127832 h 15135727"/>
              <a:gd name="connsiteX140" fmla="*/ 6761748 w 8085221"/>
              <a:gd name="connsiteY140" fmla="*/ 12031579 h 15135727"/>
              <a:gd name="connsiteX141" fmla="*/ 6761748 w 8085221"/>
              <a:gd name="connsiteY141" fmla="*/ 12296274 h 15135727"/>
              <a:gd name="connsiteX142" fmla="*/ 6689558 w 8085221"/>
              <a:gd name="connsiteY142" fmla="*/ 12512842 h 15135727"/>
              <a:gd name="connsiteX143" fmla="*/ 6785811 w 8085221"/>
              <a:gd name="connsiteY143" fmla="*/ 12777537 h 15135727"/>
              <a:gd name="connsiteX144" fmla="*/ 6569242 w 8085221"/>
              <a:gd name="connsiteY144" fmla="*/ 12873790 h 15135727"/>
              <a:gd name="connsiteX145" fmla="*/ 6545179 w 8085221"/>
              <a:gd name="connsiteY145" fmla="*/ 13090358 h 15135727"/>
              <a:gd name="connsiteX146" fmla="*/ 6448927 w 8085221"/>
              <a:gd name="connsiteY146" fmla="*/ 13355053 h 15135727"/>
              <a:gd name="connsiteX147" fmla="*/ 6256421 w 8085221"/>
              <a:gd name="connsiteY147" fmla="*/ 13571621 h 15135727"/>
              <a:gd name="connsiteX148" fmla="*/ 6087979 w 8085221"/>
              <a:gd name="connsiteY148" fmla="*/ 13667874 h 15135727"/>
              <a:gd name="connsiteX149" fmla="*/ 5943600 w 8085221"/>
              <a:gd name="connsiteY149" fmla="*/ 13716000 h 15135727"/>
              <a:gd name="connsiteX150" fmla="*/ 5702969 w 8085221"/>
              <a:gd name="connsiteY150" fmla="*/ 13667874 h 15135727"/>
              <a:gd name="connsiteX151" fmla="*/ 5582653 w 8085221"/>
              <a:gd name="connsiteY151" fmla="*/ 13691937 h 15135727"/>
              <a:gd name="connsiteX152" fmla="*/ 5727032 w 8085221"/>
              <a:gd name="connsiteY152" fmla="*/ 13836316 h 15135727"/>
              <a:gd name="connsiteX153" fmla="*/ 5582653 w 8085221"/>
              <a:gd name="connsiteY153" fmla="*/ 14052885 h 15135727"/>
              <a:gd name="connsiteX154" fmla="*/ 5462337 w 8085221"/>
              <a:gd name="connsiteY154" fmla="*/ 14149137 h 15135727"/>
              <a:gd name="connsiteX155" fmla="*/ 5342021 w 8085221"/>
              <a:gd name="connsiteY155" fmla="*/ 14004758 h 15135727"/>
              <a:gd name="connsiteX156" fmla="*/ 5245769 w 8085221"/>
              <a:gd name="connsiteY156" fmla="*/ 14004758 h 15135727"/>
              <a:gd name="connsiteX157" fmla="*/ 5245769 w 8085221"/>
              <a:gd name="connsiteY157" fmla="*/ 13956632 h 15135727"/>
              <a:gd name="connsiteX158" fmla="*/ 5101390 w 8085221"/>
              <a:gd name="connsiteY158" fmla="*/ 13956632 h 15135727"/>
              <a:gd name="connsiteX159" fmla="*/ 4981074 w 8085221"/>
              <a:gd name="connsiteY159" fmla="*/ 13860379 h 15135727"/>
              <a:gd name="connsiteX160" fmla="*/ 4740442 w 8085221"/>
              <a:gd name="connsiteY160" fmla="*/ 13908506 h 15135727"/>
              <a:gd name="connsiteX161" fmla="*/ 4475748 w 8085221"/>
              <a:gd name="connsiteY161" fmla="*/ 13956632 h 15135727"/>
              <a:gd name="connsiteX162" fmla="*/ 4379495 w 8085221"/>
              <a:gd name="connsiteY162" fmla="*/ 14028821 h 15135727"/>
              <a:gd name="connsiteX163" fmla="*/ 4403558 w 8085221"/>
              <a:gd name="connsiteY163" fmla="*/ 14197264 h 15135727"/>
              <a:gd name="connsiteX164" fmla="*/ 4572000 w 8085221"/>
              <a:gd name="connsiteY164" fmla="*/ 14149137 h 15135727"/>
              <a:gd name="connsiteX165" fmla="*/ 4523874 w 8085221"/>
              <a:gd name="connsiteY165" fmla="*/ 14558211 h 15135727"/>
              <a:gd name="connsiteX166" fmla="*/ 4403558 w 8085221"/>
              <a:gd name="connsiteY166" fmla="*/ 14437895 h 15135727"/>
              <a:gd name="connsiteX167" fmla="*/ 4403558 w 8085221"/>
              <a:gd name="connsiteY167" fmla="*/ 14437895 h 15135727"/>
              <a:gd name="connsiteX168" fmla="*/ 4283242 w 8085221"/>
              <a:gd name="connsiteY168" fmla="*/ 14245390 h 15135727"/>
              <a:gd name="connsiteX169" fmla="*/ 4235116 w 8085221"/>
              <a:gd name="connsiteY169" fmla="*/ 14341642 h 15135727"/>
              <a:gd name="connsiteX170" fmla="*/ 4162927 w 8085221"/>
              <a:gd name="connsiteY170" fmla="*/ 14389769 h 15135727"/>
              <a:gd name="connsiteX171" fmla="*/ 4162927 w 8085221"/>
              <a:gd name="connsiteY171" fmla="*/ 14389769 h 15135727"/>
              <a:gd name="connsiteX172" fmla="*/ 3922295 w 8085221"/>
              <a:gd name="connsiteY172" fmla="*/ 14245390 h 15135727"/>
              <a:gd name="connsiteX173" fmla="*/ 3801979 w 8085221"/>
              <a:gd name="connsiteY173" fmla="*/ 14293516 h 15135727"/>
              <a:gd name="connsiteX174" fmla="*/ 3681664 w 8085221"/>
              <a:gd name="connsiteY174" fmla="*/ 14389769 h 15135727"/>
              <a:gd name="connsiteX175" fmla="*/ 3657600 w 8085221"/>
              <a:gd name="connsiteY175" fmla="*/ 14654464 h 15135727"/>
              <a:gd name="connsiteX176" fmla="*/ 3513221 w 8085221"/>
              <a:gd name="connsiteY176" fmla="*/ 14726653 h 15135727"/>
              <a:gd name="connsiteX177" fmla="*/ 3513221 w 8085221"/>
              <a:gd name="connsiteY177" fmla="*/ 14871032 h 15135727"/>
              <a:gd name="connsiteX178" fmla="*/ 3633537 w 8085221"/>
              <a:gd name="connsiteY178" fmla="*/ 14967285 h 15135727"/>
              <a:gd name="connsiteX179" fmla="*/ 3609474 w 8085221"/>
              <a:gd name="connsiteY179" fmla="*/ 15087600 h 15135727"/>
              <a:gd name="connsiteX180" fmla="*/ 3441032 w 8085221"/>
              <a:gd name="connsiteY180" fmla="*/ 15039474 h 15135727"/>
              <a:gd name="connsiteX181" fmla="*/ 3272590 w 8085221"/>
              <a:gd name="connsiteY181" fmla="*/ 15063537 h 15135727"/>
              <a:gd name="connsiteX182" fmla="*/ 3248527 w 8085221"/>
              <a:gd name="connsiteY182" fmla="*/ 14895095 h 15135727"/>
              <a:gd name="connsiteX183" fmla="*/ 3128211 w 8085221"/>
              <a:gd name="connsiteY183" fmla="*/ 14919158 h 15135727"/>
              <a:gd name="connsiteX184" fmla="*/ 2959769 w 8085221"/>
              <a:gd name="connsiteY184" fmla="*/ 15135727 h 15135727"/>
              <a:gd name="connsiteX185" fmla="*/ 2935706 w 8085221"/>
              <a:gd name="connsiteY185" fmla="*/ 14895095 h 15135727"/>
              <a:gd name="connsiteX186" fmla="*/ 2791327 w 8085221"/>
              <a:gd name="connsiteY186" fmla="*/ 14943221 h 15135727"/>
              <a:gd name="connsiteX187" fmla="*/ 2671011 w 8085221"/>
              <a:gd name="connsiteY187" fmla="*/ 15039474 h 15135727"/>
              <a:gd name="connsiteX188" fmla="*/ 2430379 w 8085221"/>
              <a:gd name="connsiteY188" fmla="*/ 15087600 h 15135727"/>
              <a:gd name="connsiteX189" fmla="*/ 2237874 w 8085221"/>
              <a:gd name="connsiteY189" fmla="*/ 15039474 h 15135727"/>
              <a:gd name="connsiteX190" fmla="*/ 2622885 w 8085221"/>
              <a:gd name="connsiteY190" fmla="*/ 14846969 h 15135727"/>
              <a:gd name="connsiteX191" fmla="*/ 2887579 w 8085221"/>
              <a:gd name="connsiteY191" fmla="*/ 14774779 h 15135727"/>
              <a:gd name="connsiteX192" fmla="*/ 2839453 w 8085221"/>
              <a:gd name="connsiteY192" fmla="*/ 14582274 h 15135727"/>
              <a:gd name="connsiteX193" fmla="*/ 2935706 w 8085221"/>
              <a:gd name="connsiteY193" fmla="*/ 14510085 h 15135727"/>
              <a:gd name="connsiteX194" fmla="*/ 2935706 w 8085221"/>
              <a:gd name="connsiteY194" fmla="*/ 14510085 h 15135727"/>
              <a:gd name="connsiteX195" fmla="*/ 3080085 w 8085221"/>
              <a:gd name="connsiteY195" fmla="*/ 14413832 h 15135727"/>
              <a:gd name="connsiteX196" fmla="*/ 3152274 w 8085221"/>
              <a:gd name="connsiteY196" fmla="*/ 14341642 h 15135727"/>
              <a:gd name="connsiteX197" fmla="*/ 3080085 w 8085221"/>
              <a:gd name="connsiteY197" fmla="*/ 14269453 h 15135727"/>
              <a:gd name="connsiteX198" fmla="*/ 3152274 w 8085221"/>
              <a:gd name="connsiteY198" fmla="*/ 14197264 h 15135727"/>
              <a:gd name="connsiteX199" fmla="*/ 3152274 w 8085221"/>
              <a:gd name="connsiteY199" fmla="*/ 14052885 h 15135727"/>
              <a:gd name="connsiteX200" fmla="*/ 3080085 w 8085221"/>
              <a:gd name="connsiteY200" fmla="*/ 13980695 h 15135727"/>
              <a:gd name="connsiteX201" fmla="*/ 3056021 w 8085221"/>
              <a:gd name="connsiteY201" fmla="*/ 14076948 h 15135727"/>
              <a:gd name="connsiteX202" fmla="*/ 2935706 w 8085221"/>
              <a:gd name="connsiteY202" fmla="*/ 14076948 h 15135727"/>
              <a:gd name="connsiteX203" fmla="*/ 2863516 w 8085221"/>
              <a:gd name="connsiteY203" fmla="*/ 14125074 h 15135727"/>
              <a:gd name="connsiteX204" fmla="*/ 2719137 w 8085221"/>
              <a:gd name="connsiteY204" fmla="*/ 14197264 h 15135727"/>
              <a:gd name="connsiteX205" fmla="*/ 2646948 w 8085221"/>
              <a:gd name="connsiteY205" fmla="*/ 14197264 h 15135727"/>
              <a:gd name="connsiteX206" fmla="*/ 2598821 w 8085221"/>
              <a:gd name="connsiteY206" fmla="*/ 14125074 h 15135727"/>
              <a:gd name="connsiteX207" fmla="*/ 2430379 w 8085221"/>
              <a:gd name="connsiteY207" fmla="*/ 13836316 h 15135727"/>
              <a:gd name="connsiteX208" fmla="*/ 2646948 w 8085221"/>
              <a:gd name="connsiteY208" fmla="*/ 13812253 h 15135727"/>
              <a:gd name="connsiteX209" fmla="*/ 2502569 w 8085221"/>
              <a:gd name="connsiteY209" fmla="*/ 13475369 h 15135727"/>
              <a:gd name="connsiteX210" fmla="*/ 2550695 w 8085221"/>
              <a:gd name="connsiteY210" fmla="*/ 13186611 h 15135727"/>
              <a:gd name="connsiteX211" fmla="*/ 2719137 w 8085221"/>
              <a:gd name="connsiteY211" fmla="*/ 13042232 h 15135727"/>
              <a:gd name="connsiteX212" fmla="*/ 2791327 w 8085221"/>
              <a:gd name="connsiteY212" fmla="*/ 12945979 h 15135727"/>
              <a:gd name="connsiteX213" fmla="*/ 3031958 w 8085221"/>
              <a:gd name="connsiteY213" fmla="*/ 13090358 h 15135727"/>
              <a:gd name="connsiteX214" fmla="*/ 3056021 w 8085221"/>
              <a:gd name="connsiteY214" fmla="*/ 12753474 h 15135727"/>
              <a:gd name="connsiteX215" fmla="*/ 2887579 w 8085221"/>
              <a:gd name="connsiteY215" fmla="*/ 12777537 h 15135727"/>
              <a:gd name="connsiteX216" fmla="*/ 2815390 w 8085221"/>
              <a:gd name="connsiteY216" fmla="*/ 12777537 h 15135727"/>
              <a:gd name="connsiteX217" fmla="*/ 3176337 w 8085221"/>
              <a:gd name="connsiteY217" fmla="*/ 12368464 h 15135727"/>
              <a:gd name="connsiteX218" fmla="*/ 3104148 w 8085221"/>
              <a:gd name="connsiteY218" fmla="*/ 12320337 h 15135727"/>
              <a:gd name="connsiteX219" fmla="*/ 3104148 w 8085221"/>
              <a:gd name="connsiteY219" fmla="*/ 12320337 h 15135727"/>
              <a:gd name="connsiteX220" fmla="*/ 3007895 w 8085221"/>
              <a:gd name="connsiteY220" fmla="*/ 12079706 h 15135727"/>
              <a:gd name="connsiteX221" fmla="*/ 2911642 w 8085221"/>
              <a:gd name="connsiteY221" fmla="*/ 11935327 h 15135727"/>
              <a:gd name="connsiteX222" fmla="*/ 2863516 w 8085221"/>
              <a:gd name="connsiteY222" fmla="*/ 11694695 h 15135727"/>
              <a:gd name="connsiteX223" fmla="*/ 2911642 w 8085221"/>
              <a:gd name="connsiteY223" fmla="*/ 11454064 h 15135727"/>
              <a:gd name="connsiteX224" fmla="*/ 3056021 w 8085221"/>
              <a:gd name="connsiteY224" fmla="*/ 11454064 h 15135727"/>
              <a:gd name="connsiteX225" fmla="*/ 2983832 w 8085221"/>
              <a:gd name="connsiteY225" fmla="*/ 11381874 h 15135727"/>
              <a:gd name="connsiteX226" fmla="*/ 3031958 w 8085221"/>
              <a:gd name="connsiteY226" fmla="*/ 11285621 h 15135727"/>
              <a:gd name="connsiteX227" fmla="*/ 3007895 w 8085221"/>
              <a:gd name="connsiteY227" fmla="*/ 11189369 h 15135727"/>
              <a:gd name="connsiteX228" fmla="*/ 2887579 w 8085221"/>
              <a:gd name="connsiteY228" fmla="*/ 11141242 h 15135727"/>
              <a:gd name="connsiteX229" fmla="*/ 2887579 w 8085221"/>
              <a:gd name="connsiteY229" fmla="*/ 10972800 h 15135727"/>
              <a:gd name="connsiteX230" fmla="*/ 2887579 w 8085221"/>
              <a:gd name="connsiteY230" fmla="*/ 10924674 h 15135727"/>
              <a:gd name="connsiteX231" fmla="*/ 2767264 w 8085221"/>
              <a:gd name="connsiteY231" fmla="*/ 11020927 h 15135727"/>
              <a:gd name="connsiteX232" fmla="*/ 2743200 w 8085221"/>
              <a:gd name="connsiteY232" fmla="*/ 10924674 h 15135727"/>
              <a:gd name="connsiteX233" fmla="*/ 2550695 w 8085221"/>
              <a:gd name="connsiteY233" fmla="*/ 11020927 h 15135727"/>
              <a:gd name="connsiteX234" fmla="*/ 2526632 w 8085221"/>
              <a:gd name="connsiteY234" fmla="*/ 11117179 h 15135727"/>
              <a:gd name="connsiteX235" fmla="*/ 2334127 w 8085221"/>
              <a:gd name="connsiteY235" fmla="*/ 10996864 h 15135727"/>
              <a:gd name="connsiteX236" fmla="*/ 2358190 w 8085221"/>
              <a:gd name="connsiteY236" fmla="*/ 10732169 h 15135727"/>
              <a:gd name="connsiteX237" fmla="*/ 2334127 w 8085221"/>
              <a:gd name="connsiteY237" fmla="*/ 10587790 h 15135727"/>
              <a:gd name="connsiteX238" fmla="*/ 2406316 w 8085221"/>
              <a:gd name="connsiteY238" fmla="*/ 10491537 h 15135727"/>
              <a:gd name="connsiteX239" fmla="*/ 2598821 w 8085221"/>
              <a:gd name="connsiteY239" fmla="*/ 10684042 h 15135727"/>
              <a:gd name="connsiteX240" fmla="*/ 2767264 w 8085221"/>
              <a:gd name="connsiteY240" fmla="*/ 10684042 h 15135727"/>
              <a:gd name="connsiteX241" fmla="*/ 2646948 w 8085221"/>
              <a:gd name="connsiteY241" fmla="*/ 10515600 h 15135727"/>
              <a:gd name="connsiteX242" fmla="*/ 2815390 w 8085221"/>
              <a:gd name="connsiteY242" fmla="*/ 10395285 h 15135727"/>
              <a:gd name="connsiteX243" fmla="*/ 3080085 w 8085221"/>
              <a:gd name="connsiteY243" fmla="*/ 10419348 h 15135727"/>
              <a:gd name="connsiteX244" fmla="*/ 3248527 w 8085221"/>
              <a:gd name="connsiteY244" fmla="*/ 10539664 h 15135727"/>
              <a:gd name="connsiteX245" fmla="*/ 3320716 w 8085221"/>
              <a:gd name="connsiteY245" fmla="*/ 10659979 h 15135727"/>
              <a:gd name="connsiteX246" fmla="*/ 3465095 w 8085221"/>
              <a:gd name="connsiteY246" fmla="*/ 10659979 h 15135727"/>
              <a:gd name="connsiteX247" fmla="*/ 3441032 w 8085221"/>
              <a:gd name="connsiteY247" fmla="*/ 10491537 h 15135727"/>
              <a:gd name="connsiteX248" fmla="*/ 3392906 w 8085221"/>
              <a:gd name="connsiteY248" fmla="*/ 10250906 h 15135727"/>
              <a:gd name="connsiteX249" fmla="*/ 3152274 w 8085221"/>
              <a:gd name="connsiteY249" fmla="*/ 10250906 h 15135727"/>
              <a:gd name="connsiteX250" fmla="*/ 3176337 w 8085221"/>
              <a:gd name="connsiteY250" fmla="*/ 10178716 h 15135727"/>
              <a:gd name="connsiteX251" fmla="*/ 3104148 w 8085221"/>
              <a:gd name="connsiteY251" fmla="*/ 10154653 h 15135727"/>
              <a:gd name="connsiteX252" fmla="*/ 3007895 w 8085221"/>
              <a:gd name="connsiteY252" fmla="*/ 9962148 h 15135727"/>
              <a:gd name="connsiteX253" fmla="*/ 3176337 w 8085221"/>
              <a:gd name="connsiteY253" fmla="*/ 9889958 h 15135727"/>
              <a:gd name="connsiteX254" fmla="*/ 2959769 w 8085221"/>
              <a:gd name="connsiteY254" fmla="*/ 9504948 h 15135727"/>
              <a:gd name="connsiteX255" fmla="*/ 2791327 w 8085221"/>
              <a:gd name="connsiteY255" fmla="*/ 9456821 h 15135727"/>
              <a:gd name="connsiteX256" fmla="*/ 2574758 w 8085221"/>
              <a:gd name="connsiteY256" fmla="*/ 9336506 h 15135727"/>
              <a:gd name="connsiteX257" fmla="*/ 2550695 w 8085221"/>
              <a:gd name="connsiteY257" fmla="*/ 9071811 h 15135727"/>
              <a:gd name="connsiteX258" fmla="*/ 2695074 w 8085221"/>
              <a:gd name="connsiteY258" fmla="*/ 8999621 h 15135727"/>
              <a:gd name="connsiteX259" fmla="*/ 2622885 w 8085221"/>
              <a:gd name="connsiteY259" fmla="*/ 8975558 h 15135727"/>
              <a:gd name="connsiteX260" fmla="*/ 2430379 w 8085221"/>
              <a:gd name="connsiteY260" fmla="*/ 8999621 h 15135727"/>
              <a:gd name="connsiteX261" fmla="*/ 2261937 w 8085221"/>
              <a:gd name="connsiteY261" fmla="*/ 9168064 h 15135727"/>
              <a:gd name="connsiteX262" fmla="*/ 2237874 w 8085221"/>
              <a:gd name="connsiteY262" fmla="*/ 8999621 h 15135727"/>
              <a:gd name="connsiteX263" fmla="*/ 2117558 w 8085221"/>
              <a:gd name="connsiteY263" fmla="*/ 8975558 h 15135727"/>
              <a:gd name="connsiteX264" fmla="*/ 2045369 w 8085221"/>
              <a:gd name="connsiteY264" fmla="*/ 8783053 h 15135727"/>
              <a:gd name="connsiteX265" fmla="*/ 1852864 w 8085221"/>
              <a:gd name="connsiteY265" fmla="*/ 8758990 h 15135727"/>
              <a:gd name="connsiteX266" fmla="*/ 1636295 w 8085221"/>
              <a:gd name="connsiteY266" fmla="*/ 8927432 h 15135727"/>
              <a:gd name="connsiteX267" fmla="*/ 1588169 w 8085221"/>
              <a:gd name="connsiteY267" fmla="*/ 9023685 h 15135727"/>
              <a:gd name="connsiteX268" fmla="*/ 1515979 w 8085221"/>
              <a:gd name="connsiteY268" fmla="*/ 8879306 h 15135727"/>
              <a:gd name="connsiteX269" fmla="*/ 1347537 w 8085221"/>
              <a:gd name="connsiteY269" fmla="*/ 8879306 h 15135727"/>
              <a:gd name="connsiteX270" fmla="*/ 1347537 w 8085221"/>
              <a:gd name="connsiteY270" fmla="*/ 8710864 h 15135727"/>
              <a:gd name="connsiteX271" fmla="*/ 1106906 w 8085221"/>
              <a:gd name="connsiteY271" fmla="*/ 8783053 h 15135727"/>
              <a:gd name="connsiteX272" fmla="*/ 890337 w 8085221"/>
              <a:gd name="connsiteY272" fmla="*/ 8686800 h 15135727"/>
              <a:gd name="connsiteX273" fmla="*/ 649706 w 8085221"/>
              <a:gd name="connsiteY273" fmla="*/ 8662737 h 15135727"/>
              <a:gd name="connsiteX274" fmla="*/ 385011 w 8085221"/>
              <a:gd name="connsiteY274" fmla="*/ 8566485 h 15135727"/>
              <a:gd name="connsiteX275" fmla="*/ 577516 w 8085221"/>
              <a:gd name="connsiteY275" fmla="*/ 8373979 h 15135727"/>
              <a:gd name="connsiteX276" fmla="*/ 794085 w 8085221"/>
              <a:gd name="connsiteY276" fmla="*/ 8301790 h 15135727"/>
              <a:gd name="connsiteX277" fmla="*/ 745958 w 8085221"/>
              <a:gd name="connsiteY277" fmla="*/ 8133348 h 15135727"/>
              <a:gd name="connsiteX278" fmla="*/ 818148 w 8085221"/>
              <a:gd name="connsiteY278" fmla="*/ 7820527 h 15135727"/>
              <a:gd name="connsiteX279" fmla="*/ 697832 w 8085221"/>
              <a:gd name="connsiteY279" fmla="*/ 7820527 h 15135727"/>
              <a:gd name="connsiteX280" fmla="*/ 625642 w 8085221"/>
              <a:gd name="connsiteY280" fmla="*/ 7916779 h 15135727"/>
              <a:gd name="connsiteX281" fmla="*/ 457200 w 8085221"/>
              <a:gd name="connsiteY281" fmla="*/ 7820527 h 15135727"/>
              <a:gd name="connsiteX282" fmla="*/ 529390 w 8085221"/>
              <a:gd name="connsiteY282" fmla="*/ 7700211 h 15135727"/>
              <a:gd name="connsiteX283" fmla="*/ 938464 w 8085221"/>
              <a:gd name="connsiteY283" fmla="*/ 7676148 h 15135727"/>
              <a:gd name="connsiteX284" fmla="*/ 1058779 w 8085221"/>
              <a:gd name="connsiteY284" fmla="*/ 7459579 h 15135727"/>
              <a:gd name="connsiteX285" fmla="*/ 1203158 w 8085221"/>
              <a:gd name="connsiteY285" fmla="*/ 7603958 h 15135727"/>
              <a:gd name="connsiteX286" fmla="*/ 1299411 w 8085221"/>
              <a:gd name="connsiteY286" fmla="*/ 7555832 h 15135727"/>
              <a:gd name="connsiteX287" fmla="*/ 1443790 w 8085221"/>
              <a:gd name="connsiteY287" fmla="*/ 7507706 h 15135727"/>
              <a:gd name="connsiteX288" fmla="*/ 1684421 w 8085221"/>
              <a:gd name="connsiteY288" fmla="*/ 7603958 h 15135727"/>
              <a:gd name="connsiteX289" fmla="*/ 1684421 w 8085221"/>
              <a:gd name="connsiteY289" fmla="*/ 7603958 h 15135727"/>
              <a:gd name="connsiteX290" fmla="*/ 1540042 w 8085221"/>
              <a:gd name="connsiteY290" fmla="*/ 7363327 h 15135727"/>
              <a:gd name="connsiteX291" fmla="*/ 1299411 w 8085221"/>
              <a:gd name="connsiteY291" fmla="*/ 7315200 h 15135727"/>
              <a:gd name="connsiteX292" fmla="*/ 1130969 w 8085221"/>
              <a:gd name="connsiteY292" fmla="*/ 7339264 h 15135727"/>
              <a:gd name="connsiteX293" fmla="*/ 1034716 w 8085221"/>
              <a:gd name="connsiteY293" fmla="*/ 7315200 h 15135727"/>
              <a:gd name="connsiteX294" fmla="*/ 1155032 w 8085221"/>
              <a:gd name="connsiteY294" fmla="*/ 7050506 h 15135727"/>
              <a:gd name="connsiteX295" fmla="*/ 1155032 w 8085221"/>
              <a:gd name="connsiteY295" fmla="*/ 6930190 h 15135727"/>
              <a:gd name="connsiteX296" fmla="*/ 1155032 w 8085221"/>
              <a:gd name="connsiteY296" fmla="*/ 6761748 h 15135727"/>
              <a:gd name="connsiteX297" fmla="*/ 1203158 w 8085221"/>
              <a:gd name="connsiteY297" fmla="*/ 6617369 h 15135727"/>
              <a:gd name="connsiteX298" fmla="*/ 1371600 w 8085221"/>
              <a:gd name="connsiteY298" fmla="*/ 6472990 h 15135727"/>
              <a:gd name="connsiteX299" fmla="*/ 1443790 w 8085221"/>
              <a:gd name="connsiteY299" fmla="*/ 6328611 h 15135727"/>
              <a:gd name="connsiteX300" fmla="*/ 1419727 w 8085221"/>
              <a:gd name="connsiteY300" fmla="*/ 6208295 h 15135727"/>
              <a:gd name="connsiteX301" fmla="*/ 1275348 w 8085221"/>
              <a:gd name="connsiteY301" fmla="*/ 6304548 h 15135727"/>
              <a:gd name="connsiteX302" fmla="*/ 1323474 w 8085221"/>
              <a:gd name="connsiteY302" fmla="*/ 6015790 h 15135727"/>
              <a:gd name="connsiteX303" fmla="*/ 1540042 w 8085221"/>
              <a:gd name="connsiteY303" fmla="*/ 5871411 h 15135727"/>
              <a:gd name="connsiteX304" fmla="*/ 1540042 w 8085221"/>
              <a:gd name="connsiteY304" fmla="*/ 5751095 h 15135727"/>
              <a:gd name="connsiteX305" fmla="*/ 1395664 w 8085221"/>
              <a:gd name="connsiteY305" fmla="*/ 5799221 h 15135727"/>
              <a:gd name="connsiteX306" fmla="*/ 1179095 w 8085221"/>
              <a:gd name="connsiteY306" fmla="*/ 5799221 h 15135727"/>
              <a:gd name="connsiteX307" fmla="*/ 890337 w 8085221"/>
              <a:gd name="connsiteY307" fmla="*/ 5775158 h 15135727"/>
              <a:gd name="connsiteX308" fmla="*/ 697832 w 8085221"/>
              <a:gd name="connsiteY308" fmla="*/ 5606716 h 15135727"/>
              <a:gd name="connsiteX309" fmla="*/ 577516 w 8085221"/>
              <a:gd name="connsiteY309" fmla="*/ 5582653 h 15135727"/>
              <a:gd name="connsiteX310" fmla="*/ 697832 w 8085221"/>
              <a:gd name="connsiteY310" fmla="*/ 5775158 h 15135727"/>
              <a:gd name="connsiteX311" fmla="*/ 409074 w 8085221"/>
              <a:gd name="connsiteY311" fmla="*/ 5799221 h 15135727"/>
              <a:gd name="connsiteX312" fmla="*/ 168442 w 8085221"/>
              <a:gd name="connsiteY312" fmla="*/ 5702969 h 15135727"/>
              <a:gd name="connsiteX313" fmla="*/ 264695 w 8085221"/>
              <a:gd name="connsiteY313" fmla="*/ 5558590 h 15135727"/>
              <a:gd name="connsiteX314" fmla="*/ 144379 w 8085221"/>
              <a:gd name="connsiteY314" fmla="*/ 5510464 h 15135727"/>
              <a:gd name="connsiteX315" fmla="*/ 0 w 8085221"/>
              <a:gd name="connsiteY315" fmla="*/ 5462337 h 15135727"/>
              <a:gd name="connsiteX316" fmla="*/ 96253 w 8085221"/>
              <a:gd name="connsiteY31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087353 w 8085221"/>
              <a:gd name="connsiteY55" fmla="*/ 1539291 h 15135727"/>
              <a:gd name="connsiteX56" fmla="*/ 5221706 w 8085221"/>
              <a:gd name="connsiteY56" fmla="*/ 1588169 h 15135727"/>
              <a:gd name="connsiteX57" fmla="*/ 5296903 w 8085221"/>
              <a:gd name="connsiteY57" fmla="*/ 1663116 h 15135727"/>
              <a:gd name="connsiteX58" fmla="*/ 5481637 w 8085221"/>
              <a:gd name="connsiteY58" fmla="*/ 1641558 h 15135727"/>
              <a:gd name="connsiteX59" fmla="*/ 5799221 w 8085221"/>
              <a:gd name="connsiteY59" fmla="*/ 1684421 h 15135727"/>
              <a:gd name="connsiteX60" fmla="*/ 5877928 w 8085221"/>
              <a:gd name="connsiteY60" fmla="*/ 1596441 h 15135727"/>
              <a:gd name="connsiteX61" fmla="*/ 5871411 w 8085221"/>
              <a:gd name="connsiteY61" fmla="*/ 1443790 h 15135727"/>
              <a:gd name="connsiteX62" fmla="*/ 6087979 w 8085221"/>
              <a:gd name="connsiteY62" fmla="*/ 1395664 h 15135727"/>
              <a:gd name="connsiteX63" fmla="*/ 6173704 w 8085221"/>
              <a:gd name="connsiteY63" fmla="*/ 1092367 h 15135727"/>
              <a:gd name="connsiteX64" fmla="*/ 6424864 w 8085221"/>
              <a:gd name="connsiteY64" fmla="*/ 1058779 h 15135727"/>
              <a:gd name="connsiteX65" fmla="*/ 6665495 w 8085221"/>
              <a:gd name="connsiteY65" fmla="*/ 721895 h 15135727"/>
              <a:gd name="connsiteX66" fmla="*/ 6761748 w 8085221"/>
              <a:gd name="connsiteY66" fmla="*/ 649706 h 15135727"/>
              <a:gd name="connsiteX67" fmla="*/ 6737685 w 8085221"/>
              <a:gd name="connsiteY67" fmla="*/ 505327 h 15135727"/>
              <a:gd name="connsiteX68" fmla="*/ 6858000 w 8085221"/>
              <a:gd name="connsiteY68" fmla="*/ 360948 h 15135727"/>
              <a:gd name="connsiteX69" fmla="*/ 6761748 w 8085221"/>
              <a:gd name="connsiteY69" fmla="*/ 120316 h 15135727"/>
              <a:gd name="connsiteX70" fmla="*/ 7194885 w 8085221"/>
              <a:gd name="connsiteY70" fmla="*/ 0 h 15135727"/>
              <a:gd name="connsiteX71" fmla="*/ 7267074 w 8085221"/>
              <a:gd name="connsiteY71" fmla="*/ 120316 h 15135727"/>
              <a:gd name="connsiteX72" fmla="*/ 7267074 w 8085221"/>
              <a:gd name="connsiteY72" fmla="*/ 120316 h 15135727"/>
              <a:gd name="connsiteX73" fmla="*/ 7339264 w 8085221"/>
              <a:gd name="connsiteY73" fmla="*/ 360948 h 15135727"/>
              <a:gd name="connsiteX74" fmla="*/ 7628021 w 8085221"/>
              <a:gd name="connsiteY74" fmla="*/ 433137 h 15135727"/>
              <a:gd name="connsiteX75" fmla="*/ 7796464 w 8085221"/>
              <a:gd name="connsiteY75" fmla="*/ 649706 h 15135727"/>
              <a:gd name="connsiteX76" fmla="*/ 8085221 w 8085221"/>
              <a:gd name="connsiteY76" fmla="*/ 914400 h 15135727"/>
              <a:gd name="connsiteX77" fmla="*/ 7988969 w 8085221"/>
              <a:gd name="connsiteY77" fmla="*/ 1203158 h 15135727"/>
              <a:gd name="connsiteX78" fmla="*/ 7844590 w 8085221"/>
              <a:gd name="connsiteY78" fmla="*/ 1058779 h 15135727"/>
              <a:gd name="connsiteX79" fmla="*/ 7483642 w 8085221"/>
              <a:gd name="connsiteY79" fmla="*/ 1371600 h 15135727"/>
              <a:gd name="connsiteX80" fmla="*/ 7267074 w 8085221"/>
              <a:gd name="connsiteY80" fmla="*/ 1395664 h 15135727"/>
              <a:gd name="connsiteX81" fmla="*/ 7243011 w 8085221"/>
              <a:gd name="connsiteY81" fmla="*/ 1588169 h 15135727"/>
              <a:gd name="connsiteX82" fmla="*/ 6978316 w 8085221"/>
              <a:gd name="connsiteY82" fmla="*/ 1732548 h 15135727"/>
              <a:gd name="connsiteX83" fmla="*/ 6737685 w 8085221"/>
              <a:gd name="connsiteY83" fmla="*/ 2093495 h 15135727"/>
              <a:gd name="connsiteX84" fmla="*/ 6737685 w 8085221"/>
              <a:gd name="connsiteY84" fmla="*/ 2382253 h 15135727"/>
              <a:gd name="connsiteX85" fmla="*/ 6665495 w 8085221"/>
              <a:gd name="connsiteY85" fmla="*/ 2430379 h 15135727"/>
              <a:gd name="connsiteX86" fmla="*/ 6906127 w 8085221"/>
              <a:gd name="connsiteY86" fmla="*/ 2646948 h 15135727"/>
              <a:gd name="connsiteX87" fmla="*/ 6906127 w 8085221"/>
              <a:gd name="connsiteY87" fmla="*/ 2983832 h 15135727"/>
              <a:gd name="connsiteX88" fmla="*/ 6906127 w 8085221"/>
              <a:gd name="connsiteY88" fmla="*/ 3104148 h 15135727"/>
              <a:gd name="connsiteX89" fmla="*/ 6833937 w 8085221"/>
              <a:gd name="connsiteY89" fmla="*/ 3368842 h 15135727"/>
              <a:gd name="connsiteX90" fmla="*/ 6906127 w 8085221"/>
              <a:gd name="connsiteY90" fmla="*/ 3489158 h 15135727"/>
              <a:gd name="connsiteX91" fmla="*/ 6641432 w 8085221"/>
              <a:gd name="connsiteY91" fmla="*/ 3705727 h 15135727"/>
              <a:gd name="connsiteX92" fmla="*/ 6737685 w 8085221"/>
              <a:gd name="connsiteY92" fmla="*/ 3729790 h 15135727"/>
              <a:gd name="connsiteX93" fmla="*/ 6545179 w 8085221"/>
              <a:gd name="connsiteY93" fmla="*/ 3826042 h 15135727"/>
              <a:gd name="connsiteX94" fmla="*/ 6328611 w 8085221"/>
              <a:gd name="connsiteY94" fmla="*/ 3753853 h 15135727"/>
              <a:gd name="connsiteX95" fmla="*/ 6184232 w 8085221"/>
              <a:gd name="connsiteY95" fmla="*/ 3850106 h 15135727"/>
              <a:gd name="connsiteX96" fmla="*/ 6184232 w 8085221"/>
              <a:gd name="connsiteY96" fmla="*/ 3946358 h 15135727"/>
              <a:gd name="connsiteX97" fmla="*/ 6136106 w 8085221"/>
              <a:gd name="connsiteY97" fmla="*/ 4235116 h 15135727"/>
              <a:gd name="connsiteX98" fmla="*/ 5919537 w 8085221"/>
              <a:gd name="connsiteY98" fmla="*/ 4403558 h 15135727"/>
              <a:gd name="connsiteX99" fmla="*/ 5775158 w 8085221"/>
              <a:gd name="connsiteY99" fmla="*/ 4451685 h 15135727"/>
              <a:gd name="connsiteX100" fmla="*/ 5630779 w 8085221"/>
              <a:gd name="connsiteY100" fmla="*/ 4547937 h 15135727"/>
              <a:gd name="connsiteX101" fmla="*/ 5510464 w 8085221"/>
              <a:gd name="connsiteY101" fmla="*/ 4620127 h 15135727"/>
              <a:gd name="connsiteX102" fmla="*/ 5510464 w 8085221"/>
              <a:gd name="connsiteY102" fmla="*/ 4812632 h 15135727"/>
              <a:gd name="connsiteX103" fmla="*/ 5317958 w 8085221"/>
              <a:gd name="connsiteY103" fmla="*/ 4981074 h 15135727"/>
              <a:gd name="connsiteX104" fmla="*/ 5005137 w 8085221"/>
              <a:gd name="connsiteY104" fmla="*/ 5149516 h 15135727"/>
              <a:gd name="connsiteX105" fmla="*/ 4692316 w 8085221"/>
              <a:gd name="connsiteY105" fmla="*/ 5149516 h 15135727"/>
              <a:gd name="connsiteX106" fmla="*/ 4523874 w 8085221"/>
              <a:gd name="connsiteY106" fmla="*/ 5366085 h 15135727"/>
              <a:gd name="connsiteX107" fmla="*/ 4211053 w 8085221"/>
              <a:gd name="connsiteY107" fmla="*/ 5414211 h 15135727"/>
              <a:gd name="connsiteX108" fmla="*/ 4114800 w 8085221"/>
              <a:gd name="connsiteY108" fmla="*/ 5390148 h 15135727"/>
              <a:gd name="connsiteX109" fmla="*/ 4018548 w 8085221"/>
              <a:gd name="connsiteY109" fmla="*/ 5630779 h 15135727"/>
              <a:gd name="connsiteX110" fmla="*/ 4090737 w 8085221"/>
              <a:gd name="connsiteY110" fmla="*/ 5871411 h 15135727"/>
              <a:gd name="connsiteX111" fmla="*/ 4090737 w 8085221"/>
              <a:gd name="connsiteY111" fmla="*/ 6184232 h 15135727"/>
              <a:gd name="connsiteX112" fmla="*/ 4186990 w 8085221"/>
              <a:gd name="connsiteY112" fmla="*/ 6472990 h 15135727"/>
              <a:gd name="connsiteX113" fmla="*/ 4042611 w 8085221"/>
              <a:gd name="connsiteY113" fmla="*/ 6352674 h 15135727"/>
              <a:gd name="connsiteX114" fmla="*/ 3946358 w 8085221"/>
              <a:gd name="connsiteY114" fmla="*/ 6376737 h 15135727"/>
              <a:gd name="connsiteX115" fmla="*/ 4114800 w 8085221"/>
              <a:gd name="connsiteY115" fmla="*/ 6641432 h 15135727"/>
              <a:gd name="connsiteX116" fmla="*/ 4451685 w 8085221"/>
              <a:gd name="connsiteY116" fmla="*/ 6737685 h 15135727"/>
              <a:gd name="connsiteX117" fmla="*/ 4620127 w 8085221"/>
              <a:gd name="connsiteY117" fmla="*/ 6978316 h 15135727"/>
              <a:gd name="connsiteX118" fmla="*/ 4740442 w 8085221"/>
              <a:gd name="connsiteY118" fmla="*/ 7170821 h 15135727"/>
              <a:gd name="connsiteX119" fmla="*/ 5077327 w 8085221"/>
              <a:gd name="connsiteY119" fmla="*/ 7387390 h 15135727"/>
              <a:gd name="connsiteX120" fmla="*/ 5125453 w 8085221"/>
              <a:gd name="connsiteY120" fmla="*/ 7603958 h 15135727"/>
              <a:gd name="connsiteX121" fmla="*/ 5197642 w 8085221"/>
              <a:gd name="connsiteY121" fmla="*/ 7796464 h 15135727"/>
              <a:gd name="connsiteX122" fmla="*/ 5486400 w 8085221"/>
              <a:gd name="connsiteY122" fmla="*/ 7964906 h 15135727"/>
              <a:gd name="connsiteX123" fmla="*/ 5486400 w 8085221"/>
              <a:gd name="connsiteY123" fmla="*/ 8349916 h 15135727"/>
              <a:gd name="connsiteX124" fmla="*/ 5678906 w 8085221"/>
              <a:gd name="connsiteY124" fmla="*/ 8614611 h 15135727"/>
              <a:gd name="connsiteX125" fmla="*/ 5919537 w 8085221"/>
              <a:gd name="connsiteY125" fmla="*/ 9071811 h 15135727"/>
              <a:gd name="connsiteX126" fmla="*/ 6160169 w 8085221"/>
              <a:gd name="connsiteY126" fmla="*/ 9336506 h 15135727"/>
              <a:gd name="connsiteX127" fmla="*/ 6280485 w 8085221"/>
              <a:gd name="connsiteY127" fmla="*/ 9601200 h 15135727"/>
              <a:gd name="connsiteX128" fmla="*/ 6400800 w 8085221"/>
              <a:gd name="connsiteY128" fmla="*/ 9793706 h 15135727"/>
              <a:gd name="connsiteX129" fmla="*/ 6569242 w 8085221"/>
              <a:gd name="connsiteY129" fmla="*/ 10058400 h 15135727"/>
              <a:gd name="connsiteX130" fmla="*/ 6713621 w 8085221"/>
              <a:gd name="connsiteY130" fmla="*/ 10106527 h 15135727"/>
              <a:gd name="connsiteX131" fmla="*/ 6545179 w 8085221"/>
              <a:gd name="connsiteY131" fmla="*/ 10202779 h 15135727"/>
              <a:gd name="connsiteX132" fmla="*/ 6569242 w 8085221"/>
              <a:gd name="connsiteY132" fmla="*/ 10443411 h 15135727"/>
              <a:gd name="connsiteX133" fmla="*/ 6593306 w 8085221"/>
              <a:gd name="connsiteY133" fmla="*/ 10708106 h 15135727"/>
              <a:gd name="connsiteX134" fmla="*/ 6761748 w 8085221"/>
              <a:gd name="connsiteY134" fmla="*/ 10924674 h 15135727"/>
              <a:gd name="connsiteX135" fmla="*/ 6641432 w 8085221"/>
              <a:gd name="connsiteY135" fmla="*/ 11093116 h 15135727"/>
              <a:gd name="connsiteX136" fmla="*/ 6713621 w 8085221"/>
              <a:gd name="connsiteY136" fmla="*/ 11261558 h 15135727"/>
              <a:gd name="connsiteX137" fmla="*/ 6737685 w 8085221"/>
              <a:gd name="connsiteY137" fmla="*/ 11526253 h 15135727"/>
              <a:gd name="connsiteX138" fmla="*/ 6617369 w 8085221"/>
              <a:gd name="connsiteY138" fmla="*/ 11839074 h 15135727"/>
              <a:gd name="connsiteX139" fmla="*/ 6617369 w 8085221"/>
              <a:gd name="connsiteY139" fmla="*/ 12031579 h 15135727"/>
              <a:gd name="connsiteX140" fmla="*/ 6641432 w 8085221"/>
              <a:gd name="connsiteY140" fmla="*/ 12127832 h 15135727"/>
              <a:gd name="connsiteX141" fmla="*/ 6761748 w 8085221"/>
              <a:gd name="connsiteY141" fmla="*/ 12031579 h 15135727"/>
              <a:gd name="connsiteX142" fmla="*/ 6761748 w 8085221"/>
              <a:gd name="connsiteY142" fmla="*/ 12296274 h 15135727"/>
              <a:gd name="connsiteX143" fmla="*/ 6689558 w 8085221"/>
              <a:gd name="connsiteY143" fmla="*/ 12512842 h 15135727"/>
              <a:gd name="connsiteX144" fmla="*/ 6785811 w 8085221"/>
              <a:gd name="connsiteY144" fmla="*/ 12777537 h 15135727"/>
              <a:gd name="connsiteX145" fmla="*/ 6569242 w 8085221"/>
              <a:gd name="connsiteY145" fmla="*/ 12873790 h 15135727"/>
              <a:gd name="connsiteX146" fmla="*/ 6545179 w 8085221"/>
              <a:gd name="connsiteY146" fmla="*/ 13090358 h 15135727"/>
              <a:gd name="connsiteX147" fmla="*/ 6448927 w 8085221"/>
              <a:gd name="connsiteY147" fmla="*/ 13355053 h 15135727"/>
              <a:gd name="connsiteX148" fmla="*/ 6256421 w 8085221"/>
              <a:gd name="connsiteY148" fmla="*/ 13571621 h 15135727"/>
              <a:gd name="connsiteX149" fmla="*/ 6087979 w 8085221"/>
              <a:gd name="connsiteY149" fmla="*/ 13667874 h 15135727"/>
              <a:gd name="connsiteX150" fmla="*/ 5943600 w 8085221"/>
              <a:gd name="connsiteY150" fmla="*/ 13716000 h 15135727"/>
              <a:gd name="connsiteX151" fmla="*/ 5702969 w 8085221"/>
              <a:gd name="connsiteY151" fmla="*/ 13667874 h 15135727"/>
              <a:gd name="connsiteX152" fmla="*/ 5582653 w 8085221"/>
              <a:gd name="connsiteY152" fmla="*/ 13691937 h 15135727"/>
              <a:gd name="connsiteX153" fmla="*/ 5727032 w 8085221"/>
              <a:gd name="connsiteY153" fmla="*/ 13836316 h 15135727"/>
              <a:gd name="connsiteX154" fmla="*/ 5582653 w 8085221"/>
              <a:gd name="connsiteY154" fmla="*/ 14052885 h 15135727"/>
              <a:gd name="connsiteX155" fmla="*/ 5462337 w 8085221"/>
              <a:gd name="connsiteY155" fmla="*/ 14149137 h 15135727"/>
              <a:gd name="connsiteX156" fmla="*/ 5342021 w 8085221"/>
              <a:gd name="connsiteY156" fmla="*/ 14004758 h 15135727"/>
              <a:gd name="connsiteX157" fmla="*/ 5245769 w 8085221"/>
              <a:gd name="connsiteY157" fmla="*/ 14004758 h 15135727"/>
              <a:gd name="connsiteX158" fmla="*/ 5245769 w 8085221"/>
              <a:gd name="connsiteY158" fmla="*/ 13956632 h 15135727"/>
              <a:gd name="connsiteX159" fmla="*/ 5101390 w 8085221"/>
              <a:gd name="connsiteY159" fmla="*/ 13956632 h 15135727"/>
              <a:gd name="connsiteX160" fmla="*/ 4981074 w 8085221"/>
              <a:gd name="connsiteY160" fmla="*/ 13860379 h 15135727"/>
              <a:gd name="connsiteX161" fmla="*/ 4740442 w 8085221"/>
              <a:gd name="connsiteY161" fmla="*/ 13908506 h 15135727"/>
              <a:gd name="connsiteX162" fmla="*/ 4475748 w 8085221"/>
              <a:gd name="connsiteY162" fmla="*/ 13956632 h 15135727"/>
              <a:gd name="connsiteX163" fmla="*/ 4379495 w 8085221"/>
              <a:gd name="connsiteY163" fmla="*/ 14028821 h 15135727"/>
              <a:gd name="connsiteX164" fmla="*/ 4403558 w 8085221"/>
              <a:gd name="connsiteY164" fmla="*/ 14197264 h 15135727"/>
              <a:gd name="connsiteX165" fmla="*/ 4572000 w 8085221"/>
              <a:gd name="connsiteY165" fmla="*/ 14149137 h 15135727"/>
              <a:gd name="connsiteX166" fmla="*/ 4523874 w 8085221"/>
              <a:gd name="connsiteY166" fmla="*/ 14558211 h 15135727"/>
              <a:gd name="connsiteX167" fmla="*/ 4403558 w 8085221"/>
              <a:gd name="connsiteY167" fmla="*/ 14437895 h 15135727"/>
              <a:gd name="connsiteX168" fmla="*/ 4403558 w 8085221"/>
              <a:gd name="connsiteY168" fmla="*/ 14437895 h 15135727"/>
              <a:gd name="connsiteX169" fmla="*/ 4283242 w 8085221"/>
              <a:gd name="connsiteY169" fmla="*/ 14245390 h 15135727"/>
              <a:gd name="connsiteX170" fmla="*/ 4235116 w 8085221"/>
              <a:gd name="connsiteY170" fmla="*/ 14341642 h 15135727"/>
              <a:gd name="connsiteX171" fmla="*/ 4162927 w 8085221"/>
              <a:gd name="connsiteY171" fmla="*/ 14389769 h 15135727"/>
              <a:gd name="connsiteX172" fmla="*/ 4162927 w 8085221"/>
              <a:gd name="connsiteY172" fmla="*/ 14389769 h 15135727"/>
              <a:gd name="connsiteX173" fmla="*/ 3922295 w 8085221"/>
              <a:gd name="connsiteY173" fmla="*/ 14245390 h 15135727"/>
              <a:gd name="connsiteX174" fmla="*/ 3801979 w 8085221"/>
              <a:gd name="connsiteY174" fmla="*/ 14293516 h 15135727"/>
              <a:gd name="connsiteX175" fmla="*/ 3681664 w 8085221"/>
              <a:gd name="connsiteY175" fmla="*/ 14389769 h 15135727"/>
              <a:gd name="connsiteX176" fmla="*/ 3657600 w 8085221"/>
              <a:gd name="connsiteY176" fmla="*/ 14654464 h 15135727"/>
              <a:gd name="connsiteX177" fmla="*/ 3513221 w 8085221"/>
              <a:gd name="connsiteY177" fmla="*/ 14726653 h 15135727"/>
              <a:gd name="connsiteX178" fmla="*/ 3513221 w 8085221"/>
              <a:gd name="connsiteY178" fmla="*/ 14871032 h 15135727"/>
              <a:gd name="connsiteX179" fmla="*/ 3633537 w 8085221"/>
              <a:gd name="connsiteY179" fmla="*/ 14967285 h 15135727"/>
              <a:gd name="connsiteX180" fmla="*/ 3609474 w 8085221"/>
              <a:gd name="connsiteY180" fmla="*/ 15087600 h 15135727"/>
              <a:gd name="connsiteX181" fmla="*/ 3441032 w 8085221"/>
              <a:gd name="connsiteY181" fmla="*/ 15039474 h 15135727"/>
              <a:gd name="connsiteX182" fmla="*/ 3272590 w 8085221"/>
              <a:gd name="connsiteY182" fmla="*/ 15063537 h 15135727"/>
              <a:gd name="connsiteX183" fmla="*/ 3248527 w 8085221"/>
              <a:gd name="connsiteY183" fmla="*/ 14895095 h 15135727"/>
              <a:gd name="connsiteX184" fmla="*/ 3128211 w 8085221"/>
              <a:gd name="connsiteY184" fmla="*/ 14919158 h 15135727"/>
              <a:gd name="connsiteX185" fmla="*/ 2959769 w 8085221"/>
              <a:gd name="connsiteY185" fmla="*/ 15135727 h 15135727"/>
              <a:gd name="connsiteX186" fmla="*/ 2935706 w 8085221"/>
              <a:gd name="connsiteY186" fmla="*/ 14895095 h 15135727"/>
              <a:gd name="connsiteX187" fmla="*/ 2791327 w 8085221"/>
              <a:gd name="connsiteY187" fmla="*/ 14943221 h 15135727"/>
              <a:gd name="connsiteX188" fmla="*/ 2671011 w 8085221"/>
              <a:gd name="connsiteY188" fmla="*/ 15039474 h 15135727"/>
              <a:gd name="connsiteX189" fmla="*/ 2430379 w 8085221"/>
              <a:gd name="connsiteY189" fmla="*/ 15087600 h 15135727"/>
              <a:gd name="connsiteX190" fmla="*/ 2237874 w 8085221"/>
              <a:gd name="connsiteY190" fmla="*/ 15039474 h 15135727"/>
              <a:gd name="connsiteX191" fmla="*/ 2622885 w 8085221"/>
              <a:gd name="connsiteY191" fmla="*/ 14846969 h 15135727"/>
              <a:gd name="connsiteX192" fmla="*/ 2887579 w 8085221"/>
              <a:gd name="connsiteY192" fmla="*/ 14774779 h 15135727"/>
              <a:gd name="connsiteX193" fmla="*/ 2839453 w 8085221"/>
              <a:gd name="connsiteY193" fmla="*/ 14582274 h 15135727"/>
              <a:gd name="connsiteX194" fmla="*/ 2935706 w 8085221"/>
              <a:gd name="connsiteY194" fmla="*/ 14510085 h 15135727"/>
              <a:gd name="connsiteX195" fmla="*/ 2935706 w 8085221"/>
              <a:gd name="connsiteY195" fmla="*/ 14510085 h 15135727"/>
              <a:gd name="connsiteX196" fmla="*/ 3080085 w 8085221"/>
              <a:gd name="connsiteY196" fmla="*/ 14413832 h 15135727"/>
              <a:gd name="connsiteX197" fmla="*/ 3152274 w 8085221"/>
              <a:gd name="connsiteY197" fmla="*/ 14341642 h 15135727"/>
              <a:gd name="connsiteX198" fmla="*/ 3080085 w 8085221"/>
              <a:gd name="connsiteY198" fmla="*/ 14269453 h 15135727"/>
              <a:gd name="connsiteX199" fmla="*/ 3152274 w 8085221"/>
              <a:gd name="connsiteY199" fmla="*/ 14197264 h 15135727"/>
              <a:gd name="connsiteX200" fmla="*/ 3152274 w 8085221"/>
              <a:gd name="connsiteY200" fmla="*/ 14052885 h 15135727"/>
              <a:gd name="connsiteX201" fmla="*/ 3080085 w 8085221"/>
              <a:gd name="connsiteY201" fmla="*/ 13980695 h 15135727"/>
              <a:gd name="connsiteX202" fmla="*/ 3056021 w 8085221"/>
              <a:gd name="connsiteY202" fmla="*/ 14076948 h 15135727"/>
              <a:gd name="connsiteX203" fmla="*/ 2935706 w 8085221"/>
              <a:gd name="connsiteY203" fmla="*/ 14076948 h 15135727"/>
              <a:gd name="connsiteX204" fmla="*/ 2863516 w 8085221"/>
              <a:gd name="connsiteY204" fmla="*/ 14125074 h 15135727"/>
              <a:gd name="connsiteX205" fmla="*/ 2719137 w 8085221"/>
              <a:gd name="connsiteY205" fmla="*/ 14197264 h 15135727"/>
              <a:gd name="connsiteX206" fmla="*/ 2646948 w 8085221"/>
              <a:gd name="connsiteY206" fmla="*/ 14197264 h 15135727"/>
              <a:gd name="connsiteX207" fmla="*/ 2598821 w 8085221"/>
              <a:gd name="connsiteY207" fmla="*/ 14125074 h 15135727"/>
              <a:gd name="connsiteX208" fmla="*/ 2430379 w 8085221"/>
              <a:gd name="connsiteY208" fmla="*/ 13836316 h 15135727"/>
              <a:gd name="connsiteX209" fmla="*/ 2646948 w 8085221"/>
              <a:gd name="connsiteY209" fmla="*/ 13812253 h 15135727"/>
              <a:gd name="connsiteX210" fmla="*/ 2502569 w 8085221"/>
              <a:gd name="connsiteY210" fmla="*/ 13475369 h 15135727"/>
              <a:gd name="connsiteX211" fmla="*/ 2550695 w 8085221"/>
              <a:gd name="connsiteY211" fmla="*/ 13186611 h 15135727"/>
              <a:gd name="connsiteX212" fmla="*/ 2719137 w 8085221"/>
              <a:gd name="connsiteY212" fmla="*/ 13042232 h 15135727"/>
              <a:gd name="connsiteX213" fmla="*/ 2791327 w 8085221"/>
              <a:gd name="connsiteY213" fmla="*/ 12945979 h 15135727"/>
              <a:gd name="connsiteX214" fmla="*/ 3031958 w 8085221"/>
              <a:gd name="connsiteY214" fmla="*/ 13090358 h 15135727"/>
              <a:gd name="connsiteX215" fmla="*/ 3056021 w 8085221"/>
              <a:gd name="connsiteY215" fmla="*/ 12753474 h 15135727"/>
              <a:gd name="connsiteX216" fmla="*/ 2887579 w 8085221"/>
              <a:gd name="connsiteY216" fmla="*/ 12777537 h 15135727"/>
              <a:gd name="connsiteX217" fmla="*/ 2815390 w 8085221"/>
              <a:gd name="connsiteY217" fmla="*/ 12777537 h 15135727"/>
              <a:gd name="connsiteX218" fmla="*/ 3176337 w 8085221"/>
              <a:gd name="connsiteY218" fmla="*/ 12368464 h 15135727"/>
              <a:gd name="connsiteX219" fmla="*/ 3104148 w 8085221"/>
              <a:gd name="connsiteY219" fmla="*/ 12320337 h 15135727"/>
              <a:gd name="connsiteX220" fmla="*/ 3104148 w 8085221"/>
              <a:gd name="connsiteY220" fmla="*/ 12320337 h 15135727"/>
              <a:gd name="connsiteX221" fmla="*/ 3007895 w 8085221"/>
              <a:gd name="connsiteY221" fmla="*/ 12079706 h 15135727"/>
              <a:gd name="connsiteX222" fmla="*/ 2911642 w 8085221"/>
              <a:gd name="connsiteY222" fmla="*/ 11935327 h 15135727"/>
              <a:gd name="connsiteX223" fmla="*/ 2863516 w 8085221"/>
              <a:gd name="connsiteY223" fmla="*/ 11694695 h 15135727"/>
              <a:gd name="connsiteX224" fmla="*/ 2911642 w 8085221"/>
              <a:gd name="connsiteY224" fmla="*/ 11454064 h 15135727"/>
              <a:gd name="connsiteX225" fmla="*/ 3056021 w 8085221"/>
              <a:gd name="connsiteY225" fmla="*/ 11454064 h 15135727"/>
              <a:gd name="connsiteX226" fmla="*/ 2983832 w 8085221"/>
              <a:gd name="connsiteY226" fmla="*/ 11381874 h 15135727"/>
              <a:gd name="connsiteX227" fmla="*/ 3031958 w 8085221"/>
              <a:gd name="connsiteY227" fmla="*/ 11285621 h 15135727"/>
              <a:gd name="connsiteX228" fmla="*/ 3007895 w 8085221"/>
              <a:gd name="connsiteY228" fmla="*/ 11189369 h 15135727"/>
              <a:gd name="connsiteX229" fmla="*/ 2887579 w 8085221"/>
              <a:gd name="connsiteY229" fmla="*/ 11141242 h 15135727"/>
              <a:gd name="connsiteX230" fmla="*/ 2887579 w 8085221"/>
              <a:gd name="connsiteY230" fmla="*/ 10972800 h 15135727"/>
              <a:gd name="connsiteX231" fmla="*/ 2887579 w 8085221"/>
              <a:gd name="connsiteY231" fmla="*/ 10924674 h 15135727"/>
              <a:gd name="connsiteX232" fmla="*/ 2767264 w 8085221"/>
              <a:gd name="connsiteY232" fmla="*/ 11020927 h 15135727"/>
              <a:gd name="connsiteX233" fmla="*/ 2743200 w 8085221"/>
              <a:gd name="connsiteY233" fmla="*/ 10924674 h 15135727"/>
              <a:gd name="connsiteX234" fmla="*/ 2550695 w 8085221"/>
              <a:gd name="connsiteY234" fmla="*/ 11020927 h 15135727"/>
              <a:gd name="connsiteX235" fmla="*/ 2526632 w 8085221"/>
              <a:gd name="connsiteY235" fmla="*/ 11117179 h 15135727"/>
              <a:gd name="connsiteX236" fmla="*/ 2334127 w 8085221"/>
              <a:gd name="connsiteY236" fmla="*/ 10996864 h 15135727"/>
              <a:gd name="connsiteX237" fmla="*/ 2358190 w 8085221"/>
              <a:gd name="connsiteY237" fmla="*/ 10732169 h 15135727"/>
              <a:gd name="connsiteX238" fmla="*/ 2334127 w 8085221"/>
              <a:gd name="connsiteY238" fmla="*/ 10587790 h 15135727"/>
              <a:gd name="connsiteX239" fmla="*/ 2406316 w 8085221"/>
              <a:gd name="connsiteY239" fmla="*/ 10491537 h 15135727"/>
              <a:gd name="connsiteX240" fmla="*/ 2598821 w 8085221"/>
              <a:gd name="connsiteY240" fmla="*/ 10684042 h 15135727"/>
              <a:gd name="connsiteX241" fmla="*/ 2767264 w 8085221"/>
              <a:gd name="connsiteY241" fmla="*/ 10684042 h 15135727"/>
              <a:gd name="connsiteX242" fmla="*/ 2646948 w 8085221"/>
              <a:gd name="connsiteY242" fmla="*/ 10515600 h 15135727"/>
              <a:gd name="connsiteX243" fmla="*/ 2815390 w 8085221"/>
              <a:gd name="connsiteY243" fmla="*/ 10395285 h 15135727"/>
              <a:gd name="connsiteX244" fmla="*/ 3080085 w 8085221"/>
              <a:gd name="connsiteY244" fmla="*/ 10419348 h 15135727"/>
              <a:gd name="connsiteX245" fmla="*/ 3248527 w 8085221"/>
              <a:gd name="connsiteY245" fmla="*/ 10539664 h 15135727"/>
              <a:gd name="connsiteX246" fmla="*/ 3320716 w 8085221"/>
              <a:gd name="connsiteY246" fmla="*/ 10659979 h 15135727"/>
              <a:gd name="connsiteX247" fmla="*/ 3465095 w 8085221"/>
              <a:gd name="connsiteY247" fmla="*/ 10659979 h 15135727"/>
              <a:gd name="connsiteX248" fmla="*/ 3441032 w 8085221"/>
              <a:gd name="connsiteY248" fmla="*/ 10491537 h 15135727"/>
              <a:gd name="connsiteX249" fmla="*/ 3392906 w 8085221"/>
              <a:gd name="connsiteY249" fmla="*/ 10250906 h 15135727"/>
              <a:gd name="connsiteX250" fmla="*/ 3152274 w 8085221"/>
              <a:gd name="connsiteY250" fmla="*/ 10250906 h 15135727"/>
              <a:gd name="connsiteX251" fmla="*/ 3176337 w 8085221"/>
              <a:gd name="connsiteY251" fmla="*/ 10178716 h 15135727"/>
              <a:gd name="connsiteX252" fmla="*/ 3104148 w 8085221"/>
              <a:gd name="connsiteY252" fmla="*/ 10154653 h 15135727"/>
              <a:gd name="connsiteX253" fmla="*/ 3007895 w 8085221"/>
              <a:gd name="connsiteY253" fmla="*/ 9962148 h 15135727"/>
              <a:gd name="connsiteX254" fmla="*/ 3176337 w 8085221"/>
              <a:gd name="connsiteY254" fmla="*/ 9889958 h 15135727"/>
              <a:gd name="connsiteX255" fmla="*/ 2959769 w 8085221"/>
              <a:gd name="connsiteY255" fmla="*/ 9504948 h 15135727"/>
              <a:gd name="connsiteX256" fmla="*/ 2791327 w 8085221"/>
              <a:gd name="connsiteY256" fmla="*/ 9456821 h 15135727"/>
              <a:gd name="connsiteX257" fmla="*/ 2574758 w 8085221"/>
              <a:gd name="connsiteY257" fmla="*/ 9336506 h 15135727"/>
              <a:gd name="connsiteX258" fmla="*/ 2550695 w 8085221"/>
              <a:gd name="connsiteY258" fmla="*/ 9071811 h 15135727"/>
              <a:gd name="connsiteX259" fmla="*/ 2695074 w 8085221"/>
              <a:gd name="connsiteY259" fmla="*/ 8999621 h 15135727"/>
              <a:gd name="connsiteX260" fmla="*/ 2622885 w 8085221"/>
              <a:gd name="connsiteY260" fmla="*/ 8975558 h 15135727"/>
              <a:gd name="connsiteX261" fmla="*/ 2430379 w 8085221"/>
              <a:gd name="connsiteY261" fmla="*/ 8999621 h 15135727"/>
              <a:gd name="connsiteX262" fmla="*/ 2261937 w 8085221"/>
              <a:gd name="connsiteY262" fmla="*/ 9168064 h 15135727"/>
              <a:gd name="connsiteX263" fmla="*/ 2237874 w 8085221"/>
              <a:gd name="connsiteY263" fmla="*/ 8999621 h 15135727"/>
              <a:gd name="connsiteX264" fmla="*/ 2117558 w 8085221"/>
              <a:gd name="connsiteY264" fmla="*/ 8975558 h 15135727"/>
              <a:gd name="connsiteX265" fmla="*/ 2045369 w 8085221"/>
              <a:gd name="connsiteY265" fmla="*/ 8783053 h 15135727"/>
              <a:gd name="connsiteX266" fmla="*/ 1852864 w 8085221"/>
              <a:gd name="connsiteY266" fmla="*/ 8758990 h 15135727"/>
              <a:gd name="connsiteX267" fmla="*/ 1636295 w 8085221"/>
              <a:gd name="connsiteY267" fmla="*/ 8927432 h 15135727"/>
              <a:gd name="connsiteX268" fmla="*/ 1588169 w 8085221"/>
              <a:gd name="connsiteY268" fmla="*/ 9023685 h 15135727"/>
              <a:gd name="connsiteX269" fmla="*/ 1515979 w 8085221"/>
              <a:gd name="connsiteY269" fmla="*/ 8879306 h 15135727"/>
              <a:gd name="connsiteX270" fmla="*/ 1347537 w 8085221"/>
              <a:gd name="connsiteY270" fmla="*/ 8879306 h 15135727"/>
              <a:gd name="connsiteX271" fmla="*/ 1347537 w 8085221"/>
              <a:gd name="connsiteY271" fmla="*/ 8710864 h 15135727"/>
              <a:gd name="connsiteX272" fmla="*/ 1106906 w 8085221"/>
              <a:gd name="connsiteY272" fmla="*/ 8783053 h 15135727"/>
              <a:gd name="connsiteX273" fmla="*/ 890337 w 8085221"/>
              <a:gd name="connsiteY273" fmla="*/ 8686800 h 15135727"/>
              <a:gd name="connsiteX274" fmla="*/ 649706 w 8085221"/>
              <a:gd name="connsiteY274" fmla="*/ 8662737 h 15135727"/>
              <a:gd name="connsiteX275" fmla="*/ 385011 w 8085221"/>
              <a:gd name="connsiteY275" fmla="*/ 8566485 h 15135727"/>
              <a:gd name="connsiteX276" fmla="*/ 577516 w 8085221"/>
              <a:gd name="connsiteY276" fmla="*/ 8373979 h 15135727"/>
              <a:gd name="connsiteX277" fmla="*/ 794085 w 8085221"/>
              <a:gd name="connsiteY277" fmla="*/ 8301790 h 15135727"/>
              <a:gd name="connsiteX278" fmla="*/ 745958 w 8085221"/>
              <a:gd name="connsiteY278" fmla="*/ 8133348 h 15135727"/>
              <a:gd name="connsiteX279" fmla="*/ 818148 w 8085221"/>
              <a:gd name="connsiteY279" fmla="*/ 7820527 h 15135727"/>
              <a:gd name="connsiteX280" fmla="*/ 697832 w 8085221"/>
              <a:gd name="connsiteY280" fmla="*/ 7820527 h 15135727"/>
              <a:gd name="connsiteX281" fmla="*/ 625642 w 8085221"/>
              <a:gd name="connsiteY281" fmla="*/ 7916779 h 15135727"/>
              <a:gd name="connsiteX282" fmla="*/ 457200 w 8085221"/>
              <a:gd name="connsiteY282" fmla="*/ 7820527 h 15135727"/>
              <a:gd name="connsiteX283" fmla="*/ 529390 w 8085221"/>
              <a:gd name="connsiteY283" fmla="*/ 7700211 h 15135727"/>
              <a:gd name="connsiteX284" fmla="*/ 938464 w 8085221"/>
              <a:gd name="connsiteY284" fmla="*/ 7676148 h 15135727"/>
              <a:gd name="connsiteX285" fmla="*/ 1058779 w 8085221"/>
              <a:gd name="connsiteY285" fmla="*/ 7459579 h 15135727"/>
              <a:gd name="connsiteX286" fmla="*/ 1203158 w 8085221"/>
              <a:gd name="connsiteY286" fmla="*/ 7603958 h 15135727"/>
              <a:gd name="connsiteX287" fmla="*/ 1299411 w 8085221"/>
              <a:gd name="connsiteY287" fmla="*/ 7555832 h 15135727"/>
              <a:gd name="connsiteX288" fmla="*/ 1443790 w 8085221"/>
              <a:gd name="connsiteY288" fmla="*/ 7507706 h 15135727"/>
              <a:gd name="connsiteX289" fmla="*/ 1684421 w 8085221"/>
              <a:gd name="connsiteY289" fmla="*/ 7603958 h 15135727"/>
              <a:gd name="connsiteX290" fmla="*/ 1684421 w 8085221"/>
              <a:gd name="connsiteY290" fmla="*/ 7603958 h 15135727"/>
              <a:gd name="connsiteX291" fmla="*/ 1540042 w 8085221"/>
              <a:gd name="connsiteY291" fmla="*/ 7363327 h 15135727"/>
              <a:gd name="connsiteX292" fmla="*/ 1299411 w 8085221"/>
              <a:gd name="connsiteY292" fmla="*/ 7315200 h 15135727"/>
              <a:gd name="connsiteX293" fmla="*/ 1130969 w 8085221"/>
              <a:gd name="connsiteY293" fmla="*/ 7339264 h 15135727"/>
              <a:gd name="connsiteX294" fmla="*/ 1034716 w 8085221"/>
              <a:gd name="connsiteY294" fmla="*/ 7315200 h 15135727"/>
              <a:gd name="connsiteX295" fmla="*/ 1155032 w 8085221"/>
              <a:gd name="connsiteY295" fmla="*/ 7050506 h 15135727"/>
              <a:gd name="connsiteX296" fmla="*/ 1155032 w 8085221"/>
              <a:gd name="connsiteY296" fmla="*/ 6930190 h 15135727"/>
              <a:gd name="connsiteX297" fmla="*/ 1155032 w 8085221"/>
              <a:gd name="connsiteY297" fmla="*/ 6761748 h 15135727"/>
              <a:gd name="connsiteX298" fmla="*/ 1203158 w 8085221"/>
              <a:gd name="connsiteY298" fmla="*/ 6617369 h 15135727"/>
              <a:gd name="connsiteX299" fmla="*/ 1371600 w 8085221"/>
              <a:gd name="connsiteY299" fmla="*/ 6472990 h 15135727"/>
              <a:gd name="connsiteX300" fmla="*/ 1443790 w 8085221"/>
              <a:gd name="connsiteY300" fmla="*/ 6328611 h 15135727"/>
              <a:gd name="connsiteX301" fmla="*/ 1419727 w 8085221"/>
              <a:gd name="connsiteY301" fmla="*/ 6208295 h 15135727"/>
              <a:gd name="connsiteX302" fmla="*/ 1275348 w 8085221"/>
              <a:gd name="connsiteY302" fmla="*/ 6304548 h 15135727"/>
              <a:gd name="connsiteX303" fmla="*/ 1323474 w 8085221"/>
              <a:gd name="connsiteY303" fmla="*/ 6015790 h 15135727"/>
              <a:gd name="connsiteX304" fmla="*/ 1540042 w 8085221"/>
              <a:gd name="connsiteY304" fmla="*/ 5871411 h 15135727"/>
              <a:gd name="connsiteX305" fmla="*/ 1540042 w 8085221"/>
              <a:gd name="connsiteY305" fmla="*/ 5751095 h 15135727"/>
              <a:gd name="connsiteX306" fmla="*/ 1395664 w 8085221"/>
              <a:gd name="connsiteY306" fmla="*/ 5799221 h 15135727"/>
              <a:gd name="connsiteX307" fmla="*/ 1179095 w 8085221"/>
              <a:gd name="connsiteY307" fmla="*/ 5799221 h 15135727"/>
              <a:gd name="connsiteX308" fmla="*/ 890337 w 8085221"/>
              <a:gd name="connsiteY308" fmla="*/ 5775158 h 15135727"/>
              <a:gd name="connsiteX309" fmla="*/ 697832 w 8085221"/>
              <a:gd name="connsiteY309" fmla="*/ 5606716 h 15135727"/>
              <a:gd name="connsiteX310" fmla="*/ 577516 w 8085221"/>
              <a:gd name="connsiteY310" fmla="*/ 5582653 h 15135727"/>
              <a:gd name="connsiteX311" fmla="*/ 697832 w 8085221"/>
              <a:gd name="connsiteY311" fmla="*/ 5775158 h 15135727"/>
              <a:gd name="connsiteX312" fmla="*/ 409074 w 8085221"/>
              <a:gd name="connsiteY312" fmla="*/ 5799221 h 15135727"/>
              <a:gd name="connsiteX313" fmla="*/ 168442 w 8085221"/>
              <a:gd name="connsiteY313" fmla="*/ 5702969 h 15135727"/>
              <a:gd name="connsiteX314" fmla="*/ 264695 w 8085221"/>
              <a:gd name="connsiteY314" fmla="*/ 5558590 h 15135727"/>
              <a:gd name="connsiteX315" fmla="*/ 144379 w 8085221"/>
              <a:gd name="connsiteY315" fmla="*/ 5510464 h 15135727"/>
              <a:gd name="connsiteX316" fmla="*/ 0 w 8085221"/>
              <a:gd name="connsiteY316" fmla="*/ 5462337 h 15135727"/>
              <a:gd name="connsiteX317" fmla="*/ 96253 w 8085221"/>
              <a:gd name="connsiteY31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665495 w 8085221"/>
              <a:gd name="connsiteY66" fmla="*/ 721895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61748 w 8085221"/>
              <a:gd name="connsiteY71" fmla="*/ 120316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68641 w 8085221"/>
              <a:gd name="connsiteY77" fmla="*/ 462966 h 15135727"/>
              <a:gd name="connsiteX78" fmla="*/ 7796464 w 8085221"/>
              <a:gd name="connsiteY78" fmla="*/ 649706 h 15135727"/>
              <a:gd name="connsiteX79" fmla="*/ 8085221 w 8085221"/>
              <a:gd name="connsiteY79" fmla="*/ 914400 h 15135727"/>
              <a:gd name="connsiteX80" fmla="*/ 7988969 w 8085221"/>
              <a:gd name="connsiteY80" fmla="*/ 1203158 h 15135727"/>
              <a:gd name="connsiteX81" fmla="*/ 7844590 w 8085221"/>
              <a:gd name="connsiteY81" fmla="*/ 1058779 h 15135727"/>
              <a:gd name="connsiteX82" fmla="*/ 7483642 w 8085221"/>
              <a:gd name="connsiteY82" fmla="*/ 1371600 h 15135727"/>
              <a:gd name="connsiteX83" fmla="*/ 7267074 w 8085221"/>
              <a:gd name="connsiteY83" fmla="*/ 1395664 h 15135727"/>
              <a:gd name="connsiteX84" fmla="*/ 7243011 w 8085221"/>
              <a:gd name="connsiteY84" fmla="*/ 1588169 h 15135727"/>
              <a:gd name="connsiteX85" fmla="*/ 6978316 w 8085221"/>
              <a:gd name="connsiteY85" fmla="*/ 1732548 h 15135727"/>
              <a:gd name="connsiteX86" fmla="*/ 6737685 w 8085221"/>
              <a:gd name="connsiteY86" fmla="*/ 2093495 h 15135727"/>
              <a:gd name="connsiteX87" fmla="*/ 6737685 w 8085221"/>
              <a:gd name="connsiteY87" fmla="*/ 2382253 h 15135727"/>
              <a:gd name="connsiteX88" fmla="*/ 6665495 w 8085221"/>
              <a:gd name="connsiteY88" fmla="*/ 2430379 h 15135727"/>
              <a:gd name="connsiteX89" fmla="*/ 6906127 w 8085221"/>
              <a:gd name="connsiteY89" fmla="*/ 2646948 h 15135727"/>
              <a:gd name="connsiteX90" fmla="*/ 6906127 w 8085221"/>
              <a:gd name="connsiteY90" fmla="*/ 2983832 h 15135727"/>
              <a:gd name="connsiteX91" fmla="*/ 6906127 w 8085221"/>
              <a:gd name="connsiteY91" fmla="*/ 3104148 h 15135727"/>
              <a:gd name="connsiteX92" fmla="*/ 6833937 w 8085221"/>
              <a:gd name="connsiteY92" fmla="*/ 3368842 h 15135727"/>
              <a:gd name="connsiteX93" fmla="*/ 6906127 w 8085221"/>
              <a:gd name="connsiteY93" fmla="*/ 3489158 h 15135727"/>
              <a:gd name="connsiteX94" fmla="*/ 6641432 w 8085221"/>
              <a:gd name="connsiteY94" fmla="*/ 3705727 h 15135727"/>
              <a:gd name="connsiteX95" fmla="*/ 6737685 w 8085221"/>
              <a:gd name="connsiteY95" fmla="*/ 3729790 h 15135727"/>
              <a:gd name="connsiteX96" fmla="*/ 6545179 w 8085221"/>
              <a:gd name="connsiteY96" fmla="*/ 3826042 h 15135727"/>
              <a:gd name="connsiteX97" fmla="*/ 6328611 w 8085221"/>
              <a:gd name="connsiteY97" fmla="*/ 3753853 h 15135727"/>
              <a:gd name="connsiteX98" fmla="*/ 6184232 w 8085221"/>
              <a:gd name="connsiteY98" fmla="*/ 3850106 h 15135727"/>
              <a:gd name="connsiteX99" fmla="*/ 6184232 w 8085221"/>
              <a:gd name="connsiteY99" fmla="*/ 3946358 h 15135727"/>
              <a:gd name="connsiteX100" fmla="*/ 6136106 w 8085221"/>
              <a:gd name="connsiteY100" fmla="*/ 4235116 h 15135727"/>
              <a:gd name="connsiteX101" fmla="*/ 5919537 w 8085221"/>
              <a:gd name="connsiteY101" fmla="*/ 4403558 h 15135727"/>
              <a:gd name="connsiteX102" fmla="*/ 5775158 w 8085221"/>
              <a:gd name="connsiteY102" fmla="*/ 4451685 h 15135727"/>
              <a:gd name="connsiteX103" fmla="*/ 5630779 w 8085221"/>
              <a:gd name="connsiteY103" fmla="*/ 4547937 h 15135727"/>
              <a:gd name="connsiteX104" fmla="*/ 5510464 w 8085221"/>
              <a:gd name="connsiteY104" fmla="*/ 4620127 h 15135727"/>
              <a:gd name="connsiteX105" fmla="*/ 5510464 w 8085221"/>
              <a:gd name="connsiteY105" fmla="*/ 4812632 h 15135727"/>
              <a:gd name="connsiteX106" fmla="*/ 5317958 w 8085221"/>
              <a:gd name="connsiteY106" fmla="*/ 4981074 h 15135727"/>
              <a:gd name="connsiteX107" fmla="*/ 5005137 w 8085221"/>
              <a:gd name="connsiteY107" fmla="*/ 5149516 h 15135727"/>
              <a:gd name="connsiteX108" fmla="*/ 4692316 w 8085221"/>
              <a:gd name="connsiteY108" fmla="*/ 5149516 h 15135727"/>
              <a:gd name="connsiteX109" fmla="*/ 4523874 w 8085221"/>
              <a:gd name="connsiteY109" fmla="*/ 5366085 h 15135727"/>
              <a:gd name="connsiteX110" fmla="*/ 4211053 w 8085221"/>
              <a:gd name="connsiteY110" fmla="*/ 5414211 h 15135727"/>
              <a:gd name="connsiteX111" fmla="*/ 4114800 w 8085221"/>
              <a:gd name="connsiteY111" fmla="*/ 5390148 h 15135727"/>
              <a:gd name="connsiteX112" fmla="*/ 4018548 w 8085221"/>
              <a:gd name="connsiteY112" fmla="*/ 5630779 h 15135727"/>
              <a:gd name="connsiteX113" fmla="*/ 4090737 w 8085221"/>
              <a:gd name="connsiteY113" fmla="*/ 5871411 h 15135727"/>
              <a:gd name="connsiteX114" fmla="*/ 4090737 w 8085221"/>
              <a:gd name="connsiteY114" fmla="*/ 6184232 h 15135727"/>
              <a:gd name="connsiteX115" fmla="*/ 4186990 w 8085221"/>
              <a:gd name="connsiteY115" fmla="*/ 6472990 h 15135727"/>
              <a:gd name="connsiteX116" fmla="*/ 4042611 w 8085221"/>
              <a:gd name="connsiteY116" fmla="*/ 6352674 h 15135727"/>
              <a:gd name="connsiteX117" fmla="*/ 3946358 w 8085221"/>
              <a:gd name="connsiteY117" fmla="*/ 6376737 h 15135727"/>
              <a:gd name="connsiteX118" fmla="*/ 4114800 w 8085221"/>
              <a:gd name="connsiteY118" fmla="*/ 6641432 h 15135727"/>
              <a:gd name="connsiteX119" fmla="*/ 4451685 w 8085221"/>
              <a:gd name="connsiteY119" fmla="*/ 6737685 h 15135727"/>
              <a:gd name="connsiteX120" fmla="*/ 4620127 w 8085221"/>
              <a:gd name="connsiteY120" fmla="*/ 6978316 h 15135727"/>
              <a:gd name="connsiteX121" fmla="*/ 4740442 w 8085221"/>
              <a:gd name="connsiteY121" fmla="*/ 7170821 h 15135727"/>
              <a:gd name="connsiteX122" fmla="*/ 5077327 w 8085221"/>
              <a:gd name="connsiteY122" fmla="*/ 7387390 h 15135727"/>
              <a:gd name="connsiteX123" fmla="*/ 5125453 w 8085221"/>
              <a:gd name="connsiteY123" fmla="*/ 7603958 h 15135727"/>
              <a:gd name="connsiteX124" fmla="*/ 5197642 w 8085221"/>
              <a:gd name="connsiteY124" fmla="*/ 7796464 h 15135727"/>
              <a:gd name="connsiteX125" fmla="*/ 5486400 w 8085221"/>
              <a:gd name="connsiteY125" fmla="*/ 7964906 h 15135727"/>
              <a:gd name="connsiteX126" fmla="*/ 5486400 w 8085221"/>
              <a:gd name="connsiteY126" fmla="*/ 8349916 h 15135727"/>
              <a:gd name="connsiteX127" fmla="*/ 5678906 w 8085221"/>
              <a:gd name="connsiteY127" fmla="*/ 8614611 h 15135727"/>
              <a:gd name="connsiteX128" fmla="*/ 5919537 w 8085221"/>
              <a:gd name="connsiteY128" fmla="*/ 9071811 h 15135727"/>
              <a:gd name="connsiteX129" fmla="*/ 6160169 w 8085221"/>
              <a:gd name="connsiteY129" fmla="*/ 9336506 h 15135727"/>
              <a:gd name="connsiteX130" fmla="*/ 6280485 w 8085221"/>
              <a:gd name="connsiteY130" fmla="*/ 9601200 h 15135727"/>
              <a:gd name="connsiteX131" fmla="*/ 6400800 w 8085221"/>
              <a:gd name="connsiteY131" fmla="*/ 9793706 h 15135727"/>
              <a:gd name="connsiteX132" fmla="*/ 6569242 w 8085221"/>
              <a:gd name="connsiteY132" fmla="*/ 10058400 h 15135727"/>
              <a:gd name="connsiteX133" fmla="*/ 6713621 w 8085221"/>
              <a:gd name="connsiteY133" fmla="*/ 10106527 h 15135727"/>
              <a:gd name="connsiteX134" fmla="*/ 6545179 w 8085221"/>
              <a:gd name="connsiteY134" fmla="*/ 10202779 h 15135727"/>
              <a:gd name="connsiteX135" fmla="*/ 6569242 w 8085221"/>
              <a:gd name="connsiteY135" fmla="*/ 10443411 h 15135727"/>
              <a:gd name="connsiteX136" fmla="*/ 6593306 w 8085221"/>
              <a:gd name="connsiteY136" fmla="*/ 10708106 h 15135727"/>
              <a:gd name="connsiteX137" fmla="*/ 6761748 w 8085221"/>
              <a:gd name="connsiteY137" fmla="*/ 10924674 h 15135727"/>
              <a:gd name="connsiteX138" fmla="*/ 6641432 w 8085221"/>
              <a:gd name="connsiteY138" fmla="*/ 11093116 h 15135727"/>
              <a:gd name="connsiteX139" fmla="*/ 6713621 w 8085221"/>
              <a:gd name="connsiteY139" fmla="*/ 11261558 h 15135727"/>
              <a:gd name="connsiteX140" fmla="*/ 6737685 w 8085221"/>
              <a:gd name="connsiteY140" fmla="*/ 11526253 h 15135727"/>
              <a:gd name="connsiteX141" fmla="*/ 6617369 w 8085221"/>
              <a:gd name="connsiteY141" fmla="*/ 11839074 h 15135727"/>
              <a:gd name="connsiteX142" fmla="*/ 6617369 w 8085221"/>
              <a:gd name="connsiteY142" fmla="*/ 12031579 h 15135727"/>
              <a:gd name="connsiteX143" fmla="*/ 6641432 w 8085221"/>
              <a:gd name="connsiteY143" fmla="*/ 12127832 h 15135727"/>
              <a:gd name="connsiteX144" fmla="*/ 6761748 w 8085221"/>
              <a:gd name="connsiteY144" fmla="*/ 12031579 h 15135727"/>
              <a:gd name="connsiteX145" fmla="*/ 6761748 w 8085221"/>
              <a:gd name="connsiteY145" fmla="*/ 12296274 h 15135727"/>
              <a:gd name="connsiteX146" fmla="*/ 6689558 w 8085221"/>
              <a:gd name="connsiteY146" fmla="*/ 12512842 h 15135727"/>
              <a:gd name="connsiteX147" fmla="*/ 6785811 w 8085221"/>
              <a:gd name="connsiteY147" fmla="*/ 12777537 h 15135727"/>
              <a:gd name="connsiteX148" fmla="*/ 6569242 w 8085221"/>
              <a:gd name="connsiteY148" fmla="*/ 12873790 h 15135727"/>
              <a:gd name="connsiteX149" fmla="*/ 6545179 w 8085221"/>
              <a:gd name="connsiteY149" fmla="*/ 13090358 h 15135727"/>
              <a:gd name="connsiteX150" fmla="*/ 6448927 w 8085221"/>
              <a:gd name="connsiteY150" fmla="*/ 13355053 h 15135727"/>
              <a:gd name="connsiteX151" fmla="*/ 6256421 w 8085221"/>
              <a:gd name="connsiteY151" fmla="*/ 13571621 h 15135727"/>
              <a:gd name="connsiteX152" fmla="*/ 6087979 w 8085221"/>
              <a:gd name="connsiteY152" fmla="*/ 13667874 h 15135727"/>
              <a:gd name="connsiteX153" fmla="*/ 5943600 w 8085221"/>
              <a:gd name="connsiteY153" fmla="*/ 13716000 h 15135727"/>
              <a:gd name="connsiteX154" fmla="*/ 5702969 w 8085221"/>
              <a:gd name="connsiteY154" fmla="*/ 13667874 h 15135727"/>
              <a:gd name="connsiteX155" fmla="*/ 5582653 w 8085221"/>
              <a:gd name="connsiteY155" fmla="*/ 13691937 h 15135727"/>
              <a:gd name="connsiteX156" fmla="*/ 5727032 w 8085221"/>
              <a:gd name="connsiteY156" fmla="*/ 13836316 h 15135727"/>
              <a:gd name="connsiteX157" fmla="*/ 5582653 w 8085221"/>
              <a:gd name="connsiteY157" fmla="*/ 14052885 h 15135727"/>
              <a:gd name="connsiteX158" fmla="*/ 5462337 w 8085221"/>
              <a:gd name="connsiteY158" fmla="*/ 14149137 h 15135727"/>
              <a:gd name="connsiteX159" fmla="*/ 5342021 w 8085221"/>
              <a:gd name="connsiteY159" fmla="*/ 14004758 h 15135727"/>
              <a:gd name="connsiteX160" fmla="*/ 5245769 w 8085221"/>
              <a:gd name="connsiteY160" fmla="*/ 14004758 h 15135727"/>
              <a:gd name="connsiteX161" fmla="*/ 5245769 w 8085221"/>
              <a:gd name="connsiteY161" fmla="*/ 13956632 h 15135727"/>
              <a:gd name="connsiteX162" fmla="*/ 5101390 w 8085221"/>
              <a:gd name="connsiteY162" fmla="*/ 13956632 h 15135727"/>
              <a:gd name="connsiteX163" fmla="*/ 4981074 w 8085221"/>
              <a:gd name="connsiteY163" fmla="*/ 13860379 h 15135727"/>
              <a:gd name="connsiteX164" fmla="*/ 4740442 w 8085221"/>
              <a:gd name="connsiteY164" fmla="*/ 13908506 h 15135727"/>
              <a:gd name="connsiteX165" fmla="*/ 4475748 w 8085221"/>
              <a:gd name="connsiteY165" fmla="*/ 13956632 h 15135727"/>
              <a:gd name="connsiteX166" fmla="*/ 4379495 w 8085221"/>
              <a:gd name="connsiteY166" fmla="*/ 14028821 h 15135727"/>
              <a:gd name="connsiteX167" fmla="*/ 4403558 w 8085221"/>
              <a:gd name="connsiteY167" fmla="*/ 14197264 h 15135727"/>
              <a:gd name="connsiteX168" fmla="*/ 4572000 w 8085221"/>
              <a:gd name="connsiteY168" fmla="*/ 14149137 h 15135727"/>
              <a:gd name="connsiteX169" fmla="*/ 4523874 w 8085221"/>
              <a:gd name="connsiteY169" fmla="*/ 14558211 h 15135727"/>
              <a:gd name="connsiteX170" fmla="*/ 4403558 w 8085221"/>
              <a:gd name="connsiteY170" fmla="*/ 14437895 h 15135727"/>
              <a:gd name="connsiteX171" fmla="*/ 4403558 w 8085221"/>
              <a:gd name="connsiteY171" fmla="*/ 14437895 h 15135727"/>
              <a:gd name="connsiteX172" fmla="*/ 4283242 w 8085221"/>
              <a:gd name="connsiteY172" fmla="*/ 14245390 h 15135727"/>
              <a:gd name="connsiteX173" fmla="*/ 4235116 w 8085221"/>
              <a:gd name="connsiteY173" fmla="*/ 14341642 h 15135727"/>
              <a:gd name="connsiteX174" fmla="*/ 4162927 w 8085221"/>
              <a:gd name="connsiteY174" fmla="*/ 14389769 h 15135727"/>
              <a:gd name="connsiteX175" fmla="*/ 4162927 w 8085221"/>
              <a:gd name="connsiteY175" fmla="*/ 14389769 h 15135727"/>
              <a:gd name="connsiteX176" fmla="*/ 3922295 w 8085221"/>
              <a:gd name="connsiteY176" fmla="*/ 14245390 h 15135727"/>
              <a:gd name="connsiteX177" fmla="*/ 3801979 w 8085221"/>
              <a:gd name="connsiteY177" fmla="*/ 14293516 h 15135727"/>
              <a:gd name="connsiteX178" fmla="*/ 3681664 w 8085221"/>
              <a:gd name="connsiteY178" fmla="*/ 14389769 h 15135727"/>
              <a:gd name="connsiteX179" fmla="*/ 3657600 w 8085221"/>
              <a:gd name="connsiteY179" fmla="*/ 14654464 h 15135727"/>
              <a:gd name="connsiteX180" fmla="*/ 3513221 w 8085221"/>
              <a:gd name="connsiteY180" fmla="*/ 14726653 h 15135727"/>
              <a:gd name="connsiteX181" fmla="*/ 3513221 w 8085221"/>
              <a:gd name="connsiteY181" fmla="*/ 14871032 h 15135727"/>
              <a:gd name="connsiteX182" fmla="*/ 3633537 w 8085221"/>
              <a:gd name="connsiteY182" fmla="*/ 14967285 h 15135727"/>
              <a:gd name="connsiteX183" fmla="*/ 3609474 w 8085221"/>
              <a:gd name="connsiteY183" fmla="*/ 15087600 h 15135727"/>
              <a:gd name="connsiteX184" fmla="*/ 3441032 w 8085221"/>
              <a:gd name="connsiteY184" fmla="*/ 15039474 h 15135727"/>
              <a:gd name="connsiteX185" fmla="*/ 3272590 w 8085221"/>
              <a:gd name="connsiteY185" fmla="*/ 15063537 h 15135727"/>
              <a:gd name="connsiteX186" fmla="*/ 3248527 w 8085221"/>
              <a:gd name="connsiteY186" fmla="*/ 14895095 h 15135727"/>
              <a:gd name="connsiteX187" fmla="*/ 3128211 w 8085221"/>
              <a:gd name="connsiteY187" fmla="*/ 14919158 h 15135727"/>
              <a:gd name="connsiteX188" fmla="*/ 2959769 w 8085221"/>
              <a:gd name="connsiteY188" fmla="*/ 15135727 h 15135727"/>
              <a:gd name="connsiteX189" fmla="*/ 2935706 w 8085221"/>
              <a:gd name="connsiteY189" fmla="*/ 14895095 h 15135727"/>
              <a:gd name="connsiteX190" fmla="*/ 2791327 w 8085221"/>
              <a:gd name="connsiteY190" fmla="*/ 14943221 h 15135727"/>
              <a:gd name="connsiteX191" fmla="*/ 2671011 w 8085221"/>
              <a:gd name="connsiteY191" fmla="*/ 15039474 h 15135727"/>
              <a:gd name="connsiteX192" fmla="*/ 2430379 w 8085221"/>
              <a:gd name="connsiteY192" fmla="*/ 15087600 h 15135727"/>
              <a:gd name="connsiteX193" fmla="*/ 2237874 w 8085221"/>
              <a:gd name="connsiteY193" fmla="*/ 15039474 h 15135727"/>
              <a:gd name="connsiteX194" fmla="*/ 2622885 w 8085221"/>
              <a:gd name="connsiteY194" fmla="*/ 14846969 h 15135727"/>
              <a:gd name="connsiteX195" fmla="*/ 2887579 w 8085221"/>
              <a:gd name="connsiteY195" fmla="*/ 14774779 h 15135727"/>
              <a:gd name="connsiteX196" fmla="*/ 2839453 w 8085221"/>
              <a:gd name="connsiteY196" fmla="*/ 14582274 h 15135727"/>
              <a:gd name="connsiteX197" fmla="*/ 2935706 w 8085221"/>
              <a:gd name="connsiteY197" fmla="*/ 14510085 h 15135727"/>
              <a:gd name="connsiteX198" fmla="*/ 2935706 w 8085221"/>
              <a:gd name="connsiteY198" fmla="*/ 14510085 h 15135727"/>
              <a:gd name="connsiteX199" fmla="*/ 3080085 w 8085221"/>
              <a:gd name="connsiteY199" fmla="*/ 14413832 h 15135727"/>
              <a:gd name="connsiteX200" fmla="*/ 3152274 w 8085221"/>
              <a:gd name="connsiteY200" fmla="*/ 14341642 h 15135727"/>
              <a:gd name="connsiteX201" fmla="*/ 3080085 w 8085221"/>
              <a:gd name="connsiteY201" fmla="*/ 14269453 h 15135727"/>
              <a:gd name="connsiteX202" fmla="*/ 3152274 w 8085221"/>
              <a:gd name="connsiteY202" fmla="*/ 14197264 h 15135727"/>
              <a:gd name="connsiteX203" fmla="*/ 3152274 w 8085221"/>
              <a:gd name="connsiteY203" fmla="*/ 14052885 h 15135727"/>
              <a:gd name="connsiteX204" fmla="*/ 3080085 w 8085221"/>
              <a:gd name="connsiteY204" fmla="*/ 13980695 h 15135727"/>
              <a:gd name="connsiteX205" fmla="*/ 3056021 w 8085221"/>
              <a:gd name="connsiteY205" fmla="*/ 14076948 h 15135727"/>
              <a:gd name="connsiteX206" fmla="*/ 2935706 w 8085221"/>
              <a:gd name="connsiteY206" fmla="*/ 14076948 h 15135727"/>
              <a:gd name="connsiteX207" fmla="*/ 2863516 w 8085221"/>
              <a:gd name="connsiteY207" fmla="*/ 14125074 h 15135727"/>
              <a:gd name="connsiteX208" fmla="*/ 2719137 w 8085221"/>
              <a:gd name="connsiteY208" fmla="*/ 14197264 h 15135727"/>
              <a:gd name="connsiteX209" fmla="*/ 2646948 w 8085221"/>
              <a:gd name="connsiteY209" fmla="*/ 14197264 h 15135727"/>
              <a:gd name="connsiteX210" fmla="*/ 2598821 w 8085221"/>
              <a:gd name="connsiteY210" fmla="*/ 14125074 h 15135727"/>
              <a:gd name="connsiteX211" fmla="*/ 2430379 w 8085221"/>
              <a:gd name="connsiteY211" fmla="*/ 13836316 h 15135727"/>
              <a:gd name="connsiteX212" fmla="*/ 2646948 w 8085221"/>
              <a:gd name="connsiteY212" fmla="*/ 13812253 h 15135727"/>
              <a:gd name="connsiteX213" fmla="*/ 2502569 w 8085221"/>
              <a:gd name="connsiteY213" fmla="*/ 13475369 h 15135727"/>
              <a:gd name="connsiteX214" fmla="*/ 2550695 w 8085221"/>
              <a:gd name="connsiteY214" fmla="*/ 13186611 h 15135727"/>
              <a:gd name="connsiteX215" fmla="*/ 2719137 w 8085221"/>
              <a:gd name="connsiteY215" fmla="*/ 13042232 h 15135727"/>
              <a:gd name="connsiteX216" fmla="*/ 2791327 w 8085221"/>
              <a:gd name="connsiteY216" fmla="*/ 12945979 h 15135727"/>
              <a:gd name="connsiteX217" fmla="*/ 3031958 w 8085221"/>
              <a:gd name="connsiteY217" fmla="*/ 13090358 h 15135727"/>
              <a:gd name="connsiteX218" fmla="*/ 3056021 w 8085221"/>
              <a:gd name="connsiteY218" fmla="*/ 12753474 h 15135727"/>
              <a:gd name="connsiteX219" fmla="*/ 2887579 w 8085221"/>
              <a:gd name="connsiteY219" fmla="*/ 12777537 h 15135727"/>
              <a:gd name="connsiteX220" fmla="*/ 2815390 w 8085221"/>
              <a:gd name="connsiteY220" fmla="*/ 12777537 h 15135727"/>
              <a:gd name="connsiteX221" fmla="*/ 3176337 w 8085221"/>
              <a:gd name="connsiteY221" fmla="*/ 12368464 h 15135727"/>
              <a:gd name="connsiteX222" fmla="*/ 3104148 w 8085221"/>
              <a:gd name="connsiteY222" fmla="*/ 12320337 h 15135727"/>
              <a:gd name="connsiteX223" fmla="*/ 3104148 w 8085221"/>
              <a:gd name="connsiteY223" fmla="*/ 12320337 h 15135727"/>
              <a:gd name="connsiteX224" fmla="*/ 3007895 w 8085221"/>
              <a:gd name="connsiteY224" fmla="*/ 12079706 h 15135727"/>
              <a:gd name="connsiteX225" fmla="*/ 2911642 w 8085221"/>
              <a:gd name="connsiteY225" fmla="*/ 11935327 h 15135727"/>
              <a:gd name="connsiteX226" fmla="*/ 2863516 w 8085221"/>
              <a:gd name="connsiteY226" fmla="*/ 11694695 h 15135727"/>
              <a:gd name="connsiteX227" fmla="*/ 2911642 w 8085221"/>
              <a:gd name="connsiteY227" fmla="*/ 11454064 h 15135727"/>
              <a:gd name="connsiteX228" fmla="*/ 3056021 w 8085221"/>
              <a:gd name="connsiteY228" fmla="*/ 11454064 h 15135727"/>
              <a:gd name="connsiteX229" fmla="*/ 2983832 w 8085221"/>
              <a:gd name="connsiteY229" fmla="*/ 11381874 h 15135727"/>
              <a:gd name="connsiteX230" fmla="*/ 3031958 w 8085221"/>
              <a:gd name="connsiteY230" fmla="*/ 11285621 h 15135727"/>
              <a:gd name="connsiteX231" fmla="*/ 3007895 w 8085221"/>
              <a:gd name="connsiteY231" fmla="*/ 11189369 h 15135727"/>
              <a:gd name="connsiteX232" fmla="*/ 2887579 w 8085221"/>
              <a:gd name="connsiteY232" fmla="*/ 11141242 h 15135727"/>
              <a:gd name="connsiteX233" fmla="*/ 2887579 w 8085221"/>
              <a:gd name="connsiteY233" fmla="*/ 10972800 h 15135727"/>
              <a:gd name="connsiteX234" fmla="*/ 2887579 w 8085221"/>
              <a:gd name="connsiteY234" fmla="*/ 10924674 h 15135727"/>
              <a:gd name="connsiteX235" fmla="*/ 2767264 w 8085221"/>
              <a:gd name="connsiteY235" fmla="*/ 11020927 h 15135727"/>
              <a:gd name="connsiteX236" fmla="*/ 2743200 w 8085221"/>
              <a:gd name="connsiteY236" fmla="*/ 10924674 h 15135727"/>
              <a:gd name="connsiteX237" fmla="*/ 2550695 w 8085221"/>
              <a:gd name="connsiteY237" fmla="*/ 11020927 h 15135727"/>
              <a:gd name="connsiteX238" fmla="*/ 2526632 w 8085221"/>
              <a:gd name="connsiteY238" fmla="*/ 11117179 h 15135727"/>
              <a:gd name="connsiteX239" fmla="*/ 2334127 w 8085221"/>
              <a:gd name="connsiteY239" fmla="*/ 10996864 h 15135727"/>
              <a:gd name="connsiteX240" fmla="*/ 2358190 w 8085221"/>
              <a:gd name="connsiteY240" fmla="*/ 10732169 h 15135727"/>
              <a:gd name="connsiteX241" fmla="*/ 2334127 w 8085221"/>
              <a:gd name="connsiteY241" fmla="*/ 10587790 h 15135727"/>
              <a:gd name="connsiteX242" fmla="*/ 2406316 w 8085221"/>
              <a:gd name="connsiteY242" fmla="*/ 10491537 h 15135727"/>
              <a:gd name="connsiteX243" fmla="*/ 2598821 w 8085221"/>
              <a:gd name="connsiteY243" fmla="*/ 10684042 h 15135727"/>
              <a:gd name="connsiteX244" fmla="*/ 2767264 w 8085221"/>
              <a:gd name="connsiteY244" fmla="*/ 10684042 h 15135727"/>
              <a:gd name="connsiteX245" fmla="*/ 2646948 w 8085221"/>
              <a:gd name="connsiteY245" fmla="*/ 10515600 h 15135727"/>
              <a:gd name="connsiteX246" fmla="*/ 2815390 w 8085221"/>
              <a:gd name="connsiteY246" fmla="*/ 10395285 h 15135727"/>
              <a:gd name="connsiteX247" fmla="*/ 3080085 w 8085221"/>
              <a:gd name="connsiteY247" fmla="*/ 10419348 h 15135727"/>
              <a:gd name="connsiteX248" fmla="*/ 3248527 w 8085221"/>
              <a:gd name="connsiteY248" fmla="*/ 10539664 h 15135727"/>
              <a:gd name="connsiteX249" fmla="*/ 3320716 w 8085221"/>
              <a:gd name="connsiteY249" fmla="*/ 10659979 h 15135727"/>
              <a:gd name="connsiteX250" fmla="*/ 3465095 w 8085221"/>
              <a:gd name="connsiteY250" fmla="*/ 10659979 h 15135727"/>
              <a:gd name="connsiteX251" fmla="*/ 3441032 w 8085221"/>
              <a:gd name="connsiteY251" fmla="*/ 10491537 h 15135727"/>
              <a:gd name="connsiteX252" fmla="*/ 3392906 w 8085221"/>
              <a:gd name="connsiteY252" fmla="*/ 10250906 h 15135727"/>
              <a:gd name="connsiteX253" fmla="*/ 3152274 w 8085221"/>
              <a:gd name="connsiteY253" fmla="*/ 10250906 h 15135727"/>
              <a:gd name="connsiteX254" fmla="*/ 3176337 w 8085221"/>
              <a:gd name="connsiteY254" fmla="*/ 10178716 h 15135727"/>
              <a:gd name="connsiteX255" fmla="*/ 3104148 w 8085221"/>
              <a:gd name="connsiteY255" fmla="*/ 10154653 h 15135727"/>
              <a:gd name="connsiteX256" fmla="*/ 3007895 w 8085221"/>
              <a:gd name="connsiteY256" fmla="*/ 9962148 h 15135727"/>
              <a:gd name="connsiteX257" fmla="*/ 3176337 w 8085221"/>
              <a:gd name="connsiteY257" fmla="*/ 9889958 h 15135727"/>
              <a:gd name="connsiteX258" fmla="*/ 2959769 w 8085221"/>
              <a:gd name="connsiteY258" fmla="*/ 9504948 h 15135727"/>
              <a:gd name="connsiteX259" fmla="*/ 2791327 w 8085221"/>
              <a:gd name="connsiteY259" fmla="*/ 9456821 h 15135727"/>
              <a:gd name="connsiteX260" fmla="*/ 2574758 w 8085221"/>
              <a:gd name="connsiteY260" fmla="*/ 9336506 h 15135727"/>
              <a:gd name="connsiteX261" fmla="*/ 2550695 w 8085221"/>
              <a:gd name="connsiteY261" fmla="*/ 9071811 h 15135727"/>
              <a:gd name="connsiteX262" fmla="*/ 2695074 w 8085221"/>
              <a:gd name="connsiteY262" fmla="*/ 8999621 h 15135727"/>
              <a:gd name="connsiteX263" fmla="*/ 2622885 w 8085221"/>
              <a:gd name="connsiteY263" fmla="*/ 8975558 h 15135727"/>
              <a:gd name="connsiteX264" fmla="*/ 2430379 w 8085221"/>
              <a:gd name="connsiteY264" fmla="*/ 8999621 h 15135727"/>
              <a:gd name="connsiteX265" fmla="*/ 2261937 w 8085221"/>
              <a:gd name="connsiteY265" fmla="*/ 9168064 h 15135727"/>
              <a:gd name="connsiteX266" fmla="*/ 2237874 w 8085221"/>
              <a:gd name="connsiteY266" fmla="*/ 8999621 h 15135727"/>
              <a:gd name="connsiteX267" fmla="*/ 2117558 w 8085221"/>
              <a:gd name="connsiteY267" fmla="*/ 8975558 h 15135727"/>
              <a:gd name="connsiteX268" fmla="*/ 2045369 w 8085221"/>
              <a:gd name="connsiteY268" fmla="*/ 8783053 h 15135727"/>
              <a:gd name="connsiteX269" fmla="*/ 1852864 w 8085221"/>
              <a:gd name="connsiteY269" fmla="*/ 8758990 h 15135727"/>
              <a:gd name="connsiteX270" fmla="*/ 1636295 w 8085221"/>
              <a:gd name="connsiteY270" fmla="*/ 8927432 h 15135727"/>
              <a:gd name="connsiteX271" fmla="*/ 1588169 w 8085221"/>
              <a:gd name="connsiteY271" fmla="*/ 9023685 h 15135727"/>
              <a:gd name="connsiteX272" fmla="*/ 1515979 w 8085221"/>
              <a:gd name="connsiteY272" fmla="*/ 8879306 h 15135727"/>
              <a:gd name="connsiteX273" fmla="*/ 1347537 w 8085221"/>
              <a:gd name="connsiteY273" fmla="*/ 8879306 h 15135727"/>
              <a:gd name="connsiteX274" fmla="*/ 1347537 w 8085221"/>
              <a:gd name="connsiteY274" fmla="*/ 8710864 h 15135727"/>
              <a:gd name="connsiteX275" fmla="*/ 1106906 w 8085221"/>
              <a:gd name="connsiteY275" fmla="*/ 8783053 h 15135727"/>
              <a:gd name="connsiteX276" fmla="*/ 890337 w 8085221"/>
              <a:gd name="connsiteY276" fmla="*/ 8686800 h 15135727"/>
              <a:gd name="connsiteX277" fmla="*/ 649706 w 8085221"/>
              <a:gd name="connsiteY277" fmla="*/ 8662737 h 15135727"/>
              <a:gd name="connsiteX278" fmla="*/ 385011 w 8085221"/>
              <a:gd name="connsiteY278" fmla="*/ 8566485 h 15135727"/>
              <a:gd name="connsiteX279" fmla="*/ 577516 w 8085221"/>
              <a:gd name="connsiteY279" fmla="*/ 8373979 h 15135727"/>
              <a:gd name="connsiteX280" fmla="*/ 794085 w 8085221"/>
              <a:gd name="connsiteY280" fmla="*/ 8301790 h 15135727"/>
              <a:gd name="connsiteX281" fmla="*/ 745958 w 8085221"/>
              <a:gd name="connsiteY281" fmla="*/ 8133348 h 15135727"/>
              <a:gd name="connsiteX282" fmla="*/ 818148 w 8085221"/>
              <a:gd name="connsiteY282" fmla="*/ 7820527 h 15135727"/>
              <a:gd name="connsiteX283" fmla="*/ 697832 w 8085221"/>
              <a:gd name="connsiteY283" fmla="*/ 7820527 h 15135727"/>
              <a:gd name="connsiteX284" fmla="*/ 625642 w 8085221"/>
              <a:gd name="connsiteY284" fmla="*/ 7916779 h 15135727"/>
              <a:gd name="connsiteX285" fmla="*/ 457200 w 8085221"/>
              <a:gd name="connsiteY285" fmla="*/ 7820527 h 15135727"/>
              <a:gd name="connsiteX286" fmla="*/ 529390 w 8085221"/>
              <a:gd name="connsiteY286" fmla="*/ 7700211 h 15135727"/>
              <a:gd name="connsiteX287" fmla="*/ 938464 w 8085221"/>
              <a:gd name="connsiteY287" fmla="*/ 7676148 h 15135727"/>
              <a:gd name="connsiteX288" fmla="*/ 1058779 w 8085221"/>
              <a:gd name="connsiteY288" fmla="*/ 7459579 h 15135727"/>
              <a:gd name="connsiteX289" fmla="*/ 1203158 w 8085221"/>
              <a:gd name="connsiteY289" fmla="*/ 7603958 h 15135727"/>
              <a:gd name="connsiteX290" fmla="*/ 1299411 w 8085221"/>
              <a:gd name="connsiteY290" fmla="*/ 7555832 h 15135727"/>
              <a:gd name="connsiteX291" fmla="*/ 1443790 w 8085221"/>
              <a:gd name="connsiteY291" fmla="*/ 7507706 h 15135727"/>
              <a:gd name="connsiteX292" fmla="*/ 1684421 w 8085221"/>
              <a:gd name="connsiteY292" fmla="*/ 7603958 h 15135727"/>
              <a:gd name="connsiteX293" fmla="*/ 1684421 w 8085221"/>
              <a:gd name="connsiteY293" fmla="*/ 7603958 h 15135727"/>
              <a:gd name="connsiteX294" fmla="*/ 1540042 w 8085221"/>
              <a:gd name="connsiteY294" fmla="*/ 7363327 h 15135727"/>
              <a:gd name="connsiteX295" fmla="*/ 1299411 w 8085221"/>
              <a:gd name="connsiteY295" fmla="*/ 7315200 h 15135727"/>
              <a:gd name="connsiteX296" fmla="*/ 1130969 w 8085221"/>
              <a:gd name="connsiteY296" fmla="*/ 7339264 h 15135727"/>
              <a:gd name="connsiteX297" fmla="*/ 1034716 w 8085221"/>
              <a:gd name="connsiteY297" fmla="*/ 7315200 h 15135727"/>
              <a:gd name="connsiteX298" fmla="*/ 1155032 w 8085221"/>
              <a:gd name="connsiteY298" fmla="*/ 7050506 h 15135727"/>
              <a:gd name="connsiteX299" fmla="*/ 1155032 w 8085221"/>
              <a:gd name="connsiteY299" fmla="*/ 6930190 h 15135727"/>
              <a:gd name="connsiteX300" fmla="*/ 1155032 w 8085221"/>
              <a:gd name="connsiteY300" fmla="*/ 6761748 h 15135727"/>
              <a:gd name="connsiteX301" fmla="*/ 1203158 w 8085221"/>
              <a:gd name="connsiteY301" fmla="*/ 6617369 h 15135727"/>
              <a:gd name="connsiteX302" fmla="*/ 1371600 w 8085221"/>
              <a:gd name="connsiteY302" fmla="*/ 6472990 h 15135727"/>
              <a:gd name="connsiteX303" fmla="*/ 1443790 w 8085221"/>
              <a:gd name="connsiteY303" fmla="*/ 6328611 h 15135727"/>
              <a:gd name="connsiteX304" fmla="*/ 1419727 w 8085221"/>
              <a:gd name="connsiteY304" fmla="*/ 6208295 h 15135727"/>
              <a:gd name="connsiteX305" fmla="*/ 1275348 w 8085221"/>
              <a:gd name="connsiteY305" fmla="*/ 6304548 h 15135727"/>
              <a:gd name="connsiteX306" fmla="*/ 1323474 w 8085221"/>
              <a:gd name="connsiteY306" fmla="*/ 6015790 h 15135727"/>
              <a:gd name="connsiteX307" fmla="*/ 1540042 w 8085221"/>
              <a:gd name="connsiteY307" fmla="*/ 5871411 h 15135727"/>
              <a:gd name="connsiteX308" fmla="*/ 1540042 w 8085221"/>
              <a:gd name="connsiteY308" fmla="*/ 5751095 h 15135727"/>
              <a:gd name="connsiteX309" fmla="*/ 1395664 w 8085221"/>
              <a:gd name="connsiteY309" fmla="*/ 5799221 h 15135727"/>
              <a:gd name="connsiteX310" fmla="*/ 1179095 w 8085221"/>
              <a:gd name="connsiteY310" fmla="*/ 5799221 h 15135727"/>
              <a:gd name="connsiteX311" fmla="*/ 890337 w 8085221"/>
              <a:gd name="connsiteY311" fmla="*/ 5775158 h 15135727"/>
              <a:gd name="connsiteX312" fmla="*/ 697832 w 8085221"/>
              <a:gd name="connsiteY312" fmla="*/ 5606716 h 15135727"/>
              <a:gd name="connsiteX313" fmla="*/ 577516 w 8085221"/>
              <a:gd name="connsiteY313" fmla="*/ 5582653 h 15135727"/>
              <a:gd name="connsiteX314" fmla="*/ 697832 w 8085221"/>
              <a:gd name="connsiteY314" fmla="*/ 5775158 h 15135727"/>
              <a:gd name="connsiteX315" fmla="*/ 409074 w 8085221"/>
              <a:gd name="connsiteY315" fmla="*/ 5799221 h 15135727"/>
              <a:gd name="connsiteX316" fmla="*/ 168442 w 8085221"/>
              <a:gd name="connsiteY316" fmla="*/ 5702969 h 15135727"/>
              <a:gd name="connsiteX317" fmla="*/ 264695 w 8085221"/>
              <a:gd name="connsiteY317" fmla="*/ 5558590 h 15135727"/>
              <a:gd name="connsiteX318" fmla="*/ 144379 w 8085221"/>
              <a:gd name="connsiteY318" fmla="*/ 5510464 h 15135727"/>
              <a:gd name="connsiteX319" fmla="*/ 0 w 8085221"/>
              <a:gd name="connsiteY319" fmla="*/ 5462337 h 15135727"/>
              <a:gd name="connsiteX320" fmla="*/ 96253 w 8085221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682915 w 8128084"/>
              <a:gd name="connsiteY82" fmla="*/ 1129716 h 15135727"/>
              <a:gd name="connsiteX83" fmla="*/ 7483642 w 8128084"/>
              <a:gd name="connsiteY83" fmla="*/ 1371600 h 15135727"/>
              <a:gd name="connsiteX84" fmla="*/ 7267074 w 8128084"/>
              <a:gd name="connsiteY84" fmla="*/ 1395664 h 15135727"/>
              <a:gd name="connsiteX85" fmla="*/ 7243011 w 8128084"/>
              <a:gd name="connsiteY85" fmla="*/ 1588169 h 15135727"/>
              <a:gd name="connsiteX86" fmla="*/ 6978316 w 8128084"/>
              <a:gd name="connsiteY86" fmla="*/ 1732548 h 15135727"/>
              <a:gd name="connsiteX87" fmla="*/ 6737685 w 8128084"/>
              <a:gd name="connsiteY87" fmla="*/ 2093495 h 15135727"/>
              <a:gd name="connsiteX88" fmla="*/ 6737685 w 8128084"/>
              <a:gd name="connsiteY88" fmla="*/ 2382253 h 15135727"/>
              <a:gd name="connsiteX89" fmla="*/ 6665495 w 8128084"/>
              <a:gd name="connsiteY89" fmla="*/ 2430379 h 15135727"/>
              <a:gd name="connsiteX90" fmla="*/ 6906127 w 8128084"/>
              <a:gd name="connsiteY90" fmla="*/ 2646948 h 15135727"/>
              <a:gd name="connsiteX91" fmla="*/ 6906127 w 8128084"/>
              <a:gd name="connsiteY91" fmla="*/ 2983832 h 15135727"/>
              <a:gd name="connsiteX92" fmla="*/ 6906127 w 8128084"/>
              <a:gd name="connsiteY92" fmla="*/ 3104148 h 15135727"/>
              <a:gd name="connsiteX93" fmla="*/ 6833937 w 8128084"/>
              <a:gd name="connsiteY93" fmla="*/ 3368842 h 15135727"/>
              <a:gd name="connsiteX94" fmla="*/ 6906127 w 8128084"/>
              <a:gd name="connsiteY94" fmla="*/ 3489158 h 15135727"/>
              <a:gd name="connsiteX95" fmla="*/ 6641432 w 8128084"/>
              <a:gd name="connsiteY95" fmla="*/ 3705727 h 15135727"/>
              <a:gd name="connsiteX96" fmla="*/ 6737685 w 8128084"/>
              <a:gd name="connsiteY96" fmla="*/ 3729790 h 15135727"/>
              <a:gd name="connsiteX97" fmla="*/ 6545179 w 8128084"/>
              <a:gd name="connsiteY97" fmla="*/ 3826042 h 15135727"/>
              <a:gd name="connsiteX98" fmla="*/ 6328611 w 8128084"/>
              <a:gd name="connsiteY98" fmla="*/ 3753853 h 15135727"/>
              <a:gd name="connsiteX99" fmla="*/ 6184232 w 8128084"/>
              <a:gd name="connsiteY99" fmla="*/ 3850106 h 15135727"/>
              <a:gd name="connsiteX100" fmla="*/ 6184232 w 8128084"/>
              <a:gd name="connsiteY100" fmla="*/ 3946358 h 15135727"/>
              <a:gd name="connsiteX101" fmla="*/ 6136106 w 8128084"/>
              <a:gd name="connsiteY101" fmla="*/ 4235116 h 15135727"/>
              <a:gd name="connsiteX102" fmla="*/ 5919537 w 8128084"/>
              <a:gd name="connsiteY102" fmla="*/ 4403558 h 15135727"/>
              <a:gd name="connsiteX103" fmla="*/ 5775158 w 8128084"/>
              <a:gd name="connsiteY103" fmla="*/ 4451685 h 15135727"/>
              <a:gd name="connsiteX104" fmla="*/ 5630779 w 8128084"/>
              <a:gd name="connsiteY104" fmla="*/ 4547937 h 15135727"/>
              <a:gd name="connsiteX105" fmla="*/ 5510464 w 8128084"/>
              <a:gd name="connsiteY105" fmla="*/ 4620127 h 15135727"/>
              <a:gd name="connsiteX106" fmla="*/ 5510464 w 8128084"/>
              <a:gd name="connsiteY106" fmla="*/ 4812632 h 15135727"/>
              <a:gd name="connsiteX107" fmla="*/ 5317958 w 8128084"/>
              <a:gd name="connsiteY107" fmla="*/ 4981074 h 15135727"/>
              <a:gd name="connsiteX108" fmla="*/ 5005137 w 8128084"/>
              <a:gd name="connsiteY108" fmla="*/ 5149516 h 15135727"/>
              <a:gd name="connsiteX109" fmla="*/ 4692316 w 8128084"/>
              <a:gd name="connsiteY109" fmla="*/ 5149516 h 15135727"/>
              <a:gd name="connsiteX110" fmla="*/ 4523874 w 8128084"/>
              <a:gd name="connsiteY110" fmla="*/ 5366085 h 15135727"/>
              <a:gd name="connsiteX111" fmla="*/ 4211053 w 8128084"/>
              <a:gd name="connsiteY111" fmla="*/ 5414211 h 15135727"/>
              <a:gd name="connsiteX112" fmla="*/ 4114800 w 8128084"/>
              <a:gd name="connsiteY112" fmla="*/ 5390148 h 15135727"/>
              <a:gd name="connsiteX113" fmla="*/ 4018548 w 8128084"/>
              <a:gd name="connsiteY113" fmla="*/ 5630779 h 15135727"/>
              <a:gd name="connsiteX114" fmla="*/ 4090737 w 8128084"/>
              <a:gd name="connsiteY114" fmla="*/ 5871411 h 15135727"/>
              <a:gd name="connsiteX115" fmla="*/ 4090737 w 8128084"/>
              <a:gd name="connsiteY115" fmla="*/ 6184232 h 15135727"/>
              <a:gd name="connsiteX116" fmla="*/ 4186990 w 8128084"/>
              <a:gd name="connsiteY116" fmla="*/ 6472990 h 15135727"/>
              <a:gd name="connsiteX117" fmla="*/ 4042611 w 8128084"/>
              <a:gd name="connsiteY117" fmla="*/ 6352674 h 15135727"/>
              <a:gd name="connsiteX118" fmla="*/ 3946358 w 8128084"/>
              <a:gd name="connsiteY118" fmla="*/ 6376737 h 15135727"/>
              <a:gd name="connsiteX119" fmla="*/ 4114800 w 8128084"/>
              <a:gd name="connsiteY119" fmla="*/ 6641432 h 15135727"/>
              <a:gd name="connsiteX120" fmla="*/ 4451685 w 8128084"/>
              <a:gd name="connsiteY120" fmla="*/ 6737685 h 15135727"/>
              <a:gd name="connsiteX121" fmla="*/ 4620127 w 8128084"/>
              <a:gd name="connsiteY121" fmla="*/ 6978316 h 15135727"/>
              <a:gd name="connsiteX122" fmla="*/ 4740442 w 8128084"/>
              <a:gd name="connsiteY122" fmla="*/ 7170821 h 15135727"/>
              <a:gd name="connsiteX123" fmla="*/ 5077327 w 8128084"/>
              <a:gd name="connsiteY123" fmla="*/ 7387390 h 15135727"/>
              <a:gd name="connsiteX124" fmla="*/ 5125453 w 8128084"/>
              <a:gd name="connsiteY124" fmla="*/ 7603958 h 15135727"/>
              <a:gd name="connsiteX125" fmla="*/ 5197642 w 8128084"/>
              <a:gd name="connsiteY125" fmla="*/ 7796464 h 15135727"/>
              <a:gd name="connsiteX126" fmla="*/ 5486400 w 8128084"/>
              <a:gd name="connsiteY126" fmla="*/ 7964906 h 15135727"/>
              <a:gd name="connsiteX127" fmla="*/ 5486400 w 8128084"/>
              <a:gd name="connsiteY127" fmla="*/ 8349916 h 15135727"/>
              <a:gd name="connsiteX128" fmla="*/ 5678906 w 8128084"/>
              <a:gd name="connsiteY128" fmla="*/ 8614611 h 15135727"/>
              <a:gd name="connsiteX129" fmla="*/ 5919537 w 8128084"/>
              <a:gd name="connsiteY129" fmla="*/ 9071811 h 15135727"/>
              <a:gd name="connsiteX130" fmla="*/ 6160169 w 8128084"/>
              <a:gd name="connsiteY130" fmla="*/ 9336506 h 15135727"/>
              <a:gd name="connsiteX131" fmla="*/ 6280485 w 8128084"/>
              <a:gd name="connsiteY131" fmla="*/ 9601200 h 15135727"/>
              <a:gd name="connsiteX132" fmla="*/ 6400800 w 8128084"/>
              <a:gd name="connsiteY132" fmla="*/ 9793706 h 15135727"/>
              <a:gd name="connsiteX133" fmla="*/ 6569242 w 8128084"/>
              <a:gd name="connsiteY133" fmla="*/ 10058400 h 15135727"/>
              <a:gd name="connsiteX134" fmla="*/ 6713621 w 8128084"/>
              <a:gd name="connsiteY134" fmla="*/ 10106527 h 15135727"/>
              <a:gd name="connsiteX135" fmla="*/ 6545179 w 8128084"/>
              <a:gd name="connsiteY135" fmla="*/ 10202779 h 15135727"/>
              <a:gd name="connsiteX136" fmla="*/ 6569242 w 8128084"/>
              <a:gd name="connsiteY136" fmla="*/ 10443411 h 15135727"/>
              <a:gd name="connsiteX137" fmla="*/ 6593306 w 8128084"/>
              <a:gd name="connsiteY137" fmla="*/ 10708106 h 15135727"/>
              <a:gd name="connsiteX138" fmla="*/ 6761748 w 8128084"/>
              <a:gd name="connsiteY138" fmla="*/ 10924674 h 15135727"/>
              <a:gd name="connsiteX139" fmla="*/ 6641432 w 8128084"/>
              <a:gd name="connsiteY139" fmla="*/ 11093116 h 15135727"/>
              <a:gd name="connsiteX140" fmla="*/ 6713621 w 8128084"/>
              <a:gd name="connsiteY140" fmla="*/ 11261558 h 15135727"/>
              <a:gd name="connsiteX141" fmla="*/ 6737685 w 8128084"/>
              <a:gd name="connsiteY141" fmla="*/ 11526253 h 15135727"/>
              <a:gd name="connsiteX142" fmla="*/ 6617369 w 8128084"/>
              <a:gd name="connsiteY142" fmla="*/ 11839074 h 15135727"/>
              <a:gd name="connsiteX143" fmla="*/ 6617369 w 8128084"/>
              <a:gd name="connsiteY143" fmla="*/ 12031579 h 15135727"/>
              <a:gd name="connsiteX144" fmla="*/ 6641432 w 8128084"/>
              <a:gd name="connsiteY144" fmla="*/ 12127832 h 15135727"/>
              <a:gd name="connsiteX145" fmla="*/ 6761748 w 8128084"/>
              <a:gd name="connsiteY145" fmla="*/ 12031579 h 15135727"/>
              <a:gd name="connsiteX146" fmla="*/ 6761748 w 8128084"/>
              <a:gd name="connsiteY146" fmla="*/ 12296274 h 15135727"/>
              <a:gd name="connsiteX147" fmla="*/ 6689558 w 8128084"/>
              <a:gd name="connsiteY147" fmla="*/ 12512842 h 15135727"/>
              <a:gd name="connsiteX148" fmla="*/ 6785811 w 8128084"/>
              <a:gd name="connsiteY148" fmla="*/ 12777537 h 15135727"/>
              <a:gd name="connsiteX149" fmla="*/ 6569242 w 8128084"/>
              <a:gd name="connsiteY149" fmla="*/ 12873790 h 15135727"/>
              <a:gd name="connsiteX150" fmla="*/ 6545179 w 8128084"/>
              <a:gd name="connsiteY150" fmla="*/ 13090358 h 15135727"/>
              <a:gd name="connsiteX151" fmla="*/ 6448927 w 8128084"/>
              <a:gd name="connsiteY151" fmla="*/ 13355053 h 15135727"/>
              <a:gd name="connsiteX152" fmla="*/ 6256421 w 8128084"/>
              <a:gd name="connsiteY152" fmla="*/ 13571621 h 15135727"/>
              <a:gd name="connsiteX153" fmla="*/ 6087979 w 8128084"/>
              <a:gd name="connsiteY153" fmla="*/ 13667874 h 15135727"/>
              <a:gd name="connsiteX154" fmla="*/ 5943600 w 8128084"/>
              <a:gd name="connsiteY154" fmla="*/ 13716000 h 15135727"/>
              <a:gd name="connsiteX155" fmla="*/ 5702969 w 8128084"/>
              <a:gd name="connsiteY155" fmla="*/ 13667874 h 15135727"/>
              <a:gd name="connsiteX156" fmla="*/ 5582653 w 8128084"/>
              <a:gd name="connsiteY156" fmla="*/ 13691937 h 15135727"/>
              <a:gd name="connsiteX157" fmla="*/ 5727032 w 8128084"/>
              <a:gd name="connsiteY157" fmla="*/ 13836316 h 15135727"/>
              <a:gd name="connsiteX158" fmla="*/ 5582653 w 8128084"/>
              <a:gd name="connsiteY158" fmla="*/ 14052885 h 15135727"/>
              <a:gd name="connsiteX159" fmla="*/ 5462337 w 8128084"/>
              <a:gd name="connsiteY159" fmla="*/ 14149137 h 15135727"/>
              <a:gd name="connsiteX160" fmla="*/ 5342021 w 8128084"/>
              <a:gd name="connsiteY160" fmla="*/ 14004758 h 15135727"/>
              <a:gd name="connsiteX161" fmla="*/ 5245769 w 8128084"/>
              <a:gd name="connsiteY161" fmla="*/ 14004758 h 15135727"/>
              <a:gd name="connsiteX162" fmla="*/ 5245769 w 8128084"/>
              <a:gd name="connsiteY162" fmla="*/ 13956632 h 15135727"/>
              <a:gd name="connsiteX163" fmla="*/ 5101390 w 8128084"/>
              <a:gd name="connsiteY163" fmla="*/ 13956632 h 15135727"/>
              <a:gd name="connsiteX164" fmla="*/ 4981074 w 8128084"/>
              <a:gd name="connsiteY164" fmla="*/ 13860379 h 15135727"/>
              <a:gd name="connsiteX165" fmla="*/ 4740442 w 8128084"/>
              <a:gd name="connsiteY165" fmla="*/ 13908506 h 15135727"/>
              <a:gd name="connsiteX166" fmla="*/ 4475748 w 8128084"/>
              <a:gd name="connsiteY166" fmla="*/ 13956632 h 15135727"/>
              <a:gd name="connsiteX167" fmla="*/ 4379495 w 8128084"/>
              <a:gd name="connsiteY167" fmla="*/ 14028821 h 15135727"/>
              <a:gd name="connsiteX168" fmla="*/ 4403558 w 8128084"/>
              <a:gd name="connsiteY168" fmla="*/ 14197264 h 15135727"/>
              <a:gd name="connsiteX169" fmla="*/ 4572000 w 8128084"/>
              <a:gd name="connsiteY169" fmla="*/ 14149137 h 15135727"/>
              <a:gd name="connsiteX170" fmla="*/ 4523874 w 8128084"/>
              <a:gd name="connsiteY170" fmla="*/ 14558211 h 15135727"/>
              <a:gd name="connsiteX171" fmla="*/ 4403558 w 8128084"/>
              <a:gd name="connsiteY171" fmla="*/ 14437895 h 15135727"/>
              <a:gd name="connsiteX172" fmla="*/ 4403558 w 8128084"/>
              <a:gd name="connsiteY172" fmla="*/ 14437895 h 15135727"/>
              <a:gd name="connsiteX173" fmla="*/ 4283242 w 8128084"/>
              <a:gd name="connsiteY173" fmla="*/ 14245390 h 15135727"/>
              <a:gd name="connsiteX174" fmla="*/ 4235116 w 8128084"/>
              <a:gd name="connsiteY174" fmla="*/ 14341642 h 15135727"/>
              <a:gd name="connsiteX175" fmla="*/ 4162927 w 8128084"/>
              <a:gd name="connsiteY175" fmla="*/ 14389769 h 15135727"/>
              <a:gd name="connsiteX176" fmla="*/ 4162927 w 8128084"/>
              <a:gd name="connsiteY176" fmla="*/ 14389769 h 15135727"/>
              <a:gd name="connsiteX177" fmla="*/ 3922295 w 8128084"/>
              <a:gd name="connsiteY177" fmla="*/ 14245390 h 15135727"/>
              <a:gd name="connsiteX178" fmla="*/ 3801979 w 8128084"/>
              <a:gd name="connsiteY178" fmla="*/ 14293516 h 15135727"/>
              <a:gd name="connsiteX179" fmla="*/ 3681664 w 8128084"/>
              <a:gd name="connsiteY179" fmla="*/ 14389769 h 15135727"/>
              <a:gd name="connsiteX180" fmla="*/ 3657600 w 8128084"/>
              <a:gd name="connsiteY180" fmla="*/ 14654464 h 15135727"/>
              <a:gd name="connsiteX181" fmla="*/ 3513221 w 8128084"/>
              <a:gd name="connsiteY181" fmla="*/ 14726653 h 15135727"/>
              <a:gd name="connsiteX182" fmla="*/ 3513221 w 8128084"/>
              <a:gd name="connsiteY182" fmla="*/ 14871032 h 15135727"/>
              <a:gd name="connsiteX183" fmla="*/ 3633537 w 8128084"/>
              <a:gd name="connsiteY183" fmla="*/ 14967285 h 15135727"/>
              <a:gd name="connsiteX184" fmla="*/ 3609474 w 8128084"/>
              <a:gd name="connsiteY184" fmla="*/ 15087600 h 15135727"/>
              <a:gd name="connsiteX185" fmla="*/ 3441032 w 8128084"/>
              <a:gd name="connsiteY185" fmla="*/ 15039474 h 15135727"/>
              <a:gd name="connsiteX186" fmla="*/ 3272590 w 8128084"/>
              <a:gd name="connsiteY186" fmla="*/ 15063537 h 15135727"/>
              <a:gd name="connsiteX187" fmla="*/ 3248527 w 8128084"/>
              <a:gd name="connsiteY187" fmla="*/ 14895095 h 15135727"/>
              <a:gd name="connsiteX188" fmla="*/ 3128211 w 8128084"/>
              <a:gd name="connsiteY188" fmla="*/ 14919158 h 15135727"/>
              <a:gd name="connsiteX189" fmla="*/ 2959769 w 8128084"/>
              <a:gd name="connsiteY189" fmla="*/ 15135727 h 15135727"/>
              <a:gd name="connsiteX190" fmla="*/ 2935706 w 8128084"/>
              <a:gd name="connsiteY190" fmla="*/ 14895095 h 15135727"/>
              <a:gd name="connsiteX191" fmla="*/ 2791327 w 8128084"/>
              <a:gd name="connsiteY191" fmla="*/ 14943221 h 15135727"/>
              <a:gd name="connsiteX192" fmla="*/ 2671011 w 8128084"/>
              <a:gd name="connsiteY192" fmla="*/ 15039474 h 15135727"/>
              <a:gd name="connsiteX193" fmla="*/ 2430379 w 8128084"/>
              <a:gd name="connsiteY193" fmla="*/ 15087600 h 15135727"/>
              <a:gd name="connsiteX194" fmla="*/ 2237874 w 8128084"/>
              <a:gd name="connsiteY194" fmla="*/ 15039474 h 15135727"/>
              <a:gd name="connsiteX195" fmla="*/ 2622885 w 8128084"/>
              <a:gd name="connsiteY195" fmla="*/ 14846969 h 15135727"/>
              <a:gd name="connsiteX196" fmla="*/ 2887579 w 8128084"/>
              <a:gd name="connsiteY196" fmla="*/ 14774779 h 15135727"/>
              <a:gd name="connsiteX197" fmla="*/ 2839453 w 8128084"/>
              <a:gd name="connsiteY197" fmla="*/ 14582274 h 15135727"/>
              <a:gd name="connsiteX198" fmla="*/ 2935706 w 8128084"/>
              <a:gd name="connsiteY198" fmla="*/ 14510085 h 15135727"/>
              <a:gd name="connsiteX199" fmla="*/ 2935706 w 8128084"/>
              <a:gd name="connsiteY199" fmla="*/ 14510085 h 15135727"/>
              <a:gd name="connsiteX200" fmla="*/ 3080085 w 8128084"/>
              <a:gd name="connsiteY200" fmla="*/ 14413832 h 15135727"/>
              <a:gd name="connsiteX201" fmla="*/ 3152274 w 8128084"/>
              <a:gd name="connsiteY201" fmla="*/ 14341642 h 15135727"/>
              <a:gd name="connsiteX202" fmla="*/ 3080085 w 8128084"/>
              <a:gd name="connsiteY202" fmla="*/ 14269453 h 15135727"/>
              <a:gd name="connsiteX203" fmla="*/ 3152274 w 8128084"/>
              <a:gd name="connsiteY203" fmla="*/ 14197264 h 15135727"/>
              <a:gd name="connsiteX204" fmla="*/ 3152274 w 8128084"/>
              <a:gd name="connsiteY204" fmla="*/ 14052885 h 15135727"/>
              <a:gd name="connsiteX205" fmla="*/ 3080085 w 8128084"/>
              <a:gd name="connsiteY205" fmla="*/ 13980695 h 15135727"/>
              <a:gd name="connsiteX206" fmla="*/ 3056021 w 8128084"/>
              <a:gd name="connsiteY206" fmla="*/ 14076948 h 15135727"/>
              <a:gd name="connsiteX207" fmla="*/ 2935706 w 8128084"/>
              <a:gd name="connsiteY207" fmla="*/ 14076948 h 15135727"/>
              <a:gd name="connsiteX208" fmla="*/ 2863516 w 8128084"/>
              <a:gd name="connsiteY208" fmla="*/ 14125074 h 15135727"/>
              <a:gd name="connsiteX209" fmla="*/ 2719137 w 8128084"/>
              <a:gd name="connsiteY209" fmla="*/ 14197264 h 15135727"/>
              <a:gd name="connsiteX210" fmla="*/ 2646948 w 8128084"/>
              <a:gd name="connsiteY210" fmla="*/ 14197264 h 15135727"/>
              <a:gd name="connsiteX211" fmla="*/ 2598821 w 8128084"/>
              <a:gd name="connsiteY211" fmla="*/ 14125074 h 15135727"/>
              <a:gd name="connsiteX212" fmla="*/ 2430379 w 8128084"/>
              <a:gd name="connsiteY212" fmla="*/ 13836316 h 15135727"/>
              <a:gd name="connsiteX213" fmla="*/ 2646948 w 8128084"/>
              <a:gd name="connsiteY213" fmla="*/ 13812253 h 15135727"/>
              <a:gd name="connsiteX214" fmla="*/ 2502569 w 8128084"/>
              <a:gd name="connsiteY214" fmla="*/ 13475369 h 15135727"/>
              <a:gd name="connsiteX215" fmla="*/ 2550695 w 8128084"/>
              <a:gd name="connsiteY215" fmla="*/ 13186611 h 15135727"/>
              <a:gd name="connsiteX216" fmla="*/ 2719137 w 8128084"/>
              <a:gd name="connsiteY216" fmla="*/ 13042232 h 15135727"/>
              <a:gd name="connsiteX217" fmla="*/ 2791327 w 8128084"/>
              <a:gd name="connsiteY217" fmla="*/ 12945979 h 15135727"/>
              <a:gd name="connsiteX218" fmla="*/ 3031958 w 8128084"/>
              <a:gd name="connsiteY218" fmla="*/ 13090358 h 15135727"/>
              <a:gd name="connsiteX219" fmla="*/ 3056021 w 8128084"/>
              <a:gd name="connsiteY219" fmla="*/ 12753474 h 15135727"/>
              <a:gd name="connsiteX220" fmla="*/ 2887579 w 8128084"/>
              <a:gd name="connsiteY220" fmla="*/ 12777537 h 15135727"/>
              <a:gd name="connsiteX221" fmla="*/ 2815390 w 8128084"/>
              <a:gd name="connsiteY221" fmla="*/ 12777537 h 15135727"/>
              <a:gd name="connsiteX222" fmla="*/ 3176337 w 8128084"/>
              <a:gd name="connsiteY222" fmla="*/ 12368464 h 15135727"/>
              <a:gd name="connsiteX223" fmla="*/ 3104148 w 8128084"/>
              <a:gd name="connsiteY223" fmla="*/ 12320337 h 15135727"/>
              <a:gd name="connsiteX224" fmla="*/ 3104148 w 8128084"/>
              <a:gd name="connsiteY224" fmla="*/ 12320337 h 15135727"/>
              <a:gd name="connsiteX225" fmla="*/ 3007895 w 8128084"/>
              <a:gd name="connsiteY225" fmla="*/ 12079706 h 15135727"/>
              <a:gd name="connsiteX226" fmla="*/ 2911642 w 8128084"/>
              <a:gd name="connsiteY226" fmla="*/ 11935327 h 15135727"/>
              <a:gd name="connsiteX227" fmla="*/ 2863516 w 8128084"/>
              <a:gd name="connsiteY227" fmla="*/ 11694695 h 15135727"/>
              <a:gd name="connsiteX228" fmla="*/ 2911642 w 8128084"/>
              <a:gd name="connsiteY228" fmla="*/ 11454064 h 15135727"/>
              <a:gd name="connsiteX229" fmla="*/ 3056021 w 8128084"/>
              <a:gd name="connsiteY229" fmla="*/ 11454064 h 15135727"/>
              <a:gd name="connsiteX230" fmla="*/ 2983832 w 8128084"/>
              <a:gd name="connsiteY230" fmla="*/ 11381874 h 15135727"/>
              <a:gd name="connsiteX231" fmla="*/ 3031958 w 8128084"/>
              <a:gd name="connsiteY231" fmla="*/ 11285621 h 15135727"/>
              <a:gd name="connsiteX232" fmla="*/ 3007895 w 8128084"/>
              <a:gd name="connsiteY232" fmla="*/ 11189369 h 15135727"/>
              <a:gd name="connsiteX233" fmla="*/ 2887579 w 8128084"/>
              <a:gd name="connsiteY233" fmla="*/ 11141242 h 15135727"/>
              <a:gd name="connsiteX234" fmla="*/ 2887579 w 8128084"/>
              <a:gd name="connsiteY234" fmla="*/ 10972800 h 15135727"/>
              <a:gd name="connsiteX235" fmla="*/ 2887579 w 8128084"/>
              <a:gd name="connsiteY235" fmla="*/ 10924674 h 15135727"/>
              <a:gd name="connsiteX236" fmla="*/ 2767264 w 8128084"/>
              <a:gd name="connsiteY236" fmla="*/ 11020927 h 15135727"/>
              <a:gd name="connsiteX237" fmla="*/ 2743200 w 8128084"/>
              <a:gd name="connsiteY237" fmla="*/ 10924674 h 15135727"/>
              <a:gd name="connsiteX238" fmla="*/ 2550695 w 8128084"/>
              <a:gd name="connsiteY238" fmla="*/ 11020927 h 15135727"/>
              <a:gd name="connsiteX239" fmla="*/ 2526632 w 8128084"/>
              <a:gd name="connsiteY239" fmla="*/ 11117179 h 15135727"/>
              <a:gd name="connsiteX240" fmla="*/ 2334127 w 8128084"/>
              <a:gd name="connsiteY240" fmla="*/ 10996864 h 15135727"/>
              <a:gd name="connsiteX241" fmla="*/ 2358190 w 8128084"/>
              <a:gd name="connsiteY241" fmla="*/ 10732169 h 15135727"/>
              <a:gd name="connsiteX242" fmla="*/ 2334127 w 8128084"/>
              <a:gd name="connsiteY242" fmla="*/ 10587790 h 15135727"/>
              <a:gd name="connsiteX243" fmla="*/ 2406316 w 8128084"/>
              <a:gd name="connsiteY243" fmla="*/ 10491537 h 15135727"/>
              <a:gd name="connsiteX244" fmla="*/ 2598821 w 8128084"/>
              <a:gd name="connsiteY244" fmla="*/ 10684042 h 15135727"/>
              <a:gd name="connsiteX245" fmla="*/ 2767264 w 8128084"/>
              <a:gd name="connsiteY245" fmla="*/ 10684042 h 15135727"/>
              <a:gd name="connsiteX246" fmla="*/ 2646948 w 8128084"/>
              <a:gd name="connsiteY246" fmla="*/ 10515600 h 15135727"/>
              <a:gd name="connsiteX247" fmla="*/ 2815390 w 8128084"/>
              <a:gd name="connsiteY247" fmla="*/ 10395285 h 15135727"/>
              <a:gd name="connsiteX248" fmla="*/ 3080085 w 8128084"/>
              <a:gd name="connsiteY248" fmla="*/ 10419348 h 15135727"/>
              <a:gd name="connsiteX249" fmla="*/ 3248527 w 8128084"/>
              <a:gd name="connsiteY249" fmla="*/ 10539664 h 15135727"/>
              <a:gd name="connsiteX250" fmla="*/ 3320716 w 8128084"/>
              <a:gd name="connsiteY250" fmla="*/ 10659979 h 15135727"/>
              <a:gd name="connsiteX251" fmla="*/ 3465095 w 8128084"/>
              <a:gd name="connsiteY251" fmla="*/ 10659979 h 15135727"/>
              <a:gd name="connsiteX252" fmla="*/ 3441032 w 8128084"/>
              <a:gd name="connsiteY252" fmla="*/ 10491537 h 15135727"/>
              <a:gd name="connsiteX253" fmla="*/ 3392906 w 8128084"/>
              <a:gd name="connsiteY253" fmla="*/ 10250906 h 15135727"/>
              <a:gd name="connsiteX254" fmla="*/ 3152274 w 8128084"/>
              <a:gd name="connsiteY254" fmla="*/ 10250906 h 15135727"/>
              <a:gd name="connsiteX255" fmla="*/ 3176337 w 8128084"/>
              <a:gd name="connsiteY255" fmla="*/ 10178716 h 15135727"/>
              <a:gd name="connsiteX256" fmla="*/ 3104148 w 8128084"/>
              <a:gd name="connsiteY256" fmla="*/ 10154653 h 15135727"/>
              <a:gd name="connsiteX257" fmla="*/ 3007895 w 8128084"/>
              <a:gd name="connsiteY257" fmla="*/ 9962148 h 15135727"/>
              <a:gd name="connsiteX258" fmla="*/ 3176337 w 8128084"/>
              <a:gd name="connsiteY258" fmla="*/ 9889958 h 15135727"/>
              <a:gd name="connsiteX259" fmla="*/ 2959769 w 8128084"/>
              <a:gd name="connsiteY259" fmla="*/ 9504948 h 15135727"/>
              <a:gd name="connsiteX260" fmla="*/ 2791327 w 8128084"/>
              <a:gd name="connsiteY260" fmla="*/ 9456821 h 15135727"/>
              <a:gd name="connsiteX261" fmla="*/ 2574758 w 8128084"/>
              <a:gd name="connsiteY261" fmla="*/ 9336506 h 15135727"/>
              <a:gd name="connsiteX262" fmla="*/ 2550695 w 8128084"/>
              <a:gd name="connsiteY262" fmla="*/ 9071811 h 15135727"/>
              <a:gd name="connsiteX263" fmla="*/ 2695074 w 8128084"/>
              <a:gd name="connsiteY263" fmla="*/ 8999621 h 15135727"/>
              <a:gd name="connsiteX264" fmla="*/ 2622885 w 8128084"/>
              <a:gd name="connsiteY264" fmla="*/ 8975558 h 15135727"/>
              <a:gd name="connsiteX265" fmla="*/ 2430379 w 8128084"/>
              <a:gd name="connsiteY265" fmla="*/ 8999621 h 15135727"/>
              <a:gd name="connsiteX266" fmla="*/ 2261937 w 8128084"/>
              <a:gd name="connsiteY266" fmla="*/ 9168064 h 15135727"/>
              <a:gd name="connsiteX267" fmla="*/ 2237874 w 8128084"/>
              <a:gd name="connsiteY267" fmla="*/ 8999621 h 15135727"/>
              <a:gd name="connsiteX268" fmla="*/ 2117558 w 8128084"/>
              <a:gd name="connsiteY268" fmla="*/ 8975558 h 15135727"/>
              <a:gd name="connsiteX269" fmla="*/ 2045369 w 8128084"/>
              <a:gd name="connsiteY269" fmla="*/ 8783053 h 15135727"/>
              <a:gd name="connsiteX270" fmla="*/ 1852864 w 8128084"/>
              <a:gd name="connsiteY270" fmla="*/ 8758990 h 15135727"/>
              <a:gd name="connsiteX271" fmla="*/ 1636295 w 8128084"/>
              <a:gd name="connsiteY271" fmla="*/ 8927432 h 15135727"/>
              <a:gd name="connsiteX272" fmla="*/ 1588169 w 8128084"/>
              <a:gd name="connsiteY272" fmla="*/ 9023685 h 15135727"/>
              <a:gd name="connsiteX273" fmla="*/ 1515979 w 8128084"/>
              <a:gd name="connsiteY273" fmla="*/ 8879306 h 15135727"/>
              <a:gd name="connsiteX274" fmla="*/ 1347537 w 8128084"/>
              <a:gd name="connsiteY274" fmla="*/ 8879306 h 15135727"/>
              <a:gd name="connsiteX275" fmla="*/ 1347537 w 8128084"/>
              <a:gd name="connsiteY275" fmla="*/ 8710864 h 15135727"/>
              <a:gd name="connsiteX276" fmla="*/ 1106906 w 8128084"/>
              <a:gd name="connsiteY276" fmla="*/ 8783053 h 15135727"/>
              <a:gd name="connsiteX277" fmla="*/ 890337 w 8128084"/>
              <a:gd name="connsiteY277" fmla="*/ 8686800 h 15135727"/>
              <a:gd name="connsiteX278" fmla="*/ 649706 w 8128084"/>
              <a:gd name="connsiteY278" fmla="*/ 8662737 h 15135727"/>
              <a:gd name="connsiteX279" fmla="*/ 385011 w 8128084"/>
              <a:gd name="connsiteY279" fmla="*/ 8566485 h 15135727"/>
              <a:gd name="connsiteX280" fmla="*/ 577516 w 8128084"/>
              <a:gd name="connsiteY280" fmla="*/ 8373979 h 15135727"/>
              <a:gd name="connsiteX281" fmla="*/ 794085 w 8128084"/>
              <a:gd name="connsiteY281" fmla="*/ 8301790 h 15135727"/>
              <a:gd name="connsiteX282" fmla="*/ 745958 w 8128084"/>
              <a:gd name="connsiteY282" fmla="*/ 8133348 h 15135727"/>
              <a:gd name="connsiteX283" fmla="*/ 818148 w 8128084"/>
              <a:gd name="connsiteY283" fmla="*/ 7820527 h 15135727"/>
              <a:gd name="connsiteX284" fmla="*/ 697832 w 8128084"/>
              <a:gd name="connsiteY284" fmla="*/ 7820527 h 15135727"/>
              <a:gd name="connsiteX285" fmla="*/ 625642 w 8128084"/>
              <a:gd name="connsiteY285" fmla="*/ 7916779 h 15135727"/>
              <a:gd name="connsiteX286" fmla="*/ 457200 w 8128084"/>
              <a:gd name="connsiteY286" fmla="*/ 7820527 h 15135727"/>
              <a:gd name="connsiteX287" fmla="*/ 529390 w 8128084"/>
              <a:gd name="connsiteY287" fmla="*/ 7700211 h 15135727"/>
              <a:gd name="connsiteX288" fmla="*/ 938464 w 8128084"/>
              <a:gd name="connsiteY288" fmla="*/ 7676148 h 15135727"/>
              <a:gd name="connsiteX289" fmla="*/ 1058779 w 8128084"/>
              <a:gd name="connsiteY289" fmla="*/ 7459579 h 15135727"/>
              <a:gd name="connsiteX290" fmla="*/ 1203158 w 8128084"/>
              <a:gd name="connsiteY290" fmla="*/ 7603958 h 15135727"/>
              <a:gd name="connsiteX291" fmla="*/ 1299411 w 8128084"/>
              <a:gd name="connsiteY291" fmla="*/ 7555832 h 15135727"/>
              <a:gd name="connsiteX292" fmla="*/ 1443790 w 8128084"/>
              <a:gd name="connsiteY292" fmla="*/ 7507706 h 15135727"/>
              <a:gd name="connsiteX293" fmla="*/ 1684421 w 8128084"/>
              <a:gd name="connsiteY293" fmla="*/ 7603958 h 15135727"/>
              <a:gd name="connsiteX294" fmla="*/ 1684421 w 8128084"/>
              <a:gd name="connsiteY294" fmla="*/ 7603958 h 15135727"/>
              <a:gd name="connsiteX295" fmla="*/ 1540042 w 8128084"/>
              <a:gd name="connsiteY295" fmla="*/ 7363327 h 15135727"/>
              <a:gd name="connsiteX296" fmla="*/ 1299411 w 8128084"/>
              <a:gd name="connsiteY296" fmla="*/ 7315200 h 15135727"/>
              <a:gd name="connsiteX297" fmla="*/ 1130969 w 8128084"/>
              <a:gd name="connsiteY297" fmla="*/ 7339264 h 15135727"/>
              <a:gd name="connsiteX298" fmla="*/ 1034716 w 8128084"/>
              <a:gd name="connsiteY298" fmla="*/ 7315200 h 15135727"/>
              <a:gd name="connsiteX299" fmla="*/ 1155032 w 8128084"/>
              <a:gd name="connsiteY299" fmla="*/ 7050506 h 15135727"/>
              <a:gd name="connsiteX300" fmla="*/ 1155032 w 8128084"/>
              <a:gd name="connsiteY300" fmla="*/ 6930190 h 15135727"/>
              <a:gd name="connsiteX301" fmla="*/ 1155032 w 8128084"/>
              <a:gd name="connsiteY301" fmla="*/ 6761748 h 15135727"/>
              <a:gd name="connsiteX302" fmla="*/ 1203158 w 8128084"/>
              <a:gd name="connsiteY302" fmla="*/ 6617369 h 15135727"/>
              <a:gd name="connsiteX303" fmla="*/ 1371600 w 8128084"/>
              <a:gd name="connsiteY303" fmla="*/ 6472990 h 15135727"/>
              <a:gd name="connsiteX304" fmla="*/ 1443790 w 8128084"/>
              <a:gd name="connsiteY304" fmla="*/ 6328611 h 15135727"/>
              <a:gd name="connsiteX305" fmla="*/ 1419727 w 8128084"/>
              <a:gd name="connsiteY305" fmla="*/ 6208295 h 15135727"/>
              <a:gd name="connsiteX306" fmla="*/ 1275348 w 8128084"/>
              <a:gd name="connsiteY306" fmla="*/ 6304548 h 15135727"/>
              <a:gd name="connsiteX307" fmla="*/ 1323474 w 8128084"/>
              <a:gd name="connsiteY307" fmla="*/ 6015790 h 15135727"/>
              <a:gd name="connsiteX308" fmla="*/ 1540042 w 8128084"/>
              <a:gd name="connsiteY308" fmla="*/ 5871411 h 15135727"/>
              <a:gd name="connsiteX309" fmla="*/ 1540042 w 8128084"/>
              <a:gd name="connsiteY309" fmla="*/ 5751095 h 15135727"/>
              <a:gd name="connsiteX310" fmla="*/ 1395664 w 8128084"/>
              <a:gd name="connsiteY310" fmla="*/ 5799221 h 15135727"/>
              <a:gd name="connsiteX311" fmla="*/ 1179095 w 8128084"/>
              <a:gd name="connsiteY311" fmla="*/ 5799221 h 15135727"/>
              <a:gd name="connsiteX312" fmla="*/ 890337 w 8128084"/>
              <a:gd name="connsiteY312" fmla="*/ 5775158 h 15135727"/>
              <a:gd name="connsiteX313" fmla="*/ 697832 w 8128084"/>
              <a:gd name="connsiteY313" fmla="*/ 5606716 h 15135727"/>
              <a:gd name="connsiteX314" fmla="*/ 577516 w 8128084"/>
              <a:gd name="connsiteY314" fmla="*/ 5582653 h 15135727"/>
              <a:gd name="connsiteX315" fmla="*/ 697832 w 8128084"/>
              <a:gd name="connsiteY315" fmla="*/ 5775158 h 15135727"/>
              <a:gd name="connsiteX316" fmla="*/ 409074 w 8128084"/>
              <a:gd name="connsiteY316" fmla="*/ 5799221 h 15135727"/>
              <a:gd name="connsiteX317" fmla="*/ 168442 w 8128084"/>
              <a:gd name="connsiteY317" fmla="*/ 5702969 h 15135727"/>
              <a:gd name="connsiteX318" fmla="*/ 264695 w 8128084"/>
              <a:gd name="connsiteY318" fmla="*/ 5558590 h 15135727"/>
              <a:gd name="connsiteX319" fmla="*/ 144379 w 8128084"/>
              <a:gd name="connsiteY319" fmla="*/ 5510464 h 15135727"/>
              <a:gd name="connsiteX320" fmla="*/ 0 w 8128084"/>
              <a:gd name="connsiteY320" fmla="*/ 5462337 h 15135727"/>
              <a:gd name="connsiteX321" fmla="*/ 96253 w 8128084"/>
              <a:gd name="connsiteY32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67074 w 8128084"/>
              <a:gd name="connsiteY86" fmla="*/ 1395664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737685 w 8128084"/>
              <a:gd name="connsiteY90" fmla="*/ 2093495 h 15135727"/>
              <a:gd name="connsiteX91" fmla="*/ 6737685 w 8128084"/>
              <a:gd name="connsiteY91" fmla="*/ 2382253 h 15135727"/>
              <a:gd name="connsiteX92" fmla="*/ 6665495 w 8128084"/>
              <a:gd name="connsiteY92" fmla="*/ 2430379 h 15135727"/>
              <a:gd name="connsiteX93" fmla="*/ 6906127 w 8128084"/>
              <a:gd name="connsiteY93" fmla="*/ 2646948 h 15135727"/>
              <a:gd name="connsiteX94" fmla="*/ 6906127 w 8128084"/>
              <a:gd name="connsiteY94" fmla="*/ 2983832 h 15135727"/>
              <a:gd name="connsiteX95" fmla="*/ 6906127 w 8128084"/>
              <a:gd name="connsiteY95" fmla="*/ 3104148 h 15135727"/>
              <a:gd name="connsiteX96" fmla="*/ 6833937 w 8128084"/>
              <a:gd name="connsiteY96" fmla="*/ 3368842 h 15135727"/>
              <a:gd name="connsiteX97" fmla="*/ 6906127 w 8128084"/>
              <a:gd name="connsiteY97" fmla="*/ 3489158 h 15135727"/>
              <a:gd name="connsiteX98" fmla="*/ 6641432 w 8128084"/>
              <a:gd name="connsiteY98" fmla="*/ 3705727 h 15135727"/>
              <a:gd name="connsiteX99" fmla="*/ 6737685 w 8128084"/>
              <a:gd name="connsiteY99" fmla="*/ 3729790 h 15135727"/>
              <a:gd name="connsiteX100" fmla="*/ 6545179 w 8128084"/>
              <a:gd name="connsiteY100" fmla="*/ 3826042 h 15135727"/>
              <a:gd name="connsiteX101" fmla="*/ 6328611 w 8128084"/>
              <a:gd name="connsiteY101" fmla="*/ 3753853 h 15135727"/>
              <a:gd name="connsiteX102" fmla="*/ 6184232 w 8128084"/>
              <a:gd name="connsiteY102" fmla="*/ 3850106 h 15135727"/>
              <a:gd name="connsiteX103" fmla="*/ 6184232 w 8128084"/>
              <a:gd name="connsiteY103" fmla="*/ 3946358 h 15135727"/>
              <a:gd name="connsiteX104" fmla="*/ 6136106 w 8128084"/>
              <a:gd name="connsiteY104" fmla="*/ 4235116 h 15135727"/>
              <a:gd name="connsiteX105" fmla="*/ 5919537 w 8128084"/>
              <a:gd name="connsiteY105" fmla="*/ 4403558 h 15135727"/>
              <a:gd name="connsiteX106" fmla="*/ 5775158 w 8128084"/>
              <a:gd name="connsiteY106" fmla="*/ 4451685 h 15135727"/>
              <a:gd name="connsiteX107" fmla="*/ 5630779 w 8128084"/>
              <a:gd name="connsiteY107" fmla="*/ 4547937 h 15135727"/>
              <a:gd name="connsiteX108" fmla="*/ 5510464 w 8128084"/>
              <a:gd name="connsiteY108" fmla="*/ 4620127 h 15135727"/>
              <a:gd name="connsiteX109" fmla="*/ 5510464 w 8128084"/>
              <a:gd name="connsiteY109" fmla="*/ 4812632 h 15135727"/>
              <a:gd name="connsiteX110" fmla="*/ 5317958 w 8128084"/>
              <a:gd name="connsiteY110" fmla="*/ 4981074 h 15135727"/>
              <a:gd name="connsiteX111" fmla="*/ 5005137 w 8128084"/>
              <a:gd name="connsiteY111" fmla="*/ 5149516 h 15135727"/>
              <a:gd name="connsiteX112" fmla="*/ 4692316 w 8128084"/>
              <a:gd name="connsiteY112" fmla="*/ 5149516 h 15135727"/>
              <a:gd name="connsiteX113" fmla="*/ 4523874 w 8128084"/>
              <a:gd name="connsiteY113" fmla="*/ 5366085 h 15135727"/>
              <a:gd name="connsiteX114" fmla="*/ 4211053 w 8128084"/>
              <a:gd name="connsiteY114" fmla="*/ 5414211 h 15135727"/>
              <a:gd name="connsiteX115" fmla="*/ 4114800 w 8128084"/>
              <a:gd name="connsiteY115" fmla="*/ 5390148 h 15135727"/>
              <a:gd name="connsiteX116" fmla="*/ 4018548 w 8128084"/>
              <a:gd name="connsiteY116" fmla="*/ 5630779 h 15135727"/>
              <a:gd name="connsiteX117" fmla="*/ 4090737 w 8128084"/>
              <a:gd name="connsiteY117" fmla="*/ 5871411 h 15135727"/>
              <a:gd name="connsiteX118" fmla="*/ 4090737 w 8128084"/>
              <a:gd name="connsiteY118" fmla="*/ 6184232 h 15135727"/>
              <a:gd name="connsiteX119" fmla="*/ 4186990 w 8128084"/>
              <a:gd name="connsiteY119" fmla="*/ 6472990 h 15135727"/>
              <a:gd name="connsiteX120" fmla="*/ 4042611 w 8128084"/>
              <a:gd name="connsiteY120" fmla="*/ 6352674 h 15135727"/>
              <a:gd name="connsiteX121" fmla="*/ 3946358 w 8128084"/>
              <a:gd name="connsiteY121" fmla="*/ 6376737 h 15135727"/>
              <a:gd name="connsiteX122" fmla="*/ 4114800 w 8128084"/>
              <a:gd name="connsiteY122" fmla="*/ 6641432 h 15135727"/>
              <a:gd name="connsiteX123" fmla="*/ 4451685 w 8128084"/>
              <a:gd name="connsiteY123" fmla="*/ 6737685 h 15135727"/>
              <a:gd name="connsiteX124" fmla="*/ 4620127 w 8128084"/>
              <a:gd name="connsiteY124" fmla="*/ 6978316 h 15135727"/>
              <a:gd name="connsiteX125" fmla="*/ 4740442 w 8128084"/>
              <a:gd name="connsiteY125" fmla="*/ 7170821 h 15135727"/>
              <a:gd name="connsiteX126" fmla="*/ 5077327 w 8128084"/>
              <a:gd name="connsiteY126" fmla="*/ 7387390 h 15135727"/>
              <a:gd name="connsiteX127" fmla="*/ 5125453 w 8128084"/>
              <a:gd name="connsiteY127" fmla="*/ 7603958 h 15135727"/>
              <a:gd name="connsiteX128" fmla="*/ 5197642 w 8128084"/>
              <a:gd name="connsiteY128" fmla="*/ 7796464 h 15135727"/>
              <a:gd name="connsiteX129" fmla="*/ 5486400 w 8128084"/>
              <a:gd name="connsiteY129" fmla="*/ 7964906 h 15135727"/>
              <a:gd name="connsiteX130" fmla="*/ 5486400 w 8128084"/>
              <a:gd name="connsiteY130" fmla="*/ 8349916 h 15135727"/>
              <a:gd name="connsiteX131" fmla="*/ 5678906 w 8128084"/>
              <a:gd name="connsiteY131" fmla="*/ 8614611 h 15135727"/>
              <a:gd name="connsiteX132" fmla="*/ 5919537 w 8128084"/>
              <a:gd name="connsiteY132" fmla="*/ 9071811 h 15135727"/>
              <a:gd name="connsiteX133" fmla="*/ 6160169 w 8128084"/>
              <a:gd name="connsiteY133" fmla="*/ 9336506 h 15135727"/>
              <a:gd name="connsiteX134" fmla="*/ 6280485 w 8128084"/>
              <a:gd name="connsiteY134" fmla="*/ 9601200 h 15135727"/>
              <a:gd name="connsiteX135" fmla="*/ 6400800 w 8128084"/>
              <a:gd name="connsiteY135" fmla="*/ 9793706 h 15135727"/>
              <a:gd name="connsiteX136" fmla="*/ 6569242 w 8128084"/>
              <a:gd name="connsiteY136" fmla="*/ 10058400 h 15135727"/>
              <a:gd name="connsiteX137" fmla="*/ 6713621 w 8128084"/>
              <a:gd name="connsiteY137" fmla="*/ 10106527 h 15135727"/>
              <a:gd name="connsiteX138" fmla="*/ 6545179 w 8128084"/>
              <a:gd name="connsiteY138" fmla="*/ 10202779 h 15135727"/>
              <a:gd name="connsiteX139" fmla="*/ 6569242 w 8128084"/>
              <a:gd name="connsiteY139" fmla="*/ 10443411 h 15135727"/>
              <a:gd name="connsiteX140" fmla="*/ 6593306 w 8128084"/>
              <a:gd name="connsiteY140" fmla="*/ 10708106 h 15135727"/>
              <a:gd name="connsiteX141" fmla="*/ 6761748 w 8128084"/>
              <a:gd name="connsiteY141" fmla="*/ 10924674 h 15135727"/>
              <a:gd name="connsiteX142" fmla="*/ 6641432 w 8128084"/>
              <a:gd name="connsiteY142" fmla="*/ 11093116 h 15135727"/>
              <a:gd name="connsiteX143" fmla="*/ 6713621 w 8128084"/>
              <a:gd name="connsiteY143" fmla="*/ 11261558 h 15135727"/>
              <a:gd name="connsiteX144" fmla="*/ 6737685 w 8128084"/>
              <a:gd name="connsiteY144" fmla="*/ 11526253 h 15135727"/>
              <a:gd name="connsiteX145" fmla="*/ 6617369 w 8128084"/>
              <a:gd name="connsiteY145" fmla="*/ 11839074 h 15135727"/>
              <a:gd name="connsiteX146" fmla="*/ 6617369 w 8128084"/>
              <a:gd name="connsiteY146" fmla="*/ 12031579 h 15135727"/>
              <a:gd name="connsiteX147" fmla="*/ 6641432 w 8128084"/>
              <a:gd name="connsiteY147" fmla="*/ 12127832 h 15135727"/>
              <a:gd name="connsiteX148" fmla="*/ 6761748 w 8128084"/>
              <a:gd name="connsiteY148" fmla="*/ 12031579 h 15135727"/>
              <a:gd name="connsiteX149" fmla="*/ 6761748 w 8128084"/>
              <a:gd name="connsiteY149" fmla="*/ 12296274 h 15135727"/>
              <a:gd name="connsiteX150" fmla="*/ 6689558 w 8128084"/>
              <a:gd name="connsiteY150" fmla="*/ 12512842 h 15135727"/>
              <a:gd name="connsiteX151" fmla="*/ 6785811 w 8128084"/>
              <a:gd name="connsiteY151" fmla="*/ 12777537 h 15135727"/>
              <a:gd name="connsiteX152" fmla="*/ 6569242 w 8128084"/>
              <a:gd name="connsiteY152" fmla="*/ 12873790 h 15135727"/>
              <a:gd name="connsiteX153" fmla="*/ 6545179 w 8128084"/>
              <a:gd name="connsiteY153" fmla="*/ 13090358 h 15135727"/>
              <a:gd name="connsiteX154" fmla="*/ 6448927 w 8128084"/>
              <a:gd name="connsiteY154" fmla="*/ 13355053 h 15135727"/>
              <a:gd name="connsiteX155" fmla="*/ 6256421 w 8128084"/>
              <a:gd name="connsiteY155" fmla="*/ 13571621 h 15135727"/>
              <a:gd name="connsiteX156" fmla="*/ 6087979 w 8128084"/>
              <a:gd name="connsiteY156" fmla="*/ 13667874 h 15135727"/>
              <a:gd name="connsiteX157" fmla="*/ 5943600 w 8128084"/>
              <a:gd name="connsiteY157" fmla="*/ 13716000 h 15135727"/>
              <a:gd name="connsiteX158" fmla="*/ 5702969 w 8128084"/>
              <a:gd name="connsiteY158" fmla="*/ 13667874 h 15135727"/>
              <a:gd name="connsiteX159" fmla="*/ 5582653 w 8128084"/>
              <a:gd name="connsiteY159" fmla="*/ 13691937 h 15135727"/>
              <a:gd name="connsiteX160" fmla="*/ 5727032 w 8128084"/>
              <a:gd name="connsiteY160" fmla="*/ 13836316 h 15135727"/>
              <a:gd name="connsiteX161" fmla="*/ 5582653 w 8128084"/>
              <a:gd name="connsiteY161" fmla="*/ 14052885 h 15135727"/>
              <a:gd name="connsiteX162" fmla="*/ 5462337 w 8128084"/>
              <a:gd name="connsiteY162" fmla="*/ 14149137 h 15135727"/>
              <a:gd name="connsiteX163" fmla="*/ 5342021 w 8128084"/>
              <a:gd name="connsiteY163" fmla="*/ 14004758 h 15135727"/>
              <a:gd name="connsiteX164" fmla="*/ 5245769 w 8128084"/>
              <a:gd name="connsiteY164" fmla="*/ 14004758 h 15135727"/>
              <a:gd name="connsiteX165" fmla="*/ 5245769 w 8128084"/>
              <a:gd name="connsiteY165" fmla="*/ 13956632 h 15135727"/>
              <a:gd name="connsiteX166" fmla="*/ 5101390 w 8128084"/>
              <a:gd name="connsiteY166" fmla="*/ 13956632 h 15135727"/>
              <a:gd name="connsiteX167" fmla="*/ 4981074 w 8128084"/>
              <a:gd name="connsiteY167" fmla="*/ 13860379 h 15135727"/>
              <a:gd name="connsiteX168" fmla="*/ 4740442 w 8128084"/>
              <a:gd name="connsiteY168" fmla="*/ 13908506 h 15135727"/>
              <a:gd name="connsiteX169" fmla="*/ 4475748 w 8128084"/>
              <a:gd name="connsiteY169" fmla="*/ 13956632 h 15135727"/>
              <a:gd name="connsiteX170" fmla="*/ 4379495 w 8128084"/>
              <a:gd name="connsiteY170" fmla="*/ 14028821 h 15135727"/>
              <a:gd name="connsiteX171" fmla="*/ 4403558 w 8128084"/>
              <a:gd name="connsiteY171" fmla="*/ 14197264 h 15135727"/>
              <a:gd name="connsiteX172" fmla="*/ 4572000 w 8128084"/>
              <a:gd name="connsiteY172" fmla="*/ 14149137 h 15135727"/>
              <a:gd name="connsiteX173" fmla="*/ 4523874 w 8128084"/>
              <a:gd name="connsiteY173" fmla="*/ 14558211 h 15135727"/>
              <a:gd name="connsiteX174" fmla="*/ 4403558 w 8128084"/>
              <a:gd name="connsiteY174" fmla="*/ 14437895 h 15135727"/>
              <a:gd name="connsiteX175" fmla="*/ 4403558 w 8128084"/>
              <a:gd name="connsiteY175" fmla="*/ 14437895 h 15135727"/>
              <a:gd name="connsiteX176" fmla="*/ 4283242 w 8128084"/>
              <a:gd name="connsiteY176" fmla="*/ 14245390 h 15135727"/>
              <a:gd name="connsiteX177" fmla="*/ 4235116 w 8128084"/>
              <a:gd name="connsiteY177" fmla="*/ 14341642 h 15135727"/>
              <a:gd name="connsiteX178" fmla="*/ 4162927 w 8128084"/>
              <a:gd name="connsiteY178" fmla="*/ 14389769 h 15135727"/>
              <a:gd name="connsiteX179" fmla="*/ 4162927 w 8128084"/>
              <a:gd name="connsiteY179" fmla="*/ 14389769 h 15135727"/>
              <a:gd name="connsiteX180" fmla="*/ 3922295 w 8128084"/>
              <a:gd name="connsiteY180" fmla="*/ 14245390 h 15135727"/>
              <a:gd name="connsiteX181" fmla="*/ 3801979 w 8128084"/>
              <a:gd name="connsiteY181" fmla="*/ 14293516 h 15135727"/>
              <a:gd name="connsiteX182" fmla="*/ 3681664 w 8128084"/>
              <a:gd name="connsiteY182" fmla="*/ 14389769 h 15135727"/>
              <a:gd name="connsiteX183" fmla="*/ 3657600 w 8128084"/>
              <a:gd name="connsiteY183" fmla="*/ 14654464 h 15135727"/>
              <a:gd name="connsiteX184" fmla="*/ 3513221 w 8128084"/>
              <a:gd name="connsiteY184" fmla="*/ 14726653 h 15135727"/>
              <a:gd name="connsiteX185" fmla="*/ 3513221 w 8128084"/>
              <a:gd name="connsiteY185" fmla="*/ 14871032 h 15135727"/>
              <a:gd name="connsiteX186" fmla="*/ 3633537 w 8128084"/>
              <a:gd name="connsiteY186" fmla="*/ 14967285 h 15135727"/>
              <a:gd name="connsiteX187" fmla="*/ 3609474 w 8128084"/>
              <a:gd name="connsiteY187" fmla="*/ 15087600 h 15135727"/>
              <a:gd name="connsiteX188" fmla="*/ 3441032 w 8128084"/>
              <a:gd name="connsiteY188" fmla="*/ 15039474 h 15135727"/>
              <a:gd name="connsiteX189" fmla="*/ 3272590 w 8128084"/>
              <a:gd name="connsiteY189" fmla="*/ 15063537 h 15135727"/>
              <a:gd name="connsiteX190" fmla="*/ 3248527 w 8128084"/>
              <a:gd name="connsiteY190" fmla="*/ 14895095 h 15135727"/>
              <a:gd name="connsiteX191" fmla="*/ 3128211 w 8128084"/>
              <a:gd name="connsiteY191" fmla="*/ 14919158 h 15135727"/>
              <a:gd name="connsiteX192" fmla="*/ 2959769 w 8128084"/>
              <a:gd name="connsiteY192" fmla="*/ 15135727 h 15135727"/>
              <a:gd name="connsiteX193" fmla="*/ 2935706 w 8128084"/>
              <a:gd name="connsiteY193" fmla="*/ 14895095 h 15135727"/>
              <a:gd name="connsiteX194" fmla="*/ 2791327 w 8128084"/>
              <a:gd name="connsiteY194" fmla="*/ 14943221 h 15135727"/>
              <a:gd name="connsiteX195" fmla="*/ 2671011 w 8128084"/>
              <a:gd name="connsiteY195" fmla="*/ 15039474 h 15135727"/>
              <a:gd name="connsiteX196" fmla="*/ 2430379 w 8128084"/>
              <a:gd name="connsiteY196" fmla="*/ 15087600 h 15135727"/>
              <a:gd name="connsiteX197" fmla="*/ 2237874 w 8128084"/>
              <a:gd name="connsiteY197" fmla="*/ 15039474 h 15135727"/>
              <a:gd name="connsiteX198" fmla="*/ 2622885 w 8128084"/>
              <a:gd name="connsiteY198" fmla="*/ 14846969 h 15135727"/>
              <a:gd name="connsiteX199" fmla="*/ 2887579 w 8128084"/>
              <a:gd name="connsiteY199" fmla="*/ 14774779 h 15135727"/>
              <a:gd name="connsiteX200" fmla="*/ 2839453 w 8128084"/>
              <a:gd name="connsiteY200" fmla="*/ 14582274 h 15135727"/>
              <a:gd name="connsiteX201" fmla="*/ 2935706 w 8128084"/>
              <a:gd name="connsiteY201" fmla="*/ 14510085 h 15135727"/>
              <a:gd name="connsiteX202" fmla="*/ 2935706 w 8128084"/>
              <a:gd name="connsiteY202" fmla="*/ 14510085 h 15135727"/>
              <a:gd name="connsiteX203" fmla="*/ 3080085 w 8128084"/>
              <a:gd name="connsiteY203" fmla="*/ 14413832 h 15135727"/>
              <a:gd name="connsiteX204" fmla="*/ 3152274 w 8128084"/>
              <a:gd name="connsiteY204" fmla="*/ 14341642 h 15135727"/>
              <a:gd name="connsiteX205" fmla="*/ 3080085 w 8128084"/>
              <a:gd name="connsiteY205" fmla="*/ 14269453 h 15135727"/>
              <a:gd name="connsiteX206" fmla="*/ 3152274 w 8128084"/>
              <a:gd name="connsiteY206" fmla="*/ 14197264 h 15135727"/>
              <a:gd name="connsiteX207" fmla="*/ 3152274 w 8128084"/>
              <a:gd name="connsiteY207" fmla="*/ 14052885 h 15135727"/>
              <a:gd name="connsiteX208" fmla="*/ 3080085 w 8128084"/>
              <a:gd name="connsiteY208" fmla="*/ 13980695 h 15135727"/>
              <a:gd name="connsiteX209" fmla="*/ 3056021 w 8128084"/>
              <a:gd name="connsiteY209" fmla="*/ 14076948 h 15135727"/>
              <a:gd name="connsiteX210" fmla="*/ 2935706 w 8128084"/>
              <a:gd name="connsiteY210" fmla="*/ 14076948 h 15135727"/>
              <a:gd name="connsiteX211" fmla="*/ 2863516 w 8128084"/>
              <a:gd name="connsiteY211" fmla="*/ 14125074 h 15135727"/>
              <a:gd name="connsiteX212" fmla="*/ 2719137 w 8128084"/>
              <a:gd name="connsiteY212" fmla="*/ 14197264 h 15135727"/>
              <a:gd name="connsiteX213" fmla="*/ 2646948 w 8128084"/>
              <a:gd name="connsiteY213" fmla="*/ 14197264 h 15135727"/>
              <a:gd name="connsiteX214" fmla="*/ 2598821 w 8128084"/>
              <a:gd name="connsiteY214" fmla="*/ 14125074 h 15135727"/>
              <a:gd name="connsiteX215" fmla="*/ 2430379 w 8128084"/>
              <a:gd name="connsiteY215" fmla="*/ 13836316 h 15135727"/>
              <a:gd name="connsiteX216" fmla="*/ 2646948 w 8128084"/>
              <a:gd name="connsiteY216" fmla="*/ 13812253 h 15135727"/>
              <a:gd name="connsiteX217" fmla="*/ 2502569 w 8128084"/>
              <a:gd name="connsiteY217" fmla="*/ 13475369 h 15135727"/>
              <a:gd name="connsiteX218" fmla="*/ 2550695 w 8128084"/>
              <a:gd name="connsiteY218" fmla="*/ 13186611 h 15135727"/>
              <a:gd name="connsiteX219" fmla="*/ 2719137 w 8128084"/>
              <a:gd name="connsiteY219" fmla="*/ 13042232 h 15135727"/>
              <a:gd name="connsiteX220" fmla="*/ 2791327 w 8128084"/>
              <a:gd name="connsiteY220" fmla="*/ 12945979 h 15135727"/>
              <a:gd name="connsiteX221" fmla="*/ 3031958 w 8128084"/>
              <a:gd name="connsiteY221" fmla="*/ 13090358 h 15135727"/>
              <a:gd name="connsiteX222" fmla="*/ 3056021 w 8128084"/>
              <a:gd name="connsiteY222" fmla="*/ 12753474 h 15135727"/>
              <a:gd name="connsiteX223" fmla="*/ 2887579 w 8128084"/>
              <a:gd name="connsiteY223" fmla="*/ 12777537 h 15135727"/>
              <a:gd name="connsiteX224" fmla="*/ 2815390 w 8128084"/>
              <a:gd name="connsiteY224" fmla="*/ 12777537 h 15135727"/>
              <a:gd name="connsiteX225" fmla="*/ 3176337 w 8128084"/>
              <a:gd name="connsiteY225" fmla="*/ 12368464 h 15135727"/>
              <a:gd name="connsiteX226" fmla="*/ 3104148 w 8128084"/>
              <a:gd name="connsiteY226" fmla="*/ 12320337 h 15135727"/>
              <a:gd name="connsiteX227" fmla="*/ 3104148 w 8128084"/>
              <a:gd name="connsiteY227" fmla="*/ 12320337 h 15135727"/>
              <a:gd name="connsiteX228" fmla="*/ 3007895 w 8128084"/>
              <a:gd name="connsiteY228" fmla="*/ 12079706 h 15135727"/>
              <a:gd name="connsiteX229" fmla="*/ 2911642 w 8128084"/>
              <a:gd name="connsiteY229" fmla="*/ 11935327 h 15135727"/>
              <a:gd name="connsiteX230" fmla="*/ 2863516 w 8128084"/>
              <a:gd name="connsiteY230" fmla="*/ 11694695 h 15135727"/>
              <a:gd name="connsiteX231" fmla="*/ 2911642 w 8128084"/>
              <a:gd name="connsiteY231" fmla="*/ 11454064 h 15135727"/>
              <a:gd name="connsiteX232" fmla="*/ 3056021 w 8128084"/>
              <a:gd name="connsiteY232" fmla="*/ 11454064 h 15135727"/>
              <a:gd name="connsiteX233" fmla="*/ 2983832 w 8128084"/>
              <a:gd name="connsiteY233" fmla="*/ 11381874 h 15135727"/>
              <a:gd name="connsiteX234" fmla="*/ 3031958 w 8128084"/>
              <a:gd name="connsiteY234" fmla="*/ 11285621 h 15135727"/>
              <a:gd name="connsiteX235" fmla="*/ 3007895 w 8128084"/>
              <a:gd name="connsiteY235" fmla="*/ 11189369 h 15135727"/>
              <a:gd name="connsiteX236" fmla="*/ 2887579 w 8128084"/>
              <a:gd name="connsiteY236" fmla="*/ 11141242 h 15135727"/>
              <a:gd name="connsiteX237" fmla="*/ 2887579 w 8128084"/>
              <a:gd name="connsiteY237" fmla="*/ 10972800 h 15135727"/>
              <a:gd name="connsiteX238" fmla="*/ 2887579 w 8128084"/>
              <a:gd name="connsiteY238" fmla="*/ 10924674 h 15135727"/>
              <a:gd name="connsiteX239" fmla="*/ 2767264 w 8128084"/>
              <a:gd name="connsiteY239" fmla="*/ 11020927 h 15135727"/>
              <a:gd name="connsiteX240" fmla="*/ 2743200 w 8128084"/>
              <a:gd name="connsiteY240" fmla="*/ 10924674 h 15135727"/>
              <a:gd name="connsiteX241" fmla="*/ 2550695 w 8128084"/>
              <a:gd name="connsiteY241" fmla="*/ 11020927 h 15135727"/>
              <a:gd name="connsiteX242" fmla="*/ 2526632 w 8128084"/>
              <a:gd name="connsiteY242" fmla="*/ 11117179 h 15135727"/>
              <a:gd name="connsiteX243" fmla="*/ 2334127 w 8128084"/>
              <a:gd name="connsiteY243" fmla="*/ 10996864 h 15135727"/>
              <a:gd name="connsiteX244" fmla="*/ 2358190 w 8128084"/>
              <a:gd name="connsiteY244" fmla="*/ 10732169 h 15135727"/>
              <a:gd name="connsiteX245" fmla="*/ 2334127 w 8128084"/>
              <a:gd name="connsiteY245" fmla="*/ 10587790 h 15135727"/>
              <a:gd name="connsiteX246" fmla="*/ 2406316 w 8128084"/>
              <a:gd name="connsiteY246" fmla="*/ 10491537 h 15135727"/>
              <a:gd name="connsiteX247" fmla="*/ 2598821 w 8128084"/>
              <a:gd name="connsiteY247" fmla="*/ 10684042 h 15135727"/>
              <a:gd name="connsiteX248" fmla="*/ 2767264 w 8128084"/>
              <a:gd name="connsiteY248" fmla="*/ 10684042 h 15135727"/>
              <a:gd name="connsiteX249" fmla="*/ 2646948 w 8128084"/>
              <a:gd name="connsiteY249" fmla="*/ 10515600 h 15135727"/>
              <a:gd name="connsiteX250" fmla="*/ 2815390 w 8128084"/>
              <a:gd name="connsiteY250" fmla="*/ 10395285 h 15135727"/>
              <a:gd name="connsiteX251" fmla="*/ 3080085 w 8128084"/>
              <a:gd name="connsiteY251" fmla="*/ 10419348 h 15135727"/>
              <a:gd name="connsiteX252" fmla="*/ 3248527 w 8128084"/>
              <a:gd name="connsiteY252" fmla="*/ 10539664 h 15135727"/>
              <a:gd name="connsiteX253" fmla="*/ 3320716 w 8128084"/>
              <a:gd name="connsiteY253" fmla="*/ 10659979 h 15135727"/>
              <a:gd name="connsiteX254" fmla="*/ 3465095 w 8128084"/>
              <a:gd name="connsiteY254" fmla="*/ 10659979 h 15135727"/>
              <a:gd name="connsiteX255" fmla="*/ 3441032 w 8128084"/>
              <a:gd name="connsiteY255" fmla="*/ 10491537 h 15135727"/>
              <a:gd name="connsiteX256" fmla="*/ 3392906 w 8128084"/>
              <a:gd name="connsiteY256" fmla="*/ 10250906 h 15135727"/>
              <a:gd name="connsiteX257" fmla="*/ 3152274 w 8128084"/>
              <a:gd name="connsiteY257" fmla="*/ 10250906 h 15135727"/>
              <a:gd name="connsiteX258" fmla="*/ 3176337 w 8128084"/>
              <a:gd name="connsiteY258" fmla="*/ 10178716 h 15135727"/>
              <a:gd name="connsiteX259" fmla="*/ 3104148 w 8128084"/>
              <a:gd name="connsiteY259" fmla="*/ 10154653 h 15135727"/>
              <a:gd name="connsiteX260" fmla="*/ 3007895 w 8128084"/>
              <a:gd name="connsiteY260" fmla="*/ 9962148 h 15135727"/>
              <a:gd name="connsiteX261" fmla="*/ 3176337 w 8128084"/>
              <a:gd name="connsiteY261" fmla="*/ 9889958 h 15135727"/>
              <a:gd name="connsiteX262" fmla="*/ 2959769 w 8128084"/>
              <a:gd name="connsiteY262" fmla="*/ 9504948 h 15135727"/>
              <a:gd name="connsiteX263" fmla="*/ 2791327 w 8128084"/>
              <a:gd name="connsiteY263" fmla="*/ 9456821 h 15135727"/>
              <a:gd name="connsiteX264" fmla="*/ 2574758 w 8128084"/>
              <a:gd name="connsiteY264" fmla="*/ 9336506 h 15135727"/>
              <a:gd name="connsiteX265" fmla="*/ 2550695 w 8128084"/>
              <a:gd name="connsiteY265" fmla="*/ 9071811 h 15135727"/>
              <a:gd name="connsiteX266" fmla="*/ 2695074 w 8128084"/>
              <a:gd name="connsiteY266" fmla="*/ 8999621 h 15135727"/>
              <a:gd name="connsiteX267" fmla="*/ 2622885 w 8128084"/>
              <a:gd name="connsiteY267" fmla="*/ 8975558 h 15135727"/>
              <a:gd name="connsiteX268" fmla="*/ 2430379 w 8128084"/>
              <a:gd name="connsiteY268" fmla="*/ 8999621 h 15135727"/>
              <a:gd name="connsiteX269" fmla="*/ 2261937 w 8128084"/>
              <a:gd name="connsiteY269" fmla="*/ 9168064 h 15135727"/>
              <a:gd name="connsiteX270" fmla="*/ 2237874 w 8128084"/>
              <a:gd name="connsiteY270" fmla="*/ 8999621 h 15135727"/>
              <a:gd name="connsiteX271" fmla="*/ 2117558 w 8128084"/>
              <a:gd name="connsiteY271" fmla="*/ 8975558 h 15135727"/>
              <a:gd name="connsiteX272" fmla="*/ 2045369 w 8128084"/>
              <a:gd name="connsiteY272" fmla="*/ 8783053 h 15135727"/>
              <a:gd name="connsiteX273" fmla="*/ 1852864 w 8128084"/>
              <a:gd name="connsiteY273" fmla="*/ 8758990 h 15135727"/>
              <a:gd name="connsiteX274" fmla="*/ 1636295 w 8128084"/>
              <a:gd name="connsiteY274" fmla="*/ 8927432 h 15135727"/>
              <a:gd name="connsiteX275" fmla="*/ 1588169 w 8128084"/>
              <a:gd name="connsiteY275" fmla="*/ 9023685 h 15135727"/>
              <a:gd name="connsiteX276" fmla="*/ 1515979 w 8128084"/>
              <a:gd name="connsiteY276" fmla="*/ 8879306 h 15135727"/>
              <a:gd name="connsiteX277" fmla="*/ 1347537 w 8128084"/>
              <a:gd name="connsiteY277" fmla="*/ 8879306 h 15135727"/>
              <a:gd name="connsiteX278" fmla="*/ 1347537 w 8128084"/>
              <a:gd name="connsiteY278" fmla="*/ 8710864 h 15135727"/>
              <a:gd name="connsiteX279" fmla="*/ 1106906 w 8128084"/>
              <a:gd name="connsiteY279" fmla="*/ 8783053 h 15135727"/>
              <a:gd name="connsiteX280" fmla="*/ 890337 w 8128084"/>
              <a:gd name="connsiteY280" fmla="*/ 8686800 h 15135727"/>
              <a:gd name="connsiteX281" fmla="*/ 649706 w 8128084"/>
              <a:gd name="connsiteY281" fmla="*/ 8662737 h 15135727"/>
              <a:gd name="connsiteX282" fmla="*/ 385011 w 8128084"/>
              <a:gd name="connsiteY282" fmla="*/ 8566485 h 15135727"/>
              <a:gd name="connsiteX283" fmla="*/ 577516 w 8128084"/>
              <a:gd name="connsiteY283" fmla="*/ 8373979 h 15135727"/>
              <a:gd name="connsiteX284" fmla="*/ 794085 w 8128084"/>
              <a:gd name="connsiteY284" fmla="*/ 8301790 h 15135727"/>
              <a:gd name="connsiteX285" fmla="*/ 745958 w 8128084"/>
              <a:gd name="connsiteY285" fmla="*/ 8133348 h 15135727"/>
              <a:gd name="connsiteX286" fmla="*/ 818148 w 8128084"/>
              <a:gd name="connsiteY286" fmla="*/ 7820527 h 15135727"/>
              <a:gd name="connsiteX287" fmla="*/ 697832 w 8128084"/>
              <a:gd name="connsiteY287" fmla="*/ 7820527 h 15135727"/>
              <a:gd name="connsiteX288" fmla="*/ 625642 w 8128084"/>
              <a:gd name="connsiteY288" fmla="*/ 7916779 h 15135727"/>
              <a:gd name="connsiteX289" fmla="*/ 457200 w 8128084"/>
              <a:gd name="connsiteY289" fmla="*/ 7820527 h 15135727"/>
              <a:gd name="connsiteX290" fmla="*/ 529390 w 8128084"/>
              <a:gd name="connsiteY290" fmla="*/ 7700211 h 15135727"/>
              <a:gd name="connsiteX291" fmla="*/ 938464 w 8128084"/>
              <a:gd name="connsiteY291" fmla="*/ 7676148 h 15135727"/>
              <a:gd name="connsiteX292" fmla="*/ 1058779 w 8128084"/>
              <a:gd name="connsiteY292" fmla="*/ 7459579 h 15135727"/>
              <a:gd name="connsiteX293" fmla="*/ 1203158 w 8128084"/>
              <a:gd name="connsiteY293" fmla="*/ 7603958 h 15135727"/>
              <a:gd name="connsiteX294" fmla="*/ 1299411 w 8128084"/>
              <a:gd name="connsiteY294" fmla="*/ 7555832 h 15135727"/>
              <a:gd name="connsiteX295" fmla="*/ 1443790 w 8128084"/>
              <a:gd name="connsiteY295" fmla="*/ 7507706 h 15135727"/>
              <a:gd name="connsiteX296" fmla="*/ 1684421 w 8128084"/>
              <a:gd name="connsiteY296" fmla="*/ 7603958 h 15135727"/>
              <a:gd name="connsiteX297" fmla="*/ 1684421 w 8128084"/>
              <a:gd name="connsiteY297" fmla="*/ 7603958 h 15135727"/>
              <a:gd name="connsiteX298" fmla="*/ 1540042 w 8128084"/>
              <a:gd name="connsiteY298" fmla="*/ 7363327 h 15135727"/>
              <a:gd name="connsiteX299" fmla="*/ 1299411 w 8128084"/>
              <a:gd name="connsiteY299" fmla="*/ 7315200 h 15135727"/>
              <a:gd name="connsiteX300" fmla="*/ 1130969 w 8128084"/>
              <a:gd name="connsiteY300" fmla="*/ 7339264 h 15135727"/>
              <a:gd name="connsiteX301" fmla="*/ 1034716 w 8128084"/>
              <a:gd name="connsiteY301" fmla="*/ 7315200 h 15135727"/>
              <a:gd name="connsiteX302" fmla="*/ 1155032 w 8128084"/>
              <a:gd name="connsiteY302" fmla="*/ 7050506 h 15135727"/>
              <a:gd name="connsiteX303" fmla="*/ 1155032 w 8128084"/>
              <a:gd name="connsiteY303" fmla="*/ 6930190 h 15135727"/>
              <a:gd name="connsiteX304" fmla="*/ 1155032 w 8128084"/>
              <a:gd name="connsiteY304" fmla="*/ 6761748 h 15135727"/>
              <a:gd name="connsiteX305" fmla="*/ 1203158 w 8128084"/>
              <a:gd name="connsiteY305" fmla="*/ 6617369 h 15135727"/>
              <a:gd name="connsiteX306" fmla="*/ 1371600 w 8128084"/>
              <a:gd name="connsiteY306" fmla="*/ 6472990 h 15135727"/>
              <a:gd name="connsiteX307" fmla="*/ 1443790 w 8128084"/>
              <a:gd name="connsiteY307" fmla="*/ 6328611 h 15135727"/>
              <a:gd name="connsiteX308" fmla="*/ 1419727 w 8128084"/>
              <a:gd name="connsiteY308" fmla="*/ 6208295 h 15135727"/>
              <a:gd name="connsiteX309" fmla="*/ 1275348 w 8128084"/>
              <a:gd name="connsiteY309" fmla="*/ 6304548 h 15135727"/>
              <a:gd name="connsiteX310" fmla="*/ 1323474 w 8128084"/>
              <a:gd name="connsiteY310" fmla="*/ 6015790 h 15135727"/>
              <a:gd name="connsiteX311" fmla="*/ 1540042 w 8128084"/>
              <a:gd name="connsiteY311" fmla="*/ 5871411 h 15135727"/>
              <a:gd name="connsiteX312" fmla="*/ 1540042 w 8128084"/>
              <a:gd name="connsiteY312" fmla="*/ 5751095 h 15135727"/>
              <a:gd name="connsiteX313" fmla="*/ 1395664 w 8128084"/>
              <a:gd name="connsiteY313" fmla="*/ 5799221 h 15135727"/>
              <a:gd name="connsiteX314" fmla="*/ 1179095 w 8128084"/>
              <a:gd name="connsiteY314" fmla="*/ 5799221 h 15135727"/>
              <a:gd name="connsiteX315" fmla="*/ 890337 w 8128084"/>
              <a:gd name="connsiteY315" fmla="*/ 5775158 h 15135727"/>
              <a:gd name="connsiteX316" fmla="*/ 697832 w 8128084"/>
              <a:gd name="connsiteY316" fmla="*/ 5606716 h 15135727"/>
              <a:gd name="connsiteX317" fmla="*/ 577516 w 8128084"/>
              <a:gd name="connsiteY317" fmla="*/ 5582653 h 15135727"/>
              <a:gd name="connsiteX318" fmla="*/ 697832 w 8128084"/>
              <a:gd name="connsiteY318" fmla="*/ 5775158 h 15135727"/>
              <a:gd name="connsiteX319" fmla="*/ 409074 w 8128084"/>
              <a:gd name="connsiteY319" fmla="*/ 5799221 h 15135727"/>
              <a:gd name="connsiteX320" fmla="*/ 168442 w 8128084"/>
              <a:gd name="connsiteY320" fmla="*/ 5702969 h 15135727"/>
              <a:gd name="connsiteX321" fmla="*/ 264695 w 8128084"/>
              <a:gd name="connsiteY321" fmla="*/ 5558590 h 15135727"/>
              <a:gd name="connsiteX322" fmla="*/ 144379 w 8128084"/>
              <a:gd name="connsiteY322" fmla="*/ 5510464 h 15135727"/>
              <a:gd name="connsiteX323" fmla="*/ 0 w 8128084"/>
              <a:gd name="connsiteY323" fmla="*/ 5462337 h 15135727"/>
              <a:gd name="connsiteX324" fmla="*/ 96253 w 8128084"/>
              <a:gd name="connsiteY32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37685 w 8128084"/>
              <a:gd name="connsiteY92" fmla="*/ 2382253 h 15135727"/>
              <a:gd name="connsiteX93" fmla="*/ 6665495 w 8128084"/>
              <a:gd name="connsiteY93" fmla="*/ 2430379 h 15135727"/>
              <a:gd name="connsiteX94" fmla="*/ 6906127 w 8128084"/>
              <a:gd name="connsiteY94" fmla="*/ 2646948 h 15135727"/>
              <a:gd name="connsiteX95" fmla="*/ 6906127 w 8128084"/>
              <a:gd name="connsiteY95" fmla="*/ 2983832 h 15135727"/>
              <a:gd name="connsiteX96" fmla="*/ 6906127 w 8128084"/>
              <a:gd name="connsiteY96" fmla="*/ 3104148 h 15135727"/>
              <a:gd name="connsiteX97" fmla="*/ 6833937 w 8128084"/>
              <a:gd name="connsiteY97" fmla="*/ 3368842 h 15135727"/>
              <a:gd name="connsiteX98" fmla="*/ 6906127 w 8128084"/>
              <a:gd name="connsiteY98" fmla="*/ 3489158 h 15135727"/>
              <a:gd name="connsiteX99" fmla="*/ 6641432 w 8128084"/>
              <a:gd name="connsiteY99" fmla="*/ 3705727 h 15135727"/>
              <a:gd name="connsiteX100" fmla="*/ 6737685 w 8128084"/>
              <a:gd name="connsiteY100" fmla="*/ 3729790 h 15135727"/>
              <a:gd name="connsiteX101" fmla="*/ 6545179 w 8128084"/>
              <a:gd name="connsiteY101" fmla="*/ 3826042 h 15135727"/>
              <a:gd name="connsiteX102" fmla="*/ 6328611 w 8128084"/>
              <a:gd name="connsiteY102" fmla="*/ 3753853 h 15135727"/>
              <a:gd name="connsiteX103" fmla="*/ 6184232 w 8128084"/>
              <a:gd name="connsiteY103" fmla="*/ 3850106 h 15135727"/>
              <a:gd name="connsiteX104" fmla="*/ 6184232 w 8128084"/>
              <a:gd name="connsiteY104" fmla="*/ 3946358 h 15135727"/>
              <a:gd name="connsiteX105" fmla="*/ 6136106 w 8128084"/>
              <a:gd name="connsiteY105" fmla="*/ 4235116 h 15135727"/>
              <a:gd name="connsiteX106" fmla="*/ 5919537 w 8128084"/>
              <a:gd name="connsiteY106" fmla="*/ 4403558 h 15135727"/>
              <a:gd name="connsiteX107" fmla="*/ 5775158 w 8128084"/>
              <a:gd name="connsiteY107" fmla="*/ 4451685 h 15135727"/>
              <a:gd name="connsiteX108" fmla="*/ 5630779 w 8128084"/>
              <a:gd name="connsiteY108" fmla="*/ 4547937 h 15135727"/>
              <a:gd name="connsiteX109" fmla="*/ 5510464 w 8128084"/>
              <a:gd name="connsiteY109" fmla="*/ 4620127 h 15135727"/>
              <a:gd name="connsiteX110" fmla="*/ 5510464 w 8128084"/>
              <a:gd name="connsiteY110" fmla="*/ 4812632 h 15135727"/>
              <a:gd name="connsiteX111" fmla="*/ 5317958 w 8128084"/>
              <a:gd name="connsiteY111" fmla="*/ 4981074 h 15135727"/>
              <a:gd name="connsiteX112" fmla="*/ 5005137 w 8128084"/>
              <a:gd name="connsiteY112" fmla="*/ 5149516 h 15135727"/>
              <a:gd name="connsiteX113" fmla="*/ 4692316 w 8128084"/>
              <a:gd name="connsiteY113" fmla="*/ 5149516 h 15135727"/>
              <a:gd name="connsiteX114" fmla="*/ 4523874 w 8128084"/>
              <a:gd name="connsiteY114" fmla="*/ 5366085 h 15135727"/>
              <a:gd name="connsiteX115" fmla="*/ 4211053 w 8128084"/>
              <a:gd name="connsiteY115" fmla="*/ 5414211 h 15135727"/>
              <a:gd name="connsiteX116" fmla="*/ 4114800 w 8128084"/>
              <a:gd name="connsiteY116" fmla="*/ 5390148 h 15135727"/>
              <a:gd name="connsiteX117" fmla="*/ 4018548 w 8128084"/>
              <a:gd name="connsiteY117" fmla="*/ 5630779 h 15135727"/>
              <a:gd name="connsiteX118" fmla="*/ 4090737 w 8128084"/>
              <a:gd name="connsiteY118" fmla="*/ 5871411 h 15135727"/>
              <a:gd name="connsiteX119" fmla="*/ 4090737 w 8128084"/>
              <a:gd name="connsiteY119" fmla="*/ 6184232 h 15135727"/>
              <a:gd name="connsiteX120" fmla="*/ 4186990 w 8128084"/>
              <a:gd name="connsiteY120" fmla="*/ 6472990 h 15135727"/>
              <a:gd name="connsiteX121" fmla="*/ 4042611 w 8128084"/>
              <a:gd name="connsiteY121" fmla="*/ 6352674 h 15135727"/>
              <a:gd name="connsiteX122" fmla="*/ 3946358 w 8128084"/>
              <a:gd name="connsiteY122" fmla="*/ 6376737 h 15135727"/>
              <a:gd name="connsiteX123" fmla="*/ 4114800 w 8128084"/>
              <a:gd name="connsiteY123" fmla="*/ 6641432 h 15135727"/>
              <a:gd name="connsiteX124" fmla="*/ 4451685 w 8128084"/>
              <a:gd name="connsiteY124" fmla="*/ 6737685 h 15135727"/>
              <a:gd name="connsiteX125" fmla="*/ 4620127 w 8128084"/>
              <a:gd name="connsiteY125" fmla="*/ 6978316 h 15135727"/>
              <a:gd name="connsiteX126" fmla="*/ 4740442 w 8128084"/>
              <a:gd name="connsiteY126" fmla="*/ 7170821 h 15135727"/>
              <a:gd name="connsiteX127" fmla="*/ 5077327 w 8128084"/>
              <a:gd name="connsiteY127" fmla="*/ 7387390 h 15135727"/>
              <a:gd name="connsiteX128" fmla="*/ 5125453 w 8128084"/>
              <a:gd name="connsiteY128" fmla="*/ 7603958 h 15135727"/>
              <a:gd name="connsiteX129" fmla="*/ 5197642 w 8128084"/>
              <a:gd name="connsiteY129" fmla="*/ 7796464 h 15135727"/>
              <a:gd name="connsiteX130" fmla="*/ 5486400 w 8128084"/>
              <a:gd name="connsiteY130" fmla="*/ 7964906 h 15135727"/>
              <a:gd name="connsiteX131" fmla="*/ 5486400 w 8128084"/>
              <a:gd name="connsiteY131" fmla="*/ 8349916 h 15135727"/>
              <a:gd name="connsiteX132" fmla="*/ 5678906 w 8128084"/>
              <a:gd name="connsiteY132" fmla="*/ 8614611 h 15135727"/>
              <a:gd name="connsiteX133" fmla="*/ 5919537 w 8128084"/>
              <a:gd name="connsiteY133" fmla="*/ 9071811 h 15135727"/>
              <a:gd name="connsiteX134" fmla="*/ 6160169 w 8128084"/>
              <a:gd name="connsiteY134" fmla="*/ 9336506 h 15135727"/>
              <a:gd name="connsiteX135" fmla="*/ 6280485 w 8128084"/>
              <a:gd name="connsiteY135" fmla="*/ 9601200 h 15135727"/>
              <a:gd name="connsiteX136" fmla="*/ 6400800 w 8128084"/>
              <a:gd name="connsiteY136" fmla="*/ 9793706 h 15135727"/>
              <a:gd name="connsiteX137" fmla="*/ 6569242 w 8128084"/>
              <a:gd name="connsiteY137" fmla="*/ 10058400 h 15135727"/>
              <a:gd name="connsiteX138" fmla="*/ 6713621 w 8128084"/>
              <a:gd name="connsiteY138" fmla="*/ 10106527 h 15135727"/>
              <a:gd name="connsiteX139" fmla="*/ 6545179 w 8128084"/>
              <a:gd name="connsiteY139" fmla="*/ 10202779 h 15135727"/>
              <a:gd name="connsiteX140" fmla="*/ 6569242 w 8128084"/>
              <a:gd name="connsiteY140" fmla="*/ 10443411 h 15135727"/>
              <a:gd name="connsiteX141" fmla="*/ 6593306 w 8128084"/>
              <a:gd name="connsiteY141" fmla="*/ 10708106 h 15135727"/>
              <a:gd name="connsiteX142" fmla="*/ 6761748 w 8128084"/>
              <a:gd name="connsiteY142" fmla="*/ 10924674 h 15135727"/>
              <a:gd name="connsiteX143" fmla="*/ 6641432 w 8128084"/>
              <a:gd name="connsiteY143" fmla="*/ 11093116 h 15135727"/>
              <a:gd name="connsiteX144" fmla="*/ 6713621 w 8128084"/>
              <a:gd name="connsiteY144" fmla="*/ 11261558 h 15135727"/>
              <a:gd name="connsiteX145" fmla="*/ 6737685 w 8128084"/>
              <a:gd name="connsiteY145" fmla="*/ 11526253 h 15135727"/>
              <a:gd name="connsiteX146" fmla="*/ 6617369 w 8128084"/>
              <a:gd name="connsiteY146" fmla="*/ 11839074 h 15135727"/>
              <a:gd name="connsiteX147" fmla="*/ 6617369 w 8128084"/>
              <a:gd name="connsiteY147" fmla="*/ 12031579 h 15135727"/>
              <a:gd name="connsiteX148" fmla="*/ 6641432 w 8128084"/>
              <a:gd name="connsiteY148" fmla="*/ 12127832 h 15135727"/>
              <a:gd name="connsiteX149" fmla="*/ 6761748 w 8128084"/>
              <a:gd name="connsiteY149" fmla="*/ 12031579 h 15135727"/>
              <a:gd name="connsiteX150" fmla="*/ 6761748 w 8128084"/>
              <a:gd name="connsiteY150" fmla="*/ 12296274 h 15135727"/>
              <a:gd name="connsiteX151" fmla="*/ 6689558 w 8128084"/>
              <a:gd name="connsiteY151" fmla="*/ 12512842 h 15135727"/>
              <a:gd name="connsiteX152" fmla="*/ 6785811 w 8128084"/>
              <a:gd name="connsiteY152" fmla="*/ 12777537 h 15135727"/>
              <a:gd name="connsiteX153" fmla="*/ 6569242 w 8128084"/>
              <a:gd name="connsiteY153" fmla="*/ 12873790 h 15135727"/>
              <a:gd name="connsiteX154" fmla="*/ 6545179 w 8128084"/>
              <a:gd name="connsiteY154" fmla="*/ 13090358 h 15135727"/>
              <a:gd name="connsiteX155" fmla="*/ 6448927 w 8128084"/>
              <a:gd name="connsiteY155" fmla="*/ 13355053 h 15135727"/>
              <a:gd name="connsiteX156" fmla="*/ 6256421 w 8128084"/>
              <a:gd name="connsiteY156" fmla="*/ 13571621 h 15135727"/>
              <a:gd name="connsiteX157" fmla="*/ 6087979 w 8128084"/>
              <a:gd name="connsiteY157" fmla="*/ 13667874 h 15135727"/>
              <a:gd name="connsiteX158" fmla="*/ 5943600 w 8128084"/>
              <a:gd name="connsiteY158" fmla="*/ 13716000 h 15135727"/>
              <a:gd name="connsiteX159" fmla="*/ 5702969 w 8128084"/>
              <a:gd name="connsiteY159" fmla="*/ 13667874 h 15135727"/>
              <a:gd name="connsiteX160" fmla="*/ 5582653 w 8128084"/>
              <a:gd name="connsiteY160" fmla="*/ 13691937 h 15135727"/>
              <a:gd name="connsiteX161" fmla="*/ 5727032 w 8128084"/>
              <a:gd name="connsiteY161" fmla="*/ 13836316 h 15135727"/>
              <a:gd name="connsiteX162" fmla="*/ 5582653 w 8128084"/>
              <a:gd name="connsiteY162" fmla="*/ 14052885 h 15135727"/>
              <a:gd name="connsiteX163" fmla="*/ 5462337 w 8128084"/>
              <a:gd name="connsiteY163" fmla="*/ 14149137 h 15135727"/>
              <a:gd name="connsiteX164" fmla="*/ 5342021 w 8128084"/>
              <a:gd name="connsiteY164" fmla="*/ 14004758 h 15135727"/>
              <a:gd name="connsiteX165" fmla="*/ 5245769 w 8128084"/>
              <a:gd name="connsiteY165" fmla="*/ 14004758 h 15135727"/>
              <a:gd name="connsiteX166" fmla="*/ 5245769 w 8128084"/>
              <a:gd name="connsiteY166" fmla="*/ 13956632 h 15135727"/>
              <a:gd name="connsiteX167" fmla="*/ 5101390 w 8128084"/>
              <a:gd name="connsiteY167" fmla="*/ 13956632 h 15135727"/>
              <a:gd name="connsiteX168" fmla="*/ 4981074 w 8128084"/>
              <a:gd name="connsiteY168" fmla="*/ 13860379 h 15135727"/>
              <a:gd name="connsiteX169" fmla="*/ 4740442 w 8128084"/>
              <a:gd name="connsiteY169" fmla="*/ 13908506 h 15135727"/>
              <a:gd name="connsiteX170" fmla="*/ 4475748 w 8128084"/>
              <a:gd name="connsiteY170" fmla="*/ 13956632 h 15135727"/>
              <a:gd name="connsiteX171" fmla="*/ 4379495 w 8128084"/>
              <a:gd name="connsiteY171" fmla="*/ 14028821 h 15135727"/>
              <a:gd name="connsiteX172" fmla="*/ 4403558 w 8128084"/>
              <a:gd name="connsiteY172" fmla="*/ 14197264 h 15135727"/>
              <a:gd name="connsiteX173" fmla="*/ 4572000 w 8128084"/>
              <a:gd name="connsiteY173" fmla="*/ 14149137 h 15135727"/>
              <a:gd name="connsiteX174" fmla="*/ 4523874 w 8128084"/>
              <a:gd name="connsiteY174" fmla="*/ 14558211 h 15135727"/>
              <a:gd name="connsiteX175" fmla="*/ 4403558 w 8128084"/>
              <a:gd name="connsiteY175" fmla="*/ 14437895 h 15135727"/>
              <a:gd name="connsiteX176" fmla="*/ 4403558 w 8128084"/>
              <a:gd name="connsiteY176" fmla="*/ 14437895 h 15135727"/>
              <a:gd name="connsiteX177" fmla="*/ 4283242 w 8128084"/>
              <a:gd name="connsiteY177" fmla="*/ 14245390 h 15135727"/>
              <a:gd name="connsiteX178" fmla="*/ 4235116 w 8128084"/>
              <a:gd name="connsiteY178" fmla="*/ 14341642 h 15135727"/>
              <a:gd name="connsiteX179" fmla="*/ 4162927 w 8128084"/>
              <a:gd name="connsiteY179" fmla="*/ 14389769 h 15135727"/>
              <a:gd name="connsiteX180" fmla="*/ 4162927 w 8128084"/>
              <a:gd name="connsiteY180" fmla="*/ 14389769 h 15135727"/>
              <a:gd name="connsiteX181" fmla="*/ 3922295 w 8128084"/>
              <a:gd name="connsiteY181" fmla="*/ 14245390 h 15135727"/>
              <a:gd name="connsiteX182" fmla="*/ 3801979 w 8128084"/>
              <a:gd name="connsiteY182" fmla="*/ 14293516 h 15135727"/>
              <a:gd name="connsiteX183" fmla="*/ 3681664 w 8128084"/>
              <a:gd name="connsiteY183" fmla="*/ 14389769 h 15135727"/>
              <a:gd name="connsiteX184" fmla="*/ 3657600 w 8128084"/>
              <a:gd name="connsiteY184" fmla="*/ 14654464 h 15135727"/>
              <a:gd name="connsiteX185" fmla="*/ 3513221 w 8128084"/>
              <a:gd name="connsiteY185" fmla="*/ 14726653 h 15135727"/>
              <a:gd name="connsiteX186" fmla="*/ 3513221 w 8128084"/>
              <a:gd name="connsiteY186" fmla="*/ 14871032 h 15135727"/>
              <a:gd name="connsiteX187" fmla="*/ 3633537 w 8128084"/>
              <a:gd name="connsiteY187" fmla="*/ 14967285 h 15135727"/>
              <a:gd name="connsiteX188" fmla="*/ 3609474 w 8128084"/>
              <a:gd name="connsiteY188" fmla="*/ 15087600 h 15135727"/>
              <a:gd name="connsiteX189" fmla="*/ 3441032 w 8128084"/>
              <a:gd name="connsiteY189" fmla="*/ 15039474 h 15135727"/>
              <a:gd name="connsiteX190" fmla="*/ 3272590 w 8128084"/>
              <a:gd name="connsiteY190" fmla="*/ 15063537 h 15135727"/>
              <a:gd name="connsiteX191" fmla="*/ 3248527 w 8128084"/>
              <a:gd name="connsiteY191" fmla="*/ 14895095 h 15135727"/>
              <a:gd name="connsiteX192" fmla="*/ 3128211 w 8128084"/>
              <a:gd name="connsiteY192" fmla="*/ 14919158 h 15135727"/>
              <a:gd name="connsiteX193" fmla="*/ 2959769 w 8128084"/>
              <a:gd name="connsiteY193" fmla="*/ 15135727 h 15135727"/>
              <a:gd name="connsiteX194" fmla="*/ 2935706 w 8128084"/>
              <a:gd name="connsiteY194" fmla="*/ 14895095 h 15135727"/>
              <a:gd name="connsiteX195" fmla="*/ 2791327 w 8128084"/>
              <a:gd name="connsiteY195" fmla="*/ 14943221 h 15135727"/>
              <a:gd name="connsiteX196" fmla="*/ 2671011 w 8128084"/>
              <a:gd name="connsiteY196" fmla="*/ 15039474 h 15135727"/>
              <a:gd name="connsiteX197" fmla="*/ 2430379 w 8128084"/>
              <a:gd name="connsiteY197" fmla="*/ 15087600 h 15135727"/>
              <a:gd name="connsiteX198" fmla="*/ 2237874 w 8128084"/>
              <a:gd name="connsiteY198" fmla="*/ 15039474 h 15135727"/>
              <a:gd name="connsiteX199" fmla="*/ 2622885 w 8128084"/>
              <a:gd name="connsiteY199" fmla="*/ 14846969 h 15135727"/>
              <a:gd name="connsiteX200" fmla="*/ 2887579 w 8128084"/>
              <a:gd name="connsiteY200" fmla="*/ 14774779 h 15135727"/>
              <a:gd name="connsiteX201" fmla="*/ 2839453 w 8128084"/>
              <a:gd name="connsiteY201" fmla="*/ 14582274 h 15135727"/>
              <a:gd name="connsiteX202" fmla="*/ 2935706 w 8128084"/>
              <a:gd name="connsiteY202" fmla="*/ 14510085 h 15135727"/>
              <a:gd name="connsiteX203" fmla="*/ 2935706 w 8128084"/>
              <a:gd name="connsiteY203" fmla="*/ 14510085 h 15135727"/>
              <a:gd name="connsiteX204" fmla="*/ 3080085 w 8128084"/>
              <a:gd name="connsiteY204" fmla="*/ 14413832 h 15135727"/>
              <a:gd name="connsiteX205" fmla="*/ 3152274 w 8128084"/>
              <a:gd name="connsiteY205" fmla="*/ 14341642 h 15135727"/>
              <a:gd name="connsiteX206" fmla="*/ 3080085 w 8128084"/>
              <a:gd name="connsiteY206" fmla="*/ 14269453 h 15135727"/>
              <a:gd name="connsiteX207" fmla="*/ 3152274 w 8128084"/>
              <a:gd name="connsiteY207" fmla="*/ 14197264 h 15135727"/>
              <a:gd name="connsiteX208" fmla="*/ 3152274 w 8128084"/>
              <a:gd name="connsiteY208" fmla="*/ 14052885 h 15135727"/>
              <a:gd name="connsiteX209" fmla="*/ 3080085 w 8128084"/>
              <a:gd name="connsiteY209" fmla="*/ 13980695 h 15135727"/>
              <a:gd name="connsiteX210" fmla="*/ 3056021 w 8128084"/>
              <a:gd name="connsiteY210" fmla="*/ 14076948 h 15135727"/>
              <a:gd name="connsiteX211" fmla="*/ 2935706 w 8128084"/>
              <a:gd name="connsiteY211" fmla="*/ 14076948 h 15135727"/>
              <a:gd name="connsiteX212" fmla="*/ 2863516 w 8128084"/>
              <a:gd name="connsiteY212" fmla="*/ 14125074 h 15135727"/>
              <a:gd name="connsiteX213" fmla="*/ 2719137 w 8128084"/>
              <a:gd name="connsiteY213" fmla="*/ 14197264 h 15135727"/>
              <a:gd name="connsiteX214" fmla="*/ 2646948 w 8128084"/>
              <a:gd name="connsiteY214" fmla="*/ 14197264 h 15135727"/>
              <a:gd name="connsiteX215" fmla="*/ 2598821 w 8128084"/>
              <a:gd name="connsiteY215" fmla="*/ 14125074 h 15135727"/>
              <a:gd name="connsiteX216" fmla="*/ 2430379 w 8128084"/>
              <a:gd name="connsiteY216" fmla="*/ 13836316 h 15135727"/>
              <a:gd name="connsiteX217" fmla="*/ 2646948 w 8128084"/>
              <a:gd name="connsiteY217" fmla="*/ 13812253 h 15135727"/>
              <a:gd name="connsiteX218" fmla="*/ 2502569 w 8128084"/>
              <a:gd name="connsiteY218" fmla="*/ 13475369 h 15135727"/>
              <a:gd name="connsiteX219" fmla="*/ 2550695 w 8128084"/>
              <a:gd name="connsiteY219" fmla="*/ 13186611 h 15135727"/>
              <a:gd name="connsiteX220" fmla="*/ 2719137 w 8128084"/>
              <a:gd name="connsiteY220" fmla="*/ 13042232 h 15135727"/>
              <a:gd name="connsiteX221" fmla="*/ 2791327 w 8128084"/>
              <a:gd name="connsiteY221" fmla="*/ 12945979 h 15135727"/>
              <a:gd name="connsiteX222" fmla="*/ 3031958 w 8128084"/>
              <a:gd name="connsiteY222" fmla="*/ 13090358 h 15135727"/>
              <a:gd name="connsiteX223" fmla="*/ 3056021 w 8128084"/>
              <a:gd name="connsiteY223" fmla="*/ 12753474 h 15135727"/>
              <a:gd name="connsiteX224" fmla="*/ 2887579 w 8128084"/>
              <a:gd name="connsiteY224" fmla="*/ 12777537 h 15135727"/>
              <a:gd name="connsiteX225" fmla="*/ 2815390 w 8128084"/>
              <a:gd name="connsiteY225" fmla="*/ 12777537 h 15135727"/>
              <a:gd name="connsiteX226" fmla="*/ 3176337 w 8128084"/>
              <a:gd name="connsiteY226" fmla="*/ 12368464 h 15135727"/>
              <a:gd name="connsiteX227" fmla="*/ 3104148 w 8128084"/>
              <a:gd name="connsiteY227" fmla="*/ 12320337 h 15135727"/>
              <a:gd name="connsiteX228" fmla="*/ 3104148 w 8128084"/>
              <a:gd name="connsiteY228" fmla="*/ 12320337 h 15135727"/>
              <a:gd name="connsiteX229" fmla="*/ 3007895 w 8128084"/>
              <a:gd name="connsiteY229" fmla="*/ 12079706 h 15135727"/>
              <a:gd name="connsiteX230" fmla="*/ 2911642 w 8128084"/>
              <a:gd name="connsiteY230" fmla="*/ 11935327 h 15135727"/>
              <a:gd name="connsiteX231" fmla="*/ 2863516 w 8128084"/>
              <a:gd name="connsiteY231" fmla="*/ 11694695 h 15135727"/>
              <a:gd name="connsiteX232" fmla="*/ 2911642 w 8128084"/>
              <a:gd name="connsiteY232" fmla="*/ 11454064 h 15135727"/>
              <a:gd name="connsiteX233" fmla="*/ 3056021 w 8128084"/>
              <a:gd name="connsiteY233" fmla="*/ 11454064 h 15135727"/>
              <a:gd name="connsiteX234" fmla="*/ 2983832 w 8128084"/>
              <a:gd name="connsiteY234" fmla="*/ 11381874 h 15135727"/>
              <a:gd name="connsiteX235" fmla="*/ 3031958 w 8128084"/>
              <a:gd name="connsiteY235" fmla="*/ 11285621 h 15135727"/>
              <a:gd name="connsiteX236" fmla="*/ 3007895 w 8128084"/>
              <a:gd name="connsiteY236" fmla="*/ 11189369 h 15135727"/>
              <a:gd name="connsiteX237" fmla="*/ 2887579 w 8128084"/>
              <a:gd name="connsiteY237" fmla="*/ 11141242 h 15135727"/>
              <a:gd name="connsiteX238" fmla="*/ 2887579 w 8128084"/>
              <a:gd name="connsiteY238" fmla="*/ 10972800 h 15135727"/>
              <a:gd name="connsiteX239" fmla="*/ 2887579 w 8128084"/>
              <a:gd name="connsiteY239" fmla="*/ 10924674 h 15135727"/>
              <a:gd name="connsiteX240" fmla="*/ 2767264 w 8128084"/>
              <a:gd name="connsiteY240" fmla="*/ 11020927 h 15135727"/>
              <a:gd name="connsiteX241" fmla="*/ 2743200 w 8128084"/>
              <a:gd name="connsiteY241" fmla="*/ 10924674 h 15135727"/>
              <a:gd name="connsiteX242" fmla="*/ 2550695 w 8128084"/>
              <a:gd name="connsiteY242" fmla="*/ 11020927 h 15135727"/>
              <a:gd name="connsiteX243" fmla="*/ 2526632 w 8128084"/>
              <a:gd name="connsiteY243" fmla="*/ 11117179 h 15135727"/>
              <a:gd name="connsiteX244" fmla="*/ 2334127 w 8128084"/>
              <a:gd name="connsiteY244" fmla="*/ 10996864 h 15135727"/>
              <a:gd name="connsiteX245" fmla="*/ 2358190 w 8128084"/>
              <a:gd name="connsiteY245" fmla="*/ 10732169 h 15135727"/>
              <a:gd name="connsiteX246" fmla="*/ 2334127 w 8128084"/>
              <a:gd name="connsiteY246" fmla="*/ 10587790 h 15135727"/>
              <a:gd name="connsiteX247" fmla="*/ 2406316 w 8128084"/>
              <a:gd name="connsiteY247" fmla="*/ 10491537 h 15135727"/>
              <a:gd name="connsiteX248" fmla="*/ 2598821 w 8128084"/>
              <a:gd name="connsiteY248" fmla="*/ 10684042 h 15135727"/>
              <a:gd name="connsiteX249" fmla="*/ 2767264 w 8128084"/>
              <a:gd name="connsiteY249" fmla="*/ 10684042 h 15135727"/>
              <a:gd name="connsiteX250" fmla="*/ 2646948 w 8128084"/>
              <a:gd name="connsiteY250" fmla="*/ 10515600 h 15135727"/>
              <a:gd name="connsiteX251" fmla="*/ 2815390 w 8128084"/>
              <a:gd name="connsiteY251" fmla="*/ 10395285 h 15135727"/>
              <a:gd name="connsiteX252" fmla="*/ 3080085 w 8128084"/>
              <a:gd name="connsiteY252" fmla="*/ 10419348 h 15135727"/>
              <a:gd name="connsiteX253" fmla="*/ 3248527 w 8128084"/>
              <a:gd name="connsiteY253" fmla="*/ 10539664 h 15135727"/>
              <a:gd name="connsiteX254" fmla="*/ 3320716 w 8128084"/>
              <a:gd name="connsiteY254" fmla="*/ 10659979 h 15135727"/>
              <a:gd name="connsiteX255" fmla="*/ 3465095 w 8128084"/>
              <a:gd name="connsiteY255" fmla="*/ 10659979 h 15135727"/>
              <a:gd name="connsiteX256" fmla="*/ 3441032 w 8128084"/>
              <a:gd name="connsiteY256" fmla="*/ 10491537 h 15135727"/>
              <a:gd name="connsiteX257" fmla="*/ 3392906 w 8128084"/>
              <a:gd name="connsiteY257" fmla="*/ 10250906 h 15135727"/>
              <a:gd name="connsiteX258" fmla="*/ 3152274 w 8128084"/>
              <a:gd name="connsiteY258" fmla="*/ 10250906 h 15135727"/>
              <a:gd name="connsiteX259" fmla="*/ 3176337 w 8128084"/>
              <a:gd name="connsiteY259" fmla="*/ 10178716 h 15135727"/>
              <a:gd name="connsiteX260" fmla="*/ 3104148 w 8128084"/>
              <a:gd name="connsiteY260" fmla="*/ 10154653 h 15135727"/>
              <a:gd name="connsiteX261" fmla="*/ 3007895 w 8128084"/>
              <a:gd name="connsiteY261" fmla="*/ 9962148 h 15135727"/>
              <a:gd name="connsiteX262" fmla="*/ 3176337 w 8128084"/>
              <a:gd name="connsiteY262" fmla="*/ 9889958 h 15135727"/>
              <a:gd name="connsiteX263" fmla="*/ 2959769 w 8128084"/>
              <a:gd name="connsiteY263" fmla="*/ 9504948 h 15135727"/>
              <a:gd name="connsiteX264" fmla="*/ 2791327 w 8128084"/>
              <a:gd name="connsiteY264" fmla="*/ 9456821 h 15135727"/>
              <a:gd name="connsiteX265" fmla="*/ 2574758 w 8128084"/>
              <a:gd name="connsiteY265" fmla="*/ 9336506 h 15135727"/>
              <a:gd name="connsiteX266" fmla="*/ 2550695 w 8128084"/>
              <a:gd name="connsiteY266" fmla="*/ 9071811 h 15135727"/>
              <a:gd name="connsiteX267" fmla="*/ 2695074 w 8128084"/>
              <a:gd name="connsiteY267" fmla="*/ 8999621 h 15135727"/>
              <a:gd name="connsiteX268" fmla="*/ 2622885 w 8128084"/>
              <a:gd name="connsiteY268" fmla="*/ 8975558 h 15135727"/>
              <a:gd name="connsiteX269" fmla="*/ 2430379 w 8128084"/>
              <a:gd name="connsiteY269" fmla="*/ 8999621 h 15135727"/>
              <a:gd name="connsiteX270" fmla="*/ 2261937 w 8128084"/>
              <a:gd name="connsiteY270" fmla="*/ 9168064 h 15135727"/>
              <a:gd name="connsiteX271" fmla="*/ 2237874 w 8128084"/>
              <a:gd name="connsiteY271" fmla="*/ 8999621 h 15135727"/>
              <a:gd name="connsiteX272" fmla="*/ 2117558 w 8128084"/>
              <a:gd name="connsiteY272" fmla="*/ 8975558 h 15135727"/>
              <a:gd name="connsiteX273" fmla="*/ 2045369 w 8128084"/>
              <a:gd name="connsiteY273" fmla="*/ 8783053 h 15135727"/>
              <a:gd name="connsiteX274" fmla="*/ 1852864 w 8128084"/>
              <a:gd name="connsiteY274" fmla="*/ 8758990 h 15135727"/>
              <a:gd name="connsiteX275" fmla="*/ 1636295 w 8128084"/>
              <a:gd name="connsiteY275" fmla="*/ 8927432 h 15135727"/>
              <a:gd name="connsiteX276" fmla="*/ 1588169 w 8128084"/>
              <a:gd name="connsiteY276" fmla="*/ 9023685 h 15135727"/>
              <a:gd name="connsiteX277" fmla="*/ 1515979 w 8128084"/>
              <a:gd name="connsiteY277" fmla="*/ 8879306 h 15135727"/>
              <a:gd name="connsiteX278" fmla="*/ 1347537 w 8128084"/>
              <a:gd name="connsiteY278" fmla="*/ 8879306 h 15135727"/>
              <a:gd name="connsiteX279" fmla="*/ 1347537 w 8128084"/>
              <a:gd name="connsiteY279" fmla="*/ 8710864 h 15135727"/>
              <a:gd name="connsiteX280" fmla="*/ 1106906 w 8128084"/>
              <a:gd name="connsiteY280" fmla="*/ 8783053 h 15135727"/>
              <a:gd name="connsiteX281" fmla="*/ 890337 w 8128084"/>
              <a:gd name="connsiteY281" fmla="*/ 8686800 h 15135727"/>
              <a:gd name="connsiteX282" fmla="*/ 649706 w 8128084"/>
              <a:gd name="connsiteY282" fmla="*/ 8662737 h 15135727"/>
              <a:gd name="connsiteX283" fmla="*/ 385011 w 8128084"/>
              <a:gd name="connsiteY283" fmla="*/ 8566485 h 15135727"/>
              <a:gd name="connsiteX284" fmla="*/ 577516 w 8128084"/>
              <a:gd name="connsiteY284" fmla="*/ 8373979 h 15135727"/>
              <a:gd name="connsiteX285" fmla="*/ 794085 w 8128084"/>
              <a:gd name="connsiteY285" fmla="*/ 8301790 h 15135727"/>
              <a:gd name="connsiteX286" fmla="*/ 745958 w 8128084"/>
              <a:gd name="connsiteY286" fmla="*/ 8133348 h 15135727"/>
              <a:gd name="connsiteX287" fmla="*/ 818148 w 8128084"/>
              <a:gd name="connsiteY287" fmla="*/ 7820527 h 15135727"/>
              <a:gd name="connsiteX288" fmla="*/ 697832 w 8128084"/>
              <a:gd name="connsiteY288" fmla="*/ 7820527 h 15135727"/>
              <a:gd name="connsiteX289" fmla="*/ 625642 w 8128084"/>
              <a:gd name="connsiteY289" fmla="*/ 7916779 h 15135727"/>
              <a:gd name="connsiteX290" fmla="*/ 457200 w 8128084"/>
              <a:gd name="connsiteY290" fmla="*/ 7820527 h 15135727"/>
              <a:gd name="connsiteX291" fmla="*/ 529390 w 8128084"/>
              <a:gd name="connsiteY291" fmla="*/ 7700211 h 15135727"/>
              <a:gd name="connsiteX292" fmla="*/ 938464 w 8128084"/>
              <a:gd name="connsiteY292" fmla="*/ 7676148 h 15135727"/>
              <a:gd name="connsiteX293" fmla="*/ 1058779 w 8128084"/>
              <a:gd name="connsiteY293" fmla="*/ 7459579 h 15135727"/>
              <a:gd name="connsiteX294" fmla="*/ 1203158 w 8128084"/>
              <a:gd name="connsiteY294" fmla="*/ 7603958 h 15135727"/>
              <a:gd name="connsiteX295" fmla="*/ 1299411 w 8128084"/>
              <a:gd name="connsiteY295" fmla="*/ 7555832 h 15135727"/>
              <a:gd name="connsiteX296" fmla="*/ 1443790 w 8128084"/>
              <a:gd name="connsiteY296" fmla="*/ 7507706 h 15135727"/>
              <a:gd name="connsiteX297" fmla="*/ 1684421 w 8128084"/>
              <a:gd name="connsiteY297" fmla="*/ 7603958 h 15135727"/>
              <a:gd name="connsiteX298" fmla="*/ 1684421 w 8128084"/>
              <a:gd name="connsiteY298" fmla="*/ 7603958 h 15135727"/>
              <a:gd name="connsiteX299" fmla="*/ 1540042 w 8128084"/>
              <a:gd name="connsiteY299" fmla="*/ 7363327 h 15135727"/>
              <a:gd name="connsiteX300" fmla="*/ 1299411 w 8128084"/>
              <a:gd name="connsiteY300" fmla="*/ 7315200 h 15135727"/>
              <a:gd name="connsiteX301" fmla="*/ 1130969 w 8128084"/>
              <a:gd name="connsiteY301" fmla="*/ 7339264 h 15135727"/>
              <a:gd name="connsiteX302" fmla="*/ 1034716 w 8128084"/>
              <a:gd name="connsiteY302" fmla="*/ 7315200 h 15135727"/>
              <a:gd name="connsiteX303" fmla="*/ 1155032 w 8128084"/>
              <a:gd name="connsiteY303" fmla="*/ 7050506 h 15135727"/>
              <a:gd name="connsiteX304" fmla="*/ 1155032 w 8128084"/>
              <a:gd name="connsiteY304" fmla="*/ 6930190 h 15135727"/>
              <a:gd name="connsiteX305" fmla="*/ 1155032 w 8128084"/>
              <a:gd name="connsiteY305" fmla="*/ 6761748 h 15135727"/>
              <a:gd name="connsiteX306" fmla="*/ 1203158 w 8128084"/>
              <a:gd name="connsiteY306" fmla="*/ 6617369 h 15135727"/>
              <a:gd name="connsiteX307" fmla="*/ 1371600 w 8128084"/>
              <a:gd name="connsiteY307" fmla="*/ 6472990 h 15135727"/>
              <a:gd name="connsiteX308" fmla="*/ 1443790 w 8128084"/>
              <a:gd name="connsiteY308" fmla="*/ 6328611 h 15135727"/>
              <a:gd name="connsiteX309" fmla="*/ 1419727 w 8128084"/>
              <a:gd name="connsiteY309" fmla="*/ 6208295 h 15135727"/>
              <a:gd name="connsiteX310" fmla="*/ 1275348 w 8128084"/>
              <a:gd name="connsiteY310" fmla="*/ 6304548 h 15135727"/>
              <a:gd name="connsiteX311" fmla="*/ 1323474 w 8128084"/>
              <a:gd name="connsiteY311" fmla="*/ 6015790 h 15135727"/>
              <a:gd name="connsiteX312" fmla="*/ 1540042 w 8128084"/>
              <a:gd name="connsiteY312" fmla="*/ 5871411 h 15135727"/>
              <a:gd name="connsiteX313" fmla="*/ 1540042 w 8128084"/>
              <a:gd name="connsiteY313" fmla="*/ 5751095 h 15135727"/>
              <a:gd name="connsiteX314" fmla="*/ 1395664 w 8128084"/>
              <a:gd name="connsiteY314" fmla="*/ 5799221 h 15135727"/>
              <a:gd name="connsiteX315" fmla="*/ 1179095 w 8128084"/>
              <a:gd name="connsiteY315" fmla="*/ 5799221 h 15135727"/>
              <a:gd name="connsiteX316" fmla="*/ 890337 w 8128084"/>
              <a:gd name="connsiteY316" fmla="*/ 5775158 h 15135727"/>
              <a:gd name="connsiteX317" fmla="*/ 697832 w 8128084"/>
              <a:gd name="connsiteY317" fmla="*/ 5606716 h 15135727"/>
              <a:gd name="connsiteX318" fmla="*/ 577516 w 8128084"/>
              <a:gd name="connsiteY318" fmla="*/ 5582653 h 15135727"/>
              <a:gd name="connsiteX319" fmla="*/ 697832 w 8128084"/>
              <a:gd name="connsiteY319" fmla="*/ 5775158 h 15135727"/>
              <a:gd name="connsiteX320" fmla="*/ 409074 w 8128084"/>
              <a:gd name="connsiteY320" fmla="*/ 5799221 h 15135727"/>
              <a:gd name="connsiteX321" fmla="*/ 168442 w 8128084"/>
              <a:gd name="connsiteY321" fmla="*/ 5702969 h 15135727"/>
              <a:gd name="connsiteX322" fmla="*/ 264695 w 8128084"/>
              <a:gd name="connsiteY322" fmla="*/ 5558590 h 15135727"/>
              <a:gd name="connsiteX323" fmla="*/ 144379 w 8128084"/>
              <a:gd name="connsiteY323" fmla="*/ 5510464 h 15135727"/>
              <a:gd name="connsiteX324" fmla="*/ 0 w 8128084"/>
              <a:gd name="connsiteY324" fmla="*/ 5462337 h 15135727"/>
              <a:gd name="connsiteX325" fmla="*/ 96253 w 8128084"/>
              <a:gd name="connsiteY32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06127 w 8128084"/>
              <a:gd name="connsiteY96" fmla="*/ 2983832 h 15135727"/>
              <a:gd name="connsiteX97" fmla="*/ 6906127 w 8128084"/>
              <a:gd name="connsiteY97" fmla="*/ 3104148 h 15135727"/>
              <a:gd name="connsiteX98" fmla="*/ 6833937 w 8128084"/>
              <a:gd name="connsiteY98" fmla="*/ 3368842 h 15135727"/>
              <a:gd name="connsiteX99" fmla="*/ 6906127 w 8128084"/>
              <a:gd name="connsiteY99" fmla="*/ 3489158 h 15135727"/>
              <a:gd name="connsiteX100" fmla="*/ 6641432 w 8128084"/>
              <a:gd name="connsiteY100" fmla="*/ 3705727 h 15135727"/>
              <a:gd name="connsiteX101" fmla="*/ 6737685 w 8128084"/>
              <a:gd name="connsiteY101" fmla="*/ 3729790 h 15135727"/>
              <a:gd name="connsiteX102" fmla="*/ 6545179 w 8128084"/>
              <a:gd name="connsiteY102" fmla="*/ 3826042 h 15135727"/>
              <a:gd name="connsiteX103" fmla="*/ 6328611 w 8128084"/>
              <a:gd name="connsiteY103" fmla="*/ 3753853 h 15135727"/>
              <a:gd name="connsiteX104" fmla="*/ 6184232 w 8128084"/>
              <a:gd name="connsiteY104" fmla="*/ 3850106 h 15135727"/>
              <a:gd name="connsiteX105" fmla="*/ 6184232 w 8128084"/>
              <a:gd name="connsiteY105" fmla="*/ 3946358 h 15135727"/>
              <a:gd name="connsiteX106" fmla="*/ 6136106 w 8128084"/>
              <a:gd name="connsiteY106" fmla="*/ 4235116 h 15135727"/>
              <a:gd name="connsiteX107" fmla="*/ 5919537 w 8128084"/>
              <a:gd name="connsiteY107" fmla="*/ 4403558 h 15135727"/>
              <a:gd name="connsiteX108" fmla="*/ 5775158 w 8128084"/>
              <a:gd name="connsiteY108" fmla="*/ 4451685 h 15135727"/>
              <a:gd name="connsiteX109" fmla="*/ 5630779 w 8128084"/>
              <a:gd name="connsiteY109" fmla="*/ 4547937 h 15135727"/>
              <a:gd name="connsiteX110" fmla="*/ 5510464 w 8128084"/>
              <a:gd name="connsiteY110" fmla="*/ 4620127 h 15135727"/>
              <a:gd name="connsiteX111" fmla="*/ 5510464 w 8128084"/>
              <a:gd name="connsiteY111" fmla="*/ 4812632 h 15135727"/>
              <a:gd name="connsiteX112" fmla="*/ 5317958 w 8128084"/>
              <a:gd name="connsiteY112" fmla="*/ 4981074 h 15135727"/>
              <a:gd name="connsiteX113" fmla="*/ 5005137 w 8128084"/>
              <a:gd name="connsiteY113" fmla="*/ 5149516 h 15135727"/>
              <a:gd name="connsiteX114" fmla="*/ 4692316 w 8128084"/>
              <a:gd name="connsiteY114" fmla="*/ 5149516 h 15135727"/>
              <a:gd name="connsiteX115" fmla="*/ 4523874 w 8128084"/>
              <a:gd name="connsiteY115" fmla="*/ 5366085 h 15135727"/>
              <a:gd name="connsiteX116" fmla="*/ 4211053 w 8128084"/>
              <a:gd name="connsiteY116" fmla="*/ 5414211 h 15135727"/>
              <a:gd name="connsiteX117" fmla="*/ 4114800 w 8128084"/>
              <a:gd name="connsiteY117" fmla="*/ 5390148 h 15135727"/>
              <a:gd name="connsiteX118" fmla="*/ 4018548 w 8128084"/>
              <a:gd name="connsiteY118" fmla="*/ 5630779 h 15135727"/>
              <a:gd name="connsiteX119" fmla="*/ 4090737 w 8128084"/>
              <a:gd name="connsiteY119" fmla="*/ 5871411 h 15135727"/>
              <a:gd name="connsiteX120" fmla="*/ 4090737 w 8128084"/>
              <a:gd name="connsiteY120" fmla="*/ 6184232 h 15135727"/>
              <a:gd name="connsiteX121" fmla="*/ 4186990 w 8128084"/>
              <a:gd name="connsiteY121" fmla="*/ 6472990 h 15135727"/>
              <a:gd name="connsiteX122" fmla="*/ 4042611 w 8128084"/>
              <a:gd name="connsiteY122" fmla="*/ 6352674 h 15135727"/>
              <a:gd name="connsiteX123" fmla="*/ 3946358 w 8128084"/>
              <a:gd name="connsiteY123" fmla="*/ 6376737 h 15135727"/>
              <a:gd name="connsiteX124" fmla="*/ 4114800 w 8128084"/>
              <a:gd name="connsiteY124" fmla="*/ 6641432 h 15135727"/>
              <a:gd name="connsiteX125" fmla="*/ 4451685 w 8128084"/>
              <a:gd name="connsiteY125" fmla="*/ 6737685 h 15135727"/>
              <a:gd name="connsiteX126" fmla="*/ 4620127 w 8128084"/>
              <a:gd name="connsiteY126" fmla="*/ 6978316 h 15135727"/>
              <a:gd name="connsiteX127" fmla="*/ 4740442 w 8128084"/>
              <a:gd name="connsiteY127" fmla="*/ 7170821 h 15135727"/>
              <a:gd name="connsiteX128" fmla="*/ 5077327 w 8128084"/>
              <a:gd name="connsiteY128" fmla="*/ 7387390 h 15135727"/>
              <a:gd name="connsiteX129" fmla="*/ 5125453 w 8128084"/>
              <a:gd name="connsiteY129" fmla="*/ 7603958 h 15135727"/>
              <a:gd name="connsiteX130" fmla="*/ 5197642 w 8128084"/>
              <a:gd name="connsiteY130" fmla="*/ 7796464 h 15135727"/>
              <a:gd name="connsiteX131" fmla="*/ 5486400 w 8128084"/>
              <a:gd name="connsiteY131" fmla="*/ 7964906 h 15135727"/>
              <a:gd name="connsiteX132" fmla="*/ 5486400 w 8128084"/>
              <a:gd name="connsiteY132" fmla="*/ 8349916 h 15135727"/>
              <a:gd name="connsiteX133" fmla="*/ 5678906 w 8128084"/>
              <a:gd name="connsiteY133" fmla="*/ 8614611 h 15135727"/>
              <a:gd name="connsiteX134" fmla="*/ 5919537 w 8128084"/>
              <a:gd name="connsiteY134" fmla="*/ 9071811 h 15135727"/>
              <a:gd name="connsiteX135" fmla="*/ 6160169 w 8128084"/>
              <a:gd name="connsiteY135" fmla="*/ 9336506 h 15135727"/>
              <a:gd name="connsiteX136" fmla="*/ 6280485 w 8128084"/>
              <a:gd name="connsiteY136" fmla="*/ 9601200 h 15135727"/>
              <a:gd name="connsiteX137" fmla="*/ 6400800 w 8128084"/>
              <a:gd name="connsiteY137" fmla="*/ 9793706 h 15135727"/>
              <a:gd name="connsiteX138" fmla="*/ 6569242 w 8128084"/>
              <a:gd name="connsiteY138" fmla="*/ 10058400 h 15135727"/>
              <a:gd name="connsiteX139" fmla="*/ 6713621 w 8128084"/>
              <a:gd name="connsiteY139" fmla="*/ 10106527 h 15135727"/>
              <a:gd name="connsiteX140" fmla="*/ 6545179 w 8128084"/>
              <a:gd name="connsiteY140" fmla="*/ 10202779 h 15135727"/>
              <a:gd name="connsiteX141" fmla="*/ 6569242 w 8128084"/>
              <a:gd name="connsiteY141" fmla="*/ 10443411 h 15135727"/>
              <a:gd name="connsiteX142" fmla="*/ 6593306 w 8128084"/>
              <a:gd name="connsiteY142" fmla="*/ 10708106 h 15135727"/>
              <a:gd name="connsiteX143" fmla="*/ 6761748 w 8128084"/>
              <a:gd name="connsiteY143" fmla="*/ 10924674 h 15135727"/>
              <a:gd name="connsiteX144" fmla="*/ 6641432 w 8128084"/>
              <a:gd name="connsiteY144" fmla="*/ 11093116 h 15135727"/>
              <a:gd name="connsiteX145" fmla="*/ 6713621 w 8128084"/>
              <a:gd name="connsiteY145" fmla="*/ 11261558 h 15135727"/>
              <a:gd name="connsiteX146" fmla="*/ 6737685 w 8128084"/>
              <a:gd name="connsiteY146" fmla="*/ 11526253 h 15135727"/>
              <a:gd name="connsiteX147" fmla="*/ 6617369 w 8128084"/>
              <a:gd name="connsiteY147" fmla="*/ 11839074 h 15135727"/>
              <a:gd name="connsiteX148" fmla="*/ 6617369 w 8128084"/>
              <a:gd name="connsiteY148" fmla="*/ 12031579 h 15135727"/>
              <a:gd name="connsiteX149" fmla="*/ 6641432 w 8128084"/>
              <a:gd name="connsiteY149" fmla="*/ 12127832 h 15135727"/>
              <a:gd name="connsiteX150" fmla="*/ 6761748 w 8128084"/>
              <a:gd name="connsiteY150" fmla="*/ 12031579 h 15135727"/>
              <a:gd name="connsiteX151" fmla="*/ 6761748 w 8128084"/>
              <a:gd name="connsiteY151" fmla="*/ 12296274 h 15135727"/>
              <a:gd name="connsiteX152" fmla="*/ 6689558 w 8128084"/>
              <a:gd name="connsiteY152" fmla="*/ 12512842 h 15135727"/>
              <a:gd name="connsiteX153" fmla="*/ 6785811 w 8128084"/>
              <a:gd name="connsiteY153" fmla="*/ 12777537 h 15135727"/>
              <a:gd name="connsiteX154" fmla="*/ 6569242 w 8128084"/>
              <a:gd name="connsiteY154" fmla="*/ 12873790 h 15135727"/>
              <a:gd name="connsiteX155" fmla="*/ 6545179 w 8128084"/>
              <a:gd name="connsiteY155" fmla="*/ 13090358 h 15135727"/>
              <a:gd name="connsiteX156" fmla="*/ 6448927 w 8128084"/>
              <a:gd name="connsiteY156" fmla="*/ 13355053 h 15135727"/>
              <a:gd name="connsiteX157" fmla="*/ 6256421 w 8128084"/>
              <a:gd name="connsiteY157" fmla="*/ 13571621 h 15135727"/>
              <a:gd name="connsiteX158" fmla="*/ 6087979 w 8128084"/>
              <a:gd name="connsiteY158" fmla="*/ 13667874 h 15135727"/>
              <a:gd name="connsiteX159" fmla="*/ 5943600 w 8128084"/>
              <a:gd name="connsiteY159" fmla="*/ 13716000 h 15135727"/>
              <a:gd name="connsiteX160" fmla="*/ 5702969 w 8128084"/>
              <a:gd name="connsiteY160" fmla="*/ 13667874 h 15135727"/>
              <a:gd name="connsiteX161" fmla="*/ 5582653 w 8128084"/>
              <a:gd name="connsiteY161" fmla="*/ 13691937 h 15135727"/>
              <a:gd name="connsiteX162" fmla="*/ 5727032 w 8128084"/>
              <a:gd name="connsiteY162" fmla="*/ 13836316 h 15135727"/>
              <a:gd name="connsiteX163" fmla="*/ 5582653 w 8128084"/>
              <a:gd name="connsiteY163" fmla="*/ 14052885 h 15135727"/>
              <a:gd name="connsiteX164" fmla="*/ 5462337 w 8128084"/>
              <a:gd name="connsiteY164" fmla="*/ 14149137 h 15135727"/>
              <a:gd name="connsiteX165" fmla="*/ 5342021 w 8128084"/>
              <a:gd name="connsiteY165" fmla="*/ 14004758 h 15135727"/>
              <a:gd name="connsiteX166" fmla="*/ 5245769 w 8128084"/>
              <a:gd name="connsiteY166" fmla="*/ 14004758 h 15135727"/>
              <a:gd name="connsiteX167" fmla="*/ 5245769 w 8128084"/>
              <a:gd name="connsiteY167" fmla="*/ 13956632 h 15135727"/>
              <a:gd name="connsiteX168" fmla="*/ 5101390 w 8128084"/>
              <a:gd name="connsiteY168" fmla="*/ 13956632 h 15135727"/>
              <a:gd name="connsiteX169" fmla="*/ 4981074 w 8128084"/>
              <a:gd name="connsiteY169" fmla="*/ 13860379 h 15135727"/>
              <a:gd name="connsiteX170" fmla="*/ 4740442 w 8128084"/>
              <a:gd name="connsiteY170" fmla="*/ 13908506 h 15135727"/>
              <a:gd name="connsiteX171" fmla="*/ 4475748 w 8128084"/>
              <a:gd name="connsiteY171" fmla="*/ 13956632 h 15135727"/>
              <a:gd name="connsiteX172" fmla="*/ 4379495 w 8128084"/>
              <a:gd name="connsiteY172" fmla="*/ 14028821 h 15135727"/>
              <a:gd name="connsiteX173" fmla="*/ 4403558 w 8128084"/>
              <a:gd name="connsiteY173" fmla="*/ 14197264 h 15135727"/>
              <a:gd name="connsiteX174" fmla="*/ 4572000 w 8128084"/>
              <a:gd name="connsiteY174" fmla="*/ 14149137 h 15135727"/>
              <a:gd name="connsiteX175" fmla="*/ 4523874 w 8128084"/>
              <a:gd name="connsiteY175" fmla="*/ 14558211 h 15135727"/>
              <a:gd name="connsiteX176" fmla="*/ 4403558 w 8128084"/>
              <a:gd name="connsiteY176" fmla="*/ 14437895 h 15135727"/>
              <a:gd name="connsiteX177" fmla="*/ 4403558 w 8128084"/>
              <a:gd name="connsiteY177" fmla="*/ 14437895 h 15135727"/>
              <a:gd name="connsiteX178" fmla="*/ 4283242 w 8128084"/>
              <a:gd name="connsiteY178" fmla="*/ 14245390 h 15135727"/>
              <a:gd name="connsiteX179" fmla="*/ 4235116 w 8128084"/>
              <a:gd name="connsiteY179" fmla="*/ 14341642 h 15135727"/>
              <a:gd name="connsiteX180" fmla="*/ 4162927 w 8128084"/>
              <a:gd name="connsiteY180" fmla="*/ 14389769 h 15135727"/>
              <a:gd name="connsiteX181" fmla="*/ 4162927 w 8128084"/>
              <a:gd name="connsiteY181" fmla="*/ 14389769 h 15135727"/>
              <a:gd name="connsiteX182" fmla="*/ 3922295 w 8128084"/>
              <a:gd name="connsiteY182" fmla="*/ 14245390 h 15135727"/>
              <a:gd name="connsiteX183" fmla="*/ 3801979 w 8128084"/>
              <a:gd name="connsiteY183" fmla="*/ 14293516 h 15135727"/>
              <a:gd name="connsiteX184" fmla="*/ 3681664 w 8128084"/>
              <a:gd name="connsiteY184" fmla="*/ 14389769 h 15135727"/>
              <a:gd name="connsiteX185" fmla="*/ 3657600 w 8128084"/>
              <a:gd name="connsiteY185" fmla="*/ 14654464 h 15135727"/>
              <a:gd name="connsiteX186" fmla="*/ 3513221 w 8128084"/>
              <a:gd name="connsiteY186" fmla="*/ 14726653 h 15135727"/>
              <a:gd name="connsiteX187" fmla="*/ 3513221 w 8128084"/>
              <a:gd name="connsiteY187" fmla="*/ 14871032 h 15135727"/>
              <a:gd name="connsiteX188" fmla="*/ 3633537 w 8128084"/>
              <a:gd name="connsiteY188" fmla="*/ 14967285 h 15135727"/>
              <a:gd name="connsiteX189" fmla="*/ 3609474 w 8128084"/>
              <a:gd name="connsiteY189" fmla="*/ 15087600 h 15135727"/>
              <a:gd name="connsiteX190" fmla="*/ 3441032 w 8128084"/>
              <a:gd name="connsiteY190" fmla="*/ 15039474 h 15135727"/>
              <a:gd name="connsiteX191" fmla="*/ 3272590 w 8128084"/>
              <a:gd name="connsiteY191" fmla="*/ 15063537 h 15135727"/>
              <a:gd name="connsiteX192" fmla="*/ 3248527 w 8128084"/>
              <a:gd name="connsiteY192" fmla="*/ 14895095 h 15135727"/>
              <a:gd name="connsiteX193" fmla="*/ 3128211 w 8128084"/>
              <a:gd name="connsiteY193" fmla="*/ 14919158 h 15135727"/>
              <a:gd name="connsiteX194" fmla="*/ 2959769 w 8128084"/>
              <a:gd name="connsiteY194" fmla="*/ 15135727 h 15135727"/>
              <a:gd name="connsiteX195" fmla="*/ 2935706 w 8128084"/>
              <a:gd name="connsiteY195" fmla="*/ 14895095 h 15135727"/>
              <a:gd name="connsiteX196" fmla="*/ 2791327 w 8128084"/>
              <a:gd name="connsiteY196" fmla="*/ 14943221 h 15135727"/>
              <a:gd name="connsiteX197" fmla="*/ 2671011 w 8128084"/>
              <a:gd name="connsiteY197" fmla="*/ 15039474 h 15135727"/>
              <a:gd name="connsiteX198" fmla="*/ 2430379 w 8128084"/>
              <a:gd name="connsiteY198" fmla="*/ 15087600 h 15135727"/>
              <a:gd name="connsiteX199" fmla="*/ 2237874 w 8128084"/>
              <a:gd name="connsiteY199" fmla="*/ 15039474 h 15135727"/>
              <a:gd name="connsiteX200" fmla="*/ 2622885 w 8128084"/>
              <a:gd name="connsiteY200" fmla="*/ 14846969 h 15135727"/>
              <a:gd name="connsiteX201" fmla="*/ 2887579 w 8128084"/>
              <a:gd name="connsiteY201" fmla="*/ 14774779 h 15135727"/>
              <a:gd name="connsiteX202" fmla="*/ 2839453 w 8128084"/>
              <a:gd name="connsiteY202" fmla="*/ 14582274 h 15135727"/>
              <a:gd name="connsiteX203" fmla="*/ 2935706 w 8128084"/>
              <a:gd name="connsiteY203" fmla="*/ 14510085 h 15135727"/>
              <a:gd name="connsiteX204" fmla="*/ 2935706 w 8128084"/>
              <a:gd name="connsiteY204" fmla="*/ 14510085 h 15135727"/>
              <a:gd name="connsiteX205" fmla="*/ 3080085 w 8128084"/>
              <a:gd name="connsiteY205" fmla="*/ 14413832 h 15135727"/>
              <a:gd name="connsiteX206" fmla="*/ 3152274 w 8128084"/>
              <a:gd name="connsiteY206" fmla="*/ 14341642 h 15135727"/>
              <a:gd name="connsiteX207" fmla="*/ 3080085 w 8128084"/>
              <a:gd name="connsiteY207" fmla="*/ 14269453 h 15135727"/>
              <a:gd name="connsiteX208" fmla="*/ 3152274 w 8128084"/>
              <a:gd name="connsiteY208" fmla="*/ 14197264 h 15135727"/>
              <a:gd name="connsiteX209" fmla="*/ 3152274 w 8128084"/>
              <a:gd name="connsiteY209" fmla="*/ 14052885 h 15135727"/>
              <a:gd name="connsiteX210" fmla="*/ 3080085 w 8128084"/>
              <a:gd name="connsiteY210" fmla="*/ 13980695 h 15135727"/>
              <a:gd name="connsiteX211" fmla="*/ 3056021 w 8128084"/>
              <a:gd name="connsiteY211" fmla="*/ 14076948 h 15135727"/>
              <a:gd name="connsiteX212" fmla="*/ 2935706 w 8128084"/>
              <a:gd name="connsiteY212" fmla="*/ 14076948 h 15135727"/>
              <a:gd name="connsiteX213" fmla="*/ 2863516 w 8128084"/>
              <a:gd name="connsiteY213" fmla="*/ 14125074 h 15135727"/>
              <a:gd name="connsiteX214" fmla="*/ 2719137 w 8128084"/>
              <a:gd name="connsiteY214" fmla="*/ 14197264 h 15135727"/>
              <a:gd name="connsiteX215" fmla="*/ 2646948 w 8128084"/>
              <a:gd name="connsiteY215" fmla="*/ 14197264 h 15135727"/>
              <a:gd name="connsiteX216" fmla="*/ 2598821 w 8128084"/>
              <a:gd name="connsiteY216" fmla="*/ 14125074 h 15135727"/>
              <a:gd name="connsiteX217" fmla="*/ 2430379 w 8128084"/>
              <a:gd name="connsiteY217" fmla="*/ 13836316 h 15135727"/>
              <a:gd name="connsiteX218" fmla="*/ 2646948 w 8128084"/>
              <a:gd name="connsiteY218" fmla="*/ 13812253 h 15135727"/>
              <a:gd name="connsiteX219" fmla="*/ 2502569 w 8128084"/>
              <a:gd name="connsiteY219" fmla="*/ 13475369 h 15135727"/>
              <a:gd name="connsiteX220" fmla="*/ 2550695 w 8128084"/>
              <a:gd name="connsiteY220" fmla="*/ 13186611 h 15135727"/>
              <a:gd name="connsiteX221" fmla="*/ 2719137 w 8128084"/>
              <a:gd name="connsiteY221" fmla="*/ 13042232 h 15135727"/>
              <a:gd name="connsiteX222" fmla="*/ 2791327 w 8128084"/>
              <a:gd name="connsiteY222" fmla="*/ 12945979 h 15135727"/>
              <a:gd name="connsiteX223" fmla="*/ 3031958 w 8128084"/>
              <a:gd name="connsiteY223" fmla="*/ 13090358 h 15135727"/>
              <a:gd name="connsiteX224" fmla="*/ 3056021 w 8128084"/>
              <a:gd name="connsiteY224" fmla="*/ 12753474 h 15135727"/>
              <a:gd name="connsiteX225" fmla="*/ 2887579 w 8128084"/>
              <a:gd name="connsiteY225" fmla="*/ 12777537 h 15135727"/>
              <a:gd name="connsiteX226" fmla="*/ 2815390 w 8128084"/>
              <a:gd name="connsiteY226" fmla="*/ 12777537 h 15135727"/>
              <a:gd name="connsiteX227" fmla="*/ 3176337 w 8128084"/>
              <a:gd name="connsiteY227" fmla="*/ 12368464 h 15135727"/>
              <a:gd name="connsiteX228" fmla="*/ 3104148 w 8128084"/>
              <a:gd name="connsiteY228" fmla="*/ 12320337 h 15135727"/>
              <a:gd name="connsiteX229" fmla="*/ 3104148 w 8128084"/>
              <a:gd name="connsiteY229" fmla="*/ 12320337 h 15135727"/>
              <a:gd name="connsiteX230" fmla="*/ 3007895 w 8128084"/>
              <a:gd name="connsiteY230" fmla="*/ 12079706 h 15135727"/>
              <a:gd name="connsiteX231" fmla="*/ 2911642 w 8128084"/>
              <a:gd name="connsiteY231" fmla="*/ 11935327 h 15135727"/>
              <a:gd name="connsiteX232" fmla="*/ 2863516 w 8128084"/>
              <a:gd name="connsiteY232" fmla="*/ 11694695 h 15135727"/>
              <a:gd name="connsiteX233" fmla="*/ 2911642 w 8128084"/>
              <a:gd name="connsiteY233" fmla="*/ 11454064 h 15135727"/>
              <a:gd name="connsiteX234" fmla="*/ 3056021 w 8128084"/>
              <a:gd name="connsiteY234" fmla="*/ 11454064 h 15135727"/>
              <a:gd name="connsiteX235" fmla="*/ 2983832 w 8128084"/>
              <a:gd name="connsiteY235" fmla="*/ 11381874 h 15135727"/>
              <a:gd name="connsiteX236" fmla="*/ 3031958 w 8128084"/>
              <a:gd name="connsiteY236" fmla="*/ 11285621 h 15135727"/>
              <a:gd name="connsiteX237" fmla="*/ 3007895 w 8128084"/>
              <a:gd name="connsiteY237" fmla="*/ 11189369 h 15135727"/>
              <a:gd name="connsiteX238" fmla="*/ 2887579 w 8128084"/>
              <a:gd name="connsiteY238" fmla="*/ 11141242 h 15135727"/>
              <a:gd name="connsiteX239" fmla="*/ 2887579 w 8128084"/>
              <a:gd name="connsiteY239" fmla="*/ 10972800 h 15135727"/>
              <a:gd name="connsiteX240" fmla="*/ 2887579 w 8128084"/>
              <a:gd name="connsiteY240" fmla="*/ 10924674 h 15135727"/>
              <a:gd name="connsiteX241" fmla="*/ 2767264 w 8128084"/>
              <a:gd name="connsiteY241" fmla="*/ 11020927 h 15135727"/>
              <a:gd name="connsiteX242" fmla="*/ 2743200 w 8128084"/>
              <a:gd name="connsiteY242" fmla="*/ 10924674 h 15135727"/>
              <a:gd name="connsiteX243" fmla="*/ 2550695 w 8128084"/>
              <a:gd name="connsiteY243" fmla="*/ 11020927 h 15135727"/>
              <a:gd name="connsiteX244" fmla="*/ 2526632 w 8128084"/>
              <a:gd name="connsiteY244" fmla="*/ 11117179 h 15135727"/>
              <a:gd name="connsiteX245" fmla="*/ 2334127 w 8128084"/>
              <a:gd name="connsiteY245" fmla="*/ 10996864 h 15135727"/>
              <a:gd name="connsiteX246" fmla="*/ 2358190 w 8128084"/>
              <a:gd name="connsiteY246" fmla="*/ 10732169 h 15135727"/>
              <a:gd name="connsiteX247" fmla="*/ 2334127 w 8128084"/>
              <a:gd name="connsiteY247" fmla="*/ 10587790 h 15135727"/>
              <a:gd name="connsiteX248" fmla="*/ 2406316 w 8128084"/>
              <a:gd name="connsiteY248" fmla="*/ 10491537 h 15135727"/>
              <a:gd name="connsiteX249" fmla="*/ 2598821 w 8128084"/>
              <a:gd name="connsiteY249" fmla="*/ 10684042 h 15135727"/>
              <a:gd name="connsiteX250" fmla="*/ 2767264 w 8128084"/>
              <a:gd name="connsiteY250" fmla="*/ 10684042 h 15135727"/>
              <a:gd name="connsiteX251" fmla="*/ 2646948 w 8128084"/>
              <a:gd name="connsiteY251" fmla="*/ 10515600 h 15135727"/>
              <a:gd name="connsiteX252" fmla="*/ 2815390 w 8128084"/>
              <a:gd name="connsiteY252" fmla="*/ 10395285 h 15135727"/>
              <a:gd name="connsiteX253" fmla="*/ 3080085 w 8128084"/>
              <a:gd name="connsiteY253" fmla="*/ 10419348 h 15135727"/>
              <a:gd name="connsiteX254" fmla="*/ 3248527 w 8128084"/>
              <a:gd name="connsiteY254" fmla="*/ 10539664 h 15135727"/>
              <a:gd name="connsiteX255" fmla="*/ 3320716 w 8128084"/>
              <a:gd name="connsiteY255" fmla="*/ 10659979 h 15135727"/>
              <a:gd name="connsiteX256" fmla="*/ 3465095 w 8128084"/>
              <a:gd name="connsiteY256" fmla="*/ 10659979 h 15135727"/>
              <a:gd name="connsiteX257" fmla="*/ 3441032 w 8128084"/>
              <a:gd name="connsiteY257" fmla="*/ 10491537 h 15135727"/>
              <a:gd name="connsiteX258" fmla="*/ 3392906 w 8128084"/>
              <a:gd name="connsiteY258" fmla="*/ 10250906 h 15135727"/>
              <a:gd name="connsiteX259" fmla="*/ 3152274 w 8128084"/>
              <a:gd name="connsiteY259" fmla="*/ 10250906 h 15135727"/>
              <a:gd name="connsiteX260" fmla="*/ 3176337 w 8128084"/>
              <a:gd name="connsiteY260" fmla="*/ 10178716 h 15135727"/>
              <a:gd name="connsiteX261" fmla="*/ 3104148 w 8128084"/>
              <a:gd name="connsiteY261" fmla="*/ 10154653 h 15135727"/>
              <a:gd name="connsiteX262" fmla="*/ 3007895 w 8128084"/>
              <a:gd name="connsiteY262" fmla="*/ 9962148 h 15135727"/>
              <a:gd name="connsiteX263" fmla="*/ 3176337 w 8128084"/>
              <a:gd name="connsiteY263" fmla="*/ 9889958 h 15135727"/>
              <a:gd name="connsiteX264" fmla="*/ 2959769 w 8128084"/>
              <a:gd name="connsiteY264" fmla="*/ 9504948 h 15135727"/>
              <a:gd name="connsiteX265" fmla="*/ 2791327 w 8128084"/>
              <a:gd name="connsiteY265" fmla="*/ 9456821 h 15135727"/>
              <a:gd name="connsiteX266" fmla="*/ 2574758 w 8128084"/>
              <a:gd name="connsiteY266" fmla="*/ 9336506 h 15135727"/>
              <a:gd name="connsiteX267" fmla="*/ 2550695 w 8128084"/>
              <a:gd name="connsiteY267" fmla="*/ 9071811 h 15135727"/>
              <a:gd name="connsiteX268" fmla="*/ 2695074 w 8128084"/>
              <a:gd name="connsiteY268" fmla="*/ 8999621 h 15135727"/>
              <a:gd name="connsiteX269" fmla="*/ 2622885 w 8128084"/>
              <a:gd name="connsiteY269" fmla="*/ 8975558 h 15135727"/>
              <a:gd name="connsiteX270" fmla="*/ 2430379 w 8128084"/>
              <a:gd name="connsiteY270" fmla="*/ 8999621 h 15135727"/>
              <a:gd name="connsiteX271" fmla="*/ 2261937 w 8128084"/>
              <a:gd name="connsiteY271" fmla="*/ 9168064 h 15135727"/>
              <a:gd name="connsiteX272" fmla="*/ 2237874 w 8128084"/>
              <a:gd name="connsiteY272" fmla="*/ 8999621 h 15135727"/>
              <a:gd name="connsiteX273" fmla="*/ 2117558 w 8128084"/>
              <a:gd name="connsiteY273" fmla="*/ 8975558 h 15135727"/>
              <a:gd name="connsiteX274" fmla="*/ 2045369 w 8128084"/>
              <a:gd name="connsiteY274" fmla="*/ 8783053 h 15135727"/>
              <a:gd name="connsiteX275" fmla="*/ 1852864 w 8128084"/>
              <a:gd name="connsiteY275" fmla="*/ 8758990 h 15135727"/>
              <a:gd name="connsiteX276" fmla="*/ 1636295 w 8128084"/>
              <a:gd name="connsiteY276" fmla="*/ 8927432 h 15135727"/>
              <a:gd name="connsiteX277" fmla="*/ 1588169 w 8128084"/>
              <a:gd name="connsiteY277" fmla="*/ 9023685 h 15135727"/>
              <a:gd name="connsiteX278" fmla="*/ 1515979 w 8128084"/>
              <a:gd name="connsiteY278" fmla="*/ 8879306 h 15135727"/>
              <a:gd name="connsiteX279" fmla="*/ 1347537 w 8128084"/>
              <a:gd name="connsiteY279" fmla="*/ 8879306 h 15135727"/>
              <a:gd name="connsiteX280" fmla="*/ 1347537 w 8128084"/>
              <a:gd name="connsiteY280" fmla="*/ 8710864 h 15135727"/>
              <a:gd name="connsiteX281" fmla="*/ 1106906 w 8128084"/>
              <a:gd name="connsiteY281" fmla="*/ 8783053 h 15135727"/>
              <a:gd name="connsiteX282" fmla="*/ 890337 w 8128084"/>
              <a:gd name="connsiteY282" fmla="*/ 8686800 h 15135727"/>
              <a:gd name="connsiteX283" fmla="*/ 649706 w 8128084"/>
              <a:gd name="connsiteY283" fmla="*/ 8662737 h 15135727"/>
              <a:gd name="connsiteX284" fmla="*/ 385011 w 8128084"/>
              <a:gd name="connsiteY284" fmla="*/ 8566485 h 15135727"/>
              <a:gd name="connsiteX285" fmla="*/ 577516 w 8128084"/>
              <a:gd name="connsiteY285" fmla="*/ 8373979 h 15135727"/>
              <a:gd name="connsiteX286" fmla="*/ 794085 w 8128084"/>
              <a:gd name="connsiteY286" fmla="*/ 8301790 h 15135727"/>
              <a:gd name="connsiteX287" fmla="*/ 745958 w 8128084"/>
              <a:gd name="connsiteY287" fmla="*/ 8133348 h 15135727"/>
              <a:gd name="connsiteX288" fmla="*/ 818148 w 8128084"/>
              <a:gd name="connsiteY288" fmla="*/ 7820527 h 15135727"/>
              <a:gd name="connsiteX289" fmla="*/ 697832 w 8128084"/>
              <a:gd name="connsiteY289" fmla="*/ 7820527 h 15135727"/>
              <a:gd name="connsiteX290" fmla="*/ 625642 w 8128084"/>
              <a:gd name="connsiteY290" fmla="*/ 7916779 h 15135727"/>
              <a:gd name="connsiteX291" fmla="*/ 457200 w 8128084"/>
              <a:gd name="connsiteY291" fmla="*/ 7820527 h 15135727"/>
              <a:gd name="connsiteX292" fmla="*/ 529390 w 8128084"/>
              <a:gd name="connsiteY292" fmla="*/ 7700211 h 15135727"/>
              <a:gd name="connsiteX293" fmla="*/ 938464 w 8128084"/>
              <a:gd name="connsiteY293" fmla="*/ 7676148 h 15135727"/>
              <a:gd name="connsiteX294" fmla="*/ 1058779 w 8128084"/>
              <a:gd name="connsiteY294" fmla="*/ 7459579 h 15135727"/>
              <a:gd name="connsiteX295" fmla="*/ 1203158 w 8128084"/>
              <a:gd name="connsiteY295" fmla="*/ 7603958 h 15135727"/>
              <a:gd name="connsiteX296" fmla="*/ 1299411 w 8128084"/>
              <a:gd name="connsiteY296" fmla="*/ 7555832 h 15135727"/>
              <a:gd name="connsiteX297" fmla="*/ 1443790 w 8128084"/>
              <a:gd name="connsiteY297" fmla="*/ 7507706 h 15135727"/>
              <a:gd name="connsiteX298" fmla="*/ 1684421 w 8128084"/>
              <a:gd name="connsiteY298" fmla="*/ 7603958 h 15135727"/>
              <a:gd name="connsiteX299" fmla="*/ 1684421 w 8128084"/>
              <a:gd name="connsiteY299" fmla="*/ 7603958 h 15135727"/>
              <a:gd name="connsiteX300" fmla="*/ 1540042 w 8128084"/>
              <a:gd name="connsiteY300" fmla="*/ 7363327 h 15135727"/>
              <a:gd name="connsiteX301" fmla="*/ 1299411 w 8128084"/>
              <a:gd name="connsiteY301" fmla="*/ 7315200 h 15135727"/>
              <a:gd name="connsiteX302" fmla="*/ 1130969 w 8128084"/>
              <a:gd name="connsiteY302" fmla="*/ 7339264 h 15135727"/>
              <a:gd name="connsiteX303" fmla="*/ 1034716 w 8128084"/>
              <a:gd name="connsiteY303" fmla="*/ 7315200 h 15135727"/>
              <a:gd name="connsiteX304" fmla="*/ 1155032 w 8128084"/>
              <a:gd name="connsiteY304" fmla="*/ 7050506 h 15135727"/>
              <a:gd name="connsiteX305" fmla="*/ 1155032 w 8128084"/>
              <a:gd name="connsiteY305" fmla="*/ 6930190 h 15135727"/>
              <a:gd name="connsiteX306" fmla="*/ 1155032 w 8128084"/>
              <a:gd name="connsiteY306" fmla="*/ 6761748 h 15135727"/>
              <a:gd name="connsiteX307" fmla="*/ 1203158 w 8128084"/>
              <a:gd name="connsiteY307" fmla="*/ 6617369 h 15135727"/>
              <a:gd name="connsiteX308" fmla="*/ 1371600 w 8128084"/>
              <a:gd name="connsiteY308" fmla="*/ 6472990 h 15135727"/>
              <a:gd name="connsiteX309" fmla="*/ 1443790 w 8128084"/>
              <a:gd name="connsiteY309" fmla="*/ 6328611 h 15135727"/>
              <a:gd name="connsiteX310" fmla="*/ 1419727 w 8128084"/>
              <a:gd name="connsiteY310" fmla="*/ 6208295 h 15135727"/>
              <a:gd name="connsiteX311" fmla="*/ 1275348 w 8128084"/>
              <a:gd name="connsiteY311" fmla="*/ 6304548 h 15135727"/>
              <a:gd name="connsiteX312" fmla="*/ 1323474 w 8128084"/>
              <a:gd name="connsiteY312" fmla="*/ 6015790 h 15135727"/>
              <a:gd name="connsiteX313" fmla="*/ 1540042 w 8128084"/>
              <a:gd name="connsiteY313" fmla="*/ 5871411 h 15135727"/>
              <a:gd name="connsiteX314" fmla="*/ 1540042 w 8128084"/>
              <a:gd name="connsiteY314" fmla="*/ 5751095 h 15135727"/>
              <a:gd name="connsiteX315" fmla="*/ 1395664 w 8128084"/>
              <a:gd name="connsiteY315" fmla="*/ 5799221 h 15135727"/>
              <a:gd name="connsiteX316" fmla="*/ 1179095 w 8128084"/>
              <a:gd name="connsiteY316" fmla="*/ 5799221 h 15135727"/>
              <a:gd name="connsiteX317" fmla="*/ 890337 w 8128084"/>
              <a:gd name="connsiteY317" fmla="*/ 5775158 h 15135727"/>
              <a:gd name="connsiteX318" fmla="*/ 697832 w 8128084"/>
              <a:gd name="connsiteY318" fmla="*/ 5606716 h 15135727"/>
              <a:gd name="connsiteX319" fmla="*/ 577516 w 8128084"/>
              <a:gd name="connsiteY319" fmla="*/ 5582653 h 15135727"/>
              <a:gd name="connsiteX320" fmla="*/ 697832 w 8128084"/>
              <a:gd name="connsiteY320" fmla="*/ 5775158 h 15135727"/>
              <a:gd name="connsiteX321" fmla="*/ 409074 w 8128084"/>
              <a:gd name="connsiteY321" fmla="*/ 5799221 h 15135727"/>
              <a:gd name="connsiteX322" fmla="*/ 168442 w 8128084"/>
              <a:gd name="connsiteY322" fmla="*/ 5702969 h 15135727"/>
              <a:gd name="connsiteX323" fmla="*/ 264695 w 8128084"/>
              <a:gd name="connsiteY323" fmla="*/ 5558590 h 15135727"/>
              <a:gd name="connsiteX324" fmla="*/ 144379 w 8128084"/>
              <a:gd name="connsiteY324" fmla="*/ 5510464 h 15135727"/>
              <a:gd name="connsiteX325" fmla="*/ 0 w 8128084"/>
              <a:gd name="connsiteY325" fmla="*/ 5462337 h 15135727"/>
              <a:gd name="connsiteX326" fmla="*/ 96253 w 8128084"/>
              <a:gd name="connsiteY32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06127 w 8128084"/>
              <a:gd name="connsiteY98" fmla="*/ 310414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67856 w 8128084"/>
              <a:gd name="connsiteY107" fmla="*/ 425416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5919537 w 8128084"/>
              <a:gd name="connsiteY109" fmla="*/ 4403558 h 15135727"/>
              <a:gd name="connsiteX110" fmla="*/ 5775158 w 8128084"/>
              <a:gd name="connsiteY110" fmla="*/ 4451685 h 15135727"/>
              <a:gd name="connsiteX111" fmla="*/ 5630779 w 8128084"/>
              <a:gd name="connsiteY111" fmla="*/ 4547937 h 15135727"/>
              <a:gd name="connsiteX112" fmla="*/ 5510464 w 8128084"/>
              <a:gd name="connsiteY112" fmla="*/ 4620127 h 15135727"/>
              <a:gd name="connsiteX113" fmla="*/ 5510464 w 8128084"/>
              <a:gd name="connsiteY113" fmla="*/ 4812632 h 15135727"/>
              <a:gd name="connsiteX114" fmla="*/ 5317958 w 8128084"/>
              <a:gd name="connsiteY114" fmla="*/ 4981074 h 15135727"/>
              <a:gd name="connsiteX115" fmla="*/ 5005137 w 8128084"/>
              <a:gd name="connsiteY115" fmla="*/ 5149516 h 15135727"/>
              <a:gd name="connsiteX116" fmla="*/ 4692316 w 8128084"/>
              <a:gd name="connsiteY116" fmla="*/ 5149516 h 15135727"/>
              <a:gd name="connsiteX117" fmla="*/ 4523874 w 8128084"/>
              <a:gd name="connsiteY117" fmla="*/ 5366085 h 15135727"/>
              <a:gd name="connsiteX118" fmla="*/ 4211053 w 8128084"/>
              <a:gd name="connsiteY118" fmla="*/ 5414211 h 15135727"/>
              <a:gd name="connsiteX119" fmla="*/ 4114800 w 8128084"/>
              <a:gd name="connsiteY119" fmla="*/ 5390148 h 15135727"/>
              <a:gd name="connsiteX120" fmla="*/ 4018548 w 8128084"/>
              <a:gd name="connsiteY120" fmla="*/ 5630779 h 15135727"/>
              <a:gd name="connsiteX121" fmla="*/ 4090737 w 8128084"/>
              <a:gd name="connsiteY121" fmla="*/ 5871411 h 15135727"/>
              <a:gd name="connsiteX122" fmla="*/ 4090737 w 8128084"/>
              <a:gd name="connsiteY122" fmla="*/ 6184232 h 15135727"/>
              <a:gd name="connsiteX123" fmla="*/ 4186990 w 8128084"/>
              <a:gd name="connsiteY123" fmla="*/ 6472990 h 15135727"/>
              <a:gd name="connsiteX124" fmla="*/ 4042611 w 8128084"/>
              <a:gd name="connsiteY124" fmla="*/ 6352674 h 15135727"/>
              <a:gd name="connsiteX125" fmla="*/ 3946358 w 8128084"/>
              <a:gd name="connsiteY125" fmla="*/ 6376737 h 15135727"/>
              <a:gd name="connsiteX126" fmla="*/ 4114800 w 8128084"/>
              <a:gd name="connsiteY126" fmla="*/ 6641432 h 15135727"/>
              <a:gd name="connsiteX127" fmla="*/ 4451685 w 8128084"/>
              <a:gd name="connsiteY127" fmla="*/ 6737685 h 15135727"/>
              <a:gd name="connsiteX128" fmla="*/ 4620127 w 8128084"/>
              <a:gd name="connsiteY128" fmla="*/ 6978316 h 15135727"/>
              <a:gd name="connsiteX129" fmla="*/ 4740442 w 8128084"/>
              <a:gd name="connsiteY129" fmla="*/ 7170821 h 15135727"/>
              <a:gd name="connsiteX130" fmla="*/ 5077327 w 8128084"/>
              <a:gd name="connsiteY130" fmla="*/ 7387390 h 15135727"/>
              <a:gd name="connsiteX131" fmla="*/ 5125453 w 8128084"/>
              <a:gd name="connsiteY131" fmla="*/ 7603958 h 15135727"/>
              <a:gd name="connsiteX132" fmla="*/ 5197642 w 8128084"/>
              <a:gd name="connsiteY132" fmla="*/ 7796464 h 15135727"/>
              <a:gd name="connsiteX133" fmla="*/ 5486400 w 8128084"/>
              <a:gd name="connsiteY133" fmla="*/ 7964906 h 15135727"/>
              <a:gd name="connsiteX134" fmla="*/ 5486400 w 8128084"/>
              <a:gd name="connsiteY134" fmla="*/ 8349916 h 15135727"/>
              <a:gd name="connsiteX135" fmla="*/ 5678906 w 8128084"/>
              <a:gd name="connsiteY135" fmla="*/ 8614611 h 15135727"/>
              <a:gd name="connsiteX136" fmla="*/ 5919537 w 8128084"/>
              <a:gd name="connsiteY136" fmla="*/ 9071811 h 15135727"/>
              <a:gd name="connsiteX137" fmla="*/ 6160169 w 8128084"/>
              <a:gd name="connsiteY137" fmla="*/ 9336506 h 15135727"/>
              <a:gd name="connsiteX138" fmla="*/ 6280485 w 8128084"/>
              <a:gd name="connsiteY138" fmla="*/ 9601200 h 15135727"/>
              <a:gd name="connsiteX139" fmla="*/ 6400800 w 8128084"/>
              <a:gd name="connsiteY139" fmla="*/ 9793706 h 15135727"/>
              <a:gd name="connsiteX140" fmla="*/ 6569242 w 8128084"/>
              <a:gd name="connsiteY140" fmla="*/ 10058400 h 15135727"/>
              <a:gd name="connsiteX141" fmla="*/ 6713621 w 8128084"/>
              <a:gd name="connsiteY141" fmla="*/ 10106527 h 15135727"/>
              <a:gd name="connsiteX142" fmla="*/ 6545179 w 8128084"/>
              <a:gd name="connsiteY142" fmla="*/ 10202779 h 15135727"/>
              <a:gd name="connsiteX143" fmla="*/ 6569242 w 8128084"/>
              <a:gd name="connsiteY143" fmla="*/ 10443411 h 15135727"/>
              <a:gd name="connsiteX144" fmla="*/ 6593306 w 8128084"/>
              <a:gd name="connsiteY144" fmla="*/ 10708106 h 15135727"/>
              <a:gd name="connsiteX145" fmla="*/ 6761748 w 8128084"/>
              <a:gd name="connsiteY145" fmla="*/ 10924674 h 15135727"/>
              <a:gd name="connsiteX146" fmla="*/ 6641432 w 8128084"/>
              <a:gd name="connsiteY146" fmla="*/ 11093116 h 15135727"/>
              <a:gd name="connsiteX147" fmla="*/ 6713621 w 8128084"/>
              <a:gd name="connsiteY147" fmla="*/ 11261558 h 15135727"/>
              <a:gd name="connsiteX148" fmla="*/ 6737685 w 8128084"/>
              <a:gd name="connsiteY148" fmla="*/ 11526253 h 15135727"/>
              <a:gd name="connsiteX149" fmla="*/ 6617369 w 8128084"/>
              <a:gd name="connsiteY149" fmla="*/ 11839074 h 15135727"/>
              <a:gd name="connsiteX150" fmla="*/ 6617369 w 8128084"/>
              <a:gd name="connsiteY150" fmla="*/ 12031579 h 15135727"/>
              <a:gd name="connsiteX151" fmla="*/ 6641432 w 8128084"/>
              <a:gd name="connsiteY151" fmla="*/ 12127832 h 15135727"/>
              <a:gd name="connsiteX152" fmla="*/ 6761748 w 8128084"/>
              <a:gd name="connsiteY152" fmla="*/ 12031579 h 15135727"/>
              <a:gd name="connsiteX153" fmla="*/ 6761748 w 8128084"/>
              <a:gd name="connsiteY153" fmla="*/ 12296274 h 15135727"/>
              <a:gd name="connsiteX154" fmla="*/ 6689558 w 8128084"/>
              <a:gd name="connsiteY154" fmla="*/ 12512842 h 15135727"/>
              <a:gd name="connsiteX155" fmla="*/ 6785811 w 8128084"/>
              <a:gd name="connsiteY155" fmla="*/ 12777537 h 15135727"/>
              <a:gd name="connsiteX156" fmla="*/ 6569242 w 8128084"/>
              <a:gd name="connsiteY156" fmla="*/ 12873790 h 15135727"/>
              <a:gd name="connsiteX157" fmla="*/ 6545179 w 8128084"/>
              <a:gd name="connsiteY157" fmla="*/ 13090358 h 15135727"/>
              <a:gd name="connsiteX158" fmla="*/ 6448927 w 8128084"/>
              <a:gd name="connsiteY158" fmla="*/ 13355053 h 15135727"/>
              <a:gd name="connsiteX159" fmla="*/ 6256421 w 8128084"/>
              <a:gd name="connsiteY159" fmla="*/ 13571621 h 15135727"/>
              <a:gd name="connsiteX160" fmla="*/ 6087979 w 8128084"/>
              <a:gd name="connsiteY160" fmla="*/ 13667874 h 15135727"/>
              <a:gd name="connsiteX161" fmla="*/ 5943600 w 8128084"/>
              <a:gd name="connsiteY161" fmla="*/ 13716000 h 15135727"/>
              <a:gd name="connsiteX162" fmla="*/ 5702969 w 8128084"/>
              <a:gd name="connsiteY162" fmla="*/ 13667874 h 15135727"/>
              <a:gd name="connsiteX163" fmla="*/ 5582653 w 8128084"/>
              <a:gd name="connsiteY163" fmla="*/ 13691937 h 15135727"/>
              <a:gd name="connsiteX164" fmla="*/ 5727032 w 8128084"/>
              <a:gd name="connsiteY164" fmla="*/ 13836316 h 15135727"/>
              <a:gd name="connsiteX165" fmla="*/ 5582653 w 8128084"/>
              <a:gd name="connsiteY165" fmla="*/ 14052885 h 15135727"/>
              <a:gd name="connsiteX166" fmla="*/ 5462337 w 8128084"/>
              <a:gd name="connsiteY166" fmla="*/ 14149137 h 15135727"/>
              <a:gd name="connsiteX167" fmla="*/ 5342021 w 8128084"/>
              <a:gd name="connsiteY167" fmla="*/ 14004758 h 15135727"/>
              <a:gd name="connsiteX168" fmla="*/ 5245769 w 8128084"/>
              <a:gd name="connsiteY168" fmla="*/ 14004758 h 15135727"/>
              <a:gd name="connsiteX169" fmla="*/ 5245769 w 8128084"/>
              <a:gd name="connsiteY169" fmla="*/ 13956632 h 15135727"/>
              <a:gd name="connsiteX170" fmla="*/ 5101390 w 8128084"/>
              <a:gd name="connsiteY170" fmla="*/ 13956632 h 15135727"/>
              <a:gd name="connsiteX171" fmla="*/ 4981074 w 8128084"/>
              <a:gd name="connsiteY171" fmla="*/ 13860379 h 15135727"/>
              <a:gd name="connsiteX172" fmla="*/ 4740442 w 8128084"/>
              <a:gd name="connsiteY172" fmla="*/ 13908506 h 15135727"/>
              <a:gd name="connsiteX173" fmla="*/ 4475748 w 8128084"/>
              <a:gd name="connsiteY173" fmla="*/ 13956632 h 15135727"/>
              <a:gd name="connsiteX174" fmla="*/ 4379495 w 8128084"/>
              <a:gd name="connsiteY174" fmla="*/ 14028821 h 15135727"/>
              <a:gd name="connsiteX175" fmla="*/ 4403558 w 8128084"/>
              <a:gd name="connsiteY175" fmla="*/ 14197264 h 15135727"/>
              <a:gd name="connsiteX176" fmla="*/ 4572000 w 8128084"/>
              <a:gd name="connsiteY176" fmla="*/ 14149137 h 15135727"/>
              <a:gd name="connsiteX177" fmla="*/ 4523874 w 8128084"/>
              <a:gd name="connsiteY177" fmla="*/ 14558211 h 15135727"/>
              <a:gd name="connsiteX178" fmla="*/ 4403558 w 8128084"/>
              <a:gd name="connsiteY178" fmla="*/ 14437895 h 15135727"/>
              <a:gd name="connsiteX179" fmla="*/ 4403558 w 8128084"/>
              <a:gd name="connsiteY179" fmla="*/ 14437895 h 15135727"/>
              <a:gd name="connsiteX180" fmla="*/ 4283242 w 8128084"/>
              <a:gd name="connsiteY180" fmla="*/ 14245390 h 15135727"/>
              <a:gd name="connsiteX181" fmla="*/ 4235116 w 8128084"/>
              <a:gd name="connsiteY181" fmla="*/ 14341642 h 15135727"/>
              <a:gd name="connsiteX182" fmla="*/ 4162927 w 8128084"/>
              <a:gd name="connsiteY182" fmla="*/ 14389769 h 15135727"/>
              <a:gd name="connsiteX183" fmla="*/ 4162927 w 8128084"/>
              <a:gd name="connsiteY183" fmla="*/ 14389769 h 15135727"/>
              <a:gd name="connsiteX184" fmla="*/ 3922295 w 8128084"/>
              <a:gd name="connsiteY184" fmla="*/ 14245390 h 15135727"/>
              <a:gd name="connsiteX185" fmla="*/ 3801979 w 8128084"/>
              <a:gd name="connsiteY185" fmla="*/ 14293516 h 15135727"/>
              <a:gd name="connsiteX186" fmla="*/ 3681664 w 8128084"/>
              <a:gd name="connsiteY186" fmla="*/ 14389769 h 15135727"/>
              <a:gd name="connsiteX187" fmla="*/ 3657600 w 8128084"/>
              <a:gd name="connsiteY187" fmla="*/ 14654464 h 15135727"/>
              <a:gd name="connsiteX188" fmla="*/ 3513221 w 8128084"/>
              <a:gd name="connsiteY188" fmla="*/ 14726653 h 15135727"/>
              <a:gd name="connsiteX189" fmla="*/ 3513221 w 8128084"/>
              <a:gd name="connsiteY189" fmla="*/ 14871032 h 15135727"/>
              <a:gd name="connsiteX190" fmla="*/ 3633537 w 8128084"/>
              <a:gd name="connsiteY190" fmla="*/ 14967285 h 15135727"/>
              <a:gd name="connsiteX191" fmla="*/ 3609474 w 8128084"/>
              <a:gd name="connsiteY191" fmla="*/ 15087600 h 15135727"/>
              <a:gd name="connsiteX192" fmla="*/ 3441032 w 8128084"/>
              <a:gd name="connsiteY192" fmla="*/ 15039474 h 15135727"/>
              <a:gd name="connsiteX193" fmla="*/ 3272590 w 8128084"/>
              <a:gd name="connsiteY193" fmla="*/ 15063537 h 15135727"/>
              <a:gd name="connsiteX194" fmla="*/ 3248527 w 8128084"/>
              <a:gd name="connsiteY194" fmla="*/ 14895095 h 15135727"/>
              <a:gd name="connsiteX195" fmla="*/ 3128211 w 8128084"/>
              <a:gd name="connsiteY195" fmla="*/ 14919158 h 15135727"/>
              <a:gd name="connsiteX196" fmla="*/ 2959769 w 8128084"/>
              <a:gd name="connsiteY196" fmla="*/ 15135727 h 15135727"/>
              <a:gd name="connsiteX197" fmla="*/ 2935706 w 8128084"/>
              <a:gd name="connsiteY197" fmla="*/ 14895095 h 15135727"/>
              <a:gd name="connsiteX198" fmla="*/ 2791327 w 8128084"/>
              <a:gd name="connsiteY198" fmla="*/ 14943221 h 15135727"/>
              <a:gd name="connsiteX199" fmla="*/ 2671011 w 8128084"/>
              <a:gd name="connsiteY199" fmla="*/ 15039474 h 15135727"/>
              <a:gd name="connsiteX200" fmla="*/ 2430379 w 8128084"/>
              <a:gd name="connsiteY200" fmla="*/ 15087600 h 15135727"/>
              <a:gd name="connsiteX201" fmla="*/ 2237874 w 8128084"/>
              <a:gd name="connsiteY201" fmla="*/ 15039474 h 15135727"/>
              <a:gd name="connsiteX202" fmla="*/ 2622885 w 8128084"/>
              <a:gd name="connsiteY202" fmla="*/ 14846969 h 15135727"/>
              <a:gd name="connsiteX203" fmla="*/ 2887579 w 8128084"/>
              <a:gd name="connsiteY203" fmla="*/ 14774779 h 15135727"/>
              <a:gd name="connsiteX204" fmla="*/ 2839453 w 8128084"/>
              <a:gd name="connsiteY204" fmla="*/ 14582274 h 15135727"/>
              <a:gd name="connsiteX205" fmla="*/ 2935706 w 8128084"/>
              <a:gd name="connsiteY205" fmla="*/ 14510085 h 15135727"/>
              <a:gd name="connsiteX206" fmla="*/ 2935706 w 8128084"/>
              <a:gd name="connsiteY206" fmla="*/ 14510085 h 15135727"/>
              <a:gd name="connsiteX207" fmla="*/ 3080085 w 8128084"/>
              <a:gd name="connsiteY207" fmla="*/ 14413832 h 15135727"/>
              <a:gd name="connsiteX208" fmla="*/ 3152274 w 8128084"/>
              <a:gd name="connsiteY208" fmla="*/ 14341642 h 15135727"/>
              <a:gd name="connsiteX209" fmla="*/ 3080085 w 8128084"/>
              <a:gd name="connsiteY209" fmla="*/ 14269453 h 15135727"/>
              <a:gd name="connsiteX210" fmla="*/ 3152274 w 8128084"/>
              <a:gd name="connsiteY210" fmla="*/ 14197264 h 15135727"/>
              <a:gd name="connsiteX211" fmla="*/ 3152274 w 8128084"/>
              <a:gd name="connsiteY211" fmla="*/ 14052885 h 15135727"/>
              <a:gd name="connsiteX212" fmla="*/ 3080085 w 8128084"/>
              <a:gd name="connsiteY212" fmla="*/ 13980695 h 15135727"/>
              <a:gd name="connsiteX213" fmla="*/ 3056021 w 8128084"/>
              <a:gd name="connsiteY213" fmla="*/ 14076948 h 15135727"/>
              <a:gd name="connsiteX214" fmla="*/ 2935706 w 8128084"/>
              <a:gd name="connsiteY214" fmla="*/ 14076948 h 15135727"/>
              <a:gd name="connsiteX215" fmla="*/ 2863516 w 8128084"/>
              <a:gd name="connsiteY215" fmla="*/ 14125074 h 15135727"/>
              <a:gd name="connsiteX216" fmla="*/ 2719137 w 8128084"/>
              <a:gd name="connsiteY216" fmla="*/ 14197264 h 15135727"/>
              <a:gd name="connsiteX217" fmla="*/ 2646948 w 8128084"/>
              <a:gd name="connsiteY217" fmla="*/ 14197264 h 15135727"/>
              <a:gd name="connsiteX218" fmla="*/ 2598821 w 8128084"/>
              <a:gd name="connsiteY218" fmla="*/ 14125074 h 15135727"/>
              <a:gd name="connsiteX219" fmla="*/ 2430379 w 8128084"/>
              <a:gd name="connsiteY219" fmla="*/ 13836316 h 15135727"/>
              <a:gd name="connsiteX220" fmla="*/ 2646948 w 8128084"/>
              <a:gd name="connsiteY220" fmla="*/ 13812253 h 15135727"/>
              <a:gd name="connsiteX221" fmla="*/ 2502569 w 8128084"/>
              <a:gd name="connsiteY221" fmla="*/ 13475369 h 15135727"/>
              <a:gd name="connsiteX222" fmla="*/ 2550695 w 8128084"/>
              <a:gd name="connsiteY222" fmla="*/ 13186611 h 15135727"/>
              <a:gd name="connsiteX223" fmla="*/ 2719137 w 8128084"/>
              <a:gd name="connsiteY223" fmla="*/ 13042232 h 15135727"/>
              <a:gd name="connsiteX224" fmla="*/ 2791327 w 8128084"/>
              <a:gd name="connsiteY224" fmla="*/ 12945979 h 15135727"/>
              <a:gd name="connsiteX225" fmla="*/ 3031958 w 8128084"/>
              <a:gd name="connsiteY225" fmla="*/ 13090358 h 15135727"/>
              <a:gd name="connsiteX226" fmla="*/ 3056021 w 8128084"/>
              <a:gd name="connsiteY226" fmla="*/ 12753474 h 15135727"/>
              <a:gd name="connsiteX227" fmla="*/ 2887579 w 8128084"/>
              <a:gd name="connsiteY227" fmla="*/ 12777537 h 15135727"/>
              <a:gd name="connsiteX228" fmla="*/ 2815390 w 8128084"/>
              <a:gd name="connsiteY228" fmla="*/ 12777537 h 15135727"/>
              <a:gd name="connsiteX229" fmla="*/ 3176337 w 8128084"/>
              <a:gd name="connsiteY229" fmla="*/ 12368464 h 15135727"/>
              <a:gd name="connsiteX230" fmla="*/ 3104148 w 8128084"/>
              <a:gd name="connsiteY230" fmla="*/ 12320337 h 15135727"/>
              <a:gd name="connsiteX231" fmla="*/ 3104148 w 8128084"/>
              <a:gd name="connsiteY231" fmla="*/ 12320337 h 15135727"/>
              <a:gd name="connsiteX232" fmla="*/ 3007895 w 8128084"/>
              <a:gd name="connsiteY232" fmla="*/ 12079706 h 15135727"/>
              <a:gd name="connsiteX233" fmla="*/ 2911642 w 8128084"/>
              <a:gd name="connsiteY233" fmla="*/ 11935327 h 15135727"/>
              <a:gd name="connsiteX234" fmla="*/ 2863516 w 8128084"/>
              <a:gd name="connsiteY234" fmla="*/ 11694695 h 15135727"/>
              <a:gd name="connsiteX235" fmla="*/ 2911642 w 8128084"/>
              <a:gd name="connsiteY235" fmla="*/ 11454064 h 15135727"/>
              <a:gd name="connsiteX236" fmla="*/ 3056021 w 8128084"/>
              <a:gd name="connsiteY236" fmla="*/ 11454064 h 15135727"/>
              <a:gd name="connsiteX237" fmla="*/ 2983832 w 8128084"/>
              <a:gd name="connsiteY237" fmla="*/ 11381874 h 15135727"/>
              <a:gd name="connsiteX238" fmla="*/ 3031958 w 8128084"/>
              <a:gd name="connsiteY238" fmla="*/ 11285621 h 15135727"/>
              <a:gd name="connsiteX239" fmla="*/ 3007895 w 8128084"/>
              <a:gd name="connsiteY239" fmla="*/ 11189369 h 15135727"/>
              <a:gd name="connsiteX240" fmla="*/ 2887579 w 8128084"/>
              <a:gd name="connsiteY240" fmla="*/ 11141242 h 15135727"/>
              <a:gd name="connsiteX241" fmla="*/ 2887579 w 8128084"/>
              <a:gd name="connsiteY241" fmla="*/ 10972800 h 15135727"/>
              <a:gd name="connsiteX242" fmla="*/ 2887579 w 8128084"/>
              <a:gd name="connsiteY242" fmla="*/ 10924674 h 15135727"/>
              <a:gd name="connsiteX243" fmla="*/ 2767264 w 8128084"/>
              <a:gd name="connsiteY243" fmla="*/ 11020927 h 15135727"/>
              <a:gd name="connsiteX244" fmla="*/ 2743200 w 8128084"/>
              <a:gd name="connsiteY244" fmla="*/ 10924674 h 15135727"/>
              <a:gd name="connsiteX245" fmla="*/ 2550695 w 8128084"/>
              <a:gd name="connsiteY245" fmla="*/ 11020927 h 15135727"/>
              <a:gd name="connsiteX246" fmla="*/ 2526632 w 8128084"/>
              <a:gd name="connsiteY246" fmla="*/ 11117179 h 15135727"/>
              <a:gd name="connsiteX247" fmla="*/ 2334127 w 8128084"/>
              <a:gd name="connsiteY247" fmla="*/ 10996864 h 15135727"/>
              <a:gd name="connsiteX248" fmla="*/ 2358190 w 8128084"/>
              <a:gd name="connsiteY248" fmla="*/ 10732169 h 15135727"/>
              <a:gd name="connsiteX249" fmla="*/ 2334127 w 8128084"/>
              <a:gd name="connsiteY249" fmla="*/ 10587790 h 15135727"/>
              <a:gd name="connsiteX250" fmla="*/ 2406316 w 8128084"/>
              <a:gd name="connsiteY250" fmla="*/ 10491537 h 15135727"/>
              <a:gd name="connsiteX251" fmla="*/ 2598821 w 8128084"/>
              <a:gd name="connsiteY251" fmla="*/ 10684042 h 15135727"/>
              <a:gd name="connsiteX252" fmla="*/ 2767264 w 8128084"/>
              <a:gd name="connsiteY252" fmla="*/ 10684042 h 15135727"/>
              <a:gd name="connsiteX253" fmla="*/ 2646948 w 8128084"/>
              <a:gd name="connsiteY253" fmla="*/ 10515600 h 15135727"/>
              <a:gd name="connsiteX254" fmla="*/ 2815390 w 8128084"/>
              <a:gd name="connsiteY254" fmla="*/ 10395285 h 15135727"/>
              <a:gd name="connsiteX255" fmla="*/ 3080085 w 8128084"/>
              <a:gd name="connsiteY255" fmla="*/ 10419348 h 15135727"/>
              <a:gd name="connsiteX256" fmla="*/ 3248527 w 8128084"/>
              <a:gd name="connsiteY256" fmla="*/ 10539664 h 15135727"/>
              <a:gd name="connsiteX257" fmla="*/ 3320716 w 8128084"/>
              <a:gd name="connsiteY257" fmla="*/ 10659979 h 15135727"/>
              <a:gd name="connsiteX258" fmla="*/ 3465095 w 8128084"/>
              <a:gd name="connsiteY258" fmla="*/ 10659979 h 15135727"/>
              <a:gd name="connsiteX259" fmla="*/ 3441032 w 8128084"/>
              <a:gd name="connsiteY259" fmla="*/ 10491537 h 15135727"/>
              <a:gd name="connsiteX260" fmla="*/ 3392906 w 8128084"/>
              <a:gd name="connsiteY260" fmla="*/ 10250906 h 15135727"/>
              <a:gd name="connsiteX261" fmla="*/ 3152274 w 8128084"/>
              <a:gd name="connsiteY261" fmla="*/ 10250906 h 15135727"/>
              <a:gd name="connsiteX262" fmla="*/ 3176337 w 8128084"/>
              <a:gd name="connsiteY262" fmla="*/ 10178716 h 15135727"/>
              <a:gd name="connsiteX263" fmla="*/ 3104148 w 8128084"/>
              <a:gd name="connsiteY263" fmla="*/ 10154653 h 15135727"/>
              <a:gd name="connsiteX264" fmla="*/ 3007895 w 8128084"/>
              <a:gd name="connsiteY264" fmla="*/ 9962148 h 15135727"/>
              <a:gd name="connsiteX265" fmla="*/ 3176337 w 8128084"/>
              <a:gd name="connsiteY265" fmla="*/ 9889958 h 15135727"/>
              <a:gd name="connsiteX266" fmla="*/ 2959769 w 8128084"/>
              <a:gd name="connsiteY266" fmla="*/ 9504948 h 15135727"/>
              <a:gd name="connsiteX267" fmla="*/ 2791327 w 8128084"/>
              <a:gd name="connsiteY267" fmla="*/ 9456821 h 15135727"/>
              <a:gd name="connsiteX268" fmla="*/ 2574758 w 8128084"/>
              <a:gd name="connsiteY268" fmla="*/ 9336506 h 15135727"/>
              <a:gd name="connsiteX269" fmla="*/ 2550695 w 8128084"/>
              <a:gd name="connsiteY269" fmla="*/ 9071811 h 15135727"/>
              <a:gd name="connsiteX270" fmla="*/ 2695074 w 8128084"/>
              <a:gd name="connsiteY270" fmla="*/ 8999621 h 15135727"/>
              <a:gd name="connsiteX271" fmla="*/ 2622885 w 8128084"/>
              <a:gd name="connsiteY271" fmla="*/ 8975558 h 15135727"/>
              <a:gd name="connsiteX272" fmla="*/ 2430379 w 8128084"/>
              <a:gd name="connsiteY272" fmla="*/ 8999621 h 15135727"/>
              <a:gd name="connsiteX273" fmla="*/ 2261937 w 8128084"/>
              <a:gd name="connsiteY273" fmla="*/ 9168064 h 15135727"/>
              <a:gd name="connsiteX274" fmla="*/ 2237874 w 8128084"/>
              <a:gd name="connsiteY274" fmla="*/ 8999621 h 15135727"/>
              <a:gd name="connsiteX275" fmla="*/ 2117558 w 8128084"/>
              <a:gd name="connsiteY275" fmla="*/ 8975558 h 15135727"/>
              <a:gd name="connsiteX276" fmla="*/ 2045369 w 8128084"/>
              <a:gd name="connsiteY276" fmla="*/ 8783053 h 15135727"/>
              <a:gd name="connsiteX277" fmla="*/ 1852864 w 8128084"/>
              <a:gd name="connsiteY277" fmla="*/ 8758990 h 15135727"/>
              <a:gd name="connsiteX278" fmla="*/ 1636295 w 8128084"/>
              <a:gd name="connsiteY278" fmla="*/ 8927432 h 15135727"/>
              <a:gd name="connsiteX279" fmla="*/ 1588169 w 8128084"/>
              <a:gd name="connsiteY279" fmla="*/ 9023685 h 15135727"/>
              <a:gd name="connsiteX280" fmla="*/ 1515979 w 8128084"/>
              <a:gd name="connsiteY280" fmla="*/ 8879306 h 15135727"/>
              <a:gd name="connsiteX281" fmla="*/ 1347537 w 8128084"/>
              <a:gd name="connsiteY281" fmla="*/ 8879306 h 15135727"/>
              <a:gd name="connsiteX282" fmla="*/ 1347537 w 8128084"/>
              <a:gd name="connsiteY282" fmla="*/ 8710864 h 15135727"/>
              <a:gd name="connsiteX283" fmla="*/ 1106906 w 8128084"/>
              <a:gd name="connsiteY283" fmla="*/ 8783053 h 15135727"/>
              <a:gd name="connsiteX284" fmla="*/ 890337 w 8128084"/>
              <a:gd name="connsiteY284" fmla="*/ 8686800 h 15135727"/>
              <a:gd name="connsiteX285" fmla="*/ 649706 w 8128084"/>
              <a:gd name="connsiteY285" fmla="*/ 8662737 h 15135727"/>
              <a:gd name="connsiteX286" fmla="*/ 385011 w 8128084"/>
              <a:gd name="connsiteY286" fmla="*/ 8566485 h 15135727"/>
              <a:gd name="connsiteX287" fmla="*/ 577516 w 8128084"/>
              <a:gd name="connsiteY287" fmla="*/ 8373979 h 15135727"/>
              <a:gd name="connsiteX288" fmla="*/ 794085 w 8128084"/>
              <a:gd name="connsiteY288" fmla="*/ 8301790 h 15135727"/>
              <a:gd name="connsiteX289" fmla="*/ 745958 w 8128084"/>
              <a:gd name="connsiteY289" fmla="*/ 8133348 h 15135727"/>
              <a:gd name="connsiteX290" fmla="*/ 818148 w 8128084"/>
              <a:gd name="connsiteY290" fmla="*/ 7820527 h 15135727"/>
              <a:gd name="connsiteX291" fmla="*/ 697832 w 8128084"/>
              <a:gd name="connsiteY291" fmla="*/ 7820527 h 15135727"/>
              <a:gd name="connsiteX292" fmla="*/ 625642 w 8128084"/>
              <a:gd name="connsiteY292" fmla="*/ 7916779 h 15135727"/>
              <a:gd name="connsiteX293" fmla="*/ 457200 w 8128084"/>
              <a:gd name="connsiteY293" fmla="*/ 7820527 h 15135727"/>
              <a:gd name="connsiteX294" fmla="*/ 529390 w 8128084"/>
              <a:gd name="connsiteY294" fmla="*/ 7700211 h 15135727"/>
              <a:gd name="connsiteX295" fmla="*/ 938464 w 8128084"/>
              <a:gd name="connsiteY295" fmla="*/ 7676148 h 15135727"/>
              <a:gd name="connsiteX296" fmla="*/ 1058779 w 8128084"/>
              <a:gd name="connsiteY296" fmla="*/ 7459579 h 15135727"/>
              <a:gd name="connsiteX297" fmla="*/ 1203158 w 8128084"/>
              <a:gd name="connsiteY297" fmla="*/ 7603958 h 15135727"/>
              <a:gd name="connsiteX298" fmla="*/ 1299411 w 8128084"/>
              <a:gd name="connsiteY298" fmla="*/ 7555832 h 15135727"/>
              <a:gd name="connsiteX299" fmla="*/ 1443790 w 8128084"/>
              <a:gd name="connsiteY299" fmla="*/ 7507706 h 15135727"/>
              <a:gd name="connsiteX300" fmla="*/ 1684421 w 8128084"/>
              <a:gd name="connsiteY300" fmla="*/ 7603958 h 15135727"/>
              <a:gd name="connsiteX301" fmla="*/ 1684421 w 8128084"/>
              <a:gd name="connsiteY301" fmla="*/ 7603958 h 15135727"/>
              <a:gd name="connsiteX302" fmla="*/ 1540042 w 8128084"/>
              <a:gd name="connsiteY302" fmla="*/ 7363327 h 15135727"/>
              <a:gd name="connsiteX303" fmla="*/ 1299411 w 8128084"/>
              <a:gd name="connsiteY303" fmla="*/ 7315200 h 15135727"/>
              <a:gd name="connsiteX304" fmla="*/ 1130969 w 8128084"/>
              <a:gd name="connsiteY304" fmla="*/ 7339264 h 15135727"/>
              <a:gd name="connsiteX305" fmla="*/ 1034716 w 8128084"/>
              <a:gd name="connsiteY305" fmla="*/ 7315200 h 15135727"/>
              <a:gd name="connsiteX306" fmla="*/ 1155032 w 8128084"/>
              <a:gd name="connsiteY306" fmla="*/ 7050506 h 15135727"/>
              <a:gd name="connsiteX307" fmla="*/ 1155032 w 8128084"/>
              <a:gd name="connsiteY307" fmla="*/ 6930190 h 15135727"/>
              <a:gd name="connsiteX308" fmla="*/ 1155032 w 8128084"/>
              <a:gd name="connsiteY308" fmla="*/ 6761748 h 15135727"/>
              <a:gd name="connsiteX309" fmla="*/ 1203158 w 8128084"/>
              <a:gd name="connsiteY309" fmla="*/ 6617369 h 15135727"/>
              <a:gd name="connsiteX310" fmla="*/ 1371600 w 8128084"/>
              <a:gd name="connsiteY310" fmla="*/ 6472990 h 15135727"/>
              <a:gd name="connsiteX311" fmla="*/ 1443790 w 8128084"/>
              <a:gd name="connsiteY311" fmla="*/ 6328611 h 15135727"/>
              <a:gd name="connsiteX312" fmla="*/ 1419727 w 8128084"/>
              <a:gd name="connsiteY312" fmla="*/ 6208295 h 15135727"/>
              <a:gd name="connsiteX313" fmla="*/ 1275348 w 8128084"/>
              <a:gd name="connsiteY313" fmla="*/ 6304548 h 15135727"/>
              <a:gd name="connsiteX314" fmla="*/ 1323474 w 8128084"/>
              <a:gd name="connsiteY314" fmla="*/ 6015790 h 15135727"/>
              <a:gd name="connsiteX315" fmla="*/ 1540042 w 8128084"/>
              <a:gd name="connsiteY315" fmla="*/ 5871411 h 15135727"/>
              <a:gd name="connsiteX316" fmla="*/ 1540042 w 8128084"/>
              <a:gd name="connsiteY316" fmla="*/ 5751095 h 15135727"/>
              <a:gd name="connsiteX317" fmla="*/ 1395664 w 8128084"/>
              <a:gd name="connsiteY317" fmla="*/ 5799221 h 15135727"/>
              <a:gd name="connsiteX318" fmla="*/ 1179095 w 8128084"/>
              <a:gd name="connsiteY318" fmla="*/ 5799221 h 15135727"/>
              <a:gd name="connsiteX319" fmla="*/ 890337 w 8128084"/>
              <a:gd name="connsiteY319" fmla="*/ 5775158 h 15135727"/>
              <a:gd name="connsiteX320" fmla="*/ 697832 w 8128084"/>
              <a:gd name="connsiteY320" fmla="*/ 5606716 h 15135727"/>
              <a:gd name="connsiteX321" fmla="*/ 577516 w 8128084"/>
              <a:gd name="connsiteY321" fmla="*/ 5582653 h 15135727"/>
              <a:gd name="connsiteX322" fmla="*/ 697832 w 8128084"/>
              <a:gd name="connsiteY322" fmla="*/ 5775158 h 15135727"/>
              <a:gd name="connsiteX323" fmla="*/ 409074 w 8128084"/>
              <a:gd name="connsiteY323" fmla="*/ 5799221 h 15135727"/>
              <a:gd name="connsiteX324" fmla="*/ 168442 w 8128084"/>
              <a:gd name="connsiteY324" fmla="*/ 5702969 h 15135727"/>
              <a:gd name="connsiteX325" fmla="*/ 264695 w 8128084"/>
              <a:gd name="connsiteY325" fmla="*/ 5558590 h 15135727"/>
              <a:gd name="connsiteX326" fmla="*/ 144379 w 8128084"/>
              <a:gd name="connsiteY326" fmla="*/ 5510464 h 15135727"/>
              <a:gd name="connsiteX327" fmla="*/ 0 w 8128084"/>
              <a:gd name="connsiteY327" fmla="*/ 5462337 h 15135727"/>
              <a:gd name="connsiteX328" fmla="*/ 96253 w 8128084"/>
              <a:gd name="connsiteY32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19537 w 8128084"/>
              <a:gd name="connsiteY110" fmla="*/ 44035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692316 w 8128084"/>
              <a:gd name="connsiteY118" fmla="*/ 5149516 h 15135727"/>
              <a:gd name="connsiteX119" fmla="*/ 4523874 w 8128084"/>
              <a:gd name="connsiteY119" fmla="*/ 5366085 h 15135727"/>
              <a:gd name="connsiteX120" fmla="*/ 4211053 w 8128084"/>
              <a:gd name="connsiteY120" fmla="*/ 5414211 h 15135727"/>
              <a:gd name="connsiteX121" fmla="*/ 4114800 w 8128084"/>
              <a:gd name="connsiteY121" fmla="*/ 5390148 h 15135727"/>
              <a:gd name="connsiteX122" fmla="*/ 4018548 w 8128084"/>
              <a:gd name="connsiteY122" fmla="*/ 5630779 h 15135727"/>
              <a:gd name="connsiteX123" fmla="*/ 4090737 w 8128084"/>
              <a:gd name="connsiteY123" fmla="*/ 5871411 h 15135727"/>
              <a:gd name="connsiteX124" fmla="*/ 4090737 w 8128084"/>
              <a:gd name="connsiteY124" fmla="*/ 6184232 h 15135727"/>
              <a:gd name="connsiteX125" fmla="*/ 4186990 w 8128084"/>
              <a:gd name="connsiteY125" fmla="*/ 6472990 h 15135727"/>
              <a:gd name="connsiteX126" fmla="*/ 4042611 w 8128084"/>
              <a:gd name="connsiteY126" fmla="*/ 6352674 h 15135727"/>
              <a:gd name="connsiteX127" fmla="*/ 3946358 w 8128084"/>
              <a:gd name="connsiteY127" fmla="*/ 6376737 h 15135727"/>
              <a:gd name="connsiteX128" fmla="*/ 4114800 w 8128084"/>
              <a:gd name="connsiteY128" fmla="*/ 6641432 h 15135727"/>
              <a:gd name="connsiteX129" fmla="*/ 4451685 w 8128084"/>
              <a:gd name="connsiteY129" fmla="*/ 6737685 h 15135727"/>
              <a:gd name="connsiteX130" fmla="*/ 4620127 w 8128084"/>
              <a:gd name="connsiteY130" fmla="*/ 6978316 h 15135727"/>
              <a:gd name="connsiteX131" fmla="*/ 4740442 w 8128084"/>
              <a:gd name="connsiteY131" fmla="*/ 7170821 h 15135727"/>
              <a:gd name="connsiteX132" fmla="*/ 5077327 w 8128084"/>
              <a:gd name="connsiteY132" fmla="*/ 7387390 h 15135727"/>
              <a:gd name="connsiteX133" fmla="*/ 5125453 w 8128084"/>
              <a:gd name="connsiteY133" fmla="*/ 7603958 h 15135727"/>
              <a:gd name="connsiteX134" fmla="*/ 5197642 w 8128084"/>
              <a:gd name="connsiteY134" fmla="*/ 7796464 h 15135727"/>
              <a:gd name="connsiteX135" fmla="*/ 5486400 w 8128084"/>
              <a:gd name="connsiteY135" fmla="*/ 7964906 h 15135727"/>
              <a:gd name="connsiteX136" fmla="*/ 5486400 w 8128084"/>
              <a:gd name="connsiteY136" fmla="*/ 8349916 h 15135727"/>
              <a:gd name="connsiteX137" fmla="*/ 5678906 w 8128084"/>
              <a:gd name="connsiteY137" fmla="*/ 8614611 h 15135727"/>
              <a:gd name="connsiteX138" fmla="*/ 5919537 w 8128084"/>
              <a:gd name="connsiteY138" fmla="*/ 9071811 h 15135727"/>
              <a:gd name="connsiteX139" fmla="*/ 6160169 w 8128084"/>
              <a:gd name="connsiteY139" fmla="*/ 9336506 h 15135727"/>
              <a:gd name="connsiteX140" fmla="*/ 6280485 w 8128084"/>
              <a:gd name="connsiteY140" fmla="*/ 9601200 h 15135727"/>
              <a:gd name="connsiteX141" fmla="*/ 6400800 w 8128084"/>
              <a:gd name="connsiteY141" fmla="*/ 9793706 h 15135727"/>
              <a:gd name="connsiteX142" fmla="*/ 6569242 w 8128084"/>
              <a:gd name="connsiteY142" fmla="*/ 10058400 h 15135727"/>
              <a:gd name="connsiteX143" fmla="*/ 6713621 w 8128084"/>
              <a:gd name="connsiteY143" fmla="*/ 10106527 h 15135727"/>
              <a:gd name="connsiteX144" fmla="*/ 6545179 w 8128084"/>
              <a:gd name="connsiteY144" fmla="*/ 10202779 h 15135727"/>
              <a:gd name="connsiteX145" fmla="*/ 6569242 w 8128084"/>
              <a:gd name="connsiteY145" fmla="*/ 10443411 h 15135727"/>
              <a:gd name="connsiteX146" fmla="*/ 6593306 w 8128084"/>
              <a:gd name="connsiteY146" fmla="*/ 10708106 h 15135727"/>
              <a:gd name="connsiteX147" fmla="*/ 6761748 w 8128084"/>
              <a:gd name="connsiteY147" fmla="*/ 10924674 h 15135727"/>
              <a:gd name="connsiteX148" fmla="*/ 6641432 w 8128084"/>
              <a:gd name="connsiteY148" fmla="*/ 11093116 h 15135727"/>
              <a:gd name="connsiteX149" fmla="*/ 6713621 w 8128084"/>
              <a:gd name="connsiteY149" fmla="*/ 11261558 h 15135727"/>
              <a:gd name="connsiteX150" fmla="*/ 6737685 w 8128084"/>
              <a:gd name="connsiteY150" fmla="*/ 11526253 h 15135727"/>
              <a:gd name="connsiteX151" fmla="*/ 6617369 w 8128084"/>
              <a:gd name="connsiteY151" fmla="*/ 11839074 h 15135727"/>
              <a:gd name="connsiteX152" fmla="*/ 6617369 w 8128084"/>
              <a:gd name="connsiteY152" fmla="*/ 12031579 h 15135727"/>
              <a:gd name="connsiteX153" fmla="*/ 6641432 w 8128084"/>
              <a:gd name="connsiteY153" fmla="*/ 12127832 h 15135727"/>
              <a:gd name="connsiteX154" fmla="*/ 6761748 w 8128084"/>
              <a:gd name="connsiteY154" fmla="*/ 12031579 h 15135727"/>
              <a:gd name="connsiteX155" fmla="*/ 6761748 w 8128084"/>
              <a:gd name="connsiteY155" fmla="*/ 12296274 h 15135727"/>
              <a:gd name="connsiteX156" fmla="*/ 6689558 w 8128084"/>
              <a:gd name="connsiteY156" fmla="*/ 12512842 h 15135727"/>
              <a:gd name="connsiteX157" fmla="*/ 6785811 w 8128084"/>
              <a:gd name="connsiteY157" fmla="*/ 12777537 h 15135727"/>
              <a:gd name="connsiteX158" fmla="*/ 6569242 w 8128084"/>
              <a:gd name="connsiteY158" fmla="*/ 12873790 h 15135727"/>
              <a:gd name="connsiteX159" fmla="*/ 6545179 w 8128084"/>
              <a:gd name="connsiteY159" fmla="*/ 13090358 h 15135727"/>
              <a:gd name="connsiteX160" fmla="*/ 6448927 w 8128084"/>
              <a:gd name="connsiteY160" fmla="*/ 13355053 h 15135727"/>
              <a:gd name="connsiteX161" fmla="*/ 6256421 w 8128084"/>
              <a:gd name="connsiteY161" fmla="*/ 13571621 h 15135727"/>
              <a:gd name="connsiteX162" fmla="*/ 6087979 w 8128084"/>
              <a:gd name="connsiteY162" fmla="*/ 13667874 h 15135727"/>
              <a:gd name="connsiteX163" fmla="*/ 5943600 w 8128084"/>
              <a:gd name="connsiteY163" fmla="*/ 13716000 h 15135727"/>
              <a:gd name="connsiteX164" fmla="*/ 5702969 w 8128084"/>
              <a:gd name="connsiteY164" fmla="*/ 13667874 h 15135727"/>
              <a:gd name="connsiteX165" fmla="*/ 5582653 w 8128084"/>
              <a:gd name="connsiteY165" fmla="*/ 13691937 h 15135727"/>
              <a:gd name="connsiteX166" fmla="*/ 5727032 w 8128084"/>
              <a:gd name="connsiteY166" fmla="*/ 13836316 h 15135727"/>
              <a:gd name="connsiteX167" fmla="*/ 5582653 w 8128084"/>
              <a:gd name="connsiteY167" fmla="*/ 14052885 h 15135727"/>
              <a:gd name="connsiteX168" fmla="*/ 5462337 w 8128084"/>
              <a:gd name="connsiteY168" fmla="*/ 14149137 h 15135727"/>
              <a:gd name="connsiteX169" fmla="*/ 5342021 w 8128084"/>
              <a:gd name="connsiteY169" fmla="*/ 14004758 h 15135727"/>
              <a:gd name="connsiteX170" fmla="*/ 5245769 w 8128084"/>
              <a:gd name="connsiteY170" fmla="*/ 14004758 h 15135727"/>
              <a:gd name="connsiteX171" fmla="*/ 5245769 w 8128084"/>
              <a:gd name="connsiteY171" fmla="*/ 13956632 h 15135727"/>
              <a:gd name="connsiteX172" fmla="*/ 5101390 w 8128084"/>
              <a:gd name="connsiteY172" fmla="*/ 13956632 h 15135727"/>
              <a:gd name="connsiteX173" fmla="*/ 4981074 w 8128084"/>
              <a:gd name="connsiteY173" fmla="*/ 13860379 h 15135727"/>
              <a:gd name="connsiteX174" fmla="*/ 4740442 w 8128084"/>
              <a:gd name="connsiteY174" fmla="*/ 13908506 h 15135727"/>
              <a:gd name="connsiteX175" fmla="*/ 4475748 w 8128084"/>
              <a:gd name="connsiteY175" fmla="*/ 13956632 h 15135727"/>
              <a:gd name="connsiteX176" fmla="*/ 4379495 w 8128084"/>
              <a:gd name="connsiteY176" fmla="*/ 14028821 h 15135727"/>
              <a:gd name="connsiteX177" fmla="*/ 4403558 w 8128084"/>
              <a:gd name="connsiteY177" fmla="*/ 14197264 h 15135727"/>
              <a:gd name="connsiteX178" fmla="*/ 4572000 w 8128084"/>
              <a:gd name="connsiteY178" fmla="*/ 14149137 h 15135727"/>
              <a:gd name="connsiteX179" fmla="*/ 4523874 w 8128084"/>
              <a:gd name="connsiteY179" fmla="*/ 14558211 h 15135727"/>
              <a:gd name="connsiteX180" fmla="*/ 4403558 w 8128084"/>
              <a:gd name="connsiteY180" fmla="*/ 14437895 h 15135727"/>
              <a:gd name="connsiteX181" fmla="*/ 4403558 w 8128084"/>
              <a:gd name="connsiteY181" fmla="*/ 14437895 h 15135727"/>
              <a:gd name="connsiteX182" fmla="*/ 4283242 w 8128084"/>
              <a:gd name="connsiteY182" fmla="*/ 14245390 h 15135727"/>
              <a:gd name="connsiteX183" fmla="*/ 4235116 w 8128084"/>
              <a:gd name="connsiteY183" fmla="*/ 14341642 h 15135727"/>
              <a:gd name="connsiteX184" fmla="*/ 4162927 w 8128084"/>
              <a:gd name="connsiteY184" fmla="*/ 14389769 h 15135727"/>
              <a:gd name="connsiteX185" fmla="*/ 4162927 w 8128084"/>
              <a:gd name="connsiteY185" fmla="*/ 14389769 h 15135727"/>
              <a:gd name="connsiteX186" fmla="*/ 3922295 w 8128084"/>
              <a:gd name="connsiteY186" fmla="*/ 14245390 h 15135727"/>
              <a:gd name="connsiteX187" fmla="*/ 3801979 w 8128084"/>
              <a:gd name="connsiteY187" fmla="*/ 14293516 h 15135727"/>
              <a:gd name="connsiteX188" fmla="*/ 3681664 w 8128084"/>
              <a:gd name="connsiteY188" fmla="*/ 14389769 h 15135727"/>
              <a:gd name="connsiteX189" fmla="*/ 3657600 w 8128084"/>
              <a:gd name="connsiteY189" fmla="*/ 14654464 h 15135727"/>
              <a:gd name="connsiteX190" fmla="*/ 3513221 w 8128084"/>
              <a:gd name="connsiteY190" fmla="*/ 14726653 h 15135727"/>
              <a:gd name="connsiteX191" fmla="*/ 3513221 w 8128084"/>
              <a:gd name="connsiteY191" fmla="*/ 14871032 h 15135727"/>
              <a:gd name="connsiteX192" fmla="*/ 3633537 w 8128084"/>
              <a:gd name="connsiteY192" fmla="*/ 14967285 h 15135727"/>
              <a:gd name="connsiteX193" fmla="*/ 3609474 w 8128084"/>
              <a:gd name="connsiteY193" fmla="*/ 15087600 h 15135727"/>
              <a:gd name="connsiteX194" fmla="*/ 3441032 w 8128084"/>
              <a:gd name="connsiteY194" fmla="*/ 15039474 h 15135727"/>
              <a:gd name="connsiteX195" fmla="*/ 3272590 w 8128084"/>
              <a:gd name="connsiteY195" fmla="*/ 15063537 h 15135727"/>
              <a:gd name="connsiteX196" fmla="*/ 3248527 w 8128084"/>
              <a:gd name="connsiteY196" fmla="*/ 14895095 h 15135727"/>
              <a:gd name="connsiteX197" fmla="*/ 3128211 w 8128084"/>
              <a:gd name="connsiteY197" fmla="*/ 14919158 h 15135727"/>
              <a:gd name="connsiteX198" fmla="*/ 2959769 w 8128084"/>
              <a:gd name="connsiteY198" fmla="*/ 15135727 h 15135727"/>
              <a:gd name="connsiteX199" fmla="*/ 2935706 w 8128084"/>
              <a:gd name="connsiteY199" fmla="*/ 14895095 h 15135727"/>
              <a:gd name="connsiteX200" fmla="*/ 2791327 w 8128084"/>
              <a:gd name="connsiteY200" fmla="*/ 14943221 h 15135727"/>
              <a:gd name="connsiteX201" fmla="*/ 2671011 w 8128084"/>
              <a:gd name="connsiteY201" fmla="*/ 15039474 h 15135727"/>
              <a:gd name="connsiteX202" fmla="*/ 2430379 w 8128084"/>
              <a:gd name="connsiteY202" fmla="*/ 15087600 h 15135727"/>
              <a:gd name="connsiteX203" fmla="*/ 2237874 w 8128084"/>
              <a:gd name="connsiteY203" fmla="*/ 15039474 h 15135727"/>
              <a:gd name="connsiteX204" fmla="*/ 2622885 w 8128084"/>
              <a:gd name="connsiteY204" fmla="*/ 14846969 h 15135727"/>
              <a:gd name="connsiteX205" fmla="*/ 2887579 w 8128084"/>
              <a:gd name="connsiteY205" fmla="*/ 14774779 h 15135727"/>
              <a:gd name="connsiteX206" fmla="*/ 2839453 w 8128084"/>
              <a:gd name="connsiteY206" fmla="*/ 14582274 h 15135727"/>
              <a:gd name="connsiteX207" fmla="*/ 2935706 w 8128084"/>
              <a:gd name="connsiteY207" fmla="*/ 14510085 h 15135727"/>
              <a:gd name="connsiteX208" fmla="*/ 2935706 w 8128084"/>
              <a:gd name="connsiteY208" fmla="*/ 14510085 h 15135727"/>
              <a:gd name="connsiteX209" fmla="*/ 3080085 w 8128084"/>
              <a:gd name="connsiteY209" fmla="*/ 14413832 h 15135727"/>
              <a:gd name="connsiteX210" fmla="*/ 3152274 w 8128084"/>
              <a:gd name="connsiteY210" fmla="*/ 14341642 h 15135727"/>
              <a:gd name="connsiteX211" fmla="*/ 3080085 w 8128084"/>
              <a:gd name="connsiteY211" fmla="*/ 14269453 h 15135727"/>
              <a:gd name="connsiteX212" fmla="*/ 3152274 w 8128084"/>
              <a:gd name="connsiteY212" fmla="*/ 14197264 h 15135727"/>
              <a:gd name="connsiteX213" fmla="*/ 3152274 w 8128084"/>
              <a:gd name="connsiteY213" fmla="*/ 14052885 h 15135727"/>
              <a:gd name="connsiteX214" fmla="*/ 3080085 w 8128084"/>
              <a:gd name="connsiteY214" fmla="*/ 13980695 h 15135727"/>
              <a:gd name="connsiteX215" fmla="*/ 3056021 w 8128084"/>
              <a:gd name="connsiteY215" fmla="*/ 14076948 h 15135727"/>
              <a:gd name="connsiteX216" fmla="*/ 2935706 w 8128084"/>
              <a:gd name="connsiteY216" fmla="*/ 14076948 h 15135727"/>
              <a:gd name="connsiteX217" fmla="*/ 2863516 w 8128084"/>
              <a:gd name="connsiteY217" fmla="*/ 14125074 h 15135727"/>
              <a:gd name="connsiteX218" fmla="*/ 2719137 w 8128084"/>
              <a:gd name="connsiteY218" fmla="*/ 14197264 h 15135727"/>
              <a:gd name="connsiteX219" fmla="*/ 2646948 w 8128084"/>
              <a:gd name="connsiteY219" fmla="*/ 14197264 h 15135727"/>
              <a:gd name="connsiteX220" fmla="*/ 2598821 w 8128084"/>
              <a:gd name="connsiteY220" fmla="*/ 14125074 h 15135727"/>
              <a:gd name="connsiteX221" fmla="*/ 2430379 w 8128084"/>
              <a:gd name="connsiteY221" fmla="*/ 13836316 h 15135727"/>
              <a:gd name="connsiteX222" fmla="*/ 2646948 w 8128084"/>
              <a:gd name="connsiteY222" fmla="*/ 13812253 h 15135727"/>
              <a:gd name="connsiteX223" fmla="*/ 2502569 w 8128084"/>
              <a:gd name="connsiteY223" fmla="*/ 13475369 h 15135727"/>
              <a:gd name="connsiteX224" fmla="*/ 2550695 w 8128084"/>
              <a:gd name="connsiteY224" fmla="*/ 13186611 h 15135727"/>
              <a:gd name="connsiteX225" fmla="*/ 2719137 w 8128084"/>
              <a:gd name="connsiteY225" fmla="*/ 13042232 h 15135727"/>
              <a:gd name="connsiteX226" fmla="*/ 2791327 w 8128084"/>
              <a:gd name="connsiteY226" fmla="*/ 12945979 h 15135727"/>
              <a:gd name="connsiteX227" fmla="*/ 3031958 w 8128084"/>
              <a:gd name="connsiteY227" fmla="*/ 13090358 h 15135727"/>
              <a:gd name="connsiteX228" fmla="*/ 3056021 w 8128084"/>
              <a:gd name="connsiteY228" fmla="*/ 12753474 h 15135727"/>
              <a:gd name="connsiteX229" fmla="*/ 2887579 w 8128084"/>
              <a:gd name="connsiteY229" fmla="*/ 12777537 h 15135727"/>
              <a:gd name="connsiteX230" fmla="*/ 2815390 w 8128084"/>
              <a:gd name="connsiteY230" fmla="*/ 12777537 h 15135727"/>
              <a:gd name="connsiteX231" fmla="*/ 3176337 w 8128084"/>
              <a:gd name="connsiteY231" fmla="*/ 12368464 h 15135727"/>
              <a:gd name="connsiteX232" fmla="*/ 3104148 w 8128084"/>
              <a:gd name="connsiteY232" fmla="*/ 12320337 h 15135727"/>
              <a:gd name="connsiteX233" fmla="*/ 3104148 w 8128084"/>
              <a:gd name="connsiteY233" fmla="*/ 12320337 h 15135727"/>
              <a:gd name="connsiteX234" fmla="*/ 3007895 w 8128084"/>
              <a:gd name="connsiteY234" fmla="*/ 12079706 h 15135727"/>
              <a:gd name="connsiteX235" fmla="*/ 2911642 w 8128084"/>
              <a:gd name="connsiteY235" fmla="*/ 11935327 h 15135727"/>
              <a:gd name="connsiteX236" fmla="*/ 2863516 w 8128084"/>
              <a:gd name="connsiteY236" fmla="*/ 11694695 h 15135727"/>
              <a:gd name="connsiteX237" fmla="*/ 2911642 w 8128084"/>
              <a:gd name="connsiteY237" fmla="*/ 11454064 h 15135727"/>
              <a:gd name="connsiteX238" fmla="*/ 3056021 w 8128084"/>
              <a:gd name="connsiteY238" fmla="*/ 11454064 h 15135727"/>
              <a:gd name="connsiteX239" fmla="*/ 2983832 w 8128084"/>
              <a:gd name="connsiteY239" fmla="*/ 11381874 h 15135727"/>
              <a:gd name="connsiteX240" fmla="*/ 3031958 w 8128084"/>
              <a:gd name="connsiteY240" fmla="*/ 11285621 h 15135727"/>
              <a:gd name="connsiteX241" fmla="*/ 3007895 w 8128084"/>
              <a:gd name="connsiteY241" fmla="*/ 11189369 h 15135727"/>
              <a:gd name="connsiteX242" fmla="*/ 2887579 w 8128084"/>
              <a:gd name="connsiteY242" fmla="*/ 11141242 h 15135727"/>
              <a:gd name="connsiteX243" fmla="*/ 2887579 w 8128084"/>
              <a:gd name="connsiteY243" fmla="*/ 10972800 h 15135727"/>
              <a:gd name="connsiteX244" fmla="*/ 2887579 w 8128084"/>
              <a:gd name="connsiteY244" fmla="*/ 10924674 h 15135727"/>
              <a:gd name="connsiteX245" fmla="*/ 2767264 w 8128084"/>
              <a:gd name="connsiteY245" fmla="*/ 11020927 h 15135727"/>
              <a:gd name="connsiteX246" fmla="*/ 2743200 w 8128084"/>
              <a:gd name="connsiteY246" fmla="*/ 10924674 h 15135727"/>
              <a:gd name="connsiteX247" fmla="*/ 2550695 w 8128084"/>
              <a:gd name="connsiteY247" fmla="*/ 11020927 h 15135727"/>
              <a:gd name="connsiteX248" fmla="*/ 2526632 w 8128084"/>
              <a:gd name="connsiteY248" fmla="*/ 11117179 h 15135727"/>
              <a:gd name="connsiteX249" fmla="*/ 2334127 w 8128084"/>
              <a:gd name="connsiteY249" fmla="*/ 10996864 h 15135727"/>
              <a:gd name="connsiteX250" fmla="*/ 2358190 w 8128084"/>
              <a:gd name="connsiteY250" fmla="*/ 10732169 h 15135727"/>
              <a:gd name="connsiteX251" fmla="*/ 2334127 w 8128084"/>
              <a:gd name="connsiteY251" fmla="*/ 10587790 h 15135727"/>
              <a:gd name="connsiteX252" fmla="*/ 2406316 w 8128084"/>
              <a:gd name="connsiteY252" fmla="*/ 10491537 h 15135727"/>
              <a:gd name="connsiteX253" fmla="*/ 2598821 w 8128084"/>
              <a:gd name="connsiteY253" fmla="*/ 10684042 h 15135727"/>
              <a:gd name="connsiteX254" fmla="*/ 2767264 w 8128084"/>
              <a:gd name="connsiteY254" fmla="*/ 10684042 h 15135727"/>
              <a:gd name="connsiteX255" fmla="*/ 2646948 w 8128084"/>
              <a:gd name="connsiteY255" fmla="*/ 10515600 h 15135727"/>
              <a:gd name="connsiteX256" fmla="*/ 2815390 w 8128084"/>
              <a:gd name="connsiteY256" fmla="*/ 10395285 h 15135727"/>
              <a:gd name="connsiteX257" fmla="*/ 3080085 w 8128084"/>
              <a:gd name="connsiteY257" fmla="*/ 10419348 h 15135727"/>
              <a:gd name="connsiteX258" fmla="*/ 3248527 w 8128084"/>
              <a:gd name="connsiteY258" fmla="*/ 10539664 h 15135727"/>
              <a:gd name="connsiteX259" fmla="*/ 3320716 w 8128084"/>
              <a:gd name="connsiteY259" fmla="*/ 10659979 h 15135727"/>
              <a:gd name="connsiteX260" fmla="*/ 3465095 w 8128084"/>
              <a:gd name="connsiteY260" fmla="*/ 10659979 h 15135727"/>
              <a:gd name="connsiteX261" fmla="*/ 3441032 w 8128084"/>
              <a:gd name="connsiteY261" fmla="*/ 10491537 h 15135727"/>
              <a:gd name="connsiteX262" fmla="*/ 3392906 w 8128084"/>
              <a:gd name="connsiteY262" fmla="*/ 10250906 h 15135727"/>
              <a:gd name="connsiteX263" fmla="*/ 3152274 w 8128084"/>
              <a:gd name="connsiteY263" fmla="*/ 10250906 h 15135727"/>
              <a:gd name="connsiteX264" fmla="*/ 3176337 w 8128084"/>
              <a:gd name="connsiteY264" fmla="*/ 10178716 h 15135727"/>
              <a:gd name="connsiteX265" fmla="*/ 3104148 w 8128084"/>
              <a:gd name="connsiteY265" fmla="*/ 10154653 h 15135727"/>
              <a:gd name="connsiteX266" fmla="*/ 3007895 w 8128084"/>
              <a:gd name="connsiteY266" fmla="*/ 9962148 h 15135727"/>
              <a:gd name="connsiteX267" fmla="*/ 3176337 w 8128084"/>
              <a:gd name="connsiteY267" fmla="*/ 9889958 h 15135727"/>
              <a:gd name="connsiteX268" fmla="*/ 2959769 w 8128084"/>
              <a:gd name="connsiteY268" fmla="*/ 9504948 h 15135727"/>
              <a:gd name="connsiteX269" fmla="*/ 2791327 w 8128084"/>
              <a:gd name="connsiteY269" fmla="*/ 9456821 h 15135727"/>
              <a:gd name="connsiteX270" fmla="*/ 2574758 w 8128084"/>
              <a:gd name="connsiteY270" fmla="*/ 9336506 h 15135727"/>
              <a:gd name="connsiteX271" fmla="*/ 2550695 w 8128084"/>
              <a:gd name="connsiteY271" fmla="*/ 9071811 h 15135727"/>
              <a:gd name="connsiteX272" fmla="*/ 2695074 w 8128084"/>
              <a:gd name="connsiteY272" fmla="*/ 8999621 h 15135727"/>
              <a:gd name="connsiteX273" fmla="*/ 2622885 w 8128084"/>
              <a:gd name="connsiteY273" fmla="*/ 8975558 h 15135727"/>
              <a:gd name="connsiteX274" fmla="*/ 2430379 w 8128084"/>
              <a:gd name="connsiteY274" fmla="*/ 8999621 h 15135727"/>
              <a:gd name="connsiteX275" fmla="*/ 2261937 w 8128084"/>
              <a:gd name="connsiteY275" fmla="*/ 9168064 h 15135727"/>
              <a:gd name="connsiteX276" fmla="*/ 2237874 w 8128084"/>
              <a:gd name="connsiteY276" fmla="*/ 8999621 h 15135727"/>
              <a:gd name="connsiteX277" fmla="*/ 2117558 w 8128084"/>
              <a:gd name="connsiteY277" fmla="*/ 8975558 h 15135727"/>
              <a:gd name="connsiteX278" fmla="*/ 2045369 w 8128084"/>
              <a:gd name="connsiteY278" fmla="*/ 8783053 h 15135727"/>
              <a:gd name="connsiteX279" fmla="*/ 1852864 w 8128084"/>
              <a:gd name="connsiteY279" fmla="*/ 8758990 h 15135727"/>
              <a:gd name="connsiteX280" fmla="*/ 1636295 w 8128084"/>
              <a:gd name="connsiteY280" fmla="*/ 8927432 h 15135727"/>
              <a:gd name="connsiteX281" fmla="*/ 1588169 w 8128084"/>
              <a:gd name="connsiteY281" fmla="*/ 9023685 h 15135727"/>
              <a:gd name="connsiteX282" fmla="*/ 1515979 w 8128084"/>
              <a:gd name="connsiteY282" fmla="*/ 8879306 h 15135727"/>
              <a:gd name="connsiteX283" fmla="*/ 1347537 w 8128084"/>
              <a:gd name="connsiteY283" fmla="*/ 8879306 h 15135727"/>
              <a:gd name="connsiteX284" fmla="*/ 1347537 w 8128084"/>
              <a:gd name="connsiteY284" fmla="*/ 8710864 h 15135727"/>
              <a:gd name="connsiteX285" fmla="*/ 1106906 w 8128084"/>
              <a:gd name="connsiteY285" fmla="*/ 8783053 h 15135727"/>
              <a:gd name="connsiteX286" fmla="*/ 890337 w 8128084"/>
              <a:gd name="connsiteY286" fmla="*/ 8686800 h 15135727"/>
              <a:gd name="connsiteX287" fmla="*/ 649706 w 8128084"/>
              <a:gd name="connsiteY287" fmla="*/ 8662737 h 15135727"/>
              <a:gd name="connsiteX288" fmla="*/ 385011 w 8128084"/>
              <a:gd name="connsiteY288" fmla="*/ 8566485 h 15135727"/>
              <a:gd name="connsiteX289" fmla="*/ 577516 w 8128084"/>
              <a:gd name="connsiteY289" fmla="*/ 8373979 h 15135727"/>
              <a:gd name="connsiteX290" fmla="*/ 794085 w 8128084"/>
              <a:gd name="connsiteY290" fmla="*/ 8301790 h 15135727"/>
              <a:gd name="connsiteX291" fmla="*/ 745958 w 8128084"/>
              <a:gd name="connsiteY291" fmla="*/ 8133348 h 15135727"/>
              <a:gd name="connsiteX292" fmla="*/ 818148 w 8128084"/>
              <a:gd name="connsiteY292" fmla="*/ 7820527 h 15135727"/>
              <a:gd name="connsiteX293" fmla="*/ 697832 w 8128084"/>
              <a:gd name="connsiteY293" fmla="*/ 7820527 h 15135727"/>
              <a:gd name="connsiteX294" fmla="*/ 625642 w 8128084"/>
              <a:gd name="connsiteY294" fmla="*/ 7916779 h 15135727"/>
              <a:gd name="connsiteX295" fmla="*/ 457200 w 8128084"/>
              <a:gd name="connsiteY295" fmla="*/ 7820527 h 15135727"/>
              <a:gd name="connsiteX296" fmla="*/ 529390 w 8128084"/>
              <a:gd name="connsiteY296" fmla="*/ 7700211 h 15135727"/>
              <a:gd name="connsiteX297" fmla="*/ 938464 w 8128084"/>
              <a:gd name="connsiteY297" fmla="*/ 7676148 h 15135727"/>
              <a:gd name="connsiteX298" fmla="*/ 1058779 w 8128084"/>
              <a:gd name="connsiteY298" fmla="*/ 7459579 h 15135727"/>
              <a:gd name="connsiteX299" fmla="*/ 1203158 w 8128084"/>
              <a:gd name="connsiteY299" fmla="*/ 7603958 h 15135727"/>
              <a:gd name="connsiteX300" fmla="*/ 1299411 w 8128084"/>
              <a:gd name="connsiteY300" fmla="*/ 7555832 h 15135727"/>
              <a:gd name="connsiteX301" fmla="*/ 1443790 w 8128084"/>
              <a:gd name="connsiteY301" fmla="*/ 7507706 h 15135727"/>
              <a:gd name="connsiteX302" fmla="*/ 1684421 w 8128084"/>
              <a:gd name="connsiteY302" fmla="*/ 7603958 h 15135727"/>
              <a:gd name="connsiteX303" fmla="*/ 1684421 w 8128084"/>
              <a:gd name="connsiteY303" fmla="*/ 7603958 h 15135727"/>
              <a:gd name="connsiteX304" fmla="*/ 1540042 w 8128084"/>
              <a:gd name="connsiteY304" fmla="*/ 7363327 h 15135727"/>
              <a:gd name="connsiteX305" fmla="*/ 1299411 w 8128084"/>
              <a:gd name="connsiteY305" fmla="*/ 7315200 h 15135727"/>
              <a:gd name="connsiteX306" fmla="*/ 1130969 w 8128084"/>
              <a:gd name="connsiteY306" fmla="*/ 7339264 h 15135727"/>
              <a:gd name="connsiteX307" fmla="*/ 1034716 w 8128084"/>
              <a:gd name="connsiteY307" fmla="*/ 7315200 h 15135727"/>
              <a:gd name="connsiteX308" fmla="*/ 1155032 w 8128084"/>
              <a:gd name="connsiteY308" fmla="*/ 7050506 h 15135727"/>
              <a:gd name="connsiteX309" fmla="*/ 1155032 w 8128084"/>
              <a:gd name="connsiteY309" fmla="*/ 6930190 h 15135727"/>
              <a:gd name="connsiteX310" fmla="*/ 1155032 w 8128084"/>
              <a:gd name="connsiteY310" fmla="*/ 6761748 h 15135727"/>
              <a:gd name="connsiteX311" fmla="*/ 1203158 w 8128084"/>
              <a:gd name="connsiteY311" fmla="*/ 6617369 h 15135727"/>
              <a:gd name="connsiteX312" fmla="*/ 1371600 w 8128084"/>
              <a:gd name="connsiteY312" fmla="*/ 6472990 h 15135727"/>
              <a:gd name="connsiteX313" fmla="*/ 1443790 w 8128084"/>
              <a:gd name="connsiteY313" fmla="*/ 6328611 h 15135727"/>
              <a:gd name="connsiteX314" fmla="*/ 1419727 w 8128084"/>
              <a:gd name="connsiteY314" fmla="*/ 6208295 h 15135727"/>
              <a:gd name="connsiteX315" fmla="*/ 1275348 w 8128084"/>
              <a:gd name="connsiteY315" fmla="*/ 6304548 h 15135727"/>
              <a:gd name="connsiteX316" fmla="*/ 1323474 w 8128084"/>
              <a:gd name="connsiteY316" fmla="*/ 6015790 h 15135727"/>
              <a:gd name="connsiteX317" fmla="*/ 1540042 w 8128084"/>
              <a:gd name="connsiteY317" fmla="*/ 5871411 h 15135727"/>
              <a:gd name="connsiteX318" fmla="*/ 1540042 w 8128084"/>
              <a:gd name="connsiteY318" fmla="*/ 5751095 h 15135727"/>
              <a:gd name="connsiteX319" fmla="*/ 1395664 w 8128084"/>
              <a:gd name="connsiteY319" fmla="*/ 5799221 h 15135727"/>
              <a:gd name="connsiteX320" fmla="*/ 1179095 w 8128084"/>
              <a:gd name="connsiteY320" fmla="*/ 5799221 h 15135727"/>
              <a:gd name="connsiteX321" fmla="*/ 890337 w 8128084"/>
              <a:gd name="connsiteY321" fmla="*/ 5775158 h 15135727"/>
              <a:gd name="connsiteX322" fmla="*/ 697832 w 8128084"/>
              <a:gd name="connsiteY322" fmla="*/ 5606716 h 15135727"/>
              <a:gd name="connsiteX323" fmla="*/ 577516 w 8128084"/>
              <a:gd name="connsiteY323" fmla="*/ 5582653 h 15135727"/>
              <a:gd name="connsiteX324" fmla="*/ 697832 w 8128084"/>
              <a:gd name="connsiteY324" fmla="*/ 5775158 h 15135727"/>
              <a:gd name="connsiteX325" fmla="*/ 409074 w 8128084"/>
              <a:gd name="connsiteY325" fmla="*/ 5799221 h 15135727"/>
              <a:gd name="connsiteX326" fmla="*/ 168442 w 8128084"/>
              <a:gd name="connsiteY326" fmla="*/ 5702969 h 15135727"/>
              <a:gd name="connsiteX327" fmla="*/ 264695 w 8128084"/>
              <a:gd name="connsiteY327" fmla="*/ 5558590 h 15135727"/>
              <a:gd name="connsiteX328" fmla="*/ 144379 w 8128084"/>
              <a:gd name="connsiteY328" fmla="*/ 5510464 h 15135727"/>
              <a:gd name="connsiteX329" fmla="*/ 0 w 8128084"/>
              <a:gd name="connsiteY329" fmla="*/ 5462337 h 15135727"/>
              <a:gd name="connsiteX330" fmla="*/ 96253 w 8128084"/>
              <a:gd name="connsiteY33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692316 w 8128084"/>
              <a:gd name="connsiteY119" fmla="*/ 514951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11053 w 8128084"/>
              <a:gd name="connsiteY122" fmla="*/ 5414211 h 15135727"/>
              <a:gd name="connsiteX123" fmla="*/ 4114800 w 8128084"/>
              <a:gd name="connsiteY123" fmla="*/ 5390148 h 15135727"/>
              <a:gd name="connsiteX124" fmla="*/ 4018548 w 8128084"/>
              <a:gd name="connsiteY124" fmla="*/ 5630779 h 15135727"/>
              <a:gd name="connsiteX125" fmla="*/ 4090737 w 8128084"/>
              <a:gd name="connsiteY125" fmla="*/ 5871411 h 15135727"/>
              <a:gd name="connsiteX126" fmla="*/ 4090737 w 8128084"/>
              <a:gd name="connsiteY126" fmla="*/ 6184232 h 15135727"/>
              <a:gd name="connsiteX127" fmla="*/ 4186990 w 8128084"/>
              <a:gd name="connsiteY127" fmla="*/ 6472990 h 15135727"/>
              <a:gd name="connsiteX128" fmla="*/ 4042611 w 8128084"/>
              <a:gd name="connsiteY128" fmla="*/ 6352674 h 15135727"/>
              <a:gd name="connsiteX129" fmla="*/ 3946358 w 8128084"/>
              <a:gd name="connsiteY129" fmla="*/ 6376737 h 15135727"/>
              <a:gd name="connsiteX130" fmla="*/ 4114800 w 8128084"/>
              <a:gd name="connsiteY130" fmla="*/ 6641432 h 15135727"/>
              <a:gd name="connsiteX131" fmla="*/ 4451685 w 8128084"/>
              <a:gd name="connsiteY131" fmla="*/ 6737685 h 15135727"/>
              <a:gd name="connsiteX132" fmla="*/ 4620127 w 8128084"/>
              <a:gd name="connsiteY132" fmla="*/ 6978316 h 15135727"/>
              <a:gd name="connsiteX133" fmla="*/ 4740442 w 8128084"/>
              <a:gd name="connsiteY133" fmla="*/ 7170821 h 15135727"/>
              <a:gd name="connsiteX134" fmla="*/ 5077327 w 8128084"/>
              <a:gd name="connsiteY134" fmla="*/ 7387390 h 15135727"/>
              <a:gd name="connsiteX135" fmla="*/ 5125453 w 8128084"/>
              <a:gd name="connsiteY135" fmla="*/ 7603958 h 15135727"/>
              <a:gd name="connsiteX136" fmla="*/ 5197642 w 8128084"/>
              <a:gd name="connsiteY136" fmla="*/ 7796464 h 15135727"/>
              <a:gd name="connsiteX137" fmla="*/ 5486400 w 8128084"/>
              <a:gd name="connsiteY137" fmla="*/ 7964906 h 15135727"/>
              <a:gd name="connsiteX138" fmla="*/ 5486400 w 8128084"/>
              <a:gd name="connsiteY138" fmla="*/ 8349916 h 15135727"/>
              <a:gd name="connsiteX139" fmla="*/ 5678906 w 8128084"/>
              <a:gd name="connsiteY139" fmla="*/ 8614611 h 15135727"/>
              <a:gd name="connsiteX140" fmla="*/ 5919537 w 8128084"/>
              <a:gd name="connsiteY140" fmla="*/ 9071811 h 15135727"/>
              <a:gd name="connsiteX141" fmla="*/ 6160169 w 8128084"/>
              <a:gd name="connsiteY141" fmla="*/ 9336506 h 15135727"/>
              <a:gd name="connsiteX142" fmla="*/ 6280485 w 8128084"/>
              <a:gd name="connsiteY142" fmla="*/ 9601200 h 15135727"/>
              <a:gd name="connsiteX143" fmla="*/ 6400800 w 8128084"/>
              <a:gd name="connsiteY143" fmla="*/ 9793706 h 15135727"/>
              <a:gd name="connsiteX144" fmla="*/ 6569242 w 8128084"/>
              <a:gd name="connsiteY144" fmla="*/ 10058400 h 15135727"/>
              <a:gd name="connsiteX145" fmla="*/ 6713621 w 8128084"/>
              <a:gd name="connsiteY145" fmla="*/ 10106527 h 15135727"/>
              <a:gd name="connsiteX146" fmla="*/ 6545179 w 8128084"/>
              <a:gd name="connsiteY146" fmla="*/ 10202779 h 15135727"/>
              <a:gd name="connsiteX147" fmla="*/ 6569242 w 8128084"/>
              <a:gd name="connsiteY147" fmla="*/ 10443411 h 15135727"/>
              <a:gd name="connsiteX148" fmla="*/ 6593306 w 8128084"/>
              <a:gd name="connsiteY148" fmla="*/ 10708106 h 15135727"/>
              <a:gd name="connsiteX149" fmla="*/ 6761748 w 8128084"/>
              <a:gd name="connsiteY149" fmla="*/ 10924674 h 15135727"/>
              <a:gd name="connsiteX150" fmla="*/ 6641432 w 8128084"/>
              <a:gd name="connsiteY150" fmla="*/ 11093116 h 15135727"/>
              <a:gd name="connsiteX151" fmla="*/ 6713621 w 8128084"/>
              <a:gd name="connsiteY151" fmla="*/ 11261558 h 15135727"/>
              <a:gd name="connsiteX152" fmla="*/ 6737685 w 8128084"/>
              <a:gd name="connsiteY152" fmla="*/ 11526253 h 15135727"/>
              <a:gd name="connsiteX153" fmla="*/ 6617369 w 8128084"/>
              <a:gd name="connsiteY153" fmla="*/ 11839074 h 15135727"/>
              <a:gd name="connsiteX154" fmla="*/ 6617369 w 8128084"/>
              <a:gd name="connsiteY154" fmla="*/ 12031579 h 15135727"/>
              <a:gd name="connsiteX155" fmla="*/ 6641432 w 8128084"/>
              <a:gd name="connsiteY155" fmla="*/ 12127832 h 15135727"/>
              <a:gd name="connsiteX156" fmla="*/ 6761748 w 8128084"/>
              <a:gd name="connsiteY156" fmla="*/ 12031579 h 15135727"/>
              <a:gd name="connsiteX157" fmla="*/ 6761748 w 8128084"/>
              <a:gd name="connsiteY157" fmla="*/ 12296274 h 15135727"/>
              <a:gd name="connsiteX158" fmla="*/ 6689558 w 8128084"/>
              <a:gd name="connsiteY158" fmla="*/ 12512842 h 15135727"/>
              <a:gd name="connsiteX159" fmla="*/ 6785811 w 8128084"/>
              <a:gd name="connsiteY159" fmla="*/ 12777537 h 15135727"/>
              <a:gd name="connsiteX160" fmla="*/ 6569242 w 8128084"/>
              <a:gd name="connsiteY160" fmla="*/ 12873790 h 15135727"/>
              <a:gd name="connsiteX161" fmla="*/ 6545179 w 8128084"/>
              <a:gd name="connsiteY161" fmla="*/ 13090358 h 15135727"/>
              <a:gd name="connsiteX162" fmla="*/ 6448927 w 8128084"/>
              <a:gd name="connsiteY162" fmla="*/ 13355053 h 15135727"/>
              <a:gd name="connsiteX163" fmla="*/ 6256421 w 8128084"/>
              <a:gd name="connsiteY163" fmla="*/ 13571621 h 15135727"/>
              <a:gd name="connsiteX164" fmla="*/ 6087979 w 8128084"/>
              <a:gd name="connsiteY164" fmla="*/ 13667874 h 15135727"/>
              <a:gd name="connsiteX165" fmla="*/ 5943600 w 8128084"/>
              <a:gd name="connsiteY165" fmla="*/ 13716000 h 15135727"/>
              <a:gd name="connsiteX166" fmla="*/ 5702969 w 8128084"/>
              <a:gd name="connsiteY166" fmla="*/ 13667874 h 15135727"/>
              <a:gd name="connsiteX167" fmla="*/ 5582653 w 8128084"/>
              <a:gd name="connsiteY167" fmla="*/ 13691937 h 15135727"/>
              <a:gd name="connsiteX168" fmla="*/ 5727032 w 8128084"/>
              <a:gd name="connsiteY168" fmla="*/ 13836316 h 15135727"/>
              <a:gd name="connsiteX169" fmla="*/ 5582653 w 8128084"/>
              <a:gd name="connsiteY169" fmla="*/ 14052885 h 15135727"/>
              <a:gd name="connsiteX170" fmla="*/ 5462337 w 8128084"/>
              <a:gd name="connsiteY170" fmla="*/ 14149137 h 15135727"/>
              <a:gd name="connsiteX171" fmla="*/ 5342021 w 8128084"/>
              <a:gd name="connsiteY171" fmla="*/ 14004758 h 15135727"/>
              <a:gd name="connsiteX172" fmla="*/ 5245769 w 8128084"/>
              <a:gd name="connsiteY172" fmla="*/ 14004758 h 15135727"/>
              <a:gd name="connsiteX173" fmla="*/ 5245769 w 8128084"/>
              <a:gd name="connsiteY173" fmla="*/ 13956632 h 15135727"/>
              <a:gd name="connsiteX174" fmla="*/ 5101390 w 8128084"/>
              <a:gd name="connsiteY174" fmla="*/ 13956632 h 15135727"/>
              <a:gd name="connsiteX175" fmla="*/ 4981074 w 8128084"/>
              <a:gd name="connsiteY175" fmla="*/ 13860379 h 15135727"/>
              <a:gd name="connsiteX176" fmla="*/ 4740442 w 8128084"/>
              <a:gd name="connsiteY176" fmla="*/ 13908506 h 15135727"/>
              <a:gd name="connsiteX177" fmla="*/ 4475748 w 8128084"/>
              <a:gd name="connsiteY177" fmla="*/ 13956632 h 15135727"/>
              <a:gd name="connsiteX178" fmla="*/ 4379495 w 8128084"/>
              <a:gd name="connsiteY178" fmla="*/ 14028821 h 15135727"/>
              <a:gd name="connsiteX179" fmla="*/ 4403558 w 8128084"/>
              <a:gd name="connsiteY179" fmla="*/ 14197264 h 15135727"/>
              <a:gd name="connsiteX180" fmla="*/ 4572000 w 8128084"/>
              <a:gd name="connsiteY180" fmla="*/ 14149137 h 15135727"/>
              <a:gd name="connsiteX181" fmla="*/ 4523874 w 8128084"/>
              <a:gd name="connsiteY181" fmla="*/ 14558211 h 15135727"/>
              <a:gd name="connsiteX182" fmla="*/ 4403558 w 8128084"/>
              <a:gd name="connsiteY182" fmla="*/ 14437895 h 15135727"/>
              <a:gd name="connsiteX183" fmla="*/ 4403558 w 8128084"/>
              <a:gd name="connsiteY183" fmla="*/ 14437895 h 15135727"/>
              <a:gd name="connsiteX184" fmla="*/ 4283242 w 8128084"/>
              <a:gd name="connsiteY184" fmla="*/ 14245390 h 15135727"/>
              <a:gd name="connsiteX185" fmla="*/ 4235116 w 8128084"/>
              <a:gd name="connsiteY185" fmla="*/ 14341642 h 15135727"/>
              <a:gd name="connsiteX186" fmla="*/ 4162927 w 8128084"/>
              <a:gd name="connsiteY186" fmla="*/ 14389769 h 15135727"/>
              <a:gd name="connsiteX187" fmla="*/ 4162927 w 8128084"/>
              <a:gd name="connsiteY187" fmla="*/ 14389769 h 15135727"/>
              <a:gd name="connsiteX188" fmla="*/ 3922295 w 8128084"/>
              <a:gd name="connsiteY188" fmla="*/ 14245390 h 15135727"/>
              <a:gd name="connsiteX189" fmla="*/ 3801979 w 8128084"/>
              <a:gd name="connsiteY189" fmla="*/ 14293516 h 15135727"/>
              <a:gd name="connsiteX190" fmla="*/ 3681664 w 8128084"/>
              <a:gd name="connsiteY190" fmla="*/ 14389769 h 15135727"/>
              <a:gd name="connsiteX191" fmla="*/ 3657600 w 8128084"/>
              <a:gd name="connsiteY191" fmla="*/ 14654464 h 15135727"/>
              <a:gd name="connsiteX192" fmla="*/ 3513221 w 8128084"/>
              <a:gd name="connsiteY192" fmla="*/ 14726653 h 15135727"/>
              <a:gd name="connsiteX193" fmla="*/ 3513221 w 8128084"/>
              <a:gd name="connsiteY193" fmla="*/ 14871032 h 15135727"/>
              <a:gd name="connsiteX194" fmla="*/ 3633537 w 8128084"/>
              <a:gd name="connsiteY194" fmla="*/ 14967285 h 15135727"/>
              <a:gd name="connsiteX195" fmla="*/ 3609474 w 8128084"/>
              <a:gd name="connsiteY195" fmla="*/ 15087600 h 15135727"/>
              <a:gd name="connsiteX196" fmla="*/ 3441032 w 8128084"/>
              <a:gd name="connsiteY196" fmla="*/ 15039474 h 15135727"/>
              <a:gd name="connsiteX197" fmla="*/ 3272590 w 8128084"/>
              <a:gd name="connsiteY197" fmla="*/ 15063537 h 15135727"/>
              <a:gd name="connsiteX198" fmla="*/ 3248527 w 8128084"/>
              <a:gd name="connsiteY198" fmla="*/ 14895095 h 15135727"/>
              <a:gd name="connsiteX199" fmla="*/ 3128211 w 8128084"/>
              <a:gd name="connsiteY199" fmla="*/ 14919158 h 15135727"/>
              <a:gd name="connsiteX200" fmla="*/ 2959769 w 8128084"/>
              <a:gd name="connsiteY200" fmla="*/ 15135727 h 15135727"/>
              <a:gd name="connsiteX201" fmla="*/ 2935706 w 8128084"/>
              <a:gd name="connsiteY201" fmla="*/ 14895095 h 15135727"/>
              <a:gd name="connsiteX202" fmla="*/ 2791327 w 8128084"/>
              <a:gd name="connsiteY202" fmla="*/ 14943221 h 15135727"/>
              <a:gd name="connsiteX203" fmla="*/ 2671011 w 8128084"/>
              <a:gd name="connsiteY203" fmla="*/ 15039474 h 15135727"/>
              <a:gd name="connsiteX204" fmla="*/ 2430379 w 8128084"/>
              <a:gd name="connsiteY204" fmla="*/ 15087600 h 15135727"/>
              <a:gd name="connsiteX205" fmla="*/ 2237874 w 8128084"/>
              <a:gd name="connsiteY205" fmla="*/ 15039474 h 15135727"/>
              <a:gd name="connsiteX206" fmla="*/ 2622885 w 8128084"/>
              <a:gd name="connsiteY206" fmla="*/ 14846969 h 15135727"/>
              <a:gd name="connsiteX207" fmla="*/ 2887579 w 8128084"/>
              <a:gd name="connsiteY207" fmla="*/ 14774779 h 15135727"/>
              <a:gd name="connsiteX208" fmla="*/ 2839453 w 8128084"/>
              <a:gd name="connsiteY208" fmla="*/ 14582274 h 15135727"/>
              <a:gd name="connsiteX209" fmla="*/ 2935706 w 8128084"/>
              <a:gd name="connsiteY209" fmla="*/ 14510085 h 15135727"/>
              <a:gd name="connsiteX210" fmla="*/ 2935706 w 8128084"/>
              <a:gd name="connsiteY210" fmla="*/ 14510085 h 15135727"/>
              <a:gd name="connsiteX211" fmla="*/ 3080085 w 8128084"/>
              <a:gd name="connsiteY211" fmla="*/ 14413832 h 15135727"/>
              <a:gd name="connsiteX212" fmla="*/ 3152274 w 8128084"/>
              <a:gd name="connsiteY212" fmla="*/ 14341642 h 15135727"/>
              <a:gd name="connsiteX213" fmla="*/ 3080085 w 8128084"/>
              <a:gd name="connsiteY213" fmla="*/ 14269453 h 15135727"/>
              <a:gd name="connsiteX214" fmla="*/ 3152274 w 8128084"/>
              <a:gd name="connsiteY214" fmla="*/ 14197264 h 15135727"/>
              <a:gd name="connsiteX215" fmla="*/ 3152274 w 8128084"/>
              <a:gd name="connsiteY215" fmla="*/ 14052885 h 15135727"/>
              <a:gd name="connsiteX216" fmla="*/ 3080085 w 8128084"/>
              <a:gd name="connsiteY216" fmla="*/ 13980695 h 15135727"/>
              <a:gd name="connsiteX217" fmla="*/ 3056021 w 8128084"/>
              <a:gd name="connsiteY217" fmla="*/ 14076948 h 15135727"/>
              <a:gd name="connsiteX218" fmla="*/ 2935706 w 8128084"/>
              <a:gd name="connsiteY218" fmla="*/ 14076948 h 15135727"/>
              <a:gd name="connsiteX219" fmla="*/ 2863516 w 8128084"/>
              <a:gd name="connsiteY219" fmla="*/ 14125074 h 15135727"/>
              <a:gd name="connsiteX220" fmla="*/ 2719137 w 8128084"/>
              <a:gd name="connsiteY220" fmla="*/ 14197264 h 15135727"/>
              <a:gd name="connsiteX221" fmla="*/ 2646948 w 8128084"/>
              <a:gd name="connsiteY221" fmla="*/ 14197264 h 15135727"/>
              <a:gd name="connsiteX222" fmla="*/ 2598821 w 8128084"/>
              <a:gd name="connsiteY222" fmla="*/ 14125074 h 15135727"/>
              <a:gd name="connsiteX223" fmla="*/ 2430379 w 8128084"/>
              <a:gd name="connsiteY223" fmla="*/ 13836316 h 15135727"/>
              <a:gd name="connsiteX224" fmla="*/ 2646948 w 8128084"/>
              <a:gd name="connsiteY224" fmla="*/ 13812253 h 15135727"/>
              <a:gd name="connsiteX225" fmla="*/ 2502569 w 8128084"/>
              <a:gd name="connsiteY225" fmla="*/ 13475369 h 15135727"/>
              <a:gd name="connsiteX226" fmla="*/ 2550695 w 8128084"/>
              <a:gd name="connsiteY226" fmla="*/ 13186611 h 15135727"/>
              <a:gd name="connsiteX227" fmla="*/ 2719137 w 8128084"/>
              <a:gd name="connsiteY227" fmla="*/ 13042232 h 15135727"/>
              <a:gd name="connsiteX228" fmla="*/ 2791327 w 8128084"/>
              <a:gd name="connsiteY228" fmla="*/ 12945979 h 15135727"/>
              <a:gd name="connsiteX229" fmla="*/ 3031958 w 8128084"/>
              <a:gd name="connsiteY229" fmla="*/ 13090358 h 15135727"/>
              <a:gd name="connsiteX230" fmla="*/ 3056021 w 8128084"/>
              <a:gd name="connsiteY230" fmla="*/ 12753474 h 15135727"/>
              <a:gd name="connsiteX231" fmla="*/ 2887579 w 8128084"/>
              <a:gd name="connsiteY231" fmla="*/ 12777537 h 15135727"/>
              <a:gd name="connsiteX232" fmla="*/ 2815390 w 8128084"/>
              <a:gd name="connsiteY232" fmla="*/ 12777537 h 15135727"/>
              <a:gd name="connsiteX233" fmla="*/ 3176337 w 8128084"/>
              <a:gd name="connsiteY233" fmla="*/ 12368464 h 15135727"/>
              <a:gd name="connsiteX234" fmla="*/ 3104148 w 8128084"/>
              <a:gd name="connsiteY234" fmla="*/ 12320337 h 15135727"/>
              <a:gd name="connsiteX235" fmla="*/ 3104148 w 8128084"/>
              <a:gd name="connsiteY235" fmla="*/ 12320337 h 15135727"/>
              <a:gd name="connsiteX236" fmla="*/ 3007895 w 8128084"/>
              <a:gd name="connsiteY236" fmla="*/ 12079706 h 15135727"/>
              <a:gd name="connsiteX237" fmla="*/ 2911642 w 8128084"/>
              <a:gd name="connsiteY237" fmla="*/ 11935327 h 15135727"/>
              <a:gd name="connsiteX238" fmla="*/ 2863516 w 8128084"/>
              <a:gd name="connsiteY238" fmla="*/ 11694695 h 15135727"/>
              <a:gd name="connsiteX239" fmla="*/ 2911642 w 8128084"/>
              <a:gd name="connsiteY239" fmla="*/ 11454064 h 15135727"/>
              <a:gd name="connsiteX240" fmla="*/ 3056021 w 8128084"/>
              <a:gd name="connsiteY240" fmla="*/ 11454064 h 15135727"/>
              <a:gd name="connsiteX241" fmla="*/ 2983832 w 8128084"/>
              <a:gd name="connsiteY241" fmla="*/ 11381874 h 15135727"/>
              <a:gd name="connsiteX242" fmla="*/ 3031958 w 8128084"/>
              <a:gd name="connsiteY242" fmla="*/ 11285621 h 15135727"/>
              <a:gd name="connsiteX243" fmla="*/ 3007895 w 8128084"/>
              <a:gd name="connsiteY243" fmla="*/ 11189369 h 15135727"/>
              <a:gd name="connsiteX244" fmla="*/ 2887579 w 8128084"/>
              <a:gd name="connsiteY244" fmla="*/ 11141242 h 15135727"/>
              <a:gd name="connsiteX245" fmla="*/ 2887579 w 8128084"/>
              <a:gd name="connsiteY245" fmla="*/ 10972800 h 15135727"/>
              <a:gd name="connsiteX246" fmla="*/ 2887579 w 8128084"/>
              <a:gd name="connsiteY246" fmla="*/ 10924674 h 15135727"/>
              <a:gd name="connsiteX247" fmla="*/ 2767264 w 8128084"/>
              <a:gd name="connsiteY247" fmla="*/ 11020927 h 15135727"/>
              <a:gd name="connsiteX248" fmla="*/ 2743200 w 8128084"/>
              <a:gd name="connsiteY248" fmla="*/ 10924674 h 15135727"/>
              <a:gd name="connsiteX249" fmla="*/ 2550695 w 8128084"/>
              <a:gd name="connsiteY249" fmla="*/ 11020927 h 15135727"/>
              <a:gd name="connsiteX250" fmla="*/ 2526632 w 8128084"/>
              <a:gd name="connsiteY250" fmla="*/ 11117179 h 15135727"/>
              <a:gd name="connsiteX251" fmla="*/ 2334127 w 8128084"/>
              <a:gd name="connsiteY251" fmla="*/ 10996864 h 15135727"/>
              <a:gd name="connsiteX252" fmla="*/ 2358190 w 8128084"/>
              <a:gd name="connsiteY252" fmla="*/ 10732169 h 15135727"/>
              <a:gd name="connsiteX253" fmla="*/ 2334127 w 8128084"/>
              <a:gd name="connsiteY253" fmla="*/ 10587790 h 15135727"/>
              <a:gd name="connsiteX254" fmla="*/ 2406316 w 8128084"/>
              <a:gd name="connsiteY254" fmla="*/ 10491537 h 15135727"/>
              <a:gd name="connsiteX255" fmla="*/ 2598821 w 8128084"/>
              <a:gd name="connsiteY255" fmla="*/ 10684042 h 15135727"/>
              <a:gd name="connsiteX256" fmla="*/ 2767264 w 8128084"/>
              <a:gd name="connsiteY256" fmla="*/ 10684042 h 15135727"/>
              <a:gd name="connsiteX257" fmla="*/ 2646948 w 8128084"/>
              <a:gd name="connsiteY257" fmla="*/ 10515600 h 15135727"/>
              <a:gd name="connsiteX258" fmla="*/ 2815390 w 8128084"/>
              <a:gd name="connsiteY258" fmla="*/ 10395285 h 15135727"/>
              <a:gd name="connsiteX259" fmla="*/ 3080085 w 8128084"/>
              <a:gd name="connsiteY259" fmla="*/ 10419348 h 15135727"/>
              <a:gd name="connsiteX260" fmla="*/ 3248527 w 8128084"/>
              <a:gd name="connsiteY260" fmla="*/ 10539664 h 15135727"/>
              <a:gd name="connsiteX261" fmla="*/ 3320716 w 8128084"/>
              <a:gd name="connsiteY261" fmla="*/ 10659979 h 15135727"/>
              <a:gd name="connsiteX262" fmla="*/ 3465095 w 8128084"/>
              <a:gd name="connsiteY262" fmla="*/ 10659979 h 15135727"/>
              <a:gd name="connsiteX263" fmla="*/ 3441032 w 8128084"/>
              <a:gd name="connsiteY263" fmla="*/ 10491537 h 15135727"/>
              <a:gd name="connsiteX264" fmla="*/ 3392906 w 8128084"/>
              <a:gd name="connsiteY264" fmla="*/ 10250906 h 15135727"/>
              <a:gd name="connsiteX265" fmla="*/ 3152274 w 8128084"/>
              <a:gd name="connsiteY265" fmla="*/ 10250906 h 15135727"/>
              <a:gd name="connsiteX266" fmla="*/ 3176337 w 8128084"/>
              <a:gd name="connsiteY266" fmla="*/ 10178716 h 15135727"/>
              <a:gd name="connsiteX267" fmla="*/ 3104148 w 8128084"/>
              <a:gd name="connsiteY267" fmla="*/ 10154653 h 15135727"/>
              <a:gd name="connsiteX268" fmla="*/ 3007895 w 8128084"/>
              <a:gd name="connsiteY268" fmla="*/ 9962148 h 15135727"/>
              <a:gd name="connsiteX269" fmla="*/ 3176337 w 8128084"/>
              <a:gd name="connsiteY269" fmla="*/ 9889958 h 15135727"/>
              <a:gd name="connsiteX270" fmla="*/ 2959769 w 8128084"/>
              <a:gd name="connsiteY270" fmla="*/ 9504948 h 15135727"/>
              <a:gd name="connsiteX271" fmla="*/ 2791327 w 8128084"/>
              <a:gd name="connsiteY271" fmla="*/ 9456821 h 15135727"/>
              <a:gd name="connsiteX272" fmla="*/ 2574758 w 8128084"/>
              <a:gd name="connsiteY272" fmla="*/ 9336506 h 15135727"/>
              <a:gd name="connsiteX273" fmla="*/ 2550695 w 8128084"/>
              <a:gd name="connsiteY273" fmla="*/ 9071811 h 15135727"/>
              <a:gd name="connsiteX274" fmla="*/ 2695074 w 8128084"/>
              <a:gd name="connsiteY274" fmla="*/ 8999621 h 15135727"/>
              <a:gd name="connsiteX275" fmla="*/ 2622885 w 8128084"/>
              <a:gd name="connsiteY275" fmla="*/ 8975558 h 15135727"/>
              <a:gd name="connsiteX276" fmla="*/ 2430379 w 8128084"/>
              <a:gd name="connsiteY276" fmla="*/ 8999621 h 15135727"/>
              <a:gd name="connsiteX277" fmla="*/ 2261937 w 8128084"/>
              <a:gd name="connsiteY277" fmla="*/ 9168064 h 15135727"/>
              <a:gd name="connsiteX278" fmla="*/ 2237874 w 8128084"/>
              <a:gd name="connsiteY278" fmla="*/ 8999621 h 15135727"/>
              <a:gd name="connsiteX279" fmla="*/ 2117558 w 8128084"/>
              <a:gd name="connsiteY279" fmla="*/ 8975558 h 15135727"/>
              <a:gd name="connsiteX280" fmla="*/ 2045369 w 8128084"/>
              <a:gd name="connsiteY280" fmla="*/ 8783053 h 15135727"/>
              <a:gd name="connsiteX281" fmla="*/ 1852864 w 8128084"/>
              <a:gd name="connsiteY281" fmla="*/ 8758990 h 15135727"/>
              <a:gd name="connsiteX282" fmla="*/ 1636295 w 8128084"/>
              <a:gd name="connsiteY282" fmla="*/ 8927432 h 15135727"/>
              <a:gd name="connsiteX283" fmla="*/ 1588169 w 8128084"/>
              <a:gd name="connsiteY283" fmla="*/ 9023685 h 15135727"/>
              <a:gd name="connsiteX284" fmla="*/ 1515979 w 8128084"/>
              <a:gd name="connsiteY284" fmla="*/ 8879306 h 15135727"/>
              <a:gd name="connsiteX285" fmla="*/ 1347537 w 8128084"/>
              <a:gd name="connsiteY285" fmla="*/ 8879306 h 15135727"/>
              <a:gd name="connsiteX286" fmla="*/ 1347537 w 8128084"/>
              <a:gd name="connsiteY286" fmla="*/ 8710864 h 15135727"/>
              <a:gd name="connsiteX287" fmla="*/ 1106906 w 8128084"/>
              <a:gd name="connsiteY287" fmla="*/ 8783053 h 15135727"/>
              <a:gd name="connsiteX288" fmla="*/ 890337 w 8128084"/>
              <a:gd name="connsiteY288" fmla="*/ 8686800 h 15135727"/>
              <a:gd name="connsiteX289" fmla="*/ 649706 w 8128084"/>
              <a:gd name="connsiteY289" fmla="*/ 8662737 h 15135727"/>
              <a:gd name="connsiteX290" fmla="*/ 385011 w 8128084"/>
              <a:gd name="connsiteY290" fmla="*/ 8566485 h 15135727"/>
              <a:gd name="connsiteX291" fmla="*/ 577516 w 8128084"/>
              <a:gd name="connsiteY291" fmla="*/ 8373979 h 15135727"/>
              <a:gd name="connsiteX292" fmla="*/ 794085 w 8128084"/>
              <a:gd name="connsiteY292" fmla="*/ 8301790 h 15135727"/>
              <a:gd name="connsiteX293" fmla="*/ 745958 w 8128084"/>
              <a:gd name="connsiteY293" fmla="*/ 8133348 h 15135727"/>
              <a:gd name="connsiteX294" fmla="*/ 818148 w 8128084"/>
              <a:gd name="connsiteY294" fmla="*/ 7820527 h 15135727"/>
              <a:gd name="connsiteX295" fmla="*/ 697832 w 8128084"/>
              <a:gd name="connsiteY295" fmla="*/ 7820527 h 15135727"/>
              <a:gd name="connsiteX296" fmla="*/ 625642 w 8128084"/>
              <a:gd name="connsiteY296" fmla="*/ 7916779 h 15135727"/>
              <a:gd name="connsiteX297" fmla="*/ 457200 w 8128084"/>
              <a:gd name="connsiteY297" fmla="*/ 7820527 h 15135727"/>
              <a:gd name="connsiteX298" fmla="*/ 529390 w 8128084"/>
              <a:gd name="connsiteY298" fmla="*/ 7700211 h 15135727"/>
              <a:gd name="connsiteX299" fmla="*/ 938464 w 8128084"/>
              <a:gd name="connsiteY299" fmla="*/ 7676148 h 15135727"/>
              <a:gd name="connsiteX300" fmla="*/ 1058779 w 8128084"/>
              <a:gd name="connsiteY300" fmla="*/ 7459579 h 15135727"/>
              <a:gd name="connsiteX301" fmla="*/ 1203158 w 8128084"/>
              <a:gd name="connsiteY301" fmla="*/ 7603958 h 15135727"/>
              <a:gd name="connsiteX302" fmla="*/ 1299411 w 8128084"/>
              <a:gd name="connsiteY302" fmla="*/ 7555832 h 15135727"/>
              <a:gd name="connsiteX303" fmla="*/ 1443790 w 8128084"/>
              <a:gd name="connsiteY303" fmla="*/ 7507706 h 15135727"/>
              <a:gd name="connsiteX304" fmla="*/ 1684421 w 8128084"/>
              <a:gd name="connsiteY304" fmla="*/ 7603958 h 15135727"/>
              <a:gd name="connsiteX305" fmla="*/ 1684421 w 8128084"/>
              <a:gd name="connsiteY305" fmla="*/ 7603958 h 15135727"/>
              <a:gd name="connsiteX306" fmla="*/ 1540042 w 8128084"/>
              <a:gd name="connsiteY306" fmla="*/ 7363327 h 15135727"/>
              <a:gd name="connsiteX307" fmla="*/ 1299411 w 8128084"/>
              <a:gd name="connsiteY307" fmla="*/ 7315200 h 15135727"/>
              <a:gd name="connsiteX308" fmla="*/ 1130969 w 8128084"/>
              <a:gd name="connsiteY308" fmla="*/ 7339264 h 15135727"/>
              <a:gd name="connsiteX309" fmla="*/ 1034716 w 8128084"/>
              <a:gd name="connsiteY309" fmla="*/ 7315200 h 15135727"/>
              <a:gd name="connsiteX310" fmla="*/ 1155032 w 8128084"/>
              <a:gd name="connsiteY310" fmla="*/ 7050506 h 15135727"/>
              <a:gd name="connsiteX311" fmla="*/ 1155032 w 8128084"/>
              <a:gd name="connsiteY311" fmla="*/ 6930190 h 15135727"/>
              <a:gd name="connsiteX312" fmla="*/ 1155032 w 8128084"/>
              <a:gd name="connsiteY312" fmla="*/ 6761748 h 15135727"/>
              <a:gd name="connsiteX313" fmla="*/ 1203158 w 8128084"/>
              <a:gd name="connsiteY313" fmla="*/ 6617369 h 15135727"/>
              <a:gd name="connsiteX314" fmla="*/ 1371600 w 8128084"/>
              <a:gd name="connsiteY314" fmla="*/ 6472990 h 15135727"/>
              <a:gd name="connsiteX315" fmla="*/ 1443790 w 8128084"/>
              <a:gd name="connsiteY315" fmla="*/ 6328611 h 15135727"/>
              <a:gd name="connsiteX316" fmla="*/ 1419727 w 8128084"/>
              <a:gd name="connsiteY316" fmla="*/ 6208295 h 15135727"/>
              <a:gd name="connsiteX317" fmla="*/ 1275348 w 8128084"/>
              <a:gd name="connsiteY317" fmla="*/ 6304548 h 15135727"/>
              <a:gd name="connsiteX318" fmla="*/ 1323474 w 8128084"/>
              <a:gd name="connsiteY318" fmla="*/ 6015790 h 15135727"/>
              <a:gd name="connsiteX319" fmla="*/ 1540042 w 8128084"/>
              <a:gd name="connsiteY319" fmla="*/ 5871411 h 15135727"/>
              <a:gd name="connsiteX320" fmla="*/ 1540042 w 8128084"/>
              <a:gd name="connsiteY320" fmla="*/ 5751095 h 15135727"/>
              <a:gd name="connsiteX321" fmla="*/ 1395664 w 8128084"/>
              <a:gd name="connsiteY321" fmla="*/ 5799221 h 15135727"/>
              <a:gd name="connsiteX322" fmla="*/ 1179095 w 8128084"/>
              <a:gd name="connsiteY322" fmla="*/ 5799221 h 15135727"/>
              <a:gd name="connsiteX323" fmla="*/ 890337 w 8128084"/>
              <a:gd name="connsiteY323" fmla="*/ 5775158 h 15135727"/>
              <a:gd name="connsiteX324" fmla="*/ 697832 w 8128084"/>
              <a:gd name="connsiteY324" fmla="*/ 5606716 h 15135727"/>
              <a:gd name="connsiteX325" fmla="*/ 577516 w 8128084"/>
              <a:gd name="connsiteY325" fmla="*/ 5582653 h 15135727"/>
              <a:gd name="connsiteX326" fmla="*/ 697832 w 8128084"/>
              <a:gd name="connsiteY326" fmla="*/ 5775158 h 15135727"/>
              <a:gd name="connsiteX327" fmla="*/ 409074 w 8128084"/>
              <a:gd name="connsiteY327" fmla="*/ 5799221 h 15135727"/>
              <a:gd name="connsiteX328" fmla="*/ 168442 w 8128084"/>
              <a:gd name="connsiteY328" fmla="*/ 5702969 h 15135727"/>
              <a:gd name="connsiteX329" fmla="*/ 264695 w 8128084"/>
              <a:gd name="connsiteY329" fmla="*/ 5558590 h 15135727"/>
              <a:gd name="connsiteX330" fmla="*/ 144379 w 8128084"/>
              <a:gd name="connsiteY330" fmla="*/ 5510464 h 15135727"/>
              <a:gd name="connsiteX331" fmla="*/ 0 w 8128084"/>
              <a:gd name="connsiteY331" fmla="*/ 5462337 h 15135727"/>
              <a:gd name="connsiteX332" fmla="*/ 96253 w 8128084"/>
              <a:gd name="connsiteY33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14800 w 8128084"/>
              <a:gd name="connsiteY124" fmla="*/ 539014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0907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48890 w 8128084"/>
              <a:gd name="connsiteY129" fmla="*/ 647934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2611 w 8128084"/>
              <a:gd name="connsiteY131" fmla="*/ 635267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620127 w 8128084"/>
              <a:gd name="connsiteY137" fmla="*/ 6978316 h 15135727"/>
              <a:gd name="connsiteX138" fmla="*/ 4740442 w 8128084"/>
              <a:gd name="connsiteY138" fmla="*/ 7170821 h 15135727"/>
              <a:gd name="connsiteX139" fmla="*/ 5077327 w 8128084"/>
              <a:gd name="connsiteY139" fmla="*/ 7387390 h 15135727"/>
              <a:gd name="connsiteX140" fmla="*/ 5125453 w 8128084"/>
              <a:gd name="connsiteY140" fmla="*/ 7603958 h 15135727"/>
              <a:gd name="connsiteX141" fmla="*/ 5197642 w 8128084"/>
              <a:gd name="connsiteY141" fmla="*/ 7796464 h 15135727"/>
              <a:gd name="connsiteX142" fmla="*/ 5486400 w 8128084"/>
              <a:gd name="connsiteY142" fmla="*/ 7964906 h 15135727"/>
              <a:gd name="connsiteX143" fmla="*/ 5486400 w 8128084"/>
              <a:gd name="connsiteY143" fmla="*/ 8349916 h 15135727"/>
              <a:gd name="connsiteX144" fmla="*/ 5678906 w 8128084"/>
              <a:gd name="connsiteY144" fmla="*/ 8614611 h 15135727"/>
              <a:gd name="connsiteX145" fmla="*/ 5919537 w 8128084"/>
              <a:gd name="connsiteY145" fmla="*/ 9071811 h 15135727"/>
              <a:gd name="connsiteX146" fmla="*/ 6160169 w 8128084"/>
              <a:gd name="connsiteY146" fmla="*/ 9336506 h 15135727"/>
              <a:gd name="connsiteX147" fmla="*/ 6280485 w 8128084"/>
              <a:gd name="connsiteY147" fmla="*/ 9601200 h 15135727"/>
              <a:gd name="connsiteX148" fmla="*/ 6400800 w 8128084"/>
              <a:gd name="connsiteY148" fmla="*/ 9793706 h 15135727"/>
              <a:gd name="connsiteX149" fmla="*/ 6569242 w 8128084"/>
              <a:gd name="connsiteY149" fmla="*/ 10058400 h 15135727"/>
              <a:gd name="connsiteX150" fmla="*/ 6713621 w 8128084"/>
              <a:gd name="connsiteY150" fmla="*/ 10106527 h 15135727"/>
              <a:gd name="connsiteX151" fmla="*/ 6545179 w 8128084"/>
              <a:gd name="connsiteY151" fmla="*/ 10202779 h 15135727"/>
              <a:gd name="connsiteX152" fmla="*/ 6569242 w 8128084"/>
              <a:gd name="connsiteY152" fmla="*/ 10443411 h 15135727"/>
              <a:gd name="connsiteX153" fmla="*/ 6593306 w 8128084"/>
              <a:gd name="connsiteY153" fmla="*/ 10708106 h 15135727"/>
              <a:gd name="connsiteX154" fmla="*/ 6761748 w 8128084"/>
              <a:gd name="connsiteY154" fmla="*/ 10924674 h 15135727"/>
              <a:gd name="connsiteX155" fmla="*/ 6641432 w 8128084"/>
              <a:gd name="connsiteY155" fmla="*/ 11093116 h 15135727"/>
              <a:gd name="connsiteX156" fmla="*/ 6713621 w 8128084"/>
              <a:gd name="connsiteY156" fmla="*/ 11261558 h 15135727"/>
              <a:gd name="connsiteX157" fmla="*/ 6737685 w 8128084"/>
              <a:gd name="connsiteY157" fmla="*/ 11526253 h 15135727"/>
              <a:gd name="connsiteX158" fmla="*/ 6617369 w 8128084"/>
              <a:gd name="connsiteY158" fmla="*/ 11839074 h 15135727"/>
              <a:gd name="connsiteX159" fmla="*/ 6617369 w 8128084"/>
              <a:gd name="connsiteY159" fmla="*/ 12031579 h 15135727"/>
              <a:gd name="connsiteX160" fmla="*/ 6641432 w 8128084"/>
              <a:gd name="connsiteY160" fmla="*/ 12127832 h 15135727"/>
              <a:gd name="connsiteX161" fmla="*/ 6761748 w 8128084"/>
              <a:gd name="connsiteY161" fmla="*/ 12031579 h 15135727"/>
              <a:gd name="connsiteX162" fmla="*/ 6761748 w 8128084"/>
              <a:gd name="connsiteY162" fmla="*/ 12296274 h 15135727"/>
              <a:gd name="connsiteX163" fmla="*/ 6689558 w 8128084"/>
              <a:gd name="connsiteY163" fmla="*/ 12512842 h 15135727"/>
              <a:gd name="connsiteX164" fmla="*/ 6785811 w 8128084"/>
              <a:gd name="connsiteY164" fmla="*/ 12777537 h 15135727"/>
              <a:gd name="connsiteX165" fmla="*/ 6569242 w 8128084"/>
              <a:gd name="connsiteY165" fmla="*/ 12873790 h 15135727"/>
              <a:gd name="connsiteX166" fmla="*/ 6545179 w 8128084"/>
              <a:gd name="connsiteY166" fmla="*/ 13090358 h 15135727"/>
              <a:gd name="connsiteX167" fmla="*/ 6448927 w 8128084"/>
              <a:gd name="connsiteY167" fmla="*/ 13355053 h 15135727"/>
              <a:gd name="connsiteX168" fmla="*/ 6256421 w 8128084"/>
              <a:gd name="connsiteY168" fmla="*/ 13571621 h 15135727"/>
              <a:gd name="connsiteX169" fmla="*/ 6087979 w 8128084"/>
              <a:gd name="connsiteY169" fmla="*/ 13667874 h 15135727"/>
              <a:gd name="connsiteX170" fmla="*/ 5943600 w 8128084"/>
              <a:gd name="connsiteY170" fmla="*/ 13716000 h 15135727"/>
              <a:gd name="connsiteX171" fmla="*/ 5702969 w 8128084"/>
              <a:gd name="connsiteY171" fmla="*/ 13667874 h 15135727"/>
              <a:gd name="connsiteX172" fmla="*/ 5582653 w 8128084"/>
              <a:gd name="connsiteY172" fmla="*/ 13691937 h 15135727"/>
              <a:gd name="connsiteX173" fmla="*/ 5727032 w 8128084"/>
              <a:gd name="connsiteY173" fmla="*/ 13836316 h 15135727"/>
              <a:gd name="connsiteX174" fmla="*/ 5582653 w 8128084"/>
              <a:gd name="connsiteY174" fmla="*/ 14052885 h 15135727"/>
              <a:gd name="connsiteX175" fmla="*/ 5462337 w 8128084"/>
              <a:gd name="connsiteY175" fmla="*/ 14149137 h 15135727"/>
              <a:gd name="connsiteX176" fmla="*/ 5342021 w 8128084"/>
              <a:gd name="connsiteY176" fmla="*/ 14004758 h 15135727"/>
              <a:gd name="connsiteX177" fmla="*/ 5245769 w 8128084"/>
              <a:gd name="connsiteY177" fmla="*/ 14004758 h 15135727"/>
              <a:gd name="connsiteX178" fmla="*/ 5245769 w 8128084"/>
              <a:gd name="connsiteY178" fmla="*/ 13956632 h 15135727"/>
              <a:gd name="connsiteX179" fmla="*/ 5101390 w 8128084"/>
              <a:gd name="connsiteY179" fmla="*/ 13956632 h 15135727"/>
              <a:gd name="connsiteX180" fmla="*/ 4981074 w 8128084"/>
              <a:gd name="connsiteY180" fmla="*/ 13860379 h 15135727"/>
              <a:gd name="connsiteX181" fmla="*/ 4740442 w 8128084"/>
              <a:gd name="connsiteY181" fmla="*/ 13908506 h 15135727"/>
              <a:gd name="connsiteX182" fmla="*/ 4475748 w 8128084"/>
              <a:gd name="connsiteY182" fmla="*/ 13956632 h 15135727"/>
              <a:gd name="connsiteX183" fmla="*/ 4379495 w 8128084"/>
              <a:gd name="connsiteY183" fmla="*/ 14028821 h 15135727"/>
              <a:gd name="connsiteX184" fmla="*/ 4403558 w 8128084"/>
              <a:gd name="connsiteY184" fmla="*/ 14197264 h 15135727"/>
              <a:gd name="connsiteX185" fmla="*/ 4572000 w 8128084"/>
              <a:gd name="connsiteY185" fmla="*/ 14149137 h 15135727"/>
              <a:gd name="connsiteX186" fmla="*/ 4523874 w 8128084"/>
              <a:gd name="connsiteY186" fmla="*/ 14558211 h 15135727"/>
              <a:gd name="connsiteX187" fmla="*/ 4403558 w 8128084"/>
              <a:gd name="connsiteY187" fmla="*/ 14437895 h 15135727"/>
              <a:gd name="connsiteX188" fmla="*/ 4403558 w 8128084"/>
              <a:gd name="connsiteY188" fmla="*/ 14437895 h 15135727"/>
              <a:gd name="connsiteX189" fmla="*/ 4283242 w 8128084"/>
              <a:gd name="connsiteY189" fmla="*/ 14245390 h 15135727"/>
              <a:gd name="connsiteX190" fmla="*/ 4235116 w 8128084"/>
              <a:gd name="connsiteY190" fmla="*/ 14341642 h 15135727"/>
              <a:gd name="connsiteX191" fmla="*/ 4162927 w 8128084"/>
              <a:gd name="connsiteY191" fmla="*/ 14389769 h 15135727"/>
              <a:gd name="connsiteX192" fmla="*/ 4162927 w 8128084"/>
              <a:gd name="connsiteY192" fmla="*/ 14389769 h 15135727"/>
              <a:gd name="connsiteX193" fmla="*/ 3922295 w 8128084"/>
              <a:gd name="connsiteY193" fmla="*/ 14245390 h 15135727"/>
              <a:gd name="connsiteX194" fmla="*/ 3801979 w 8128084"/>
              <a:gd name="connsiteY194" fmla="*/ 14293516 h 15135727"/>
              <a:gd name="connsiteX195" fmla="*/ 3681664 w 8128084"/>
              <a:gd name="connsiteY195" fmla="*/ 14389769 h 15135727"/>
              <a:gd name="connsiteX196" fmla="*/ 3657600 w 8128084"/>
              <a:gd name="connsiteY196" fmla="*/ 14654464 h 15135727"/>
              <a:gd name="connsiteX197" fmla="*/ 3513221 w 8128084"/>
              <a:gd name="connsiteY197" fmla="*/ 14726653 h 15135727"/>
              <a:gd name="connsiteX198" fmla="*/ 3513221 w 8128084"/>
              <a:gd name="connsiteY198" fmla="*/ 14871032 h 15135727"/>
              <a:gd name="connsiteX199" fmla="*/ 3633537 w 8128084"/>
              <a:gd name="connsiteY199" fmla="*/ 14967285 h 15135727"/>
              <a:gd name="connsiteX200" fmla="*/ 3609474 w 8128084"/>
              <a:gd name="connsiteY200" fmla="*/ 15087600 h 15135727"/>
              <a:gd name="connsiteX201" fmla="*/ 3441032 w 8128084"/>
              <a:gd name="connsiteY201" fmla="*/ 15039474 h 15135727"/>
              <a:gd name="connsiteX202" fmla="*/ 3272590 w 8128084"/>
              <a:gd name="connsiteY202" fmla="*/ 15063537 h 15135727"/>
              <a:gd name="connsiteX203" fmla="*/ 3248527 w 8128084"/>
              <a:gd name="connsiteY203" fmla="*/ 14895095 h 15135727"/>
              <a:gd name="connsiteX204" fmla="*/ 3128211 w 8128084"/>
              <a:gd name="connsiteY204" fmla="*/ 14919158 h 15135727"/>
              <a:gd name="connsiteX205" fmla="*/ 2959769 w 8128084"/>
              <a:gd name="connsiteY205" fmla="*/ 15135727 h 15135727"/>
              <a:gd name="connsiteX206" fmla="*/ 2935706 w 8128084"/>
              <a:gd name="connsiteY206" fmla="*/ 14895095 h 15135727"/>
              <a:gd name="connsiteX207" fmla="*/ 2791327 w 8128084"/>
              <a:gd name="connsiteY207" fmla="*/ 14943221 h 15135727"/>
              <a:gd name="connsiteX208" fmla="*/ 2671011 w 8128084"/>
              <a:gd name="connsiteY208" fmla="*/ 15039474 h 15135727"/>
              <a:gd name="connsiteX209" fmla="*/ 2430379 w 8128084"/>
              <a:gd name="connsiteY209" fmla="*/ 15087600 h 15135727"/>
              <a:gd name="connsiteX210" fmla="*/ 2237874 w 8128084"/>
              <a:gd name="connsiteY210" fmla="*/ 15039474 h 15135727"/>
              <a:gd name="connsiteX211" fmla="*/ 2622885 w 8128084"/>
              <a:gd name="connsiteY211" fmla="*/ 14846969 h 15135727"/>
              <a:gd name="connsiteX212" fmla="*/ 2887579 w 8128084"/>
              <a:gd name="connsiteY212" fmla="*/ 14774779 h 15135727"/>
              <a:gd name="connsiteX213" fmla="*/ 2839453 w 8128084"/>
              <a:gd name="connsiteY213" fmla="*/ 14582274 h 15135727"/>
              <a:gd name="connsiteX214" fmla="*/ 2935706 w 8128084"/>
              <a:gd name="connsiteY214" fmla="*/ 14510085 h 15135727"/>
              <a:gd name="connsiteX215" fmla="*/ 2935706 w 8128084"/>
              <a:gd name="connsiteY215" fmla="*/ 14510085 h 15135727"/>
              <a:gd name="connsiteX216" fmla="*/ 3080085 w 8128084"/>
              <a:gd name="connsiteY216" fmla="*/ 14413832 h 15135727"/>
              <a:gd name="connsiteX217" fmla="*/ 3152274 w 8128084"/>
              <a:gd name="connsiteY217" fmla="*/ 14341642 h 15135727"/>
              <a:gd name="connsiteX218" fmla="*/ 3080085 w 8128084"/>
              <a:gd name="connsiteY218" fmla="*/ 14269453 h 15135727"/>
              <a:gd name="connsiteX219" fmla="*/ 3152274 w 8128084"/>
              <a:gd name="connsiteY219" fmla="*/ 14197264 h 15135727"/>
              <a:gd name="connsiteX220" fmla="*/ 3152274 w 8128084"/>
              <a:gd name="connsiteY220" fmla="*/ 14052885 h 15135727"/>
              <a:gd name="connsiteX221" fmla="*/ 3080085 w 8128084"/>
              <a:gd name="connsiteY221" fmla="*/ 13980695 h 15135727"/>
              <a:gd name="connsiteX222" fmla="*/ 3056021 w 8128084"/>
              <a:gd name="connsiteY222" fmla="*/ 14076948 h 15135727"/>
              <a:gd name="connsiteX223" fmla="*/ 2935706 w 8128084"/>
              <a:gd name="connsiteY223" fmla="*/ 14076948 h 15135727"/>
              <a:gd name="connsiteX224" fmla="*/ 2863516 w 8128084"/>
              <a:gd name="connsiteY224" fmla="*/ 14125074 h 15135727"/>
              <a:gd name="connsiteX225" fmla="*/ 2719137 w 8128084"/>
              <a:gd name="connsiteY225" fmla="*/ 14197264 h 15135727"/>
              <a:gd name="connsiteX226" fmla="*/ 2646948 w 8128084"/>
              <a:gd name="connsiteY226" fmla="*/ 14197264 h 15135727"/>
              <a:gd name="connsiteX227" fmla="*/ 2598821 w 8128084"/>
              <a:gd name="connsiteY227" fmla="*/ 14125074 h 15135727"/>
              <a:gd name="connsiteX228" fmla="*/ 2430379 w 8128084"/>
              <a:gd name="connsiteY228" fmla="*/ 13836316 h 15135727"/>
              <a:gd name="connsiteX229" fmla="*/ 2646948 w 8128084"/>
              <a:gd name="connsiteY229" fmla="*/ 13812253 h 15135727"/>
              <a:gd name="connsiteX230" fmla="*/ 2502569 w 8128084"/>
              <a:gd name="connsiteY230" fmla="*/ 13475369 h 15135727"/>
              <a:gd name="connsiteX231" fmla="*/ 2550695 w 8128084"/>
              <a:gd name="connsiteY231" fmla="*/ 13186611 h 15135727"/>
              <a:gd name="connsiteX232" fmla="*/ 2719137 w 8128084"/>
              <a:gd name="connsiteY232" fmla="*/ 13042232 h 15135727"/>
              <a:gd name="connsiteX233" fmla="*/ 2791327 w 8128084"/>
              <a:gd name="connsiteY233" fmla="*/ 12945979 h 15135727"/>
              <a:gd name="connsiteX234" fmla="*/ 3031958 w 8128084"/>
              <a:gd name="connsiteY234" fmla="*/ 13090358 h 15135727"/>
              <a:gd name="connsiteX235" fmla="*/ 3056021 w 8128084"/>
              <a:gd name="connsiteY235" fmla="*/ 12753474 h 15135727"/>
              <a:gd name="connsiteX236" fmla="*/ 2887579 w 8128084"/>
              <a:gd name="connsiteY236" fmla="*/ 12777537 h 15135727"/>
              <a:gd name="connsiteX237" fmla="*/ 2815390 w 8128084"/>
              <a:gd name="connsiteY237" fmla="*/ 12777537 h 15135727"/>
              <a:gd name="connsiteX238" fmla="*/ 3176337 w 8128084"/>
              <a:gd name="connsiteY238" fmla="*/ 12368464 h 15135727"/>
              <a:gd name="connsiteX239" fmla="*/ 3104148 w 8128084"/>
              <a:gd name="connsiteY239" fmla="*/ 12320337 h 15135727"/>
              <a:gd name="connsiteX240" fmla="*/ 3104148 w 8128084"/>
              <a:gd name="connsiteY240" fmla="*/ 12320337 h 15135727"/>
              <a:gd name="connsiteX241" fmla="*/ 3007895 w 8128084"/>
              <a:gd name="connsiteY241" fmla="*/ 12079706 h 15135727"/>
              <a:gd name="connsiteX242" fmla="*/ 2911642 w 8128084"/>
              <a:gd name="connsiteY242" fmla="*/ 11935327 h 15135727"/>
              <a:gd name="connsiteX243" fmla="*/ 2863516 w 8128084"/>
              <a:gd name="connsiteY243" fmla="*/ 11694695 h 15135727"/>
              <a:gd name="connsiteX244" fmla="*/ 2911642 w 8128084"/>
              <a:gd name="connsiteY244" fmla="*/ 11454064 h 15135727"/>
              <a:gd name="connsiteX245" fmla="*/ 3056021 w 8128084"/>
              <a:gd name="connsiteY245" fmla="*/ 11454064 h 15135727"/>
              <a:gd name="connsiteX246" fmla="*/ 2983832 w 8128084"/>
              <a:gd name="connsiteY246" fmla="*/ 11381874 h 15135727"/>
              <a:gd name="connsiteX247" fmla="*/ 3031958 w 8128084"/>
              <a:gd name="connsiteY247" fmla="*/ 11285621 h 15135727"/>
              <a:gd name="connsiteX248" fmla="*/ 3007895 w 8128084"/>
              <a:gd name="connsiteY248" fmla="*/ 11189369 h 15135727"/>
              <a:gd name="connsiteX249" fmla="*/ 2887579 w 8128084"/>
              <a:gd name="connsiteY249" fmla="*/ 11141242 h 15135727"/>
              <a:gd name="connsiteX250" fmla="*/ 2887579 w 8128084"/>
              <a:gd name="connsiteY250" fmla="*/ 10972800 h 15135727"/>
              <a:gd name="connsiteX251" fmla="*/ 2887579 w 8128084"/>
              <a:gd name="connsiteY251" fmla="*/ 10924674 h 15135727"/>
              <a:gd name="connsiteX252" fmla="*/ 2767264 w 8128084"/>
              <a:gd name="connsiteY252" fmla="*/ 11020927 h 15135727"/>
              <a:gd name="connsiteX253" fmla="*/ 2743200 w 8128084"/>
              <a:gd name="connsiteY253" fmla="*/ 10924674 h 15135727"/>
              <a:gd name="connsiteX254" fmla="*/ 2550695 w 8128084"/>
              <a:gd name="connsiteY254" fmla="*/ 11020927 h 15135727"/>
              <a:gd name="connsiteX255" fmla="*/ 2526632 w 8128084"/>
              <a:gd name="connsiteY255" fmla="*/ 11117179 h 15135727"/>
              <a:gd name="connsiteX256" fmla="*/ 2334127 w 8128084"/>
              <a:gd name="connsiteY256" fmla="*/ 10996864 h 15135727"/>
              <a:gd name="connsiteX257" fmla="*/ 2358190 w 8128084"/>
              <a:gd name="connsiteY257" fmla="*/ 10732169 h 15135727"/>
              <a:gd name="connsiteX258" fmla="*/ 2334127 w 8128084"/>
              <a:gd name="connsiteY258" fmla="*/ 10587790 h 15135727"/>
              <a:gd name="connsiteX259" fmla="*/ 2406316 w 8128084"/>
              <a:gd name="connsiteY259" fmla="*/ 10491537 h 15135727"/>
              <a:gd name="connsiteX260" fmla="*/ 2598821 w 8128084"/>
              <a:gd name="connsiteY260" fmla="*/ 10684042 h 15135727"/>
              <a:gd name="connsiteX261" fmla="*/ 2767264 w 8128084"/>
              <a:gd name="connsiteY261" fmla="*/ 10684042 h 15135727"/>
              <a:gd name="connsiteX262" fmla="*/ 2646948 w 8128084"/>
              <a:gd name="connsiteY262" fmla="*/ 10515600 h 15135727"/>
              <a:gd name="connsiteX263" fmla="*/ 2815390 w 8128084"/>
              <a:gd name="connsiteY263" fmla="*/ 10395285 h 15135727"/>
              <a:gd name="connsiteX264" fmla="*/ 3080085 w 8128084"/>
              <a:gd name="connsiteY264" fmla="*/ 10419348 h 15135727"/>
              <a:gd name="connsiteX265" fmla="*/ 3248527 w 8128084"/>
              <a:gd name="connsiteY265" fmla="*/ 10539664 h 15135727"/>
              <a:gd name="connsiteX266" fmla="*/ 3320716 w 8128084"/>
              <a:gd name="connsiteY266" fmla="*/ 10659979 h 15135727"/>
              <a:gd name="connsiteX267" fmla="*/ 3465095 w 8128084"/>
              <a:gd name="connsiteY267" fmla="*/ 10659979 h 15135727"/>
              <a:gd name="connsiteX268" fmla="*/ 3441032 w 8128084"/>
              <a:gd name="connsiteY268" fmla="*/ 10491537 h 15135727"/>
              <a:gd name="connsiteX269" fmla="*/ 3392906 w 8128084"/>
              <a:gd name="connsiteY269" fmla="*/ 10250906 h 15135727"/>
              <a:gd name="connsiteX270" fmla="*/ 3152274 w 8128084"/>
              <a:gd name="connsiteY270" fmla="*/ 10250906 h 15135727"/>
              <a:gd name="connsiteX271" fmla="*/ 3176337 w 8128084"/>
              <a:gd name="connsiteY271" fmla="*/ 10178716 h 15135727"/>
              <a:gd name="connsiteX272" fmla="*/ 3104148 w 8128084"/>
              <a:gd name="connsiteY272" fmla="*/ 10154653 h 15135727"/>
              <a:gd name="connsiteX273" fmla="*/ 3007895 w 8128084"/>
              <a:gd name="connsiteY273" fmla="*/ 9962148 h 15135727"/>
              <a:gd name="connsiteX274" fmla="*/ 3176337 w 8128084"/>
              <a:gd name="connsiteY274" fmla="*/ 9889958 h 15135727"/>
              <a:gd name="connsiteX275" fmla="*/ 2959769 w 8128084"/>
              <a:gd name="connsiteY275" fmla="*/ 9504948 h 15135727"/>
              <a:gd name="connsiteX276" fmla="*/ 2791327 w 8128084"/>
              <a:gd name="connsiteY276" fmla="*/ 9456821 h 15135727"/>
              <a:gd name="connsiteX277" fmla="*/ 2574758 w 8128084"/>
              <a:gd name="connsiteY277" fmla="*/ 9336506 h 15135727"/>
              <a:gd name="connsiteX278" fmla="*/ 2550695 w 8128084"/>
              <a:gd name="connsiteY278" fmla="*/ 9071811 h 15135727"/>
              <a:gd name="connsiteX279" fmla="*/ 2695074 w 8128084"/>
              <a:gd name="connsiteY279" fmla="*/ 8999621 h 15135727"/>
              <a:gd name="connsiteX280" fmla="*/ 2622885 w 8128084"/>
              <a:gd name="connsiteY280" fmla="*/ 8975558 h 15135727"/>
              <a:gd name="connsiteX281" fmla="*/ 2430379 w 8128084"/>
              <a:gd name="connsiteY281" fmla="*/ 8999621 h 15135727"/>
              <a:gd name="connsiteX282" fmla="*/ 2261937 w 8128084"/>
              <a:gd name="connsiteY282" fmla="*/ 9168064 h 15135727"/>
              <a:gd name="connsiteX283" fmla="*/ 2237874 w 8128084"/>
              <a:gd name="connsiteY283" fmla="*/ 8999621 h 15135727"/>
              <a:gd name="connsiteX284" fmla="*/ 2117558 w 8128084"/>
              <a:gd name="connsiteY284" fmla="*/ 8975558 h 15135727"/>
              <a:gd name="connsiteX285" fmla="*/ 2045369 w 8128084"/>
              <a:gd name="connsiteY285" fmla="*/ 8783053 h 15135727"/>
              <a:gd name="connsiteX286" fmla="*/ 1852864 w 8128084"/>
              <a:gd name="connsiteY286" fmla="*/ 8758990 h 15135727"/>
              <a:gd name="connsiteX287" fmla="*/ 1636295 w 8128084"/>
              <a:gd name="connsiteY287" fmla="*/ 8927432 h 15135727"/>
              <a:gd name="connsiteX288" fmla="*/ 1588169 w 8128084"/>
              <a:gd name="connsiteY288" fmla="*/ 9023685 h 15135727"/>
              <a:gd name="connsiteX289" fmla="*/ 1515979 w 8128084"/>
              <a:gd name="connsiteY289" fmla="*/ 8879306 h 15135727"/>
              <a:gd name="connsiteX290" fmla="*/ 1347537 w 8128084"/>
              <a:gd name="connsiteY290" fmla="*/ 8879306 h 15135727"/>
              <a:gd name="connsiteX291" fmla="*/ 1347537 w 8128084"/>
              <a:gd name="connsiteY291" fmla="*/ 8710864 h 15135727"/>
              <a:gd name="connsiteX292" fmla="*/ 1106906 w 8128084"/>
              <a:gd name="connsiteY292" fmla="*/ 8783053 h 15135727"/>
              <a:gd name="connsiteX293" fmla="*/ 890337 w 8128084"/>
              <a:gd name="connsiteY293" fmla="*/ 8686800 h 15135727"/>
              <a:gd name="connsiteX294" fmla="*/ 649706 w 8128084"/>
              <a:gd name="connsiteY294" fmla="*/ 8662737 h 15135727"/>
              <a:gd name="connsiteX295" fmla="*/ 385011 w 8128084"/>
              <a:gd name="connsiteY295" fmla="*/ 8566485 h 15135727"/>
              <a:gd name="connsiteX296" fmla="*/ 577516 w 8128084"/>
              <a:gd name="connsiteY296" fmla="*/ 8373979 h 15135727"/>
              <a:gd name="connsiteX297" fmla="*/ 794085 w 8128084"/>
              <a:gd name="connsiteY297" fmla="*/ 8301790 h 15135727"/>
              <a:gd name="connsiteX298" fmla="*/ 745958 w 8128084"/>
              <a:gd name="connsiteY298" fmla="*/ 8133348 h 15135727"/>
              <a:gd name="connsiteX299" fmla="*/ 818148 w 8128084"/>
              <a:gd name="connsiteY299" fmla="*/ 7820527 h 15135727"/>
              <a:gd name="connsiteX300" fmla="*/ 697832 w 8128084"/>
              <a:gd name="connsiteY300" fmla="*/ 7820527 h 15135727"/>
              <a:gd name="connsiteX301" fmla="*/ 625642 w 8128084"/>
              <a:gd name="connsiteY301" fmla="*/ 7916779 h 15135727"/>
              <a:gd name="connsiteX302" fmla="*/ 457200 w 8128084"/>
              <a:gd name="connsiteY302" fmla="*/ 7820527 h 15135727"/>
              <a:gd name="connsiteX303" fmla="*/ 529390 w 8128084"/>
              <a:gd name="connsiteY303" fmla="*/ 7700211 h 15135727"/>
              <a:gd name="connsiteX304" fmla="*/ 938464 w 8128084"/>
              <a:gd name="connsiteY304" fmla="*/ 7676148 h 15135727"/>
              <a:gd name="connsiteX305" fmla="*/ 1058779 w 8128084"/>
              <a:gd name="connsiteY305" fmla="*/ 7459579 h 15135727"/>
              <a:gd name="connsiteX306" fmla="*/ 1203158 w 8128084"/>
              <a:gd name="connsiteY306" fmla="*/ 7603958 h 15135727"/>
              <a:gd name="connsiteX307" fmla="*/ 1299411 w 8128084"/>
              <a:gd name="connsiteY307" fmla="*/ 7555832 h 15135727"/>
              <a:gd name="connsiteX308" fmla="*/ 1443790 w 8128084"/>
              <a:gd name="connsiteY308" fmla="*/ 7507706 h 15135727"/>
              <a:gd name="connsiteX309" fmla="*/ 1684421 w 8128084"/>
              <a:gd name="connsiteY309" fmla="*/ 7603958 h 15135727"/>
              <a:gd name="connsiteX310" fmla="*/ 1684421 w 8128084"/>
              <a:gd name="connsiteY310" fmla="*/ 7603958 h 15135727"/>
              <a:gd name="connsiteX311" fmla="*/ 1540042 w 8128084"/>
              <a:gd name="connsiteY311" fmla="*/ 7363327 h 15135727"/>
              <a:gd name="connsiteX312" fmla="*/ 1299411 w 8128084"/>
              <a:gd name="connsiteY312" fmla="*/ 7315200 h 15135727"/>
              <a:gd name="connsiteX313" fmla="*/ 1130969 w 8128084"/>
              <a:gd name="connsiteY313" fmla="*/ 7339264 h 15135727"/>
              <a:gd name="connsiteX314" fmla="*/ 1034716 w 8128084"/>
              <a:gd name="connsiteY314" fmla="*/ 7315200 h 15135727"/>
              <a:gd name="connsiteX315" fmla="*/ 1155032 w 8128084"/>
              <a:gd name="connsiteY315" fmla="*/ 7050506 h 15135727"/>
              <a:gd name="connsiteX316" fmla="*/ 1155032 w 8128084"/>
              <a:gd name="connsiteY316" fmla="*/ 6930190 h 15135727"/>
              <a:gd name="connsiteX317" fmla="*/ 1155032 w 8128084"/>
              <a:gd name="connsiteY317" fmla="*/ 6761748 h 15135727"/>
              <a:gd name="connsiteX318" fmla="*/ 1203158 w 8128084"/>
              <a:gd name="connsiteY318" fmla="*/ 6617369 h 15135727"/>
              <a:gd name="connsiteX319" fmla="*/ 1371600 w 8128084"/>
              <a:gd name="connsiteY319" fmla="*/ 6472990 h 15135727"/>
              <a:gd name="connsiteX320" fmla="*/ 1443790 w 8128084"/>
              <a:gd name="connsiteY320" fmla="*/ 6328611 h 15135727"/>
              <a:gd name="connsiteX321" fmla="*/ 1419727 w 8128084"/>
              <a:gd name="connsiteY321" fmla="*/ 6208295 h 15135727"/>
              <a:gd name="connsiteX322" fmla="*/ 1275348 w 8128084"/>
              <a:gd name="connsiteY322" fmla="*/ 6304548 h 15135727"/>
              <a:gd name="connsiteX323" fmla="*/ 1323474 w 8128084"/>
              <a:gd name="connsiteY323" fmla="*/ 6015790 h 15135727"/>
              <a:gd name="connsiteX324" fmla="*/ 1540042 w 8128084"/>
              <a:gd name="connsiteY324" fmla="*/ 5871411 h 15135727"/>
              <a:gd name="connsiteX325" fmla="*/ 1540042 w 8128084"/>
              <a:gd name="connsiteY325" fmla="*/ 5751095 h 15135727"/>
              <a:gd name="connsiteX326" fmla="*/ 1395664 w 8128084"/>
              <a:gd name="connsiteY326" fmla="*/ 5799221 h 15135727"/>
              <a:gd name="connsiteX327" fmla="*/ 1179095 w 8128084"/>
              <a:gd name="connsiteY327" fmla="*/ 5799221 h 15135727"/>
              <a:gd name="connsiteX328" fmla="*/ 890337 w 8128084"/>
              <a:gd name="connsiteY328" fmla="*/ 5775158 h 15135727"/>
              <a:gd name="connsiteX329" fmla="*/ 697832 w 8128084"/>
              <a:gd name="connsiteY329" fmla="*/ 5606716 h 15135727"/>
              <a:gd name="connsiteX330" fmla="*/ 577516 w 8128084"/>
              <a:gd name="connsiteY330" fmla="*/ 5582653 h 15135727"/>
              <a:gd name="connsiteX331" fmla="*/ 697832 w 8128084"/>
              <a:gd name="connsiteY331" fmla="*/ 5775158 h 15135727"/>
              <a:gd name="connsiteX332" fmla="*/ 409074 w 8128084"/>
              <a:gd name="connsiteY332" fmla="*/ 5799221 h 15135727"/>
              <a:gd name="connsiteX333" fmla="*/ 168442 w 8128084"/>
              <a:gd name="connsiteY333" fmla="*/ 5702969 h 15135727"/>
              <a:gd name="connsiteX334" fmla="*/ 264695 w 8128084"/>
              <a:gd name="connsiteY334" fmla="*/ 5558590 h 15135727"/>
              <a:gd name="connsiteX335" fmla="*/ 144379 w 8128084"/>
              <a:gd name="connsiteY335" fmla="*/ 5510464 h 15135727"/>
              <a:gd name="connsiteX336" fmla="*/ 0 w 8128084"/>
              <a:gd name="connsiteY336" fmla="*/ 5462337 h 15135727"/>
              <a:gd name="connsiteX337" fmla="*/ 96253 w 8128084"/>
              <a:gd name="connsiteY33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740442 w 8128084"/>
              <a:gd name="connsiteY139" fmla="*/ 71708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19537 w 8128084"/>
              <a:gd name="connsiteY147" fmla="*/ 907181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38900 w 8128084"/>
              <a:gd name="connsiteY150" fmla="*/ 97556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52577 w 8128084"/>
              <a:gd name="connsiteY149" fmla="*/ 9379953 h 15135727"/>
              <a:gd name="connsiteX150" fmla="*/ 6280485 w 8128084"/>
              <a:gd name="connsiteY150" fmla="*/ 9601200 h 15135727"/>
              <a:gd name="connsiteX151" fmla="*/ 6438900 w 8128084"/>
              <a:gd name="connsiteY151" fmla="*/ 9755606 h 15135727"/>
              <a:gd name="connsiteX152" fmla="*/ 6569242 w 8128084"/>
              <a:gd name="connsiteY152" fmla="*/ 10058400 h 15135727"/>
              <a:gd name="connsiteX153" fmla="*/ 6713621 w 8128084"/>
              <a:gd name="connsiteY153" fmla="*/ 10106527 h 15135727"/>
              <a:gd name="connsiteX154" fmla="*/ 6545179 w 8128084"/>
              <a:gd name="connsiteY154" fmla="*/ 10202779 h 15135727"/>
              <a:gd name="connsiteX155" fmla="*/ 6569242 w 8128084"/>
              <a:gd name="connsiteY155" fmla="*/ 10443411 h 15135727"/>
              <a:gd name="connsiteX156" fmla="*/ 6593306 w 8128084"/>
              <a:gd name="connsiteY156" fmla="*/ 10708106 h 15135727"/>
              <a:gd name="connsiteX157" fmla="*/ 6761748 w 8128084"/>
              <a:gd name="connsiteY157" fmla="*/ 10924674 h 15135727"/>
              <a:gd name="connsiteX158" fmla="*/ 6641432 w 8128084"/>
              <a:gd name="connsiteY158" fmla="*/ 11093116 h 15135727"/>
              <a:gd name="connsiteX159" fmla="*/ 6713621 w 8128084"/>
              <a:gd name="connsiteY159" fmla="*/ 11261558 h 15135727"/>
              <a:gd name="connsiteX160" fmla="*/ 6737685 w 8128084"/>
              <a:gd name="connsiteY160" fmla="*/ 11526253 h 15135727"/>
              <a:gd name="connsiteX161" fmla="*/ 6617369 w 8128084"/>
              <a:gd name="connsiteY161" fmla="*/ 11839074 h 15135727"/>
              <a:gd name="connsiteX162" fmla="*/ 6617369 w 8128084"/>
              <a:gd name="connsiteY162" fmla="*/ 12031579 h 15135727"/>
              <a:gd name="connsiteX163" fmla="*/ 6641432 w 8128084"/>
              <a:gd name="connsiteY163" fmla="*/ 12127832 h 15135727"/>
              <a:gd name="connsiteX164" fmla="*/ 6761748 w 8128084"/>
              <a:gd name="connsiteY164" fmla="*/ 12031579 h 15135727"/>
              <a:gd name="connsiteX165" fmla="*/ 6761748 w 8128084"/>
              <a:gd name="connsiteY165" fmla="*/ 12296274 h 15135727"/>
              <a:gd name="connsiteX166" fmla="*/ 6689558 w 8128084"/>
              <a:gd name="connsiteY166" fmla="*/ 12512842 h 15135727"/>
              <a:gd name="connsiteX167" fmla="*/ 6785811 w 8128084"/>
              <a:gd name="connsiteY167" fmla="*/ 12777537 h 15135727"/>
              <a:gd name="connsiteX168" fmla="*/ 6569242 w 8128084"/>
              <a:gd name="connsiteY168" fmla="*/ 12873790 h 15135727"/>
              <a:gd name="connsiteX169" fmla="*/ 6545179 w 8128084"/>
              <a:gd name="connsiteY169" fmla="*/ 13090358 h 15135727"/>
              <a:gd name="connsiteX170" fmla="*/ 6448927 w 8128084"/>
              <a:gd name="connsiteY170" fmla="*/ 13355053 h 15135727"/>
              <a:gd name="connsiteX171" fmla="*/ 6256421 w 8128084"/>
              <a:gd name="connsiteY171" fmla="*/ 13571621 h 15135727"/>
              <a:gd name="connsiteX172" fmla="*/ 6087979 w 8128084"/>
              <a:gd name="connsiteY172" fmla="*/ 13667874 h 15135727"/>
              <a:gd name="connsiteX173" fmla="*/ 5943600 w 8128084"/>
              <a:gd name="connsiteY173" fmla="*/ 13716000 h 15135727"/>
              <a:gd name="connsiteX174" fmla="*/ 5702969 w 8128084"/>
              <a:gd name="connsiteY174" fmla="*/ 13667874 h 15135727"/>
              <a:gd name="connsiteX175" fmla="*/ 5582653 w 8128084"/>
              <a:gd name="connsiteY175" fmla="*/ 13691937 h 15135727"/>
              <a:gd name="connsiteX176" fmla="*/ 5727032 w 8128084"/>
              <a:gd name="connsiteY176" fmla="*/ 13836316 h 15135727"/>
              <a:gd name="connsiteX177" fmla="*/ 5582653 w 8128084"/>
              <a:gd name="connsiteY177" fmla="*/ 14052885 h 15135727"/>
              <a:gd name="connsiteX178" fmla="*/ 5462337 w 8128084"/>
              <a:gd name="connsiteY178" fmla="*/ 14149137 h 15135727"/>
              <a:gd name="connsiteX179" fmla="*/ 5342021 w 8128084"/>
              <a:gd name="connsiteY179" fmla="*/ 14004758 h 15135727"/>
              <a:gd name="connsiteX180" fmla="*/ 5245769 w 8128084"/>
              <a:gd name="connsiteY180" fmla="*/ 14004758 h 15135727"/>
              <a:gd name="connsiteX181" fmla="*/ 5245769 w 8128084"/>
              <a:gd name="connsiteY181" fmla="*/ 13956632 h 15135727"/>
              <a:gd name="connsiteX182" fmla="*/ 5101390 w 8128084"/>
              <a:gd name="connsiteY182" fmla="*/ 13956632 h 15135727"/>
              <a:gd name="connsiteX183" fmla="*/ 4981074 w 8128084"/>
              <a:gd name="connsiteY183" fmla="*/ 13860379 h 15135727"/>
              <a:gd name="connsiteX184" fmla="*/ 4740442 w 8128084"/>
              <a:gd name="connsiteY184" fmla="*/ 13908506 h 15135727"/>
              <a:gd name="connsiteX185" fmla="*/ 4475748 w 8128084"/>
              <a:gd name="connsiteY185" fmla="*/ 13956632 h 15135727"/>
              <a:gd name="connsiteX186" fmla="*/ 4379495 w 8128084"/>
              <a:gd name="connsiteY186" fmla="*/ 14028821 h 15135727"/>
              <a:gd name="connsiteX187" fmla="*/ 4403558 w 8128084"/>
              <a:gd name="connsiteY187" fmla="*/ 14197264 h 15135727"/>
              <a:gd name="connsiteX188" fmla="*/ 4572000 w 8128084"/>
              <a:gd name="connsiteY188" fmla="*/ 14149137 h 15135727"/>
              <a:gd name="connsiteX189" fmla="*/ 4523874 w 8128084"/>
              <a:gd name="connsiteY189" fmla="*/ 14558211 h 15135727"/>
              <a:gd name="connsiteX190" fmla="*/ 4403558 w 8128084"/>
              <a:gd name="connsiteY190" fmla="*/ 14437895 h 15135727"/>
              <a:gd name="connsiteX191" fmla="*/ 4403558 w 8128084"/>
              <a:gd name="connsiteY191" fmla="*/ 14437895 h 15135727"/>
              <a:gd name="connsiteX192" fmla="*/ 4283242 w 8128084"/>
              <a:gd name="connsiteY192" fmla="*/ 14245390 h 15135727"/>
              <a:gd name="connsiteX193" fmla="*/ 4235116 w 8128084"/>
              <a:gd name="connsiteY193" fmla="*/ 14341642 h 15135727"/>
              <a:gd name="connsiteX194" fmla="*/ 4162927 w 8128084"/>
              <a:gd name="connsiteY194" fmla="*/ 14389769 h 15135727"/>
              <a:gd name="connsiteX195" fmla="*/ 4162927 w 8128084"/>
              <a:gd name="connsiteY195" fmla="*/ 14389769 h 15135727"/>
              <a:gd name="connsiteX196" fmla="*/ 3922295 w 8128084"/>
              <a:gd name="connsiteY196" fmla="*/ 14245390 h 15135727"/>
              <a:gd name="connsiteX197" fmla="*/ 3801979 w 8128084"/>
              <a:gd name="connsiteY197" fmla="*/ 14293516 h 15135727"/>
              <a:gd name="connsiteX198" fmla="*/ 3681664 w 8128084"/>
              <a:gd name="connsiteY198" fmla="*/ 14389769 h 15135727"/>
              <a:gd name="connsiteX199" fmla="*/ 3657600 w 8128084"/>
              <a:gd name="connsiteY199" fmla="*/ 14654464 h 15135727"/>
              <a:gd name="connsiteX200" fmla="*/ 3513221 w 8128084"/>
              <a:gd name="connsiteY200" fmla="*/ 14726653 h 15135727"/>
              <a:gd name="connsiteX201" fmla="*/ 3513221 w 8128084"/>
              <a:gd name="connsiteY201" fmla="*/ 14871032 h 15135727"/>
              <a:gd name="connsiteX202" fmla="*/ 3633537 w 8128084"/>
              <a:gd name="connsiteY202" fmla="*/ 14967285 h 15135727"/>
              <a:gd name="connsiteX203" fmla="*/ 3609474 w 8128084"/>
              <a:gd name="connsiteY203" fmla="*/ 15087600 h 15135727"/>
              <a:gd name="connsiteX204" fmla="*/ 3441032 w 8128084"/>
              <a:gd name="connsiteY204" fmla="*/ 15039474 h 15135727"/>
              <a:gd name="connsiteX205" fmla="*/ 3272590 w 8128084"/>
              <a:gd name="connsiteY205" fmla="*/ 15063537 h 15135727"/>
              <a:gd name="connsiteX206" fmla="*/ 3248527 w 8128084"/>
              <a:gd name="connsiteY206" fmla="*/ 14895095 h 15135727"/>
              <a:gd name="connsiteX207" fmla="*/ 3128211 w 8128084"/>
              <a:gd name="connsiteY207" fmla="*/ 14919158 h 15135727"/>
              <a:gd name="connsiteX208" fmla="*/ 2959769 w 8128084"/>
              <a:gd name="connsiteY208" fmla="*/ 15135727 h 15135727"/>
              <a:gd name="connsiteX209" fmla="*/ 2935706 w 8128084"/>
              <a:gd name="connsiteY209" fmla="*/ 14895095 h 15135727"/>
              <a:gd name="connsiteX210" fmla="*/ 2791327 w 8128084"/>
              <a:gd name="connsiteY210" fmla="*/ 14943221 h 15135727"/>
              <a:gd name="connsiteX211" fmla="*/ 2671011 w 8128084"/>
              <a:gd name="connsiteY211" fmla="*/ 15039474 h 15135727"/>
              <a:gd name="connsiteX212" fmla="*/ 2430379 w 8128084"/>
              <a:gd name="connsiteY212" fmla="*/ 15087600 h 15135727"/>
              <a:gd name="connsiteX213" fmla="*/ 2237874 w 8128084"/>
              <a:gd name="connsiteY213" fmla="*/ 15039474 h 15135727"/>
              <a:gd name="connsiteX214" fmla="*/ 2622885 w 8128084"/>
              <a:gd name="connsiteY214" fmla="*/ 14846969 h 15135727"/>
              <a:gd name="connsiteX215" fmla="*/ 2887579 w 8128084"/>
              <a:gd name="connsiteY215" fmla="*/ 14774779 h 15135727"/>
              <a:gd name="connsiteX216" fmla="*/ 2839453 w 8128084"/>
              <a:gd name="connsiteY216" fmla="*/ 14582274 h 15135727"/>
              <a:gd name="connsiteX217" fmla="*/ 2935706 w 8128084"/>
              <a:gd name="connsiteY217" fmla="*/ 14510085 h 15135727"/>
              <a:gd name="connsiteX218" fmla="*/ 2935706 w 8128084"/>
              <a:gd name="connsiteY218" fmla="*/ 14510085 h 15135727"/>
              <a:gd name="connsiteX219" fmla="*/ 3080085 w 8128084"/>
              <a:gd name="connsiteY219" fmla="*/ 14413832 h 15135727"/>
              <a:gd name="connsiteX220" fmla="*/ 3152274 w 8128084"/>
              <a:gd name="connsiteY220" fmla="*/ 14341642 h 15135727"/>
              <a:gd name="connsiteX221" fmla="*/ 3080085 w 8128084"/>
              <a:gd name="connsiteY221" fmla="*/ 14269453 h 15135727"/>
              <a:gd name="connsiteX222" fmla="*/ 3152274 w 8128084"/>
              <a:gd name="connsiteY222" fmla="*/ 14197264 h 15135727"/>
              <a:gd name="connsiteX223" fmla="*/ 3152274 w 8128084"/>
              <a:gd name="connsiteY223" fmla="*/ 14052885 h 15135727"/>
              <a:gd name="connsiteX224" fmla="*/ 3080085 w 8128084"/>
              <a:gd name="connsiteY224" fmla="*/ 13980695 h 15135727"/>
              <a:gd name="connsiteX225" fmla="*/ 3056021 w 8128084"/>
              <a:gd name="connsiteY225" fmla="*/ 14076948 h 15135727"/>
              <a:gd name="connsiteX226" fmla="*/ 2935706 w 8128084"/>
              <a:gd name="connsiteY226" fmla="*/ 14076948 h 15135727"/>
              <a:gd name="connsiteX227" fmla="*/ 2863516 w 8128084"/>
              <a:gd name="connsiteY227" fmla="*/ 14125074 h 15135727"/>
              <a:gd name="connsiteX228" fmla="*/ 2719137 w 8128084"/>
              <a:gd name="connsiteY228" fmla="*/ 14197264 h 15135727"/>
              <a:gd name="connsiteX229" fmla="*/ 2646948 w 8128084"/>
              <a:gd name="connsiteY229" fmla="*/ 14197264 h 15135727"/>
              <a:gd name="connsiteX230" fmla="*/ 2598821 w 8128084"/>
              <a:gd name="connsiteY230" fmla="*/ 14125074 h 15135727"/>
              <a:gd name="connsiteX231" fmla="*/ 2430379 w 8128084"/>
              <a:gd name="connsiteY231" fmla="*/ 13836316 h 15135727"/>
              <a:gd name="connsiteX232" fmla="*/ 2646948 w 8128084"/>
              <a:gd name="connsiteY232" fmla="*/ 13812253 h 15135727"/>
              <a:gd name="connsiteX233" fmla="*/ 2502569 w 8128084"/>
              <a:gd name="connsiteY233" fmla="*/ 13475369 h 15135727"/>
              <a:gd name="connsiteX234" fmla="*/ 2550695 w 8128084"/>
              <a:gd name="connsiteY234" fmla="*/ 13186611 h 15135727"/>
              <a:gd name="connsiteX235" fmla="*/ 2719137 w 8128084"/>
              <a:gd name="connsiteY235" fmla="*/ 13042232 h 15135727"/>
              <a:gd name="connsiteX236" fmla="*/ 2791327 w 8128084"/>
              <a:gd name="connsiteY236" fmla="*/ 12945979 h 15135727"/>
              <a:gd name="connsiteX237" fmla="*/ 3031958 w 8128084"/>
              <a:gd name="connsiteY237" fmla="*/ 13090358 h 15135727"/>
              <a:gd name="connsiteX238" fmla="*/ 3056021 w 8128084"/>
              <a:gd name="connsiteY238" fmla="*/ 12753474 h 15135727"/>
              <a:gd name="connsiteX239" fmla="*/ 2887579 w 8128084"/>
              <a:gd name="connsiteY239" fmla="*/ 12777537 h 15135727"/>
              <a:gd name="connsiteX240" fmla="*/ 2815390 w 8128084"/>
              <a:gd name="connsiteY240" fmla="*/ 12777537 h 15135727"/>
              <a:gd name="connsiteX241" fmla="*/ 3176337 w 8128084"/>
              <a:gd name="connsiteY241" fmla="*/ 12368464 h 15135727"/>
              <a:gd name="connsiteX242" fmla="*/ 3104148 w 8128084"/>
              <a:gd name="connsiteY242" fmla="*/ 12320337 h 15135727"/>
              <a:gd name="connsiteX243" fmla="*/ 3104148 w 8128084"/>
              <a:gd name="connsiteY243" fmla="*/ 12320337 h 15135727"/>
              <a:gd name="connsiteX244" fmla="*/ 3007895 w 8128084"/>
              <a:gd name="connsiteY244" fmla="*/ 12079706 h 15135727"/>
              <a:gd name="connsiteX245" fmla="*/ 2911642 w 8128084"/>
              <a:gd name="connsiteY245" fmla="*/ 11935327 h 15135727"/>
              <a:gd name="connsiteX246" fmla="*/ 2863516 w 8128084"/>
              <a:gd name="connsiteY246" fmla="*/ 11694695 h 15135727"/>
              <a:gd name="connsiteX247" fmla="*/ 2911642 w 8128084"/>
              <a:gd name="connsiteY247" fmla="*/ 11454064 h 15135727"/>
              <a:gd name="connsiteX248" fmla="*/ 3056021 w 8128084"/>
              <a:gd name="connsiteY248" fmla="*/ 11454064 h 15135727"/>
              <a:gd name="connsiteX249" fmla="*/ 2983832 w 8128084"/>
              <a:gd name="connsiteY249" fmla="*/ 11381874 h 15135727"/>
              <a:gd name="connsiteX250" fmla="*/ 3031958 w 8128084"/>
              <a:gd name="connsiteY250" fmla="*/ 11285621 h 15135727"/>
              <a:gd name="connsiteX251" fmla="*/ 3007895 w 8128084"/>
              <a:gd name="connsiteY251" fmla="*/ 11189369 h 15135727"/>
              <a:gd name="connsiteX252" fmla="*/ 2887579 w 8128084"/>
              <a:gd name="connsiteY252" fmla="*/ 11141242 h 15135727"/>
              <a:gd name="connsiteX253" fmla="*/ 2887579 w 8128084"/>
              <a:gd name="connsiteY253" fmla="*/ 10972800 h 15135727"/>
              <a:gd name="connsiteX254" fmla="*/ 2887579 w 8128084"/>
              <a:gd name="connsiteY254" fmla="*/ 10924674 h 15135727"/>
              <a:gd name="connsiteX255" fmla="*/ 2767264 w 8128084"/>
              <a:gd name="connsiteY255" fmla="*/ 11020927 h 15135727"/>
              <a:gd name="connsiteX256" fmla="*/ 2743200 w 8128084"/>
              <a:gd name="connsiteY256" fmla="*/ 10924674 h 15135727"/>
              <a:gd name="connsiteX257" fmla="*/ 2550695 w 8128084"/>
              <a:gd name="connsiteY257" fmla="*/ 11020927 h 15135727"/>
              <a:gd name="connsiteX258" fmla="*/ 2526632 w 8128084"/>
              <a:gd name="connsiteY258" fmla="*/ 11117179 h 15135727"/>
              <a:gd name="connsiteX259" fmla="*/ 2334127 w 8128084"/>
              <a:gd name="connsiteY259" fmla="*/ 10996864 h 15135727"/>
              <a:gd name="connsiteX260" fmla="*/ 2358190 w 8128084"/>
              <a:gd name="connsiteY260" fmla="*/ 10732169 h 15135727"/>
              <a:gd name="connsiteX261" fmla="*/ 2334127 w 8128084"/>
              <a:gd name="connsiteY261" fmla="*/ 10587790 h 15135727"/>
              <a:gd name="connsiteX262" fmla="*/ 2406316 w 8128084"/>
              <a:gd name="connsiteY262" fmla="*/ 10491537 h 15135727"/>
              <a:gd name="connsiteX263" fmla="*/ 2598821 w 8128084"/>
              <a:gd name="connsiteY263" fmla="*/ 10684042 h 15135727"/>
              <a:gd name="connsiteX264" fmla="*/ 2767264 w 8128084"/>
              <a:gd name="connsiteY264" fmla="*/ 10684042 h 15135727"/>
              <a:gd name="connsiteX265" fmla="*/ 2646948 w 8128084"/>
              <a:gd name="connsiteY265" fmla="*/ 10515600 h 15135727"/>
              <a:gd name="connsiteX266" fmla="*/ 2815390 w 8128084"/>
              <a:gd name="connsiteY266" fmla="*/ 10395285 h 15135727"/>
              <a:gd name="connsiteX267" fmla="*/ 3080085 w 8128084"/>
              <a:gd name="connsiteY267" fmla="*/ 10419348 h 15135727"/>
              <a:gd name="connsiteX268" fmla="*/ 3248527 w 8128084"/>
              <a:gd name="connsiteY268" fmla="*/ 10539664 h 15135727"/>
              <a:gd name="connsiteX269" fmla="*/ 3320716 w 8128084"/>
              <a:gd name="connsiteY269" fmla="*/ 10659979 h 15135727"/>
              <a:gd name="connsiteX270" fmla="*/ 3465095 w 8128084"/>
              <a:gd name="connsiteY270" fmla="*/ 10659979 h 15135727"/>
              <a:gd name="connsiteX271" fmla="*/ 3441032 w 8128084"/>
              <a:gd name="connsiteY271" fmla="*/ 10491537 h 15135727"/>
              <a:gd name="connsiteX272" fmla="*/ 3392906 w 8128084"/>
              <a:gd name="connsiteY272" fmla="*/ 10250906 h 15135727"/>
              <a:gd name="connsiteX273" fmla="*/ 3152274 w 8128084"/>
              <a:gd name="connsiteY273" fmla="*/ 10250906 h 15135727"/>
              <a:gd name="connsiteX274" fmla="*/ 3176337 w 8128084"/>
              <a:gd name="connsiteY274" fmla="*/ 10178716 h 15135727"/>
              <a:gd name="connsiteX275" fmla="*/ 3104148 w 8128084"/>
              <a:gd name="connsiteY275" fmla="*/ 10154653 h 15135727"/>
              <a:gd name="connsiteX276" fmla="*/ 3007895 w 8128084"/>
              <a:gd name="connsiteY276" fmla="*/ 9962148 h 15135727"/>
              <a:gd name="connsiteX277" fmla="*/ 3176337 w 8128084"/>
              <a:gd name="connsiteY277" fmla="*/ 9889958 h 15135727"/>
              <a:gd name="connsiteX278" fmla="*/ 2959769 w 8128084"/>
              <a:gd name="connsiteY278" fmla="*/ 9504948 h 15135727"/>
              <a:gd name="connsiteX279" fmla="*/ 2791327 w 8128084"/>
              <a:gd name="connsiteY279" fmla="*/ 9456821 h 15135727"/>
              <a:gd name="connsiteX280" fmla="*/ 2574758 w 8128084"/>
              <a:gd name="connsiteY280" fmla="*/ 9336506 h 15135727"/>
              <a:gd name="connsiteX281" fmla="*/ 2550695 w 8128084"/>
              <a:gd name="connsiteY281" fmla="*/ 9071811 h 15135727"/>
              <a:gd name="connsiteX282" fmla="*/ 2695074 w 8128084"/>
              <a:gd name="connsiteY282" fmla="*/ 8999621 h 15135727"/>
              <a:gd name="connsiteX283" fmla="*/ 2622885 w 8128084"/>
              <a:gd name="connsiteY283" fmla="*/ 8975558 h 15135727"/>
              <a:gd name="connsiteX284" fmla="*/ 2430379 w 8128084"/>
              <a:gd name="connsiteY284" fmla="*/ 8999621 h 15135727"/>
              <a:gd name="connsiteX285" fmla="*/ 2261937 w 8128084"/>
              <a:gd name="connsiteY285" fmla="*/ 9168064 h 15135727"/>
              <a:gd name="connsiteX286" fmla="*/ 2237874 w 8128084"/>
              <a:gd name="connsiteY286" fmla="*/ 8999621 h 15135727"/>
              <a:gd name="connsiteX287" fmla="*/ 2117558 w 8128084"/>
              <a:gd name="connsiteY287" fmla="*/ 8975558 h 15135727"/>
              <a:gd name="connsiteX288" fmla="*/ 2045369 w 8128084"/>
              <a:gd name="connsiteY288" fmla="*/ 8783053 h 15135727"/>
              <a:gd name="connsiteX289" fmla="*/ 1852864 w 8128084"/>
              <a:gd name="connsiteY289" fmla="*/ 8758990 h 15135727"/>
              <a:gd name="connsiteX290" fmla="*/ 1636295 w 8128084"/>
              <a:gd name="connsiteY290" fmla="*/ 8927432 h 15135727"/>
              <a:gd name="connsiteX291" fmla="*/ 1588169 w 8128084"/>
              <a:gd name="connsiteY291" fmla="*/ 9023685 h 15135727"/>
              <a:gd name="connsiteX292" fmla="*/ 1515979 w 8128084"/>
              <a:gd name="connsiteY292" fmla="*/ 8879306 h 15135727"/>
              <a:gd name="connsiteX293" fmla="*/ 1347537 w 8128084"/>
              <a:gd name="connsiteY293" fmla="*/ 8879306 h 15135727"/>
              <a:gd name="connsiteX294" fmla="*/ 1347537 w 8128084"/>
              <a:gd name="connsiteY294" fmla="*/ 8710864 h 15135727"/>
              <a:gd name="connsiteX295" fmla="*/ 1106906 w 8128084"/>
              <a:gd name="connsiteY295" fmla="*/ 8783053 h 15135727"/>
              <a:gd name="connsiteX296" fmla="*/ 890337 w 8128084"/>
              <a:gd name="connsiteY296" fmla="*/ 8686800 h 15135727"/>
              <a:gd name="connsiteX297" fmla="*/ 649706 w 8128084"/>
              <a:gd name="connsiteY297" fmla="*/ 8662737 h 15135727"/>
              <a:gd name="connsiteX298" fmla="*/ 385011 w 8128084"/>
              <a:gd name="connsiteY298" fmla="*/ 8566485 h 15135727"/>
              <a:gd name="connsiteX299" fmla="*/ 577516 w 8128084"/>
              <a:gd name="connsiteY299" fmla="*/ 8373979 h 15135727"/>
              <a:gd name="connsiteX300" fmla="*/ 794085 w 8128084"/>
              <a:gd name="connsiteY300" fmla="*/ 8301790 h 15135727"/>
              <a:gd name="connsiteX301" fmla="*/ 745958 w 8128084"/>
              <a:gd name="connsiteY301" fmla="*/ 8133348 h 15135727"/>
              <a:gd name="connsiteX302" fmla="*/ 818148 w 8128084"/>
              <a:gd name="connsiteY302" fmla="*/ 7820527 h 15135727"/>
              <a:gd name="connsiteX303" fmla="*/ 697832 w 8128084"/>
              <a:gd name="connsiteY303" fmla="*/ 7820527 h 15135727"/>
              <a:gd name="connsiteX304" fmla="*/ 625642 w 8128084"/>
              <a:gd name="connsiteY304" fmla="*/ 7916779 h 15135727"/>
              <a:gd name="connsiteX305" fmla="*/ 457200 w 8128084"/>
              <a:gd name="connsiteY305" fmla="*/ 7820527 h 15135727"/>
              <a:gd name="connsiteX306" fmla="*/ 529390 w 8128084"/>
              <a:gd name="connsiteY306" fmla="*/ 7700211 h 15135727"/>
              <a:gd name="connsiteX307" fmla="*/ 938464 w 8128084"/>
              <a:gd name="connsiteY307" fmla="*/ 7676148 h 15135727"/>
              <a:gd name="connsiteX308" fmla="*/ 1058779 w 8128084"/>
              <a:gd name="connsiteY308" fmla="*/ 7459579 h 15135727"/>
              <a:gd name="connsiteX309" fmla="*/ 1203158 w 8128084"/>
              <a:gd name="connsiteY309" fmla="*/ 7603958 h 15135727"/>
              <a:gd name="connsiteX310" fmla="*/ 1299411 w 8128084"/>
              <a:gd name="connsiteY310" fmla="*/ 7555832 h 15135727"/>
              <a:gd name="connsiteX311" fmla="*/ 1443790 w 8128084"/>
              <a:gd name="connsiteY311" fmla="*/ 7507706 h 15135727"/>
              <a:gd name="connsiteX312" fmla="*/ 1684421 w 8128084"/>
              <a:gd name="connsiteY312" fmla="*/ 7603958 h 15135727"/>
              <a:gd name="connsiteX313" fmla="*/ 1684421 w 8128084"/>
              <a:gd name="connsiteY313" fmla="*/ 7603958 h 15135727"/>
              <a:gd name="connsiteX314" fmla="*/ 1540042 w 8128084"/>
              <a:gd name="connsiteY314" fmla="*/ 7363327 h 15135727"/>
              <a:gd name="connsiteX315" fmla="*/ 1299411 w 8128084"/>
              <a:gd name="connsiteY315" fmla="*/ 7315200 h 15135727"/>
              <a:gd name="connsiteX316" fmla="*/ 1130969 w 8128084"/>
              <a:gd name="connsiteY316" fmla="*/ 7339264 h 15135727"/>
              <a:gd name="connsiteX317" fmla="*/ 1034716 w 8128084"/>
              <a:gd name="connsiteY317" fmla="*/ 7315200 h 15135727"/>
              <a:gd name="connsiteX318" fmla="*/ 1155032 w 8128084"/>
              <a:gd name="connsiteY318" fmla="*/ 7050506 h 15135727"/>
              <a:gd name="connsiteX319" fmla="*/ 1155032 w 8128084"/>
              <a:gd name="connsiteY319" fmla="*/ 6930190 h 15135727"/>
              <a:gd name="connsiteX320" fmla="*/ 1155032 w 8128084"/>
              <a:gd name="connsiteY320" fmla="*/ 6761748 h 15135727"/>
              <a:gd name="connsiteX321" fmla="*/ 1203158 w 8128084"/>
              <a:gd name="connsiteY321" fmla="*/ 6617369 h 15135727"/>
              <a:gd name="connsiteX322" fmla="*/ 1371600 w 8128084"/>
              <a:gd name="connsiteY322" fmla="*/ 6472990 h 15135727"/>
              <a:gd name="connsiteX323" fmla="*/ 1443790 w 8128084"/>
              <a:gd name="connsiteY323" fmla="*/ 6328611 h 15135727"/>
              <a:gd name="connsiteX324" fmla="*/ 1419727 w 8128084"/>
              <a:gd name="connsiteY324" fmla="*/ 6208295 h 15135727"/>
              <a:gd name="connsiteX325" fmla="*/ 1275348 w 8128084"/>
              <a:gd name="connsiteY325" fmla="*/ 6304548 h 15135727"/>
              <a:gd name="connsiteX326" fmla="*/ 1323474 w 8128084"/>
              <a:gd name="connsiteY326" fmla="*/ 6015790 h 15135727"/>
              <a:gd name="connsiteX327" fmla="*/ 1540042 w 8128084"/>
              <a:gd name="connsiteY327" fmla="*/ 5871411 h 15135727"/>
              <a:gd name="connsiteX328" fmla="*/ 1540042 w 8128084"/>
              <a:gd name="connsiteY328" fmla="*/ 5751095 h 15135727"/>
              <a:gd name="connsiteX329" fmla="*/ 1395664 w 8128084"/>
              <a:gd name="connsiteY329" fmla="*/ 5799221 h 15135727"/>
              <a:gd name="connsiteX330" fmla="*/ 1179095 w 8128084"/>
              <a:gd name="connsiteY330" fmla="*/ 5799221 h 15135727"/>
              <a:gd name="connsiteX331" fmla="*/ 890337 w 8128084"/>
              <a:gd name="connsiteY331" fmla="*/ 5775158 h 15135727"/>
              <a:gd name="connsiteX332" fmla="*/ 697832 w 8128084"/>
              <a:gd name="connsiteY332" fmla="*/ 5606716 h 15135727"/>
              <a:gd name="connsiteX333" fmla="*/ 577516 w 8128084"/>
              <a:gd name="connsiteY333" fmla="*/ 5582653 h 15135727"/>
              <a:gd name="connsiteX334" fmla="*/ 697832 w 8128084"/>
              <a:gd name="connsiteY334" fmla="*/ 5775158 h 15135727"/>
              <a:gd name="connsiteX335" fmla="*/ 409074 w 8128084"/>
              <a:gd name="connsiteY335" fmla="*/ 5799221 h 15135727"/>
              <a:gd name="connsiteX336" fmla="*/ 168442 w 8128084"/>
              <a:gd name="connsiteY336" fmla="*/ 5702969 h 15135727"/>
              <a:gd name="connsiteX337" fmla="*/ 264695 w 8128084"/>
              <a:gd name="connsiteY337" fmla="*/ 5558590 h 15135727"/>
              <a:gd name="connsiteX338" fmla="*/ 144379 w 8128084"/>
              <a:gd name="connsiteY338" fmla="*/ 5510464 h 15135727"/>
              <a:gd name="connsiteX339" fmla="*/ 0 w 8128084"/>
              <a:gd name="connsiteY339" fmla="*/ 5462337 h 15135727"/>
              <a:gd name="connsiteX340" fmla="*/ 96253 w 8128084"/>
              <a:gd name="connsiteY34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081127 w 8128084"/>
              <a:gd name="connsiteY148" fmla="*/ 9125953 h 15135727"/>
              <a:gd name="connsiteX149" fmla="*/ 6160169 w 8128084"/>
              <a:gd name="connsiteY149" fmla="*/ 9336506 h 15135727"/>
              <a:gd name="connsiteX150" fmla="*/ 6252577 w 8128084"/>
              <a:gd name="connsiteY150" fmla="*/ 9379953 h 15135727"/>
              <a:gd name="connsiteX151" fmla="*/ 6280485 w 8128084"/>
              <a:gd name="connsiteY151" fmla="*/ 9601200 h 15135727"/>
              <a:gd name="connsiteX152" fmla="*/ 6438900 w 8128084"/>
              <a:gd name="connsiteY152" fmla="*/ 9755606 h 15135727"/>
              <a:gd name="connsiteX153" fmla="*/ 6569242 w 8128084"/>
              <a:gd name="connsiteY153" fmla="*/ 10058400 h 15135727"/>
              <a:gd name="connsiteX154" fmla="*/ 6713621 w 8128084"/>
              <a:gd name="connsiteY154" fmla="*/ 10106527 h 15135727"/>
              <a:gd name="connsiteX155" fmla="*/ 6545179 w 8128084"/>
              <a:gd name="connsiteY155" fmla="*/ 10202779 h 15135727"/>
              <a:gd name="connsiteX156" fmla="*/ 6569242 w 8128084"/>
              <a:gd name="connsiteY156" fmla="*/ 10443411 h 15135727"/>
              <a:gd name="connsiteX157" fmla="*/ 6593306 w 8128084"/>
              <a:gd name="connsiteY157" fmla="*/ 10708106 h 15135727"/>
              <a:gd name="connsiteX158" fmla="*/ 6761748 w 8128084"/>
              <a:gd name="connsiteY158" fmla="*/ 10924674 h 15135727"/>
              <a:gd name="connsiteX159" fmla="*/ 6641432 w 8128084"/>
              <a:gd name="connsiteY159" fmla="*/ 11093116 h 15135727"/>
              <a:gd name="connsiteX160" fmla="*/ 6713621 w 8128084"/>
              <a:gd name="connsiteY160" fmla="*/ 11261558 h 15135727"/>
              <a:gd name="connsiteX161" fmla="*/ 6737685 w 8128084"/>
              <a:gd name="connsiteY161" fmla="*/ 11526253 h 15135727"/>
              <a:gd name="connsiteX162" fmla="*/ 6617369 w 8128084"/>
              <a:gd name="connsiteY162" fmla="*/ 11839074 h 15135727"/>
              <a:gd name="connsiteX163" fmla="*/ 6617369 w 8128084"/>
              <a:gd name="connsiteY163" fmla="*/ 12031579 h 15135727"/>
              <a:gd name="connsiteX164" fmla="*/ 6641432 w 8128084"/>
              <a:gd name="connsiteY164" fmla="*/ 12127832 h 15135727"/>
              <a:gd name="connsiteX165" fmla="*/ 6761748 w 8128084"/>
              <a:gd name="connsiteY165" fmla="*/ 12031579 h 15135727"/>
              <a:gd name="connsiteX166" fmla="*/ 6761748 w 8128084"/>
              <a:gd name="connsiteY166" fmla="*/ 12296274 h 15135727"/>
              <a:gd name="connsiteX167" fmla="*/ 6689558 w 8128084"/>
              <a:gd name="connsiteY167" fmla="*/ 12512842 h 15135727"/>
              <a:gd name="connsiteX168" fmla="*/ 6785811 w 8128084"/>
              <a:gd name="connsiteY168" fmla="*/ 12777537 h 15135727"/>
              <a:gd name="connsiteX169" fmla="*/ 6569242 w 8128084"/>
              <a:gd name="connsiteY169" fmla="*/ 12873790 h 15135727"/>
              <a:gd name="connsiteX170" fmla="*/ 6545179 w 8128084"/>
              <a:gd name="connsiteY170" fmla="*/ 13090358 h 15135727"/>
              <a:gd name="connsiteX171" fmla="*/ 6448927 w 8128084"/>
              <a:gd name="connsiteY171" fmla="*/ 13355053 h 15135727"/>
              <a:gd name="connsiteX172" fmla="*/ 6256421 w 8128084"/>
              <a:gd name="connsiteY172" fmla="*/ 13571621 h 15135727"/>
              <a:gd name="connsiteX173" fmla="*/ 6087979 w 8128084"/>
              <a:gd name="connsiteY173" fmla="*/ 13667874 h 15135727"/>
              <a:gd name="connsiteX174" fmla="*/ 5943600 w 8128084"/>
              <a:gd name="connsiteY174" fmla="*/ 13716000 h 15135727"/>
              <a:gd name="connsiteX175" fmla="*/ 5702969 w 8128084"/>
              <a:gd name="connsiteY175" fmla="*/ 13667874 h 15135727"/>
              <a:gd name="connsiteX176" fmla="*/ 5582653 w 8128084"/>
              <a:gd name="connsiteY176" fmla="*/ 13691937 h 15135727"/>
              <a:gd name="connsiteX177" fmla="*/ 5727032 w 8128084"/>
              <a:gd name="connsiteY177" fmla="*/ 13836316 h 15135727"/>
              <a:gd name="connsiteX178" fmla="*/ 5582653 w 8128084"/>
              <a:gd name="connsiteY178" fmla="*/ 14052885 h 15135727"/>
              <a:gd name="connsiteX179" fmla="*/ 5462337 w 8128084"/>
              <a:gd name="connsiteY179" fmla="*/ 14149137 h 15135727"/>
              <a:gd name="connsiteX180" fmla="*/ 5342021 w 8128084"/>
              <a:gd name="connsiteY180" fmla="*/ 14004758 h 15135727"/>
              <a:gd name="connsiteX181" fmla="*/ 5245769 w 8128084"/>
              <a:gd name="connsiteY181" fmla="*/ 14004758 h 15135727"/>
              <a:gd name="connsiteX182" fmla="*/ 5245769 w 8128084"/>
              <a:gd name="connsiteY182" fmla="*/ 13956632 h 15135727"/>
              <a:gd name="connsiteX183" fmla="*/ 5101390 w 8128084"/>
              <a:gd name="connsiteY183" fmla="*/ 13956632 h 15135727"/>
              <a:gd name="connsiteX184" fmla="*/ 4981074 w 8128084"/>
              <a:gd name="connsiteY184" fmla="*/ 13860379 h 15135727"/>
              <a:gd name="connsiteX185" fmla="*/ 4740442 w 8128084"/>
              <a:gd name="connsiteY185" fmla="*/ 13908506 h 15135727"/>
              <a:gd name="connsiteX186" fmla="*/ 4475748 w 8128084"/>
              <a:gd name="connsiteY186" fmla="*/ 13956632 h 15135727"/>
              <a:gd name="connsiteX187" fmla="*/ 4379495 w 8128084"/>
              <a:gd name="connsiteY187" fmla="*/ 14028821 h 15135727"/>
              <a:gd name="connsiteX188" fmla="*/ 4403558 w 8128084"/>
              <a:gd name="connsiteY188" fmla="*/ 14197264 h 15135727"/>
              <a:gd name="connsiteX189" fmla="*/ 4572000 w 8128084"/>
              <a:gd name="connsiteY189" fmla="*/ 14149137 h 15135727"/>
              <a:gd name="connsiteX190" fmla="*/ 4523874 w 8128084"/>
              <a:gd name="connsiteY190" fmla="*/ 14558211 h 15135727"/>
              <a:gd name="connsiteX191" fmla="*/ 4403558 w 8128084"/>
              <a:gd name="connsiteY191" fmla="*/ 14437895 h 15135727"/>
              <a:gd name="connsiteX192" fmla="*/ 4403558 w 8128084"/>
              <a:gd name="connsiteY192" fmla="*/ 14437895 h 15135727"/>
              <a:gd name="connsiteX193" fmla="*/ 4283242 w 8128084"/>
              <a:gd name="connsiteY193" fmla="*/ 14245390 h 15135727"/>
              <a:gd name="connsiteX194" fmla="*/ 4235116 w 8128084"/>
              <a:gd name="connsiteY194" fmla="*/ 14341642 h 15135727"/>
              <a:gd name="connsiteX195" fmla="*/ 4162927 w 8128084"/>
              <a:gd name="connsiteY195" fmla="*/ 14389769 h 15135727"/>
              <a:gd name="connsiteX196" fmla="*/ 4162927 w 8128084"/>
              <a:gd name="connsiteY196" fmla="*/ 14389769 h 15135727"/>
              <a:gd name="connsiteX197" fmla="*/ 3922295 w 8128084"/>
              <a:gd name="connsiteY197" fmla="*/ 14245390 h 15135727"/>
              <a:gd name="connsiteX198" fmla="*/ 3801979 w 8128084"/>
              <a:gd name="connsiteY198" fmla="*/ 14293516 h 15135727"/>
              <a:gd name="connsiteX199" fmla="*/ 3681664 w 8128084"/>
              <a:gd name="connsiteY199" fmla="*/ 14389769 h 15135727"/>
              <a:gd name="connsiteX200" fmla="*/ 3657600 w 8128084"/>
              <a:gd name="connsiteY200" fmla="*/ 14654464 h 15135727"/>
              <a:gd name="connsiteX201" fmla="*/ 3513221 w 8128084"/>
              <a:gd name="connsiteY201" fmla="*/ 14726653 h 15135727"/>
              <a:gd name="connsiteX202" fmla="*/ 3513221 w 8128084"/>
              <a:gd name="connsiteY202" fmla="*/ 14871032 h 15135727"/>
              <a:gd name="connsiteX203" fmla="*/ 3633537 w 8128084"/>
              <a:gd name="connsiteY203" fmla="*/ 14967285 h 15135727"/>
              <a:gd name="connsiteX204" fmla="*/ 3609474 w 8128084"/>
              <a:gd name="connsiteY204" fmla="*/ 15087600 h 15135727"/>
              <a:gd name="connsiteX205" fmla="*/ 3441032 w 8128084"/>
              <a:gd name="connsiteY205" fmla="*/ 15039474 h 15135727"/>
              <a:gd name="connsiteX206" fmla="*/ 3272590 w 8128084"/>
              <a:gd name="connsiteY206" fmla="*/ 15063537 h 15135727"/>
              <a:gd name="connsiteX207" fmla="*/ 3248527 w 8128084"/>
              <a:gd name="connsiteY207" fmla="*/ 14895095 h 15135727"/>
              <a:gd name="connsiteX208" fmla="*/ 3128211 w 8128084"/>
              <a:gd name="connsiteY208" fmla="*/ 14919158 h 15135727"/>
              <a:gd name="connsiteX209" fmla="*/ 2959769 w 8128084"/>
              <a:gd name="connsiteY209" fmla="*/ 15135727 h 15135727"/>
              <a:gd name="connsiteX210" fmla="*/ 2935706 w 8128084"/>
              <a:gd name="connsiteY210" fmla="*/ 14895095 h 15135727"/>
              <a:gd name="connsiteX211" fmla="*/ 2791327 w 8128084"/>
              <a:gd name="connsiteY211" fmla="*/ 14943221 h 15135727"/>
              <a:gd name="connsiteX212" fmla="*/ 2671011 w 8128084"/>
              <a:gd name="connsiteY212" fmla="*/ 15039474 h 15135727"/>
              <a:gd name="connsiteX213" fmla="*/ 2430379 w 8128084"/>
              <a:gd name="connsiteY213" fmla="*/ 15087600 h 15135727"/>
              <a:gd name="connsiteX214" fmla="*/ 2237874 w 8128084"/>
              <a:gd name="connsiteY214" fmla="*/ 15039474 h 15135727"/>
              <a:gd name="connsiteX215" fmla="*/ 2622885 w 8128084"/>
              <a:gd name="connsiteY215" fmla="*/ 14846969 h 15135727"/>
              <a:gd name="connsiteX216" fmla="*/ 2887579 w 8128084"/>
              <a:gd name="connsiteY216" fmla="*/ 14774779 h 15135727"/>
              <a:gd name="connsiteX217" fmla="*/ 2839453 w 8128084"/>
              <a:gd name="connsiteY217" fmla="*/ 14582274 h 15135727"/>
              <a:gd name="connsiteX218" fmla="*/ 2935706 w 8128084"/>
              <a:gd name="connsiteY218" fmla="*/ 14510085 h 15135727"/>
              <a:gd name="connsiteX219" fmla="*/ 2935706 w 8128084"/>
              <a:gd name="connsiteY219" fmla="*/ 14510085 h 15135727"/>
              <a:gd name="connsiteX220" fmla="*/ 3080085 w 8128084"/>
              <a:gd name="connsiteY220" fmla="*/ 14413832 h 15135727"/>
              <a:gd name="connsiteX221" fmla="*/ 3152274 w 8128084"/>
              <a:gd name="connsiteY221" fmla="*/ 14341642 h 15135727"/>
              <a:gd name="connsiteX222" fmla="*/ 3080085 w 8128084"/>
              <a:gd name="connsiteY222" fmla="*/ 14269453 h 15135727"/>
              <a:gd name="connsiteX223" fmla="*/ 3152274 w 8128084"/>
              <a:gd name="connsiteY223" fmla="*/ 14197264 h 15135727"/>
              <a:gd name="connsiteX224" fmla="*/ 3152274 w 8128084"/>
              <a:gd name="connsiteY224" fmla="*/ 14052885 h 15135727"/>
              <a:gd name="connsiteX225" fmla="*/ 3080085 w 8128084"/>
              <a:gd name="connsiteY225" fmla="*/ 13980695 h 15135727"/>
              <a:gd name="connsiteX226" fmla="*/ 3056021 w 8128084"/>
              <a:gd name="connsiteY226" fmla="*/ 14076948 h 15135727"/>
              <a:gd name="connsiteX227" fmla="*/ 2935706 w 8128084"/>
              <a:gd name="connsiteY227" fmla="*/ 14076948 h 15135727"/>
              <a:gd name="connsiteX228" fmla="*/ 2863516 w 8128084"/>
              <a:gd name="connsiteY228" fmla="*/ 14125074 h 15135727"/>
              <a:gd name="connsiteX229" fmla="*/ 2719137 w 8128084"/>
              <a:gd name="connsiteY229" fmla="*/ 14197264 h 15135727"/>
              <a:gd name="connsiteX230" fmla="*/ 2646948 w 8128084"/>
              <a:gd name="connsiteY230" fmla="*/ 14197264 h 15135727"/>
              <a:gd name="connsiteX231" fmla="*/ 2598821 w 8128084"/>
              <a:gd name="connsiteY231" fmla="*/ 14125074 h 15135727"/>
              <a:gd name="connsiteX232" fmla="*/ 2430379 w 8128084"/>
              <a:gd name="connsiteY232" fmla="*/ 13836316 h 15135727"/>
              <a:gd name="connsiteX233" fmla="*/ 2646948 w 8128084"/>
              <a:gd name="connsiteY233" fmla="*/ 13812253 h 15135727"/>
              <a:gd name="connsiteX234" fmla="*/ 2502569 w 8128084"/>
              <a:gd name="connsiteY234" fmla="*/ 13475369 h 15135727"/>
              <a:gd name="connsiteX235" fmla="*/ 2550695 w 8128084"/>
              <a:gd name="connsiteY235" fmla="*/ 13186611 h 15135727"/>
              <a:gd name="connsiteX236" fmla="*/ 2719137 w 8128084"/>
              <a:gd name="connsiteY236" fmla="*/ 13042232 h 15135727"/>
              <a:gd name="connsiteX237" fmla="*/ 2791327 w 8128084"/>
              <a:gd name="connsiteY237" fmla="*/ 12945979 h 15135727"/>
              <a:gd name="connsiteX238" fmla="*/ 3031958 w 8128084"/>
              <a:gd name="connsiteY238" fmla="*/ 13090358 h 15135727"/>
              <a:gd name="connsiteX239" fmla="*/ 3056021 w 8128084"/>
              <a:gd name="connsiteY239" fmla="*/ 12753474 h 15135727"/>
              <a:gd name="connsiteX240" fmla="*/ 2887579 w 8128084"/>
              <a:gd name="connsiteY240" fmla="*/ 12777537 h 15135727"/>
              <a:gd name="connsiteX241" fmla="*/ 2815390 w 8128084"/>
              <a:gd name="connsiteY241" fmla="*/ 12777537 h 15135727"/>
              <a:gd name="connsiteX242" fmla="*/ 3176337 w 8128084"/>
              <a:gd name="connsiteY242" fmla="*/ 12368464 h 15135727"/>
              <a:gd name="connsiteX243" fmla="*/ 3104148 w 8128084"/>
              <a:gd name="connsiteY243" fmla="*/ 12320337 h 15135727"/>
              <a:gd name="connsiteX244" fmla="*/ 3104148 w 8128084"/>
              <a:gd name="connsiteY244" fmla="*/ 12320337 h 15135727"/>
              <a:gd name="connsiteX245" fmla="*/ 3007895 w 8128084"/>
              <a:gd name="connsiteY245" fmla="*/ 12079706 h 15135727"/>
              <a:gd name="connsiteX246" fmla="*/ 2911642 w 8128084"/>
              <a:gd name="connsiteY246" fmla="*/ 11935327 h 15135727"/>
              <a:gd name="connsiteX247" fmla="*/ 2863516 w 8128084"/>
              <a:gd name="connsiteY247" fmla="*/ 11694695 h 15135727"/>
              <a:gd name="connsiteX248" fmla="*/ 2911642 w 8128084"/>
              <a:gd name="connsiteY248" fmla="*/ 11454064 h 15135727"/>
              <a:gd name="connsiteX249" fmla="*/ 3056021 w 8128084"/>
              <a:gd name="connsiteY249" fmla="*/ 11454064 h 15135727"/>
              <a:gd name="connsiteX250" fmla="*/ 2983832 w 8128084"/>
              <a:gd name="connsiteY250" fmla="*/ 11381874 h 15135727"/>
              <a:gd name="connsiteX251" fmla="*/ 3031958 w 8128084"/>
              <a:gd name="connsiteY251" fmla="*/ 11285621 h 15135727"/>
              <a:gd name="connsiteX252" fmla="*/ 3007895 w 8128084"/>
              <a:gd name="connsiteY252" fmla="*/ 11189369 h 15135727"/>
              <a:gd name="connsiteX253" fmla="*/ 2887579 w 8128084"/>
              <a:gd name="connsiteY253" fmla="*/ 11141242 h 15135727"/>
              <a:gd name="connsiteX254" fmla="*/ 2887579 w 8128084"/>
              <a:gd name="connsiteY254" fmla="*/ 10972800 h 15135727"/>
              <a:gd name="connsiteX255" fmla="*/ 2887579 w 8128084"/>
              <a:gd name="connsiteY255" fmla="*/ 10924674 h 15135727"/>
              <a:gd name="connsiteX256" fmla="*/ 2767264 w 8128084"/>
              <a:gd name="connsiteY256" fmla="*/ 11020927 h 15135727"/>
              <a:gd name="connsiteX257" fmla="*/ 2743200 w 8128084"/>
              <a:gd name="connsiteY257" fmla="*/ 10924674 h 15135727"/>
              <a:gd name="connsiteX258" fmla="*/ 2550695 w 8128084"/>
              <a:gd name="connsiteY258" fmla="*/ 11020927 h 15135727"/>
              <a:gd name="connsiteX259" fmla="*/ 2526632 w 8128084"/>
              <a:gd name="connsiteY259" fmla="*/ 11117179 h 15135727"/>
              <a:gd name="connsiteX260" fmla="*/ 2334127 w 8128084"/>
              <a:gd name="connsiteY260" fmla="*/ 10996864 h 15135727"/>
              <a:gd name="connsiteX261" fmla="*/ 2358190 w 8128084"/>
              <a:gd name="connsiteY261" fmla="*/ 10732169 h 15135727"/>
              <a:gd name="connsiteX262" fmla="*/ 2334127 w 8128084"/>
              <a:gd name="connsiteY262" fmla="*/ 10587790 h 15135727"/>
              <a:gd name="connsiteX263" fmla="*/ 2406316 w 8128084"/>
              <a:gd name="connsiteY263" fmla="*/ 10491537 h 15135727"/>
              <a:gd name="connsiteX264" fmla="*/ 2598821 w 8128084"/>
              <a:gd name="connsiteY264" fmla="*/ 10684042 h 15135727"/>
              <a:gd name="connsiteX265" fmla="*/ 2767264 w 8128084"/>
              <a:gd name="connsiteY265" fmla="*/ 10684042 h 15135727"/>
              <a:gd name="connsiteX266" fmla="*/ 2646948 w 8128084"/>
              <a:gd name="connsiteY266" fmla="*/ 10515600 h 15135727"/>
              <a:gd name="connsiteX267" fmla="*/ 2815390 w 8128084"/>
              <a:gd name="connsiteY267" fmla="*/ 10395285 h 15135727"/>
              <a:gd name="connsiteX268" fmla="*/ 3080085 w 8128084"/>
              <a:gd name="connsiteY268" fmla="*/ 10419348 h 15135727"/>
              <a:gd name="connsiteX269" fmla="*/ 3248527 w 8128084"/>
              <a:gd name="connsiteY269" fmla="*/ 10539664 h 15135727"/>
              <a:gd name="connsiteX270" fmla="*/ 3320716 w 8128084"/>
              <a:gd name="connsiteY270" fmla="*/ 10659979 h 15135727"/>
              <a:gd name="connsiteX271" fmla="*/ 3465095 w 8128084"/>
              <a:gd name="connsiteY271" fmla="*/ 10659979 h 15135727"/>
              <a:gd name="connsiteX272" fmla="*/ 3441032 w 8128084"/>
              <a:gd name="connsiteY272" fmla="*/ 10491537 h 15135727"/>
              <a:gd name="connsiteX273" fmla="*/ 3392906 w 8128084"/>
              <a:gd name="connsiteY273" fmla="*/ 10250906 h 15135727"/>
              <a:gd name="connsiteX274" fmla="*/ 3152274 w 8128084"/>
              <a:gd name="connsiteY274" fmla="*/ 10250906 h 15135727"/>
              <a:gd name="connsiteX275" fmla="*/ 3176337 w 8128084"/>
              <a:gd name="connsiteY275" fmla="*/ 10178716 h 15135727"/>
              <a:gd name="connsiteX276" fmla="*/ 3104148 w 8128084"/>
              <a:gd name="connsiteY276" fmla="*/ 10154653 h 15135727"/>
              <a:gd name="connsiteX277" fmla="*/ 3007895 w 8128084"/>
              <a:gd name="connsiteY277" fmla="*/ 9962148 h 15135727"/>
              <a:gd name="connsiteX278" fmla="*/ 3176337 w 8128084"/>
              <a:gd name="connsiteY278" fmla="*/ 9889958 h 15135727"/>
              <a:gd name="connsiteX279" fmla="*/ 2959769 w 8128084"/>
              <a:gd name="connsiteY279" fmla="*/ 9504948 h 15135727"/>
              <a:gd name="connsiteX280" fmla="*/ 2791327 w 8128084"/>
              <a:gd name="connsiteY280" fmla="*/ 9456821 h 15135727"/>
              <a:gd name="connsiteX281" fmla="*/ 2574758 w 8128084"/>
              <a:gd name="connsiteY281" fmla="*/ 9336506 h 15135727"/>
              <a:gd name="connsiteX282" fmla="*/ 2550695 w 8128084"/>
              <a:gd name="connsiteY282" fmla="*/ 9071811 h 15135727"/>
              <a:gd name="connsiteX283" fmla="*/ 2695074 w 8128084"/>
              <a:gd name="connsiteY283" fmla="*/ 8999621 h 15135727"/>
              <a:gd name="connsiteX284" fmla="*/ 2622885 w 8128084"/>
              <a:gd name="connsiteY284" fmla="*/ 8975558 h 15135727"/>
              <a:gd name="connsiteX285" fmla="*/ 2430379 w 8128084"/>
              <a:gd name="connsiteY285" fmla="*/ 8999621 h 15135727"/>
              <a:gd name="connsiteX286" fmla="*/ 2261937 w 8128084"/>
              <a:gd name="connsiteY286" fmla="*/ 9168064 h 15135727"/>
              <a:gd name="connsiteX287" fmla="*/ 2237874 w 8128084"/>
              <a:gd name="connsiteY287" fmla="*/ 8999621 h 15135727"/>
              <a:gd name="connsiteX288" fmla="*/ 2117558 w 8128084"/>
              <a:gd name="connsiteY288" fmla="*/ 8975558 h 15135727"/>
              <a:gd name="connsiteX289" fmla="*/ 2045369 w 8128084"/>
              <a:gd name="connsiteY289" fmla="*/ 8783053 h 15135727"/>
              <a:gd name="connsiteX290" fmla="*/ 1852864 w 8128084"/>
              <a:gd name="connsiteY290" fmla="*/ 8758990 h 15135727"/>
              <a:gd name="connsiteX291" fmla="*/ 1636295 w 8128084"/>
              <a:gd name="connsiteY291" fmla="*/ 8927432 h 15135727"/>
              <a:gd name="connsiteX292" fmla="*/ 1588169 w 8128084"/>
              <a:gd name="connsiteY292" fmla="*/ 9023685 h 15135727"/>
              <a:gd name="connsiteX293" fmla="*/ 1515979 w 8128084"/>
              <a:gd name="connsiteY293" fmla="*/ 8879306 h 15135727"/>
              <a:gd name="connsiteX294" fmla="*/ 1347537 w 8128084"/>
              <a:gd name="connsiteY294" fmla="*/ 8879306 h 15135727"/>
              <a:gd name="connsiteX295" fmla="*/ 1347537 w 8128084"/>
              <a:gd name="connsiteY295" fmla="*/ 8710864 h 15135727"/>
              <a:gd name="connsiteX296" fmla="*/ 1106906 w 8128084"/>
              <a:gd name="connsiteY296" fmla="*/ 8783053 h 15135727"/>
              <a:gd name="connsiteX297" fmla="*/ 890337 w 8128084"/>
              <a:gd name="connsiteY297" fmla="*/ 8686800 h 15135727"/>
              <a:gd name="connsiteX298" fmla="*/ 649706 w 8128084"/>
              <a:gd name="connsiteY298" fmla="*/ 8662737 h 15135727"/>
              <a:gd name="connsiteX299" fmla="*/ 385011 w 8128084"/>
              <a:gd name="connsiteY299" fmla="*/ 8566485 h 15135727"/>
              <a:gd name="connsiteX300" fmla="*/ 577516 w 8128084"/>
              <a:gd name="connsiteY300" fmla="*/ 8373979 h 15135727"/>
              <a:gd name="connsiteX301" fmla="*/ 794085 w 8128084"/>
              <a:gd name="connsiteY301" fmla="*/ 8301790 h 15135727"/>
              <a:gd name="connsiteX302" fmla="*/ 745958 w 8128084"/>
              <a:gd name="connsiteY302" fmla="*/ 8133348 h 15135727"/>
              <a:gd name="connsiteX303" fmla="*/ 818148 w 8128084"/>
              <a:gd name="connsiteY303" fmla="*/ 7820527 h 15135727"/>
              <a:gd name="connsiteX304" fmla="*/ 697832 w 8128084"/>
              <a:gd name="connsiteY304" fmla="*/ 7820527 h 15135727"/>
              <a:gd name="connsiteX305" fmla="*/ 625642 w 8128084"/>
              <a:gd name="connsiteY305" fmla="*/ 7916779 h 15135727"/>
              <a:gd name="connsiteX306" fmla="*/ 457200 w 8128084"/>
              <a:gd name="connsiteY306" fmla="*/ 7820527 h 15135727"/>
              <a:gd name="connsiteX307" fmla="*/ 529390 w 8128084"/>
              <a:gd name="connsiteY307" fmla="*/ 7700211 h 15135727"/>
              <a:gd name="connsiteX308" fmla="*/ 938464 w 8128084"/>
              <a:gd name="connsiteY308" fmla="*/ 7676148 h 15135727"/>
              <a:gd name="connsiteX309" fmla="*/ 1058779 w 8128084"/>
              <a:gd name="connsiteY309" fmla="*/ 7459579 h 15135727"/>
              <a:gd name="connsiteX310" fmla="*/ 1203158 w 8128084"/>
              <a:gd name="connsiteY310" fmla="*/ 7603958 h 15135727"/>
              <a:gd name="connsiteX311" fmla="*/ 1299411 w 8128084"/>
              <a:gd name="connsiteY311" fmla="*/ 7555832 h 15135727"/>
              <a:gd name="connsiteX312" fmla="*/ 1443790 w 8128084"/>
              <a:gd name="connsiteY312" fmla="*/ 7507706 h 15135727"/>
              <a:gd name="connsiteX313" fmla="*/ 1684421 w 8128084"/>
              <a:gd name="connsiteY313" fmla="*/ 7603958 h 15135727"/>
              <a:gd name="connsiteX314" fmla="*/ 1684421 w 8128084"/>
              <a:gd name="connsiteY314" fmla="*/ 7603958 h 15135727"/>
              <a:gd name="connsiteX315" fmla="*/ 1540042 w 8128084"/>
              <a:gd name="connsiteY315" fmla="*/ 7363327 h 15135727"/>
              <a:gd name="connsiteX316" fmla="*/ 1299411 w 8128084"/>
              <a:gd name="connsiteY316" fmla="*/ 7315200 h 15135727"/>
              <a:gd name="connsiteX317" fmla="*/ 1130969 w 8128084"/>
              <a:gd name="connsiteY317" fmla="*/ 7339264 h 15135727"/>
              <a:gd name="connsiteX318" fmla="*/ 1034716 w 8128084"/>
              <a:gd name="connsiteY318" fmla="*/ 7315200 h 15135727"/>
              <a:gd name="connsiteX319" fmla="*/ 1155032 w 8128084"/>
              <a:gd name="connsiteY319" fmla="*/ 7050506 h 15135727"/>
              <a:gd name="connsiteX320" fmla="*/ 1155032 w 8128084"/>
              <a:gd name="connsiteY320" fmla="*/ 6930190 h 15135727"/>
              <a:gd name="connsiteX321" fmla="*/ 1155032 w 8128084"/>
              <a:gd name="connsiteY321" fmla="*/ 6761748 h 15135727"/>
              <a:gd name="connsiteX322" fmla="*/ 1203158 w 8128084"/>
              <a:gd name="connsiteY322" fmla="*/ 6617369 h 15135727"/>
              <a:gd name="connsiteX323" fmla="*/ 1371600 w 8128084"/>
              <a:gd name="connsiteY323" fmla="*/ 6472990 h 15135727"/>
              <a:gd name="connsiteX324" fmla="*/ 1443790 w 8128084"/>
              <a:gd name="connsiteY324" fmla="*/ 6328611 h 15135727"/>
              <a:gd name="connsiteX325" fmla="*/ 1419727 w 8128084"/>
              <a:gd name="connsiteY325" fmla="*/ 6208295 h 15135727"/>
              <a:gd name="connsiteX326" fmla="*/ 1275348 w 8128084"/>
              <a:gd name="connsiteY326" fmla="*/ 6304548 h 15135727"/>
              <a:gd name="connsiteX327" fmla="*/ 1323474 w 8128084"/>
              <a:gd name="connsiteY327" fmla="*/ 6015790 h 15135727"/>
              <a:gd name="connsiteX328" fmla="*/ 1540042 w 8128084"/>
              <a:gd name="connsiteY328" fmla="*/ 5871411 h 15135727"/>
              <a:gd name="connsiteX329" fmla="*/ 1540042 w 8128084"/>
              <a:gd name="connsiteY329" fmla="*/ 5751095 h 15135727"/>
              <a:gd name="connsiteX330" fmla="*/ 1395664 w 8128084"/>
              <a:gd name="connsiteY330" fmla="*/ 5799221 h 15135727"/>
              <a:gd name="connsiteX331" fmla="*/ 1179095 w 8128084"/>
              <a:gd name="connsiteY331" fmla="*/ 5799221 h 15135727"/>
              <a:gd name="connsiteX332" fmla="*/ 890337 w 8128084"/>
              <a:gd name="connsiteY332" fmla="*/ 5775158 h 15135727"/>
              <a:gd name="connsiteX333" fmla="*/ 697832 w 8128084"/>
              <a:gd name="connsiteY333" fmla="*/ 5606716 h 15135727"/>
              <a:gd name="connsiteX334" fmla="*/ 577516 w 8128084"/>
              <a:gd name="connsiteY334" fmla="*/ 5582653 h 15135727"/>
              <a:gd name="connsiteX335" fmla="*/ 697832 w 8128084"/>
              <a:gd name="connsiteY335" fmla="*/ 5775158 h 15135727"/>
              <a:gd name="connsiteX336" fmla="*/ 409074 w 8128084"/>
              <a:gd name="connsiteY336" fmla="*/ 5799221 h 15135727"/>
              <a:gd name="connsiteX337" fmla="*/ 168442 w 8128084"/>
              <a:gd name="connsiteY337" fmla="*/ 5702969 h 15135727"/>
              <a:gd name="connsiteX338" fmla="*/ 264695 w 8128084"/>
              <a:gd name="connsiteY338" fmla="*/ 5558590 h 15135727"/>
              <a:gd name="connsiteX339" fmla="*/ 144379 w 8128084"/>
              <a:gd name="connsiteY339" fmla="*/ 5510464 h 15135727"/>
              <a:gd name="connsiteX340" fmla="*/ 0 w 8128084"/>
              <a:gd name="connsiteY340" fmla="*/ 5462337 h 15135727"/>
              <a:gd name="connsiteX341" fmla="*/ 96253 w 8128084"/>
              <a:gd name="connsiteY34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545179 w 8128084"/>
              <a:gd name="connsiteY156" fmla="*/ 102027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61748 w 8128084"/>
              <a:gd name="connsiteY167" fmla="*/ 120315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4943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448927 w 8128084"/>
              <a:gd name="connsiteY174" fmla="*/ 133550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087979 w 8128084"/>
              <a:gd name="connsiteY177" fmla="*/ 13667874 h 15135727"/>
              <a:gd name="connsiteX178" fmla="*/ 5943600 w 8128084"/>
              <a:gd name="connsiteY178" fmla="*/ 13716000 h 15135727"/>
              <a:gd name="connsiteX179" fmla="*/ 5702969 w 8128084"/>
              <a:gd name="connsiteY179" fmla="*/ 13667874 h 15135727"/>
              <a:gd name="connsiteX180" fmla="*/ 5582653 w 8128084"/>
              <a:gd name="connsiteY180" fmla="*/ 13691937 h 15135727"/>
              <a:gd name="connsiteX181" fmla="*/ 5727032 w 8128084"/>
              <a:gd name="connsiteY181" fmla="*/ 13836316 h 15135727"/>
              <a:gd name="connsiteX182" fmla="*/ 5582653 w 8128084"/>
              <a:gd name="connsiteY182" fmla="*/ 14052885 h 15135727"/>
              <a:gd name="connsiteX183" fmla="*/ 5462337 w 8128084"/>
              <a:gd name="connsiteY183" fmla="*/ 14149137 h 15135727"/>
              <a:gd name="connsiteX184" fmla="*/ 5342021 w 8128084"/>
              <a:gd name="connsiteY184" fmla="*/ 14004758 h 15135727"/>
              <a:gd name="connsiteX185" fmla="*/ 5245769 w 8128084"/>
              <a:gd name="connsiteY185" fmla="*/ 14004758 h 15135727"/>
              <a:gd name="connsiteX186" fmla="*/ 5245769 w 8128084"/>
              <a:gd name="connsiteY186" fmla="*/ 13956632 h 15135727"/>
              <a:gd name="connsiteX187" fmla="*/ 5101390 w 8128084"/>
              <a:gd name="connsiteY187" fmla="*/ 13956632 h 15135727"/>
              <a:gd name="connsiteX188" fmla="*/ 4981074 w 8128084"/>
              <a:gd name="connsiteY188" fmla="*/ 13860379 h 15135727"/>
              <a:gd name="connsiteX189" fmla="*/ 4740442 w 8128084"/>
              <a:gd name="connsiteY189" fmla="*/ 13908506 h 15135727"/>
              <a:gd name="connsiteX190" fmla="*/ 4475748 w 8128084"/>
              <a:gd name="connsiteY190" fmla="*/ 13956632 h 15135727"/>
              <a:gd name="connsiteX191" fmla="*/ 4379495 w 8128084"/>
              <a:gd name="connsiteY191" fmla="*/ 14028821 h 15135727"/>
              <a:gd name="connsiteX192" fmla="*/ 4403558 w 8128084"/>
              <a:gd name="connsiteY192" fmla="*/ 14197264 h 15135727"/>
              <a:gd name="connsiteX193" fmla="*/ 4572000 w 8128084"/>
              <a:gd name="connsiteY193" fmla="*/ 14149137 h 15135727"/>
              <a:gd name="connsiteX194" fmla="*/ 4523874 w 8128084"/>
              <a:gd name="connsiteY194" fmla="*/ 14558211 h 15135727"/>
              <a:gd name="connsiteX195" fmla="*/ 4403558 w 8128084"/>
              <a:gd name="connsiteY195" fmla="*/ 14437895 h 15135727"/>
              <a:gd name="connsiteX196" fmla="*/ 4403558 w 8128084"/>
              <a:gd name="connsiteY196" fmla="*/ 14437895 h 15135727"/>
              <a:gd name="connsiteX197" fmla="*/ 4283242 w 8128084"/>
              <a:gd name="connsiteY197" fmla="*/ 14245390 h 15135727"/>
              <a:gd name="connsiteX198" fmla="*/ 4235116 w 8128084"/>
              <a:gd name="connsiteY198" fmla="*/ 14341642 h 15135727"/>
              <a:gd name="connsiteX199" fmla="*/ 4162927 w 8128084"/>
              <a:gd name="connsiteY199" fmla="*/ 14389769 h 15135727"/>
              <a:gd name="connsiteX200" fmla="*/ 4162927 w 8128084"/>
              <a:gd name="connsiteY200" fmla="*/ 14389769 h 15135727"/>
              <a:gd name="connsiteX201" fmla="*/ 3922295 w 8128084"/>
              <a:gd name="connsiteY201" fmla="*/ 14245390 h 15135727"/>
              <a:gd name="connsiteX202" fmla="*/ 3801979 w 8128084"/>
              <a:gd name="connsiteY202" fmla="*/ 14293516 h 15135727"/>
              <a:gd name="connsiteX203" fmla="*/ 3681664 w 8128084"/>
              <a:gd name="connsiteY203" fmla="*/ 14389769 h 15135727"/>
              <a:gd name="connsiteX204" fmla="*/ 3657600 w 8128084"/>
              <a:gd name="connsiteY204" fmla="*/ 14654464 h 15135727"/>
              <a:gd name="connsiteX205" fmla="*/ 3513221 w 8128084"/>
              <a:gd name="connsiteY205" fmla="*/ 14726653 h 15135727"/>
              <a:gd name="connsiteX206" fmla="*/ 3513221 w 8128084"/>
              <a:gd name="connsiteY206" fmla="*/ 14871032 h 15135727"/>
              <a:gd name="connsiteX207" fmla="*/ 3633537 w 8128084"/>
              <a:gd name="connsiteY207" fmla="*/ 14967285 h 15135727"/>
              <a:gd name="connsiteX208" fmla="*/ 3609474 w 8128084"/>
              <a:gd name="connsiteY208" fmla="*/ 15087600 h 15135727"/>
              <a:gd name="connsiteX209" fmla="*/ 3441032 w 8128084"/>
              <a:gd name="connsiteY209" fmla="*/ 15039474 h 15135727"/>
              <a:gd name="connsiteX210" fmla="*/ 3272590 w 8128084"/>
              <a:gd name="connsiteY210" fmla="*/ 15063537 h 15135727"/>
              <a:gd name="connsiteX211" fmla="*/ 3248527 w 8128084"/>
              <a:gd name="connsiteY211" fmla="*/ 14895095 h 15135727"/>
              <a:gd name="connsiteX212" fmla="*/ 3128211 w 8128084"/>
              <a:gd name="connsiteY212" fmla="*/ 14919158 h 15135727"/>
              <a:gd name="connsiteX213" fmla="*/ 2959769 w 8128084"/>
              <a:gd name="connsiteY213" fmla="*/ 15135727 h 15135727"/>
              <a:gd name="connsiteX214" fmla="*/ 2935706 w 8128084"/>
              <a:gd name="connsiteY214" fmla="*/ 14895095 h 15135727"/>
              <a:gd name="connsiteX215" fmla="*/ 2791327 w 8128084"/>
              <a:gd name="connsiteY215" fmla="*/ 14943221 h 15135727"/>
              <a:gd name="connsiteX216" fmla="*/ 2671011 w 8128084"/>
              <a:gd name="connsiteY216" fmla="*/ 15039474 h 15135727"/>
              <a:gd name="connsiteX217" fmla="*/ 2430379 w 8128084"/>
              <a:gd name="connsiteY217" fmla="*/ 15087600 h 15135727"/>
              <a:gd name="connsiteX218" fmla="*/ 2237874 w 8128084"/>
              <a:gd name="connsiteY218" fmla="*/ 15039474 h 15135727"/>
              <a:gd name="connsiteX219" fmla="*/ 2622885 w 8128084"/>
              <a:gd name="connsiteY219" fmla="*/ 14846969 h 15135727"/>
              <a:gd name="connsiteX220" fmla="*/ 2887579 w 8128084"/>
              <a:gd name="connsiteY220" fmla="*/ 14774779 h 15135727"/>
              <a:gd name="connsiteX221" fmla="*/ 2839453 w 8128084"/>
              <a:gd name="connsiteY221" fmla="*/ 14582274 h 15135727"/>
              <a:gd name="connsiteX222" fmla="*/ 2935706 w 8128084"/>
              <a:gd name="connsiteY222" fmla="*/ 14510085 h 15135727"/>
              <a:gd name="connsiteX223" fmla="*/ 2935706 w 8128084"/>
              <a:gd name="connsiteY223" fmla="*/ 14510085 h 15135727"/>
              <a:gd name="connsiteX224" fmla="*/ 3080085 w 8128084"/>
              <a:gd name="connsiteY224" fmla="*/ 14413832 h 15135727"/>
              <a:gd name="connsiteX225" fmla="*/ 3152274 w 8128084"/>
              <a:gd name="connsiteY225" fmla="*/ 14341642 h 15135727"/>
              <a:gd name="connsiteX226" fmla="*/ 3080085 w 8128084"/>
              <a:gd name="connsiteY226" fmla="*/ 14269453 h 15135727"/>
              <a:gd name="connsiteX227" fmla="*/ 3152274 w 8128084"/>
              <a:gd name="connsiteY227" fmla="*/ 14197264 h 15135727"/>
              <a:gd name="connsiteX228" fmla="*/ 3152274 w 8128084"/>
              <a:gd name="connsiteY228" fmla="*/ 14052885 h 15135727"/>
              <a:gd name="connsiteX229" fmla="*/ 3080085 w 8128084"/>
              <a:gd name="connsiteY229" fmla="*/ 13980695 h 15135727"/>
              <a:gd name="connsiteX230" fmla="*/ 3056021 w 8128084"/>
              <a:gd name="connsiteY230" fmla="*/ 14076948 h 15135727"/>
              <a:gd name="connsiteX231" fmla="*/ 2935706 w 8128084"/>
              <a:gd name="connsiteY231" fmla="*/ 14076948 h 15135727"/>
              <a:gd name="connsiteX232" fmla="*/ 2863516 w 8128084"/>
              <a:gd name="connsiteY232" fmla="*/ 14125074 h 15135727"/>
              <a:gd name="connsiteX233" fmla="*/ 2719137 w 8128084"/>
              <a:gd name="connsiteY233" fmla="*/ 14197264 h 15135727"/>
              <a:gd name="connsiteX234" fmla="*/ 2646948 w 8128084"/>
              <a:gd name="connsiteY234" fmla="*/ 14197264 h 15135727"/>
              <a:gd name="connsiteX235" fmla="*/ 2598821 w 8128084"/>
              <a:gd name="connsiteY235" fmla="*/ 14125074 h 15135727"/>
              <a:gd name="connsiteX236" fmla="*/ 2430379 w 8128084"/>
              <a:gd name="connsiteY236" fmla="*/ 13836316 h 15135727"/>
              <a:gd name="connsiteX237" fmla="*/ 2646948 w 8128084"/>
              <a:gd name="connsiteY237" fmla="*/ 13812253 h 15135727"/>
              <a:gd name="connsiteX238" fmla="*/ 2502569 w 8128084"/>
              <a:gd name="connsiteY238" fmla="*/ 13475369 h 15135727"/>
              <a:gd name="connsiteX239" fmla="*/ 2550695 w 8128084"/>
              <a:gd name="connsiteY239" fmla="*/ 13186611 h 15135727"/>
              <a:gd name="connsiteX240" fmla="*/ 2719137 w 8128084"/>
              <a:gd name="connsiteY240" fmla="*/ 13042232 h 15135727"/>
              <a:gd name="connsiteX241" fmla="*/ 2791327 w 8128084"/>
              <a:gd name="connsiteY241" fmla="*/ 12945979 h 15135727"/>
              <a:gd name="connsiteX242" fmla="*/ 3031958 w 8128084"/>
              <a:gd name="connsiteY242" fmla="*/ 13090358 h 15135727"/>
              <a:gd name="connsiteX243" fmla="*/ 3056021 w 8128084"/>
              <a:gd name="connsiteY243" fmla="*/ 12753474 h 15135727"/>
              <a:gd name="connsiteX244" fmla="*/ 2887579 w 8128084"/>
              <a:gd name="connsiteY244" fmla="*/ 12777537 h 15135727"/>
              <a:gd name="connsiteX245" fmla="*/ 2815390 w 8128084"/>
              <a:gd name="connsiteY245" fmla="*/ 12777537 h 15135727"/>
              <a:gd name="connsiteX246" fmla="*/ 3176337 w 8128084"/>
              <a:gd name="connsiteY246" fmla="*/ 12368464 h 15135727"/>
              <a:gd name="connsiteX247" fmla="*/ 3104148 w 8128084"/>
              <a:gd name="connsiteY247" fmla="*/ 12320337 h 15135727"/>
              <a:gd name="connsiteX248" fmla="*/ 3104148 w 8128084"/>
              <a:gd name="connsiteY248" fmla="*/ 12320337 h 15135727"/>
              <a:gd name="connsiteX249" fmla="*/ 3007895 w 8128084"/>
              <a:gd name="connsiteY249" fmla="*/ 12079706 h 15135727"/>
              <a:gd name="connsiteX250" fmla="*/ 2911642 w 8128084"/>
              <a:gd name="connsiteY250" fmla="*/ 11935327 h 15135727"/>
              <a:gd name="connsiteX251" fmla="*/ 2863516 w 8128084"/>
              <a:gd name="connsiteY251" fmla="*/ 11694695 h 15135727"/>
              <a:gd name="connsiteX252" fmla="*/ 2911642 w 8128084"/>
              <a:gd name="connsiteY252" fmla="*/ 11454064 h 15135727"/>
              <a:gd name="connsiteX253" fmla="*/ 3056021 w 8128084"/>
              <a:gd name="connsiteY253" fmla="*/ 11454064 h 15135727"/>
              <a:gd name="connsiteX254" fmla="*/ 2983832 w 8128084"/>
              <a:gd name="connsiteY254" fmla="*/ 11381874 h 15135727"/>
              <a:gd name="connsiteX255" fmla="*/ 3031958 w 8128084"/>
              <a:gd name="connsiteY255" fmla="*/ 11285621 h 15135727"/>
              <a:gd name="connsiteX256" fmla="*/ 3007895 w 8128084"/>
              <a:gd name="connsiteY256" fmla="*/ 11189369 h 15135727"/>
              <a:gd name="connsiteX257" fmla="*/ 2887579 w 8128084"/>
              <a:gd name="connsiteY257" fmla="*/ 11141242 h 15135727"/>
              <a:gd name="connsiteX258" fmla="*/ 2887579 w 8128084"/>
              <a:gd name="connsiteY258" fmla="*/ 10972800 h 15135727"/>
              <a:gd name="connsiteX259" fmla="*/ 2887579 w 8128084"/>
              <a:gd name="connsiteY259" fmla="*/ 10924674 h 15135727"/>
              <a:gd name="connsiteX260" fmla="*/ 2767264 w 8128084"/>
              <a:gd name="connsiteY260" fmla="*/ 11020927 h 15135727"/>
              <a:gd name="connsiteX261" fmla="*/ 2743200 w 8128084"/>
              <a:gd name="connsiteY261" fmla="*/ 10924674 h 15135727"/>
              <a:gd name="connsiteX262" fmla="*/ 2550695 w 8128084"/>
              <a:gd name="connsiteY262" fmla="*/ 11020927 h 15135727"/>
              <a:gd name="connsiteX263" fmla="*/ 2526632 w 8128084"/>
              <a:gd name="connsiteY263" fmla="*/ 11117179 h 15135727"/>
              <a:gd name="connsiteX264" fmla="*/ 2334127 w 8128084"/>
              <a:gd name="connsiteY264" fmla="*/ 10996864 h 15135727"/>
              <a:gd name="connsiteX265" fmla="*/ 2358190 w 8128084"/>
              <a:gd name="connsiteY265" fmla="*/ 10732169 h 15135727"/>
              <a:gd name="connsiteX266" fmla="*/ 2334127 w 8128084"/>
              <a:gd name="connsiteY266" fmla="*/ 10587790 h 15135727"/>
              <a:gd name="connsiteX267" fmla="*/ 2406316 w 8128084"/>
              <a:gd name="connsiteY267" fmla="*/ 10491537 h 15135727"/>
              <a:gd name="connsiteX268" fmla="*/ 2598821 w 8128084"/>
              <a:gd name="connsiteY268" fmla="*/ 10684042 h 15135727"/>
              <a:gd name="connsiteX269" fmla="*/ 2767264 w 8128084"/>
              <a:gd name="connsiteY269" fmla="*/ 10684042 h 15135727"/>
              <a:gd name="connsiteX270" fmla="*/ 2646948 w 8128084"/>
              <a:gd name="connsiteY270" fmla="*/ 10515600 h 15135727"/>
              <a:gd name="connsiteX271" fmla="*/ 2815390 w 8128084"/>
              <a:gd name="connsiteY271" fmla="*/ 10395285 h 15135727"/>
              <a:gd name="connsiteX272" fmla="*/ 3080085 w 8128084"/>
              <a:gd name="connsiteY272" fmla="*/ 10419348 h 15135727"/>
              <a:gd name="connsiteX273" fmla="*/ 3248527 w 8128084"/>
              <a:gd name="connsiteY273" fmla="*/ 10539664 h 15135727"/>
              <a:gd name="connsiteX274" fmla="*/ 3320716 w 8128084"/>
              <a:gd name="connsiteY274" fmla="*/ 10659979 h 15135727"/>
              <a:gd name="connsiteX275" fmla="*/ 3465095 w 8128084"/>
              <a:gd name="connsiteY275" fmla="*/ 10659979 h 15135727"/>
              <a:gd name="connsiteX276" fmla="*/ 3441032 w 8128084"/>
              <a:gd name="connsiteY276" fmla="*/ 10491537 h 15135727"/>
              <a:gd name="connsiteX277" fmla="*/ 3392906 w 8128084"/>
              <a:gd name="connsiteY277" fmla="*/ 10250906 h 15135727"/>
              <a:gd name="connsiteX278" fmla="*/ 3152274 w 8128084"/>
              <a:gd name="connsiteY278" fmla="*/ 10250906 h 15135727"/>
              <a:gd name="connsiteX279" fmla="*/ 3176337 w 8128084"/>
              <a:gd name="connsiteY279" fmla="*/ 10178716 h 15135727"/>
              <a:gd name="connsiteX280" fmla="*/ 3104148 w 8128084"/>
              <a:gd name="connsiteY280" fmla="*/ 10154653 h 15135727"/>
              <a:gd name="connsiteX281" fmla="*/ 3007895 w 8128084"/>
              <a:gd name="connsiteY281" fmla="*/ 9962148 h 15135727"/>
              <a:gd name="connsiteX282" fmla="*/ 3176337 w 8128084"/>
              <a:gd name="connsiteY282" fmla="*/ 9889958 h 15135727"/>
              <a:gd name="connsiteX283" fmla="*/ 2959769 w 8128084"/>
              <a:gd name="connsiteY283" fmla="*/ 9504948 h 15135727"/>
              <a:gd name="connsiteX284" fmla="*/ 2791327 w 8128084"/>
              <a:gd name="connsiteY284" fmla="*/ 9456821 h 15135727"/>
              <a:gd name="connsiteX285" fmla="*/ 2574758 w 8128084"/>
              <a:gd name="connsiteY285" fmla="*/ 9336506 h 15135727"/>
              <a:gd name="connsiteX286" fmla="*/ 2550695 w 8128084"/>
              <a:gd name="connsiteY286" fmla="*/ 9071811 h 15135727"/>
              <a:gd name="connsiteX287" fmla="*/ 2695074 w 8128084"/>
              <a:gd name="connsiteY287" fmla="*/ 8999621 h 15135727"/>
              <a:gd name="connsiteX288" fmla="*/ 2622885 w 8128084"/>
              <a:gd name="connsiteY288" fmla="*/ 8975558 h 15135727"/>
              <a:gd name="connsiteX289" fmla="*/ 2430379 w 8128084"/>
              <a:gd name="connsiteY289" fmla="*/ 8999621 h 15135727"/>
              <a:gd name="connsiteX290" fmla="*/ 2261937 w 8128084"/>
              <a:gd name="connsiteY290" fmla="*/ 9168064 h 15135727"/>
              <a:gd name="connsiteX291" fmla="*/ 2237874 w 8128084"/>
              <a:gd name="connsiteY291" fmla="*/ 8999621 h 15135727"/>
              <a:gd name="connsiteX292" fmla="*/ 2117558 w 8128084"/>
              <a:gd name="connsiteY292" fmla="*/ 8975558 h 15135727"/>
              <a:gd name="connsiteX293" fmla="*/ 2045369 w 8128084"/>
              <a:gd name="connsiteY293" fmla="*/ 8783053 h 15135727"/>
              <a:gd name="connsiteX294" fmla="*/ 1852864 w 8128084"/>
              <a:gd name="connsiteY294" fmla="*/ 8758990 h 15135727"/>
              <a:gd name="connsiteX295" fmla="*/ 1636295 w 8128084"/>
              <a:gd name="connsiteY295" fmla="*/ 8927432 h 15135727"/>
              <a:gd name="connsiteX296" fmla="*/ 1588169 w 8128084"/>
              <a:gd name="connsiteY296" fmla="*/ 9023685 h 15135727"/>
              <a:gd name="connsiteX297" fmla="*/ 1515979 w 8128084"/>
              <a:gd name="connsiteY297" fmla="*/ 8879306 h 15135727"/>
              <a:gd name="connsiteX298" fmla="*/ 1347537 w 8128084"/>
              <a:gd name="connsiteY298" fmla="*/ 8879306 h 15135727"/>
              <a:gd name="connsiteX299" fmla="*/ 1347537 w 8128084"/>
              <a:gd name="connsiteY299" fmla="*/ 8710864 h 15135727"/>
              <a:gd name="connsiteX300" fmla="*/ 1106906 w 8128084"/>
              <a:gd name="connsiteY300" fmla="*/ 8783053 h 15135727"/>
              <a:gd name="connsiteX301" fmla="*/ 890337 w 8128084"/>
              <a:gd name="connsiteY301" fmla="*/ 8686800 h 15135727"/>
              <a:gd name="connsiteX302" fmla="*/ 649706 w 8128084"/>
              <a:gd name="connsiteY302" fmla="*/ 8662737 h 15135727"/>
              <a:gd name="connsiteX303" fmla="*/ 385011 w 8128084"/>
              <a:gd name="connsiteY303" fmla="*/ 8566485 h 15135727"/>
              <a:gd name="connsiteX304" fmla="*/ 577516 w 8128084"/>
              <a:gd name="connsiteY304" fmla="*/ 8373979 h 15135727"/>
              <a:gd name="connsiteX305" fmla="*/ 794085 w 8128084"/>
              <a:gd name="connsiteY305" fmla="*/ 8301790 h 15135727"/>
              <a:gd name="connsiteX306" fmla="*/ 745958 w 8128084"/>
              <a:gd name="connsiteY306" fmla="*/ 8133348 h 15135727"/>
              <a:gd name="connsiteX307" fmla="*/ 818148 w 8128084"/>
              <a:gd name="connsiteY307" fmla="*/ 7820527 h 15135727"/>
              <a:gd name="connsiteX308" fmla="*/ 697832 w 8128084"/>
              <a:gd name="connsiteY308" fmla="*/ 7820527 h 15135727"/>
              <a:gd name="connsiteX309" fmla="*/ 625642 w 8128084"/>
              <a:gd name="connsiteY309" fmla="*/ 7916779 h 15135727"/>
              <a:gd name="connsiteX310" fmla="*/ 457200 w 8128084"/>
              <a:gd name="connsiteY310" fmla="*/ 7820527 h 15135727"/>
              <a:gd name="connsiteX311" fmla="*/ 529390 w 8128084"/>
              <a:gd name="connsiteY311" fmla="*/ 7700211 h 15135727"/>
              <a:gd name="connsiteX312" fmla="*/ 938464 w 8128084"/>
              <a:gd name="connsiteY312" fmla="*/ 7676148 h 15135727"/>
              <a:gd name="connsiteX313" fmla="*/ 1058779 w 8128084"/>
              <a:gd name="connsiteY313" fmla="*/ 7459579 h 15135727"/>
              <a:gd name="connsiteX314" fmla="*/ 1203158 w 8128084"/>
              <a:gd name="connsiteY314" fmla="*/ 7603958 h 15135727"/>
              <a:gd name="connsiteX315" fmla="*/ 1299411 w 8128084"/>
              <a:gd name="connsiteY315" fmla="*/ 7555832 h 15135727"/>
              <a:gd name="connsiteX316" fmla="*/ 1443790 w 8128084"/>
              <a:gd name="connsiteY316" fmla="*/ 7507706 h 15135727"/>
              <a:gd name="connsiteX317" fmla="*/ 1684421 w 8128084"/>
              <a:gd name="connsiteY317" fmla="*/ 7603958 h 15135727"/>
              <a:gd name="connsiteX318" fmla="*/ 1684421 w 8128084"/>
              <a:gd name="connsiteY318" fmla="*/ 7603958 h 15135727"/>
              <a:gd name="connsiteX319" fmla="*/ 1540042 w 8128084"/>
              <a:gd name="connsiteY319" fmla="*/ 7363327 h 15135727"/>
              <a:gd name="connsiteX320" fmla="*/ 1299411 w 8128084"/>
              <a:gd name="connsiteY320" fmla="*/ 7315200 h 15135727"/>
              <a:gd name="connsiteX321" fmla="*/ 1130969 w 8128084"/>
              <a:gd name="connsiteY321" fmla="*/ 7339264 h 15135727"/>
              <a:gd name="connsiteX322" fmla="*/ 1034716 w 8128084"/>
              <a:gd name="connsiteY322" fmla="*/ 7315200 h 15135727"/>
              <a:gd name="connsiteX323" fmla="*/ 1155032 w 8128084"/>
              <a:gd name="connsiteY323" fmla="*/ 7050506 h 15135727"/>
              <a:gd name="connsiteX324" fmla="*/ 1155032 w 8128084"/>
              <a:gd name="connsiteY324" fmla="*/ 6930190 h 15135727"/>
              <a:gd name="connsiteX325" fmla="*/ 1155032 w 8128084"/>
              <a:gd name="connsiteY325" fmla="*/ 6761748 h 15135727"/>
              <a:gd name="connsiteX326" fmla="*/ 1203158 w 8128084"/>
              <a:gd name="connsiteY326" fmla="*/ 6617369 h 15135727"/>
              <a:gd name="connsiteX327" fmla="*/ 1371600 w 8128084"/>
              <a:gd name="connsiteY327" fmla="*/ 6472990 h 15135727"/>
              <a:gd name="connsiteX328" fmla="*/ 1443790 w 8128084"/>
              <a:gd name="connsiteY328" fmla="*/ 6328611 h 15135727"/>
              <a:gd name="connsiteX329" fmla="*/ 1419727 w 8128084"/>
              <a:gd name="connsiteY329" fmla="*/ 6208295 h 15135727"/>
              <a:gd name="connsiteX330" fmla="*/ 1275348 w 8128084"/>
              <a:gd name="connsiteY330" fmla="*/ 6304548 h 15135727"/>
              <a:gd name="connsiteX331" fmla="*/ 1323474 w 8128084"/>
              <a:gd name="connsiteY331" fmla="*/ 6015790 h 15135727"/>
              <a:gd name="connsiteX332" fmla="*/ 1540042 w 8128084"/>
              <a:gd name="connsiteY332" fmla="*/ 5871411 h 15135727"/>
              <a:gd name="connsiteX333" fmla="*/ 1540042 w 8128084"/>
              <a:gd name="connsiteY333" fmla="*/ 5751095 h 15135727"/>
              <a:gd name="connsiteX334" fmla="*/ 1395664 w 8128084"/>
              <a:gd name="connsiteY334" fmla="*/ 5799221 h 15135727"/>
              <a:gd name="connsiteX335" fmla="*/ 1179095 w 8128084"/>
              <a:gd name="connsiteY335" fmla="*/ 5799221 h 15135727"/>
              <a:gd name="connsiteX336" fmla="*/ 890337 w 8128084"/>
              <a:gd name="connsiteY336" fmla="*/ 5775158 h 15135727"/>
              <a:gd name="connsiteX337" fmla="*/ 697832 w 8128084"/>
              <a:gd name="connsiteY337" fmla="*/ 5606716 h 15135727"/>
              <a:gd name="connsiteX338" fmla="*/ 577516 w 8128084"/>
              <a:gd name="connsiteY338" fmla="*/ 5582653 h 15135727"/>
              <a:gd name="connsiteX339" fmla="*/ 697832 w 8128084"/>
              <a:gd name="connsiteY339" fmla="*/ 5775158 h 15135727"/>
              <a:gd name="connsiteX340" fmla="*/ 409074 w 8128084"/>
              <a:gd name="connsiteY340" fmla="*/ 5799221 h 15135727"/>
              <a:gd name="connsiteX341" fmla="*/ 168442 w 8128084"/>
              <a:gd name="connsiteY341" fmla="*/ 5702969 h 15135727"/>
              <a:gd name="connsiteX342" fmla="*/ 264695 w 8128084"/>
              <a:gd name="connsiteY342" fmla="*/ 5558590 h 15135727"/>
              <a:gd name="connsiteX343" fmla="*/ 144379 w 8128084"/>
              <a:gd name="connsiteY343" fmla="*/ 5510464 h 15135727"/>
              <a:gd name="connsiteX344" fmla="*/ 0 w 8128084"/>
              <a:gd name="connsiteY344" fmla="*/ 5462337 h 15135727"/>
              <a:gd name="connsiteX345" fmla="*/ 96253 w 8128084"/>
              <a:gd name="connsiteY34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02969 w 8128084"/>
              <a:gd name="connsiteY180" fmla="*/ 136678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342021 w 8128084"/>
              <a:gd name="connsiteY186" fmla="*/ 14004758 h 15135727"/>
              <a:gd name="connsiteX187" fmla="*/ 5245769 w 8128084"/>
              <a:gd name="connsiteY187" fmla="*/ 14004758 h 15135727"/>
              <a:gd name="connsiteX188" fmla="*/ 5245769 w 8128084"/>
              <a:gd name="connsiteY188" fmla="*/ 13956632 h 15135727"/>
              <a:gd name="connsiteX189" fmla="*/ 5101390 w 8128084"/>
              <a:gd name="connsiteY189" fmla="*/ 13956632 h 15135727"/>
              <a:gd name="connsiteX190" fmla="*/ 4981074 w 8128084"/>
              <a:gd name="connsiteY190" fmla="*/ 13860379 h 15135727"/>
              <a:gd name="connsiteX191" fmla="*/ 4740442 w 8128084"/>
              <a:gd name="connsiteY191" fmla="*/ 13908506 h 15135727"/>
              <a:gd name="connsiteX192" fmla="*/ 4475748 w 8128084"/>
              <a:gd name="connsiteY192" fmla="*/ 13956632 h 15135727"/>
              <a:gd name="connsiteX193" fmla="*/ 4379495 w 8128084"/>
              <a:gd name="connsiteY193" fmla="*/ 14028821 h 15135727"/>
              <a:gd name="connsiteX194" fmla="*/ 4403558 w 8128084"/>
              <a:gd name="connsiteY194" fmla="*/ 14197264 h 15135727"/>
              <a:gd name="connsiteX195" fmla="*/ 4572000 w 8128084"/>
              <a:gd name="connsiteY195" fmla="*/ 14149137 h 15135727"/>
              <a:gd name="connsiteX196" fmla="*/ 4523874 w 8128084"/>
              <a:gd name="connsiteY196" fmla="*/ 14558211 h 15135727"/>
              <a:gd name="connsiteX197" fmla="*/ 4403558 w 8128084"/>
              <a:gd name="connsiteY197" fmla="*/ 14437895 h 15135727"/>
              <a:gd name="connsiteX198" fmla="*/ 4403558 w 8128084"/>
              <a:gd name="connsiteY198" fmla="*/ 14437895 h 15135727"/>
              <a:gd name="connsiteX199" fmla="*/ 4283242 w 8128084"/>
              <a:gd name="connsiteY199" fmla="*/ 14245390 h 15135727"/>
              <a:gd name="connsiteX200" fmla="*/ 4235116 w 8128084"/>
              <a:gd name="connsiteY200" fmla="*/ 14341642 h 15135727"/>
              <a:gd name="connsiteX201" fmla="*/ 4162927 w 8128084"/>
              <a:gd name="connsiteY201" fmla="*/ 14389769 h 15135727"/>
              <a:gd name="connsiteX202" fmla="*/ 4162927 w 8128084"/>
              <a:gd name="connsiteY202" fmla="*/ 14389769 h 15135727"/>
              <a:gd name="connsiteX203" fmla="*/ 3922295 w 8128084"/>
              <a:gd name="connsiteY203" fmla="*/ 14245390 h 15135727"/>
              <a:gd name="connsiteX204" fmla="*/ 3801979 w 8128084"/>
              <a:gd name="connsiteY204" fmla="*/ 14293516 h 15135727"/>
              <a:gd name="connsiteX205" fmla="*/ 3681664 w 8128084"/>
              <a:gd name="connsiteY205" fmla="*/ 14389769 h 15135727"/>
              <a:gd name="connsiteX206" fmla="*/ 3657600 w 8128084"/>
              <a:gd name="connsiteY206" fmla="*/ 14654464 h 15135727"/>
              <a:gd name="connsiteX207" fmla="*/ 3513221 w 8128084"/>
              <a:gd name="connsiteY207" fmla="*/ 14726653 h 15135727"/>
              <a:gd name="connsiteX208" fmla="*/ 3513221 w 8128084"/>
              <a:gd name="connsiteY208" fmla="*/ 14871032 h 15135727"/>
              <a:gd name="connsiteX209" fmla="*/ 3633537 w 8128084"/>
              <a:gd name="connsiteY209" fmla="*/ 14967285 h 15135727"/>
              <a:gd name="connsiteX210" fmla="*/ 3609474 w 8128084"/>
              <a:gd name="connsiteY210" fmla="*/ 15087600 h 15135727"/>
              <a:gd name="connsiteX211" fmla="*/ 3441032 w 8128084"/>
              <a:gd name="connsiteY211" fmla="*/ 15039474 h 15135727"/>
              <a:gd name="connsiteX212" fmla="*/ 3272590 w 8128084"/>
              <a:gd name="connsiteY212" fmla="*/ 15063537 h 15135727"/>
              <a:gd name="connsiteX213" fmla="*/ 3248527 w 8128084"/>
              <a:gd name="connsiteY213" fmla="*/ 14895095 h 15135727"/>
              <a:gd name="connsiteX214" fmla="*/ 3128211 w 8128084"/>
              <a:gd name="connsiteY214" fmla="*/ 14919158 h 15135727"/>
              <a:gd name="connsiteX215" fmla="*/ 2959769 w 8128084"/>
              <a:gd name="connsiteY215" fmla="*/ 15135727 h 15135727"/>
              <a:gd name="connsiteX216" fmla="*/ 2935706 w 8128084"/>
              <a:gd name="connsiteY216" fmla="*/ 14895095 h 15135727"/>
              <a:gd name="connsiteX217" fmla="*/ 2791327 w 8128084"/>
              <a:gd name="connsiteY217" fmla="*/ 14943221 h 15135727"/>
              <a:gd name="connsiteX218" fmla="*/ 2671011 w 8128084"/>
              <a:gd name="connsiteY218" fmla="*/ 15039474 h 15135727"/>
              <a:gd name="connsiteX219" fmla="*/ 2430379 w 8128084"/>
              <a:gd name="connsiteY219" fmla="*/ 15087600 h 15135727"/>
              <a:gd name="connsiteX220" fmla="*/ 2237874 w 8128084"/>
              <a:gd name="connsiteY220" fmla="*/ 15039474 h 15135727"/>
              <a:gd name="connsiteX221" fmla="*/ 2622885 w 8128084"/>
              <a:gd name="connsiteY221" fmla="*/ 14846969 h 15135727"/>
              <a:gd name="connsiteX222" fmla="*/ 2887579 w 8128084"/>
              <a:gd name="connsiteY222" fmla="*/ 14774779 h 15135727"/>
              <a:gd name="connsiteX223" fmla="*/ 2839453 w 8128084"/>
              <a:gd name="connsiteY223" fmla="*/ 14582274 h 15135727"/>
              <a:gd name="connsiteX224" fmla="*/ 2935706 w 8128084"/>
              <a:gd name="connsiteY224" fmla="*/ 14510085 h 15135727"/>
              <a:gd name="connsiteX225" fmla="*/ 2935706 w 8128084"/>
              <a:gd name="connsiteY225" fmla="*/ 14510085 h 15135727"/>
              <a:gd name="connsiteX226" fmla="*/ 3080085 w 8128084"/>
              <a:gd name="connsiteY226" fmla="*/ 14413832 h 15135727"/>
              <a:gd name="connsiteX227" fmla="*/ 3152274 w 8128084"/>
              <a:gd name="connsiteY227" fmla="*/ 14341642 h 15135727"/>
              <a:gd name="connsiteX228" fmla="*/ 3080085 w 8128084"/>
              <a:gd name="connsiteY228" fmla="*/ 14269453 h 15135727"/>
              <a:gd name="connsiteX229" fmla="*/ 3152274 w 8128084"/>
              <a:gd name="connsiteY229" fmla="*/ 14197264 h 15135727"/>
              <a:gd name="connsiteX230" fmla="*/ 3152274 w 8128084"/>
              <a:gd name="connsiteY230" fmla="*/ 14052885 h 15135727"/>
              <a:gd name="connsiteX231" fmla="*/ 3080085 w 8128084"/>
              <a:gd name="connsiteY231" fmla="*/ 13980695 h 15135727"/>
              <a:gd name="connsiteX232" fmla="*/ 3056021 w 8128084"/>
              <a:gd name="connsiteY232" fmla="*/ 14076948 h 15135727"/>
              <a:gd name="connsiteX233" fmla="*/ 2935706 w 8128084"/>
              <a:gd name="connsiteY233" fmla="*/ 14076948 h 15135727"/>
              <a:gd name="connsiteX234" fmla="*/ 2863516 w 8128084"/>
              <a:gd name="connsiteY234" fmla="*/ 14125074 h 15135727"/>
              <a:gd name="connsiteX235" fmla="*/ 2719137 w 8128084"/>
              <a:gd name="connsiteY235" fmla="*/ 14197264 h 15135727"/>
              <a:gd name="connsiteX236" fmla="*/ 2646948 w 8128084"/>
              <a:gd name="connsiteY236" fmla="*/ 14197264 h 15135727"/>
              <a:gd name="connsiteX237" fmla="*/ 2598821 w 8128084"/>
              <a:gd name="connsiteY237" fmla="*/ 14125074 h 15135727"/>
              <a:gd name="connsiteX238" fmla="*/ 2430379 w 8128084"/>
              <a:gd name="connsiteY238" fmla="*/ 13836316 h 15135727"/>
              <a:gd name="connsiteX239" fmla="*/ 2646948 w 8128084"/>
              <a:gd name="connsiteY239" fmla="*/ 13812253 h 15135727"/>
              <a:gd name="connsiteX240" fmla="*/ 2502569 w 8128084"/>
              <a:gd name="connsiteY240" fmla="*/ 13475369 h 15135727"/>
              <a:gd name="connsiteX241" fmla="*/ 2550695 w 8128084"/>
              <a:gd name="connsiteY241" fmla="*/ 13186611 h 15135727"/>
              <a:gd name="connsiteX242" fmla="*/ 2719137 w 8128084"/>
              <a:gd name="connsiteY242" fmla="*/ 13042232 h 15135727"/>
              <a:gd name="connsiteX243" fmla="*/ 2791327 w 8128084"/>
              <a:gd name="connsiteY243" fmla="*/ 12945979 h 15135727"/>
              <a:gd name="connsiteX244" fmla="*/ 3031958 w 8128084"/>
              <a:gd name="connsiteY244" fmla="*/ 13090358 h 15135727"/>
              <a:gd name="connsiteX245" fmla="*/ 3056021 w 8128084"/>
              <a:gd name="connsiteY245" fmla="*/ 12753474 h 15135727"/>
              <a:gd name="connsiteX246" fmla="*/ 2887579 w 8128084"/>
              <a:gd name="connsiteY246" fmla="*/ 12777537 h 15135727"/>
              <a:gd name="connsiteX247" fmla="*/ 2815390 w 8128084"/>
              <a:gd name="connsiteY247" fmla="*/ 12777537 h 15135727"/>
              <a:gd name="connsiteX248" fmla="*/ 3176337 w 8128084"/>
              <a:gd name="connsiteY248" fmla="*/ 12368464 h 15135727"/>
              <a:gd name="connsiteX249" fmla="*/ 3104148 w 8128084"/>
              <a:gd name="connsiteY249" fmla="*/ 12320337 h 15135727"/>
              <a:gd name="connsiteX250" fmla="*/ 3104148 w 8128084"/>
              <a:gd name="connsiteY250" fmla="*/ 12320337 h 15135727"/>
              <a:gd name="connsiteX251" fmla="*/ 3007895 w 8128084"/>
              <a:gd name="connsiteY251" fmla="*/ 12079706 h 15135727"/>
              <a:gd name="connsiteX252" fmla="*/ 2911642 w 8128084"/>
              <a:gd name="connsiteY252" fmla="*/ 11935327 h 15135727"/>
              <a:gd name="connsiteX253" fmla="*/ 2863516 w 8128084"/>
              <a:gd name="connsiteY253" fmla="*/ 11694695 h 15135727"/>
              <a:gd name="connsiteX254" fmla="*/ 2911642 w 8128084"/>
              <a:gd name="connsiteY254" fmla="*/ 11454064 h 15135727"/>
              <a:gd name="connsiteX255" fmla="*/ 3056021 w 8128084"/>
              <a:gd name="connsiteY255" fmla="*/ 11454064 h 15135727"/>
              <a:gd name="connsiteX256" fmla="*/ 2983832 w 8128084"/>
              <a:gd name="connsiteY256" fmla="*/ 11381874 h 15135727"/>
              <a:gd name="connsiteX257" fmla="*/ 3031958 w 8128084"/>
              <a:gd name="connsiteY257" fmla="*/ 11285621 h 15135727"/>
              <a:gd name="connsiteX258" fmla="*/ 3007895 w 8128084"/>
              <a:gd name="connsiteY258" fmla="*/ 11189369 h 15135727"/>
              <a:gd name="connsiteX259" fmla="*/ 2887579 w 8128084"/>
              <a:gd name="connsiteY259" fmla="*/ 11141242 h 15135727"/>
              <a:gd name="connsiteX260" fmla="*/ 2887579 w 8128084"/>
              <a:gd name="connsiteY260" fmla="*/ 10972800 h 15135727"/>
              <a:gd name="connsiteX261" fmla="*/ 2887579 w 8128084"/>
              <a:gd name="connsiteY261" fmla="*/ 10924674 h 15135727"/>
              <a:gd name="connsiteX262" fmla="*/ 2767264 w 8128084"/>
              <a:gd name="connsiteY262" fmla="*/ 11020927 h 15135727"/>
              <a:gd name="connsiteX263" fmla="*/ 2743200 w 8128084"/>
              <a:gd name="connsiteY263" fmla="*/ 10924674 h 15135727"/>
              <a:gd name="connsiteX264" fmla="*/ 2550695 w 8128084"/>
              <a:gd name="connsiteY264" fmla="*/ 11020927 h 15135727"/>
              <a:gd name="connsiteX265" fmla="*/ 2526632 w 8128084"/>
              <a:gd name="connsiteY265" fmla="*/ 11117179 h 15135727"/>
              <a:gd name="connsiteX266" fmla="*/ 2334127 w 8128084"/>
              <a:gd name="connsiteY266" fmla="*/ 10996864 h 15135727"/>
              <a:gd name="connsiteX267" fmla="*/ 2358190 w 8128084"/>
              <a:gd name="connsiteY267" fmla="*/ 10732169 h 15135727"/>
              <a:gd name="connsiteX268" fmla="*/ 2334127 w 8128084"/>
              <a:gd name="connsiteY268" fmla="*/ 10587790 h 15135727"/>
              <a:gd name="connsiteX269" fmla="*/ 2406316 w 8128084"/>
              <a:gd name="connsiteY269" fmla="*/ 10491537 h 15135727"/>
              <a:gd name="connsiteX270" fmla="*/ 2598821 w 8128084"/>
              <a:gd name="connsiteY270" fmla="*/ 10684042 h 15135727"/>
              <a:gd name="connsiteX271" fmla="*/ 2767264 w 8128084"/>
              <a:gd name="connsiteY271" fmla="*/ 10684042 h 15135727"/>
              <a:gd name="connsiteX272" fmla="*/ 2646948 w 8128084"/>
              <a:gd name="connsiteY272" fmla="*/ 10515600 h 15135727"/>
              <a:gd name="connsiteX273" fmla="*/ 2815390 w 8128084"/>
              <a:gd name="connsiteY273" fmla="*/ 10395285 h 15135727"/>
              <a:gd name="connsiteX274" fmla="*/ 3080085 w 8128084"/>
              <a:gd name="connsiteY274" fmla="*/ 10419348 h 15135727"/>
              <a:gd name="connsiteX275" fmla="*/ 3248527 w 8128084"/>
              <a:gd name="connsiteY275" fmla="*/ 10539664 h 15135727"/>
              <a:gd name="connsiteX276" fmla="*/ 3320716 w 8128084"/>
              <a:gd name="connsiteY276" fmla="*/ 10659979 h 15135727"/>
              <a:gd name="connsiteX277" fmla="*/ 3465095 w 8128084"/>
              <a:gd name="connsiteY277" fmla="*/ 10659979 h 15135727"/>
              <a:gd name="connsiteX278" fmla="*/ 3441032 w 8128084"/>
              <a:gd name="connsiteY278" fmla="*/ 10491537 h 15135727"/>
              <a:gd name="connsiteX279" fmla="*/ 3392906 w 8128084"/>
              <a:gd name="connsiteY279" fmla="*/ 10250906 h 15135727"/>
              <a:gd name="connsiteX280" fmla="*/ 3152274 w 8128084"/>
              <a:gd name="connsiteY280" fmla="*/ 10250906 h 15135727"/>
              <a:gd name="connsiteX281" fmla="*/ 3176337 w 8128084"/>
              <a:gd name="connsiteY281" fmla="*/ 10178716 h 15135727"/>
              <a:gd name="connsiteX282" fmla="*/ 3104148 w 8128084"/>
              <a:gd name="connsiteY282" fmla="*/ 10154653 h 15135727"/>
              <a:gd name="connsiteX283" fmla="*/ 3007895 w 8128084"/>
              <a:gd name="connsiteY283" fmla="*/ 9962148 h 15135727"/>
              <a:gd name="connsiteX284" fmla="*/ 3176337 w 8128084"/>
              <a:gd name="connsiteY284" fmla="*/ 9889958 h 15135727"/>
              <a:gd name="connsiteX285" fmla="*/ 2959769 w 8128084"/>
              <a:gd name="connsiteY285" fmla="*/ 9504948 h 15135727"/>
              <a:gd name="connsiteX286" fmla="*/ 2791327 w 8128084"/>
              <a:gd name="connsiteY286" fmla="*/ 9456821 h 15135727"/>
              <a:gd name="connsiteX287" fmla="*/ 2574758 w 8128084"/>
              <a:gd name="connsiteY287" fmla="*/ 9336506 h 15135727"/>
              <a:gd name="connsiteX288" fmla="*/ 2550695 w 8128084"/>
              <a:gd name="connsiteY288" fmla="*/ 9071811 h 15135727"/>
              <a:gd name="connsiteX289" fmla="*/ 2695074 w 8128084"/>
              <a:gd name="connsiteY289" fmla="*/ 8999621 h 15135727"/>
              <a:gd name="connsiteX290" fmla="*/ 2622885 w 8128084"/>
              <a:gd name="connsiteY290" fmla="*/ 8975558 h 15135727"/>
              <a:gd name="connsiteX291" fmla="*/ 2430379 w 8128084"/>
              <a:gd name="connsiteY291" fmla="*/ 8999621 h 15135727"/>
              <a:gd name="connsiteX292" fmla="*/ 2261937 w 8128084"/>
              <a:gd name="connsiteY292" fmla="*/ 9168064 h 15135727"/>
              <a:gd name="connsiteX293" fmla="*/ 2237874 w 8128084"/>
              <a:gd name="connsiteY293" fmla="*/ 8999621 h 15135727"/>
              <a:gd name="connsiteX294" fmla="*/ 2117558 w 8128084"/>
              <a:gd name="connsiteY294" fmla="*/ 8975558 h 15135727"/>
              <a:gd name="connsiteX295" fmla="*/ 2045369 w 8128084"/>
              <a:gd name="connsiteY295" fmla="*/ 8783053 h 15135727"/>
              <a:gd name="connsiteX296" fmla="*/ 1852864 w 8128084"/>
              <a:gd name="connsiteY296" fmla="*/ 8758990 h 15135727"/>
              <a:gd name="connsiteX297" fmla="*/ 1636295 w 8128084"/>
              <a:gd name="connsiteY297" fmla="*/ 8927432 h 15135727"/>
              <a:gd name="connsiteX298" fmla="*/ 1588169 w 8128084"/>
              <a:gd name="connsiteY298" fmla="*/ 9023685 h 15135727"/>
              <a:gd name="connsiteX299" fmla="*/ 1515979 w 8128084"/>
              <a:gd name="connsiteY299" fmla="*/ 8879306 h 15135727"/>
              <a:gd name="connsiteX300" fmla="*/ 1347537 w 8128084"/>
              <a:gd name="connsiteY300" fmla="*/ 8879306 h 15135727"/>
              <a:gd name="connsiteX301" fmla="*/ 1347537 w 8128084"/>
              <a:gd name="connsiteY301" fmla="*/ 8710864 h 15135727"/>
              <a:gd name="connsiteX302" fmla="*/ 1106906 w 8128084"/>
              <a:gd name="connsiteY302" fmla="*/ 8783053 h 15135727"/>
              <a:gd name="connsiteX303" fmla="*/ 890337 w 8128084"/>
              <a:gd name="connsiteY303" fmla="*/ 8686800 h 15135727"/>
              <a:gd name="connsiteX304" fmla="*/ 649706 w 8128084"/>
              <a:gd name="connsiteY304" fmla="*/ 8662737 h 15135727"/>
              <a:gd name="connsiteX305" fmla="*/ 385011 w 8128084"/>
              <a:gd name="connsiteY305" fmla="*/ 8566485 h 15135727"/>
              <a:gd name="connsiteX306" fmla="*/ 577516 w 8128084"/>
              <a:gd name="connsiteY306" fmla="*/ 8373979 h 15135727"/>
              <a:gd name="connsiteX307" fmla="*/ 794085 w 8128084"/>
              <a:gd name="connsiteY307" fmla="*/ 8301790 h 15135727"/>
              <a:gd name="connsiteX308" fmla="*/ 745958 w 8128084"/>
              <a:gd name="connsiteY308" fmla="*/ 8133348 h 15135727"/>
              <a:gd name="connsiteX309" fmla="*/ 818148 w 8128084"/>
              <a:gd name="connsiteY309" fmla="*/ 7820527 h 15135727"/>
              <a:gd name="connsiteX310" fmla="*/ 697832 w 8128084"/>
              <a:gd name="connsiteY310" fmla="*/ 7820527 h 15135727"/>
              <a:gd name="connsiteX311" fmla="*/ 625642 w 8128084"/>
              <a:gd name="connsiteY311" fmla="*/ 7916779 h 15135727"/>
              <a:gd name="connsiteX312" fmla="*/ 457200 w 8128084"/>
              <a:gd name="connsiteY312" fmla="*/ 7820527 h 15135727"/>
              <a:gd name="connsiteX313" fmla="*/ 529390 w 8128084"/>
              <a:gd name="connsiteY313" fmla="*/ 7700211 h 15135727"/>
              <a:gd name="connsiteX314" fmla="*/ 938464 w 8128084"/>
              <a:gd name="connsiteY314" fmla="*/ 7676148 h 15135727"/>
              <a:gd name="connsiteX315" fmla="*/ 1058779 w 8128084"/>
              <a:gd name="connsiteY315" fmla="*/ 7459579 h 15135727"/>
              <a:gd name="connsiteX316" fmla="*/ 1203158 w 8128084"/>
              <a:gd name="connsiteY316" fmla="*/ 7603958 h 15135727"/>
              <a:gd name="connsiteX317" fmla="*/ 1299411 w 8128084"/>
              <a:gd name="connsiteY317" fmla="*/ 7555832 h 15135727"/>
              <a:gd name="connsiteX318" fmla="*/ 1443790 w 8128084"/>
              <a:gd name="connsiteY318" fmla="*/ 7507706 h 15135727"/>
              <a:gd name="connsiteX319" fmla="*/ 1684421 w 8128084"/>
              <a:gd name="connsiteY319" fmla="*/ 7603958 h 15135727"/>
              <a:gd name="connsiteX320" fmla="*/ 1684421 w 8128084"/>
              <a:gd name="connsiteY320" fmla="*/ 7603958 h 15135727"/>
              <a:gd name="connsiteX321" fmla="*/ 1540042 w 8128084"/>
              <a:gd name="connsiteY321" fmla="*/ 7363327 h 15135727"/>
              <a:gd name="connsiteX322" fmla="*/ 1299411 w 8128084"/>
              <a:gd name="connsiteY322" fmla="*/ 7315200 h 15135727"/>
              <a:gd name="connsiteX323" fmla="*/ 1130969 w 8128084"/>
              <a:gd name="connsiteY323" fmla="*/ 7339264 h 15135727"/>
              <a:gd name="connsiteX324" fmla="*/ 1034716 w 8128084"/>
              <a:gd name="connsiteY324" fmla="*/ 7315200 h 15135727"/>
              <a:gd name="connsiteX325" fmla="*/ 1155032 w 8128084"/>
              <a:gd name="connsiteY325" fmla="*/ 7050506 h 15135727"/>
              <a:gd name="connsiteX326" fmla="*/ 1155032 w 8128084"/>
              <a:gd name="connsiteY326" fmla="*/ 6930190 h 15135727"/>
              <a:gd name="connsiteX327" fmla="*/ 1155032 w 8128084"/>
              <a:gd name="connsiteY327" fmla="*/ 6761748 h 15135727"/>
              <a:gd name="connsiteX328" fmla="*/ 1203158 w 8128084"/>
              <a:gd name="connsiteY328" fmla="*/ 6617369 h 15135727"/>
              <a:gd name="connsiteX329" fmla="*/ 1371600 w 8128084"/>
              <a:gd name="connsiteY329" fmla="*/ 6472990 h 15135727"/>
              <a:gd name="connsiteX330" fmla="*/ 1443790 w 8128084"/>
              <a:gd name="connsiteY330" fmla="*/ 6328611 h 15135727"/>
              <a:gd name="connsiteX331" fmla="*/ 1419727 w 8128084"/>
              <a:gd name="connsiteY331" fmla="*/ 6208295 h 15135727"/>
              <a:gd name="connsiteX332" fmla="*/ 1275348 w 8128084"/>
              <a:gd name="connsiteY332" fmla="*/ 6304548 h 15135727"/>
              <a:gd name="connsiteX333" fmla="*/ 1323474 w 8128084"/>
              <a:gd name="connsiteY333" fmla="*/ 6015790 h 15135727"/>
              <a:gd name="connsiteX334" fmla="*/ 1540042 w 8128084"/>
              <a:gd name="connsiteY334" fmla="*/ 5871411 h 15135727"/>
              <a:gd name="connsiteX335" fmla="*/ 1540042 w 8128084"/>
              <a:gd name="connsiteY335" fmla="*/ 5751095 h 15135727"/>
              <a:gd name="connsiteX336" fmla="*/ 1395664 w 8128084"/>
              <a:gd name="connsiteY336" fmla="*/ 5799221 h 15135727"/>
              <a:gd name="connsiteX337" fmla="*/ 1179095 w 8128084"/>
              <a:gd name="connsiteY337" fmla="*/ 5799221 h 15135727"/>
              <a:gd name="connsiteX338" fmla="*/ 890337 w 8128084"/>
              <a:gd name="connsiteY338" fmla="*/ 5775158 h 15135727"/>
              <a:gd name="connsiteX339" fmla="*/ 697832 w 8128084"/>
              <a:gd name="connsiteY339" fmla="*/ 5606716 h 15135727"/>
              <a:gd name="connsiteX340" fmla="*/ 577516 w 8128084"/>
              <a:gd name="connsiteY340" fmla="*/ 5582653 h 15135727"/>
              <a:gd name="connsiteX341" fmla="*/ 697832 w 8128084"/>
              <a:gd name="connsiteY341" fmla="*/ 5775158 h 15135727"/>
              <a:gd name="connsiteX342" fmla="*/ 409074 w 8128084"/>
              <a:gd name="connsiteY342" fmla="*/ 5799221 h 15135727"/>
              <a:gd name="connsiteX343" fmla="*/ 168442 w 8128084"/>
              <a:gd name="connsiteY343" fmla="*/ 5702969 h 15135727"/>
              <a:gd name="connsiteX344" fmla="*/ 264695 w 8128084"/>
              <a:gd name="connsiteY344" fmla="*/ 5558590 h 15135727"/>
              <a:gd name="connsiteX345" fmla="*/ 144379 w 8128084"/>
              <a:gd name="connsiteY345" fmla="*/ 5510464 h 15135727"/>
              <a:gd name="connsiteX346" fmla="*/ 0 w 8128084"/>
              <a:gd name="connsiteY346" fmla="*/ 5462337 h 15135727"/>
              <a:gd name="connsiteX347" fmla="*/ 96253 w 8128084"/>
              <a:gd name="connsiteY34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42021 w 8128084"/>
              <a:gd name="connsiteY187" fmla="*/ 1400475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466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239419 w 8128084"/>
              <a:gd name="connsiteY189" fmla="*/ 14080958 h 15135727"/>
              <a:gd name="connsiteX190" fmla="*/ 5245769 w 8128084"/>
              <a:gd name="connsiteY190" fmla="*/ 13956632 h 15135727"/>
              <a:gd name="connsiteX191" fmla="*/ 5031540 w 8128084"/>
              <a:gd name="connsiteY191" fmla="*/ 14007432 h 15135727"/>
              <a:gd name="connsiteX192" fmla="*/ 4936624 w 8128084"/>
              <a:gd name="connsiteY192" fmla="*/ 13917529 h 15135727"/>
              <a:gd name="connsiteX193" fmla="*/ 4740442 w 8128084"/>
              <a:gd name="connsiteY193" fmla="*/ 13946606 h 15135727"/>
              <a:gd name="connsiteX194" fmla="*/ 4475748 w 8128084"/>
              <a:gd name="connsiteY194" fmla="*/ 13956632 h 15135727"/>
              <a:gd name="connsiteX195" fmla="*/ 4379495 w 8128084"/>
              <a:gd name="connsiteY195" fmla="*/ 14028821 h 15135727"/>
              <a:gd name="connsiteX196" fmla="*/ 4403558 w 8128084"/>
              <a:gd name="connsiteY196" fmla="*/ 14197264 h 15135727"/>
              <a:gd name="connsiteX197" fmla="*/ 4572000 w 8128084"/>
              <a:gd name="connsiteY197" fmla="*/ 14149137 h 15135727"/>
              <a:gd name="connsiteX198" fmla="*/ 4523874 w 8128084"/>
              <a:gd name="connsiteY198" fmla="*/ 14558211 h 15135727"/>
              <a:gd name="connsiteX199" fmla="*/ 4403558 w 8128084"/>
              <a:gd name="connsiteY199" fmla="*/ 14437895 h 15135727"/>
              <a:gd name="connsiteX200" fmla="*/ 4403558 w 8128084"/>
              <a:gd name="connsiteY200" fmla="*/ 14437895 h 15135727"/>
              <a:gd name="connsiteX201" fmla="*/ 4283242 w 8128084"/>
              <a:gd name="connsiteY201" fmla="*/ 14245390 h 15135727"/>
              <a:gd name="connsiteX202" fmla="*/ 4235116 w 8128084"/>
              <a:gd name="connsiteY202" fmla="*/ 14341642 h 15135727"/>
              <a:gd name="connsiteX203" fmla="*/ 4162927 w 8128084"/>
              <a:gd name="connsiteY203" fmla="*/ 14389769 h 15135727"/>
              <a:gd name="connsiteX204" fmla="*/ 4162927 w 8128084"/>
              <a:gd name="connsiteY204" fmla="*/ 14389769 h 15135727"/>
              <a:gd name="connsiteX205" fmla="*/ 3922295 w 8128084"/>
              <a:gd name="connsiteY205" fmla="*/ 14245390 h 15135727"/>
              <a:gd name="connsiteX206" fmla="*/ 3801979 w 8128084"/>
              <a:gd name="connsiteY206" fmla="*/ 14293516 h 15135727"/>
              <a:gd name="connsiteX207" fmla="*/ 3681664 w 8128084"/>
              <a:gd name="connsiteY207" fmla="*/ 14389769 h 15135727"/>
              <a:gd name="connsiteX208" fmla="*/ 3657600 w 8128084"/>
              <a:gd name="connsiteY208" fmla="*/ 14654464 h 15135727"/>
              <a:gd name="connsiteX209" fmla="*/ 3513221 w 8128084"/>
              <a:gd name="connsiteY209" fmla="*/ 14726653 h 15135727"/>
              <a:gd name="connsiteX210" fmla="*/ 3513221 w 8128084"/>
              <a:gd name="connsiteY210" fmla="*/ 14871032 h 15135727"/>
              <a:gd name="connsiteX211" fmla="*/ 3633537 w 8128084"/>
              <a:gd name="connsiteY211" fmla="*/ 14967285 h 15135727"/>
              <a:gd name="connsiteX212" fmla="*/ 3609474 w 8128084"/>
              <a:gd name="connsiteY212" fmla="*/ 15087600 h 15135727"/>
              <a:gd name="connsiteX213" fmla="*/ 3441032 w 8128084"/>
              <a:gd name="connsiteY213" fmla="*/ 15039474 h 15135727"/>
              <a:gd name="connsiteX214" fmla="*/ 3272590 w 8128084"/>
              <a:gd name="connsiteY214" fmla="*/ 15063537 h 15135727"/>
              <a:gd name="connsiteX215" fmla="*/ 3248527 w 8128084"/>
              <a:gd name="connsiteY215" fmla="*/ 14895095 h 15135727"/>
              <a:gd name="connsiteX216" fmla="*/ 3128211 w 8128084"/>
              <a:gd name="connsiteY216" fmla="*/ 14919158 h 15135727"/>
              <a:gd name="connsiteX217" fmla="*/ 2959769 w 8128084"/>
              <a:gd name="connsiteY217" fmla="*/ 15135727 h 15135727"/>
              <a:gd name="connsiteX218" fmla="*/ 2935706 w 8128084"/>
              <a:gd name="connsiteY218" fmla="*/ 14895095 h 15135727"/>
              <a:gd name="connsiteX219" fmla="*/ 2791327 w 8128084"/>
              <a:gd name="connsiteY219" fmla="*/ 14943221 h 15135727"/>
              <a:gd name="connsiteX220" fmla="*/ 2671011 w 8128084"/>
              <a:gd name="connsiteY220" fmla="*/ 15039474 h 15135727"/>
              <a:gd name="connsiteX221" fmla="*/ 2430379 w 8128084"/>
              <a:gd name="connsiteY221" fmla="*/ 15087600 h 15135727"/>
              <a:gd name="connsiteX222" fmla="*/ 2237874 w 8128084"/>
              <a:gd name="connsiteY222" fmla="*/ 15039474 h 15135727"/>
              <a:gd name="connsiteX223" fmla="*/ 2622885 w 8128084"/>
              <a:gd name="connsiteY223" fmla="*/ 14846969 h 15135727"/>
              <a:gd name="connsiteX224" fmla="*/ 2887579 w 8128084"/>
              <a:gd name="connsiteY224" fmla="*/ 14774779 h 15135727"/>
              <a:gd name="connsiteX225" fmla="*/ 2839453 w 8128084"/>
              <a:gd name="connsiteY225" fmla="*/ 14582274 h 15135727"/>
              <a:gd name="connsiteX226" fmla="*/ 2935706 w 8128084"/>
              <a:gd name="connsiteY226" fmla="*/ 14510085 h 15135727"/>
              <a:gd name="connsiteX227" fmla="*/ 2935706 w 8128084"/>
              <a:gd name="connsiteY227" fmla="*/ 14510085 h 15135727"/>
              <a:gd name="connsiteX228" fmla="*/ 3080085 w 8128084"/>
              <a:gd name="connsiteY228" fmla="*/ 14413832 h 15135727"/>
              <a:gd name="connsiteX229" fmla="*/ 3152274 w 8128084"/>
              <a:gd name="connsiteY229" fmla="*/ 14341642 h 15135727"/>
              <a:gd name="connsiteX230" fmla="*/ 3080085 w 8128084"/>
              <a:gd name="connsiteY230" fmla="*/ 14269453 h 15135727"/>
              <a:gd name="connsiteX231" fmla="*/ 3152274 w 8128084"/>
              <a:gd name="connsiteY231" fmla="*/ 14197264 h 15135727"/>
              <a:gd name="connsiteX232" fmla="*/ 3152274 w 8128084"/>
              <a:gd name="connsiteY232" fmla="*/ 14052885 h 15135727"/>
              <a:gd name="connsiteX233" fmla="*/ 3080085 w 8128084"/>
              <a:gd name="connsiteY233" fmla="*/ 13980695 h 15135727"/>
              <a:gd name="connsiteX234" fmla="*/ 3056021 w 8128084"/>
              <a:gd name="connsiteY234" fmla="*/ 14076948 h 15135727"/>
              <a:gd name="connsiteX235" fmla="*/ 2935706 w 8128084"/>
              <a:gd name="connsiteY235" fmla="*/ 14076948 h 15135727"/>
              <a:gd name="connsiteX236" fmla="*/ 2863516 w 8128084"/>
              <a:gd name="connsiteY236" fmla="*/ 14125074 h 15135727"/>
              <a:gd name="connsiteX237" fmla="*/ 2719137 w 8128084"/>
              <a:gd name="connsiteY237" fmla="*/ 14197264 h 15135727"/>
              <a:gd name="connsiteX238" fmla="*/ 2646948 w 8128084"/>
              <a:gd name="connsiteY238" fmla="*/ 14197264 h 15135727"/>
              <a:gd name="connsiteX239" fmla="*/ 2598821 w 8128084"/>
              <a:gd name="connsiteY239" fmla="*/ 14125074 h 15135727"/>
              <a:gd name="connsiteX240" fmla="*/ 2430379 w 8128084"/>
              <a:gd name="connsiteY240" fmla="*/ 13836316 h 15135727"/>
              <a:gd name="connsiteX241" fmla="*/ 2646948 w 8128084"/>
              <a:gd name="connsiteY241" fmla="*/ 13812253 h 15135727"/>
              <a:gd name="connsiteX242" fmla="*/ 2502569 w 8128084"/>
              <a:gd name="connsiteY242" fmla="*/ 13475369 h 15135727"/>
              <a:gd name="connsiteX243" fmla="*/ 2550695 w 8128084"/>
              <a:gd name="connsiteY243" fmla="*/ 13186611 h 15135727"/>
              <a:gd name="connsiteX244" fmla="*/ 2719137 w 8128084"/>
              <a:gd name="connsiteY244" fmla="*/ 13042232 h 15135727"/>
              <a:gd name="connsiteX245" fmla="*/ 2791327 w 8128084"/>
              <a:gd name="connsiteY245" fmla="*/ 12945979 h 15135727"/>
              <a:gd name="connsiteX246" fmla="*/ 3031958 w 8128084"/>
              <a:gd name="connsiteY246" fmla="*/ 13090358 h 15135727"/>
              <a:gd name="connsiteX247" fmla="*/ 3056021 w 8128084"/>
              <a:gd name="connsiteY247" fmla="*/ 12753474 h 15135727"/>
              <a:gd name="connsiteX248" fmla="*/ 2887579 w 8128084"/>
              <a:gd name="connsiteY248" fmla="*/ 12777537 h 15135727"/>
              <a:gd name="connsiteX249" fmla="*/ 2815390 w 8128084"/>
              <a:gd name="connsiteY249" fmla="*/ 12777537 h 15135727"/>
              <a:gd name="connsiteX250" fmla="*/ 3176337 w 8128084"/>
              <a:gd name="connsiteY250" fmla="*/ 12368464 h 15135727"/>
              <a:gd name="connsiteX251" fmla="*/ 3104148 w 8128084"/>
              <a:gd name="connsiteY251" fmla="*/ 12320337 h 15135727"/>
              <a:gd name="connsiteX252" fmla="*/ 3104148 w 8128084"/>
              <a:gd name="connsiteY252" fmla="*/ 12320337 h 15135727"/>
              <a:gd name="connsiteX253" fmla="*/ 3007895 w 8128084"/>
              <a:gd name="connsiteY253" fmla="*/ 12079706 h 15135727"/>
              <a:gd name="connsiteX254" fmla="*/ 2911642 w 8128084"/>
              <a:gd name="connsiteY254" fmla="*/ 11935327 h 15135727"/>
              <a:gd name="connsiteX255" fmla="*/ 2863516 w 8128084"/>
              <a:gd name="connsiteY255" fmla="*/ 11694695 h 15135727"/>
              <a:gd name="connsiteX256" fmla="*/ 2911642 w 8128084"/>
              <a:gd name="connsiteY256" fmla="*/ 11454064 h 15135727"/>
              <a:gd name="connsiteX257" fmla="*/ 3056021 w 8128084"/>
              <a:gd name="connsiteY257" fmla="*/ 11454064 h 15135727"/>
              <a:gd name="connsiteX258" fmla="*/ 2983832 w 8128084"/>
              <a:gd name="connsiteY258" fmla="*/ 11381874 h 15135727"/>
              <a:gd name="connsiteX259" fmla="*/ 3031958 w 8128084"/>
              <a:gd name="connsiteY259" fmla="*/ 11285621 h 15135727"/>
              <a:gd name="connsiteX260" fmla="*/ 3007895 w 8128084"/>
              <a:gd name="connsiteY260" fmla="*/ 11189369 h 15135727"/>
              <a:gd name="connsiteX261" fmla="*/ 2887579 w 8128084"/>
              <a:gd name="connsiteY261" fmla="*/ 11141242 h 15135727"/>
              <a:gd name="connsiteX262" fmla="*/ 2887579 w 8128084"/>
              <a:gd name="connsiteY262" fmla="*/ 10972800 h 15135727"/>
              <a:gd name="connsiteX263" fmla="*/ 2887579 w 8128084"/>
              <a:gd name="connsiteY263" fmla="*/ 10924674 h 15135727"/>
              <a:gd name="connsiteX264" fmla="*/ 2767264 w 8128084"/>
              <a:gd name="connsiteY264" fmla="*/ 11020927 h 15135727"/>
              <a:gd name="connsiteX265" fmla="*/ 2743200 w 8128084"/>
              <a:gd name="connsiteY265" fmla="*/ 10924674 h 15135727"/>
              <a:gd name="connsiteX266" fmla="*/ 2550695 w 8128084"/>
              <a:gd name="connsiteY266" fmla="*/ 11020927 h 15135727"/>
              <a:gd name="connsiteX267" fmla="*/ 2526632 w 8128084"/>
              <a:gd name="connsiteY267" fmla="*/ 11117179 h 15135727"/>
              <a:gd name="connsiteX268" fmla="*/ 2334127 w 8128084"/>
              <a:gd name="connsiteY268" fmla="*/ 10996864 h 15135727"/>
              <a:gd name="connsiteX269" fmla="*/ 2358190 w 8128084"/>
              <a:gd name="connsiteY269" fmla="*/ 10732169 h 15135727"/>
              <a:gd name="connsiteX270" fmla="*/ 2334127 w 8128084"/>
              <a:gd name="connsiteY270" fmla="*/ 10587790 h 15135727"/>
              <a:gd name="connsiteX271" fmla="*/ 2406316 w 8128084"/>
              <a:gd name="connsiteY271" fmla="*/ 10491537 h 15135727"/>
              <a:gd name="connsiteX272" fmla="*/ 2598821 w 8128084"/>
              <a:gd name="connsiteY272" fmla="*/ 10684042 h 15135727"/>
              <a:gd name="connsiteX273" fmla="*/ 2767264 w 8128084"/>
              <a:gd name="connsiteY273" fmla="*/ 10684042 h 15135727"/>
              <a:gd name="connsiteX274" fmla="*/ 2646948 w 8128084"/>
              <a:gd name="connsiteY274" fmla="*/ 10515600 h 15135727"/>
              <a:gd name="connsiteX275" fmla="*/ 2815390 w 8128084"/>
              <a:gd name="connsiteY275" fmla="*/ 10395285 h 15135727"/>
              <a:gd name="connsiteX276" fmla="*/ 3080085 w 8128084"/>
              <a:gd name="connsiteY276" fmla="*/ 10419348 h 15135727"/>
              <a:gd name="connsiteX277" fmla="*/ 3248527 w 8128084"/>
              <a:gd name="connsiteY277" fmla="*/ 10539664 h 15135727"/>
              <a:gd name="connsiteX278" fmla="*/ 3320716 w 8128084"/>
              <a:gd name="connsiteY278" fmla="*/ 10659979 h 15135727"/>
              <a:gd name="connsiteX279" fmla="*/ 3465095 w 8128084"/>
              <a:gd name="connsiteY279" fmla="*/ 10659979 h 15135727"/>
              <a:gd name="connsiteX280" fmla="*/ 3441032 w 8128084"/>
              <a:gd name="connsiteY280" fmla="*/ 10491537 h 15135727"/>
              <a:gd name="connsiteX281" fmla="*/ 3392906 w 8128084"/>
              <a:gd name="connsiteY281" fmla="*/ 10250906 h 15135727"/>
              <a:gd name="connsiteX282" fmla="*/ 3152274 w 8128084"/>
              <a:gd name="connsiteY282" fmla="*/ 10250906 h 15135727"/>
              <a:gd name="connsiteX283" fmla="*/ 3176337 w 8128084"/>
              <a:gd name="connsiteY283" fmla="*/ 10178716 h 15135727"/>
              <a:gd name="connsiteX284" fmla="*/ 3104148 w 8128084"/>
              <a:gd name="connsiteY284" fmla="*/ 10154653 h 15135727"/>
              <a:gd name="connsiteX285" fmla="*/ 3007895 w 8128084"/>
              <a:gd name="connsiteY285" fmla="*/ 9962148 h 15135727"/>
              <a:gd name="connsiteX286" fmla="*/ 3176337 w 8128084"/>
              <a:gd name="connsiteY286" fmla="*/ 9889958 h 15135727"/>
              <a:gd name="connsiteX287" fmla="*/ 2959769 w 8128084"/>
              <a:gd name="connsiteY287" fmla="*/ 9504948 h 15135727"/>
              <a:gd name="connsiteX288" fmla="*/ 2791327 w 8128084"/>
              <a:gd name="connsiteY288" fmla="*/ 9456821 h 15135727"/>
              <a:gd name="connsiteX289" fmla="*/ 2574758 w 8128084"/>
              <a:gd name="connsiteY289" fmla="*/ 9336506 h 15135727"/>
              <a:gd name="connsiteX290" fmla="*/ 2550695 w 8128084"/>
              <a:gd name="connsiteY290" fmla="*/ 9071811 h 15135727"/>
              <a:gd name="connsiteX291" fmla="*/ 2695074 w 8128084"/>
              <a:gd name="connsiteY291" fmla="*/ 8999621 h 15135727"/>
              <a:gd name="connsiteX292" fmla="*/ 2622885 w 8128084"/>
              <a:gd name="connsiteY292" fmla="*/ 8975558 h 15135727"/>
              <a:gd name="connsiteX293" fmla="*/ 2430379 w 8128084"/>
              <a:gd name="connsiteY293" fmla="*/ 8999621 h 15135727"/>
              <a:gd name="connsiteX294" fmla="*/ 2261937 w 8128084"/>
              <a:gd name="connsiteY294" fmla="*/ 9168064 h 15135727"/>
              <a:gd name="connsiteX295" fmla="*/ 2237874 w 8128084"/>
              <a:gd name="connsiteY295" fmla="*/ 8999621 h 15135727"/>
              <a:gd name="connsiteX296" fmla="*/ 2117558 w 8128084"/>
              <a:gd name="connsiteY296" fmla="*/ 8975558 h 15135727"/>
              <a:gd name="connsiteX297" fmla="*/ 2045369 w 8128084"/>
              <a:gd name="connsiteY297" fmla="*/ 8783053 h 15135727"/>
              <a:gd name="connsiteX298" fmla="*/ 1852864 w 8128084"/>
              <a:gd name="connsiteY298" fmla="*/ 8758990 h 15135727"/>
              <a:gd name="connsiteX299" fmla="*/ 1636295 w 8128084"/>
              <a:gd name="connsiteY299" fmla="*/ 8927432 h 15135727"/>
              <a:gd name="connsiteX300" fmla="*/ 1588169 w 8128084"/>
              <a:gd name="connsiteY300" fmla="*/ 9023685 h 15135727"/>
              <a:gd name="connsiteX301" fmla="*/ 1515979 w 8128084"/>
              <a:gd name="connsiteY301" fmla="*/ 8879306 h 15135727"/>
              <a:gd name="connsiteX302" fmla="*/ 1347537 w 8128084"/>
              <a:gd name="connsiteY302" fmla="*/ 8879306 h 15135727"/>
              <a:gd name="connsiteX303" fmla="*/ 1347537 w 8128084"/>
              <a:gd name="connsiteY303" fmla="*/ 8710864 h 15135727"/>
              <a:gd name="connsiteX304" fmla="*/ 1106906 w 8128084"/>
              <a:gd name="connsiteY304" fmla="*/ 8783053 h 15135727"/>
              <a:gd name="connsiteX305" fmla="*/ 890337 w 8128084"/>
              <a:gd name="connsiteY305" fmla="*/ 8686800 h 15135727"/>
              <a:gd name="connsiteX306" fmla="*/ 649706 w 8128084"/>
              <a:gd name="connsiteY306" fmla="*/ 8662737 h 15135727"/>
              <a:gd name="connsiteX307" fmla="*/ 385011 w 8128084"/>
              <a:gd name="connsiteY307" fmla="*/ 8566485 h 15135727"/>
              <a:gd name="connsiteX308" fmla="*/ 577516 w 8128084"/>
              <a:gd name="connsiteY308" fmla="*/ 8373979 h 15135727"/>
              <a:gd name="connsiteX309" fmla="*/ 794085 w 8128084"/>
              <a:gd name="connsiteY309" fmla="*/ 8301790 h 15135727"/>
              <a:gd name="connsiteX310" fmla="*/ 745958 w 8128084"/>
              <a:gd name="connsiteY310" fmla="*/ 8133348 h 15135727"/>
              <a:gd name="connsiteX311" fmla="*/ 818148 w 8128084"/>
              <a:gd name="connsiteY311" fmla="*/ 7820527 h 15135727"/>
              <a:gd name="connsiteX312" fmla="*/ 697832 w 8128084"/>
              <a:gd name="connsiteY312" fmla="*/ 7820527 h 15135727"/>
              <a:gd name="connsiteX313" fmla="*/ 625642 w 8128084"/>
              <a:gd name="connsiteY313" fmla="*/ 7916779 h 15135727"/>
              <a:gd name="connsiteX314" fmla="*/ 457200 w 8128084"/>
              <a:gd name="connsiteY314" fmla="*/ 7820527 h 15135727"/>
              <a:gd name="connsiteX315" fmla="*/ 529390 w 8128084"/>
              <a:gd name="connsiteY315" fmla="*/ 7700211 h 15135727"/>
              <a:gd name="connsiteX316" fmla="*/ 938464 w 8128084"/>
              <a:gd name="connsiteY316" fmla="*/ 7676148 h 15135727"/>
              <a:gd name="connsiteX317" fmla="*/ 1058779 w 8128084"/>
              <a:gd name="connsiteY317" fmla="*/ 7459579 h 15135727"/>
              <a:gd name="connsiteX318" fmla="*/ 1203158 w 8128084"/>
              <a:gd name="connsiteY318" fmla="*/ 7603958 h 15135727"/>
              <a:gd name="connsiteX319" fmla="*/ 1299411 w 8128084"/>
              <a:gd name="connsiteY319" fmla="*/ 7555832 h 15135727"/>
              <a:gd name="connsiteX320" fmla="*/ 1443790 w 8128084"/>
              <a:gd name="connsiteY320" fmla="*/ 7507706 h 15135727"/>
              <a:gd name="connsiteX321" fmla="*/ 1684421 w 8128084"/>
              <a:gd name="connsiteY321" fmla="*/ 7603958 h 15135727"/>
              <a:gd name="connsiteX322" fmla="*/ 1684421 w 8128084"/>
              <a:gd name="connsiteY322" fmla="*/ 7603958 h 15135727"/>
              <a:gd name="connsiteX323" fmla="*/ 1540042 w 8128084"/>
              <a:gd name="connsiteY323" fmla="*/ 7363327 h 15135727"/>
              <a:gd name="connsiteX324" fmla="*/ 1299411 w 8128084"/>
              <a:gd name="connsiteY324" fmla="*/ 7315200 h 15135727"/>
              <a:gd name="connsiteX325" fmla="*/ 1130969 w 8128084"/>
              <a:gd name="connsiteY325" fmla="*/ 7339264 h 15135727"/>
              <a:gd name="connsiteX326" fmla="*/ 1034716 w 8128084"/>
              <a:gd name="connsiteY326" fmla="*/ 7315200 h 15135727"/>
              <a:gd name="connsiteX327" fmla="*/ 1155032 w 8128084"/>
              <a:gd name="connsiteY327" fmla="*/ 7050506 h 15135727"/>
              <a:gd name="connsiteX328" fmla="*/ 1155032 w 8128084"/>
              <a:gd name="connsiteY328" fmla="*/ 6930190 h 15135727"/>
              <a:gd name="connsiteX329" fmla="*/ 1155032 w 8128084"/>
              <a:gd name="connsiteY329" fmla="*/ 6761748 h 15135727"/>
              <a:gd name="connsiteX330" fmla="*/ 1203158 w 8128084"/>
              <a:gd name="connsiteY330" fmla="*/ 6617369 h 15135727"/>
              <a:gd name="connsiteX331" fmla="*/ 1371600 w 8128084"/>
              <a:gd name="connsiteY331" fmla="*/ 6472990 h 15135727"/>
              <a:gd name="connsiteX332" fmla="*/ 1443790 w 8128084"/>
              <a:gd name="connsiteY332" fmla="*/ 6328611 h 15135727"/>
              <a:gd name="connsiteX333" fmla="*/ 1419727 w 8128084"/>
              <a:gd name="connsiteY333" fmla="*/ 6208295 h 15135727"/>
              <a:gd name="connsiteX334" fmla="*/ 1275348 w 8128084"/>
              <a:gd name="connsiteY334" fmla="*/ 6304548 h 15135727"/>
              <a:gd name="connsiteX335" fmla="*/ 1323474 w 8128084"/>
              <a:gd name="connsiteY335" fmla="*/ 6015790 h 15135727"/>
              <a:gd name="connsiteX336" fmla="*/ 1540042 w 8128084"/>
              <a:gd name="connsiteY336" fmla="*/ 5871411 h 15135727"/>
              <a:gd name="connsiteX337" fmla="*/ 1540042 w 8128084"/>
              <a:gd name="connsiteY337" fmla="*/ 5751095 h 15135727"/>
              <a:gd name="connsiteX338" fmla="*/ 1395664 w 8128084"/>
              <a:gd name="connsiteY338" fmla="*/ 5799221 h 15135727"/>
              <a:gd name="connsiteX339" fmla="*/ 1179095 w 8128084"/>
              <a:gd name="connsiteY339" fmla="*/ 5799221 h 15135727"/>
              <a:gd name="connsiteX340" fmla="*/ 890337 w 8128084"/>
              <a:gd name="connsiteY340" fmla="*/ 5775158 h 15135727"/>
              <a:gd name="connsiteX341" fmla="*/ 697832 w 8128084"/>
              <a:gd name="connsiteY341" fmla="*/ 5606716 h 15135727"/>
              <a:gd name="connsiteX342" fmla="*/ 577516 w 8128084"/>
              <a:gd name="connsiteY342" fmla="*/ 5582653 h 15135727"/>
              <a:gd name="connsiteX343" fmla="*/ 697832 w 8128084"/>
              <a:gd name="connsiteY343" fmla="*/ 5775158 h 15135727"/>
              <a:gd name="connsiteX344" fmla="*/ 409074 w 8128084"/>
              <a:gd name="connsiteY344" fmla="*/ 5799221 h 15135727"/>
              <a:gd name="connsiteX345" fmla="*/ 168442 w 8128084"/>
              <a:gd name="connsiteY345" fmla="*/ 5702969 h 15135727"/>
              <a:gd name="connsiteX346" fmla="*/ 264695 w 8128084"/>
              <a:gd name="connsiteY346" fmla="*/ 5558590 h 15135727"/>
              <a:gd name="connsiteX347" fmla="*/ 144379 w 8128084"/>
              <a:gd name="connsiteY347" fmla="*/ 5510464 h 15135727"/>
              <a:gd name="connsiteX348" fmla="*/ 0 w 8128084"/>
              <a:gd name="connsiteY348" fmla="*/ 5462337 h 15135727"/>
              <a:gd name="connsiteX349" fmla="*/ 96253 w 8128084"/>
              <a:gd name="connsiteY34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572000 w 8128084"/>
              <a:gd name="connsiteY198" fmla="*/ 14149137 h 15135727"/>
              <a:gd name="connsiteX199" fmla="*/ 4523874 w 8128084"/>
              <a:gd name="connsiteY199" fmla="*/ 14558211 h 15135727"/>
              <a:gd name="connsiteX200" fmla="*/ 4403558 w 8128084"/>
              <a:gd name="connsiteY200" fmla="*/ 14437895 h 15135727"/>
              <a:gd name="connsiteX201" fmla="*/ 4403558 w 8128084"/>
              <a:gd name="connsiteY201" fmla="*/ 14437895 h 15135727"/>
              <a:gd name="connsiteX202" fmla="*/ 4283242 w 8128084"/>
              <a:gd name="connsiteY202" fmla="*/ 14245390 h 15135727"/>
              <a:gd name="connsiteX203" fmla="*/ 4235116 w 8128084"/>
              <a:gd name="connsiteY203" fmla="*/ 14341642 h 15135727"/>
              <a:gd name="connsiteX204" fmla="*/ 4162927 w 8128084"/>
              <a:gd name="connsiteY204" fmla="*/ 14389769 h 15135727"/>
              <a:gd name="connsiteX205" fmla="*/ 4162927 w 8128084"/>
              <a:gd name="connsiteY205" fmla="*/ 14389769 h 15135727"/>
              <a:gd name="connsiteX206" fmla="*/ 3922295 w 8128084"/>
              <a:gd name="connsiteY206" fmla="*/ 14245390 h 15135727"/>
              <a:gd name="connsiteX207" fmla="*/ 3801979 w 8128084"/>
              <a:gd name="connsiteY207" fmla="*/ 14293516 h 15135727"/>
              <a:gd name="connsiteX208" fmla="*/ 3681664 w 8128084"/>
              <a:gd name="connsiteY208" fmla="*/ 14389769 h 15135727"/>
              <a:gd name="connsiteX209" fmla="*/ 3657600 w 8128084"/>
              <a:gd name="connsiteY209" fmla="*/ 14654464 h 15135727"/>
              <a:gd name="connsiteX210" fmla="*/ 3513221 w 8128084"/>
              <a:gd name="connsiteY210" fmla="*/ 14726653 h 15135727"/>
              <a:gd name="connsiteX211" fmla="*/ 3513221 w 8128084"/>
              <a:gd name="connsiteY211" fmla="*/ 14871032 h 15135727"/>
              <a:gd name="connsiteX212" fmla="*/ 3633537 w 8128084"/>
              <a:gd name="connsiteY212" fmla="*/ 14967285 h 15135727"/>
              <a:gd name="connsiteX213" fmla="*/ 3609474 w 8128084"/>
              <a:gd name="connsiteY213" fmla="*/ 15087600 h 15135727"/>
              <a:gd name="connsiteX214" fmla="*/ 3441032 w 8128084"/>
              <a:gd name="connsiteY214" fmla="*/ 15039474 h 15135727"/>
              <a:gd name="connsiteX215" fmla="*/ 3272590 w 8128084"/>
              <a:gd name="connsiteY215" fmla="*/ 15063537 h 15135727"/>
              <a:gd name="connsiteX216" fmla="*/ 3248527 w 8128084"/>
              <a:gd name="connsiteY216" fmla="*/ 14895095 h 15135727"/>
              <a:gd name="connsiteX217" fmla="*/ 3128211 w 8128084"/>
              <a:gd name="connsiteY217" fmla="*/ 14919158 h 15135727"/>
              <a:gd name="connsiteX218" fmla="*/ 2959769 w 8128084"/>
              <a:gd name="connsiteY218" fmla="*/ 15135727 h 15135727"/>
              <a:gd name="connsiteX219" fmla="*/ 2935706 w 8128084"/>
              <a:gd name="connsiteY219" fmla="*/ 14895095 h 15135727"/>
              <a:gd name="connsiteX220" fmla="*/ 2791327 w 8128084"/>
              <a:gd name="connsiteY220" fmla="*/ 14943221 h 15135727"/>
              <a:gd name="connsiteX221" fmla="*/ 2671011 w 8128084"/>
              <a:gd name="connsiteY221" fmla="*/ 15039474 h 15135727"/>
              <a:gd name="connsiteX222" fmla="*/ 2430379 w 8128084"/>
              <a:gd name="connsiteY222" fmla="*/ 15087600 h 15135727"/>
              <a:gd name="connsiteX223" fmla="*/ 2237874 w 8128084"/>
              <a:gd name="connsiteY223" fmla="*/ 15039474 h 15135727"/>
              <a:gd name="connsiteX224" fmla="*/ 2622885 w 8128084"/>
              <a:gd name="connsiteY224" fmla="*/ 14846969 h 15135727"/>
              <a:gd name="connsiteX225" fmla="*/ 2887579 w 8128084"/>
              <a:gd name="connsiteY225" fmla="*/ 14774779 h 15135727"/>
              <a:gd name="connsiteX226" fmla="*/ 2839453 w 8128084"/>
              <a:gd name="connsiteY226" fmla="*/ 14582274 h 15135727"/>
              <a:gd name="connsiteX227" fmla="*/ 2935706 w 8128084"/>
              <a:gd name="connsiteY227" fmla="*/ 14510085 h 15135727"/>
              <a:gd name="connsiteX228" fmla="*/ 2935706 w 8128084"/>
              <a:gd name="connsiteY228" fmla="*/ 14510085 h 15135727"/>
              <a:gd name="connsiteX229" fmla="*/ 3080085 w 8128084"/>
              <a:gd name="connsiteY229" fmla="*/ 14413832 h 15135727"/>
              <a:gd name="connsiteX230" fmla="*/ 3152274 w 8128084"/>
              <a:gd name="connsiteY230" fmla="*/ 14341642 h 15135727"/>
              <a:gd name="connsiteX231" fmla="*/ 3080085 w 8128084"/>
              <a:gd name="connsiteY231" fmla="*/ 14269453 h 15135727"/>
              <a:gd name="connsiteX232" fmla="*/ 3152274 w 8128084"/>
              <a:gd name="connsiteY232" fmla="*/ 14197264 h 15135727"/>
              <a:gd name="connsiteX233" fmla="*/ 3152274 w 8128084"/>
              <a:gd name="connsiteY233" fmla="*/ 14052885 h 15135727"/>
              <a:gd name="connsiteX234" fmla="*/ 3080085 w 8128084"/>
              <a:gd name="connsiteY234" fmla="*/ 13980695 h 15135727"/>
              <a:gd name="connsiteX235" fmla="*/ 3056021 w 8128084"/>
              <a:gd name="connsiteY235" fmla="*/ 14076948 h 15135727"/>
              <a:gd name="connsiteX236" fmla="*/ 2935706 w 8128084"/>
              <a:gd name="connsiteY236" fmla="*/ 14076948 h 15135727"/>
              <a:gd name="connsiteX237" fmla="*/ 2863516 w 8128084"/>
              <a:gd name="connsiteY237" fmla="*/ 14125074 h 15135727"/>
              <a:gd name="connsiteX238" fmla="*/ 2719137 w 8128084"/>
              <a:gd name="connsiteY238" fmla="*/ 14197264 h 15135727"/>
              <a:gd name="connsiteX239" fmla="*/ 2646948 w 8128084"/>
              <a:gd name="connsiteY239" fmla="*/ 14197264 h 15135727"/>
              <a:gd name="connsiteX240" fmla="*/ 2598821 w 8128084"/>
              <a:gd name="connsiteY240" fmla="*/ 14125074 h 15135727"/>
              <a:gd name="connsiteX241" fmla="*/ 2430379 w 8128084"/>
              <a:gd name="connsiteY241" fmla="*/ 13836316 h 15135727"/>
              <a:gd name="connsiteX242" fmla="*/ 2646948 w 8128084"/>
              <a:gd name="connsiteY242" fmla="*/ 13812253 h 15135727"/>
              <a:gd name="connsiteX243" fmla="*/ 2502569 w 8128084"/>
              <a:gd name="connsiteY243" fmla="*/ 13475369 h 15135727"/>
              <a:gd name="connsiteX244" fmla="*/ 2550695 w 8128084"/>
              <a:gd name="connsiteY244" fmla="*/ 13186611 h 15135727"/>
              <a:gd name="connsiteX245" fmla="*/ 2719137 w 8128084"/>
              <a:gd name="connsiteY245" fmla="*/ 13042232 h 15135727"/>
              <a:gd name="connsiteX246" fmla="*/ 2791327 w 8128084"/>
              <a:gd name="connsiteY246" fmla="*/ 12945979 h 15135727"/>
              <a:gd name="connsiteX247" fmla="*/ 3031958 w 8128084"/>
              <a:gd name="connsiteY247" fmla="*/ 13090358 h 15135727"/>
              <a:gd name="connsiteX248" fmla="*/ 3056021 w 8128084"/>
              <a:gd name="connsiteY248" fmla="*/ 12753474 h 15135727"/>
              <a:gd name="connsiteX249" fmla="*/ 2887579 w 8128084"/>
              <a:gd name="connsiteY249" fmla="*/ 12777537 h 15135727"/>
              <a:gd name="connsiteX250" fmla="*/ 2815390 w 8128084"/>
              <a:gd name="connsiteY250" fmla="*/ 12777537 h 15135727"/>
              <a:gd name="connsiteX251" fmla="*/ 3176337 w 8128084"/>
              <a:gd name="connsiteY251" fmla="*/ 12368464 h 15135727"/>
              <a:gd name="connsiteX252" fmla="*/ 3104148 w 8128084"/>
              <a:gd name="connsiteY252" fmla="*/ 12320337 h 15135727"/>
              <a:gd name="connsiteX253" fmla="*/ 3104148 w 8128084"/>
              <a:gd name="connsiteY253" fmla="*/ 12320337 h 15135727"/>
              <a:gd name="connsiteX254" fmla="*/ 3007895 w 8128084"/>
              <a:gd name="connsiteY254" fmla="*/ 12079706 h 15135727"/>
              <a:gd name="connsiteX255" fmla="*/ 2911642 w 8128084"/>
              <a:gd name="connsiteY255" fmla="*/ 11935327 h 15135727"/>
              <a:gd name="connsiteX256" fmla="*/ 2863516 w 8128084"/>
              <a:gd name="connsiteY256" fmla="*/ 11694695 h 15135727"/>
              <a:gd name="connsiteX257" fmla="*/ 2911642 w 8128084"/>
              <a:gd name="connsiteY257" fmla="*/ 11454064 h 15135727"/>
              <a:gd name="connsiteX258" fmla="*/ 3056021 w 8128084"/>
              <a:gd name="connsiteY258" fmla="*/ 11454064 h 15135727"/>
              <a:gd name="connsiteX259" fmla="*/ 2983832 w 8128084"/>
              <a:gd name="connsiteY259" fmla="*/ 11381874 h 15135727"/>
              <a:gd name="connsiteX260" fmla="*/ 3031958 w 8128084"/>
              <a:gd name="connsiteY260" fmla="*/ 11285621 h 15135727"/>
              <a:gd name="connsiteX261" fmla="*/ 3007895 w 8128084"/>
              <a:gd name="connsiteY261" fmla="*/ 11189369 h 15135727"/>
              <a:gd name="connsiteX262" fmla="*/ 2887579 w 8128084"/>
              <a:gd name="connsiteY262" fmla="*/ 11141242 h 15135727"/>
              <a:gd name="connsiteX263" fmla="*/ 2887579 w 8128084"/>
              <a:gd name="connsiteY263" fmla="*/ 10972800 h 15135727"/>
              <a:gd name="connsiteX264" fmla="*/ 2887579 w 8128084"/>
              <a:gd name="connsiteY264" fmla="*/ 10924674 h 15135727"/>
              <a:gd name="connsiteX265" fmla="*/ 2767264 w 8128084"/>
              <a:gd name="connsiteY265" fmla="*/ 11020927 h 15135727"/>
              <a:gd name="connsiteX266" fmla="*/ 2743200 w 8128084"/>
              <a:gd name="connsiteY266" fmla="*/ 10924674 h 15135727"/>
              <a:gd name="connsiteX267" fmla="*/ 2550695 w 8128084"/>
              <a:gd name="connsiteY267" fmla="*/ 11020927 h 15135727"/>
              <a:gd name="connsiteX268" fmla="*/ 2526632 w 8128084"/>
              <a:gd name="connsiteY268" fmla="*/ 11117179 h 15135727"/>
              <a:gd name="connsiteX269" fmla="*/ 2334127 w 8128084"/>
              <a:gd name="connsiteY269" fmla="*/ 10996864 h 15135727"/>
              <a:gd name="connsiteX270" fmla="*/ 2358190 w 8128084"/>
              <a:gd name="connsiteY270" fmla="*/ 10732169 h 15135727"/>
              <a:gd name="connsiteX271" fmla="*/ 2334127 w 8128084"/>
              <a:gd name="connsiteY271" fmla="*/ 10587790 h 15135727"/>
              <a:gd name="connsiteX272" fmla="*/ 2406316 w 8128084"/>
              <a:gd name="connsiteY272" fmla="*/ 10491537 h 15135727"/>
              <a:gd name="connsiteX273" fmla="*/ 2598821 w 8128084"/>
              <a:gd name="connsiteY273" fmla="*/ 10684042 h 15135727"/>
              <a:gd name="connsiteX274" fmla="*/ 2767264 w 8128084"/>
              <a:gd name="connsiteY274" fmla="*/ 10684042 h 15135727"/>
              <a:gd name="connsiteX275" fmla="*/ 2646948 w 8128084"/>
              <a:gd name="connsiteY275" fmla="*/ 10515600 h 15135727"/>
              <a:gd name="connsiteX276" fmla="*/ 2815390 w 8128084"/>
              <a:gd name="connsiteY276" fmla="*/ 10395285 h 15135727"/>
              <a:gd name="connsiteX277" fmla="*/ 3080085 w 8128084"/>
              <a:gd name="connsiteY277" fmla="*/ 10419348 h 15135727"/>
              <a:gd name="connsiteX278" fmla="*/ 3248527 w 8128084"/>
              <a:gd name="connsiteY278" fmla="*/ 10539664 h 15135727"/>
              <a:gd name="connsiteX279" fmla="*/ 3320716 w 8128084"/>
              <a:gd name="connsiteY279" fmla="*/ 10659979 h 15135727"/>
              <a:gd name="connsiteX280" fmla="*/ 3465095 w 8128084"/>
              <a:gd name="connsiteY280" fmla="*/ 10659979 h 15135727"/>
              <a:gd name="connsiteX281" fmla="*/ 3441032 w 8128084"/>
              <a:gd name="connsiteY281" fmla="*/ 10491537 h 15135727"/>
              <a:gd name="connsiteX282" fmla="*/ 3392906 w 8128084"/>
              <a:gd name="connsiteY282" fmla="*/ 10250906 h 15135727"/>
              <a:gd name="connsiteX283" fmla="*/ 3152274 w 8128084"/>
              <a:gd name="connsiteY283" fmla="*/ 10250906 h 15135727"/>
              <a:gd name="connsiteX284" fmla="*/ 3176337 w 8128084"/>
              <a:gd name="connsiteY284" fmla="*/ 10178716 h 15135727"/>
              <a:gd name="connsiteX285" fmla="*/ 3104148 w 8128084"/>
              <a:gd name="connsiteY285" fmla="*/ 10154653 h 15135727"/>
              <a:gd name="connsiteX286" fmla="*/ 3007895 w 8128084"/>
              <a:gd name="connsiteY286" fmla="*/ 9962148 h 15135727"/>
              <a:gd name="connsiteX287" fmla="*/ 3176337 w 8128084"/>
              <a:gd name="connsiteY287" fmla="*/ 9889958 h 15135727"/>
              <a:gd name="connsiteX288" fmla="*/ 2959769 w 8128084"/>
              <a:gd name="connsiteY288" fmla="*/ 9504948 h 15135727"/>
              <a:gd name="connsiteX289" fmla="*/ 2791327 w 8128084"/>
              <a:gd name="connsiteY289" fmla="*/ 9456821 h 15135727"/>
              <a:gd name="connsiteX290" fmla="*/ 2574758 w 8128084"/>
              <a:gd name="connsiteY290" fmla="*/ 9336506 h 15135727"/>
              <a:gd name="connsiteX291" fmla="*/ 2550695 w 8128084"/>
              <a:gd name="connsiteY291" fmla="*/ 9071811 h 15135727"/>
              <a:gd name="connsiteX292" fmla="*/ 2695074 w 8128084"/>
              <a:gd name="connsiteY292" fmla="*/ 8999621 h 15135727"/>
              <a:gd name="connsiteX293" fmla="*/ 2622885 w 8128084"/>
              <a:gd name="connsiteY293" fmla="*/ 8975558 h 15135727"/>
              <a:gd name="connsiteX294" fmla="*/ 2430379 w 8128084"/>
              <a:gd name="connsiteY294" fmla="*/ 8999621 h 15135727"/>
              <a:gd name="connsiteX295" fmla="*/ 2261937 w 8128084"/>
              <a:gd name="connsiteY295" fmla="*/ 9168064 h 15135727"/>
              <a:gd name="connsiteX296" fmla="*/ 2237874 w 8128084"/>
              <a:gd name="connsiteY296" fmla="*/ 8999621 h 15135727"/>
              <a:gd name="connsiteX297" fmla="*/ 2117558 w 8128084"/>
              <a:gd name="connsiteY297" fmla="*/ 8975558 h 15135727"/>
              <a:gd name="connsiteX298" fmla="*/ 2045369 w 8128084"/>
              <a:gd name="connsiteY298" fmla="*/ 8783053 h 15135727"/>
              <a:gd name="connsiteX299" fmla="*/ 1852864 w 8128084"/>
              <a:gd name="connsiteY299" fmla="*/ 8758990 h 15135727"/>
              <a:gd name="connsiteX300" fmla="*/ 1636295 w 8128084"/>
              <a:gd name="connsiteY300" fmla="*/ 8927432 h 15135727"/>
              <a:gd name="connsiteX301" fmla="*/ 1588169 w 8128084"/>
              <a:gd name="connsiteY301" fmla="*/ 9023685 h 15135727"/>
              <a:gd name="connsiteX302" fmla="*/ 1515979 w 8128084"/>
              <a:gd name="connsiteY302" fmla="*/ 8879306 h 15135727"/>
              <a:gd name="connsiteX303" fmla="*/ 1347537 w 8128084"/>
              <a:gd name="connsiteY303" fmla="*/ 8879306 h 15135727"/>
              <a:gd name="connsiteX304" fmla="*/ 1347537 w 8128084"/>
              <a:gd name="connsiteY304" fmla="*/ 8710864 h 15135727"/>
              <a:gd name="connsiteX305" fmla="*/ 1106906 w 8128084"/>
              <a:gd name="connsiteY305" fmla="*/ 8783053 h 15135727"/>
              <a:gd name="connsiteX306" fmla="*/ 890337 w 8128084"/>
              <a:gd name="connsiteY306" fmla="*/ 8686800 h 15135727"/>
              <a:gd name="connsiteX307" fmla="*/ 649706 w 8128084"/>
              <a:gd name="connsiteY307" fmla="*/ 8662737 h 15135727"/>
              <a:gd name="connsiteX308" fmla="*/ 385011 w 8128084"/>
              <a:gd name="connsiteY308" fmla="*/ 8566485 h 15135727"/>
              <a:gd name="connsiteX309" fmla="*/ 577516 w 8128084"/>
              <a:gd name="connsiteY309" fmla="*/ 8373979 h 15135727"/>
              <a:gd name="connsiteX310" fmla="*/ 794085 w 8128084"/>
              <a:gd name="connsiteY310" fmla="*/ 8301790 h 15135727"/>
              <a:gd name="connsiteX311" fmla="*/ 745958 w 8128084"/>
              <a:gd name="connsiteY311" fmla="*/ 8133348 h 15135727"/>
              <a:gd name="connsiteX312" fmla="*/ 818148 w 8128084"/>
              <a:gd name="connsiteY312" fmla="*/ 7820527 h 15135727"/>
              <a:gd name="connsiteX313" fmla="*/ 697832 w 8128084"/>
              <a:gd name="connsiteY313" fmla="*/ 7820527 h 15135727"/>
              <a:gd name="connsiteX314" fmla="*/ 625642 w 8128084"/>
              <a:gd name="connsiteY314" fmla="*/ 7916779 h 15135727"/>
              <a:gd name="connsiteX315" fmla="*/ 457200 w 8128084"/>
              <a:gd name="connsiteY315" fmla="*/ 7820527 h 15135727"/>
              <a:gd name="connsiteX316" fmla="*/ 529390 w 8128084"/>
              <a:gd name="connsiteY316" fmla="*/ 7700211 h 15135727"/>
              <a:gd name="connsiteX317" fmla="*/ 938464 w 8128084"/>
              <a:gd name="connsiteY317" fmla="*/ 7676148 h 15135727"/>
              <a:gd name="connsiteX318" fmla="*/ 1058779 w 8128084"/>
              <a:gd name="connsiteY318" fmla="*/ 7459579 h 15135727"/>
              <a:gd name="connsiteX319" fmla="*/ 1203158 w 8128084"/>
              <a:gd name="connsiteY319" fmla="*/ 7603958 h 15135727"/>
              <a:gd name="connsiteX320" fmla="*/ 1299411 w 8128084"/>
              <a:gd name="connsiteY320" fmla="*/ 7555832 h 15135727"/>
              <a:gd name="connsiteX321" fmla="*/ 1443790 w 8128084"/>
              <a:gd name="connsiteY321" fmla="*/ 7507706 h 15135727"/>
              <a:gd name="connsiteX322" fmla="*/ 1684421 w 8128084"/>
              <a:gd name="connsiteY322" fmla="*/ 7603958 h 15135727"/>
              <a:gd name="connsiteX323" fmla="*/ 1684421 w 8128084"/>
              <a:gd name="connsiteY323" fmla="*/ 7603958 h 15135727"/>
              <a:gd name="connsiteX324" fmla="*/ 1540042 w 8128084"/>
              <a:gd name="connsiteY324" fmla="*/ 7363327 h 15135727"/>
              <a:gd name="connsiteX325" fmla="*/ 1299411 w 8128084"/>
              <a:gd name="connsiteY325" fmla="*/ 7315200 h 15135727"/>
              <a:gd name="connsiteX326" fmla="*/ 1130969 w 8128084"/>
              <a:gd name="connsiteY326" fmla="*/ 7339264 h 15135727"/>
              <a:gd name="connsiteX327" fmla="*/ 1034716 w 8128084"/>
              <a:gd name="connsiteY327" fmla="*/ 7315200 h 15135727"/>
              <a:gd name="connsiteX328" fmla="*/ 1155032 w 8128084"/>
              <a:gd name="connsiteY328" fmla="*/ 7050506 h 15135727"/>
              <a:gd name="connsiteX329" fmla="*/ 1155032 w 8128084"/>
              <a:gd name="connsiteY329" fmla="*/ 6930190 h 15135727"/>
              <a:gd name="connsiteX330" fmla="*/ 1155032 w 8128084"/>
              <a:gd name="connsiteY330" fmla="*/ 6761748 h 15135727"/>
              <a:gd name="connsiteX331" fmla="*/ 1203158 w 8128084"/>
              <a:gd name="connsiteY331" fmla="*/ 6617369 h 15135727"/>
              <a:gd name="connsiteX332" fmla="*/ 1371600 w 8128084"/>
              <a:gd name="connsiteY332" fmla="*/ 6472990 h 15135727"/>
              <a:gd name="connsiteX333" fmla="*/ 1443790 w 8128084"/>
              <a:gd name="connsiteY333" fmla="*/ 6328611 h 15135727"/>
              <a:gd name="connsiteX334" fmla="*/ 1419727 w 8128084"/>
              <a:gd name="connsiteY334" fmla="*/ 6208295 h 15135727"/>
              <a:gd name="connsiteX335" fmla="*/ 1275348 w 8128084"/>
              <a:gd name="connsiteY335" fmla="*/ 6304548 h 15135727"/>
              <a:gd name="connsiteX336" fmla="*/ 1323474 w 8128084"/>
              <a:gd name="connsiteY336" fmla="*/ 6015790 h 15135727"/>
              <a:gd name="connsiteX337" fmla="*/ 1540042 w 8128084"/>
              <a:gd name="connsiteY337" fmla="*/ 5871411 h 15135727"/>
              <a:gd name="connsiteX338" fmla="*/ 1540042 w 8128084"/>
              <a:gd name="connsiteY338" fmla="*/ 5751095 h 15135727"/>
              <a:gd name="connsiteX339" fmla="*/ 1395664 w 8128084"/>
              <a:gd name="connsiteY339" fmla="*/ 5799221 h 15135727"/>
              <a:gd name="connsiteX340" fmla="*/ 1179095 w 8128084"/>
              <a:gd name="connsiteY340" fmla="*/ 5799221 h 15135727"/>
              <a:gd name="connsiteX341" fmla="*/ 890337 w 8128084"/>
              <a:gd name="connsiteY341" fmla="*/ 5775158 h 15135727"/>
              <a:gd name="connsiteX342" fmla="*/ 697832 w 8128084"/>
              <a:gd name="connsiteY342" fmla="*/ 5606716 h 15135727"/>
              <a:gd name="connsiteX343" fmla="*/ 577516 w 8128084"/>
              <a:gd name="connsiteY343" fmla="*/ 5582653 h 15135727"/>
              <a:gd name="connsiteX344" fmla="*/ 697832 w 8128084"/>
              <a:gd name="connsiteY344" fmla="*/ 5775158 h 15135727"/>
              <a:gd name="connsiteX345" fmla="*/ 409074 w 8128084"/>
              <a:gd name="connsiteY345" fmla="*/ 5799221 h 15135727"/>
              <a:gd name="connsiteX346" fmla="*/ 168442 w 8128084"/>
              <a:gd name="connsiteY346" fmla="*/ 5702969 h 15135727"/>
              <a:gd name="connsiteX347" fmla="*/ 264695 w 8128084"/>
              <a:gd name="connsiteY347" fmla="*/ 5558590 h 15135727"/>
              <a:gd name="connsiteX348" fmla="*/ 144379 w 8128084"/>
              <a:gd name="connsiteY348" fmla="*/ 5510464 h 15135727"/>
              <a:gd name="connsiteX349" fmla="*/ 0 w 8128084"/>
              <a:gd name="connsiteY349" fmla="*/ 5462337 h 15135727"/>
              <a:gd name="connsiteX350" fmla="*/ 96253 w 8128084"/>
              <a:gd name="connsiteY35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523874 w 8128084"/>
              <a:gd name="connsiteY200" fmla="*/ 14558211 h 15135727"/>
              <a:gd name="connsiteX201" fmla="*/ 4403558 w 8128084"/>
              <a:gd name="connsiteY201" fmla="*/ 14437895 h 15135727"/>
              <a:gd name="connsiteX202" fmla="*/ 4403558 w 8128084"/>
              <a:gd name="connsiteY202" fmla="*/ 14437895 h 15135727"/>
              <a:gd name="connsiteX203" fmla="*/ 4283242 w 8128084"/>
              <a:gd name="connsiteY203" fmla="*/ 14245390 h 15135727"/>
              <a:gd name="connsiteX204" fmla="*/ 4235116 w 8128084"/>
              <a:gd name="connsiteY204" fmla="*/ 14341642 h 15135727"/>
              <a:gd name="connsiteX205" fmla="*/ 4162927 w 8128084"/>
              <a:gd name="connsiteY205" fmla="*/ 14389769 h 15135727"/>
              <a:gd name="connsiteX206" fmla="*/ 4162927 w 8128084"/>
              <a:gd name="connsiteY206" fmla="*/ 14389769 h 15135727"/>
              <a:gd name="connsiteX207" fmla="*/ 3922295 w 8128084"/>
              <a:gd name="connsiteY207" fmla="*/ 14245390 h 15135727"/>
              <a:gd name="connsiteX208" fmla="*/ 3801979 w 8128084"/>
              <a:gd name="connsiteY208" fmla="*/ 14293516 h 15135727"/>
              <a:gd name="connsiteX209" fmla="*/ 3681664 w 8128084"/>
              <a:gd name="connsiteY209" fmla="*/ 14389769 h 15135727"/>
              <a:gd name="connsiteX210" fmla="*/ 3657600 w 8128084"/>
              <a:gd name="connsiteY210" fmla="*/ 14654464 h 15135727"/>
              <a:gd name="connsiteX211" fmla="*/ 3513221 w 8128084"/>
              <a:gd name="connsiteY211" fmla="*/ 14726653 h 15135727"/>
              <a:gd name="connsiteX212" fmla="*/ 3513221 w 8128084"/>
              <a:gd name="connsiteY212" fmla="*/ 14871032 h 15135727"/>
              <a:gd name="connsiteX213" fmla="*/ 3633537 w 8128084"/>
              <a:gd name="connsiteY213" fmla="*/ 14967285 h 15135727"/>
              <a:gd name="connsiteX214" fmla="*/ 3609474 w 8128084"/>
              <a:gd name="connsiteY214" fmla="*/ 15087600 h 15135727"/>
              <a:gd name="connsiteX215" fmla="*/ 3441032 w 8128084"/>
              <a:gd name="connsiteY215" fmla="*/ 15039474 h 15135727"/>
              <a:gd name="connsiteX216" fmla="*/ 3272590 w 8128084"/>
              <a:gd name="connsiteY216" fmla="*/ 15063537 h 15135727"/>
              <a:gd name="connsiteX217" fmla="*/ 3248527 w 8128084"/>
              <a:gd name="connsiteY217" fmla="*/ 14895095 h 15135727"/>
              <a:gd name="connsiteX218" fmla="*/ 3128211 w 8128084"/>
              <a:gd name="connsiteY218" fmla="*/ 14919158 h 15135727"/>
              <a:gd name="connsiteX219" fmla="*/ 2959769 w 8128084"/>
              <a:gd name="connsiteY219" fmla="*/ 15135727 h 15135727"/>
              <a:gd name="connsiteX220" fmla="*/ 2935706 w 8128084"/>
              <a:gd name="connsiteY220" fmla="*/ 14895095 h 15135727"/>
              <a:gd name="connsiteX221" fmla="*/ 2791327 w 8128084"/>
              <a:gd name="connsiteY221" fmla="*/ 14943221 h 15135727"/>
              <a:gd name="connsiteX222" fmla="*/ 2671011 w 8128084"/>
              <a:gd name="connsiteY222" fmla="*/ 15039474 h 15135727"/>
              <a:gd name="connsiteX223" fmla="*/ 2430379 w 8128084"/>
              <a:gd name="connsiteY223" fmla="*/ 15087600 h 15135727"/>
              <a:gd name="connsiteX224" fmla="*/ 2237874 w 8128084"/>
              <a:gd name="connsiteY224" fmla="*/ 15039474 h 15135727"/>
              <a:gd name="connsiteX225" fmla="*/ 2622885 w 8128084"/>
              <a:gd name="connsiteY225" fmla="*/ 14846969 h 15135727"/>
              <a:gd name="connsiteX226" fmla="*/ 2887579 w 8128084"/>
              <a:gd name="connsiteY226" fmla="*/ 14774779 h 15135727"/>
              <a:gd name="connsiteX227" fmla="*/ 2839453 w 8128084"/>
              <a:gd name="connsiteY227" fmla="*/ 14582274 h 15135727"/>
              <a:gd name="connsiteX228" fmla="*/ 2935706 w 8128084"/>
              <a:gd name="connsiteY228" fmla="*/ 14510085 h 15135727"/>
              <a:gd name="connsiteX229" fmla="*/ 2935706 w 8128084"/>
              <a:gd name="connsiteY229" fmla="*/ 14510085 h 15135727"/>
              <a:gd name="connsiteX230" fmla="*/ 3080085 w 8128084"/>
              <a:gd name="connsiteY230" fmla="*/ 14413832 h 15135727"/>
              <a:gd name="connsiteX231" fmla="*/ 3152274 w 8128084"/>
              <a:gd name="connsiteY231" fmla="*/ 14341642 h 15135727"/>
              <a:gd name="connsiteX232" fmla="*/ 3080085 w 8128084"/>
              <a:gd name="connsiteY232" fmla="*/ 14269453 h 15135727"/>
              <a:gd name="connsiteX233" fmla="*/ 3152274 w 8128084"/>
              <a:gd name="connsiteY233" fmla="*/ 14197264 h 15135727"/>
              <a:gd name="connsiteX234" fmla="*/ 3152274 w 8128084"/>
              <a:gd name="connsiteY234" fmla="*/ 14052885 h 15135727"/>
              <a:gd name="connsiteX235" fmla="*/ 3080085 w 8128084"/>
              <a:gd name="connsiteY235" fmla="*/ 13980695 h 15135727"/>
              <a:gd name="connsiteX236" fmla="*/ 3056021 w 8128084"/>
              <a:gd name="connsiteY236" fmla="*/ 14076948 h 15135727"/>
              <a:gd name="connsiteX237" fmla="*/ 2935706 w 8128084"/>
              <a:gd name="connsiteY237" fmla="*/ 14076948 h 15135727"/>
              <a:gd name="connsiteX238" fmla="*/ 2863516 w 8128084"/>
              <a:gd name="connsiteY238" fmla="*/ 14125074 h 15135727"/>
              <a:gd name="connsiteX239" fmla="*/ 2719137 w 8128084"/>
              <a:gd name="connsiteY239" fmla="*/ 14197264 h 15135727"/>
              <a:gd name="connsiteX240" fmla="*/ 2646948 w 8128084"/>
              <a:gd name="connsiteY240" fmla="*/ 14197264 h 15135727"/>
              <a:gd name="connsiteX241" fmla="*/ 2598821 w 8128084"/>
              <a:gd name="connsiteY241" fmla="*/ 14125074 h 15135727"/>
              <a:gd name="connsiteX242" fmla="*/ 2430379 w 8128084"/>
              <a:gd name="connsiteY242" fmla="*/ 13836316 h 15135727"/>
              <a:gd name="connsiteX243" fmla="*/ 2646948 w 8128084"/>
              <a:gd name="connsiteY243" fmla="*/ 13812253 h 15135727"/>
              <a:gd name="connsiteX244" fmla="*/ 2502569 w 8128084"/>
              <a:gd name="connsiteY244" fmla="*/ 13475369 h 15135727"/>
              <a:gd name="connsiteX245" fmla="*/ 2550695 w 8128084"/>
              <a:gd name="connsiteY245" fmla="*/ 13186611 h 15135727"/>
              <a:gd name="connsiteX246" fmla="*/ 2719137 w 8128084"/>
              <a:gd name="connsiteY246" fmla="*/ 13042232 h 15135727"/>
              <a:gd name="connsiteX247" fmla="*/ 2791327 w 8128084"/>
              <a:gd name="connsiteY247" fmla="*/ 12945979 h 15135727"/>
              <a:gd name="connsiteX248" fmla="*/ 3031958 w 8128084"/>
              <a:gd name="connsiteY248" fmla="*/ 13090358 h 15135727"/>
              <a:gd name="connsiteX249" fmla="*/ 3056021 w 8128084"/>
              <a:gd name="connsiteY249" fmla="*/ 12753474 h 15135727"/>
              <a:gd name="connsiteX250" fmla="*/ 2887579 w 8128084"/>
              <a:gd name="connsiteY250" fmla="*/ 12777537 h 15135727"/>
              <a:gd name="connsiteX251" fmla="*/ 2815390 w 8128084"/>
              <a:gd name="connsiteY251" fmla="*/ 12777537 h 15135727"/>
              <a:gd name="connsiteX252" fmla="*/ 3176337 w 8128084"/>
              <a:gd name="connsiteY252" fmla="*/ 12368464 h 15135727"/>
              <a:gd name="connsiteX253" fmla="*/ 3104148 w 8128084"/>
              <a:gd name="connsiteY253" fmla="*/ 12320337 h 15135727"/>
              <a:gd name="connsiteX254" fmla="*/ 3104148 w 8128084"/>
              <a:gd name="connsiteY254" fmla="*/ 12320337 h 15135727"/>
              <a:gd name="connsiteX255" fmla="*/ 3007895 w 8128084"/>
              <a:gd name="connsiteY255" fmla="*/ 12079706 h 15135727"/>
              <a:gd name="connsiteX256" fmla="*/ 2911642 w 8128084"/>
              <a:gd name="connsiteY256" fmla="*/ 11935327 h 15135727"/>
              <a:gd name="connsiteX257" fmla="*/ 2863516 w 8128084"/>
              <a:gd name="connsiteY257" fmla="*/ 11694695 h 15135727"/>
              <a:gd name="connsiteX258" fmla="*/ 2911642 w 8128084"/>
              <a:gd name="connsiteY258" fmla="*/ 11454064 h 15135727"/>
              <a:gd name="connsiteX259" fmla="*/ 3056021 w 8128084"/>
              <a:gd name="connsiteY259" fmla="*/ 11454064 h 15135727"/>
              <a:gd name="connsiteX260" fmla="*/ 2983832 w 8128084"/>
              <a:gd name="connsiteY260" fmla="*/ 11381874 h 15135727"/>
              <a:gd name="connsiteX261" fmla="*/ 3031958 w 8128084"/>
              <a:gd name="connsiteY261" fmla="*/ 11285621 h 15135727"/>
              <a:gd name="connsiteX262" fmla="*/ 3007895 w 8128084"/>
              <a:gd name="connsiteY262" fmla="*/ 11189369 h 15135727"/>
              <a:gd name="connsiteX263" fmla="*/ 2887579 w 8128084"/>
              <a:gd name="connsiteY263" fmla="*/ 11141242 h 15135727"/>
              <a:gd name="connsiteX264" fmla="*/ 2887579 w 8128084"/>
              <a:gd name="connsiteY264" fmla="*/ 10972800 h 15135727"/>
              <a:gd name="connsiteX265" fmla="*/ 2887579 w 8128084"/>
              <a:gd name="connsiteY265" fmla="*/ 10924674 h 15135727"/>
              <a:gd name="connsiteX266" fmla="*/ 2767264 w 8128084"/>
              <a:gd name="connsiteY266" fmla="*/ 11020927 h 15135727"/>
              <a:gd name="connsiteX267" fmla="*/ 2743200 w 8128084"/>
              <a:gd name="connsiteY267" fmla="*/ 10924674 h 15135727"/>
              <a:gd name="connsiteX268" fmla="*/ 2550695 w 8128084"/>
              <a:gd name="connsiteY268" fmla="*/ 11020927 h 15135727"/>
              <a:gd name="connsiteX269" fmla="*/ 2526632 w 8128084"/>
              <a:gd name="connsiteY269" fmla="*/ 11117179 h 15135727"/>
              <a:gd name="connsiteX270" fmla="*/ 2334127 w 8128084"/>
              <a:gd name="connsiteY270" fmla="*/ 10996864 h 15135727"/>
              <a:gd name="connsiteX271" fmla="*/ 2358190 w 8128084"/>
              <a:gd name="connsiteY271" fmla="*/ 10732169 h 15135727"/>
              <a:gd name="connsiteX272" fmla="*/ 2334127 w 8128084"/>
              <a:gd name="connsiteY272" fmla="*/ 10587790 h 15135727"/>
              <a:gd name="connsiteX273" fmla="*/ 2406316 w 8128084"/>
              <a:gd name="connsiteY273" fmla="*/ 10491537 h 15135727"/>
              <a:gd name="connsiteX274" fmla="*/ 2598821 w 8128084"/>
              <a:gd name="connsiteY274" fmla="*/ 10684042 h 15135727"/>
              <a:gd name="connsiteX275" fmla="*/ 2767264 w 8128084"/>
              <a:gd name="connsiteY275" fmla="*/ 10684042 h 15135727"/>
              <a:gd name="connsiteX276" fmla="*/ 2646948 w 8128084"/>
              <a:gd name="connsiteY276" fmla="*/ 10515600 h 15135727"/>
              <a:gd name="connsiteX277" fmla="*/ 2815390 w 8128084"/>
              <a:gd name="connsiteY277" fmla="*/ 10395285 h 15135727"/>
              <a:gd name="connsiteX278" fmla="*/ 3080085 w 8128084"/>
              <a:gd name="connsiteY278" fmla="*/ 10419348 h 15135727"/>
              <a:gd name="connsiteX279" fmla="*/ 3248527 w 8128084"/>
              <a:gd name="connsiteY279" fmla="*/ 10539664 h 15135727"/>
              <a:gd name="connsiteX280" fmla="*/ 3320716 w 8128084"/>
              <a:gd name="connsiteY280" fmla="*/ 10659979 h 15135727"/>
              <a:gd name="connsiteX281" fmla="*/ 3465095 w 8128084"/>
              <a:gd name="connsiteY281" fmla="*/ 10659979 h 15135727"/>
              <a:gd name="connsiteX282" fmla="*/ 3441032 w 8128084"/>
              <a:gd name="connsiteY282" fmla="*/ 10491537 h 15135727"/>
              <a:gd name="connsiteX283" fmla="*/ 3392906 w 8128084"/>
              <a:gd name="connsiteY283" fmla="*/ 10250906 h 15135727"/>
              <a:gd name="connsiteX284" fmla="*/ 3152274 w 8128084"/>
              <a:gd name="connsiteY284" fmla="*/ 10250906 h 15135727"/>
              <a:gd name="connsiteX285" fmla="*/ 3176337 w 8128084"/>
              <a:gd name="connsiteY285" fmla="*/ 10178716 h 15135727"/>
              <a:gd name="connsiteX286" fmla="*/ 3104148 w 8128084"/>
              <a:gd name="connsiteY286" fmla="*/ 10154653 h 15135727"/>
              <a:gd name="connsiteX287" fmla="*/ 3007895 w 8128084"/>
              <a:gd name="connsiteY287" fmla="*/ 9962148 h 15135727"/>
              <a:gd name="connsiteX288" fmla="*/ 3176337 w 8128084"/>
              <a:gd name="connsiteY288" fmla="*/ 9889958 h 15135727"/>
              <a:gd name="connsiteX289" fmla="*/ 2959769 w 8128084"/>
              <a:gd name="connsiteY289" fmla="*/ 9504948 h 15135727"/>
              <a:gd name="connsiteX290" fmla="*/ 2791327 w 8128084"/>
              <a:gd name="connsiteY290" fmla="*/ 9456821 h 15135727"/>
              <a:gd name="connsiteX291" fmla="*/ 2574758 w 8128084"/>
              <a:gd name="connsiteY291" fmla="*/ 9336506 h 15135727"/>
              <a:gd name="connsiteX292" fmla="*/ 2550695 w 8128084"/>
              <a:gd name="connsiteY292" fmla="*/ 9071811 h 15135727"/>
              <a:gd name="connsiteX293" fmla="*/ 2695074 w 8128084"/>
              <a:gd name="connsiteY293" fmla="*/ 8999621 h 15135727"/>
              <a:gd name="connsiteX294" fmla="*/ 2622885 w 8128084"/>
              <a:gd name="connsiteY294" fmla="*/ 8975558 h 15135727"/>
              <a:gd name="connsiteX295" fmla="*/ 2430379 w 8128084"/>
              <a:gd name="connsiteY295" fmla="*/ 8999621 h 15135727"/>
              <a:gd name="connsiteX296" fmla="*/ 2261937 w 8128084"/>
              <a:gd name="connsiteY296" fmla="*/ 9168064 h 15135727"/>
              <a:gd name="connsiteX297" fmla="*/ 2237874 w 8128084"/>
              <a:gd name="connsiteY297" fmla="*/ 8999621 h 15135727"/>
              <a:gd name="connsiteX298" fmla="*/ 2117558 w 8128084"/>
              <a:gd name="connsiteY298" fmla="*/ 8975558 h 15135727"/>
              <a:gd name="connsiteX299" fmla="*/ 2045369 w 8128084"/>
              <a:gd name="connsiteY299" fmla="*/ 8783053 h 15135727"/>
              <a:gd name="connsiteX300" fmla="*/ 1852864 w 8128084"/>
              <a:gd name="connsiteY300" fmla="*/ 8758990 h 15135727"/>
              <a:gd name="connsiteX301" fmla="*/ 1636295 w 8128084"/>
              <a:gd name="connsiteY301" fmla="*/ 8927432 h 15135727"/>
              <a:gd name="connsiteX302" fmla="*/ 1588169 w 8128084"/>
              <a:gd name="connsiteY302" fmla="*/ 9023685 h 15135727"/>
              <a:gd name="connsiteX303" fmla="*/ 1515979 w 8128084"/>
              <a:gd name="connsiteY303" fmla="*/ 8879306 h 15135727"/>
              <a:gd name="connsiteX304" fmla="*/ 1347537 w 8128084"/>
              <a:gd name="connsiteY304" fmla="*/ 8879306 h 15135727"/>
              <a:gd name="connsiteX305" fmla="*/ 1347537 w 8128084"/>
              <a:gd name="connsiteY305" fmla="*/ 8710864 h 15135727"/>
              <a:gd name="connsiteX306" fmla="*/ 1106906 w 8128084"/>
              <a:gd name="connsiteY306" fmla="*/ 8783053 h 15135727"/>
              <a:gd name="connsiteX307" fmla="*/ 890337 w 8128084"/>
              <a:gd name="connsiteY307" fmla="*/ 8686800 h 15135727"/>
              <a:gd name="connsiteX308" fmla="*/ 649706 w 8128084"/>
              <a:gd name="connsiteY308" fmla="*/ 8662737 h 15135727"/>
              <a:gd name="connsiteX309" fmla="*/ 385011 w 8128084"/>
              <a:gd name="connsiteY309" fmla="*/ 8566485 h 15135727"/>
              <a:gd name="connsiteX310" fmla="*/ 577516 w 8128084"/>
              <a:gd name="connsiteY310" fmla="*/ 8373979 h 15135727"/>
              <a:gd name="connsiteX311" fmla="*/ 794085 w 8128084"/>
              <a:gd name="connsiteY311" fmla="*/ 8301790 h 15135727"/>
              <a:gd name="connsiteX312" fmla="*/ 745958 w 8128084"/>
              <a:gd name="connsiteY312" fmla="*/ 8133348 h 15135727"/>
              <a:gd name="connsiteX313" fmla="*/ 818148 w 8128084"/>
              <a:gd name="connsiteY313" fmla="*/ 7820527 h 15135727"/>
              <a:gd name="connsiteX314" fmla="*/ 697832 w 8128084"/>
              <a:gd name="connsiteY314" fmla="*/ 7820527 h 15135727"/>
              <a:gd name="connsiteX315" fmla="*/ 625642 w 8128084"/>
              <a:gd name="connsiteY315" fmla="*/ 7916779 h 15135727"/>
              <a:gd name="connsiteX316" fmla="*/ 457200 w 8128084"/>
              <a:gd name="connsiteY316" fmla="*/ 7820527 h 15135727"/>
              <a:gd name="connsiteX317" fmla="*/ 529390 w 8128084"/>
              <a:gd name="connsiteY317" fmla="*/ 7700211 h 15135727"/>
              <a:gd name="connsiteX318" fmla="*/ 938464 w 8128084"/>
              <a:gd name="connsiteY318" fmla="*/ 7676148 h 15135727"/>
              <a:gd name="connsiteX319" fmla="*/ 1058779 w 8128084"/>
              <a:gd name="connsiteY319" fmla="*/ 7459579 h 15135727"/>
              <a:gd name="connsiteX320" fmla="*/ 1203158 w 8128084"/>
              <a:gd name="connsiteY320" fmla="*/ 7603958 h 15135727"/>
              <a:gd name="connsiteX321" fmla="*/ 1299411 w 8128084"/>
              <a:gd name="connsiteY321" fmla="*/ 7555832 h 15135727"/>
              <a:gd name="connsiteX322" fmla="*/ 1443790 w 8128084"/>
              <a:gd name="connsiteY322" fmla="*/ 7507706 h 15135727"/>
              <a:gd name="connsiteX323" fmla="*/ 1684421 w 8128084"/>
              <a:gd name="connsiteY323" fmla="*/ 7603958 h 15135727"/>
              <a:gd name="connsiteX324" fmla="*/ 1684421 w 8128084"/>
              <a:gd name="connsiteY324" fmla="*/ 7603958 h 15135727"/>
              <a:gd name="connsiteX325" fmla="*/ 1540042 w 8128084"/>
              <a:gd name="connsiteY325" fmla="*/ 7363327 h 15135727"/>
              <a:gd name="connsiteX326" fmla="*/ 1299411 w 8128084"/>
              <a:gd name="connsiteY326" fmla="*/ 7315200 h 15135727"/>
              <a:gd name="connsiteX327" fmla="*/ 1130969 w 8128084"/>
              <a:gd name="connsiteY327" fmla="*/ 7339264 h 15135727"/>
              <a:gd name="connsiteX328" fmla="*/ 1034716 w 8128084"/>
              <a:gd name="connsiteY328" fmla="*/ 7315200 h 15135727"/>
              <a:gd name="connsiteX329" fmla="*/ 1155032 w 8128084"/>
              <a:gd name="connsiteY329" fmla="*/ 7050506 h 15135727"/>
              <a:gd name="connsiteX330" fmla="*/ 1155032 w 8128084"/>
              <a:gd name="connsiteY330" fmla="*/ 6930190 h 15135727"/>
              <a:gd name="connsiteX331" fmla="*/ 1155032 w 8128084"/>
              <a:gd name="connsiteY331" fmla="*/ 6761748 h 15135727"/>
              <a:gd name="connsiteX332" fmla="*/ 1203158 w 8128084"/>
              <a:gd name="connsiteY332" fmla="*/ 6617369 h 15135727"/>
              <a:gd name="connsiteX333" fmla="*/ 1371600 w 8128084"/>
              <a:gd name="connsiteY333" fmla="*/ 6472990 h 15135727"/>
              <a:gd name="connsiteX334" fmla="*/ 1443790 w 8128084"/>
              <a:gd name="connsiteY334" fmla="*/ 6328611 h 15135727"/>
              <a:gd name="connsiteX335" fmla="*/ 1419727 w 8128084"/>
              <a:gd name="connsiteY335" fmla="*/ 6208295 h 15135727"/>
              <a:gd name="connsiteX336" fmla="*/ 1275348 w 8128084"/>
              <a:gd name="connsiteY336" fmla="*/ 6304548 h 15135727"/>
              <a:gd name="connsiteX337" fmla="*/ 1323474 w 8128084"/>
              <a:gd name="connsiteY337" fmla="*/ 6015790 h 15135727"/>
              <a:gd name="connsiteX338" fmla="*/ 1540042 w 8128084"/>
              <a:gd name="connsiteY338" fmla="*/ 5871411 h 15135727"/>
              <a:gd name="connsiteX339" fmla="*/ 1540042 w 8128084"/>
              <a:gd name="connsiteY339" fmla="*/ 5751095 h 15135727"/>
              <a:gd name="connsiteX340" fmla="*/ 1395664 w 8128084"/>
              <a:gd name="connsiteY340" fmla="*/ 5799221 h 15135727"/>
              <a:gd name="connsiteX341" fmla="*/ 1179095 w 8128084"/>
              <a:gd name="connsiteY341" fmla="*/ 5799221 h 15135727"/>
              <a:gd name="connsiteX342" fmla="*/ 890337 w 8128084"/>
              <a:gd name="connsiteY342" fmla="*/ 5775158 h 15135727"/>
              <a:gd name="connsiteX343" fmla="*/ 697832 w 8128084"/>
              <a:gd name="connsiteY343" fmla="*/ 5606716 h 15135727"/>
              <a:gd name="connsiteX344" fmla="*/ 577516 w 8128084"/>
              <a:gd name="connsiteY344" fmla="*/ 5582653 h 15135727"/>
              <a:gd name="connsiteX345" fmla="*/ 697832 w 8128084"/>
              <a:gd name="connsiteY345" fmla="*/ 5775158 h 15135727"/>
              <a:gd name="connsiteX346" fmla="*/ 409074 w 8128084"/>
              <a:gd name="connsiteY346" fmla="*/ 5799221 h 15135727"/>
              <a:gd name="connsiteX347" fmla="*/ 168442 w 8128084"/>
              <a:gd name="connsiteY347" fmla="*/ 5702969 h 15135727"/>
              <a:gd name="connsiteX348" fmla="*/ 264695 w 8128084"/>
              <a:gd name="connsiteY348" fmla="*/ 5558590 h 15135727"/>
              <a:gd name="connsiteX349" fmla="*/ 144379 w 8128084"/>
              <a:gd name="connsiteY349" fmla="*/ 5510464 h 15135727"/>
              <a:gd name="connsiteX350" fmla="*/ 0 w 8128084"/>
              <a:gd name="connsiteY350" fmla="*/ 5462337 h 15135727"/>
              <a:gd name="connsiteX351" fmla="*/ 96253 w 8128084"/>
              <a:gd name="connsiteY35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23874 w 8128084"/>
              <a:gd name="connsiteY201" fmla="*/ 14558211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340058 w 8128084"/>
              <a:gd name="connsiteY203" fmla="*/ 144759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83242 w 8128084"/>
              <a:gd name="connsiteY206" fmla="*/ 142453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22295 w 8128084"/>
              <a:gd name="connsiteY211" fmla="*/ 1424539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15945 w 8128084"/>
              <a:gd name="connsiteY211" fmla="*/ 1428984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681664 w 8128084"/>
              <a:gd name="connsiteY214" fmla="*/ 143897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935706 w 8128084"/>
              <a:gd name="connsiteY226" fmla="*/ 148950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025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056021 w 8128084"/>
              <a:gd name="connsiteY258" fmla="*/ 12753474 h 15135727"/>
              <a:gd name="connsiteX259" fmla="*/ 2887579 w 8128084"/>
              <a:gd name="connsiteY259" fmla="*/ 12777537 h 15135727"/>
              <a:gd name="connsiteX260" fmla="*/ 2815390 w 8128084"/>
              <a:gd name="connsiteY260" fmla="*/ 12777537 h 15135727"/>
              <a:gd name="connsiteX261" fmla="*/ 3176337 w 8128084"/>
              <a:gd name="connsiteY261" fmla="*/ 12368464 h 15135727"/>
              <a:gd name="connsiteX262" fmla="*/ 3104148 w 8128084"/>
              <a:gd name="connsiteY262" fmla="*/ 12320337 h 15135727"/>
              <a:gd name="connsiteX263" fmla="*/ 3104148 w 8128084"/>
              <a:gd name="connsiteY263" fmla="*/ 12320337 h 15135727"/>
              <a:gd name="connsiteX264" fmla="*/ 3007895 w 8128084"/>
              <a:gd name="connsiteY264" fmla="*/ 12079706 h 15135727"/>
              <a:gd name="connsiteX265" fmla="*/ 2911642 w 8128084"/>
              <a:gd name="connsiteY265" fmla="*/ 11935327 h 15135727"/>
              <a:gd name="connsiteX266" fmla="*/ 2863516 w 8128084"/>
              <a:gd name="connsiteY266" fmla="*/ 11694695 h 15135727"/>
              <a:gd name="connsiteX267" fmla="*/ 2911642 w 8128084"/>
              <a:gd name="connsiteY267" fmla="*/ 11454064 h 15135727"/>
              <a:gd name="connsiteX268" fmla="*/ 3056021 w 8128084"/>
              <a:gd name="connsiteY268" fmla="*/ 11454064 h 15135727"/>
              <a:gd name="connsiteX269" fmla="*/ 2983832 w 8128084"/>
              <a:gd name="connsiteY269" fmla="*/ 11381874 h 15135727"/>
              <a:gd name="connsiteX270" fmla="*/ 3031958 w 8128084"/>
              <a:gd name="connsiteY270" fmla="*/ 11285621 h 15135727"/>
              <a:gd name="connsiteX271" fmla="*/ 3007895 w 8128084"/>
              <a:gd name="connsiteY271" fmla="*/ 11189369 h 15135727"/>
              <a:gd name="connsiteX272" fmla="*/ 2887579 w 8128084"/>
              <a:gd name="connsiteY272" fmla="*/ 11141242 h 15135727"/>
              <a:gd name="connsiteX273" fmla="*/ 2887579 w 8128084"/>
              <a:gd name="connsiteY273" fmla="*/ 10972800 h 15135727"/>
              <a:gd name="connsiteX274" fmla="*/ 2887579 w 8128084"/>
              <a:gd name="connsiteY274" fmla="*/ 10924674 h 15135727"/>
              <a:gd name="connsiteX275" fmla="*/ 2767264 w 8128084"/>
              <a:gd name="connsiteY275" fmla="*/ 11020927 h 15135727"/>
              <a:gd name="connsiteX276" fmla="*/ 2743200 w 8128084"/>
              <a:gd name="connsiteY276" fmla="*/ 10924674 h 15135727"/>
              <a:gd name="connsiteX277" fmla="*/ 2550695 w 8128084"/>
              <a:gd name="connsiteY277" fmla="*/ 11020927 h 15135727"/>
              <a:gd name="connsiteX278" fmla="*/ 2526632 w 8128084"/>
              <a:gd name="connsiteY278" fmla="*/ 11117179 h 15135727"/>
              <a:gd name="connsiteX279" fmla="*/ 2334127 w 8128084"/>
              <a:gd name="connsiteY279" fmla="*/ 10996864 h 15135727"/>
              <a:gd name="connsiteX280" fmla="*/ 2358190 w 8128084"/>
              <a:gd name="connsiteY280" fmla="*/ 10732169 h 15135727"/>
              <a:gd name="connsiteX281" fmla="*/ 2334127 w 8128084"/>
              <a:gd name="connsiteY281" fmla="*/ 10587790 h 15135727"/>
              <a:gd name="connsiteX282" fmla="*/ 2406316 w 8128084"/>
              <a:gd name="connsiteY282" fmla="*/ 10491537 h 15135727"/>
              <a:gd name="connsiteX283" fmla="*/ 2598821 w 8128084"/>
              <a:gd name="connsiteY283" fmla="*/ 10684042 h 15135727"/>
              <a:gd name="connsiteX284" fmla="*/ 2767264 w 8128084"/>
              <a:gd name="connsiteY284" fmla="*/ 10684042 h 15135727"/>
              <a:gd name="connsiteX285" fmla="*/ 2646948 w 8128084"/>
              <a:gd name="connsiteY285" fmla="*/ 10515600 h 15135727"/>
              <a:gd name="connsiteX286" fmla="*/ 2815390 w 8128084"/>
              <a:gd name="connsiteY286" fmla="*/ 10395285 h 15135727"/>
              <a:gd name="connsiteX287" fmla="*/ 3080085 w 8128084"/>
              <a:gd name="connsiteY287" fmla="*/ 10419348 h 15135727"/>
              <a:gd name="connsiteX288" fmla="*/ 3248527 w 8128084"/>
              <a:gd name="connsiteY288" fmla="*/ 10539664 h 15135727"/>
              <a:gd name="connsiteX289" fmla="*/ 3320716 w 8128084"/>
              <a:gd name="connsiteY289" fmla="*/ 10659979 h 15135727"/>
              <a:gd name="connsiteX290" fmla="*/ 3465095 w 8128084"/>
              <a:gd name="connsiteY290" fmla="*/ 10659979 h 15135727"/>
              <a:gd name="connsiteX291" fmla="*/ 3441032 w 8128084"/>
              <a:gd name="connsiteY291" fmla="*/ 10491537 h 15135727"/>
              <a:gd name="connsiteX292" fmla="*/ 3392906 w 8128084"/>
              <a:gd name="connsiteY292" fmla="*/ 10250906 h 15135727"/>
              <a:gd name="connsiteX293" fmla="*/ 3152274 w 8128084"/>
              <a:gd name="connsiteY293" fmla="*/ 10250906 h 15135727"/>
              <a:gd name="connsiteX294" fmla="*/ 3176337 w 8128084"/>
              <a:gd name="connsiteY294" fmla="*/ 10178716 h 15135727"/>
              <a:gd name="connsiteX295" fmla="*/ 3104148 w 8128084"/>
              <a:gd name="connsiteY295" fmla="*/ 10154653 h 15135727"/>
              <a:gd name="connsiteX296" fmla="*/ 3007895 w 8128084"/>
              <a:gd name="connsiteY296" fmla="*/ 9962148 h 15135727"/>
              <a:gd name="connsiteX297" fmla="*/ 3176337 w 8128084"/>
              <a:gd name="connsiteY297" fmla="*/ 9889958 h 15135727"/>
              <a:gd name="connsiteX298" fmla="*/ 2959769 w 8128084"/>
              <a:gd name="connsiteY298" fmla="*/ 9504948 h 15135727"/>
              <a:gd name="connsiteX299" fmla="*/ 2791327 w 8128084"/>
              <a:gd name="connsiteY299" fmla="*/ 9456821 h 15135727"/>
              <a:gd name="connsiteX300" fmla="*/ 2574758 w 8128084"/>
              <a:gd name="connsiteY300" fmla="*/ 9336506 h 15135727"/>
              <a:gd name="connsiteX301" fmla="*/ 2550695 w 8128084"/>
              <a:gd name="connsiteY301" fmla="*/ 9071811 h 15135727"/>
              <a:gd name="connsiteX302" fmla="*/ 2695074 w 8128084"/>
              <a:gd name="connsiteY302" fmla="*/ 8999621 h 15135727"/>
              <a:gd name="connsiteX303" fmla="*/ 2622885 w 8128084"/>
              <a:gd name="connsiteY303" fmla="*/ 8975558 h 15135727"/>
              <a:gd name="connsiteX304" fmla="*/ 2430379 w 8128084"/>
              <a:gd name="connsiteY304" fmla="*/ 8999621 h 15135727"/>
              <a:gd name="connsiteX305" fmla="*/ 2261937 w 8128084"/>
              <a:gd name="connsiteY305" fmla="*/ 9168064 h 15135727"/>
              <a:gd name="connsiteX306" fmla="*/ 2237874 w 8128084"/>
              <a:gd name="connsiteY306" fmla="*/ 8999621 h 15135727"/>
              <a:gd name="connsiteX307" fmla="*/ 2117558 w 8128084"/>
              <a:gd name="connsiteY307" fmla="*/ 8975558 h 15135727"/>
              <a:gd name="connsiteX308" fmla="*/ 2045369 w 8128084"/>
              <a:gd name="connsiteY308" fmla="*/ 8783053 h 15135727"/>
              <a:gd name="connsiteX309" fmla="*/ 1852864 w 8128084"/>
              <a:gd name="connsiteY309" fmla="*/ 8758990 h 15135727"/>
              <a:gd name="connsiteX310" fmla="*/ 1636295 w 8128084"/>
              <a:gd name="connsiteY310" fmla="*/ 8927432 h 15135727"/>
              <a:gd name="connsiteX311" fmla="*/ 1588169 w 8128084"/>
              <a:gd name="connsiteY311" fmla="*/ 9023685 h 15135727"/>
              <a:gd name="connsiteX312" fmla="*/ 1515979 w 8128084"/>
              <a:gd name="connsiteY312" fmla="*/ 8879306 h 15135727"/>
              <a:gd name="connsiteX313" fmla="*/ 1347537 w 8128084"/>
              <a:gd name="connsiteY313" fmla="*/ 8879306 h 15135727"/>
              <a:gd name="connsiteX314" fmla="*/ 1347537 w 8128084"/>
              <a:gd name="connsiteY314" fmla="*/ 8710864 h 15135727"/>
              <a:gd name="connsiteX315" fmla="*/ 1106906 w 8128084"/>
              <a:gd name="connsiteY315" fmla="*/ 8783053 h 15135727"/>
              <a:gd name="connsiteX316" fmla="*/ 890337 w 8128084"/>
              <a:gd name="connsiteY316" fmla="*/ 8686800 h 15135727"/>
              <a:gd name="connsiteX317" fmla="*/ 649706 w 8128084"/>
              <a:gd name="connsiteY317" fmla="*/ 8662737 h 15135727"/>
              <a:gd name="connsiteX318" fmla="*/ 385011 w 8128084"/>
              <a:gd name="connsiteY318" fmla="*/ 8566485 h 15135727"/>
              <a:gd name="connsiteX319" fmla="*/ 577516 w 8128084"/>
              <a:gd name="connsiteY319" fmla="*/ 8373979 h 15135727"/>
              <a:gd name="connsiteX320" fmla="*/ 794085 w 8128084"/>
              <a:gd name="connsiteY320" fmla="*/ 8301790 h 15135727"/>
              <a:gd name="connsiteX321" fmla="*/ 745958 w 8128084"/>
              <a:gd name="connsiteY321" fmla="*/ 8133348 h 15135727"/>
              <a:gd name="connsiteX322" fmla="*/ 818148 w 8128084"/>
              <a:gd name="connsiteY322" fmla="*/ 7820527 h 15135727"/>
              <a:gd name="connsiteX323" fmla="*/ 697832 w 8128084"/>
              <a:gd name="connsiteY323" fmla="*/ 7820527 h 15135727"/>
              <a:gd name="connsiteX324" fmla="*/ 625642 w 8128084"/>
              <a:gd name="connsiteY324" fmla="*/ 7916779 h 15135727"/>
              <a:gd name="connsiteX325" fmla="*/ 457200 w 8128084"/>
              <a:gd name="connsiteY325" fmla="*/ 7820527 h 15135727"/>
              <a:gd name="connsiteX326" fmla="*/ 529390 w 8128084"/>
              <a:gd name="connsiteY326" fmla="*/ 7700211 h 15135727"/>
              <a:gd name="connsiteX327" fmla="*/ 938464 w 8128084"/>
              <a:gd name="connsiteY327" fmla="*/ 7676148 h 15135727"/>
              <a:gd name="connsiteX328" fmla="*/ 1058779 w 8128084"/>
              <a:gd name="connsiteY328" fmla="*/ 7459579 h 15135727"/>
              <a:gd name="connsiteX329" fmla="*/ 1203158 w 8128084"/>
              <a:gd name="connsiteY329" fmla="*/ 7603958 h 15135727"/>
              <a:gd name="connsiteX330" fmla="*/ 1299411 w 8128084"/>
              <a:gd name="connsiteY330" fmla="*/ 7555832 h 15135727"/>
              <a:gd name="connsiteX331" fmla="*/ 1443790 w 8128084"/>
              <a:gd name="connsiteY331" fmla="*/ 7507706 h 15135727"/>
              <a:gd name="connsiteX332" fmla="*/ 1684421 w 8128084"/>
              <a:gd name="connsiteY332" fmla="*/ 7603958 h 15135727"/>
              <a:gd name="connsiteX333" fmla="*/ 1684421 w 8128084"/>
              <a:gd name="connsiteY333" fmla="*/ 7603958 h 15135727"/>
              <a:gd name="connsiteX334" fmla="*/ 1540042 w 8128084"/>
              <a:gd name="connsiteY334" fmla="*/ 7363327 h 15135727"/>
              <a:gd name="connsiteX335" fmla="*/ 1299411 w 8128084"/>
              <a:gd name="connsiteY335" fmla="*/ 7315200 h 15135727"/>
              <a:gd name="connsiteX336" fmla="*/ 1130969 w 8128084"/>
              <a:gd name="connsiteY336" fmla="*/ 7339264 h 15135727"/>
              <a:gd name="connsiteX337" fmla="*/ 1034716 w 8128084"/>
              <a:gd name="connsiteY337" fmla="*/ 7315200 h 15135727"/>
              <a:gd name="connsiteX338" fmla="*/ 1155032 w 8128084"/>
              <a:gd name="connsiteY338" fmla="*/ 7050506 h 15135727"/>
              <a:gd name="connsiteX339" fmla="*/ 1155032 w 8128084"/>
              <a:gd name="connsiteY339" fmla="*/ 6930190 h 15135727"/>
              <a:gd name="connsiteX340" fmla="*/ 1155032 w 8128084"/>
              <a:gd name="connsiteY340" fmla="*/ 6761748 h 15135727"/>
              <a:gd name="connsiteX341" fmla="*/ 1203158 w 8128084"/>
              <a:gd name="connsiteY341" fmla="*/ 6617369 h 15135727"/>
              <a:gd name="connsiteX342" fmla="*/ 1371600 w 8128084"/>
              <a:gd name="connsiteY342" fmla="*/ 6472990 h 15135727"/>
              <a:gd name="connsiteX343" fmla="*/ 1443790 w 8128084"/>
              <a:gd name="connsiteY343" fmla="*/ 6328611 h 15135727"/>
              <a:gd name="connsiteX344" fmla="*/ 1419727 w 8128084"/>
              <a:gd name="connsiteY344" fmla="*/ 6208295 h 15135727"/>
              <a:gd name="connsiteX345" fmla="*/ 1275348 w 8128084"/>
              <a:gd name="connsiteY345" fmla="*/ 6304548 h 15135727"/>
              <a:gd name="connsiteX346" fmla="*/ 1323474 w 8128084"/>
              <a:gd name="connsiteY346" fmla="*/ 6015790 h 15135727"/>
              <a:gd name="connsiteX347" fmla="*/ 1540042 w 8128084"/>
              <a:gd name="connsiteY347" fmla="*/ 5871411 h 15135727"/>
              <a:gd name="connsiteX348" fmla="*/ 1540042 w 8128084"/>
              <a:gd name="connsiteY348" fmla="*/ 5751095 h 15135727"/>
              <a:gd name="connsiteX349" fmla="*/ 1395664 w 8128084"/>
              <a:gd name="connsiteY349" fmla="*/ 5799221 h 15135727"/>
              <a:gd name="connsiteX350" fmla="*/ 1179095 w 8128084"/>
              <a:gd name="connsiteY350" fmla="*/ 5799221 h 15135727"/>
              <a:gd name="connsiteX351" fmla="*/ 890337 w 8128084"/>
              <a:gd name="connsiteY351" fmla="*/ 5775158 h 15135727"/>
              <a:gd name="connsiteX352" fmla="*/ 697832 w 8128084"/>
              <a:gd name="connsiteY352" fmla="*/ 5606716 h 15135727"/>
              <a:gd name="connsiteX353" fmla="*/ 577516 w 8128084"/>
              <a:gd name="connsiteY353" fmla="*/ 5582653 h 15135727"/>
              <a:gd name="connsiteX354" fmla="*/ 697832 w 8128084"/>
              <a:gd name="connsiteY354" fmla="*/ 5775158 h 15135727"/>
              <a:gd name="connsiteX355" fmla="*/ 409074 w 8128084"/>
              <a:gd name="connsiteY355" fmla="*/ 5799221 h 15135727"/>
              <a:gd name="connsiteX356" fmla="*/ 168442 w 8128084"/>
              <a:gd name="connsiteY356" fmla="*/ 5702969 h 15135727"/>
              <a:gd name="connsiteX357" fmla="*/ 264695 w 8128084"/>
              <a:gd name="connsiteY357" fmla="*/ 5558590 h 15135727"/>
              <a:gd name="connsiteX358" fmla="*/ 144379 w 8128084"/>
              <a:gd name="connsiteY358" fmla="*/ 5510464 h 15135727"/>
              <a:gd name="connsiteX359" fmla="*/ 0 w 8128084"/>
              <a:gd name="connsiteY359" fmla="*/ 5462337 h 15135727"/>
              <a:gd name="connsiteX360" fmla="*/ 96253 w 8128084"/>
              <a:gd name="connsiteY36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56021 w 8128084"/>
              <a:gd name="connsiteY259" fmla="*/ 1275347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76337 w 8128084"/>
              <a:gd name="connsiteY263" fmla="*/ 12368464 h 15135727"/>
              <a:gd name="connsiteX264" fmla="*/ 3104148 w 8128084"/>
              <a:gd name="connsiteY264" fmla="*/ 12320337 h 15135727"/>
              <a:gd name="connsiteX265" fmla="*/ 3104148 w 8128084"/>
              <a:gd name="connsiteY265" fmla="*/ 12320337 h 15135727"/>
              <a:gd name="connsiteX266" fmla="*/ 3007895 w 8128084"/>
              <a:gd name="connsiteY266" fmla="*/ 12079706 h 15135727"/>
              <a:gd name="connsiteX267" fmla="*/ 2911642 w 8128084"/>
              <a:gd name="connsiteY267" fmla="*/ 11935327 h 15135727"/>
              <a:gd name="connsiteX268" fmla="*/ 2863516 w 8128084"/>
              <a:gd name="connsiteY268" fmla="*/ 11694695 h 15135727"/>
              <a:gd name="connsiteX269" fmla="*/ 2911642 w 8128084"/>
              <a:gd name="connsiteY269" fmla="*/ 11454064 h 15135727"/>
              <a:gd name="connsiteX270" fmla="*/ 3056021 w 8128084"/>
              <a:gd name="connsiteY270" fmla="*/ 11454064 h 15135727"/>
              <a:gd name="connsiteX271" fmla="*/ 2983832 w 8128084"/>
              <a:gd name="connsiteY271" fmla="*/ 11381874 h 15135727"/>
              <a:gd name="connsiteX272" fmla="*/ 3031958 w 8128084"/>
              <a:gd name="connsiteY272" fmla="*/ 11285621 h 15135727"/>
              <a:gd name="connsiteX273" fmla="*/ 3007895 w 8128084"/>
              <a:gd name="connsiteY273" fmla="*/ 11189369 h 15135727"/>
              <a:gd name="connsiteX274" fmla="*/ 2887579 w 8128084"/>
              <a:gd name="connsiteY274" fmla="*/ 11141242 h 15135727"/>
              <a:gd name="connsiteX275" fmla="*/ 2887579 w 8128084"/>
              <a:gd name="connsiteY275" fmla="*/ 10972800 h 15135727"/>
              <a:gd name="connsiteX276" fmla="*/ 2887579 w 8128084"/>
              <a:gd name="connsiteY276" fmla="*/ 10924674 h 15135727"/>
              <a:gd name="connsiteX277" fmla="*/ 2767264 w 8128084"/>
              <a:gd name="connsiteY277" fmla="*/ 11020927 h 15135727"/>
              <a:gd name="connsiteX278" fmla="*/ 2743200 w 8128084"/>
              <a:gd name="connsiteY278" fmla="*/ 10924674 h 15135727"/>
              <a:gd name="connsiteX279" fmla="*/ 2550695 w 8128084"/>
              <a:gd name="connsiteY279" fmla="*/ 11020927 h 15135727"/>
              <a:gd name="connsiteX280" fmla="*/ 2526632 w 8128084"/>
              <a:gd name="connsiteY280" fmla="*/ 11117179 h 15135727"/>
              <a:gd name="connsiteX281" fmla="*/ 2334127 w 8128084"/>
              <a:gd name="connsiteY281" fmla="*/ 10996864 h 15135727"/>
              <a:gd name="connsiteX282" fmla="*/ 2358190 w 8128084"/>
              <a:gd name="connsiteY282" fmla="*/ 10732169 h 15135727"/>
              <a:gd name="connsiteX283" fmla="*/ 2334127 w 8128084"/>
              <a:gd name="connsiteY283" fmla="*/ 10587790 h 15135727"/>
              <a:gd name="connsiteX284" fmla="*/ 2406316 w 8128084"/>
              <a:gd name="connsiteY284" fmla="*/ 10491537 h 15135727"/>
              <a:gd name="connsiteX285" fmla="*/ 2598821 w 8128084"/>
              <a:gd name="connsiteY285" fmla="*/ 10684042 h 15135727"/>
              <a:gd name="connsiteX286" fmla="*/ 2767264 w 8128084"/>
              <a:gd name="connsiteY286" fmla="*/ 10684042 h 15135727"/>
              <a:gd name="connsiteX287" fmla="*/ 2646948 w 8128084"/>
              <a:gd name="connsiteY287" fmla="*/ 10515600 h 15135727"/>
              <a:gd name="connsiteX288" fmla="*/ 2815390 w 8128084"/>
              <a:gd name="connsiteY288" fmla="*/ 10395285 h 15135727"/>
              <a:gd name="connsiteX289" fmla="*/ 3080085 w 8128084"/>
              <a:gd name="connsiteY289" fmla="*/ 10419348 h 15135727"/>
              <a:gd name="connsiteX290" fmla="*/ 3248527 w 8128084"/>
              <a:gd name="connsiteY290" fmla="*/ 10539664 h 15135727"/>
              <a:gd name="connsiteX291" fmla="*/ 3320716 w 8128084"/>
              <a:gd name="connsiteY291" fmla="*/ 10659979 h 15135727"/>
              <a:gd name="connsiteX292" fmla="*/ 3465095 w 8128084"/>
              <a:gd name="connsiteY292" fmla="*/ 10659979 h 15135727"/>
              <a:gd name="connsiteX293" fmla="*/ 3441032 w 8128084"/>
              <a:gd name="connsiteY293" fmla="*/ 10491537 h 15135727"/>
              <a:gd name="connsiteX294" fmla="*/ 3392906 w 8128084"/>
              <a:gd name="connsiteY294" fmla="*/ 10250906 h 15135727"/>
              <a:gd name="connsiteX295" fmla="*/ 3152274 w 8128084"/>
              <a:gd name="connsiteY295" fmla="*/ 10250906 h 15135727"/>
              <a:gd name="connsiteX296" fmla="*/ 3176337 w 8128084"/>
              <a:gd name="connsiteY296" fmla="*/ 10178716 h 15135727"/>
              <a:gd name="connsiteX297" fmla="*/ 3104148 w 8128084"/>
              <a:gd name="connsiteY297" fmla="*/ 10154653 h 15135727"/>
              <a:gd name="connsiteX298" fmla="*/ 3007895 w 8128084"/>
              <a:gd name="connsiteY298" fmla="*/ 9962148 h 15135727"/>
              <a:gd name="connsiteX299" fmla="*/ 3176337 w 8128084"/>
              <a:gd name="connsiteY299" fmla="*/ 9889958 h 15135727"/>
              <a:gd name="connsiteX300" fmla="*/ 2959769 w 8128084"/>
              <a:gd name="connsiteY300" fmla="*/ 9504948 h 15135727"/>
              <a:gd name="connsiteX301" fmla="*/ 2791327 w 8128084"/>
              <a:gd name="connsiteY301" fmla="*/ 9456821 h 15135727"/>
              <a:gd name="connsiteX302" fmla="*/ 2574758 w 8128084"/>
              <a:gd name="connsiteY302" fmla="*/ 9336506 h 15135727"/>
              <a:gd name="connsiteX303" fmla="*/ 2550695 w 8128084"/>
              <a:gd name="connsiteY303" fmla="*/ 9071811 h 15135727"/>
              <a:gd name="connsiteX304" fmla="*/ 2695074 w 8128084"/>
              <a:gd name="connsiteY304" fmla="*/ 8999621 h 15135727"/>
              <a:gd name="connsiteX305" fmla="*/ 2622885 w 8128084"/>
              <a:gd name="connsiteY305" fmla="*/ 8975558 h 15135727"/>
              <a:gd name="connsiteX306" fmla="*/ 2430379 w 8128084"/>
              <a:gd name="connsiteY306" fmla="*/ 8999621 h 15135727"/>
              <a:gd name="connsiteX307" fmla="*/ 2261937 w 8128084"/>
              <a:gd name="connsiteY307" fmla="*/ 9168064 h 15135727"/>
              <a:gd name="connsiteX308" fmla="*/ 2237874 w 8128084"/>
              <a:gd name="connsiteY308" fmla="*/ 8999621 h 15135727"/>
              <a:gd name="connsiteX309" fmla="*/ 2117558 w 8128084"/>
              <a:gd name="connsiteY309" fmla="*/ 8975558 h 15135727"/>
              <a:gd name="connsiteX310" fmla="*/ 2045369 w 8128084"/>
              <a:gd name="connsiteY310" fmla="*/ 8783053 h 15135727"/>
              <a:gd name="connsiteX311" fmla="*/ 1852864 w 8128084"/>
              <a:gd name="connsiteY311" fmla="*/ 8758990 h 15135727"/>
              <a:gd name="connsiteX312" fmla="*/ 1636295 w 8128084"/>
              <a:gd name="connsiteY312" fmla="*/ 8927432 h 15135727"/>
              <a:gd name="connsiteX313" fmla="*/ 1588169 w 8128084"/>
              <a:gd name="connsiteY313" fmla="*/ 9023685 h 15135727"/>
              <a:gd name="connsiteX314" fmla="*/ 1515979 w 8128084"/>
              <a:gd name="connsiteY314" fmla="*/ 8879306 h 15135727"/>
              <a:gd name="connsiteX315" fmla="*/ 1347537 w 8128084"/>
              <a:gd name="connsiteY315" fmla="*/ 8879306 h 15135727"/>
              <a:gd name="connsiteX316" fmla="*/ 1347537 w 8128084"/>
              <a:gd name="connsiteY316" fmla="*/ 8710864 h 15135727"/>
              <a:gd name="connsiteX317" fmla="*/ 1106906 w 8128084"/>
              <a:gd name="connsiteY317" fmla="*/ 8783053 h 15135727"/>
              <a:gd name="connsiteX318" fmla="*/ 890337 w 8128084"/>
              <a:gd name="connsiteY318" fmla="*/ 8686800 h 15135727"/>
              <a:gd name="connsiteX319" fmla="*/ 649706 w 8128084"/>
              <a:gd name="connsiteY319" fmla="*/ 8662737 h 15135727"/>
              <a:gd name="connsiteX320" fmla="*/ 385011 w 8128084"/>
              <a:gd name="connsiteY320" fmla="*/ 8566485 h 15135727"/>
              <a:gd name="connsiteX321" fmla="*/ 577516 w 8128084"/>
              <a:gd name="connsiteY321" fmla="*/ 8373979 h 15135727"/>
              <a:gd name="connsiteX322" fmla="*/ 794085 w 8128084"/>
              <a:gd name="connsiteY322" fmla="*/ 8301790 h 15135727"/>
              <a:gd name="connsiteX323" fmla="*/ 745958 w 8128084"/>
              <a:gd name="connsiteY323" fmla="*/ 8133348 h 15135727"/>
              <a:gd name="connsiteX324" fmla="*/ 818148 w 8128084"/>
              <a:gd name="connsiteY324" fmla="*/ 7820527 h 15135727"/>
              <a:gd name="connsiteX325" fmla="*/ 697832 w 8128084"/>
              <a:gd name="connsiteY325" fmla="*/ 7820527 h 15135727"/>
              <a:gd name="connsiteX326" fmla="*/ 625642 w 8128084"/>
              <a:gd name="connsiteY326" fmla="*/ 7916779 h 15135727"/>
              <a:gd name="connsiteX327" fmla="*/ 457200 w 8128084"/>
              <a:gd name="connsiteY327" fmla="*/ 7820527 h 15135727"/>
              <a:gd name="connsiteX328" fmla="*/ 529390 w 8128084"/>
              <a:gd name="connsiteY328" fmla="*/ 7700211 h 15135727"/>
              <a:gd name="connsiteX329" fmla="*/ 938464 w 8128084"/>
              <a:gd name="connsiteY329" fmla="*/ 7676148 h 15135727"/>
              <a:gd name="connsiteX330" fmla="*/ 1058779 w 8128084"/>
              <a:gd name="connsiteY330" fmla="*/ 7459579 h 15135727"/>
              <a:gd name="connsiteX331" fmla="*/ 1203158 w 8128084"/>
              <a:gd name="connsiteY331" fmla="*/ 7603958 h 15135727"/>
              <a:gd name="connsiteX332" fmla="*/ 1299411 w 8128084"/>
              <a:gd name="connsiteY332" fmla="*/ 7555832 h 15135727"/>
              <a:gd name="connsiteX333" fmla="*/ 1443790 w 8128084"/>
              <a:gd name="connsiteY333" fmla="*/ 7507706 h 15135727"/>
              <a:gd name="connsiteX334" fmla="*/ 1684421 w 8128084"/>
              <a:gd name="connsiteY334" fmla="*/ 7603958 h 15135727"/>
              <a:gd name="connsiteX335" fmla="*/ 1684421 w 8128084"/>
              <a:gd name="connsiteY335" fmla="*/ 7603958 h 15135727"/>
              <a:gd name="connsiteX336" fmla="*/ 1540042 w 8128084"/>
              <a:gd name="connsiteY336" fmla="*/ 7363327 h 15135727"/>
              <a:gd name="connsiteX337" fmla="*/ 1299411 w 8128084"/>
              <a:gd name="connsiteY337" fmla="*/ 7315200 h 15135727"/>
              <a:gd name="connsiteX338" fmla="*/ 1130969 w 8128084"/>
              <a:gd name="connsiteY338" fmla="*/ 7339264 h 15135727"/>
              <a:gd name="connsiteX339" fmla="*/ 1034716 w 8128084"/>
              <a:gd name="connsiteY339" fmla="*/ 7315200 h 15135727"/>
              <a:gd name="connsiteX340" fmla="*/ 1155032 w 8128084"/>
              <a:gd name="connsiteY340" fmla="*/ 7050506 h 15135727"/>
              <a:gd name="connsiteX341" fmla="*/ 1155032 w 8128084"/>
              <a:gd name="connsiteY341" fmla="*/ 6930190 h 15135727"/>
              <a:gd name="connsiteX342" fmla="*/ 1155032 w 8128084"/>
              <a:gd name="connsiteY342" fmla="*/ 6761748 h 15135727"/>
              <a:gd name="connsiteX343" fmla="*/ 1203158 w 8128084"/>
              <a:gd name="connsiteY343" fmla="*/ 6617369 h 15135727"/>
              <a:gd name="connsiteX344" fmla="*/ 1371600 w 8128084"/>
              <a:gd name="connsiteY344" fmla="*/ 6472990 h 15135727"/>
              <a:gd name="connsiteX345" fmla="*/ 1443790 w 8128084"/>
              <a:gd name="connsiteY345" fmla="*/ 6328611 h 15135727"/>
              <a:gd name="connsiteX346" fmla="*/ 1419727 w 8128084"/>
              <a:gd name="connsiteY346" fmla="*/ 6208295 h 15135727"/>
              <a:gd name="connsiteX347" fmla="*/ 1275348 w 8128084"/>
              <a:gd name="connsiteY347" fmla="*/ 6304548 h 15135727"/>
              <a:gd name="connsiteX348" fmla="*/ 1323474 w 8128084"/>
              <a:gd name="connsiteY348" fmla="*/ 6015790 h 15135727"/>
              <a:gd name="connsiteX349" fmla="*/ 1540042 w 8128084"/>
              <a:gd name="connsiteY349" fmla="*/ 5871411 h 15135727"/>
              <a:gd name="connsiteX350" fmla="*/ 1540042 w 8128084"/>
              <a:gd name="connsiteY350" fmla="*/ 5751095 h 15135727"/>
              <a:gd name="connsiteX351" fmla="*/ 1395664 w 8128084"/>
              <a:gd name="connsiteY351" fmla="*/ 5799221 h 15135727"/>
              <a:gd name="connsiteX352" fmla="*/ 1179095 w 8128084"/>
              <a:gd name="connsiteY352" fmla="*/ 5799221 h 15135727"/>
              <a:gd name="connsiteX353" fmla="*/ 890337 w 8128084"/>
              <a:gd name="connsiteY353" fmla="*/ 5775158 h 15135727"/>
              <a:gd name="connsiteX354" fmla="*/ 697832 w 8128084"/>
              <a:gd name="connsiteY354" fmla="*/ 5606716 h 15135727"/>
              <a:gd name="connsiteX355" fmla="*/ 577516 w 8128084"/>
              <a:gd name="connsiteY355" fmla="*/ 5582653 h 15135727"/>
              <a:gd name="connsiteX356" fmla="*/ 697832 w 8128084"/>
              <a:gd name="connsiteY356" fmla="*/ 5775158 h 15135727"/>
              <a:gd name="connsiteX357" fmla="*/ 409074 w 8128084"/>
              <a:gd name="connsiteY357" fmla="*/ 5799221 h 15135727"/>
              <a:gd name="connsiteX358" fmla="*/ 168442 w 8128084"/>
              <a:gd name="connsiteY358" fmla="*/ 5702969 h 15135727"/>
              <a:gd name="connsiteX359" fmla="*/ 264695 w 8128084"/>
              <a:gd name="connsiteY359" fmla="*/ 5558590 h 15135727"/>
              <a:gd name="connsiteX360" fmla="*/ 144379 w 8128084"/>
              <a:gd name="connsiteY360" fmla="*/ 5510464 h 15135727"/>
              <a:gd name="connsiteX361" fmla="*/ 0 w 8128084"/>
              <a:gd name="connsiteY361" fmla="*/ 5462337 h 15135727"/>
              <a:gd name="connsiteX362" fmla="*/ 96253 w 8128084"/>
              <a:gd name="connsiteY36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911642 w 8128084"/>
              <a:gd name="connsiteY269" fmla="*/ 1193532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3056021 w 8128084"/>
              <a:gd name="connsiteY273" fmla="*/ 11454064 h 15135727"/>
              <a:gd name="connsiteX274" fmla="*/ 2983832 w 8128084"/>
              <a:gd name="connsiteY274" fmla="*/ 11381874 h 15135727"/>
              <a:gd name="connsiteX275" fmla="*/ 3031958 w 8128084"/>
              <a:gd name="connsiteY275" fmla="*/ 11285621 h 15135727"/>
              <a:gd name="connsiteX276" fmla="*/ 3007895 w 8128084"/>
              <a:gd name="connsiteY276" fmla="*/ 11189369 h 15135727"/>
              <a:gd name="connsiteX277" fmla="*/ 2887579 w 8128084"/>
              <a:gd name="connsiteY277" fmla="*/ 11141242 h 15135727"/>
              <a:gd name="connsiteX278" fmla="*/ 2887579 w 8128084"/>
              <a:gd name="connsiteY278" fmla="*/ 10972800 h 15135727"/>
              <a:gd name="connsiteX279" fmla="*/ 2887579 w 8128084"/>
              <a:gd name="connsiteY279" fmla="*/ 10924674 h 15135727"/>
              <a:gd name="connsiteX280" fmla="*/ 2767264 w 8128084"/>
              <a:gd name="connsiteY280" fmla="*/ 11020927 h 15135727"/>
              <a:gd name="connsiteX281" fmla="*/ 2743200 w 8128084"/>
              <a:gd name="connsiteY281" fmla="*/ 10924674 h 15135727"/>
              <a:gd name="connsiteX282" fmla="*/ 2550695 w 8128084"/>
              <a:gd name="connsiteY282" fmla="*/ 11020927 h 15135727"/>
              <a:gd name="connsiteX283" fmla="*/ 2526632 w 8128084"/>
              <a:gd name="connsiteY283" fmla="*/ 11117179 h 15135727"/>
              <a:gd name="connsiteX284" fmla="*/ 2334127 w 8128084"/>
              <a:gd name="connsiteY284" fmla="*/ 10996864 h 15135727"/>
              <a:gd name="connsiteX285" fmla="*/ 2358190 w 8128084"/>
              <a:gd name="connsiteY285" fmla="*/ 10732169 h 15135727"/>
              <a:gd name="connsiteX286" fmla="*/ 2334127 w 8128084"/>
              <a:gd name="connsiteY286" fmla="*/ 10587790 h 15135727"/>
              <a:gd name="connsiteX287" fmla="*/ 2406316 w 8128084"/>
              <a:gd name="connsiteY287" fmla="*/ 10491537 h 15135727"/>
              <a:gd name="connsiteX288" fmla="*/ 2598821 w 8128084"/>
              <a:gd name="connsiteY288" fmla="*/ 10684042 h 15135727"/>
              <a:gd name="connsiteX289" fmla="*/ 2767264 w 8128084"/>
              <a:gd name="connsiteY289" fmla="*/ 10684042 h 15135727"/>
              <a:gd name="connsiteX290" fmla="*/ 2646948 w 8128084"/>
              <a:gd name="connsiteY290" fmla="*/ 10515600 h 15135727"/>
              <a:gd name="connsiteX291" fmla="*/ 2815390 w 8128084"/>
              <a:gd name="connsiteY291" fmla="*/ 10395285 h 15135727"/>
              <a:gd name="connsiteX292" fmla="*/ 3080085 w 8128084"/>
              <a:gd name="connsiteY292" fmla="*/ 10419348 h 15135727"/>
              <a:gd name="connsiteX293" fmla="*/ 3248527 w 8128084"/>
              <a:gd name="connsiteY293" fmla="*/ 10539664 h 15135727"/>
              <a:gd name="connsiteX294" fmla="*/ 3320716 w 8128084"/>
              <a:gd name="connsiteY294" fmla="*/ 10659979 h 15135727"/>
              <a:gd name="connsiteX295" fmla="*/ 3465095 w 8128084"/>
              <a:gd name="connsiteY295" fmla="*/ 10659979 h 15135727"/>
              <a:gd name="connsiteX296" fmla="*/ 3441032 w 8128084"/>
              <a:gd name="connsiteY296" fmla="*/ 10491537 h 15135727"/>
              <a:gd name="connsiteX297" fmla="*/ 3392906 w 8128084"/>
              <a:gd name="connsiteY297" fmla="*/ 10250906 h 15135727"/>
              <a:gd name="connsiteX298" fmla="*/ 3152274 w 8128084"/>
              <a:gd name="connsiteY298" fmla="*/ 10250906 h 15135727"/>
              <a:gd name="connsiteX299" fmla="*/ 3176337 w 8128084"/>
              <a:gd name="connsiteY299" fmla="*/ 10178716 h 15135727"/>
              <a:gd name="connsiteX300" fmla="*/ 3104148 w 8128084"/>
              <a:gd name="connsiteY300" fmla="*/ 10154653 h 15135727"/>
              <a:gd name="connsiteX301" fmla="*/ 3007895 w 8128084"/>
              <a:gd name="connsiteY301" fmla="*/ 9962148 h 15135727"/>
              <a:gd name="connsiteX302" fmla="*/ 3176337 w 8128084"/>
              <a:gd name="connsiteY302" fmla="*/ 9889958 h 15135727"/>
              <a:gd name="connsiteX303" fmla="*/ 2959769 w 8128084"/>
              <a:gd name="connsiteY303" fmla="*/ 9504948 h 15135727"/>
              <a:gd name="connsiteX304" fmla="*/ 2791327 w 8128084"/>
              <a:gd name="connsiteY304" fmla="*/ 9456821 h 15135727"/>
              <a:gd name="connsiteX305" fmla="*/ 2574758 w 8128084"/>
              <a:gd name="connsiteY305" fmla="*/ 9336506 h 15135727"/>
              <a:gd name="connsiteX306" fmla="*/ 2550695 w 8128084"/>
              <a:gd name="connsiteY306" fmla="*/ 9071811 h 15135727"/>
              <a:gd name="connsiteX307" fmla="*/ 2695074 w 8128084"/>
              <a:gd name="connsiteY307" fmla="*/ 8999621 h 15135727"/>
              <a:gd name="connsiteX308" fmla="*/ 2622885 w 8128084"/>
              <a:gd name="connsiteY308" fmla="*/ 8975558 h 15135727"/>
              <a:gd name="connsiteX309" fmla="*/ 2430379 w 8128084"/>
              <a:gd name="connsiteY309" fmla="*/ 8999621 h 15135727"/>
              <a:gd name="connsiteX310" fmla="*/ 2261937 w 8128084"/>
              <a:gd name="connsiteY310" fmla="*/ 9168064 h 15135727"/>
              <a:gd name="connsiteX311" fmla="*/ 2237874 w 8128084"/>
              <a:gd name="connsiteY311" fmla="*/ 8999621 h 15135727"/>
              <a:gd name="connsiteX312" fmla="*/ 2117558 w 8128084"/>
              <a:gd name="connsiteY312" fmla="*/ 8975558 h 15135727"/>
              <a:gd name="connsiteX313" fmla="*/ 2045369 w 8128084"/>
              <a:gd name="connsiteY313" fmla="*/ 8783053 h 15135727"/>
              <a:gd name="connsiteX314" fmla="*/ 1852864 w 8128084"/>
              <a:gd name="connsiteY314" fmla="*/ 8758990 h 15135727"/>
              <a:gd name="connsiteX315" fmla="*/ 1636295 w 8128084"/>
              <a:gd name="connsiteY315" fmla="*/ 8927432 h 15135727"/>
              <a:gd name="connsiteX316" fmla="*/ 1588169 w 8128084"/>
              <a:gd name="connsiteY316" fmla="*/ 9023685 h 15135727"/>
              <a:gd name="connsiteX317" fmla="*/ 1515979 w 8128084"/>
              <a:gd name="connsiteY317" fmla="*/ 8879306 h 15135727"/>
              <a:gd name="connsiteX318" fmla="*/ 1347537 w 8128084"/>
              <a:gd name="connsiteY318" fmla="*/ 8879306 h 15135727"/>
              <a:gd name="connsiteX319" fmla="*/ 1347537 w 8128084"/>
              <a:gd name="connsiteY319" fmla="*/ 8710864 h 15135727"/>
              <a:gd name="connsiteX320" fmla="*/ 1106906 w 8128084"/>
              <a:gd name="connsiteY320" fmla="*/ 8783053 h 15135727"/>
              <a:gd name="connsiteX321" fmla="*/ 890337 w 8128084"/>
              <a:gd name="connsiteY321" fmla="*/ 8686800 h 15135727"/>
              <a:gd name="connsiteX322" fmla="*/ 649706 w 8128084"/>
              <a:gd name="connsiteY322" fmla="*/ 8662737 h 15135727"/>
              <a:gd name="connsiteX323" fmla="*/ 385011 w 8128084"/>
              <a:gd name="connsiteY323" fmla="*/ 8566485 h 15135727"/>
              <a:gd name="connsiteX324" fmla="*/ 577516 w 8128084"/>
              <a:gd name="connsiteY324" fmla="*/ 8373979 h 15135727"/>
              <a:gd name="connsiteX325" fmla="*/ 794085 w 8128084"/>
              <a:gd name="connsiteY325" fmla="*/ 8301790 h 15135727"/>
              <a:gd name="connsiteX326" fmla="*/ 745958 w 8128084"/>
              <a:gd name="connsiteY326" fmla="*/ 8133348 h 15135727"/>
              <a:gd name="connsiteX327" fmla="*/ 818148 w 8128084"/>
              <a:gd name="connsiteY327" fmla="*/ 7820527 h 15135727"/>
              <a:gd name="connsiteX328" fmla="*/ 697832 w 8128084"/>
              <a:gd name="connsiteY328" fmla="*/ 7820527 h 15135727"/>
              <a:gd name="connsiteX329" fmla="*/ 625642 w 8128084"/>
              <a:gd name="connsiteY329" fmla="*/ 7916779 h 15135727"/>
              <a:gd name="connsiteX330" fmla="*/ 457200 w 8128084"/>
              <a:gd name="connsiteY330" fmla="*/ 7820527 h 15135727"/>
              <a:gd name="connsiteX331" fmla="*/ 529390 w 8128084"/>
              <a:gd name="connsiteY331" fmla="*/ 7700211 h 15135727"/>
              <a:gd name="connsiteX332" fmla="*/ 938464 w 8128084"/>
              <a:gd name="connsiteY332" fmla="*/ 7676148 h 15135727"/>
              <a:gd name="connsiteX333" fmla="*/ 1058779 w 8128084"/>
              <a:gd name="connsiteY333" fmla="*/ 7459579 h 15135727"/>
              <a:gd name="connsiteX334" fmla="*/ 1203158 w 8128084"/>
              <a:gd name="connsiteY334" fmla="*/ 7603958 h 15135727"/>
              <a:gd name="connsiteX335" fmla="*/ 1299411 w 8128084"/>
              <a:gd name="connsiteY335" fmla="*/ 7555832 h 15135727"/>
              <a:gd name="connsiteX336" fmla="*/ 1443790 w 8128084"/>
              <a:gd name="connsiteY336" fmla="*/ 7507706 h 15135727"/>
              <a:gd name="connsiteX337" fmla="*/ 1684421 w 8128084"/>
              <a:gd name="connsiteY337" fmla="*/ 7603958 h 15135727"/>
              <a:gd name="connsiteX338" fmla="*/ 1684421 w 8128084"/>
              <a:gd name="connsiteY338" fmla="*/ 7603958 h 15135727"/>
              <a:gd name="connsiteX339" fmla="*/ 1540042 w 8128084"/>
              <a:gd name="connsiteY339" fmla="*/ 7363327 h 15135727"/>
              <a:gd name="connsiteX340" fmla="*/ 1299411 w 8128084"/>
              <a:gd name="connsiteY340" fmla="*/ 7315200 h 15135727"/>
              <a:gd name="connsiteX341" fmla="*/ 1130969 w 8128084"/>
              <a:gd name="connsiteY341" fmla="*/ 7339264 h 15135727"/>
              <a:gd name="connsiteX342" fmla="*/ 1034716 w 8128084"/>
              <a:gd name="connsiteY342" fmla="*/ 7315200 h 15135727"/>
              <a:gd name="connsiteX343" fmla="*/ 1155032 w 8128084"/>
              <a:gd name="connsiteY343" fmla="*/ 7050506 h 15135727"/>
              <a:gd name="connsiteX344" fmla="*/ 1155032 w 8128084"/>
              <a:gd name="connsiteY344" fmla="*/ 6930190 h 15135727"/>
              <a:gd name="connsiteX345" fmla="*/ 1155032 w 8128084"/>
              <a:gd name="connsiteY345" fmla="*/ 6761748 h 15135727"/>
              <a:gd name="connsiteX346" fmla="*/ 1203158 w 8128084"/>
              <a:gd name="connsiteY346" fmla="*/ 6617369 h 15135727"/>
              <a:gd name="connsiteX347" fmla="*/ 1371600 w 8128084"/>
              <a:gd name="connsiteY347" fmla="*/ 6472990 h 15135727"/>
              <a:gd name="connsiteX348" fmla="*/ 1443790 w 8128084"/>
              <a:gd name="connsiteY348" fmla="*/ 6328611 h 15135727"/>
              <a:gd name="connsiteX349" fmla="*/ 1419727 w 8128084"/>
              <a:gd name="connsiteY349" fmla="*/ 6208295 h 15135727"/>
              <a:gd name="connsiteX350" fmla="*/ 1275348 w 8128084"/>
              <a:gd name="connsiteY350" fmla="*/ 6304548 h 15135727"/>
              <a:gd name="connsiteX351" fmla="*/ 1323474 w 8128084"/>
              <a:gd name="connsiteY351" fmla="*/ 6015790 h 15135727"/>
              <a:gd name="connsiteX352" fmla="*/ 1540042 w 8128084"/>
              <a:gd name="connsiteY352" fmla="*/ 5871411 h 15135727"/>
              <a:gd name="connsiteX353" fmla="*/ 1540042 w 8128084"/>
              <a:gd name="connsiteY353" fmla="*/ 5751095 h 15135727"/>
              <a:gd name="connsiteX354" fmla="*/ 1395664 w 8128084"/>
              <a:gd name="connsiteY354" fmla="*/ 5799221 h 15135727"/>
              <a:gd name="connsiteX355" fmla="*/ 1179095 w 8128084"/>
              <a:gd name="connsiteY355" fmla="*/ 5799221 h 15135727"/>
              <a:gd name="connsiteX356" fmla="*/ 890337 w 8128084"/>
              <a:gd name="connsiteY356" fmla="*/ 5775158 h 15135727"/>
              <a:gd name="connsiteX357" fmla="*/ 697832 w 8128084"/>
              <a:gd name="connsiteY357" fmla="*/ 5606716 h 15135727"/>
              <a:gd name="connsiteX358" fmla="*/ 577516 w 8128084"/>
              <a:gd name="connsiteY358" fmla="*/ 5582653 h 15135727"/>
              <a:gd name="connsiteX359" fmla="*/ 697832 w 8128084"/>
              <a:gd name="connsiteY359" fmla="*/ 5775158 h 15135727"/>
              <a:gd name="connsiteX360" fmla="*/ 409074 w 8128084"/>
              <a:gd name="connsiteY360" fmla="*/ 5799221 h 15135727"/>
              <a:gd name="connsiteX361" fmla="*/ 168442 w 8128084"/>
              <a:gd name="connsiteY361" fmla="*/ 5702969 h 15135727"/>
              <a:gd name="connsiteX362" fmla="*/ 264695 w 8128084"/>
              <a:gd name="connsiteY362" fmla="*/ 5558590 h 15135727"/>
              <a:gd name="connsiteX363" fmla="*/ 144379 w 8128084"/>
              <a:gd name="connsiteY363" fmla="*/ 5510464 h 15135727"/>
              <a:gd name="connsiteX364" fmla="*/ 0 w 8128084"/>
              <a:gd name="connsiteY364" fmla="*/ 5462337 h 15135727"/>
              <a:gd name="connsiteX365" fmla="*/ 96253 w 8128084"/>
              <a:gd name="connsiteY36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98383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3080085 w 8128084"/>
              <a:gd name="connsiteY295" fmla="*/ 10419348 h 15135727"/>
              <a:gd name="connsiteX296" fmla="*/ 3248527 w 8128084"/>
              <a:gd name="connsiteY296" fmla="*/ 10539664 h 15135727"/>
              <a:gd name="connsiteX297" fmla="*/ 3320716 w 8128084"/>
              <a:gd name="connsiteY297" fmla="*/ 10659979 h 15135727"/>
              <a:gd name="connsiteX298" fmla="*/ 3465095 w 8128084"/>
              <a:gd name="connsiteY298" fmla="*/ 10659979 h 15135727"/>
              <a:gd name="connsiteX299" fmla="*/ 3441032 w 8128084"/>
              <a:gd name="connsiteY299" fmla="*/ 10491537 h 15135727"/>
              <a:gd name="connsiteX300" fmla="*/ 3392906 w 8128084"/>
              <a:gd name="connsiteY300" fmla="*/ 10250906 h 15135727"/>
              <a:gd name="connsiteX301" fmla="*/ 3152274 w 8128084"/>
              <a:gd name="connsiteY301" fmla="*/ 10250906 h 15135727"/>
              <a:gd name="connsiteX302" fmla="*/ 3176337 w 8128084"/>
              <a:gd name="connsiteY302" fmla="*/ 10178716 h 15135727"/>
              <a:gd name="connsiteX303" fmla="*/ 3104148 w 8128084"/>
              <a:gd name="connsiteY303" fmla="*/ 10154653 h 15135727"/>
              <a:gd name="connsiteX304" fmla="*/ 3007895 w 8128084"/>
              <a:gd name="connsiteY304" fmla="*/ 9962148 h 15135727"/>
              <a:gd name="connsiteX305" fmla="*/ 3176337 w 8128084"/>
              <a:gd name="connsiteY305" fmla="*/ 9889958 h 15135727"/>
              <a:gd name="connsiteX306" fmla="*/ 2959769 w 8128084"/>
              <a:gd name="connsiteY306" fmla="*/ 9504948 h 15135727"/>
              <a:gd name="connsiteX307" fmla="*/ 2791327 w 8128084"/>
              <a:gd name="connsiteY307" fmla="*/ 9456821 h 15135727"/>
              <a:gd name="connsiteX308" fmla="*/ 2574758 w 8128084"/>
              <a:gd name="connsiteY308" fmla="*/ 9336506 h 15135727"/>
              <a:gd name="connsiteX309" fmla="*/ 2550695 w 8128084"/>
              <a:gd name="connsiteY309" fmla="*/ 9071811 h 15135727"/>
              <a:gd name="connsiteX310" fmla="*/ 2695074 w 8128084"/>
              <a:gd name="connsiteY310" fmla="*/ 8999621 h 15135727"/>
              <a:gd name="connsiteX311" fmla="*/ 2622885 w 8128084"/>
              <a:gd name="connsiteY311" fmla="*/ 8975558 h 15135727"/>
              <a:gd name="connsiteX312" fmla="*/ 2430379 w 8128084"/>
              <a:gd name="connsiteY312" fmla="*/ 8999621 h 15135727"/>
              <a:gd name="connsiteX313" fmla="*/ 2261937 w 8128084"/>
              <a:gd name="connsiteY313" fmla="*/ 9168064 h 15135727"/>
              <a:gd name="connsiteX314" fmla="*/ 2237874 w 8128084"/>
              <a:gd name="connsiteY314" fmla="*/ 8999621 h 15135727"/>
              <a:gd name="connsiteX315" fmla="*/ 2117558 w 8128084"/>
              <a:gd name="connsiteY315" fmla="*/ 8975558 h 15135727"/>
              <a:gd name="connsiteX316" fmla="*/ 2045369 w 8128084"/>
              <a:gd name="connsiteY316" fmla="*/ 8783053 h 15135727"/>
              <a:gd name="connsiteX317" fmla="*/ 1852864 w 8128084"/>
              <a:gd name="connsiteY317" fmla="*/ 8758990 h 15135727"/>
              <a:gd name="connsiteX318" fmla="*/ 1636295 w 8128084"/>
              <a:gd name="connsiteY318" fmla="*/ 8927432 h 15135727"/>
              <a:gd name="connsiteX319" fmla="*/ 1588169 w 8128084"/>
              <a:gd name="connsiteY319" fmla="*/ 9023685 h 15135727"/>
              <a:gd name="connsiteX320" fmla="*/ 1515979 w 8128084"/>
              <a:gd name="connsiteY320" fmla="*/ 8879306 h 15135727"/>
              <a:gd name="connsiteX321" fmla="*/ 1347537 w 8128084"/>
              <a:gd name="connsiteY321" fmla="*/ 8879306 h 15135727"/>
              <a:gd name="connsiteX322" fmla="*/ 1347537 w 8128084"/>
              <a:gd name="connsiteY322" fmla="*/ 8710864 h 15135727"/>
              <a:gd name="connsiteX323" fmla="*/ 1106906 w 8128084"/>
              <a:gd name="connsiteY323" fmla="*/ 8783053 h 15135727"/>
              <a:gd name="connsiteX324" fmla="*/ 890337 w 8128084"/>
              <a:gd name="connsiteY324" fmla="*/ 8686800 h 15135727"/>
              <a:gd name="connsiteX325" fmla="*/ 649706 w 8128084"/>
              <a:gd name="connsiteY325" fmla="*/ 8662737 h 15135727"/>
              <a:gd name="connsiteX326" fmla="*/ 385011 w 8128084"/>
              <a:gd name="connsiteY326" fmla="*/ 8566485 h 15135727"/>
              <a:gd name="connsiteX327" fmla="*/ 577516 w 8128084"/>
              <a:gd name="connsiteY327" fmla="*/ 8373979 h 15135727"/>
              <a:gd name="connsiteX328" fmla="*/ 794085 w 8128084"/>
              <a:gd name="connsiteY328" fmla="*/ 8301790 h 15135727"/>
              <a:gd name="connsiteX329" fmla="*/ 745958 w 8128084"/>
              <a:gd name="connsiteY329" fmla="*/ 8133348 h 15135727"/>
              <a:gd name="connsiteX330" fmla="*/ 818148 w 8128084"/>
              <a:gd name="connsiteY330" fmla="*/ 7820527 h 15135727"/>
              <a:gd name="connsiteX331" fmla="*/ 697832 w 8128084"/>
              <a:gd name="connsiteY331" fmla="*/ 7820527 h 15135727"/>
              <a:gd name="connsiteX332" fmla="*/ 625642 w 8128084"/>
              <a:gd name="connsiteY332" fmla="*/ 7916779 h 15135727"/>
              <a:gd name="connsiteX333" fmla="*/ 457200 w 8128084"/>
              <a:gd name="connsiteY333" fmla="*/ 7820527 h 15135727"/>
              <a:gd name="connsiteX334" fmla="*/ 529390 w 8128084"/>
              <a:gd name="connsiteY334" fmla="*/ 7700211 h 15135727"/>
              <a:gd name="connsiteX335" fmla="*/ 938464 w 8128084"/>
              <a:gd name="connsiteY335" fmla="*/ 7676148 h 15135727"/>
              <a:gd name="connsiteX336" fmla="*/ 1058779 w 8128084"/>
              <a:gd name="connsiteY336" fmla="*/ 7459579 h 15135727"/>
              <a:gd name="connsiteX337" fmla="*/ 1203158 w 8128084"/>
              <a:gd name="connsiteY337" fmla="*/ 7603958 h 15135727"/>
              <a:gd name="connsiteX338" fmla="*/ 1299411 w 8128084"/>
              <a:gd name="connsiteY338" fmla="*/ 7555832 h 15135727"/>
              <a:gd name="connsiteX339" fmla="*/ 1443790 w 8128084"/>
              <a:gd name="connsiteY339" fmla="*/ 7507706 h 15135727"/>
              <a:gd name="connsiteX340" fmla="*/ 1684421 w 8128084"/>
              <a:gd name="connsiteY340" fmla="*/ 7603958 h 15135727"/>
              <a:gd name="connsiteX341" fmla="*/ 1684421 w 8128084"/>
              <a:gd name="connsiteY341" fmla="*/ 7603958 h 15135727"/>
              <a:gd name="connsiteX342" fmla="*/ 1540042 w 8128084"/>
              <a:gd name="connsiteY342" fmla="*/ 7363327 h 15135727"/>
              <a:gd name="connsiteX343" fmla="*/ 1299411 w 8128084"/>
              <a:gd name="connsiteY343" fmla="*/ 7315200 h 15135727"/>
              <a:gd name="connsiteX344" fmla="*/ 1130969 w 8128084"/>
              <a:gd name="connsiteY344" fmla="*/ 7339264 h 15135727"/>
              <a:gd name="connsiteX345" fmla="*/ 1034716 w 8128084"/>
              <a:gd name="connsiteY345" fmla="*/ 7315200 h 15135727"/>
              <a:gd name="connsiteX346" fmla="*/ 1155032 w 8128084"/>
              <a:gd name="connsiteY346" fmla="*/ 7050506 h 15135727"/>
              <a:gd name="connsiteX347" fmla="*/ 1155032 w 8128084"/>
              <a:gd name="connsiteY347" fmla="*/ 6930190 h 15135727"/>
              <a:gd name="connsiteX348" fmla="*/ 1155032 w 8128084"/>
              <a:gd name="connsiteY348" fmla="*/ 6761748 h 15135727"/>
              <a:gd name="connsiteX349" fmla="*/ 1203158 w 8128084"/>
              <a:gd name="connsiteY349" fmla="*/ 6617369 h 15135727"/>
              <a:gd name="connsiteX350" fmla="*/ 1371600 w 8128084"/>
              <a:gd name="connsiteY350" fmla="*/ 6472990 h 15135727"/>
              <a:gd name="connsiteX351" fmla="*/ 1443790 w 8128084"/>
              <a:gd name="connsiteY351" fmla="*/ 6328611 h 15135727"/>
              <a:gd name="connsiteX352" fmla="*/ 1419727 w 8128084"/>
              <a:gd name="connsiteY352" fmla="*/ 6208295 h 15135727"/>
              <a:gd name="connsiteX353" fmla="*/ 1275348 w 8128084"/>
              <a:gd name="connsiteY353" fmla="*/ 6304548 h 15135727"/>
              <a:gd name="connsiteX354" fmla="*/ 1323474 w 8128084"/>
              <a:gd name="connsiteY354" fmla="*/ 6015790 h 15135727"/>
              <a:gd name="connsiteX355" fmla="*/ 1540042 w 8128084"/>
              <a:gd name="connsiteY355" fmla="*/ 5871411 h 15135727"/>
              <a:gd name="connsiteX356" fmla="*/ 1540042 w 8128084"/>
              <a:gd name="connsiteY356" fmla="*/ 5751095 h 15135727"/>
              <a:gd name="connsiteX357" fmla="*/ 1395664 w 8128084"/>
              <a:gd name="connsiteY357" fmla="*/ 5799221 h 15135727"/>
              <a:gd name="connsiteX358" fmla="*/ 1179095 w 8128084"/>
              <a:gd name="connsiteY358" fmla="*/ 5799221 h 15135727"/>
              <a:gd name="connsiteX359" fmla="*/ 890337 w 8128084"/>
              <a:gd name="connsiteY359" fmla="*/ 5775158 h 15135727"/>
              <a:gd name="connsiteX360" fmla="*/ 697832 w 8128084"/>
              <a:gd name="connsiteY360" fmla="*/ 5606716 h 15135727"/>
              <a:gd name="connsiteX361" fmla="*/ 577516 w 8128084"/>
              <a:gd name="connsiteY361" fmla="*/ 5582653 h 15135727"/>
              <a:gd name="connsiteX362" fmla="*/ 697832 w 8128084"/>
              <a:gd name="connsiteY362" fmla="*/ 5775158 h 15135727"/>
              <a:gd name="connsiteX363" fmla="*/ 409074 w 8128084"/>
              <a:gd name="connsiteY363" fmla="*/ 5799221 h 15135727"/>
              <a:gd name="connsiteX364" fmla="*/ 168442 w 8128084"/>
              <a:gd name="connsiteY364" fmla="*/ 5702969 h 15135727"/>
              <a:gd name="connsiteX365" fmla="*/ 264695 w 8128084"/>
              <a:gd name="connsiteY365" fmla="*/ 5558590 h 15135727"/>
              <a:gd name="connsiteX366" fmla="*/ 144379 w 8128084"/>
              <a:gd name="connsiteY366" fmla="*/ 5510464 h 15135727"/>
              <a:gd name="connsiteX367" fmla="*/ 0 w 8128084"/>
              <a:gd name="connsiteY367" fmla="*/ 5462337 h 15135727"/>
              <a:gd name="connsiteX368" fmla="*/ 96253 w 8128084"/>
              <a:gd name="connsiteY36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586453 h 15135727"/>
              <a:gd name="connsiteX296" fmla="*/ 3080085 w 8128084"/>
              <a:gd name="connsiteY296" fmla="*/ 10419348 h 15135727"/>
              <a:gd name="connsiteX297" fmla="*/ 3248527 w 8128084"/>
              <a:gd name="connsiteY297" fmla="*/ 10539664 h 15135727"/>
              <a:gd name="connsiteX298" fmla="*/ 3320716 w 8128084"/>
              <a:gd name="connsiteY298" fmla="*/ 10659979 h 15135727"/>
              <a:gd name="connsiteX299" fmla="*/ 3465095 w 8128084"/>
              <a:gd name="connsiteY299" fmla="*/ 10659979 h 15135727"/>
              <a:gd name="connsiteX300" fmla="*/ 3441032 w 8128084"/>
              <a:gd name="connsiteY300" fmla="*/ 10491537 h 15135727"/>
              <a:gd name="connsiteX301" fmla="*/ 3392906 w 8128084"/>
              <a:gd name="connsiteY301" fmla="*/ 10250906 h 15135727"/>
              <a:gd name="connsiteX302" fmla="*/ 3152274 w 8128084"/>
              <a:gd name="connsiteY302" fmla="*/ 10250906 h 15135727"/>
              <a:gd name="connsiteX303" fmla="*/ 3176337 w 8128084"/>
              <a:gd name="connsiteY303" fmla="*/ 10178716 h 15135727"/>
              <a:gd name="connsiteX304" fmla="*/ 3104148 w 8128084"/>
              <a:gd name="connsiteY304" fmla="*/ 10154653 h 15135727"/>
              <a:gd name="connsiteX305" fmla="*/ 3007895 w 8128084"/>
              <a:gd name="connsiteY305" fmla="*/ 9962148 h 15135727"/>
              <a:gd name="connsiteX306" fmla="*/ 3176337 w 8128084"/>
              <a:gd name="connsiteY306" fmla="*/ 9889958 h 15135727"/>
              <a:gd name="connsiteX307" fmla="*/ 2959769 w 8128084"/>
              <a:gd name="connsiteY307" fmla="*/ 9504948 h 15135727"/>
              <a:gd name="connsiteX308" fmla="*/ 2791327 w 8128084"/>
              <a:gd name="connsiteY308" fmla="*/ 9456821 h 15135727"/>
              <a:gd name="connsiteX309" fmla="*/ 2574758 w 8128084"/>
              <a:gd name="connsiteY309" fmla="*/ 9336506 h 15135727"/>
              <a:gd name="connsiteX310" fmla="*/ 2550695 w 8128084"/>
              <a:gd name="connsiteY310" fmla="*/ 9071811 h 15135727"/>
              <a:gd name="connsiteX311" fmla="*/ 2695074 w 8128084"/>
              <a:gd name="connsiteY311" fmla="*/ 8999621 h 15135727"/>
              <a:gd name="connsiteX312" fmla="*/ 2622885 w 8128084"/>
              <a:gd name="connsiteY312" fmla="*/ 8975558 h 15135727"/>
              <a:gd name="connsiteX313" fmla="*/ 2430379 w 8128084"/>
              <a:gd name="connsiteY313" fmla="*/ 8999621 h 15135727"/>
              <a:gd name="connsiteX314" fmla="*/ 2261937 w 8128084"/>
              <a:gd name="connsiteY314" fmla="*/ 9168064 h 15135727"/>
              <a:gd name="connsiteX315" fmla="*/ 2237874 w 8128084"/>
              <a:gd name="connsiteY315" fmla="*/ 8999621 h 15135727"/>
              <a:gd name="connsiteX316" fmla="*/ 2117558 w 8128084"/>
              <a:gd name="connsiteY316" fmla="*/ 8975558 h 15135727"/>
              <a:gd name="connsiteX317" fmla="*/ 2045369 w 8128084"/>
              <a:gd name="connsiteY317" fmla="*/ 8783053 h 15135727"/>
              <a:gd name="connsiteX318" fmla="*/ 1852864 w 8128084"/>
              <a:gd name="connsiteY318" fmla="*/ 8758990 h 15135727"/>
              <a:gd name="connsiteX319" fmla="*/ 1636295 w 8128084"/>
              <a:gd name="connsiteY319" fmla="*/ 8927432 h 15135727"/>
              <a:gd name="connsiteX320" fmla="*/ 1588169 w 8128084"/>
              <a:gd name="connsiteY320" fmla="*/ 9023685 h 15135727"/>
              <a:gd name="connsiteX321" fmla="*/ 1515979 w 8128084"/>
              <a:gd name="connsiteY321" fmla="*/ 8879306 h 15135727"/>
              <a:gd name="connsiteX322" fmla="*/ 1347537 w 8128084"/>
              <a:gd name="connsiteY322" fmla="*/ 8879306 h 15135727"/>
              <a:gd name="connsiteX323" fmla="*/ 1347537 w 8128084"/>
              <a:gd name="connsiteY323" fmla="*/ 8710864 h 15135727"/>
              <a:gd name="connsiteX324" fmla="*/ 1106906 w 8128084"/>
              <a:gd name="connsiteY324" fmla="*/ 8783053 h 15135727"/>
              <a:gd name="connsiteX325" fmla="*/ 890337 w 8128084"/>
              <a:gd name="connsiteY325" fmla="*/ 8686800 h 15135727"/>
              <a:gd name="connsiteX326" fmla="*/ 649706 w 8128084"/>
              <a:gd name="connsiteY326" fmla="*/ 8662737 h 15135727"/>
              <a:gd name="connsiteX327" fmla="*/ 385011 w 8128084"/>
              <a:gd name="connsiteY327" fmla="*/ 8566485 h 15135727"/>
              <a:gd name="connsiteX328" fmla="*/ 577516 w 8128084"/>
              <a:gd name="connsiteY328" fmla="*/ 8373979 h 15135727"/>
              <a:gd name="connsiteX329" fmla="*/ 794085 w 8128084"/>
              <a:gd name="connsiteY329" fmla="*/ 8301790 h 15135727"/>
              <a:gd name="connsiteX330" fmla="*/ 745958 w 8128084"/>
              <a:gd name="connsiteY330" fmla="*/ 8133348 h 15135727"/>
              <a:gd name="connsiteX331" fmla="*/ 818148 w 8128084"/>
              <a:gd name="connsiteY331" fmla="*/ 7820527 h 15135727"/>
              <a:gd name="connsiteX332" fmla="*/ 697832 w 8128084"/>
              <a:gd name="connsiteY332" fmla="*/ 7820527 h 15135727"/>
              <a:gd name="connsiteX333" fmla="*/ 625642 w 8128084"/>
              <a:gd name="connsiteY333" fmla="*/ 7916779 h 15135727"/>
              <a:gd name="connsiteX334" fmla="*/ 457200 w 8128084"/>
              <a:gd name="connsiteY334" fmla="*/ 7820527 h 15135727"/>
              <a:gd name="connsiteX335" fmla="*/ 529390 w 8128084"/>
              <a:gd name="connsiteY335" fmla="*/ 7700211 h 15135727"/>
              <a:gd name="connsiteX336" fmla="*/ 938464 w 8128084"/>
              <a:gd name="connsiteY336" fmla="*/ 7676148 h 15135727"/>
              <a:gd name="connsiteX337" fmla="*/ 1058779 w 8128084"/>
              <a:gd name="connsiteY337" fmla="*/ 7459579 h 15135727"/>
              <a:gd name="connsiteX338" fmla="*/ 1203158 w 8128084"/>
              <a:gd name="connsiteY338" fmla="*/ 7603958 h 15135727"/>
              <a:gd name="connsiteX339" fmla="*/ 1299411 w 8128084"/>
              <a:gd name="connsiteY339" fmla="*/ 7555832 h 15135727"/>
              <a:gd name="connsiteX340" fmla="*/ 1443790 w 8128084"/>
              <a:gd name="connsiteY340" fmla="*/ 7507706 h 15135727"/>
              <a:gd name="connsiteX341" fmla="*/ 1684421 w 8128084"/>
              <a:gd name="connsiteY341" fmla="*/ 7603958 h 15135727"/>
              <a:gd name="connsiteX342" fmla="*/ 1684421 w 8128084"/>
              <a:gd name="connsiteY342" fmla="*/ 7603958 h 15135727"/>
              <a:gd name="connsiteX343" fmla="*/ 1540042 w 8128084"/>
              <a:gd name="connsiteY343" fmla="*/ 7363327 h 15135727"/>
              <a:gd name="connsiteX344" fmla="*/ 1299411 w 8128084"/>
              <a:gd name="connsiteY344" fmla="*/ 7315200 h 15135727"/>
              <a:gd name="connsiteX345" fmla="*/ 1130969 w 8128084"/>
              <a:gd name="connsiteY345" fmla="*/ 7339264 h 15135727"/>
              <a:gd name="connsiteX346" fmla="*/ 1034716 w 8128084"/>
              <a:gd name="connsiteY346" fmla="*/ 7315200 h 15135727"/>
              <a:gd name="connsiteX347" fmla="*/ 1155032 w 8128084"/>
              <a:gd name="connsiteY347" fmla="*/ 7050506 h 15135727"/>
              <a:gd name="connsiteX348" fmla="*/ 1155032 w 8128084"/>
              <a:gd name="connsiteY348" fmla="*/ 6930190 h 15135727"/>
              <a:gd name="connsiteX349" fmla="*/ 1155032 w 8128084"/>
              <a:gd name="connsiteY349" fmla="*/ 6761748 h 15135727"/>
              <a:gd name="connsiteX350" fmla="*/ 1203158 w 8128084"/>
              <a:gd name="connsiteY350" fmla="*/ 6617369 h 15135727"/>
              <a:gd name="connsiteX351" fmla="*/ 1371600 w 8128084"/>
              <a:gd name="connsiteY351" fmla="*/ 6472990 h 15135727"/>
              <a:gd name="connsiteX352" fmla="*/ 1443790 w 8128084"/>
              <a:gd name="connsiteY352" fmla="*/ 6328611 h 15135727"/>
              <a:gd name="connsiteX353" fmla="*/ 1419727 w 8128084"/>
              <a:gd name="connsiteY353" fmla="*/ 6208295 h 15135727"/>
              <a:gd name="connsiteX354" fmla="*/ 1275348 w 8128084"/>
              <a:gd name="connsiteY354" fmla="*/ 6304548 h 15135727"/>
              <a:gd name="connsiteX355" fmla="*/ 1323474 w 8128084"/>
              <a:gd name="connsiteY355" fmla="*/ 6015790 h 15135727"/>
              <a:gd name="connsiteX356" fmla="*/ 1540042 w 8128084"/>
              <a:gd name="connsiteY356" fmla="*/ 5871411 h 15135727"/>
              <a:gd name="connsiteX357" fmla="*/ 1540042 w 8128084"/>
              <a:gd name="connsiteY357" fmla="*/ 5751095 h 15135727"/>
              <a:gd name="connsiteX358" fmla="*/ 1395664 w 8128084"/>
              <a:gd name="connsiteY358" fmla="*/ 5799221 h 15135727"/>
              <a:gd name="connsiteX359" fmla="*/ 1179095 w 8128084"/>
              <a:gd name="connsiteY359" fmla="*/ 5799221 h 15135727"/>
              <a:gd name="connsiteX360" fmla="*/ 890337 w 8128084"/>
              <a:gd name="connsiteY360" fmla="*/ 5775158 h 15135727"/>
              <a:gd name="connsiteX361" fmla="*/ 697832 w 8128084"/>
              <a:gd name="connsiteY361" fmla="*/ 5606716 h 15135727"/>
              <a:gd name="connsiteX362" fmla="*/ 577516 w 8128084"/>
              <a:gd name="connsiteY362" fmla="*/ 5582653 h 15135727"/>
              <a:gd name="connsiteX363" fmla="*/ 697832 w 8128084"/>
              <a:gd name="connsiteY363" fmla="*/ 5775158 h 15135727"/>
              <a:gd name="connsiteX364" fmla="*/ 409074 w 8128084"/>
              <a:gd name="connsiteY364" fmla="*/ 5799221 h 15135727"/>
              <a:gd name="connsiteX365" fmla="*/ 168442 w 8128084"/>
              <a:gd name="connsiteY365" fmla="*/ 5702969 h 15135727"/>
              <a:gd name="connsiteX366" fmla="*/ 264695 w 8128084"/>
              <a:gd name="connsiteY366" fmla="*/ 5558590 h 15135727"/>
              <a:gd name="connsiteX367" fmla="*/ 144379 w 8128084"/>
              <a:gd name="connsiteY367" fmla="*/ 5510464 h 15135727"/>
              <a:gd name="connsiteX368" fmla="*/ 0 w 8128084"/>
              <a:gd name="connsiteY368" fmla="*/ 5462337 h 15135727"/>
              <a:gd name="connsiteX369" fmla="*/ 96253 w 8128084"/>
              <a:gd name="connsiteY36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3080085 w 8128084"/>
              <a:gd name="connsiteY297" fmla="*/ 10419348 h 15135727"/>
              <a:gd name="connsiteX298" fmla="*/ 3248527 w 8128084"/>
              <a:gd name="connsiteY298" fmla="*/ 10539664 h 15135727"/>
              <a:gd name="connsiteX299" fmla="*/ 3320716 w 8128084"/>
              <a:gd name="connsiteY299" fmla="*/ 10659979 h 15135727"/>
              <a:gd name="connsiteX300" fmla="*/ 3465095 w 8128084"/>
              <a:gd name="connsiteY300" fmla="*/ 10659979 h 15135727"/>
              <a:gd name="connsiteX301" fmla="*/ 3441032 w 8128084"/>
              <a:gd name="connsiteY301" fmla="*/ 10491537 h 15135727"/>
              <a:gd name="connsiteX302" fmla="*/ 3392906 w 8128084"/>
              <a:gd name="connsiteY302" fmla="*/ 10250906 h 15135727"/>
              <a:gd name="connsiteX303" fmla="*/ 3152274 w 8128084"/>
              <a:gd name="connsiteY303" fmla="*/ 10250906 h 15135727"/>
              <a:gd name="connsiteX304" fmla="*/ 3176337 w 8128084"/>
              <a:gd name="connsiteY304" fmla="*/ 10178716 h 15135727"/>
              <a:gd name="connsiteX305" fmla="*/ 3104148 w 8128084"/>
              <a:gd name="connsiteY305" fmla="*/ 10154653 h 15135727"/>
              <a:gd name="connsiteX306" fmla="*/ 3007895 w 8128084"/>
              <a:gd name="connsiteY306" fmla="*/ 9962148 h 15135727"/>
              <a:gd name="connsiteX307" fmla="*/ 3176337 w 8128084"/>
              <a:gd name="connsiteY307" fmla="*/ 9889958 h 15135727"/>
              <a:gd name="connsiteX308" fmla="*/ 2959769 w 8128084"/>
              <a:gd name="connsiteY308" fmla="*/ 9504948 h 15135727"/>
              <a:gd name="connsiteX309" fmla="*/ 2791327 w 8128084"/>
              <a:gd name="connsiteY309" fmla="*/ 9456821 h 15135727"/>
              <a:gd name="connsiteX310" fmla="*/ 2574758 w 8128084"/>
              <a:gd name="connsiteY310" fmla="*/ 9336506 h 15135727"/>
              <a:gd name="connsiteX311" fmla="*/ 2550695 w 8128084"/>
              <a:gd name="connsiteY311" fmla="*/ 9071811 h 15135727"/>
              <a:gd name="connsiteX312" fmla="*/ 2695074 w 8128084"/>
              <a:gd name="connsiteY312" fmla="*/ 8999621 h 15135727"/>
              <a:gd name="connsiteX313" fmla="*/ 2622885 w 8128084"/>
              <a:gd name="connsiteY313" fmla="*/ 8975558 h 15135727"/>
              <a:gd name="connsiteX314" fmla="*/ 2430379 w 8128084"/>
              <a:gd name="connsiteY314" fmla="*/ 8999621 h 15135727"/>
              <a:gd name="connsiteX315" fmla="*/ 2261937 w 8128084"/>
              <a:gd name="connsiteY315" fmla="*/ 9168064 h 15135727"/>
              <a:gd name="connsiteX316" fmla="*/ 2237874 w 8128084"/>
              <a:gd name="connsiteY316" fmla="*/ 8999621 h 15135727"/>
              <a:gd name="connsiteX317" fmla="*/ 2117558 w 8128084"/>
              <a:gd name="connsiteY317" fmla="*/ 8975558 h 15135727"/>
              <a:gd name="connsiteX318" fmla="*/ 2045369 w 8128084"/>
              <a:gd name="connsiteY318" fmla="*/ 8783053 h 15135727"/>
              <a:gd name="connsiteX319" fmla="*/ 1852864 w 8128084"/>
              <a:gd name="connsiteY319" fmla="*/ 8758990 h 15135727"/>
              <a:gd name="connsiteX320" fmla="*/ 1636295 w 8128084"/>
              <a:gd name="connsiteY320" fmla="*/ 8927432 h 15135727"/>
              <a:gd name="connsiteX321" fmla="*/ 1588169 w 8128084"/>
              <a:gd name="connsiteY321" fmla="*/ 9023685 h 15135727"/>
              <a:gd name="connsiteX322" fmla="*/ 1515979 w 8128084"/>
              <a:gd name="connsiteY322" fmla="*/ 8879306 h 15135727"/>
              <a:gd name="connsiteX323" fmla="*/ 1347537 w 8128084"/>
              <a:gd name="connsiteY323" fmla="*/ 8879306 h 15135727"/>
              <a:gd name="connsiteX324" fmla="*/ 1347537 w 8128084"/>
              <a:gd name="connsiteY324" fmla="*/ 8710864 h 15135727"/>
              <a:gd name="connsiteX325" fmla="*/ 1106906 w 8128084"/>
              <a:gd name="connsiteY325" fmla="*/ 8783053 h 15135727"/>
              <a:gd name="connsiteX326" fmla="*/ 890337 w 8128084"/>
              <a:gd name="connsiteY326" fmla="*/ 8686800 h 15135727"/>
              <a:gd name="connsiteX327" fmla="*/ 649706 w 8128084"/>
              <a:gd name="connsiteY327" fmla="*/ 8662737 h 15135727"/>
              <a:gd name="connsiteX328" fmla="*/ 385011 w 8128084"/>
              <a:gd name="connsiteY328" fmla="*/ 8566485 h 15135727"/>
              <a:gd name="connsiteX329" fmla="*/ 577516 w 8128084"/>
              <a:gd name="connsiteY329" fmla="*/ 8373979 h 15135727"/>
              <a:gd name="connsiteX330" fmla="*/ 794085 w 8128084"/>
              <a:gd name="connsiteY330" fmla="*/ 8301790 h 15135727"/>
              <a:gd name="connsiteX331" fmla="*/ 745958 w 8128084"/>
              <a:gd name="connsiteY331" fmla="*/ 8133348 h 15135727"/>
              <a:gd name="connsiteX332" fmla="*/ 818148 w 8128084"/>
              <a:gd name="connsiteY332" fmla="*/ 7820527 h 15135727"/>
              <a:gd name="connsiteX333" fmla="*/ 697832 w 8128084"/>
              <a:gd name="connsiteY333" fmla="*/ 7820527 h 15135727"/>
              <a:gd name="connsiteX334" fmla="*/ 625642 w 8128084"/>
              <a:gd name="connsiteY334" fmla="*/ 7916779 h 15135727"/>
              <a:gd name="connsiteX335" fmla="*/ 457200 w 8128084"/>
              <a:gd name="connsiteY335" fmla="*/ 7820527 h 15135727"/>
              <a:gd name="connsiteX336" fmla="*/ 529390 w 8128084"/>
              <a:gd name="connsiteY336" fmla="*/ 7700211 h 15135727"/>
              <a:gd name="connsiteX337" fmla="*/ 938464 w 8128084"/>
              <a:gd name="connsiteY337" fmla="*/ 7676148 h 15135727"/>
              <a:gd name="connsiteX338" fmla="*/ 1058779 w 8128084"/>
              <a:gd name="connsiteY338" fmla="*/ 7459579 h 15135727"/>
              <a:gd name="connsiteX339" fmla="*/ 1203158 w 8128084"/>
              <a:gd name="connsiteY339" fmla="*/ 7603958 h 15135727"/>
              <a:gd name="connsiteX340" fmla="*/ 1299411 w 8128084"/>
              <a:gd name="connsiteY340" fmla="*/ 7555832 h 15135727"/>
              <a:gd name="connsiteX341" fmla="*/ 1443790 w 8128084"/>
              <a:gd name="connsiteY341" fmla="*/ 7507706 h 15135727"/>
              <a:gd name="connsiteX342" fmla="*/ 1684421 w 8128084"/>
              <a:gd name="connsiteY342" fmla="*/ 7603958 h 15135727"/>
              <a:gd name="connsiteX343" fmla="*/ 1684421 w 8128084"/>
              <a:gd name="connsiteY343" fmla="*/ 7603958 h 15135727"/>
              <a:gd name="connsiteX344" fmla="*/ 1540042 w 8128084"/>
              <a:gd name="connsiteY344" fmla="*/ 7363327 h 15135727"/>
              <a:gd name="connsiteX345" fmla="*/ 1299411 w 8128084"/>
              <a:gd name="connsiteY345" fmla="*/ 7315200 h 15135727"/>
              <a:gd name="connsiteX346" fmla="*/ 1130969 w 8128084"/>
              <a:gd name="connsiteY346" fmla="*/ 7339264 h 15135727"/>
              <a:gd name="connsiteX347" fmla="*/ 1034716 w 8128084"/>
              <a:gd name="connsiteY347" fmla="*/ 7315200 h 15135727"/>
              <a:gd name="connsiteX348" fmla="*/ 1155032 w 8128084"/>
              <a:gd name="connsiteY348" fmla="*/ 7050506 h 15135727"/>
              <a:gd name="connsiteX349" fmla="*/ 1155032 w 8128084"/>
              <a:gd name="connsiteY349" fmla="*/ 6930190 h 15135727"/>
              <a:gd name="connsiteX350" fmla="*/ 1155032 w 8128084"/>
              <a:gd name="connsiteY350" fmla="*/ 6761748 h 15135727"/>
              <a:gd name="connsiteX351" fmla="*/ 1203158 w 8128084"/>
              <a:gd name="connsiteY351" fmla="*/ 6617369 h 15135727"/>
              <a:gd name="connsiteX352" fmla="*/ 1371600 w 8128084"/>
              <a:gd name="connsiteY352" fmla="*/ 6472990 h 15135727"/>
              <a:gd name="connsiteX353" fmla="*/ 1443790 w 8128084"/>
              <a:gd name="connsiteY353" fmla="*/ 6328611 h 15135727"/>
              <a:gd name="connsiteX354" fmla="*/ 1419727 w 8128084"/>
              <a:gd name="connsiteY354" fmla="*/ 6208295 h 15135727"/>
              <a:gd name="connsiteX355" fmla="*/ 1275348 w 8128084"/>
              <a:gd name="connsiteY355" fmla="*/ 6304548 h 15135727"/>
              <a:gd name="connsiteX356" fmla="*/ 1323474 w 8128084"/>
              <a:gd name="connsiteY356" fmla="*/ 6015790 h 15135727"/>
              <a:gd name="connsiteX357" fmla="*/ 1540042 w 8128084"/>
              <a:gd name="connsiteY357" fmla="*/ 5871411 h 15135727"/>
              <a:gd name="connsiteX358" fmla="*/ 1540042 w 8128084"/>
              <a:gd name="connsiteY358" fmla="*/ 5751095 h 15135727"/>
              <a:gd name="connsiteX359" fmla="*/ 1395664 w 8128084"/>
              <a:gd name="connsiteY359" fmla="*/ 5799221 h 15135727"/>
              <a:gd name="connsiteX360" fmla="*/ 1179095 w 8128084"/>
              <a:gd name="connsiteY360" fmla="*/ 5799221 h 15135727"/>
              <a:gd name="connsiteX361" fmla="*/ 890337 w 8128084"/>
              <a:gd name="connsiteY361" fmla="*/ 5775158 h 15135727"/>
              <a:gd name="connsiteX362" fmla="*/ 697832 w 8128084"/>
              <a:gd name="connsiteY362" fmla="*/ 5606716 h 15135727"/>
              <a:gd name="connsiteX363" fmla="*/ 577516 w 8128084"/>
              <a:gd name="connsiteY363" fmla="*/ 5582653 h 15135727"/>
              <a:gd name="connsiteX364" fmla="*/ 697832 w 8128084"/>
              <a:gd name="connsiteY364" fmla="*/ 5775158 h 15135727"/>
              <a:gd name="connsiteX365" fmla="*/ 409074 w 8128084"/>
              <a:gd name="connsiteY365" fmla="*/ 5799221 h 15135727"/>
              <a:gd name="connsiteX366" fmla="*/ 168442 w 8128084"/>
              <a:gd name="connsiteY366" fmla="*/ 5702969 h 15135727"/>
              <a:gd name="connsiteX367" fmla="*/ 264695 w 8128084"/>
              <a:gd name="connsiteY367" fmla="*/ 5558590 h 15135727"/>
              <a:gd name="connsiteX368" fmla="*/ 144379 w 8128084"/>
              <a:gd name="connsiteY368" fmla="*/ 5510464 h 15135727"/>
              <a:gd name="connsiteX369" fmla="*/ 0 w 8128084"/>
              <a:gd name="connsiteY369" fmla="*/ 5462337 h 15135727"/>
              <a:gd name="connsiteX370" fmla="*/ 96253 w 8128084"/>
              <a:gd name="connsiteY37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92906 w 8128084"/>
              <a:gd name="connsiteY303" fmla="*/ 10250906 h 15135727"/>
              <a:gd name="connsiteX304" fmla="*/ 3152274 w 8128084"/>
              <a:gd name="connsiteY304" fmla="*/ 10250906 h 15135727"/>
              <a:gd name="connsiteX305" fmla="*/ 3176337 w 8128084"/>
              <a:gd name="connsiteY305" fmla="*/ 10178716 h 15135727"/>
              <a:gd name="connsiteX306" fmla="*/ 3104148 w 8128084"/>
              <a:gd name="connsiteY306" fmla="*/ 10154653 h 15135727"/>
              <a:gd name="connsiteX307" fmla="*/ 3007895 w 8128084"/>
              <a:gd name="connsiteY307" fmla="*/ 9962148 h 15135727"/>
              <a:gd name="connsiteX308" fmla="*/ 3176337 w 8128084"/>
              <a:gd name="connsiteY308" fmla="*/ 9889958 h 15135727"/>
              <a:gd name="connsiteX309" fmla="*/ 2959769 w 8128084"/>
              <a:gd name="connsiteY309" fmla="*/ 9504948 h 15135727"/>
              <a:gd name="connsiteX310" fmla="*/ 2791327 w 8128084"/>
              <a:gd name="connsiteY310" fmla="*/ 9456821 h 15135727"/>
              <a:gd name="connsiteX311" fmla="*/ 2574758 w 8128084"/>
              <a:gd name="connsiteY311" fmla="*/ 9336506 h 15135727"/>
              <a:gd name="connsiteX312" fmla="*/ 2550695 w 8128084"/>
              <a:gd name="connsiteY312" fmla="*/ 9071811 h 15135727"/>
              <a:gd name="connsiteX313" fmla="*/ 2695074 w 8128084"/>
              <a:gd name="connsiteY313" fmla="*/ 8999621 h 15135727"/>
              <a:gd name="connsiteX314" fmla="*/ 2622885 w 8128084"/>
              <a:gd name="connsiteY314" fmla="*/ 8975558 h 15135727"/>
              <a:gd name="connsiteX315" fmla="*/ 2430379 w 8128084"/>
              <a:gd name="connsiteY315" fmla="*/ 8999621 h 15135727"/>
              <a:gd name="connsiteX316" fmla="*/ 2261937 w 8128084"/>
              <a:gd name="connsiteY316" fmla="*/ 9168064 h 15135727"/>
              <a:gd name="connsiteX317" fmla="*/ 2237874 w 8128084"/>
              <a:gd name="connsiteY317" fmla="*/ 8999621 h 15135727"/>
              <a:gd name="connsiteX318" fmla="*/ 2117558 w 8128084"/>
              <a:gd name="connsiteY318" fmla="*/ 8975558 h 15135727"/>
              <a:gd name="connsiteX319" fmla="*/ 2045369 w 8128084"/>
              <a:gd name="connsiteY319" fmla="*/ 8783053 h 15135727"/>
              <a:gd name="connsiteX320" fmla="*/ 1852864 w 8128084"/>
              <a:gd name="connsiteY320" fmla="*/ 8758990 h 15135727"/>
              <a:gd name="connsiteX321" fmla="*/ 1636295 w 8128084"/>
              <a:gd name="connsiteY321" fmla="*/ 8927432 h 15135727"/>
              <a:gd name="connsiteX322" fmla="*/ 1588169 w 8128084"/>
              <a:gd name="connsiteY322" fmla="*/ 9023685 h 15135727"/>
              <a:gd name="connsiteX323" fmla="*/ 1515979 w 8128084"/>
              <a:gd name="connsiteY323" fmla="*/ 8879306 h 15135727"/>
              <a:gd name="connsiteX324" fmla="*/ 1347537 w 8128084"/>
              <a:gd name="connsiteY324" fmla="*/ 8879306 h 15135727"/>
              <a:gd name="connsiteX325" fmla="*/ 1347537 w 8128084"/>
              <a:gd name="connsiteY325" fmla="*/ 8710864 h 15135727"/>
              <a:gd name="connsiteX326" fmla="*/ 1106906 w 8128084"/>
              <a:gd name="connsiteY326" fmla="*/ 8783053 h 15135727"/>
              <a:gd name="connsiteX327" fmla="*/ 890337 w 8128084"/>
              <a:gd name="connsiteY327" fmla="*/ 8686800 h 15135727"/>
              <a:gd name="connsiteX328" fmla="*/ 649706 w 8128084"/>
              <a:gd name="connsiteY328" fmla="*/ 8662737 h 15135727"/>
              <a:gd name="connsiteX329" fmla="*/ 385011 w 8128084"/>
              <a:gd name="connsiteY329" fmla="*/ 8566485 h 15135727"/>
              <a:gd name="connsiteX330" fmla="*/ 577516 w 8128084"/>
              <a:gd name="connsiteY330" fmla="*/ 8373979 h 15135727"/>
              <a:gd name="connsiteX331" fmla="*/ 794085 w 8128084"/>
              <a:gd name="connsiteY331" fmla="*/ 8301790 h 15135727"/>
              <a:gd name="connsiteX332" fmla="*/ 745958 w 8128084"/>
              <a:gd name="connsiteY332" fmla="*/ 8133348 h 15135727"/>
              <a:gd name="connsiteX333" fmla="*/ 818148 w 8128084"/>
              <a:gd name="connsiteY333" fmla="*/ 7820527 h 15135727"/>
              <a:gd name="connsiteX334" fmla="*/ 697832 w 8128084"/>
              <a:gd name="connsiteY334" fmla="*/ 7820527 h 15135727"/>
              <a:gd name="connsiteX335" fmla="*/ 625642 w 8128084"/>
              <a:gd name="connsiteY335" fmla="*/ 7916779 h 15135727"/>
              <a:gd name="connsiteX336" fmla="*/ 457200 w 8128084"/>
              <a:gd name="connsiteY336" fmla="*/ 7820527 h 15135727"/>
              <a:gd name="connsiteX337" fmla="*/ 529390 w 8128084"/>
              <a:gd name="connsiteY337" fmla="*/ 7700211 h 15135727"/>
              <a:gd name="connsiteX338" fmla="*/ 938464 w 8128084"/>
              <a:gd name="connsiteY338" fmla="*/ 7676148 h 15135727"/>
              <a:gd name="connsiteX339" fmla="*/ 1058779 w 8128084"/>
              <a:gd name="connsiteY339" fmla="*/ 7459579 h 15135727"/>
              <a:gd name="connsiteX340" fmla="*/ 1203158 w 8128084"/>
              <a:gd name="connsiteY340" fmla="*/ 7603958 h 15135727"/>
              <a:gd name="connsiteX341" fmla="*/ 1299411 w 8128084"/>
              <a:gd name="connsiteY341" fmla="*/ 7555832 h 15135727"/>
              <a:gd name="connsiteX342" fmla="*/ 1443790 w 8128084"/>
              <a:gd name="connsiteY342" fmla="*/ 7507706 h 15135727"/>
              <a:gd name="connsiteX343" fmla="*/ 1684421 w 8128084"/>
              <a:gd name="connsiteY343" fmla="*/ 7603958 h 15135727"/>
              <a:gd name="connsiteX344" fmla="*/ 1684421 w 8128084"/>
              <a:gd name="connsiteY344" fmla="*/ 7603958 h 15135727"/>
              <a:gd name="connsiteX345" fmla="*/ 1540042 w 8128084"/>
              <a:gd name="connsiteY345" fmla="*/ 7363327 h 15135727"/>
              <a:gd name="connsiteX346" fmla="*/ 1299411 w 8128084"/>
              <a:gd name="connsiteY346" fmla="*/ 7315200 h 15135727"/>
              <a:gd name="connsiteX347" fmla="*/ 1130969 w 8128084"/>
              <a:gd name="connsiteY347" fmla="*/ 7339264 h 15135727"/>
              <a:gd name="connsiteX348" fmla="*/ 1034716 w 8128084"/>
              <a:gd name="connsiteY348" fmla="*/ 7315200 h 15135727"/>
              <a:gd name="connsiteX349" fmla="*/ 1155032 w 8128084"/>
              <a:gd name="connsiteY349" fmla="*/ 7050506 h 15135727"/>
              <a:gd name="connsiteX350" fmla="*/ 1155032 w 8128084"/>
              <a:gd name="connsiteY350" fmla="*/ 6930190 h 15135727"/>
              <a:gd name="connsiteX351" fmla="*/ 1155032 w 8128084"/>
              <a:gd name="connsiteY351" fmla="*/ 6761748 h 15135727"/>
              <a:gd name="connsiteX352" fmla="*/ 1203158 w 8128084"/>
              <a:gd name="connsiteY352" fmla="*/ 6617369 h 15135727"/>
              <a:gd name="connsiteX353" fmla="*/ 1371600 w 8128084"/>
              <a:gd name="connsiteY353" fmla="*/ 6472990 h 15135727"/>
              <a:gd name="connsiteX354" fmla="*/ 1443790 w 8128084"/>
              <a:gd name="connsiteY354" fmla="*/ 6328611 h 15135727"/>
              <a:gd name="connsiteX355" fmla="*/ 1419727 w 8128084"/>
              <a:gd name="connsiteY355" fmla="*/ 6208295 h 15135727"/>
              <a:gd name="connsiteX356" fmla="*/ 1275348 w 8128084"/>
              <a:gd name="connsiteY356" fmla="*/ 6304548 h 15135727"/>
              <a:gd name="connsiteX357" fmla="*/ 1323474 w 8128084"/>
              <a:gd name="connsiteY357" fmla="*/ 6015790 h 15135727"/>
              <a:gd name="connsiteX358" fmla="*/ 1540042 w 8128084"/>
              <a:gd name="connsiteY358" fmla="*/ 5871411 h 15135727"/>
              <a:gd name="connsiteX359" fmla="*/ 1540042 w 8128084"/>
              <a:gd name="connsiteY359" fmla="*/ 5751095 h 15135727"/>
              <a:gd name="connsiteX360" fmla="*/ 1395664 w 8128084"/>
              <a:gd name="connsiteY360" fmla="*/ 5799221 h 15135727"/>
              <a:gd name="connsiteX361" fmla="*/ 1179095 w 8128084"/>
              <a:gd name="connsiteY361" fmla="*/ 5799221 h 15135727"/>
              <a:gd name="connsiteX362" fmla="*/ 890337 w 8128084"/>
              <a:gd name="connsiteY362" fmla="*/ 5775158 h 15135727"/>
              <a:gd name="connsiteX363" fmla="*/ 697832 w 8128084"/>
              <a:gd name="connsiteY363" fmla="*/ 5606716 h 15135727"/>
              <a:gd name="connsiteX364" fmla="*/ 577516 w 8128084"/>
              <a:gd name="connsiteY364" fmla="*/ 5582653 h 15135727"/>
              <a:gd name="connsiteX365" fmla="*/ 697832 w 8128084"/>
              <a:gd name="connsiteY365" fmla="*/ 5775158 h 15135727"/>
              <a:gd name="connsiteX366" fmla="*/ 409074 w 8128084"/>
              <a:gd name="connsiteY366" fmla="*/ 5799221 h 15135727"/>
              <a:gd name="connsiteX367" fmla="*/ 168442 w 8128084"/>
              <a:gd name="connsiteY367" fmla="*/ 5702969 h 15135727"/>
              <a:gd name="connsiteX368" fmla="*/ 264695 w 8128084"/>
              <a:gd name="connsiteY368" fmla="*/ 5558590 h 15135727"/>
              <a:gd name="connsiteX369" fmla="*/ 144379 w 8128084"/>
              <a:gd name="connsiteY369" fmla="*/ 5510464 h 15135727"/>
              <a:gd name="connsiteX370" fmla="*/ 0 w 8128084"/>
              <a:gd name="connsiteY370" fmla="*/ 5462337 h 15135727"/>
              <a:gd name="connsiteX371" fmla="*/ 96253 w 8128084"/>
              <a:gd name="connsiteY37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92906 w 8128084"/>
              <a:gd name="connsiteY304" fmla="*/ 1025090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3007895 w 8128084"/>
              <a:gd name="connsiteY309" fmla="*/ 9962148 h 15135727"/>
              <a:gd name="connsiteX310" fmla="*/ 3176337 w 8128084"/>
              <a:gd name="connsiteY310" fmla="*/ 9889958 h 15135727"/>
              <a:gd name="connsiteX311" fmla="*/ 2959769 w 8128084"/>
              <a:gd name="connsiteY311" fmla="*/ 9504948 h 15135727"/>
              <a:gd name="connsiteX312" fmla="*/ 2791327 w 8128084"/>
              <a:gd name="connsiteY312" fmla="*/ 9456821 h 15135727"/>
              <a:gd name="connsiteX313" fmla="*/ 2574758 w 8128084"/>
              <a:gd name="connsiteY313" fmla="*/ 9336506 h 15135727"/>
              <a:gd name="connsiteX314" fmla="*/ 2550695 w 8128084"/>
              <a:gd name="connsiteY314" fmla="*/ 9071811 h 15135727"/>
              <a:gd name="connsiteX315" fmla="*/ 2695074 w 8128084"/>
              <a:gd name="connsiteY315" fmla="*/ 8999621 h 15135727"/>
              <a:gd name="connsiteX316" fmla="*/ 2622885 w 8128084"/>
              <a:gd name="connsiteY316" fmla="*/ 8975558 h 15135727"/>
              <a:gd name="connsiteX317" fmla="*/ 2430379 w 8128084"/>
              <a:gd name="connsiteY317" fmla="*/ 8999621 h 15135727"/>
              <a:gd name="connsiteX318" fmla="*/ 2261937 w 8128084"/>
              <a:gd name="connsiteY318" fmla="*/ 9168064 h 15135727"/>
              <a:gd name="connsiteX319" fmla="*/ 2237874 w 8128084"/>
              <a:gd name="connsiteY319" fmla="*/ 8999621 h 15135727"/>
              <a:gd name="connsiteX320" fmla="*/ 2117558 w 8128084"/>
              <a:gd name="connsiteY320" fmla="*/ 8975558 h 15135727"/>
              <a:gd name="connsiteX321" fmla="*/ 2045369 w 8128084"/>
              <a:gd name="connsiteY321" fmla="*/ 8783053 h 15135727"/>
              <a:gd name="connsiteX322" fmla="*/ 1852864 w 8128084"/>
              <a:gd name="connsiteY322" fmla="*/ 8758990 h 15135727"/>
              <a:gd name="connsiteX323" fmla="*/ 1636295 w 8128084"/>
              <a:gd name="connsiteY323" fmla="*/ 8927432 h 15135727"/>
              <a:gd name="connsiteX324" fmla="*/ 1588169 w 8128084"/>
              <a:gd name="connsiteY324" fmla="*/ 9023685 h 15135727"/>
              <a:gd name="connsiteX325" fmla="*/ 1515979 w 8128084"/>
              <a:gd name="connsiteY325" fmla="*/ 8879306 h 15135727"/>
              <a:gd name="connsiteX326" fmla="*/ 1347537 w 8128084"/>
              <a:gd name="connsiteY326" fmla="*/ 8879306 h 15135727"/>
              <a:gd name="connsiteX327" fmla="*/ 1347537 w 8128084"/>
              <a:gd name="connsiteY327" fmla="*/ 8710864 h 15135727"/>
              <a:gd name="connsiteX328" fmla="*/ 1106906 w 8128084"/>
              <a:gd name="connsiteY328" fmla="*/ 8783053 h 15135727"/>
              <a:gd name="connsiteX329" fmla="*/ 890337 w 8128084"/>
              <a:gd name="connsiteY329" fmla="*/ 8686800 h 15135727"/>
              <a:gd name="connsiteX330" fmla="*/ 649706 w 8128084"/>
              <a:gd name="connsiteY330" fmla="*/ 8662737 h 15135727"/>
              <a:gd name="connsiteX331" fmla="*/ 385011 w 8128084"/>
              <a:gd name="connsiteY331" fmla="*/ 8566485 h 15135727"/>
              <a:gd name="connsiteX332" fmla="*/ 577516 w 8128084"/>
              <a:gd name="connsiteY332" fmla="*/ 8373979 h 15135727"/>
              <a:gd name="connsiteX333" fmla="*/ 794085 w 8128084"/>
              <a:gd name="connsiteY333" fmla="*/ 8301790 h 15135727"/>
              <a:gd name="connsiteX334" fmla="*/ 745958 w 8128084"/>
              <a:gd name="connsiteY334" fmla="*/ 8133348 h 15135727"/>
              <a:gd name="connsiteX335" fmla="*/ 818148 w 8128084"/>
              <a:gd name="connsiteY335" fmla="*/ 7820527 h 15135727"/>
              <a:gd name="connsiteX336" fmla="*/ 697832 w 8128084"/>
              <a:gd name="connsiteY336" fmla="*/ 7820527 h 15135727"/>
              <a:gd name="connsiteX337" fmla="*/ 625642 w 8128084"/>
              <a:gd name="connsiteY337" fmla="*/ 7916779 h 15135727"/>
              <a:gd name="connsiteX338" fmla="*/ 457200 w 8128084"/>
              <a:gd name="connsiteY338" fmla="*/ 7820527 h 15135727"/>
              <a:gd name="connsiteX339" fmla="*/ 529390 w 8128084"/>
              <a:gd name="connsiteY339" fmla="*/ 7700211 h 15135727"/>
              <a:gd name="connsiteX340" fmla="*/ 938464 w 8128084"/>
              <a:gd name="connsiteY340" fmla="*/ 7676148 h 15135727"/>
              <a:gd name="connsiteX341" fmla="*/ 1058779 w 8128084"/>
              <a:gd name="connsiteY341" fmla="*/ 7459579 h 15135727"/>
              <a:gd name="connsiteX342" fmla="*/ 1203158 w 8128084"/>
              <a:gd name="connsiteY342" fmla="*/ 7603958 h 15135727"/>
              <a:gd name="connsiteX343" fmla="*/ 1299411 w 8128084"/>
              <a:gd name="connsiteY343" fmla="*/ 7555832 h 15135727"/>
              <a:gd name="connsiteX344" fmla="*/ 1443790 w 8128084"/>
              <a:gd name="connsiteY344" fmla="*/ 7507706 h 15135727"/>
              <a:gd name="connsiteX345" fmla="*/ 1684421 w 8128084"/>
              <a:gd name="connsiteY345" fmla="*/ 7603958 h 15135727"/>
              <a:gd name="connsiteX346" fmla="*/ 1684421 w 8128084"/>
              <a:gd name="connsiteY346" fmla="*/ 7603958 h 15135727"/>
              <a:gd name="connsiteX347" fmla="*/ 1540042 w 8128084"/>
              <a:gd name="connsiteY347" fmla="*/ 7363327 h 15135727"/>
              <a:gd name="connsiteX348" fmla="*/ 1299411 w 8128084"/>
              <a:gd name="connsiteY348" fmla="*/ 7315200 h 15135727"/>
              <a:gd name="connsiteX349" fmla="*/ 1130969 w 8128084"/>
              <a:gd name="connsiteY349" fmla="*/ 7339264 h 15135727"/>
              <a:gd name="connsiteX350" fmla="*/ 1034716 w 8128084"/>
              <a:gd name="connsiteY350" fmla="*/ 7315200 h 15135727"/>
              <a:gd name="connsiteX351" fmla="*/ 1155032 w 8128084"/>
              <a:gd name="connsiteY351" fmla="*/ 7050506 h 15135727"/>
              <a:gd name="connsiteX352" fmla="*/ 1155032 w 8128084"/>
              <a:gd name="connsiteY352" fmla="*/ 6930190 h 15135727"/>
              <a:gd name="connsiteX353" fmla="*/ 1155032 w 8128084"/>
              <a:gd name="connsiteY353" fmla="*/ 6761748 h 15135727"/>
              <a:gd name="connsiteX354" fmla="*/ 1203158 w 8128084"/>
              <a:gd name="connsiteY354" fmla="*/ 6617369 h 15135727"/>
              <a:gd name="connsiteX355" fmla="*/ 1371600 w 8128084"/>
              <a:gd name="connsiteY355" fmla="*/ 6472990 h 15135727"/>
              <a:gd name="connsiteX356" fmla="*/ 1443790 w 8128084"/>
              <a:gd name="connsiteY356" fmla="*/ 6328611 h 15135727"/>
              <a:gd name="connsiteX357" fmla="*/ 1419727 w 8128084"/>
              <a:gd name="connsiteY357" fmla="*/ 6208295 h 15135727"/>
              <a:gd name="connsiteX358" fmla="*/ 1275348 w 8128084"/>
              <a:gd name="connsiteY358" fmla="*/ 6304548 h 15135727"/>
              <a:gd name="connsiteX359" fmla="*/ 1323474 w 8128084"/>
              <a:gd name="connsiteY359" fmla="*/ 6015790 h 15135727"/>
              <a:gd name="connsiteX360" fmla="*/ 1540042 w 8128084"/>
              <a:gd name="connsiteY360" fmla="*/ 5871411 h 15135727"/>
              <a:gd name="connsiteX361" fmla="*/ 1540042 w 8128084"/>
              <a:gd name="connsiteY361" fmla="*/ 5751095 h 15135727"/>
              <a:gd name="connsiteX362" fmla="*/ 1395664 w 8128084"/>
              <a:gd name="connsiteY362" fmla="*/ 5799221 h 15135727"/>
              <a:gd name="connsiteX363" fmla="*/ 1179095 w 8128084"/>
              <a:gd name="connsiteY363" fmla="*/ 5799221 h 15135727"/>
              <a:gd name="connsiteX364" fmla="*/ 890337 w 8128084"/>
              <a:gd name="connsiteY364" fmla="*/ 5775158 h 15135727"/>
              <a:gd name="connsiteX365" fmla="*/ 697832 w 8128084"/>
              <a:gd name="connsiteY365" fmla="*/ 5606716 h 15135727"/>
              <a:gd name="connsiteX366" fmla="*/ 577516 w 8128084"/>
              <a:gd name="connsiteY366" fmla="*/ 5582653 h 15135727"/>
              <a:gd name="connsiteX367" fmla="*/ 697832 w 8128084"/>
              <a:gd name="connsiteY367" fmla="*/ 5775158 h 15135727"/>
              <a:gd name="connsiteX368" fmla="*/ 409074 w 8128084"/>
              <a:gd name="connsiteY368" fmla="*/ 5799221 h 15135727"/>
              <a:gd name="connsiteX369" fmla="*/ 168442 w 8128084"/>
              <a:gd name="connsiteY369" fmla="*/ 5702969 h 15135727"/>
              <a:gd name="connsiteX370" fmla="*/ 264695 w 8128084"/>
              <a:gd name="connsiteY370" fmla="*/ 5558590 h 15135727"/>
              <a:gd name="connsiteX371" fmla="*/ 144379 w 8128084"/>
              <a:gd name="connsiteY371" fmla="*/ 5510464 h 15135727"/>
              <a:gd name="connsiteX372" fmla="*/ 0 w 8128084"/>
              <a:gd name="connsiteY372" fmla="*/ 5462337 h 15135727"/>
              <a:gd name="connsiteX373" fmla="*/ 96253 w 8128084"/>
              <a:gd name="connsiteY37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550695 w 8128084"/>
              <a:gd name="connsiteY315" fmla="*/ 9071811 h 15135727"/>
              <a:gd name="connsiteX316" fmla="*/ 2695074 w 8128084"/>
              <a:gd name="connsiteY316" fmla="*/ 8999621 h 15135727"/>
              <a:gd name="connsiteX317" fmla="*/ 2622885 w 8128084"/>
              <a:gd name="connsiteY317" fmla="*/ 8975558 h 15135727"/>
              <a:gd name="connsiteX318" fmla="*/ 2430379 w 8128084"/>
              <a:gd name="connsiteY318" fmla="*/ 8999621 h 15135727"/>
              <a:gd name="connsiteX319" fmla="*/ 2261937 w 8128084"/>
              <a:gd name="connsiteY319" fmla="*/ 9168064 h 15135727"/>
              <a:gd name="connsiteX320" fmla="*/ 2237874 w 8128084"/>
              <a:gd name="connsiteY320" fmla="*/ 8999621 h 15135727"/>
              <a:gd name="connsiteX321" fmla="*/ 2117558 w 8128084"/>
              <a:gd name="connsiteY321" fmla="*/ 8975558 h 15135727"/>
              <a:gd name="connsiteX322" fmla="*/ 2045369 w 8128084"/>
              <a:gd name="connsiteY322" fmla="*/ 8783053 h 15135727"/>
              <a:gd name="connsiteX323" fmla="*/ 1852864 w 8128084"/>
              <a:gd name="connsiteY323" fmla="*/ 8758990 h 15135727"/>
              <a:gd name="connsiteX324" fmla="*/ 1636295 w 8128084"/>
              <a:gd name="connsiteY324" fmla="*/ 8927432 h 15135727"/>
              <a:gd name="connsiteX325" fmla="*/ 1588169 w 8128084"/>
              <a:gd name="connsiteY325" fmla="*/ 9023685 h 15135727"/>
              <a:gd name="connsiteX326" fmla="*/ 1515979 w 8128084"/>
              <a:gd name="connsiteY326" fmla="*/ 8879306 h 15135727"/>
              <a:gd name="connsiteX327" fmla="*/ 1347537 w 8128084"/>
              <a:gd name="connsiteY327" fmla="*/ 8879306 h 15135727"/>
              <a:gd name="connsiteX328" fmla="*/ 1347537 w 8128084"/>
              <a:gd name="connsiteY328" fmla="*/ 8710864 h 15135727"/>
              <a:gd name="connsiteX329" fmla="*/ 1106906 w 8128084"/>
              <a:gd name="connsiteY329" fmla="*/ 8783053 h 15135727"/>
              <a:gd name="connsiteX330" fmla="*/ 890337 w 8128084"/>
              <a:gd name="connsiteY330" fmla="*/ 8686800 h 15135727"/>
              <a:gd name="connsiteX331" fmla="*/ 649706 w 8128084"/>
              <a:gd name="connsiteY331" fmla="*/ 8662737 h 15135727"/>
              <a:gd name="connsiteX332" fmla="*/ 385011 w 8128084"/>
              <a:gd name="connsiteY332" fmla="*/ 8566485 h 15135727"/>
              <a:gd name="connsiteX333" fmla="*/ 577516 w 8128084"/>
              <a:gd name="connsiteY333" fmla="*/ 8373979 h 15135727"/>
              <a:gd name="connsiteX334" fmla="*/ 794085 w 8128084"/>
              <a:gd name="connsiteY334" fmla="*/ 8301790 h 15135727"/>
              <a:gd name="connsiteX335" fmla="*/ 745958 w 8128084"/>
              <a:gd name="connsiteY335" fmla="*/ 8133348 h 15135727"/>
              <a:gd name="connsiteX336" fmla="*/ 818148 w 8128084"/>
              <a:gd name="connsiteY336" fmla="*/ 7820527 h 15135727"/>
              <a:gd name="connsiteX337" fmla="*/ 697832 w 8128084"/>
              <a:gd name="connsiteY337" fmla="*/ 7820527 h 15135727"/>
              <a:gd name="connsiteX338" fmla="*/ 625642 w 8128084"/>
              <a:gd name="connsiteY338" fmla="*/ 7916779 h 15135727"/>
              <a:gd name="connsiteX339" fmla="*/ 457200 w 8128084"/>
              <a:gd name="connsiteY339" fmla="*/ 7820527 h 15135727"/>
              <a:gd name="connsiteX340" fmla="*/ 529390 w 8128084"/>
              <a:gd name="connsiteY340" fmla="*/ 7700211 h 15135727"/>
              <a:gd name="connsiteX341" fmla="*/ 938464 w 8128084"/>
              <a:gd name="connsiteY341" fmla="*/ 7676148 h 15135727"/>
              <a:gd name="connsiteX342" fmla="*/ 1058779 w 8128084"/>
              <a:gd name="connsiteY342" fmla="*/ 7459579 h 15135727"/>
              <a:gd name="connsiteX343" fmla="*/ 1203158 w 8128084"/>
              <a:gd name="connsiteY343" fmla="*/ 7603958 h 15135727"/>
              <a:gd name="connsiteX344" fmla="*/ 1299411 w 8128084"/>
              <a:gd name="connsiteY344" fmla="*/ 7555832 h 15135727"/>
              <a:gd name="connsiteX345" fmla="*/ 1443790 w 8128084"/>
              <a:gd name="connsiteY345" fmla="*/ 7507706 h 15135727"/>
              <a:gd name="connsiteX346" fmla="*/ 1684421 w 8128084"/>
              <a:gd name="connsiteY346" fmla="*/ 7603958 h 15135727"/>
              <a:gd name="connsiteX347" fmla="*/ 1684421 w 8128084"/>
              <a:gd name="connsiteY347" fmla="*/ 7603958 h 15135727"/>
              <a:gd name="connsiteX348" fmla="*/ 1540042 w 8128084"/>
              <a:gd name="connsiteY348" fmla="*/ 7363327 h 15135727"/>
              <a:gd name="connsiteX349" fmla="*/ 1299411 w 8128084"/>
              <a:gd name="connsiteY349" fmla="*/ 7315200 h 15135727"/>
              <a:gd name="connsiteX350" fmla="*/ 1130969 w 8128084"/>
              <a:gd name="connsiteY350" fmla="*/ 7339264 h 15135727"/>
              <a:gd name="connsiteX351" fmla="*/ 1034716 w 8128084"/>
              <a:gd name="connsiteY351" fmla="*/ 7315200 h 15135727"/>
              <a:gd name="connsiteX352" fmla="*/ 1155032 w 8128084"/>
              <a:gd name="connsiteY352" fmla="*/ 7050506 h 15135727"/>
              <a:gd name="connsiteX353" fmla="*/ 1155032 w 8128084"/>
              <a:gd name="connsiteY353" fmla="*/ 6930190 h 15135727"/>
              <a:gd name="connsiteX354" fmla="*/ 1155032 w 8128084"/>
              <a:gd name="connsiteY354" fmla="*/ 6761748 h 15135727"/>
              <a:gd name="connsiteX355" fmla="*/ 1203158 w 8128084"/>
              <a:gd name="connsiteY355" fmla="*/ 6617369 h 15135727"/>
              <a:gd name="connsiteX356" fmla="*/ 1371600 w 8128084"/>
              <a:gd name="connsiteY356" fmla="*/ 6472990 h 15135727"/>
              <a:gd name="connsiteX357" fmla="*/ 1443790 w 8128084"/>
              <a:gd name="connsiteY357" fmla="*/ 6328611 h 15135727"/>
              <a:gd name="connsiteX358" fmla="*/ 1419727 w 8128084"/>
              <a:gd name="connsiteY358" fmla="*/ 6208295 h 15135727"/>
              <a:gd name="connsiteX359" fmla="*/ 1275348 w 8128084"/>
              <a:gd name="connsiteY359" fmla="*/ 6304548 h 15135727"/>
              <a:gd name="connsiteX360" fmla="*/ 1323474 w 8128084"/>
              <a:gd name="connsiteY360" fmla="*/ 6015790 h 15135727"/>
              <a:gd name="connsiteX361" fmla="*/ 1540042 w 8128084"/>
              <a:gd name="connsiteY361" fmla="*/ 5871411 h 15135727"/>
              <a:gd name="connsiteX362" fmla="*/ 1540042 w 8128084"/>
              <a:gd name="connsiteY362" fmla="*/ 5751095 h 15135727"/>
              <a:gd name="connsiteX363" fmla="*/ 1395664 w 8128084"/>
              <a:gd name="connsiteY363" fmla="*/ 5799221 h 15135727"/>
              <a:gd name="connsiteX364" fmla="*/ 1179095 w 8128084"/>
              <a:gd name="connsiteY364" fmla="*/ 5799221 h 15135727"/>
              <a:gd name="connsiteX365" fmla="*/ 890337 w 8128084"/>
              <a:gd name="connsiteY365" fmla="*/ 5775158 h 15135727"/>
              <a:gd name="connsiteX366" fmla="*/ 697832 w 8128084"/>
              <a:gd name="connsiteY366" fmla="*/ 5606716 h 15135727"/>
              <a:gd name="connsiteX367" fmla="*/ 577516 w 8128084"/>
              <a:gd name="connsiteY367" fmla="*/ 5582653 h 15135727"/>
              <a:gd name="connsiteX368" fmla="*/ 697832 w 8128084"/>
              <a:gd name="connsiteY368" fmla="*/ 5775158 h 15135727"/>
              <a:gd name="connsiteX369" fmla="*/ 409074 w 8128084"/>
              <a:gd name="connsiteY369" fmla="*/ 5799221 h 15135727"/>
              <a:gd name="connsiteX370" fmla="*/ 168442 w 8128084"/>
              <a:gd name="connsiteY370" fmla="*/ 5702969 h 15135727"/>
              <a:gd name="connsiteX371" fmla="*/ 264695 w 8128084"/>
              <a:gd name="connsiteY371" fmla="*/ 5558590 h 15135727"/>
              <a:gd name="connsiteX372" fmla="*/ 144379 w 8128084"/>
              <a:gd name="connsiteY372" fmla="*/ 5510464 h 15135727"/>
              <a:gd name="connsiteX373" fmla="*/ 0 w 8128084"/>
              <a:gd name="connsiteY373" fmla="*/ 5462337 h 15135727"/>
              <a:gd name="connsiteX374" fmla="*/ 96253 w 8128084"/>
              <a:gd name="connsiteY37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550695 w 8128084"/>
              <a:gd name="connsiteY316" fmla="*/ 90718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117558 w 8128084"/>
              <a:gd name="connsiteY323" fmla="*/ 897555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36295 w 8128084"/>
              <a:gd name="connsiteY327" fmla="*/ 892743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715377 w 8128084"/>
              <a:gd name="connsiteY344" fmla="*/ 7748003 h 15135727"/>
              <a:gd name="connsiteX345" fmla="*/ 938464 w 8128084"/>
              <a:gd name="connsiteY345" fmla="*/ 7676148 h 15135727"/>
              <a:gd name="connsiteX346" fmla="*/ 1058779 w 8128084"/>
              <a:gd name="connsiteY346" fmla="*/ 7459579 h 15135727"/>
              <a:gd name="connsiteX347" fmla="*/ 1203158 w 8128084"/>
              <a:gd name="connsiteY347" fmla="*/ 7603958 h 15135727"/>
              <a:gd name="connsiteX348" fmla="*/ 1299411 w 8128084"/>
              <a:gd name="connsiteY348" fmla="*/ 7555832 h 15135727"/>
              <a:gd name="connsiteX349" fmla="*/ 1443790 w 8128084"/>
              <a:gd name="connsiteY349" fmla="*/ 7507706 h 15135727"/>
              <a:gd name="connsiteX350" fmla="*/ 1684421 w 8128084"/>
              <a:gd name="connsiteY350" fmla="*/ 7603958 h 15135727"/>
              <a:gd name="connsiteX351" fmla="*/ 1684421 w 8128084"/>
              <a:gd name="connsiteY351" fmla="*/ 7603958 h 15135727"/>
              <a:gd name="connsiteX352" fmla="*/ 1540042 w 8128084"/>
              <a:gd name="connsiteY352" fmla="*/ 7363327 h 15135727"/>
              <a:gd name="connsiteX353" fmla="*/ 1299411 w 8128084"/>
              <a:gd name="connsiteY353" fmla="*/ 7315200 h 15135727"/>
              <a:gd name="connsiteX354" fmla="*/ 1130969 w 8128084"/>
              <a:gd name="connsiteY354" fmla="*/ 7339264 h 15135727"/>
              <a:gd name="connsiteX355" fmla="*/ 1034716 w 8128084"/>
              <a:gd name="connsiteY355" fmla="*/ 7315200 h 15135727"/>
              <a:gd name="connsiteX356" fmla="*/ 1155032 w 8128084"/>
              <a:gd name="connsiteY356" fmla="*/ 7050506 h 15135727"/>
              <a:gd name="connsiteX357" fmla="*/ 1155032 w 8128084"/>
              <a:gd name="connsiteY357" fmla="*/ 6930190 h 15135727"/>
              <a:gd name="connsiteX358" fmla="*/ 1155032 w 8128084"/>
              <a:gd name="connsiteY358" fmla="*/ 6761748 h 15135727"/>
              <a:gd name="connsiteX359" fmla="*/ 1203158 w 8128084"/>
              <a:gd name="connsiteY359" fmla="*/ 6617369 h 15135727"/>
              <a:gd name="connsiteX360" fmla="*/ 1371600 w 8128084"/>
              <a:gd name="connsiteY360" fmla="*/ 6472990 h 15135727"/>
              <a:gd name="connsiteX361" fmla="*/ 1443790 w 8128084"/>
              <a:gd name="connsiteY361" fmla="*/ 6328611 h 15135727"/>
              <a:gd name="connsiteX362" fmla="*/ 1419727 w 8128084"/>
              <a:gd name="connsiteY362" fmla="*/ 6208295 h 15135727"/>
              <a:gd name="connsiteX363" fmla="*/ 1275348 w 8128084"/>
              <a:gd name="connsiteY363" fmla="*/ 6304548 h 15135727"/>
              <a:gd name="connsiteX364" fmla="*/ 1323474 w 8128084"/>
              <a:gd name="connsiteY364" fmla="*/ 6015790 h 15135727"/>
              <a:gd name="connsiteX365" fmla="*/ 1540042 w 8128084"/>
              <a:gd name="connsiteY365" fmla="*/ 5871411 h 15135727"/>
              <a:gd name="connsiteX366" fmla="*/ 1540042 w 8128084"/>
              <a:gd name="connsiteY366" fmla="*/ 5751095 h 15135727"/>
              <a:gd name="connsiteX367" fmla="*/ 1395664 w 8128084"/>
              <a:gd name="connsiteY367" fmla="*/ 5799221 h 15135727"/>
              <a:gd name="connsiteX368" fmla="*/ 1179095 w 8128084"/>
              <a:gd name="connsiteY368" fmla="*/ 5799221 h 15135727"/>
              <a:gd name="connsiteX369" fmla="*/ 890337 w 8128084"/>
              <a:gd name="connsiteY369" fmla="*/ 5775158 h 15135727"/>
              <a:gd name="connsiteX370" fmla="*/ 697832 w 8128084"/>
              <a:gd name="connsiteY370" fmla="*/ 5606716 h 15135727"/>
              <a:gd name="connsiteX371" fmla="*/ 577516 w 8128084"/>
              <a:gd name="connsiteY371" fmla="*/ 5582653 h 15135727"/>
              <a:gd name="connsiteX372" fmla="*/ 697832 w 8128084"/>
              <a:gd name="connsiteY372" fmla="*/ 5775158 h 15135727"/>
              <a:gd name="connsiteX373" fmla="*/ 409074 w 8128084"/>
              <a:gd name="connsiteY373" fmla="*/ 5799221 h 15135727"/>
              <a:gd name="connsiteX374" fmla="*/ 168442 w 8128084"/>
              <a:gd name="connsiteY374" fmla="*/ 5702969 h 15135727"/>
              <a:gd name="connsiteX375" fmla="*/ 264695 w 8128084"/>
              <a:gd name="connsiteY375" fmla="*/ 5558590 h 15135727"/>
              <a:gd name="connsiteX376" fmla="*/ 144379 w 8128084"/>
              <a:gd name="connsiteY376" fmla="*/ 5510464 h 15135727"/>
              <a:gd name="connsiteX377" fmla="*/ 0 w 8128084"/>
              <a:gd name="connsiteY377" fmla="*/ 5462337 h 15135727"/>
              <a:gd name="connsiteX378" fmla="*/ 96253 w 8128084"/>
              <a:gd name="connsiteY37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455027 w 8128084"/>
              <a:gd name="connsiteY336" fmla="*/ 8421103 h 15135727"/>
              <a:gd name="connsiteX337" fmla="*/ 577516 w 8128084"/>
              <a:gd name="connsiteY337" fmla="*/ 8373979 h 15135727"/>
              <a:gd name="connsiteX338" fmla="*/ 794085 w 8128084"/>
              <a:gd name="connsiteY338" fmla="*/ 8301790 h 15135727"/>
              <a:gd name="connsiteX339" fmla="*/ 745958 w 8128084"/>
              <a:gd name="connsiteY339" fmla="*/ 8133348 h 15135727"/>
              <a:gd name="connsiteX340" fmla="*/ 818148 w 8128084"/>
              <a:gd name="connsiteY340" fmla="*/ 7820527 h 15135727"/>
              <a:gd name="connsiteX341" fmla="*/ 697832 w 8128084"/>
              <a:gd name="connsiteY341" fmla="*/ 7820527 h 15135727"/>
              <a:gd name="connsiteX342" fmla="*/ 625642 w 8128084"/>
              <a:gd name="connsiteY342" fmla="*/ 7916779 h 15135727"/>
              <a:gd name="connsiteX343" fmla="*/ 457200 w 8128084"/>
              <a:gd name="connsiteY343" fmla="*/ 7820527 h 15135727"/>
              <a:gd name="connsiteX344" fmla="*/ 529390 w 8128084"/>
              <a:gd name="connsiteY344" fmla="*/ 7700211 h 15135727"/>
              <a:gd name="connsiteX345" fmla="*/ 715377 w 8128084"/>
              <a:gd name="connsiteY345" fmla="*/ 7748003 h 15135727"/>
              <a:gd name="connsiteX346" fmla="*/ 938464 w 8128084"/>
              <a:gd name="connsiteY346" fmla="*/ 7676148 h 15135727"/>
              <a:gd name="connsiteX347" fmla="*/ 1058779 w 8128084"/>
              <a:gd name="connsiteY347" fmla="*/ 7459579 h 15135727"/>
              <a:gd name="connsiteX348" fmla="*/ 1203158 w 8128084"/>
              <a:gd name="connsiteY348" fmla="*/ 7603958 h 15135727"/>
              <a:gd name="connsiteX349" fmla="*/ 1299411 w 8128084"/>
              <a:gd name="connsiteY349" fmla="*/ 7555832 h 15135727"/>
              <a:gd name="connsiteX350" fmla="*/ 1443790 w 8128084"/>
              <a:gd name="connsiteY350" fmla="*/ 7507706 h 15135727"/>
              <a:gd name="connsiteX351" fmla="*/ 1684421 w 8128084"/>
              <a:gd name="connsiteY351" fmla="*/ 7603958 h 15135727"/>
              <a:gd name="connsiteX352" fmla="*/ 1684421 w 8128084"/>
              <a:gd name="connsiteY352" fmla="*/ 7603958 h 15135727"/>
              <a:gd name="connsiteX353" fmla="*/ 1540042 w 8128084"/>
              <a:gd name="connsiteY353" fmla="*/ 7363327 h 15135727"/>
              <a:gd name="connsiteX354" fmla="*/ 1299411 w 8128084"/>
              <a:gd name="connsiteY354" fmla="*/ 7315200 h 15135727"/>
              <a:gd name="connsiteX355" fmla="*/ 1130969 w 8128084"/>
              <a:gd name="connsiteY355" fmla="*/ 7339264 h 15135727"/>
              <a:gd name="connsiteX356" fmla="*/ 1034716 w 8128084"/>
              <a:gd name="connsiteY356" fmla="*/ 7315200 h 15135727"/>
              <a:gd name="connsiteX357" fmla="*/ 1155032 w 8128084"/>
              <a:gd name="connsiteY357" fmla="*/ 7050506 h 15135727"/>
              <a:gd name="connsiteX358" fmla="*/ 1155032 w 8128084"/>
              <a:gd name="connsiteY358" fmla="*/ 6930190 h 15135727"/>
              <a:gd name="connsiteX359" fmla="*/ 1155032 w 8128084"/>
              <a:gd name="connsiteY359" fmla="*/ 6761748 h 15135727"/>
              <a:gd name="connsiteX360" fmla="*/ 1203158 w 8128084"/>
              <a:gd name="connsiteY360" fmla="*/ 6617369 h 15135727"/>
              <a:gd name="connsiteX361" fmla="*/ 1371600 w 8128084"/>
              <a:gd name="connsiteY361" fmla="*/ 6472990 h 15135727"/>
              <a:gd name="connsiteX362" fmla="*/ 1443790 w 8128084"/>
              <a:gd name="connsiteY362" fmla="*/ 6328611 h 15135727"/>
              <a:gd name="connsiteX363" fmla="*/ 1419727 w 8128084"/>
              <a:gd name="connsiteY363" fmla="*/ 6208295 h 15135727"/>
              <a:gd name="connsiteX364" fmla="*/ 1275348 w 8128084"/>
              <a:gd name="connsiteY364" fmla="*/ 6304548 h 15135727"/>
              <a:gd name="connsiteX365" fmla="*/ 1323474 w 8128084"/>
              <a:gd name="connsiteY365" fmla="*/ 6015790 h 15135727"/>
              <a:gd name="connsiteX366" fmla="*/ 1540042 w 8128084"/>
              <a:gd name="connsiteY366" fmla="*/ 5871411 h 15135727"/>
              <a:gd name="connsiteX367" fmla="*/ 1540042 w 8128084"/>
              <a:gd name="connsiteY367" fmla="*/ 5751095 h 15135727"/>
              <a:gd name="connsiteX368" fmla="*/ 1395664 w 8128084"/>
              <a:gd name="connsiteY368" fmla="*/ 5799221 h 15135727"/>
              <a:gd name="connsiteX369" fmla="*/ 1179095 w 8128084"/>
              <a:gd name="connsiteY369" fmla="*/ 5799221 h 15135727"/>
              <a:gd name="connsiteX370" fmla="*/ 890337 w 8128084"/>
              <a:gd name="connsiteY370" fmla="*/ 5775158 h 15135727"/>
              <a:gd name="connsiteX371" fmla="*/ 697832 w 8128084"/>
              <a:gd name="connsiteY371" fmla="*/ 5606716 h 15135727"/>
              <a:gd name="connsiteX372" fmla="*/ 577516 w 8128084"/>
              <a:gd name="connsiteY372" fmla="*/ 5582653 h 15135727"/>
              <a:gd name="connsiteX373" fmla="*/ 697832 w 8128084"/>
              <a:gd name="connsiteY373" fmla="*/ 5775158 h 15135727"/>
              <a:gd name="connsiteX374" fmla="*/ 409074 w 8128084"/>
              <a:gd name="connsiteY374" fmla="*/ 5799221 h 15135727"/>
              <a:gd name="connsiteX375" fmla="*/ 168442 w 8128084"/>
              <a:gd name="connsiteY375" fmla="*/ 5702969 h 15135727"/>
              <a:gd name="connsiteX376" fmla="*/ 264695 w 8128084"/>
              <a:gd name="connsiteY376" fmla="*/ 5558590 h 15135727"/>
              <a:gd name="connsiteX377" fmla="*/ 144379 w 8128084"/>
              <a:gd name="connsiteY377" fmla="*/ 5510464 h 15135727"/>
              <a:gd name="connsiteX378" fmla="*/ 0 w 8128084"/>
              <a:gd name="connsiteY378" fmla="*/ 5462337 h 15135727"/>
              <a:gd name="connsiteX379" fmla="*/ 96253 w 8128084"/>
              <a:gd name="connsiteY37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540042 w 8128084"/>
              <a:gd name="connsiteY354" fmla="*/ 7363327 h 15135727"/>
              <a:gd name="connsiteX355" fmla="*/ 1299411 w 8128084"/>
              <a:gd name="connsiteY355" fmla="*/ 7315200 h 15135727"/>
              <a:gd name="connsiteX356" fmla="*/ 1130969 w 8128084"/>
              <a:gd name="connsiteY356" fmla="*/ 7339264 h 15135727"/>
              <a:gd name="connsiteX357" fmla="*/ 1034716 w 8128084"/>
              <a:gd name="connsiteY357" fmla="*/ 7315200 h 15135727"/>
              <a:gd name="connsiteX358" fmla="*/ 1155032 w 8128084"/>
              <a:gd name="connsiteY358" fmla="*/ 7050506 h 15135727"/>
              <a:gd name="connsiteX359" fmla="*/ 1155032 w 8128084"/>
              <a:gd name="connsiteY359" fmla="*/ 6930190 h 15135727"/>
              <a:gd name="connsiteX360" fmla="*/ 1155032 w 8128084"/>
              <a:gd name="connsiteY360" fmla="*/ 6761748 h 15135727"/>
              <a:gd name="connsiteX361" fmla="*/ 1203158 w 8128084"/>
              <a:gd name="connsiteY361" fmla="*/ 6617369 h 15135727"/>
              <a:gd name="connsiteX362" fmla="*/ 1371600 w 8128084"/>
              <a:gd name="connsiteY362" fmla="*/ 6472990 h 15135727"/>
              <a:gd name="connsiteX363" fmla="*/ 1443790 w 8128084"/>
              <a:gd name="connsiteY363" fmla="*/ 6328611 h 15135727"/>
              <a:gd name="connsiteX364" fmla="*/ 1419727 w 8128084"/>
              <a:gd name="connsiteY364" fmla="*/ 6208295 h 15135727"/>
              <a:gd name="connsiteX365" fmla="*/ 1275348 w 8128084"/>
              <a:gd name="connsiteY365" fmla="*/ 6304548 h 15135727"/>
              <a:gd name="connsiteX366" fmla="*/ 1323474 w 8128084"/>
              <a:gd name="connsiteY366" fmla="*/ 6015790 h 15135727"/>
              <a:gd name="connsiteX367" fmla="*/ 1540042 w 8128084"/>
              <a:gd name="connsiteY367" fmla="*/ 5871411 h 15135727"/>
              <a:gd name="connsiteX368" fmla="*/ 1540042 w 8128084"/>
              <a:gd name="connsiteY368" fmla="*/ 5751095 h 15135727"/>
              <a:gd name="connsiteX369" fmla="*/ 1395664 w 8128084"/>
              <a:gd name="connsiteY369" fmla="*/ 5799221 h 15135727"/>
              <a:gd name="connsiteX370" fmla="*/ 1179095 w 8128084"/>
              <a:gd name="connsiteY370" fmla="*/ 5799221 h 15135727"/>
              <a:gd name="connsiteX371" fmla="*/ 890337 w 8128084"/>
              <a:gd name="connsiteY371" fmla="*/ 5775158 h 15135727"/>
              <a:gd name="connsiteX372" fmla="*/ 697832 w 8128084"/>
              <a:gd name="connsiteY372" fmla="*/ 5606716 h 15135727"/>
              <a:gd name="connsiteX373" fmla="*/ 577516 w 8128084"/>
              <a:gd name="connsiteY373" fmla="*/ 5582653 h 15135727"/>
              <a:gd name="connsiteX374" fmla="*/ 697832 w 8128084"/>
              <a:gd name="connsiteY374" fmla="*/ 5775158 h 15135727"/>
              <a:gd name="connsiteX375" fmla="*/ 409074 w 8128084"/>
              <a:gd name="connsiteY375" fmla="*/ 5799221 h 15135727"/>
              <a:gd name="connsiteX376" fmla="*/ 168442 w 8128084"/>
              <a:gd name="connsiteY376" fmla="*/ 5702969 h 15135727"/>
              <a:gd name="connsiteX377" fmla="*/ 264695 w 8128084"/>
              <a:gd name="connsiteY377" fmla="*/ 5558590 h 15135727"/>
              <a:gd name="connsiteX378" fmla="*/ 144379 w 8128084"/>
              <a:gd name="connsiteY378" fmla="*/ 5510464 h 15135727"/>
              <a:gd name="connsiteX379" fmla="*/ 0 w 8128084"/>
              <a:gd name="connsiteY379" fmla="*/ 5462337 h 15135727"/>
              <a:gd name="connsiteX380" fmla="*/ 96253 w 8128084"/>
              <a:gd name="connsiteY38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1155032 w 8128084"/>
              <a:gd name="connsiteY359" fmla="*/ 7050506 h 15135727"/>
              <a:gd name="connsiteX360" fmla="*/ 1155032 w 8128084"/>
              <a:gd name="connsiteY360" fmla="*/ 6930190 h 15135727"/>
              <a:gd name="connsiteX361" fmla="*/ 1155032 w 8128084"/>
              <a:gd name="connsiteY361" fmla="*/ 6761748 h 15135727"/>
              <a:gd name="connsiteX362" fmla="*/ 1203158 w 8128084"/>
              <a:gd name="connsiteY362" fmla="*/ 6617369 h 15135727"/>
              <a:gd name="connsiteX363" fmla="*/ 1371600 w 8128084"/>
              <a:gd name="connsiteY363" fmla="*/ 6472990 h 15135727"/>
              <a:gd name="connsiteX364" fmla="*/ 1443790 w 8128084"/>
              <a:gd name="connsiteY364" fmla="*/ 6328611 h 15135727"/>
              <a:gd name="connsiteX365" fmla="*/ 1419727 w 8128084"/>
              <a:gd name="connsiteY365" fmla="*/ 6208295 h 15135727"/>
              <a:gd name="connsiteX366" fmla="*/ 1275348 w 8128084"/>
              <a:gd name="connsiteY366" fmla="*/ 6304548 h 15135727"/>
              <a:gd name="connsiteX367" fmla="*/ 1323474 w 8128084"/>
              <a:gd name="connsiteY367" fmla="*/ 6015790 h 15135727"/>
              <a:gd name="connsiteX368" fmla="*/ 1540042 w 8128084"/>
              <a:gd name="connsiteY368" fmla="*/ 5871411 h 15135727"/>
              <a:gd name="connsiteX369" fmla="*/ 1540042 w 8128084"/>
              <a:gd name="connsiteY369" fmla="*/ 5751095 h 15135727"/>
              <a:gd name="connsiteX370" fmla="*/ 1395664 w 8128084"/>
              <a:gd name="connsiteY370" fmla="*/ 5799221 h 15135727"/>
              <a:gd name="connsiteX371" fmla="*/ 1179095 w 8128084"/>
              <a:gd name="connsiteY371" fmla="*/ 5799221 h 15135727"/>
              <a:gd name="connsiteX372" fmla="*/ 890337 w 8128084"/>
              <a:gd name="connsiteY372" fmla="*/ 5775158 h 15135727"/>
              <a:gd name="connsiteX373" fmla="*/ 697832 w 8128084"/>
              <a:gd name="connsiteY373" fmla="*/ 5606716 h 15135727"/>
              <a:gd name="connsiteX374" fmla="*/ 577516 w 8128084"/>
              <a:gd name="connsiteY374" fmla="*/ 5582653 h 15135727"/>
              <a:gd name="connsiteX375" fmla="*/ 697832 w 8128084"/>
              <a:gd name="connsiteY375" fmla="*/ 5775158 h 15135727"/>
              <a:gd name="connsiteX376" fmla="*/ 409074 w 8128084"/>
              <a:gd name="connsiteY376" fmla="*/ 5799221 h 15135727"/>
              <a:gd name="connsiteX377" fmla="*/ 168442 w 8128084"/>
              <a:gd name="connsiteY377" fmla="*/ 5702969 h 15135727"/>
              <a:gd name="connsiteX378" fmla="*/ 264695 w 8128084"/>
              <a:gd name="connsiteY378" fmla="*/ 5558590 h 15135727"/>
              <a:gd name="connsiteX379" fmla="*/ 144379 w 8128084"/>
              <a:gd name="connsiteY379" fmla="*/ 5510464 h 15135727"/>
              <a:gd name="connsiteX380" fmla="*/ 0 w 8128084"/>
              <a:gd name="connsiteY380" fmla="*/ 5462337 h 15135727"/>
              <a:gd name="connsiteX381" fmla="*/ 96253 w 8128084"/>
              <a:gd name="connsiteY38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371600 w 8128084"/>
              <a:gd name="connsiteY364" fmla="*/ 647299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242427 w 8128084"/>
              <a:gd name="connsiteY368" fmla="*/ 6173203 h 15135727"/>
              <a:gd name="connsiteX369" fmla="*/ 1323474 w 8128084"/>
              <a:gd name="connsiteY369" fmla="*/ 6015790 h 15135727"/>
              <a:gd name="connsiteX370" fmla="*/ 1540042 w 8128084"/>
              <a:gd name="connsiteY370" fmla="*/ 5871411 h 15135727"/>
              <a:gd name="connsiteX371" fmla="*/ 1540042 w 8128084"/>
              <a:gd name="connsiteY371" fmla="*/ 5751095 h 15135727"/>
              <a:gd name="connsiteX372" fmla="*/ 1395664 w 8128084"/>
              <a:gd name="connsiteY372" fmla="*/ 5799221 h 15135727"/>
              <a:gd name="connsiteX373" fmla="*/ 1179095 w 8128084"/>
              <a:gd name="connsiteY373" fmla="*/ 5799221 h 15135727"/>
              <a:gd name="connsiteX374" fmla="*/ 890337 w 8128084"/>
              <a:gd name="connsiteY374" fmla="*/ 5775158 h 15135727"/>
              <a:gd name="connsiteX375" fmla="*/ 697832 w 8128084"/>
              <a:gd name="connsiteY375" fmla="*/ 5606716 h 15135727"/>
              <a:gd name="connsiteX376" fmla="*/ 577516 w 8128084"/>
              <a:gd name="connsiteY376" fmla="*/ 5582653 h 15135727"/>
              <a:gd name="connsiteX377" fmla="*/ 697832 w 8128084"/>
              <a:gd name="connsiteY377" fmla="*/ 5775158 h 15135727"/>
              <a:gd name="connsiteX378" fmla="*/ 409074 w 8128084"/>
              <a:gd name="connsiteY378" fmla="*/ 5799221 h 15135727"/>
              <a:gd name="connsiteX379" fmla="*/ 168442 w 8128084"/>
              <a:gd name="connsiteY379" fmla="*/ 5702969 h 15135727"/>
              <a:gd name="connsiteX380" fmla="*/ 264695 w 8128084"/>
              <a:gd name="connsiteY380" fmla="*/ 5558590 h 15135727"/>
              <a:gd name="connsiteX381" fmla="*/ 144379 w 8128084"/>
              <a:gd name="connsiteY381" fmla="*/ 5510464 h 15135727"/>
              <a:gd name="connsiteX382" fmla="*/ 0 w 8128084"/>
              <a:gd name="connsiteY382" fmla="*/ 5462337 h 15135727"/>
              <a:gd name="connsiteX383" fmla="*/ 96253 w 8128084"/>
              <a:gd name="connsiteY38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40042 w 8128084"/>
              <a:gd name="connsiteY371" fmla="*/ 587141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409074 w 8128084"/>
              <a:gd name="connsiteY380" fmla="*/ 5799221 h 15135727"/>
              <a:gd name="connsiteX381" fmla="*/ 168442 w 8128084"/>
              <a:gd name="connsiteY381" fmla="*/ 5702969 h 15135727"/>
              <a:gd name="connsiteX382" fmla="*/ 264695 w 8128084"/>
              <a:gd name="connsiteY382" fmla="*/ 5558590 h 15135727"/>
              <a:gd name="connsiteX383" fmla="*/ 144379 w 8128084"/>
              <a:gd name="connsiteY383" fmla="*/ 5510464 h 15135727"/>
              <a:gd name="connsiteX384" fmla="*/ 0 w 8128084"/>
              <a:gd name="connsiteY384" fmla="*/ 5462337 h 15135727"/>
              <a:gd name="connsiteX385" fmla="*/ 96253 w 8128084"/>
              <a:gd name="connsiteY38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409074 w 8128084"/>
              <a:gd name="connsiteY381" fmla="*/ 579922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31449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26428 w 8128084"/>
              <a:gd name="connsiteY214" fmla="*/ 14406684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17719 w 8128084"/>
              <a:gd name="connsiteY210" fmla="*/ 14426123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</a:cxnLst>
            <a:rect l="l" t="t" r="r" b="b"/>
            <a:pathLst>
              <a:path w="8128084" h="15135727">
                <a:moveTo>
                  <a:pt x="96253" y="5245769"/>
                </a:moveTo>
                <a:lnTo>
                  <a:pt x="144379" y="4981074"/>
                </a:lnTo>
                <a:lnTo>
                  <a:pt x="178719" y="4834941"/>
                </a:lnTo>
                <a:cubicBezTo>
                  <a:pt x="238543" y="4809541"/>
                  <a:pt x="274554" y="4722228"/>
                  <a:pt x="334378" y="4696828"/>
                </a:cubicBezTo>
                <a:lnTo>
                  <a:pt x="553453" y="4692316"/>
                </a:lnTo>
                <a:cubicBezTo>
                  <a:pt x="585537" y="4604084"/>
                  <a:pt x="607637" y="4472113"/>
                  <a:pt x="649706" y="4427621"/>
                </a:cubicBezTo>
                <a:cubicBezTo>
                  <a:pt x="691775" y="4383129"/>
                  <a:pt x="757740" y="4449429"/>
                  <a:pt x="805866" y="4425366"/>
                </a:cubicBezTo>
                <a:lnTo>
                  <a:pt x="867026" y="4311817"/>
                </a:lnTo>
                <a:cubicBezTo>
                  <a:pt x="910682" y="4277686"/>
                  <a:pt x="1035134" y="4271504"/>
                  <a:pt x="1077328" y="4253916"/>
                </a:cubicBezTo>
                <a:cubicBezTo>
                  <a:pt x="1119522" y="4236328"/>
                  <a:pt x="1097172" y="4222960"/>
                  <a:pt x="1120191" y="4206291"/>
                </a:cubicBezTo>
                <a:cubicBezTo>
                  <a:pt x="1143210" y="4189622"/>
                  <a:pt x="1222710" y="4203199"/>
                  <a:pt x="1263066" y="4182478"/>
                </a:cubicBezTo>
                <a:cubicBezTo>
                  <a:pt x="1303422" y="4161757"/>
                  <a:pt x="1326607" y="4105777"/>
                  <a:pt x="1362326" y="4081965"/>
                </a:cubicBezTo>
                <a:cubicBezTo>
                  <a:pt x="1400677" y="4067844"/>
                  <a:pt x="1434265" y="4039437"/>
                  <a:pt x="1472616" y="4025316"/>
                </a:cubicBezTo>
                <a:lnTo>
                  <a:pt x="1559344" y="4013535"/>
                </a:lnTo>
                <a:lnTo>
                  <a:pt x="1708485" y="3826042"/>
                </a:lnTo>
                <a:cubicBezTo>
                  <a:pt x="1742574" y="3817854"/>
                  <a:pt x="1786189" y="3866816"/>
                  <a:pt x="1820278" y="3858628"/>
                </a:cubicBezTo>
                <a:lnTo>
                  <a:pt x="1910766" y="3735053"/>
                </a:lnTo>
                <a:cubicBezTo>
                  <a:pt x="1952041" y="3709570"/>
                  <a:pt x="1964741" y="3641224"/>
                  <a:pt x="2006016" y="3615741"/>
                </a:cubicBezTo>
                <a:cubicBezTo>
                  <a:pt x="2034591" y="3609391"/>
                  <a:pt x="2063166" y="3655428"/>
                  <a:pt x="2091741" y="3649078"/>
                </a:cubicBezTo>
                <a:cubicBezTo>
                  <a:pt x="2108368" y="3627856"/>
                  <a:pt x="2137277" y="3607135"/>
                  <a:pt x="2141621" y="3585411"/>
                </a:cubicBezTo>
                <a:cubicBezTo>
                  <a:pt x="2145965" y="3563687"/>
                  <a:pt x="2111040" y="3546225"/>
                  <a:pt x="2117808" y="3518736"/>
                </a:cubicBezTo>
                <a:cubicBezTo>
                  <a:pt x="2124576" y="3491247"/>
                  <a:pt x="2151230" y="3429418"/>
                  <a:pt x="2182228" y="3420478"/>
                </a:cubicBezTo>
                <a:lnTo>
                  <a:pt x="2286000" y="3489158"/>
                </a:lnTo>
                <a:cubicBezTo>
                  <a:pt x="2287922" y="3413877"/>
                  <a:pt x="2332706" y="3324309"/>
                  <a:pt x="2334628" y="3249028"/>
                </a:cubicBezTo>
                <a:lnTo>
                  <a:pt x="2381502" y="3088858"/>
                </a:lnTo>
                <a:cubicBezTo>
                  <a:pt x="2432552" y="3062873"/>
                  <a:pt x="2493128" y="3084513"/>
                  <a:pt x="2544178" y="3058528"/>
                </a:cubicBezTo>
                <a:cubicBezTo>
                  <a:pt x="2569703" y="3039979"/>
                  <a:pt x="2452354" y="3005222"/>
                  <a:pt x="2477503" y="2977566"/>
                </a:cubicBezTo>
                <a:cubicBezTo>
                  <a:pt x="2502652" y="2949910"/>
                  <a:pt x="2650624" y="2925136"/>
                  <a:pt x="2695074" y="2892592"/>
                </a:cubicBezTo>
                <a:cubicBezTo>
                  <a:pt x="2711450" y="2855829"/>
                  <a:pt x="2780215" y="2866691"/>
                  <a:pt x="2796591" y="2829928"/>
                </a:cubicBezTo>
                <a:lnTo>
                  <a:pt x="2829928" y="2517107"/>
                </a:lnTo>
                <a:cubicBezTo>
                  <a:pt x="2870409" y="2452813"/>
                  <a:pt x="3025358" y="2532564"/>
                  <a:pt x="3006141" y="2401303"/>
                </a:cubicBezTo>
                <a:cubicBezTo>
                  <a:pt x="3067886" y="2374817"/>
                  <a:pt x="3162049" y="2383047"/>
                  <a:pt x="3200400" y="2296277"/>
                </a:cubicBezTo>
                <a:cubicBezTo>
                  <a:pt x="3240422" y="2285248"/>
                  <a:pt x="3285206" y="2231357"/>
                  <a:pt x="3325228" y="2220328"/>
                </a:cubicBezTo>
                <a:lnTo>
                  <a:pt x="3441032" y="2237874"/>
                </a:lnTo>
                <a:cubicBezTo>
                  <a:pt x="3454818" y="2265363"/>
                  <a:pt x="3520992" y="2273802"/>
                  <a:pt x="3534778" y="2301291"/>
                </a:cubicBezTo>
                <a:lnTo>
                  <a:pt x="3585160" y="2517107"/>
                </a:lnTo>
                <a:lnTo>
                  <a:pt x="3801979" y="2565735"/>
                </a:lnTo>
                <a:lnTo>
                  <a:pt x="3946358" y="2550695"/>
                </a:lnTo>
                <a:lnTo>
                  <a:pt x="4018548" y="2598821"/>
                </a:lnTo>
                <a:lnTo>
                  <a:pt x="4138864" y="2574758"/>
                </a:lnTo>
                <a:lnTo>
                  <a:pt x="4307306" y="2671011"/>
                </a:lnTo>
                <a:lnTo>
                  <a:pt x="4427621" y="2622885"/>
                </a:lnTo>
                <a:cubicBezTo>
                  <a:pt x="4458619" y="2639512"/>
                  <a:pt x="4518193" y="2594226"/>
                  <a:pt x="4549191" y="2610853"/>
                </a:cubicBezTo>
                <a:lnTo>
                  <a:pt x="4668253" y="2743200"/>
                </a:lnTo>
                <a:lnTo>
                  <a:pt x="4788569" y="2815390"/>
                </a:lnTo>
                <a:lnTo>
                  <a:pt x="4957011" y="2719137"/>
                </a:lnTo>
                <a:lnTo>
                  <a:pt x="4981074" y="2382253"/>
                </a:lnTo>
                <a:lnTo>
                  <a:pt x="4981074" y="2382253"/>
                </a:lnTo>
                <a:cubicBezTo>
                  <a:pt x="4975769" y="2369553"/>
                  <a:pt x="4971215" y="2329865"/>
                  <a:pt x="4949241" y="2306053"/>
                </a:cubicBezTo>
                <a:cubicBezTo>
                  <a:pt x="4927267" y="2282241"/>
                  <a:pt x="4853615" y="2280361"/>
                  <a:pt x="4849228" y="2239378"/>
                </a:cubicBezTo>
                <a:lnTo>
                  <a:pt x="4884821" y="2093495"/>
                </a:lnTo>
                <a:lnTo>
                  <a:pt x="4820653" y="2010778"/>
                </a:lnTo>
                <a:lnTo>
                  <a:pt x="4697831" y="1900990"/>
                </a:lnTo>
                <a:lnTo>
                  <a:pt x="4764506" y="1804737"/>
                </a:lnTo>
                <a:cubicBezTo>
                  <a:pt x="4795922" y="1759117"/>
                  <a:pt x="4903537" y="1732548"/>
                  <a:pt x="4934953" y="1686928"/>
                </a:cubicBezTo>
                <a:lnTo>
                  <a:pt x="4957011" y="1564106"/>
                </a:lnTo>
                <a:cubicBezTo>
                  <a:pt x="4997283" y="1563772"/>
                  <a:pt x="5047081" y="1539625"/>
                  <a:pt x="5087353" y="1539291"/>
                </a:cubicBezTo>
                <a:lnTo>
                  <a:pt x="5221706" y="1588169"/>
                </a:lnTo>
                <a:cubicBezTo>
                  <a:pt x="5243597" y="1590926"/>
                  <a:pt x="5275012" y="1660359"/>
                  <a:pt x="5296903" y="1663116"/>
                </a:cubicBezTo>
                <a:lnTo>
                  <a:pt x="5481637" y="1641558"/>
                </a:lnTo>
                <a:lnTo>
                  <a:pt x="5799221" y="1684421"/>
                </a:lnTo>
                <a:cubicBezTo>
                  <a:pt x="5806407" y="1647157"/>
                  <a:pt x="5870742" y="1633705"/>
                  <a:pt x="5877928" y="1596441"/>
                </a:cubicBezTo>
                <a:lnTo>
                  <a:pt x="5871411" y="1443790"/>
                </a:lnTo>
                <a:lnTo>
                  <a:pt x="6087979" y="1395664"/>
                </a:lnTo>
                <a:lnTo>
                  <a:pt x="6173704" y="1092367"/>
                </a:lnTo>
                <a:cubicBezTo>
                  <a:pt x="6233611" y="1019258"/>
                  <a:pt x="6341144" y="1069975"/>
                  <a:pt x="6424864" y="1058779"/>
                </a:cubicBezTo>
                <a:lnTo>
                  <a:pt x="6803608" y="812382"/>
                </a:lnTo>
                <a:lnTo>
                  <a:pt x="6656973" y="606844"/>
                </a:lnTo>
                <a:lnTo>
                  <a:pt x="6766260" y="524377"/>
                </a:lnTo>
                <a:lnTo>
                  <a:pt x="6858000" y="360948"/>
                </a:lnTo>
                <a:cubicBezTo>
                  <a:pt x="6837697" y="313991"/>
                  <a:pt x="6784056" y="314660"/>
                  <a:pt x="6763753" y="267703"/>
                </a:cubicBezTo>
                <a:cubicBezTo>
                  <a:pt x="6763085" y="218574"/>
                  <a:pt x="6800516" y="159920"/>
                  <a:pt x="6799848" y="110791"/>
                </a:cubicBezTo>
                <a:lnTo>
                  <a:pt x="7194885" y="0"/>
                </a:lnTo>
                <a:cubicBezTo>
                  <a:pt x="7218948" y="40105"/>
                  <a:pt x="7216943" y="100263"/>
                  <a:pt x="7267074" y="120316"/>
                </a:cubicBezTo>
                <a:cubicBezTo>
                  <a:pt x="7317205" y="140369"/>
                  <a:pt x="7466180" y="87354"/>
                  <a:pt x="7495674" y="120316"/>
                </a:cubicBezTo>
                <a:cubicBezTo>
                  <a:pt x="7525168" y="153278"/>
                  <a:pt x="7461251" y="252162"/>
                  <a:pt x="7444039" y="318085"/>
                </a:cubicBezTo>
                <a:lnTo>
                  <a:pt x="7628021" y="433137"/>
                </a:lnTo>
                <a:cubicBezTo>
                  <a:pt x="7654257" y="460542"/>
                  <a:pt x="7742405" y="435561"/>
                  <a:pt x="7768641" y="462966"/>
                </a:cubicBezTo>
                <a:lnTo>
                  <a:pt x="7796464" y="649706"/>
                </a:lnTo>
                <a:cubicBezTo>
                  <a:pt x="7907004" y="731587"/>
                  <a:pt x="8027069" y="808707"/>
                  <a:pt x="8128084" y="895350"/>
                </a:cubicBezTo>
                <a:cubicBezTo>
                  <a:pt x="8124574" y="1064628"/>
                  <a:pt x="8035341" y="1186280"/>
                  <a:pt x="7988969" y="1288883"/>
                </a:cubicBezTo>
                <a:cubicBezTo>
                  <a:pt x="7972676" y="1267577"/>
                  <a:pt x="7913520" y="1212934"/>
                  <a:pt x="7897227" y="1191628"/>
                </a:cubicBezTo>
                <a:lnTo>
                  <a:pt x="7844590" y="1058779"/>
                </a:lnTo>
                <a:cubicBezTo>
                  <a:pt x="7806573" y="1091950"/>
                  <a:pt x="7720932" y="1096545"/>
                  <a:pt x="7682915" y="1129716"/>
                </a:cubicBezTo>
                <a:lnTo>
                  <a:pt x="7483642" y="1371600"/>
                </a:lnTo>
                <a:cubicBezTo>
                  <a:pt x="7419891" y="1376697"/>
                  <a:pt x="7403766" y="1438944"/>
                  <a:pt x="7340015" y="1444041"/>
                </a:cubicBezTo>
                <a:lnTo>
                  <a:pt x="7276599" y="1476627"/>
                </a:lnTo>
                <a:lnTo>
                  <a:pt x="7243011" y="1588169"/>
                </a:lnTo>
                <a:cubicBezTo>
                  <a:pt x="7211846" y="1602039"/>
                  <a:pt x="7218780" y="1673058"/>
                  <a:pt x="7187615" y="1686928"/>
                </a:cubicBezTo>
                <a:lnTo>
                  <a:pt x="6978316" y="1732548"/>
                </a:lnTo>
                <a:cubicBezTo>
                  <a:pt x="6930607" y="1801479"/>
                  <a:pt x="6940049" y="1927560"/>
                  <a:pt x="6892340" y="1996491"/>
                </a:cubicBezTo>
                <a:lnTo>
                  <a:pt x="6737685" y="2093495"/>
                </a:lnTo>
                <a:cubicBezTo>
                  <a:pt x="6736849" y="2138948"/>
                  <a:pt x="6797926" y="2179638"/>
                  <a:pt x="6797090" y="2225091"/>
                </a:cubicBezTo>
                <a:lnTo>
                  <a:pt x="6737685" y="2382253"/>
                </a:lnTo>
                <a:lnTo>
                  <a:pt x="6665495" y="2430379"/>
                </a:lnTo>
                <a:lnTo>
                  <a:pt x="6906127" y="2646948"/>
                </a:lnTo>
                <a:cubicBezTo>
                  <a:pt x="6906294" y="2698416"/>
                  <a:pt x="6995360" y="2749885"/>
                  <a:pt x="6995527" y="2801353"/>
                </a:cubicBezTo>
                <a:cubicBezTo>
                  <a:pt x="6965727" y="2862179"/>
                  <a:pt x="6909385" y="2923841"/>
                  <a:pt x="6906127" y="2983832"/>
                </a:cubicBezTo>
                <a:cubicBezTo>
                  <a:pt x="6902869" y="3043823"/>
                  <a:pt x="6975977" y="3121193"/>
                  <a:pt x="6975977" y="3161298"/>
                </a:cubicBezTo>
                <a:lnTo>
                  <a:pt x="6833937" y="3368842"/>
                </a:lnTo>
                <a:lnTo>
                  <a:pt x="6906127" y="3609808"/>
                </a:lnTo>
                <a:lnTo>
                  <a:pt x="6812882" y="3718427"/>
                </a:lnTo>
                <a:lnTo>
                  <a:pt x="6737685" y="3729790"/>
                </a:lnTo>
                <a:lnTo>
                  <a:pt x="6545179" y="3870492"/>
                </a:lnTo>
                <a:lnTo>
                  <a:pt x="6328611" y="3753853"/>
                </a:lnTo>
                <a:lnTo>
                  <a:pt x="6273132" y="3843756"/>
                </a:lnTo>
                <a:lnTo>
                  <a:pt x="6317582" y="3959058"/>
                </a:lnTo>
                <a:cubicBezTo>
                  <a:pt x="6313098" y="3993816"/>
                  <a:pt x="6220381" y="3965018"/>
                  <a:pt x="6195427" y="4014203"/>
                </a:cubicBezTo>
                <a:cubicBezTo>
                  <a:pt x="6170473" y="4063388"/>
                  <a:pt x="6190081" y="4201249"/>
                  <a:pt x="6167856" y="4254166"/>
                </a:cubicBezTo>
                <a:cubicBezTo>
                  <a:pt x="6132596" y="4280012"/>
                  <a:pt x="6135437" y="4369357"/>
                  <a:pt x="6100177" y="4395203"/>
                </a:cubicBezTo>
                <a:lnTo>
                  <a:pt x="5925887" y="4428958"/>
                </a:lnTo>
                <a:lnTo>
                  <a:pt x="5806908" y="4559635"/>
                </a:lnTo>
                <a:lnTo>
                  <a:pt x="5694279" y="4630487"/>
                </a:lnTo>
                <a:lnTo>
                  <a:pt x="5548564" y="4664577"/>
                </a:lnTo>
                <a:lnTo>
                  <a:pt x="5542214" y="4825332"/>
                </a:lnTo>
                <a:lnTo>
                  <a:pt x="5362408" y="5057274"/>
                </a:lnTo>
                <a:cubicBezTo>
                  <a:pt x="5273898" y="5080000"/>
                  <a:pt x="5198087" y="5172577"/>
                  <a:pt x="5109577" y="5195303"/>
                </a:cubicBezTo>
                <a:lnTo>
                  <a:pt x="5005137" y="5149516"/>
                </a:lnTo>
                <a:cubicBezTo>
                  <a:pt x="4982800" y="5149962"/>
                  <a:pt x="4966814" y="5220257"/>
                  <a:pt x="4944477" y="5220703"/>
                </a:cubicBezTo>
                <a:lnTo>
                  <a:pt x="4705016" y="5193966"/>
                </a:lnTo>
                <a:cubicBezTo>
                  <a:pt x="4676886" y="5219812"/>
                  <a:pt x="4693207" y="5277407"/>
                  <a:pt x="4665077" y="5303253"/>
                </a:cubicBezTo>
                <a:lnTo>
                  <a:pt x="4523874" y="5366085"/>
                </a:lnTo>
                <a:cubicBezTo>
                  <a:pt x="4452408" y="5381124"/>
                  <a:pt x="4349193" y="5440614"/>
                  <a:pt x="4277727" y="5455653"/>
                </a:cubicBezTo>
                <a:lnTo>
                  <a:pt x="4211053" y="5414211"/>
                </a:lnTo>
                <a:lnTo>
                  <a:pt x="4140200" y="5409198"/>
                </a:lnTo>
                <a:lnTo>
                  <a:pt x="4018548" y="5630779"/>
                </a:lnTo>
                <a:lnTo>
                  <a:pt x="4065337" y="5890461"/>
                </a:lnTo>
                <a:cubicBezTo>
                  <a:pt x="4068400" y="5936025"/>
                  <a:pt x="4160364" y="5968889"/>
                  <a:pt x="4163427" y="6014453"/>
                </a:cubicBezTo>
                <a:lnTo>
                  <a:pt x="4154237" y="6184232"/>
                </a:lnTo>
                <a:cubicBezTo>
                  <a:pt x="4152120" y="6229740"/>
                  <a:pt x="4202418" y="6263718"/>
                  <a:pt x="4201527" y="6312903"/>
                </a:cubicBezTo>
                <a:cubicBezTo>
                  <a:pt x="4200636" y="6362088"/>
                  <a:pt x="4166909" y="6468478"/>
                  <a:pt x="4148890" y="6479340"/>
                </a:cubicBezTo>
                <a:lnTo>
                  <a:pt x="4023561" y="6295524"/>
                </a:lnTo>
                <a:lnTo>
                  <a:pt x="3946358" y="6376737"/>
                </a:lnTo>
                <a:cubicBezTo>
                  <a:pt x="3974264" y="6423192"/>
                  <a:pt x="3983121" y="6507748"/>
                  <a:pt x="4011027" y="6554203"/>
                </a:cubicBezTo>
                <a:lnTo>
                  <a:pt x="4114800" y="6641432"/>
                </a:lnTo>
                <a:cubicBezTo>
                  <a:pt x="4160642" y="6656806"/>
                  <a:pt x="4187435" y="6703929"/>
                  <a:pt x="4233277" y="6719303"/>
                </a:cubicBezTo>
                <a:lnTo>
                  <a:pt x="4451685" y="6737685"/>
                </a:lnTo>
                <a:cubicBezTo>
                  <a:pt x="4480482" y="6778124"/>
                  <a:pt x="4541030" y="6780464"/>
                  <a:pt x="4569827" y="6820903"/>
                </a:cubicBezTo>
                <a:lnTo>
                  <a:pt x="4620127" y="6978316"/>
                </a:lnTo>
                <a:lnTo>
                  <a:pt x="4810292" y="7107321"/>
                </a:lnTo>
                <a:lnTo>
                  <a:pt x="5077327" y="7387390"/>
                </a:lnTo>
                <a:lnTo>
                  <a:pt x="5239753" y="7483308"/>
                </a:lnTo>
                <a:lnTo>
                  <a:pt x="5223042" y="7783764"/>
                </a:lnTo>
                <a:lnTo>
                  <a:pt x="5486400" y="7964906"/>
                </a:lnTo>
                <a:lnTo>
                  <a:pt x="5461000" y="8280066"/>
                </a:lnTo>
                <a:cubicBezTo>
                  <a:pt x="5486038" y="8375149"/>
                  <a:pt x="5543159" y="8511396"/>
                  <a:pt x="5579477" y="8567153"/>
                </a:cubicBezTo>
                <a:cubicBezTo>
                  <a:pt x="5615795" y="8622910"/>
                  <a:pt x="5622814" y="8546878"/>
                  <a:pt x="5678906" y="8614611"/>
                </a:cubicBezTo>
                <a:cubicBezTo>
                  <a:pt x="5757946" y="8734258"/>
                  <a:pt x="5786187" y="8853906"/>
                  <a:pt x="5865227" y="8973553"/>
                </a:cubicBezTo>
                <a:lnTo>
                  <a:pt x="5963987" y="9052761"/>
                </a:lnTo>
                <a:cubicBezTo>
                  <a:pt x="5981867" y="9077158"/>
                  <a:pt x="6063247" y="9101556"/>
                  <a:pt x="6081127" y="9125953"/>
                </a:cubicBezTo>
                <a:lnTo>
                  <a:pt x="6160169" y="9336506"/>
                </a:lnTo>
                <a:cubicBezTo>
                  <a:pt x="6171922" y="9359455"/>
                  <a:pt x="6240824" y="9357004"/>
                  <a:pt x="6252577" y="9379953"/>
                </a:cubicBezTo>
                <a:lnTo>
                  <a:pt x="6280485" y="9601200"/>
                </a:lnTo>
                <a:lnTo>
                  <a:pt x="6438900" y="9755606"/>
                </a:lnTo>
                <a:lnTo>
                  <a:pt x="6569242" y="10058400"/>
                </a:lnTo>
                <a:lnTo>
                  <a:pt x="6713621" y="10106527"/>
                </a:lnTo>
                <a:lnTo>
                  <a:pt x="6665829" y="10304379"/>
                </a:lnTo>
                <a:lnTo>
                  <a:pt x="6569242" y="10443411"/>
                </a:lnTo>
                <a:lnTo>
                  <a:pt x="6694906" y="10733506"/>
                </a:lnTo>
                <a:lnTo>
                  <a:pt x="6761748" y="10924674"/>
                </a:lnTo>
                <a:lnTo>
                  <a:pt x="6641432" y="11093116"/>
                </a:lnTo>
                <a:lnTo>
                  <a:pt x="6713621" y="11261558"/>
                </a:lnTo>
                <a:lnTo>
                  <a:pt x="6782135" y="11526253"/>
                </a:lnTo>
                <a:lnTo>
                  <a:pt x="6617369" y="11839074"/>
                </a:lnTo>
                <a:lnTo>
                  <a:pt x="6617369" y="12031579"/>
                </a:lnTo>
                <a:lnTo>
                  <a:pt x="6641432" y="12127832"/>
                </a:lnTo>
                <a:cubicBezTo>
                  <a:pt x="6670564" y="12109339"/>
                  <a:pt x="6680645" y="11963846"/>
                  <a:pt x="6709777" y="11945353"/>
                </a:cubicBezTo>
                <a:lnTo>
                  <a:pt x="6799848" y="12006179"/>
                </a:lnTo>
                <a:lnTo>
                  <a:pt x="6761748" y="12296274"/>
                </a:lnTo>
                <a:lnTo>
                  <a:pt x="6689558" y="12512842"/>
                </a:lnTo>
                <a:cubicBezTo>
                  <a:pt x="6689892" y="12575674"/>
                  <a:pt x="6690227" y="12638505"/>
                  <a:pt x="6690561" y="12701337"/>
                </a:cubicBezTo>
                <a:lnTo>
                  <a:pt x="6747042" y="12835690"/>
                </a:lnTo>
                <a:cubicBezTo>
                  <a:pt x="6726154" y="12858528"/>
                  <a:pt x="6686215" y="12868665"/>
                  <a:pt x="6665327" y="12891503"/>
                </a:cubicBezTo>
                <a:lnTo>
                  <a:pt x="6494379" y="13090358"/>
                </a:lnTo>
                <a:lnTo>
                  <a:pt x="6525127" y="13367753"/>
                </a:lnTo>
                <a:cubicBezTo>
                  <a:pt x="6478727" y="13405853"/>
                  <a:pt x="6445027" y="13494753"/>
                  <a:pt x="6398627" y="13532853"/>
                </a:cubicBezTo>
                <a:lnTo>
                  <a:pt x="6256421" y="13571621"/>
                </a:lnTo>
                <a:cubicBezTo>
                  <a:pt x="6223390" y="13588332"/>
                  <a:pt x="6253858" y="13655842"/>
                  <a:pt x="6220827" y="13672553"/>
                </a:cubicBezTo>
                <a:lnTo>
                  <a:pt x="6087979" y="13667874"/>
                </a:lnTo>
                <a:lnTo>
                  <a:pt x="5943600" y="13716000"/>
                </a:lnTo>
                <a:lnTo>
                  <a:pt x="5722019" y="13591674"/>
                </a:lnTo>
                <a:lnTo>
                  <a:pt x="5582653" y="13691937"/>
                </a:lnTo>
                <a:lnTo>
                  <a:pt x="5631782" y="13842666"/>
                </a:lnTo>
                <a:cubicBezTo>
                  <a:pt x="5636544" y="13886002"/>
                  <a:pt x="5689265" y="13910567"/>
                  <a:pt x="5681077" y="13945603"/>
                </a:cubicBezTo>
                <a:cubicBezTo>
                  <a:pt x="5672889" y="13980640"/>
                  <a:pt x="5606995" y="14028543"/>
                  <a:pt x="5582653" y="14052885"/>
                </a:cubicBezTo>
                <a:cubicBezTo>
                  <a:pt x="5566778" y="14065808"/>
                  <a:pt x="5589002" y="14167630"/>
                  <a:pt x="5573127" y="14180553"/>
                </a:cubicBezTo>
                <a:lnTo>
                  <a:pt x="5462337" y="14149137"/>
                </a:lnTo>
                <a:cubicBezTo>
                  <a:pt x="5440000" y="14117276"/>
                  <a:pt x="5493864" y="14060014"/>
                  <a:pt x="5471527" y="14028153"/>
                </a:cubicBezTo>
                <a:lnTo>
                  <a:pt x="5354721" y="14049208"/>
                </a:lnTo>
                <a:cubicBezTo>
                  <a:pt x="5338623" y="14052773"/>
                  <a:pt x="5322525" y="14100788"/>
                  <a:pt x="5306427" y="14104353"/>
                </a:cubicBezTo>
                <a:lnTo>
                  <a:pt x="5239419" y="14080958"/>
                </a:lnTo>
                <a:lnTo>
                  <a:pt x="5245769" y="13956632"/>
                </a:lnTo>
                <a:lnTo>
                  <a:pt x="5031540" y="14007432"/>
                </a:lnTo>
                <a:lnTo>
                  <a:pt x="4936624" y="13917529"/>
                </a:lnTo>
                <a:cubicBezTo>
                  <a:pt x="4871230" y="13914521"/>
                  <a:pt x="4817255" y="13940089"/>
                  <a:pt x="4740442" y="13946606"/>
                </a:cubicBezTo>
                <a:cubicBezTo>
                  <a:pt x="4663629" y="13953123"/>
                  <a:pt x="4563979" y="13940590"/>
                  <a:pt x="4475748" y="13956632"/>
                </a:cubicBezTo>
                <a:lnTo>
                  <a:pt x="4379495" y="14028821"/>
                </a:lnTo>
                <a:lnTo>
                  <a:pt x="4403558" y="14197264"/>
                </a:lnTo>
                <a:cubicBezTo>
                  <a:pt x="4429348" y="14187460"/>
                  <a:pt x="4455137" y="14139557"/>
                  <a:pt x="4480927" y="14129753"/>
                </a:cubicBezTo>
                <a:lnTo>
                  <a:pt x="4572000" y="14149137"/>
                </a:lnTo>
                <a:cubicBezTo>
                  <a:pt x="4562809" y="14195592"/>
                  <a:pt x="4642518" y="14242048"/>
                  <a:pt x="4633327" y="14288503"/>
                </a:cubicBezTo>
                <a:cubicBezTo>
                  <a:pt x="4614277" y="14345653"/>
                  <a:pt x="4493627" y="14180553"/>
                  <a:pt x="4544427" y="14332953"/>
                </a:cubicBezTo>
                <a:cubicBezTo>
                  <a:pt x="4512677" y="14348828"/>
                  <a:pt x="4466305" y="14366263"/>
                  <a:pt x="4442827" y="14383753"/>
                </a:cubicBezTo>
                <a:cubicBezTo>
                  <a:pt x="4419349" y="14401243"/>
                  <a:pt x="4420686" y="14422521"/>
                  <a:pt x="4403558" y="14437895"/>
                </a:cubicBezTo>
                <a:cubicBezTo>
                  <a:pt x="4386430" y="14453269"/>
                  <a:pt x="4356797" y="14488194"/>
                  <a:pt x="4340058" y="14475995"/>
                </a:cubicBezTo>
                <a:cubicBezTo>
                  <a:pt x="4323320" y="14463796"/>
                  <a:pt x="4309087" y="14401800"/>
                  <a:pt x="4303127" y="14364703"/>
                </a:cubicBezTo>
                <a:lnTo>
                  <a:pt x="4276892" y="14296190"/>
                </a:lnTo>
                <a:lnTo>
                  <a:pt x="4235116" y="14341642"/>
                </a:lnTo>
                <a:cubicBezTo>
                  <a:pt x="4211053" y="14357684"/>
                  <a:pt x="4157980" y="14224765"/>
                  <a:pt x="4141715" y="14228553"/>
                </a:cubicBezTo>
                <a:cubicBezTo>
                  <a:pt x="4125450" y="14232341"/>
                  <a:pt x="4174860" y="14331441"/>
                  <a:pt x="4137527" y="14364369"/>
                </a:cubicBezTo>
                <a:cubicBezTo>
                  <a:pt x="4100194" y="14397297"/>
                  <a:pt x="3936686" y="14440884"/>
                  <a:pt x="3917719" y="14426123"/>
                </a:cubicBezTo>
                <a:cubicBezTo>
                  <a:pt x="3898752" y="14411362"/>
                  <a:pt x="3996063" y="14341335"/>
                  <a:pt x="3968574" y="14339441"/>
                </a:cubicBezTo>
                <a:lnTo>
                  <a:pt x="3915945" y="14226202"/>
                </a:lnTo>
                <a:lnTo>
                  <a:pt x="3806222" y="14361396"/>
                </a:lnTo>
                <a:lnTo>
                  <a:pt x="3647641" y="14427897"/>
                </a:lnTo>
                <a:cubicBezTo>
                  <a:pt x="3647448" y="14497790"/>
                  <a:pt x="3626043" y="14546471"/>
                  <a:pt x="3625850" y="14616364"/>
                </a:cubicBezTo>
                <a:lnTo>
                  <a:pt x="3513221" y="14726653"/>
                </a:lnTo>
                <a:lnTo>
                  <a:pt x="3583071" y="14832932"/>
                </a:lnTo>
                <a:lnTo>
                  <a:pt x="3633537" y="14967285"/>
                </a:lnTo>
                <a:lnTo>
                  <a:pt x="3609474" y="15087600"/>
                </a:lnTo>
                <a:lnTo>
                  <a:pt x="3479132" y="14975974"/>
                </a:lnTo>
                <a:cubicBezTo>
                  <a:pt x="3410285" y="14890862"/>
                  <a:pt x="3373187" y="14920049"/>
                  <a:pt x="3304340" y="14949237"/>
                </a:cubicBezTo>
                <a:lnTo>
                  <a:pt x="3261227" y="14787145"/>
                </a:lnTo>
                <a:lnTo>
                  <a:pt x="3128211" y="14919158"/>
                </a:lnTo>
                <a:cubicBezTo>
                  <a:pt x="3092283" y="14954473"/>
                  <a:pt x="3126205" y="15040588"/>
                  <a:pt x="3090277" y="15075903"/>
                </a:cubicBezTo>
                <a:lnTo>
                  <a:pt x="2959769" y="15135727"/>
                </a:lnTo>
                <a:lnTo>
                  <a:pt x="2891256" y="14945895"/>
                </a:lnTo>
                <a:cubicBezTo>
                  <a:pt x="2879141" y="14903116"/>
                  <a:pt x="2830540" y="14901222"/>
                  <a:pt x="2829927" y="14872703"/>
                </a:cubicBezTo>
                <a:cubicBezTo>
                  <a:pt x="2829314" y="14844184"/>
                  <a:pt x="2882287" y="14806529"/>
                  <a:pt x="2887579" y="14774779"/>
                </a:cubicBezTo>
                <a:cubicBezTo>
                  <a:pt x="2878945" y="14743920"/>
                  <a:pt x="2787761" y="14725762"/>
                  <a:pt x="2779127" y="14694903"/>
                </a:cubicBezTo>
                <a:lnTo>
                  <a:pt x="2839453" y="14582274"/>
                </a:lnTo>
                <a:cubicBezTo>
                  <a:pt x="2871537" y="14558211"/>
                  <a:pt x="2917547" y="14514708"/>
                  <a:pt x="2935706" y="14510085"/>
                </a:cubicBezTo>
                <a:cubicBezTo>
                  <a:pt x="2953865" y="14505462"/>
                  <a:pt x="2961802" y="14577707"/>
                  <a:pt x="2948406" y="14554535"/>
                </a:cubicBezTo>
                <a:cubicBezTo>
                  <a:pt x="2935010" y="14531363"/>
                  <a:pt x="2845440" y="14396342"/>
                  <a:pt x="2855327" y="14371053"/>
                </a:cubicBezTo>
                <a:cubicBezTo>
                  <a:pt x="2865214" y="14345764"/>
                  <a:pt x="2976618" y="14440123"/>
                  <a:pt x="3014077" y="14447253"/>
                </a:cubicBezTo>
                <a:cubicBezTo>
                  <a:pt x="3051536" y="14454383"/>
                  <a:pt x="3005194" y="14373225"/>
                  <a:pt x="3029285" y="14363032"/>
                </a:cubicBezTo>
                <a:cubicBezTo>
                  <a:pt x="3070281" y="14355902"/>
                  <a:pt x="3119466" y="14357238"/>
                  <a:pt x="3152274" y="14341642"/>
                </a:cubicBezTo>
                <a:cubicBezTo>
                  <a:pt x="3185082" y="14326046"/>
                  <a:pt x="3250198" y="14293516"/>
                  <a:pt x="3226135" y="14269453"/>
                </a:cubicBezTo>
                <a:lnTo>
                  <a:pt x="3152274" y="14197264"/>
                </a:lnTo>
                <a:lnTo>
                  <a:pt x="3152274" y="14052885"/>
                </a:lnTo>
                <a:lnTo>
                  <a:pt x="3086435" y="14037845"/>
                </a:lnTo>
                <a:lnTo>
                  <a:pt x="3056021" y="14153148"/>
                </a:lnTo>
                <a:lnTo>
                  <a:pt x="2935706" y="14076948"/>
                </a:lnTo>
                <a:lnTo>
                  <a:pt x="2863516" y="14093324"/>
                </a:lnTo>
                <a:cubicBezTo>
                  <a:pt x="2831153" y="14113934"/>
                  <a:pt x="2836890" y="14198043"/>
                  <a:pt x="2804527" y="14218653"/>
                </a:cubicBezTo>
                <a:lnTo>
                  <a:pt x="2719137" y="14197264"/>
                </a:lnTo>
                <a:lnTo>
                  <a:pt x="2653298" y="14248064"/>
                </a:lnTo>
                <a:lnTo>
                  <a:pt x="2560721" y="14150474"/>
                </a:lnTo>
                <a:lnTo>
                  <a:pt x="2436729" y="13804566"/>
                </a:lnTo>
                <a:cubicBezTo>
                  <a:pt x="2436088" y="13752429"/>
                  <a:pt x="2501732" y="13804622"/>
                  <a:pt x="2550527" y="13805903"/>
                </a:cubicBezTo>
                <a:cubicBezTo>
                  <a:pt x="2599322" y="13889734"/>
                  <a:pt x="2738549" y="13872634"/>
                  <a:pt x="2729498" y="13812253"/>
                </a:cubicBezTo>
                <a:cubicBezTo>
                  <a:pt x="2716408" y="13786853"/>
                  <a:pt x="2646167" y="13780503"/>
                  <a:pt x="2633077" y="13755103"/>
                </a:cubicBezTo>
                <a:lnTo>
                  <a:pt x="2553369" y="13475369"/>
                </a:lnTo>
                <a:cubicBezTo>
                  <a:pt x="2552478" y="13379116"/>
                  <a:pt x="2659536" y="13320964"/>
                  <a:pt x="2658645" y="13224711"/>
                </a:cubicBezTo>
                <a:lnTo>
                  <a:pt x="2719137" y="13042232"/>
                </a:lnTo>
                <a:lnTo>
                  <a:pt x="2791327" y="12945979"/>
                </a:lnTo>
                <a:cubicBezTo>
                  <a:pt x="2827477" y="12970154"/>
                  <a:pt x="2933477" y="12905428"/>
                  <a:pt x="2969627" y="12929603"/>
                </a:cubicBezTo>
                <a:lnTo>
                  <a:pt x="3031958" y="13090358"/>
                </a:lnTo>
                <a:cubicBezTo>
                  <a:pt x="3034464" y="13038890"/>
                  <a:pt x="3100471" y="13025521"/>
                  <a:pt x="3102977" y="12974053"/>
                </a:cubicBezTo>
                <a:lnTo>
                  <a:pt x="3043321" y="12836024"/>
                </a:lnTo>
                <a:lnTo>
                  <a:pt x="2849479" y="12815637"/>
                </a:lnTo>
                <a:lnTo>
                  <a:pt x="2815390" y="12777537"/>
                </a:lnTo>
                <a:cubicBezTo>
                  <a:pt x="2883736" y="12701226"/>
                  <a:pt x="2818731" y="12663014"/>
                  <a:pt x="2887077" y="12586703"/>
                </a:cubicBezTo>
                <a:cubicBezTo>
                  <a:pt x="2959044" y="12533786"/>
                  <a:pt x="3081810" y="12569770"/>
                  <a:pt x="3153777" y="12516853"/>
                </a:cubicBezTo>
                <a:cubicBezTo>
                  <a:pt x="3218447" y="12467390"/>
                  <a:pt x="3232317" y="12360777"/>
                  <a:pt x="3239837" y="12311314"/>
                </a:cubicBezTo>
                <a:cubicBezTo>
                  <a:pt x="3215774" y="12295272"/>
                  <a:pt x="3137346" y="12318833"/>
                  <a:pt x="3104148" y="12320337"/>
                </a:cubicBezTo>
                <a:cubicBezTo>
                  <a:pt x="3070950" y="12321841"/>
                  <a:pt x="3065185" y="12334151"/>
                  <a:pt x="3040648" y="12320337"/>
                </a:cubicBezTo>
                <a:cubicBezTo>
                  <a:pt x="3016111" y="12306523"/>
                  <a:pt x="2967901" y="12275664"/>
                  <a:pt x="2956927" y="12237453"/>
                </a:cubicBezTo>
                <a:lnTo>
                  <a:pt x="3007895" y="12079706"/>
                </a:lnTo>
                <a:lnTo>
                  <a:pt x="2810042" y="11954377"/>
                </a:lnTo>
                <a:lnTo>
                  <a:pt x="2863516" y="11694695"/>
                </a:lnTo>
                <a:cubicBezTo>
                  <a:pt x="2865020" y="11661831"/>
                  <a:pt x="2815723" y="11540067"/>
                  <a:pt x="2817227" y="11507203"/>
                </a:cubicBezTo>
                <a:lnTo>
                  <a:pt x="2911642" y="11454064"/>
                </a:lnTo>
                <a:cubicBezTo>
                  <a:pt x="2939437" y="11452727"/>
                  <a:pt x="2960882" y="11495840"/>
                  <a:pt x="2988677" y="11494503"/>
                </a:cubicBezTo>
                <a:cubicBezTo>
                  <a:pt x="3011125" y="11481023"/>
                  <a:pt x="3034604" y="11472836"/>
                  <a:pt x="3011571" y="11454064"/>
                </a:cubicBezTo>
                <a:cubicBezTo>
                  <a:pt x="2988538" y="11435292"/>
                  <a:pt x="2874545" y="11405937"/>
                  <a:pt x="2850482" y="11381874"/>
                </a:cubicBezTo>
                <a:lnTo>
                  <a:pt x="2993858" y="11266571"/>
                </a:lnTo>
                <a:lnTo>
                  <a:pt x="3007895" y="11189369"/>
                </a:lnTo>
                <a:lnTo>
                  <a:pt x="2874879" y="11179342"/>
                </a:lnTo>
                <a:cubicBezTo>
                  <a:pt x="2879112" y="11110495"/>
                  <a:pt x="2917212" y="11066045"/>
                  <a:pt x="2919329" y="11023600"/>
                </a:cubicBezTo>
                <a:cubicBezTo>
                  <a:pt x="2921446" y="10981155"/>
                  <a:pt x="2887579" y="10940716"/>
                  <a:pt x="2887579" y="10924674"/>
                </a:cubicBezTo>
                <a:lnTo>
                  <a:pt x="2760914" y="11065377"/>
                </a:lnTo>
                <a:lnTo>
                  <a:pt x="2667000" y="10969124"/>
                </a:lnTo>
                <a:lnTo>
                  <a:pt x="2607845" y="11071727"/>
                </a:lnTo>
                <a:lnTo>
                  <a:pt x="2526632" y="11117179"/>
                </a:lnTo>
                <a:cubicBezTo>
                  <a:pt x="2490147" y="11090554"/>
                  <a:pt x="2447312" y="11127428"/>
                  <a:pt x="2410827" y="11100803"/>
                </a:cubicBezTo>
                <a:cubicBezTo>
                  <a:pt x="2436060" y="11015357"/>
                  <a:pt x="2359694" y="11031510"/>
                  <a:pt x="2334127" y="10996864"/>
                </a:cubicBezTo>
                <a:lnTo>
                  <a:pt x="2358190" y="10732169"/>
                </a:lnTo>
                <a:lnTo>
                  <a:pt x="2372227" y="10689390"/>
                </a:lnTo>
                <a:lnTo>
                  <a:pt x="2533316" y="10574087"/>
                </a:lnTo>
                <a:lnTo>
                  <a:pt x="2598821" y="10684042"/>
                </a:lnTo>
                <a:cubicBezTo>
                  <a:pt x="2629290" y="10681146"/>
                  <a:pt x="2653408" y="10748099"/>
                  <a:pt x="2683877" y="10745203"/>
                </a:cubicBezTo>
                <a:lnTo>
                  <a:pt x="2767264" y="10684042"/>
                </a:lnTo>
                <a:lnTo>
                  <a:pt x="2646948" y="10515600"/>
                </a:lnTo>
                <a:lnTo>
                  <a:pt x="2815390" y="10395285"/>
                </a:lnTo>
                <a:cubicBezTo>
                  <a:pt x="2850120" y="10386986"/>
                  <a:pt x="2885713" y="10421242"/>
                  <a:pt x="2899777" y="10453103"/>
                </a:cubicBezTo>
                <a:cubicBezTo>
                  <a:pt x="2913842" y="10484964"/>
                  <a:pt x="2883902" y="10583278"/>
                  <a:pt x="2899777" y="10586453"/>
                </a:cubicBezTo>
                <a:cubicBezTo>
                  <a:pt x="2931527" y="10548353"/>
                  <a:pt x="2950577" y="10497553"/>
                  <a:pt x="2982327" y="10459453"/>
                </a:cubicBezTo>
                <a:lnTo>
                  <a:pt x="3080085" y="10419348"/>
                </a:lnTo>
                <a:lnTo>
                  <a:pt x="3248527" y="10539664"/>
                </a:lnTo>
                <a:lnTo>
                  <a:pt x="3320716" y="10659979"/>
                </a:lnTo>
                <a:lnTo>
                  <a:pt x="3465095" y="10659979"/>
                </a:lnTo>
                <a:lnTo>
                  <a:pt x="3441032" y="10491537"/>
                </a:lnTo>
                <a:cubicBezTo>
                  <a:pt x="3436297" y="10455442"/>
                  <a:pt x="3361712" y="10444748"/>
                  <a:pt x="3356977" y="10408653"/>
                </a:cubicBezTo>
                <a:lnTo>
                  <a:pt x="3348456" y="10282656"/>
                </a:lnTo>
                <a:cubicBezTo>
                  <a:pt x="3302613" y="10271738"/>
                  <a:pt x="3244070" y="10330671"/>
                  <a:pt x="3198227" y="10319753"/>
                </a:cubicBezTo>
                <a:lnTo>
                  <a:pt x="3152274" y="10250906"/>
                </a:lnTo>
                <a:lnTo>
                  <a:pt x="3176337" y="10178716"/>
                </a:lnTo>
                <a:lnTo>
                  <a:pt x="3104148" y="10154653"/>
                </a:lnTo>
                <a:cubicBezTo>
                  <a:pt x="3093174" y="10127136"/>
                  <a:pt x="2986951" y="10194870"/>
                  <a:pt x="2975977" y="10167353"/>
                </a:cubicBezTo>
                <a:lnTo>
                  <a:pt x="3007895" y="9962148"/>
                </a:lnTo>
                <a:lnTo>
                  <a:pt x="3176337" y="9889958"/>
                </a:lnTo>
                <a:lnTo>
                  <a:pt x="2959769" y="9504948"/>
                </a:lnTo>
                <a:lnTo>
                  <a:pt x="2791327" y="9456821"/>
                </a:lnTo>
                <a:lnTo>
                  <a:pt x="2574758" y="9336506"/>
                </a:lnTo>
                <a:cubicBezTo>
                  <a:pt x="2564564" y="9274788"/>
                  <a:pt x="2681371" y="9251171"/>
                  <a:pt x="2671177" y="9189453"/>
                </a:cubicBezTo>
                <a:lnTo>
                  <a:pt x="2684045" y="9109911"/>
                </a:lnTo>
                <a:lnTo>
                  <a:pt x="2580774" y="9069471"/>
                </a:lnTo>
                <a:lnTo>
                  <a:pt x="2546685" y="9051758"/>
                </a:lnTo>
                <a:lnTo>
                  <a:pt x="2436729" y="9056771"/>
                </a:lnTo>
                <a:cubicBezTo>
                  <a:pt x="2405619" y="9074428"/>
                  <a:pt x="2401859" y="9240754"/>
                  <a:pt x="2372727" y="9259303"/>
                </a:cubicBezTo>
                <a:cubicBezTo>
                  <a:pt x="2343595" y="9277852"/>
                  <a:pt x="2282296" y="9194411"/>
                  <a:pt x="2261937" y="9168064"/>
                </a:cubicBezTo>
                <a:lnTo>
                  <a:pt x="2237874" y="8999621"/>
                </a:lnTo>
                <a:lnTo>
                  <a:pt x="2079458" y="9020008"/>
                </a:lnTo>
                <a:lnTo>
                  <a:pt x="2026319" y="8827503"/>
                </a:lnTo>
                <a:lnTo>
                  <a:pt x="1833814" y="8822490"/>
                </a:lnTo>
                <a:cubicBezTo>
                  <a:pt x="1782735" y="8849561"/>
                  <a:pt x="1757056" y="8914732"/>
                  <a:pt x="1705977" y="8941803"/>
                </a:cubicBezTo>
                <a:lnTo>
                  <a:pt x="1693445" y="9048082"/>
                </a:lnTo>
                <a:lnTo>
                  <a:pt x="1575469" y="9099885"/>
                </a:lnTo>
                <a:lnTo>
                  <a:pt x="1477879" y="8936456"/>
                </a:lnTo>
                <a:cubicBezTo>
                  <a:pt x="1434432" y="8917406"/>
                  <a:pt x="1390427" y="8902088"/>
                  <a:pt x="1347537" y="8879306"/>
                </a:cubicBezTo>
                <a:cubicBezTo>
                  <a:pt x="1304647" y="8856524"/>
                  <a:pt x="1220537" y="8855911"/>
                  <a:pt x="1220537" y="8799764"/>
                </a:cubicBezTo>
                <a:lnTo>
                  <a:pt x="1106906" y="8783053"/>
                </a:lnTo>
                <a:lnTo>
                  <a:pt x="890337" y="8686800"/>
                </a:lnTo>
                <a:lnTo>
                  <a:pt x="649706" y="8662737"/>
                </a:lnTo>
                <a:cubicBezTo>
                  <a:pt x="599630" y="8643576"/>
                  <a:pt x="543203" y="8687914"/>
                  <a:pt x="493127" y="8668753"/>
                </a:cubicBezTo>
                <a:lnTo>
                  <a:pt x="385011" y="8566485"/>
                </a:lnTo>
                <a:cubicBezTo>
                  <a:pt x="418933" y="8526491"/>
                  <a:pt x="421105" y="8461097"/>
                  <a:pt x="455027" y="8421103"/>
                </a:cubicBezTo>
                <a:lnTo>
                  <a:pt x="577516" y="8373979"/>
                </a:lnTo>
                <a:lnTo>
                  <a:pt x="794085" y="8301790"/>
                </a:lnTo>
                <a:lnTo>
                  <a:pt x="745958" y="8133348"/>
                </a:lnTo>
                <a:lnTo>
                  <a:pt x="818148" y="7820527"/>
                </a:lnTo>
                <a:lnTo>
                  <a:pt x="697832" y="7820527"/>
                </a:lnTo>
                <a:lnTo>
                  <a:pt x="625642" y="7916779"/>
                </a:lnTo>
                <a:lnTo>
                  <a:pt x="457200" y="7820527"/>
                </a:lnTo>
                <a:lnTo>
                  <a:pt x="529390" y="7700211"/>
                </a:lnTo>
                <a:cubicBezTo>
                  <a:pt x="595619" y="7692858"/>
                  <a:pt x="649148" y="7755356"/>
                  <a:pt x="715377" y="7748003"/>
                </a:cubicBezTo>
                <a:lnTo>
                  <a:pt x="938464" y="7676148"/>
                </a:lnTo>
                <a:lnTo>
                  <a:pt x="1058779" y="7459579"/>
                </a:lnTo>
                <a:lnTo>
                  <a:pt x="1203158" y="7603958"/>
                </a:lnTo>
                <a:lnTo>
                  <a:pt x="1299411" y="7555832"/>
                </a:lnTo>
                <a:lnTo>
                  <a:pt x="1443790" y="7507706"/>
                </a:lnTo>
                <a:lnTo>
                  <a:pt x="1684421" y="7603958"/>
                </a:lnTo>
                <a:lnTo>
                  <a:pt x="1684421" y="7603958"/>
                </a:lnTo>
                <a:cubicBezTo>
                  <a:pt x="1685897" y="7580341"/>
                  <a:pt x="1726308" y="7509488"/>
                  <a:pt x="1693277" y="7462253"/>
                </a:cubicBezTo>
                <a:lnTo>
                  <a:pt x="1540042" y="7363327"/>
                </a:lnTo>
                <a:lnTo>
                  <a:pt x="1299411" y="7315200"/>
                </a:lnTo>
                <a:lnTo>
                  <a:pt x="1130969" y="7339264"/>
                </a:lnTo>
                <a:lnTo>
                  <a:pt x="1034716" y="7315200"/>
                </a:lnTo>
                <a:cubicBezTo>
                  <a:pt x="1061620" y="7254151"/>
                  <a:pt x="955173" y="7174052"/>
                  <a:pt x="982077" y="7113003"/>
                </a:cubicBezTo>
                <a:lnTo>
                  <a:pt x="1155032" y="7050506"/>
                </a:lnTo>
                <a:lnTo>
                  <a:pt x="1155032" y="6930190"/>
                </a:lnTo>
                <a:lnTo>
                  <a:pt x="1155032" y="6761748"/>
                </a:lnTo>
                <a:lnTo>
                  <a:pt x="1203158" y="6617369"/>
                </a:lnTo>
                <a:lnTo>
                  <a:pt x="1409700" y="6517440"/>
                </a:lnTo>
                <a:lnTo>
                  <a:pt x="1443790" y="6328611"/>
                </a:lnTo>
                <a:lnTo>
                  <a:pt x="1419727" y="6208295"/>
                </a:lnTo>
                <a:lnTo>
                  <a:pt x="1275348" y="6304548"/>
                </a:lnTo>
                <a:cubicBezTo>
                  <a:pt x="1251090" y="6312458"/>
                  <a:pt x="1184414" y="6303044"/>
                  <a:pt x="1178927" y="6281153"/>
                </a:cubicBezTo>
                <a:cubicBezTo>
                  <a:pt x="1173440" y="6259262"/>
                  <a:pt x="1234211" y="6213197"/>
                  <a:pt x="1242427" y="6173203"/>
                </a:cubicBezTo>
                <a:lnTo>
                  <a:pt x="1323474" y="6015790"/>
                </a:lnTo>
                <a:lnTo>
                  <a:pt x="1597192" y="5941261"/>
                </a:lnTo>
                <a:lnTo>
                  <a:pt x="1527342" y="5833645"/>
                </a:lnTo>
                <a:lnTo>
                  <a:pt x="1395664" y="5824621"/>
                </a:lnTo>
                <a:lnTo>
                  <a:pt x="1179095" y="5799221"/>
                </a:lnTo>
                <a:cubicBezTo>
                  <a:pt x="1153639" y="5798998"/>
                  <a:pt x="1178983" y="5919426"/>
                  <a:pt x="1153527" y="5919203"/>
                </a:cubicBezTo>
                <a:lnTo>
                  <a:pt x="877637" y="5838658"/>
                </a:lnTo>
                <a:lnTo>
                  <a:pt x="697832" y="5606716"/>
                </a:lnTo>
                <a:lnTo>
                  <a:pt x="577516" y="5582653"/>
                </a:lnTo>
                <a:cubicBezTo>
                  <a:pt x="604420" y="5618636"/>
                  <a:pt x="586873" y="5660970"/>
                  <a:pt x="613777" y="5696953"/>
                </a:cubicBezTo>
                <a:lnTo>
                  <a:pt x="697832" y="5775158"/>
                </a:lnTo>
                <a:cubicBezTo>
                  <a:pt x="652880" y="5780840"/>
                  <a:pt x="601579" y="5856371"/>
                  <a:pt x="556627" y="5862053"/>
                </a:cubicBezTo>
                <a:lnTo>
                  <a:pt x="351924" y="5869071"/>
                </a:lnTo>
                <a:lnTo>
                  <a:pt x="314492" y="5702969"/>
                </a:lnTo>
                <a:cubicBezTo>
                  <a:pt x="314826" y="5627326"/>
                  <a:pt x="315161" y="5551683"/>
                  <a:pt x="315495" y="5476040"/>
                </a:cubicBezTo>
                <a:lnTo>
                  <a:pt x="144379" y="5459664"/>
                </a:lnTo>
                <a:lnTo>
                  <a:pt x="0" y="5462337"/>
                </a:lnTo>
                <a:lnTo>
                  <a:pt x="96253" y="5245769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3980695" y="324465"/>
            <a:ext cx="11863137" cy="17682539"/>
          </a:xfrm>
          <a:prstGeom prst="rect">
            <a:avLst/>
          </a:prstGeom>
          <a:noFill/>
          <a:ln w="19050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1427259" y="16117807"/>
            <a:ext cx="323131" cy="561024"/>
          </a:xfrm>
          <a:custGeom>
            <a:avLst/>
            <a:gdLst>
              <a:gd name="connsiteX0" fmla="*/ 151629 w 323131"/>
              <a:gd name="connsiteY0" fmla="*/ 48115 h 561024"/>
              <a:gd name="connsiteX1" fmla="*/ 261166 w 323131"/>
              <a:gd name="connsiteY1" fmla="*/ 490 h 561024"/>
              <a:gd name="connsiteX2" fmla="*/ 323079 w 323131"/>
              <a:gd name="connsiteY2" fmla="*/ 76690 h 561024"/>
              <a:gd name="connsiteX3" fmla="*/ 251641 w 323131"/>
              <a:gd name="connsiteY3" fmla="*/ 262427 h 561024"/>
              <a:gd name="connsiteX4" fmla="*/ 270691 w 323131"/>
              <a:gd name="connsiteY4" fmla="*/ 367202 h 561024"/>
              <a:gd name="connsiteX5" fmla="*/ 180204 w 323131"/>
              <a:gd name="connsiteY5" fmla="*/ 524365 h 561024"/>
              <a:gd name="connsiteX6" fmla="*/ 61141 w 323131"/>
              <a:gd name="connsiteY6" fmla="*/ 552940 h 561024"/>
              <a:gd name="connsiteX7" fmla="*/ 8754 w 323131"/>
              <a:gd name="connsiteY7" fmla="*/ 410065 h 561024"/>
              <a:gd name="connsiteX8" fmla="*/ 8754 w 323131"/>
              <a:gd name="connsiteY8" fmla="*/ 252902 h 561024"/>
              <a:gd name="connsiteX9" fmla="*/ 94479 w 323131"/>
              <a:gd name="connsiteY9" fmla="*/ 129077 h 561024"/>
              <a:gd name="connsiteX10" fmla="*/ 151629 w 323131"/>
              <a:gd name="connsiteY10" fmla="*/ 48115 h 5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131" h="561024">
                <a:moveTo>
                  <a:pt x="151629" y="48115"/>
                </a:moveTo>
                <a:cubicBezTo>
                  <a:pt x="179410" y="26684"/>
                  <a:pt x="232591" y="-4272"/>
                  <a:pt x="261166" y="490"/>
                </a:cubicBezTo>
                <a:cubicBezTo>
                  <a:pt x="289741" y="5252"/>
                  <a:pt x="324666" y="33034"/>
                  <a:pt x="323079" y="76690"/>
                </a:cubicBezTo>
                <a:cubicBezTo>
                  <a:pt x="321492" y="120346"/>
                  <a:pt x="260372" y="214008"/>
                  <a:pt x="251641" y="262427"/>
                </a:cubicBezTo>
                <a:cubicBezTo>
                  <a:pt x="242910" y="310846"/>
                  <a:pt x="282597" y="323546"/>
                  <a:pt x="270691" y="367202"/>
                </a:cubicBezTo>
                <a:cubicBezTo>
                  <a:pt x="258785" y="410858"/>
                  <a:pt x="215129" y="493409"/>
                  <a:pt x="180204" y="524365"/>
                </a:cubicBezTo>
                <a:cubicBezTo>
                  <a:pt x="145279" y="555321"/>
                  <a:pt x="89716" y="571990"/>
                  <a:pt x="61141" y="552940"/>
                </a:cubicBezTo>
                <a:cubicBezTo>
                  <a:pt x="32566" y="533890"/>
                  <a:pt x="17485" y="460071"/>
                  <a:pt x="8754" y="410065"/>
                </a:cubicBezTo>
                <a:cubicBezTo>
                  <a:pt x="23" y="360059"/>
                  <a:pt x="-5533" y="299733"/>
                  <a:pt x="8754" y="252902"/>
                </a:cubicBezTo>
                <a:cubicBezTo>
                  <a:pt x="23041" y="206071"/>
                  <a:pt x="76223" y="160827"/>
                  <a:pt x="94479" y="129077"/>
                </a:cubicBezTo>
                <a:cubicBezTo>
                  <a:pt x="112735" y="97327"/>
                  <a:pt x="123848" y="69546"/>
                  <a:pt x="151629" y="4811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0467680" y="16556447"/>
            <a:ext cx="241465" cy="162690"/>
          </a:xfrm>
          <a:custGeom>
            <a:avLst/>
            <a:gdLst>
              <a:gd name="connsiteX0" fmla="*/ 92033 w 241465"/>
              <a:gd name="connsiteY0" fmla="*/ 38100 h 162690"/>
              <a:gd name="connsiteX1" fmla="*/ 192045 w 241465"/>
              <a:gd name="connsiteY1" fmla="*/ 0 h 162690"/>
              <a:gd name="connsiteX2" fmla="*/ 234908 w 241465"/>
              <a:gd name="connsiteY2" fmla="*/ 38100 h 162690"/>
              <a:gd name="connsiteX3" fmla="*/ 230145 w 241465"/>
              <a:gd name="connsiteY3" fmla="*/ 109537 h 162690"/>
              <a:gd name="connsiteX4" fmla="*/ 130133 w 241465"/>
              <a:gd name="connsiteY4" fmla="*/ 152400 h 162690"/>
              <a:gd name="connsiteX5" fmla="*/ 44408 w 241465"/>
              <a:gd name="connsiteY5" fmla="*/ 161925 h 162690"/>
              <a:gd name="connsiteX6" fmla="*/ 1545 w 241465"/>
              <a:gd name="connsiteY6" fmla="*/ 138112 h 162690"/>
              <a:gd name="connsiteX7" fmla="*/ 92033 w 241465"/>
              <a:gd name="connsiteY7" fmla="*/ 38100 h 16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465" h="162690">
                <a:moveTo>
                  <a:pt x="92033" y="38100"/>
                </a:moveTo>
                <a:cubicBezTo>
                  <a:pt x="123783" y="15081"/>
                  <a:pt x="168233" y="0"/>
                  <a:pt x="192045" y="0"/>
                </a:cubicBezTo>
                <a:cubicBezTo>
                  <a:pt x="215857" y="0"/>
                  <a:pt x="228558" y="19844"/>
                  <a:pt x="234908" y="38100"/>
                </a:cubicBezTo>
                <a:cubicBezTo>
                  <a:pt x="241258" y="56356"/>
                  <a:pt x="247607" y="90487"/>
                  <a:pt x="230145" y="109537"/>
                </a:cubicBezTo>
                <a:cubicBezTo>
                  <a:pt x="212683" y="128587"/>
                  <a:pt x="161089" y="143669"/>
                  <a:pt x="130133" y="152400"/>
                </a:cubicBezTo>
                <a:cubicBezTo>
                  <a:pt x="99177" y="161131"/>
                  <a:pt x="65839" y="164306"/>
                  <a:pt x="44408" y="161925"/>
                </a:cubicBezTo>
                <a:cubicBezTo>
                  <a:pt x="22977" y="159544"/>
                  <a:pt x="-7186" y="157956"/>
                  <a:pt x="1545" y="138112"/>
                </a:cubicBezTo>
                <a:cubicBezTo>
                  <a:pt x="10276" y="118268"/>
                  <a:pt x="60283" y="61119"/>
                  <a:pt x="92033" y="38100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/>
          <p:cNvSpPr/>
          <p:nvPr/>
        </p:nvSpPr>
        <p:spPr>
          <a:xfrm>
            <a:off x="20403346" y="16421253"/>
            <a:ext cx="107971" cy="211626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20145375" y="16735578"/>
            <a:ext cx="94480" cy="116143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/>
          <p:cNvSpPr/>
          <p:nvPr/>
        </p:nvSpPr>
        <p:spPr>
          <a:xfrm>
            <a:off x="19350911" y="16799068"/>
            <a:ext cx="474527" cy="344604"/>
          </a:xfrm>
          <a:custGeom>
            <a:avLst/>
            <a:gdLst>
              <a:gd name="connsiteX0" fmla="*/ 108664 w 474527"/>
              <a:gd name="connsiteY0" fmla="*/ 214579 h 344604"/>
              <a:gd name="connsiteX1" fmla="*/ 3889 w 474527"/>
              <a:gd name="connsiteY1" fmla="*/ 252679 h 344604"/>
              <a:gd name="connsiteX2" fmla="*/ 41989 w 474527"/>
              <a:gd name="connsiteY2" fmla="*/ 338404 h 344604"/>
              <a:gd name="connsiteX3" fmla="*/ 222964 w 474527"/>
              <a:gd name="connsiteY3" fmla="*/ 319354 h 344604"/>
              <a:gd name="connsiteX4" fmla="*/ 256302 w 474527"/>
              <a:gd name="connsiteY4" fmla="*/ 171716 h 344604"/>
              <a:gd name="connsiteX5" fmla="*/ 313452 w 474527"/>
              <a:gd name="connsiteY5" fmla="*/ 162191 h 344604"/>
              <a:gd name="connsiteX6" fmla="*/ 442039 w 474527"/>
              <a:gd name="connsiteY6" fmla="*/ 181241 h 344604"/>
              <a:gd name="connsiteX7" fmla="*/ 470614 w 474527"/>
              <a:gd name="connsiteY7" fmla="*/ 147904 h 344604"/>
              <a:gd name="connsiteX8" fmla="*/ 375364 w 474527"/>
              <a:gd name="connsiteY8" fmla="*/ 62179 h 344604"/>
              <a:gd name="connsiteX9" fmla="*/ 265827 w 474527"/>
              <a:gd name="connsiteY9" fmla="*/ 266 h 344604"/>
              <a:gd name="connsiteX10" fmla="*/ 242014 w 474527"/>
              <a:gd name="connsiteY10" fmla="*/ 85991 h 344604"/>
              <a:gd name="connsiteX11" fmla="*/ 175339 w 474527"/>
              <a:gd name="connsiteY11" fmla="*/ 162191 h 344604"/>
              <a:gd name="connsiteX12" fmla="*/ 37227 w 474527"/>
              <a:gd name="connsiteY12" fmla="*/ 238391 h 344604"/>
              <a:gd name="connsiteX13" fmla="*/ 41989 w 474527"/>
              <a:gd name="connsiteY13" fmla="*/ 224104 h 3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4527" h="344604">
                <a:moveTo>
                  <a:pt x="108664" y="214579"/>
                </a:moveTo>
                <a:cubicBezTo>
                  <a:pt x="61832" y="223310"/>
                  <a:pt x="15001" y="232042"/>
                  <a:pt x="3889" y="252679"/>
                </a:cubicBezTo>
                <a:cubicBezTo>
                  <a:pt x="-7223" y="273316"/>
                  <a:pt x="5477" y="327292"/>
                  <a:pt x="41989" y="338404"/>
                </a:cubicBezTo>
                <a:cubicBezTo>
                  <a:pt x="78501" y="349516"/>
                  <a:pt x="187245" y="347135"/>
                  <a:pt x="222964" y="319354"/>
                </a:cubicBezTo>
                <a:cubicBezTo>
                  <a:pt x="258683" y="291573"/>
                  <a:pt x="241221" y="197910"/>
                  <a:pt x="256302" y="171716"/>
                </a:cubicBezTo>
                <a:cubicBezTo>
                  <a:pt x="271383" y="145522"/>
                  <a:pt x="282496" y="160604"/>
                  <a:pt x="313452" y="162191"/>
                </a:cubicBezTo>
                <a:cubicBezTo>
                  <a:pt x="344408" y="163778"/>
                  <a:pt x="415845" y="183622"/>
                  <a:pt x="442039" y="181241"/>
                </a:cubicBezTo>
                <a:cubicBezTo>
                  <a:pt x="468233" y="178860"/>
                  <a:pt x="481726" y="167748"/>
                  <a:pt x="470614" y="147904"/>
                </a:cubicBezTo>
                <a:cubicBezTo>
                  <a:pt x="459502" y="128060"/>
                  <a:pt x="409495" y="86785"/>
                  <a:pt x="375364" y="62179"/>
                </a:cubicBezTo>
                <a:cubicBezTo>
                  <a:pt x="341233" y="37573"/>
                  <a:pt x="288052" y="-3703"/>
                  <a:pt x="265827" y="266"/>
                </a:cubicBezTo>
                <a:cubicBezTo>
                  <a:pt x="243602" y="4235"/>
                  <a:pt x="257095" y="59004"/>
                  <a:pt x="242014" y="85991"/>
                </a:cubicBezTo>
                <a:cubicBezTo>
                  <a:pt x="226933" y="112978"/>
                  <a:pt x="209470" y="136791"/>
                  <a:pt x="175339" y="162191"/>
                </a:cubicBezTo>
                <a:cubicBezTo>
                  <a:pt x="141208" y="187591"/>
                  <a:pt x="59452" y="228072"/>
                  <a:pt x="37227" y="238391"/>
                </a:cubicBezTo>
                <a:cubicBezTo>
                  <a:pt x="15002" y="248710"/>
                  <a:pt x="28495" y="236407"/>
                  <a:pt x="41989" y="2241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/>
          <p:cNvSpPr/>
          <p:nvPr/>
        </p:nvSpPr>
        <p:spPr>
          <a:xfrm>
            <a:off x="19567346" y="17099611"/>
            <a:ext cx="173940" cy="143172"/>
          </a:xfrm>
          <a:custGeom>
            <a:avLst/>
            <a:gdLst>
              <a:gd name="connsiteX0" fmla="*/ 173217 w 173940"/>
              <a:gd name="connsiteY0" fmla="*/ 95011 h 143172"/>
              <a:gd name="connsiteX1" fmla="*/ 135117 w 173940"/>
              <a:gd name="connsiteY1" fmla="*/ 9286 h 143172"/>
              <a:gd name="connsiteX2" fmla="*/ 77967 w 173940"/>
              <a:gd name="connsiteY2" fmla="*/ 9286 h 143172"/>
              <a:gd name="connsiteX3" fmla="*/ 16054 w 173940"/>
              <a:gd name="connsiteY3" fmla="*/ 71198 h 143172"/>
              <a:gd name="connsiteX4" fmla="*/ 6529 w 173940"/>
              <a:gd name="connsiteY4" fmla="*/ 133111 h 143172"/>
              <a:gd name="connsiteX5" fmla="*/ 101779 w 173940"/>
              <a:gd name="connsiteY5" fmla="*/ 137873 h 143172"/>
              <a:gd name="connsiteX6" fmla="*/ 173217 w 173940"/>
              <a:gd name="connsiteY6" fmla="*/ 95011 h 1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40" h="143172">
                <a:moveTo>
                  <a:pt x="173217" y="95011"/>
                </a:moveTo>
                <a:cubicBezTo>
                  <a:pt x="178773" y="73580"/>
                  <a:pt x="150992" y="23573"/>
                  <a:pt x="135117" y="9286"/>
                </a:cubicBezTo>
                <a:cubicBezTo>
                  <a:pt x="119242" y="-5002"/>
                  <a:pt x="97811" y="-1033"/>
                  <a:pt x="77967" y="9286"/>
                </a:cubicBezTo>
                <a:cubicBezTo>
                  <a:pt x="58123" y="19605"/>
                  <a:pt x="27960" y="50561"/>
                  <a:pt x="16054" y="71198"/>
                </a:cubicBezTo>
                <a:cubicBezTo>
                  <a:pt x="4148" y="91835"/>
                  <a:pt x="-7759" y="121999"/>
                  <a:pt x="6529" y="133111"/>
                </a:cubicBezTo>
                <a:cubicBezTo>
                  <a:pt x="20816" y="144224"/>
                  <a:pt x="76379" y="146604"/>
                  <a:pt x="101779" y="137873"/>
                </a:cubicBezTo>
                <a:cubicBezTo>
                  <a:pt x="127179" y="129142"/>
                  <a:pt x="167661" y="116442"/>
                  <a:pt x="173217" y="9501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/>
          <p:cNvSpPr/>
          <p:nvPr/>
        </p:nvSpPr>
        <p:spPr>
          <a:xfrm>
            <a:off x="19262002" y="16866898"/>
            <a:ext cx="289316" cy="85369"/>
          </a:xfrm>
          <a:custGeom>
            <a:avLst/>
            <a:gdLst>
              <a:gd name="connsiteX0" fmla="*/ 7073 w 289316"/>
              <a:gd name="connsiteY0" fmla="*/ 56261 h 85369"/>
              <a:gd name="connsiteX1" fmla="*/ 126136 w 289316"/>
              <a:gd name="connsiteY1" fmla="*/ 84836 h 85369"/>
              <a:gd name="connsiteX2" fmla="*/ 283298 w 289316"/>
              <a:gd name="connsiteY2" fmla="*/ 32449 h 85369"/>
              <a:gd name="connsiteX3" fmla="*/ 235673 w 289316"/>
              <a:gd name="connsiteY3" fmla="*/ 3874 h 85369"/>
              <a:gd name="connsiteX4" fmla="*/ 40411 w 289316"/>
              <a:gd name="connsiteY4" fmla="*/ 3874 h 85369"/>
              <a:gd name="connsiteX5" fmla="*/ 7073 w 289316"/>
              <a:gd name="connsiteY5" fmla="*/ 56261 h 8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316" h="85369">
                <a:moveTo>
                  <a:pt x="7073" y="56261"/>
                </a:moveTo>
                <a:cubicBezTo>
                  <a:pt x="21360" y="69755"/>
                  <a:pt x="80099" y="88805"/>
                  <a:pt x="126136" y="84836"/>
                </a:cubicBezTo>
                <a:cubicBezTo>
                  <a:pt x="172173" y="80867"/>
                  <a:pt x="265042" y="45943"/>
                  <a:pt x="283298" y="32449"/>
                </a:cubicBezTo>
                <a:cubicBezTo>
                  <a:pt x="301554" y="18955"/>
                  <a:pt x="276154" y="8636"/>
                  <a:pt x="235673" y="3874"/>
                </a:cubicBezTo>
                <a:cubicBezTo>
                  <a:pt x="195192" y="-888"/>
                  <a:pt x="82480" y="-1682"/>
                  <a:pt x="40411" y="3874"/>
                </a:cubicBezTo>
                <a:cubicBezTo>
                  <a:pt x="-1658" y="9430"/>
                  <a:pt x="-7214" y="42767"/>
                  <a:pt x="7073" y="562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/>
          <p:cNvSpPr/>
          <p:nvPr/>
        </p:nvSpPr>
        <p:spPr>
          <a:xfrm>
            <a:off x="18711855" y="17432645"/>
            <a:ext cx="181406" cy="147826"/>
          </a:xfrm>
          <a:custGeom>
            <a:avLst/>
            <a:gdLst>
              <a:gd name="connsiteX0" fmla="*/ 90495 w 181406"/>
              <a:gd name="connsiteY0" fmla="*/ 102 h 147826"/>
              <a:gd name="connsiteX1" fmla="*/ 8 w 181406"/>
              <a:gd name="connsiteY1" fmla="*/ 62014 h 147826"/>
              <a:gd name="connsiteX2" fmla="*/ 85733 w 181406"/>
              <a:gd name="connsiteY2" fmla="*/ 147739 h 147826"/>
              <a:gd name="connsiteX3" fmla="*/ 180983 w 181406"/>
              <a:gd name="connsiteY3" fmla="*/ 76302 h 147826"/>
              <a:gd name="connsiteX4" fmla="*/ 90495 w 181406"/>
              <a:gd name="connsiteY4" fmla="*/ 102 h 1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406" h="147826">
                <a:moveTo>
                  <a:pt x="90495" y="102"/>
                </a:moveTo>
                <a:cubicBezTo>
                  <a:pt x="60332" y="-2279"/>
                  <a:pt x="802" y="37408"/>
                  <a:pt x="8" y="62014"/>
                </a:cubicBezTo>
                <a:cubicBezTo>
                  <a:pt x="-786" y="86620"/>
                  <a:pt x="55570" y="145358"/>
                  <a:pt x="85733" y="147739"/>
                </a:cubicBezTo>
                <a:cubicBezTo>
                  <a:pt x="115896" y="150120"/>
                  <a:pt x="174633" y="103289"/>
                  <a:pt x="180983" y="76302"/>
                </a:cubicBezTo>
                <a:cubicBezTo>
                  <a:pt x="187333" y="49315"/>
                  <a:pt x="120658" y="2483"/>
                  <a:pt x="90495" y="10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/>
          <p:cNvSpPr/>
          <p:nvPr/>
        </p:nvSpPr>
        <p:spPr>
          <a:xfrm>
            <a:off x="17701584" y="17383469"/>
            <a:ext cx="138845" cy="118356"/>
          </a:xfrm>
          <a:custGeom>
            <a:avLst/>
            <a:gdLst>
              <a:gd name="connsiteX0" fmla="*/ 138741 w 138845"/>
              <a:gd name="connsiteY0" fmla="*/ 39753 h 118356"/>
              <a:gd name="connsiteX1" fmla="*/ 29204 w 138845"/>
              <a:gd name="connsiteY1" fmla="*/ 1653 h 118356"/>
              <a:gd name="connsiteX2" fmla="*/ 629 w 138845"/>
              <a:gd name="connsiteY2" fmla="*/ 92140 h 118356"/>
              <a:gd name="connsiteX3" fmla="*/ 48254 w 138845"/>
              <a:gd name="connsiteY3" fmla="*/ 115953 h 118356"/>
              <a:gd name="connsiteX4" fmla="*/ 138741 w 138845"/>
              <a:gd name="connsiteY4" fmla="*/ 39753 h 11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45" h="118356">
                <a:moveTo>
                  <a:pt x="138741" y="39753"/>
                </a:moveTo>
                <a:cubicBezTo>
                  <a:pt x="135566" y="20703"/>
                  <a:pt x="52223" y="-7078"/>
                  <a:pt x="29204" y="1653"/>
                </a:cubicBezTo>
                <a:cubicBezTo>
                  <a:pt x="6185" y="10384"/>
                  <a:pt x="-2546" y="73090"/>
                  <a:pt x="629" y="92140"/>
                </a:cubicBezTo>
                <a:cubicBezTo>
                  <a:pt x="3804" y="111190"/>
                  <a:pt x="24441" y="123891"/>
                  <a:pt x="48254" y="115953"/>
                </a:cubicBezTo>
                <a:cubicBezTo>
                  <a:pt x="72066" y="108016"/>
                  <a:pt x="141916" y="58803"/>
                  <a:pt x="138741" y="3975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/>
          <p:cNvSpPr/>
          <p:nvPr/>
        </p:nvSpPr>
        <p:spPr>
          <a:xfrm>
            <a:off x="17868862" y="17246976"/>
            <a:ext cx="238946" cy="291784"/>
          </a:xfrm>
          <a:custGeom>
            <a:avLst/>
            <a:gdLst>
              <a:gd name="connsiteX0" fmla="*/ 100051 w 238946"/>
              <a:gd name="connsiteY0" fmla="*/ 33 h 291784"/>
              <a:gd name="connsiteX1" fmla="*/ 23851 w 238946"/>
              <a:gd name="connsiteY1" fmla="*/ 90521 h 291784"/>
              <a:gd name="connsiteX2" fmla="*/ 109576 w 238946"/>
              <a:gd name="connsiteY2" fmla="*/ 133383 h 291784"/>
              <a:gd name="connsiteX3" fmla="*/ 38 w 238946"/>
              <a:gd name="connsiteY3" fmla="*/ 285783 h 291784"/>
              <a:gd name="connsiteX4" fmla="*/ 123863 w 238946"/>
              <a:gd name="connsiteY4" fmla="*/ 252446 h 291784"/>
              <a:gd name="connsiteX5" fmla="*/ 209588 w 238946"/>
              <a:gd name="connsiteY5" fmla="*/ 171483 h 291784"/>
              <a:gd name="connsiteX6" fmla="*/ 233401 w 238946"/>
              <a:gd name="connsiteY6" fmla="*/ 80996 h 291784"/>
              <a:gd name="connsiteX7" fmla="*/ 100051 w 238946"/>
              <a:gd name="connsiteY7" fmla="*/ 33 h 2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946" h="291784">
                <a:moveTo>
                  <a:pt x="100051" y="33"/>
                </a:moveTo>
                <a:cubicBezTo>
                  <a:pt x="65126" y="1621"/>
                  <a:pt x="22264" y="68296"/>
                  <a:pt x="23851" y="90521"/>
                </a:cubicBezTo>
                <a:cubicBezTo>
                  <a:pt x="25438" y="112746"/>
                  <a:pt x="113545" y="100839"/>
                  <a:pt x="109576" y="133383"/>
                </a:cubicBezTo>
                <a:cubicBezTo>
                  <a:pt x="105607" y="165927"/>
                  <a:pt x="-2343" y="265939"/>
                  <a:pt x="38" y="285783"/>
                </a:cubicBezTo>
                <a:cubicBezTo>
                  <a:pt x="2419" y="305627"/>
                  <a:pt x="88938" y="271496"/>
                  <a:pt x="123863" y="252446"/>
                </a:cubicBezTo>
                <a:cubicBezTo>
                  <a:pt x="158788" y="233396"/>
                  <a:pt x="191332" y="200058"/>
                  <a:pt x="209588" y="171483"/>
                </a:cubicBezTo>
                <a:cubicBezTo>
                  <a:pt x="227844" y="142908"/>
                  <a:pt x="249276" y="107984"/>
                  <a:pt x="233401" y="80996"/>
                </a:cubicBezTo>
                <a:cubicBezTo>
                  <a:pt x="217526" y="54009"/>
                  <a:pt x="134976" y="-1555"/>
                  <a:pt x="100051" y="3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/>
          <p:cNvSpPr/>
          <p:nvPr/>
        </p:nvSpPr>
        <p:spPr>
          <a:xfrm>
            <a:off x="17907308" y="17071652"/>
            <a:ext cx="338318" cy="218254"/>
          </a:xfrm>
          <a:custGeom>
            <a:avLst/>
            <a:gdLst>
              <a:gd name="connsiteX0" fmla="*/ 218767 w 338318"/>
              <a:gd name="connsiteY0" fmla="*/ 94395 h 218254"/>
              <a:gd name="connsiteX1" fmla="*/ 71130 w 338318"/>
              <a:gd name="connsiteY1" fmla="*/ 3907 h 218254"/>
              <a:gd name="connsiteX2" fmla="*/ 4455 w 338318"/>
              <a:gd name="connsiteY2" fmla="*/ 32482 h 218254"/>
              <a:gd name="connsiteX3" fmla="*/ 190192 w 338318"/>
              <a:gd name="connsiteY3" fmla="*/ 175357 h 218254"/>
              <a:gd name="connsiteX4" fmla="*/ 304492 w 338318"/>
              <a:gd name="connsiteY4" fmla="*/ 218220 h 218254"/>
              <a:gd name="connsiteX5" fmla="*/ 333067 w 338318"/>
              <a:gd name="connsiteY5" fmla="*/ 170595 h 218254"/>
              <a:gd name="connsiteX6" fmla="*/ 218767 w 338318"/>
              <a:gd name="connsiteY6" fmla="*/ 94395 h 21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318" h="218254">
                <a:moveTo>
                  <a:pt x="218767" y="94395"/>
                </a:moveTo>
                <a:cubicBezTo>
                  <a:pt x="175111" y="66614"/>
                  <a:pt x="106849" y="14226"/>
                  <a:pt x="71130" y="3907"/>
                </a:cubicBezTo>
                <a:cubicBezTo>
                  <a:pt x="35411" y="-6412"/>
                  <a:pt x="-15389" y="3907"/>
                  <a:pt x="4455" y="32482"/>
                </a:cubicBezTo>
                <a:cubicBezTo>
                  <a:pt x="24299" y="61057"/>
                  <a:pt x="140186" y="144401"/>
                  <a:pt x="190192" y="175357"/>
                </a:cubicBezTo>
                <a:cubicBezTo>
                  <a:pt x="240198" y="206313"/>
                  <a:pt x="280680" y="219014"/>
                  <a:pt x="304492" y="218220"/>
                </a:cubicBezTo>
                <a:cubicBezTo>
                  <a:pt x="328304" y="217426"/>
                  <a:pt x="348148" y="190439"/>
                  <a:pt x="333067" y="170595"/>
                </a:cubicBezTo>
                <a:cubicBezTo>
                  <a:pt x="317986" y="150751"/>
                  <a:pt x="262423" y="122176"/>
                  <a:pt x="218767" y="9439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>
            <a:off x="17732718" y="16949322"/>
            <a:ext cx="138906" cy="116804"/>
          </a:xfrm>
          <a:custGeom>
            <a:avLst/>
            <a:gdLst>
              <a:gd name="connsiteX0" fmla="*/ 112370 w 138906"/>
              <a:gd name="connsiteY0" fmla="*/ 7175 h 116804"/>
              <a:gd name="connsiteX1" fmla="*/ 7595 w 138906"/>
              <a:gd name="connsiteY1" fmla="*/ 16700 h 116804"/>
              <a:gd name="connsiteX2" fmla="*/ 21882 w 138906"/>
              <a:gd name="connsiteY2" fmla="*/ 111950 h 116804"/>
              <a:gd name="connsiteX3" fmla="*/ 131420 w 138906"/>
              <a:gd name="connsiteY3" fmla="*/ 92900 h 116804"/>
              <a:gd name="connsiteX4" fmla="*/ 112370 w 138906"/>
              <a:gd name="connsiteY4" fmla="*/ 7175 h 11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906" h="116804">
                <a:moveTo>
                  <a:pt x="112370" y="7175"/>
                </a:moveTo>
                <a:cubicBezTo>
                  <a:pt x="91733" y="-5525"/>
                  <a:pt x="22676" y="-763"/>
                  <a:pt x="7595" y="16700"/>
                </a:cubicBezTo>
                <a:cubicBezTo>
                  <a:pt x="-7486" y="34163"/>
                  <a:pt x="1245" y="99250"/>
                  <a:pt x="21882" y="111950"/>
                </a:cubicBezTo>
                <a:cubicBezTo>
                  <a:pt x="42519" y="124650"/>
                  <a:pt x="113958" y="110362"/>
                  <a:pt x="131420" y="92900"/>
                </a:cubicBezTo>
                <a:cubicBezTo>
                  <a:pt x="148882" y="75438"/>
                  <a:pt x="133007" y="19875"/>
                  <a:pt x="112370" y="717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/>
          <p:cNvSpPr/>
          <p:nvPr/>
        </p:nvSpPr>
        <p:spPr>
          <a:xfrm>
            <a:off x="18054566" y="16954431"/>
            <a:ext cx="130423" cy="115411"/>
          </a:xfrm>
          <a:custGeom>
            <a:avLst/>
            <a:gdLst>
              <a:gd name="connsiteX0" fmla="*/ 90559 w 130423"/>
              <a:gd name="connsiteY0" fmla="*/ 6828 h 115411"/>
              <a:gd name="connsiteX1" fmla="*/ 72 w 130423"/>
              <a:gd name="connsiteY1" fmla="*/ 16353 h 115411"/>
              <a:gd name="connsiteX2" fmla="*/ 76272 w 130423"/>
              <a:gd name="connsiteY2" fmla="*/ 111603 h 115411"/>
              <a:gd name="connsiteX3" fmla="*/ 128659 w 130423"/>
              <a:gd name="connsiteY3" fmla="*/ 87791 h 115411"/>
              <a:gd name="connsiteX4" fmla="*/ 90559 w 130423"/>
              <a:gd name="connsiteY4" fmla="*/ 6828 h 11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3" h="115411">
                <a:moveTo>
                  <a:pt x="90559" y="6828"/>
                </a:moveTo>
                <a:cubicBezTo>
                  <a:pt x="69128" y="-5078"/>
                  <a:pt x="2453" y="-1109"/>
                  <a:pt x="72" y="16353"/>
                </a:cubicBezTo>
                <a:cubicBezTo>
                  <a:pt x="-2309" y="33815"/>
                  <a:pt x="54841" y="99697"/>
                  <a:pt x="76272" y="111603"/>
                </a:cubicBezTo>
                <a:cubicBezTo>
                  <a:pt x="97703" y="123509"/>
                  <a:pt x="119928" y="105253"/>
                  <a:pt x="128659" y="87791"/>
                </a:cubicBezTo>
                <a:cubicBezTo>
                  <a:pt x="137390" y="70329"/>
                  <a:pt x="111990" y="18734"/>
                  <a:pt x="90559" y="682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/>
          <p:cNvSpPr/>
          <p:nvPr/>
        </p:nvSpPr>
        <p:spPr>
          <a:xfrm>
            <a:off x="17663549" y="16569748"/>
            <a:ext cx="253677" cy="153429"/>
          </a:xfrm>
          <a:custGeom>
            <a:avLst/>
            <a:gdLst>
              <a:gd name="connsiteX0" fmla="*/ 252976 w 253677"/>
              <a:gd name="connsiteY0" fmla="*/ 34324 h 153429"/>
              <a:gd name="connsiteX1" fmla="*/ 157726 w 253677"/>
              <a:gd name="connsiteY1" fmla="*/ 986 h 153429"/>
              <a:gd name="connsiteX2" fmla="*/ 564 w 253677"/>
              <a:gd name="connsiteY2" fmla="*/ 62899 h 153429"/>
              <a:gd name="connsiteX3" fmla="*/ 110101 w 253677"/>
              <a:gd name="connsiteY3" fmla="*/ 153386 h 153429"/>
              <a:gd name="connsiteX4" fmla="*/ 252976 w 253677"/>
              <a:gd name="connsiteY4" fmla="*/ 34324 h 15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677" h="153429">
                <a:moveTo>
                  <a:pt x="252976" y="34324"/>
                </a:moveTo>
                <a:cubicBezTo>
                  <a:pt x="260913" y="8924"/>
                  <a:pt x="199795" y="-3776"/>
                  <a:pt x="157726" y="986"/>
                </a:cubicBezTo>
                <a:cubicBezTo>
                  <a:pt x="115657" y="5748"/>
                  <a:pt x="8501" y="37499"/>
                  <a:pt x="564" y="62899"/>
                </a:cubicBezTo>
                <a:cubicBezTo>
                  <a:pt x="-7373" y="88299"/>
                  <a:pt x="70413" y="151005"/>
                  <a:pt x="110101" y="153386"/>
                </a:cubicBezTo>
                <a:cubicBezTo>
                  <a:pt x="149789" y="155767"/>
                  <a:pt x="245039" y="59724"/>
                  <a:pt x="252976" y="3432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/>
          <p:cNvSpPr/>
          <p:nvPr/>
        </p:nvSpPr>
        <p:spPr>
          <a:xfrm>
            <a:off x="17649478" y="16273335"/>
            <a:ext cx="167361" cy="147967"/>
          </a:xfrm>
          <a:custGeom>
            <a:avLst/>
            <a:gdLst>
              <a:gd name="connsiteX0" fmla="*/ 167035 w 167361"/>
              <a:gd name="connsiteY0" fmla="*/ 106899 h 147967"/>
              <a:gd name="connsiteX1" fmla="*/ 95597 w 167361"/>
              <a:gd name="connsiteY1" fmla="*/ 2124 h 147967"/>
              <a:gd name="connsiteX2" fmla="*/ 347 w 167361"/>
              <a:gd name="connsiteY2" fmla="*/ 44987 h 147967"/>
              <a:gd name="connsiteX3" fmla="*/ 67022 w 167361"/>
              <a:gd name="connsiteY3" fmla="*/ 144999 h 147967"/>
              <a:gd name="connsiteX4" fmla="*/ 167035 w 167361"/>
              <a:gd name="connsiteY4" fmla="*/ 106899 h 14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361" h="147967">
                <a:moveTo>
                  <a:pt x="167035" y="106899"/>
                </a:moveTo>
                <a:cubicBezTo>
                  <a:pt x="171797" y="83087"/>
                  <a:pt x="123378" y="12443"/>
                  <a:pt x="95597" y="2124"/>
                </a:cubicBezTo>
                <a:cubicBezTo>
                  <a:pt x="67816" y="-8195"/>
                  <a:pt x="5109" y="21175"/>
                  <a:pt x="347" y="44987"/>
                </a:cubicBezTo>
                <a:cubicBezTo>
                  <a:pt x="-4415" y="68799"/>
                  <a:pt x="40828" y="133093"/>
                  <a:pt x="67022" y="144999"/>
                </a:cubicBezTo>
                <a:cubicBezTo>
                  <a:pt x="93216" y="156905"/>
                  <a:pt x="162273" y="130711"/>
                  <a:pt x="167035" y="106899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17879591" y="13133667"/>
            <a:ext cx="233403" cy="296511"/>
          </a:xfrm>
          <a:custGeom>
            <a:avLst/>
            <a:gdLst>
              <a:gd name="connsiteX0" fmla="*/ 213147 w 233403"/>
              <a:gd name="connsiteY0" fmla="*/ 22355 h 296511"/>
              <a:gd name="connsiteX1" fmla="*/ 108372 w 233403"/>
              <a:gd name="connsiteY1" fmla="*/ 12830 h 296511"/>
              <a:gd name="connsiteX2" fmla="*/ 17884 w 233403"/>
              <a:gd name="connsiteY2" fmla="*/ 141417 h 296511"/>
              <a:gd name="connsiteX3" fmla="*/ 8359 w 233403"/>
              <a:gd name="connsiteY3" fmla="*/ 246192 h 296511"/>
              <a:gd name="connsiteX4" fmla="*/ 113134 w 233403"/>
              <a:gd name="connsiteY4" fmla="*/ 293817 h 296511"/>
              <a:gd name="connsiteX5" fmla="*/ 222672 w 233403"/>
              <a:gd name="connsiteY5" fmla="*/ 169992 h 296511"/>
              <a:gd name="connsiteX6" fmla="*/ 213147 w 233403"/>
              <a:gd name="connsiteY6" fmla="*/ 22355 h 2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03" h="296511">
                <a:moveTo>
                  <a:pt x="213147" y="22355"/>
                </a:moveTo>
                <a:cubicBezTo>
                  <a:pt x="194097" y="-3839"/>
                  <a:pt x="140916" y="-7014"/>
                  <a:pt x="108372" y="12830"/>
                </a:cubicBezTo>
                <a:cubicBezTo>
                  <a:pt x="75828" y="32674"/>
                  <a:pt x="34553" y="102523"/>
                  <a:pt x="17884" y="141417"/>
                </a:cubicBezTo>
                <a:cubicBezTo>
                  <a:pt x="1215" y="180311"/>
                  <a:pt x="-7516" y="220792"/>
                  <a:pt x="8359" y="246192"/>
                </a:cubicBezTo>
                <a:cubicBezTo>
                  <a:pt x="24234" y="271592"/>
                  <a:pt x="77415" y="306517"/>
                  <a:pt x="113134" y="293817"/>
                </a:cubicBezTo>
                <a:cubicBezTo>
                  <a:pt x="148853" y="281117"/>
                  <a:pt x="202828" y="218411"/>
                  <a:pt x="222672" y="169992"/>
                </a:cubicBezTo>
                <a:cubicBezTo>
                  <a:pt x="242516" y="121573"/>
                  <a:pt x="232197" y="48549"/>
                  <a:pt x="213147" y="2235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/>
          <p:cNvSpPr/>
          <p:nvPr/>
        </p:nvSpPr>
        <p:spPr>
          <a:xfrm>
            <a:off x="17927594" y="13479297"/>
            <a:ext cx="192906" cy="220338"/>
          </a:xfrm>
          <a:custGeom>
            <a:avLst/>
            <a:gdLst>
              <a:gd name="connsiteX0" fmla="*/ 150856 w 192906"/>
              <a:gd name="connsiteY0" fmla="*/ 14862 h 220338"/>
              <a:gd name="connsiteX1" fmla="*/ 27031 w 192906"/>
              <a:gd name="connsiteY1" fmla="*/ 14862 h 220338"/>
              <a:gd name="connsiteX2" fmla="*/ 12744 w 192906"/>
              <a:gd name="connsiteY2" fmla="*/ 176787 h 220338"/>
              <a:gd name="connsiteX3" fmla="*/ 179431 w 192906"/>
              <a:gd name="connsiteY3" fmla="*/ 214887 h 220338"/>
              <a:gd name="connsiteX4" fmla="*/ 179431 w 192906"/>
              <a:gd name="connsiteY4" fmla="*/ 81537 h 220338"/>
              <a:gd name="connsiteX5" fmla="*/ 150856 w 192906"/>
              <a:gd name="connsiteY5" fmla="*/ 14862 h 22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906" h="220338">
                <a:moveTo>
                  <a:pt x="150856" y="14862"/>
                </a:moveTo>
                <a:cubicBezTo>
                  <a:pt x="125456" y="3750"/>
                  <a:pt x="50050" y="-12126"/>
                  <a:pt x="27031" y="14862"/>
                </a:cubicBezTo>
                <a:cubicBezTo>
                  <a:pt x="4012" y="41850"/>
                  <a:pt x="-12656" y="143450"/>
                  <a:pt x="12744" y="176787"/>
                </a:cubicBezTo>
                <a:cubicBezTo>
                  <a:pt x="38144" y="210124"/>
                  <a:pt x="151650" y="230762"/>
                  <a:pt x="179431" y="214887"/>
                </a:cubicBezTo>
                <a:cubicBezTo>
                  <a:pt x="207212" y="199012"/>
                  <a:pt x="184193" y="110906"/>
                  <a:pt x="179431" y="81537"/>
                </a:cubicBezTo>
                <a:cubicBezTo>
                  <a:pt x="174669" y="52168"/>
                  <a:pt x="176256" y="25974"/>
                  <a:pt x="150856" y="1486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/>
          <p:cNvSpPr/>
          <p:nvPr/>
        </p:nvSpPr>
        <p:spPr>
          <a:xfrm>
            <a:off x="15474218" y="7267763"/>
            <a:ext cx="391734" cy="184667"/>
          </a:xfrm>
          <a:custGeom>
            <a:avLst/>
            <a:gdLst>
              <a:gd name="connsiteX0" fmla="*/ 246795 w 391734"/>
              <a:gd name="connsiteY0" fmla="*/ 11334 h 184667"/>
              <a:gd name="connsiteX1" fmla="*/ 18195 w 391734"/>
              <a:gd name="connsiteY1" fmla="*/ 11334 h 184667"/>
              <a:gd name="connsiteX2" fmla="*/ 51532 w 391734"/>
              <a:gd name="connsiteY2" fmla="*/ 130396 h 184667"/>
              <a:gd name="connsiteX3" fmla="*/ 346807 w 391734"/>
              <a:gd name="connsiteY3" fmla="*/ 182784 h 184667"/>
              <a:gd name="connsiteX4" fmla="*/ 380145 w 391734"/>
              <a:gd name="connsiteY4" fmla="*/ 68484 h 184667"/>
              <a:gd name="connsiteX5" fmla="*/ 246795 w 391734"/>
              <a:gd name="connsiteY5" fmla="*/ 11334 h 1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734" h="184667">
                <a:moveTo>
                  <a:pt x="246795" y="11334"/>
                </a:moveTo>
                <a:cubicBezTo>
                  <a:pt x="186470" y="1809"/>
                  <a:pt x="50739" y="-8510"/>
                  <a:pt x="18195" y="11334"/>
                </a:cubicBezTo>
                <a:cubicBezTo>
                  <a:pt x="-14349" y="31178"/>
                  <a:pt x="-3237" y="101821"/>
                  <a:pt x="51532" y="130396"/>
                </a:cubicBezTo>
                <a:cubicBezTo>
                  <a:pt x="106301" y="158971"/>
                  <a:pt x="292038" y="193103"/>
                  <a:pt x="346807" y="182784"/>
                </a:cubicBezTo>
                <a:cubicBezTo>
                  <a:pt x="401576" y="172465"/>
                  <a:pt x="397607" y="97853"/>
                  <a:pt x="380145" y="68484"/>
                </a:cubicBezTo>
                <a:cubicBezTo>
                  <a:pt x="362683" y="39115"/>
                  <a:pt x="307120" y="20859"/>
                  <a:pt x="246795" y="1133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/>
          <p:cNvSpPr/>
          <p:nvPr/>
        </p:nvSpPr>
        <p:spPr>
          <a:xfrm>
            <a:off x="18706287" y="2682209"/>
            <a:ext cx="3192732" cy="12752099"/>
          </a:xfrm>
          <a:custGeom>
            <a:avLst/>
            <a:gdLst>
              <a:gd name="connsiteX0" fmla="*/ 0 w 2962475"/>
              <a:gd name="connsiteY0" fmla="*/ 0 h 7892716"/>
              <a:gd name="connsiteX1" fmla="*/ 481263 w 2962475"/>
              <a:gd name="connsiteY1" fmla="*/ 1347537 h 7892716"/>
              <a:gd name="connsiteX2" fmla="*/ 1564105 w 2962475"/>
              <a:gd name="connsiteY2" fmla="*/ 2310063 h 7892716"/>
              <a:gd name="connsiteX3" fmla="*/ 2334126 w 2962475"/>
              <a:gd name="connsiteY3" fmla="*/ 4066674 h 7892716"/>
              <a:gd name="connsiteX4" fmla="*/ 2815389 w 2962475"/>
              <a:gd name="connsiteY4" fmla="*/ 5366084 h 7892716"/>
              <a:gd name="connsiteX5" fmla="*/ 2959768 w 2962475"/>
              <a:gd name="connsiteY5" fmla="*/ 5630779 h 7892716"/>
              <a:gd name="connsiteX6" fmla="*/ 2719136 w 2962475"/>
              <a:gd name="connsiteY6" fmla="*/ 7892716 h 7892716"/>
              <a:gd name="connsiteX0" fmla="*/ 1481833 w 2484879"/>
              <a:gd name="connsiteY0" fmla="*/ 0 h 12725973"/>
              <a:gd name="connsiteX1" fmla="*/ 3667 w 2484879"/>
              <a:gd name="connsiteY1" fmla="*/ 6180794 h 12725973"/>
              <a:gd name="connsiteX2" fmla="*/ 1086509 w 2484879"/>
              <a:gd name="connsiteY2" fmla="*/ 7143320 h 12725973"/>
              <a:gd name="connsiteX3" fmla="*/ 1856530 w 2484879"/>
              <a:gd name="connsiteY3" fmla="*/ 8899931 h 12725973"/>
              <a:gd name="connsiteX4" fmla="*/ 2337793 w 2484879"/>
              <a:gd name="connsiteY4" fmla="*/ 10199341 h 12725973"/>
              <a:gd name="connsiteX5" fmla="*/ 2482172 w 2484879"/>
              <a:gd name="connsiteY5" fmla="*/ 10464036 h 12725973"/>
              <a:gd name="connsiteX6" fmla="*/ 2241540 w 2484879"/>
              <a:gd name="connsiteY6" fmla="*/ 12725973 h 12725973"/>
              <a:gd name="connsiteX0" fmla="*/ 1494048 w 2497094"/>
              <a:gd name="connsiteY0" fmla="*/ 0 h 12725973"/>
              <a:gd name="connsiteX1" fmla="*/ 1984248 w 2497094"/>
              <a:gd name="connsiteY1" fmla="*/ 1670671 h 12725973"/>
              <a:gd name="connsiteX2" fmla="*/ 15882 w 2497094"/>
              <a:gd name="connsiteY2" fmla="*/ 6180794 h 12725973"/>
              <a:gd name="connsiteX3" fmla="*/ 1098724 w 2497094"/>
              <a:gd name="connsiteY3" fmla="*/ 7143320 h 12725973"/>
              <a:gd name="connsiteX4" fmla="*/ 1868745 w 2497094"/>
              <a:gd name="connsiteY4" fmla="*/ 8899931 h 12725973"/>
              <a:gd name="connsiteX5" fmla="*/ 2350008 w 2497094"/>
              <a:gd name="connsiteY5" fmla="*/ 10199341 h 12725973"/>
              <a:gd name="connsiteX6" fmla="*/ 2494387 w 2497094"/>
              <a:gd name="connsiteY6" fmla="*/ 10464036 h 12725973"/>
              <a:gd name="connsiteX7" fmla="*/ 2253755 w 2497094"/>
              <a:gd name="connsiteY7" fmla="*/ 12725973 h 12725973"/>
              <a:gd name="connsiteX0" fmla="*/ 2380154 w 3383200"/>
              <a:gd name="connsiteY0" fmla="*/ 0 h 12725973"/>
              <a:gd name="connsiteX1" fmla="*/ 2870354 w 3383200"/>
              <a:gd name="connsiteY1" fmla="*/ 1670671 h 12725973"/>
              <a:gd name="connsiteX2" fmla="*/ 74903 w 3383200"/>
              <a:gd name="connsiteY2" fmla="*/ 3865231 h 12725973"/>
              <a:gd name="connsiteX3" fmla="*/ 901988 w 3383200"/>
              <a:gd name="connsiteY3" fmla="*/ 6180794 h 12725973"/>
              <a:gd name="connsiteX4" fmla="*/ 1984830 w 3383200"/>
              <a:gd name="connsiteY4" fmla="*/ 7143320 h 12725973"/>
              <a:gd name="connsiteX5" fmla="*/ 2754851 w 3383200"/>
              <a:gd name="connsiteY5" fmla="*/ 8899931 h 12725973"/>
              <a:gd name="connsiteX6" fmla="*/ 3236114 w 3383200"/>
              <a:gd name="connsiteY6" fmla="*/ 10199341 h 12725973"/>
              <a:gd name="connsiteX7" fmla="*/ 3380493 w 3383200"/>
              <a:gd name="connsiteY7" fmla="*/ 10464036 h 12725973"/>
              <a:gd name="connsiteX8" fmla="*/ 3139861 w 3383200"/>
              <a:gd name="connsiteY8" fmla="*/ 12725973 h 12725973"/>
              <a:gd name="connsiteX0" fmla="*/ 2380154 w 3504787"/>
              <a:gd name="connsiteY0" fmla="*/ 0 h 13013356"/>
              <a:gd name="connsiteX1" fmla="*/ 2870354 w 3504787"/>
              <a:gd name="connsiteY1" fmla="*/ 1670671 h 13013356"/>
              <a:gd name="connsiteX2" fmla="*/ 74903 w 3504787"/>
              <a:gd name="connsiteY2" fmla="*/ 3865231 h 13013356"/>
              <a:gd name="connsiteX3" fmla="*/ 901988 w 3504787"/>
              <a:gd name="connsiteY3" fmla="*/ 6180794 h 13013356"/>
              <a:gd name="connsiteX4" fmla="*/ 1984830 w 3504787"/>
              <a:gd name="connsiteY4" fmla="*/ 7143320 h 13013356"/>
              <a:gd name="connsiteX5" fmla="*/ 2754851 w 3504787"/>
              <a:gd name="connsiteY5" fmla="*/ 8899931 h 13013356"/>
              <a:gd name="connsiteX6" fmla="*/ 3236114 w 3504787"/>
              <a:gd name="connsiteY6" fmla="*/ 10199341 h 13013356"/>
              <a:gd name="connsiteX7" fmla="*/ 3380493 w 3504787"/>
              <a:gd name="connsiteY7" fmla="*/ 10464036 h 13013356"/>
              <a:gd name="connsiteX8" fmla="*/ 1389438 w 3504787"/>
              <a:gd name="connsiteY8" fmla="*/ 13013356 h 13013356"/>
              <a:gd name="connsiteX0" fmla="*/ 2380154 w 3472938"/>
              <a:gd name="connsiteY0" fmla="*/ 0 h 13013356"/>
              <a:gd name="connsiteX1" fmla="*/ 2870354 w 3472938"/>
              <a:gd name="connsiteY1" fmla="*/ 1670671 h 13013356"/>
              <a:gd name="connsiteX2" fmla="*/ 74903 w 3472938"/>
              <a:gd name="connsiteY2" fmla="*/ 3865231 h 13013356"/>
              <a:gd name="connsiteX3" fmla="*/ 901988 w 3472938"/>
              <a:gd name="connsiteY3" fmla="*/ 6180794 h 13013356"/>
              <a:gd name="connsiteX4" fmla="*/ 1984830 w 3472938"/>
              <a:gd name="connsiteY4" fmla="*/ 7143320 h 13013356"/>
              <a:gd name="connsiteX5" fmla="*/ 2754851 w 3472938"/>
              <a:gd name="connsiteY5" fmla="*/ 8899931 h 13013356"/>
              <a:gd name="connsiteX6" fmla="*/ 3236114 w 3472938"/>
              <a:gd name="connsiteY6" fmla="*/ 10199341 h 13013356"/>
              <a:gd name="connsiteX7" fmla="*/ 3380493 w 3472938"/>
              <a:gd name="connsiteY7" fmla="*/ 10464036 h 13013356"/>
              <a:gd name="connsiteX8" fmla="*/ 1825325 w 3472938"/>
              <a:gd name="connsiteY8" fmla="*/ 10971425 h 13013356"/>
              <a:gd name="connsiteX9" fmla="*/ 1389438 w 3472938"/>
              <a:gd name="connsiteY9" fmla="*/ 13013356 h 13013356"/>
              <a:gd name="connsiteX0" fmla="*/ 2380154 w 3389843"/>
              <a:gd name="connsiteY0" fmla="*/ 0 h 13013356"/>
              <a:gd name="connsiteX1" fmla="*/ 2870354 w 3389843"/>
              <a:gd name="connsiteY1" fmla="*/ 1670671 h 13013356"/>
              <a:gd name="connsiteX2" fmla="*/ 74903 w 3389843"/>
              <a:gd name="connsiteY2" fmla="*/ 3865231 h 13013356"/>
              <a:gd name="connsiteX3" fmla="*/ 901988 w 3389843"/>
              <a:gd name="connsiteY3" fmla="*/ 6180794 h 13013356"/>
              <a:gd name="connsiteX4" fmla="*/ 1984830 w 3389843"/>
              <a:gd name="connsiteY4" fmla="*/ 7143320 h 13013356"/>
              <a:gd name="connsiteX5" fmla="*/ 2754851 w 3389843"/>
              <a:gd name="connsiteY5" fmla="*/ 8899931 h 13013356"/>
              <a:gd name="connsiteX6" fmla="*/ 3236114 w 3389843"/>
              <a:gd name="connsiteY6" fmla="*/ 10199341 h 13013356"/>
              <a:gd name="connsiteX7" fmla="*/ 3275991 w 3389843"/>
              <a:gd name="connsiteY7" fmla="*/ 10855922 h 13013356"/>
              <a:gd name="connsiteX8" fmla="*/ 1825325 w 3389843"/>
              <a:gd name="connsiteY8" fmla="*/ 10971425 h 13013356"/>
              <a:gd name="connsiteX9" fmla="*/ 1389438 w 3389843"/>
              <a:gd name="connsiteY9" fmla="*/ 13013356 h 13013356"/>
              <a:gd name="connsiteX0" fmla="*/ 2380154 w 3393701"/>
              <a:gd name="connsiteY0" fmla="*/ 0 h 13013356"/>
              <a:gd name="connsiteX1" fmla="*/ 2870354 w 3393701"/>
              <a:gd name="connsiteY1" fmla="*/ 1670671 h 13013356"/>
              <a:gd name="connsiteX2" fmla="*/ 74903 w 3393701"/>
              <a:gd name="connsiteY2" fmla="*/ 3865231 h 13013356"/>
              <a:gd name="connsiteX3" fmla="*/ 901988 w 3393701"/>
              <a:gd name="connsiteY3" fmla="*/ 6180794 h 13013356"/>
              <a:gd name="connsiteX4" fmla="*/ 1984830 w 3393701"/>
              <a:gd name="connsiteY4" fmla="*/ 7143320 h 13013356"/>
              <a:gd name="connsiteX5" fmla="*/ 2754851 w 3393701"/>
              <a:gd name="connsiteY5" fmla="*/ 8899931 h 13013356"/>
              <a:gd name="connsiteX6" fmla="*/ 3236114 w 3393701"/>
              <a:gd name="connsiteY6" fmla="*/ 10199341 h 13013356"/>
              <a:gd name="connsiteX7" fmla="*/ 3275991 w 3393701"/>
              <a:gd name="connsiteY7" fmla="*/ 10855922 h 13013356"/>
              <a:gd name="connsiteX8" fmla="*/ 1773074 w 3393701"/>
              <a:gd name="connsiteY8" fmla="*/ 11206556 h 13013356"/>
              <a:gd name="connsiteX9" fmla="*/ 1389438 w 3393701"/>
              <a:gd name="connsiteY9" fmla="*/ 13013356 h 13013356"/>
              <a:gd name="connsiteX0" fmla="*/ 2380154 w 3393701"/>
              <a:gd name="connsiteY0" fmla="*/ 0 h 13039482"/>
              <a:gd name="connsiteX1" fmla="*/ 2870354 w 3393701"/>
              <a:gd name="connsiteY1" fmla="*/ 1670671 h 13039482"/>
              <a:gd name="connsiteX2" fmla="*/ 74903 w 3393701"/>
              <a:gd name="connsiteY2" fmla="*/ 3865231 h 13039482"/>
              <a:gd name="connsiteX3" fmla="*/ 901988 w 3393701"/>
              <a:gd name="connsiteY3" fmla="*/ 6180794 h 13039482"/>
              <a:gd name="connsiteX4" fmla="*/ 1984830 w 3393701"/>
              <a:gd name="connsiteY4" fmla="*/ 7143320 h 13039482"/>
              <a:gd name="connsiteX5" fmla="*/ 2754851 w 3393701"/>
              <a:gd name="connsiteY5" fmla="*/ 8899931 h 13039482"/>
              <a:gd name="connsiteX6" fmla="*/ 3236114 w 3393701"/>
              <a:gd name="connsiteY6" fmla="*/ 10199341 h 13039482"/>
              <a:gd name="connsiteX7" fmla="*/ 3275991 w 3393701"/>
              <a:gd name="connsiteY7" fmla="*/ 10855922 h 13039482"/>
              <a:gd name="connsiteX8" fmla="*/ 1773074 w 3393701"/>
              <a:gd name="connsiteY8" fmla="*/ 11206556 h 13039482"/>
              <a:gd name="connsiteX9" fmla="*/ 1415564 w 3393701"/>
              <a:gd name="connsiteY9" fmla="*/ 13039482 h 13039482"/>
              <a:gd name="connsiteX0" fmla="*/ 2380154 w 3241761"/>
              <a:gd name="connsiteY0" fmla="*/ 0 h 13039482"/>
              <a:gd name="connsiteX1" fmla="*/ 2870354 w 3241761"/>
              <a:gd name="connsiteY1" fmla="*/ 1670671 h 13039482"/>
              <a:gd name="connsiteX2" fmla="*/ 74903 w 3241761"/>
              <a:gd name="connsiteY2" fmla="*/ 3865231 h 13039482"/>
              <a:gd name="connsiteX3" fmla="*/ 901988 w 3241761"/>
              <a:gd name="connsiteY3" fmla="*/ 6180794 h 13039482"/>
              <a:gd name="connsiteX4" fmla="*/ 1984830 w 3241761"/>
              <a:gd name="connsiteY4" fmla="*/ 7143320 h 13039482"/>
              <a:gd name="connsiteX5" fmla="*/ 2754851 w 3241761"/>
              <a:gd name="connsiteY5" fmla="*/ 8899931 h 13039482"/>
              <a:gd name="connsiteX6" fmla="*/ 3236114 w 3241761"/>
              <a:gd name="connsiteY6" fmla="*/ 10199341 h 13039482"/>
              <a:gd name="connsiteX7" fmla="*/ 2439969 w 3241761"/>
              <a:gd name="connsiteY7" fmla="*/ 10124402 h 13039482"/>
              <a:gd name="connsiteX8" fmla="*/ 1773074 w 3241761"/>
              <a:gd name="connsiteY8" fmla="*/ 11206556 h 13039482"/>
              <a:gd name="connsiteX9" fmla="*/ 1415564 w 3241761"/>
              <a:gd name="connsiteY9" fmla="*/ 13039482 h 13039482"/>
              <a:gd name="connsiteX0" fmla="*/ 2380154 w 2918100"/>
              <a:gd name="connsiteY0" fmla="*/ 0 h 13039482"/>
              <a:gd name="connsiteX1" fmla="*/ 2870354 w 2918100"/>
              <a:gd name="connsiteY1" fmla="*/ 1670671 h 13039482"/>
              <a:gd name="connsiteX2" fmla="*/ 74903 w 2918100"/>
              <a:gd name="connsiteY2" fmla="*/ 3865231 h 13039482"/>
              <a:gd name="connsiteX3" fmla="*/ 901988 w 2918100"/>
              <a:gd name="connsiteY3" fmla="*/ 6180794 h 13039482"/>
              <a:gd name="connsiteX4" fmla="*/ 1984830 w 2918100"/>
              <a:gd name="connsiteY4" fmla="*/ 7143320 h 13039482"/>
              <a:gd name="connsiteX5" fmla="*/ 2754851 w 2918100"/>
              <a:gd name="connsiteY5" fmla="*/ 8899931 h 13039482"/>
              <a:gd name="connsiteX6" fmla="*/ 2765851 w 2918100"/>
              <a:gd name="connsiteY6" fmla="*/ 9572324 h 13039482"/>
              <a:gd name="connsiteX7" fmla="*/ 2439969 w 2918100"/>
              <a:gd name="connsiteY7" fmla="*/ 10124402 h 13039482"/>
              <a:gd name="connsiteX8" fmla="*/ 1773074 w 2918100"/>
              <a:gd name="connsiteY8" fmla="*/ 11206556 h 13039482"/>
              <a:gd name="connsiteX9" fmla="*/ 1415564 w 2918100"/>
              <a:gd name="connsiteY9" fmla="*/ 13039482 h 13039482"/>
              <a:gd name="connsiteX0" fmla="*/ 2380154 w 2918100"/>
              <a:gd name="connsiteY0" fmla="*/ 0 h 13196236"/>
              <a:gd name="connsiteX1" fmla="*/ 2870354 w 2918100"/>
              <a:gd name="connsiteY1" fmla="*/ 1670671 h 13196236"/>
              <a:gd name="connsiteX2" fmla="*/ 74903 w 2918100"/>
              <a:gd name="connsiteY2" fmla="*/ 3865231 h 13196236"/>
              <a:gd name="connsiteX3" fmla="*/ 901988 w 2918100"/>
              <a:gd name="connsiteY3" fmla="*/ 6180794 h 13196236"/>
              <a:gd name="connsiteX4" fmla="*/ 1984830 w 2918100"/>
              <a:gd name="connsiteY4" fmla="*/ 7143320 h 13196236"/>
              <a:gd name="connsiteX5" fmla="*/ 2754851 w 2918100"/>
              <a:gd name="connsiteY5" fmla="*/ 8899931 h 13196236"/>
              <a:gd name="connsiteX6" fmla="*/ 2765851 w 2918100"/>
              <a:gd name="connsiteY6" fmla="*/ 9572324 h 13196236"/>
              <a:gd name="connsiteX7" fmla="*/ 2439969 w 2918100"/>
              <a:gd name="connsiteY7" fmla="*/ 10124402 h 13196236"/>
              <a:gd name="connsiteX8" fmla="*/ 1773074 w 2918100"/>
              <a:gd name="connsiteY8" fmla="*/ 11206556 h 13196236"/>
              <a:gd name="connsiteX9" fmla="*/ 1415564 w 2918100"/>
              <a:gd name="connsiteY9" fmla="*/ 13196236 h 13196236"/>
              <a:gd name="connsiteX0" fmla="*/ 2380154 w 3081289"/>
              <a:gd name="connsiteY0" fmla="*/ 0 h 13196236"/>
              <a:gd name="connsiteX1" fmla="*/ 2870354 w 3081289"/>
              <a:gd name="connsiteY1" fmla="*/ 1670671 h 13196236"/>
              <a:gd name="connsiteX2" fmla="*/ 74903 w 3081289"/>
              <a:gd name="connsiteY2" fmla="*/ 3865231 h 13196236"/>
              <a:gd name="connsiteX3" fmla="*/ 901988 w 3081289"/>
              <a:gd name="connsiteY3" fmla="*/ 6180794 h 13196236"/>
              <a:gd name="connsiteX4" fmla="*/ 1984830 w 3081289"/>
              <a:gd name="connsiteY4" fmla="*/ 7143320 h 13196236"/>
              <a:gd name="connsiteX5" fmla="*/ 2754851 w 3081289"/>
              <a:gd name="connsiteY5" fmla="*/ 8899931 h 13196236"/>
              <a:gd name="connsiteX6" fmla="*/ 2765851 w 3081289"/>
              <a:gd name="connsiteY6" fmla="*/ 9572324 h 13196236"/>
              <a:gd name="connsiteX7" fmla="*/ 3040861 w 3081289"/>
              <a:gd name="connsiteY7" fmla="*/ 10228905 h 13196236"/>
              <a:gd name="connsiteX8" fmla="*/ 1773074 w 3081289"/>
              <a:gd name="connsiteY8" fmla="*/ 11206556 h 13196236"/>
              <a:gd name="connsiteX9" fmla="*/ 1415564 w 3081289"/>
              <a:gd name="connsiteY9" fmla="*/ 13196236 h 13196236"/>
              <a:gd name="connsiteX0" fmla="*/ 2380154 w 3269924"/>
              <a:gd name="connsiteY0" fmla="*/ 0 h 13196236"/>
              <a:gd name="connsiteX1" fmla="*/ 2870354 w 3269924"/>
              <a:gd name="connsiteY1" fmla="*/ 1670671 h 13196236"/>
              <a:gd name="connsiteX2" fmla="*/ 74903 w 3269924"/>
              <a:gd name="connsiteY2" fmla="*/ 3865231 h 13196236"/>
              <a:gd name="connsiteX3" fmla="*/ 901988 w 3269924"/>
              <a:gd name="connsiteY3" fmla="*/ 6180794 h 13196236"/>
              <a:gd name="connsiteX4" fmla="*/ 1984830 w 3269924"/>
              <a:gd name="connsiteY4" fmla="*/ 7143320 h 13196236"/>
              <a:gd name="connsiteX5" fmla="*/ 2754851 w 3269924"/>
              <a:gd name="connsiteY5" fmla="*/ 8899931 h 13196236"/>
              <a:gd name="connsiteX6" fmla="*/ 2765851 w 3269924"/>
              <a:gd name="connsiteY6" fmla="*/ 9572324 h 13196236"/>
              <a:gd name="connsiteX7" fmla="*/ 3040861 w 3269924"/>
              <a:gd name="connsiteY7" fmla="*/ 10228905 h 13196236"/>
              <a:gd name="connsiteX8" fmla="*/ 3131611 w 3269924"/>
              <a:gd name="connsiteY8" fmla="*/ 11206556 h 13196236"/>
              <a:gd name="connsiteX9" fmla="*/ 1415564 w 3269924"/>
              <a:gd name="connsiteY9" fmla="*/ 13196236 h 13196236"/>
              <a:gd name="connsiteX0" fmla="*/ 2380154 w 3269924"/>
              <a:gd name="connsiteY0" fmla="*/ 0 h 12752099"/>
              <a:gd name="connsiteX1" fmla="*/ 2870354 w 3269924"/>
              <a:gd name="connsiteY1" fmla="*/ 1670671 h 12752099"/>
              <a:gd name="connsiteX2" fmla="*/ 74903 w 3269924"/>
              <a:gd name="connsiteY2" fmla="*/ 3865231 h 12752099"/>
              <a:gd name="connsiteX3" fmla="*/ 901988 w 3269924"/>
              <a:gd name="connsiteY3" fmla="*/ 6180794 h 12752099"/>
              <a:gd name="connsiteX4" fmla="*/ 1984830 w 3269924"/>
              <a:gd name="connsiteY4" fmla="*/ 7143320 h 12752099"/>
              <a:gd name="connsiteX5" fmla="*/ 2754851 w 3269924"/>
              <a:gd name="connsiteY5" fmla="*/ 8899931 h 12752099"/>
              <a:gd name="connsiteX6" fmla="*/ 2765851 w 3269924"/>
              <a:gd name="connsiteY6" fmla="*/ 9572324 h 12752099"/>
              <a:gd name="connsiteX7" fmla="*/ 3040861 w 3269924"/>
              <a:gd name="connsiteY7" fmla="*/ 10228905 h 12752099"/>
              <a:gd name="connsiteX8" fmla="*/ 3131611 w 3269924"/>
              <a:gd name="connsiteY8" fmla="*/ 11206556 h 12752099"/>
              <a:gd name="connsiteX9" fmla="*/ 2983107 w 3269924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75485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57197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312825"/>
              <a:gd name="connsiteY0" fmla="*/ 0 h 12752099"/>
              <a:gd name="connsiteX1" fmla="*/ 2870354 w 3312825"/>
              <a:gd name="connsiteY1" fmla="*/ 1670671 h 12752099"/>
              <a:gd name="connsiteX2" fmla="*/ 74903 w 3312825"/>
              <a:gd name="connsiteY2" fmla="*/ 3865231 h 12752099"/>
              <a:gd name="connsiteX3" fmla="*/ 901988 w 3312825"/>
              <a:gd name="connsiteY3" fmla="*/ 6180794 h 12752099"/>
              <a:gd name="connsiteX4" fmla="*/ 1984830 w 3312825"/>
              <a:gd name="connsiteY4" fmla="*/ 7143320 h 12752099"/>
              <a:gd name="connsiteX5" fmla="*/ 2571971 w 3312825"/>
              <a:gd name="connsiteY5" fmla="*/ 8899931 h 12752099"/>
              <a:gd name="connsiteX6" fmla="*/ 2765851 w 3312825"/>
              <a:gd name="connsiteY6" fmla="*/ 9572324 h 12752099"/>
              <a:gd name="connsiteX7" fmla="*/ 3040861 w 3312825"/>
              <a:gd name="connsiteY7" fmla="*/ 10228905 h 12752099"/>
              <a:gd name="connsiteX8" fmla="*/ 3183863 w 3312825"/>
              <a:gd name="connsiteY8" fmla="*/ 11232681 h 12752099"/>
              <a:gd name="connsiteX9" fmla="*/ 2983107 w 3312825"/>
              <a:gd name="connsiteY9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905187 w 3316024"/>
              <a:gd name="connsiteY4" fmla="*/ 6180794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1114737 w 3316024"/>
              <a:gd name="connsiteY4" fmla="*/ 6361769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192732"/>
              <a:gd name="connsiteY0" fmla="*/ 0 h 12752099"/>
              <a:gd name="connsiteX1" fmla="*/ 2873553 w 3192732"/>
              <a:gd name="connsiteY1" fmla="*/ 1670671 h 12752099"/>
              <a:gd name="connsiteX2" fmla="*/ 78102 w 3192732"/>
              <a:gd name="connsiteY2" fmla="*/ 3865231 h 12752099"/>
              <a:gd name="connsiteX3" fmla="*/ 881876 w 3192732"/>
              <a:gd name="connsiteY3" fmla="*/ 5809329 h 12752099"/>
              <a:gd name="connsiteX4" fmla="*/ 1114737 w 3192732"/>
              <a:gd name="connsiteY4" fmla="*/ 6361769 h 12752099"/>
              <a:gd name="connsiteX5" fmla="*/ 1988029 w 3192732"/>
              <a:gd name="connsiteY5" fmla="*/ 7143320 h 12752099"/>
              <a:gd name="connsiteX6" fmla="*/ 2575170 w 3192732"/>
              <a:gd name="connsiteY6" fmla="*/ 8899931 h 12752099"/>
              <a:gd name="connsiteX7" fmla="*/ 2769050 w 3192732"/>
              <a:gd name="connsiteY7" fmla="*/ 9572324 h 12752099"/>
              <a:gd name="connsiteX8" fmla="*/ 3044060 w 3192732"/>
              <a:gd name="connsiteY8" fmla="*/ 10228905 h 12752099"/>
              <a:gd name="connsiteX9" fmla="*/ 3187062 w 3192732"/>
              <a:gd name="connsiteY9" fmla="*/ 11232681 h 12752099"/>
              <a:gd name="connsiteX10" fmla="*/ 3172638 w 3192732"/>
              <a:gd name="connsiteY10" fmla="*/ 11881516 h 12752099"/>
              <a:gd name="connsiteX11" fmla="*/ 2986306 w 3192732"/>
              <a:gd name="connsiteY11" fmla="*/ 12752099 h 127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2732" h="12752099">
                <a:moveTo>
                  <a:pt x="2383353" y="0"/>
                </a:moveTo>
                <a:cubicBezTo>
                  <a:pt x="2330070" y="265382"/>
                  <a:pt x="3119914" y="640539"/>
                  <a:pt x="2873553" y="1670671"/>
                </a:cubicBezTo>
                <a:cubicBezTo>
                  <a:pt x="2763665" y="2380190"/>
                  <a:pt x="406163" y="3113544"/>
                  <a:pt x="78102" y="3865231"/>
                </a:cubicBezTo>
                <a:cubicBezTo>
                  <a:pt x="-287975" y="4557388"/>
                  <a:pt x="744029" y="5423402"/>
                  <a:pt x="881876" y="5809329"/>
                </a:cubicBezTo>
                <a:cubicBezTo>
                  <a:pt x="1019724" y="6195256"/>
                  <a:pt x="930378" y="6139437"/>
                  <a:pt x="1114737" y="6361769"/>
                </a:cubicBezTo>
                <a:cubicBezTo>
                  <a:pt x="1299096" y="6584101"/>
                  <a:pt x="1744624" y="6720293"/>
                  <a:pt x="1988029" y="7143320"/>
                </a:cubicBezTo>
                <a:cubicBezTo>
                  <a:pt x="2231434" y="7566347"/>
                  <a:pt x="2445000" y="8495097"/>
                  <a:pt x="2575170" y="8899931"/>
                </a:cubicBezTo>
                <a:cubicBezTo>
                  <a:pt x="2705340" y="9304765"/>
                  <a:pt x="2690902" y="9350828"/>
                  <a:pt x="2769050" y="9572324"/>
                </a:cubicBezTo>
                <a:cubicBezTo>
                  <a:pt x="2847198" y="9793820"/>
                  <a:pt x="2974391" y="9952179"/>
                  <a:pt x="3044060" y="10228905"/>
                </a:cubicBezTo>
                <a:cubicBezTo>
                  <a:pt x="3113729" y="10505631"/>
                  <a:pt x="3186270" y="10958833"/>
                  <a:pt x="3187062" y="11232681"/>
                </a:cubicBezTo>
                <a:cubicBezTo>
                  <a:pt x="3187854" y="11506529"/>
                  <a:pt x="3206097" y="11628280"/>
                  <a:pt x="3172638" y="11881516"/>
                </a:cubicBezTo>
                <a:cubicBezTo>
                  <a:pt x="3139179" y="12134752"/>
                  <a:pt x="2996724" y="12605414"/>
                  <a:pt x="2986306" y="12752099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/>
          <p:cNvSpPr/>
          <p:nvPr/>
        </p:nvSpPr>
        <p:spPr>
          <a:xfrm>
            <a:off x="19980512" y="12765361"/>
            <a:ext cx="1311945" cy="3370217"/>
          </a:xfrm>
          <a:custGeom>
            <a:avLst/>
            <a:gdLst>
              <a:gd name="connsiteX0" fmla="*/ 1311945 w 1311945"/>
              <a:gd name="connsiteY0" fmla="*/ 0 h 3370217"/>
              <a:gd name="connsiteX1" fmla="*/ 110162 w 1311945"/>
              <a:gd name="connsiteY1" fmla="*/ 809897 h 3370217"/>
              <a:gd name="connsiteX2" fmla="*/ 84036 w 1311945"/>
              <a:gd name="connsiteY2" fmla="*/ 2664823 h 3370217"/>
              <a:gd name="connsiteX3" fmla="*/ 371419 w 1311945"/>
              <a:gd name="connsiteY3" fmla="*/ 3370217 h 33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945" h="3370217">
                <a:moveTo>
                  <a:pt x="1311945" y="0"/>
                </a:moveTo>
                <a:cubicBezTo>
                  <a:pt x="813379" y="182880"/>
                  <a:pt x="314813" y="365760"/>
                  <a:pt x="110162" y="809897"/>
                </a:cubicBezTo>
                <a:cubicBezTo>
                  <a:pt x="-94490" y="1254034"/>
                  <a:pt x="40493" y="2238103"/>
                  <a:pt x="84036" y="2664823"/>
                </a:cubicBezTo>
                <a:cubicBezTo>
                  <a:pt x="127579" y="3091543"/>
                  <a:pt x="249499" y="3230880"/>
                  <a:pt x="371419" y="3370217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Text Box 1761"/>
          <p:cNvSpPr txBox="1">
            <a:spLocks noChangeArrowheads="1"/>
          </p:cNvSpPr>
          <p:nvPr/>
        </p:nvSpPr>
        <p:spPr bwMode="auto">
          <a:xfrm>
            <a:off x="549543" y="5488513"/>
            <a:ext cx="13506994" cy="12464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Korea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450 Miles Long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Averages 160 Miles Wide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3,000 Small Islands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Republic of China – Yalu River 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Soviet Union – Tumen River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 err="1">
                <a:latin typeface="Minion Pro" panose="02040503050306020203" pitchFamily="18" charset="0"/>
                <a:cs typeface="Times New Roman" panose="02020603050405020304" pitchFamily="18" charset="0"/>
              </a:rPr>
              <a:t>Taebaek</a:t>
            </a: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 Mountains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 err="1">
                <a:solidFill>
                  <a:srgbClr val="000000"/>
                </a:solidFill>
                <a:latin typeface="Minion Pro" panose="020405030503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Sobaek</a:t>
            </a:r>
            <a:r>
              <a:rPr lang="en-US" sz="4800" b="1" dirty="0">
                <a:solidFill>
                  <a:srgbClr val="000000"/>
                </a:solidFill>
                <a:latin typeface="Minion Pro" panose="020405030503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Mountains 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Extreme Weather</a:t>
            </a:r>
            <a:b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</a:br>
            <a:endParaRPr lang="en-US" altLang="en-US" sz="4800" b="1" dirty="0">
              <a:solidFill>
                <a:srgbClr val="000000"/>
              </a:solidFill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altLang="en-US" sz="54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End of World War II</a:t>
            </a:r>
            <a:br>
              <a:rPr lang="en-US" altLang="en-US" sz="54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</a:br>
            <a:endParaRPr lang="en-US" altLang="en-US" sz="5400" b="1" dirty="0">
              <a:solidFill>
                <a:srgbClr val="000000"/>
              </a:solidFill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altLang="en-US" sz="54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Cold War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Republic of Korea (Aug 1948)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Democratic Republic of Korea (Sept 1948)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endParaRPr lang="en-US" altLang="en-US" sz="54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  <p:sp>
        <p:nvSpPr>
          <p:cNvPr id="504" name="Freeform 503"/>
          <p:cNvSpPr/>
          <p:nvPr/>
        </p:nvSpPr>
        <p:spPr>
          <a:xfrm>
            <a:off x="14055634" y="5998800"/>
            <a:ext cx="1227909" cy="525829"/>
          </a:xfrm>
          <a:custGeom>
            <a:avLst/>
            <a:gdLst>
              <a:gd name="connsiteX0" fmla="*/ 0 w 1227909"/>
              <a:gd name="connsiteY0" fmla="*/ 365760 h 525829"/>
              <a:gd name="connsiteX1" fmla="*/ 339635 w 1227909"/>
              <a:gd name="connsiteY1" fmla="*/ 522515 h 525829"/>
              <a:gd name="connsiteX2" fmla="*/ 757646 w 1227909"/>
              <a:gd name="connsiteY2" fmla="*/ 235132 h 525829"/>
              <a:gd name="connsiteX3" fmla="*/ 888275 w 1227909"/>
              <a:gd name="connsiteY3" fmla="*/ 104503 h 525829"/>
              <a:gd name="connsiteX4" fmla="*/ 1227909 w 1227909"/>
              <a:gd name="connsiteY4" fmla="*/ 0 h 52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09" h="525829">
                <a:moveTo>
                  <a:pt x="0" y="365760"/>
                </a:moveTo>
                <a:cubicBezTo>
                  <a:pt x="106680" y="455023"/>
                  <a:pt x="213361" y="544286"/>
                  <a:pt x="339635" y="522515"/>
                </a:cubicBezTo>
                <a:cubicBezTo>
                  <a:pt x="465909" y="500744"/>
                  <a:pt x="666206" y="304801"/>
                  <a:pt x="757646" y="235132"/>
                </a:cubicBezTo>
                <a:cubicBezTo>
                  <a:pt x="849086" y="165463"/>
                  <a:pt x="809898" y="143692"/>
                  <a:pt x="888275" y="104503"/>
                </a:cubicBezTo>
                <a:cubicBezTo>
                  <a:pt x="966652" y="65314"/>
                  <a:pt x="1097280" y="32657"/>
                  <a:pt x="1227909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9" name="Group 508"/>
          <p:cNvGrpSpPr/>
          <p:nvPr/>
        </p:nvGrpSpPr>
        <p:grpSpPr>
          <a:xfrm>
            <a:off x="14611894" y="433931"/>
            <a:ext cx="3363979" cy="1490555"/>
            <a:chOff x="14820900" y="-271463"/>
            <a:chExt cx="3363979" cy="1490555"/>
          </a:xfrm>
        </p:grpSpPr>
        <p:sp>
          <p:nvSpPr>
            <p:cNvPr id="506" name="Rectangle 505"/>
            <p:cNvSpPr/>
            <p:nvPr/>
          </p:nvSpPr>
          <p:spPr>
            <a:xfrm>
              <a:off x="14944725" y="324465"/>
              <a:ext cx="2753340" cy="1769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15540038" y="328613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16616363" y="319088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14820900" y="-271463"/>
              <a:ext cx="442750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7225962" y="-252413"/>
              <a:ext cx="958917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740062" y="461962"/>
              <a:ext cx="1363643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Miles</a:t>
              </a:r>
            </a:p>
          </p:txBody>
        </p:sp>
      </p:grpSp>
      <p:sp>
        <p:nvSpPr>
          <p:cNvPr id="510" name="TextBox 509"/>
          <p:cNvSpPr txBox="1"/>
          <p:nvPr/>
        </p:nvSpPr>
        <p:spPr>
          <a:xfrm>
            <a:off x="14891658" y="2325188"/>
            <a:ext cx="23980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CHINA</a:t>
            </a:r>
          </a:p>
        </p:txBody>
      </p:sp>
      <p:sp>
        <p:nvSpPr>
          <p:cNvPr id="511" name="Freeform 510"/>
          <p:cNvSpPr/>
          <p:nvPr/>
        </p:nvSpPr>
        <p:spPr>
          <a:xfrm>
            <a:off x="23694496" y="287383"/>
            <a:ext cx="911088" cy="809897"/>
          </a:xfrm>
          <a:custGeom>
            <a:avLst/>
            <a:gdLst>
              <a:gd name="connsiteX0" fmla="*/ 27653 w 911088"/>
              <a:gd name="connsiteY0" fmla="*/ 809897 h 809897"/>
              <a:gd name="connsiteX1" fmla="*/ 27653 w 911088"/>
              <a:gd name="connsiteY1" fmla="*/ 548640 h 809897"/>
              <a:gd name="connsiteX2" fmla="*/ 315035 w 911088"/>
              <a:gd name="connsiteY2" fmla="*/ 418011 h 809897"/>
              <a:gd name="connsiteX3" fmla="*/ 602418 w 911088"/>
              <a:gd name="connsiteY3" fmla="*/ 313508 h 809897"/>
              <a:gd name="connsiteX4" fmla="*/ 889801 w 911088"/>
              <a:gd name="connsiteY4" fmla="*/ 78377 h 809897"/>
              <a:gd name="connsiteX5" fmla="*/ 889801 w 911088"/>
              <a:gd name="connsiteY5" fmla="*/ 0 h 80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088" h="809897">
                <a:moveTo>
                  <a:pt x="27653" y="809897"/>
                </a:moveTo>
                <a:cubicBezTo>
                  <a:pt x="3704" y="711925"/>
                  <a:pt x="-20244" y="613954"/>
                  <a:pt x="27653" y="548640"/>
                </a:cubicBezTo>
                <a:cubicBezTo>
                  <a:pt x="75550" y="483326"/>
                  <a:pt x="219241" y="457200"/>
                  <a:pt x="315035" y="418011"/>
                </a:cubicBezTo>
                <a:cubicBezTo>
                  <a:pt x="410829" y="378822"/>
                  <a:pt x="506624" y="370114"/>
                  <a:pt x="602418" y="313508"/>
                </a:cubicBezTo>
                <a:cubicBezTo>
                  <a:pt x="698212" y="256902"/>
                  <a:pt x="841904" y="130628"/>
                  <a:pt x="889801" y="78377"/>
                </a:cubicBezTo>
                <a:cubicBezTo>
                  <a:pt x="937698" y="26126"/>
                  <a:pt x="889801" y="0"/>
                  <a:pt x="889801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/>
          <p:cNvSpPr/>
          <p:nvPr/>
        </p:nvSpPr>
        <p:spPr>
          <a:xfrm>
            <a:off x="24164386" y="313509"/>
            <a:ext cx="1255934" cy="1254034"/>
          </a:xfrm>
          <a:custGeom>
            <a:avLst/>
            <a:gdLst>
              <a:gd name="connsiteX0" fmla="*/ 1900 w 1255934"/>
              <a:gd name="connsiteY0" fmla="*/ 1254034 h 1254034"/>
              <a:gd name="connsiteX1" fmla="*/ 80277 w 1255934"/>
              <a:gd name="connsiteY1" fmla="*/ 940525 h 1254034"/>
              <a:gd name="connsiteX2" fmla="*/ 524414 w 1255934"/>
              <a:gd name="connsiteY2" fmla="*/ 809897 h 1254034"/>
              <a:gd name="connsiteX3" fmla="*/ 837923 w 1255934"/>
              <a:gd name="connsiteY3" fmla="*/ 522514 h 1254034"/>
              <a:gd name="connsiteX4" fmla="*/ 864048 w 1255934"/>
              <a:gd name="connsiteY4" fmla="*/ 287382 h 1254034"/>
              <a:gd name="connsiteX5" fmla="*/ 1255934 w 1255934"/>
              <a:gd name="connsiteY5" fmla="*/ 0 h 125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5934" h="1254034">
                <a:moveTo>
                  <a:pt x="1900" y="1254034"/>
                </a:moveTo>
                <a:cubicBezTo>
                  <a:pt x="-2455" y="1134291"/>
                  <a:pt x="-6809" y="1014548"/>
                  <a:pt x="80277" y="940525"/>
                </a:cubicBezTo>
                <a:cubicBezTo>
                  <a:pt x="167363" y="866502"/>
                  <a:pt x="398140" y="879565"/>
                  <a:pt x="524414" y="809897"/>
                </a:cubicBezTo>
                <a:cubicBezTo>
                  <a:pt x="650688" y="740229"/>
                  <a:pt x="781317" y="609600"/>
                  <a:pt x="837923" y="522514"/>
                </a:cubicBezTo>
                <a:cubicBezTo>
                  <a:pt x="894529" y="435428"/>
                  <a:pt x="794380" y="374468"/>
                  <a:pt x="864048" y="287382"/>
                </a:cubicBezTo>
                <a:cubicBezTo>
                  <a:pt x="933717" y="200296"/>
                  <a:pt x="1094825" y="100148"/>
                  <a:pt x="125593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23770046" y="2425336"/>
            <a:ext cx="18699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USSR</a:t>
            </a:r>
          </a:p>
        </p:txBody>
      </p:sp>
      <p:cxnSp>
        <p:nvCxnSpPr>
          <p:cNvPr id="322" name="Straight Arrow Connector 321"/>
          <p:cNvCxnSpPr/>
          <p:nvPr/>
        </p:nvCxnSpPr>
        <p:spPr>
          <a:xfrm flipH="1" flipV="1">
            <a:off x="24505920" y="809897"/>
            <a:ext cx="209006" cy="15675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21967373" y="8172993"/>
            <a:ext cx="2966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atin typeface="Minion Pro Cond" panose="02040706060306020203" pitchFamily="18" charset="0"/>
              </a:rPr>
              <a:t>KOREA</a:t>
            </a:r>
          </a:p>
        </p:txBody>
      </p:sp>
      <p:grpSp>
        <p:nvGrpSpPr>
          <p:cNvPr id="326" name="Group 325"/>
          <p:cNvGrpSpPr/>
          <p:nvPr/>
        </p:nvGrpSpPr>
        <p:grpSpPr>
          <a:xfrm>
            <a:off x="16868095" y="8179799"/>
            <a:ext cx="248331" cy="259352"/>
            <a:chOff x="16868095" y="8179799"/>
            <a:chExt cx="248331" cy="259352"/>
          </a:xfrm>
        </p:grpSpPr>
        <p:sp>
          <p:nvSpPr>
            <p:cNvPr id="325" name="Oval 324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>
            <a:off x="16663988" y="8262937"/>
            <a:ext cx="28495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Pyongyang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18588038" y="11075399"/>
            <a:ext cx="248331" cy="259352"/>
            <a:chOff x="16868095" y="8179799"/>
            <a:chExt cx="248331" cy="259352"/>
          </a:xfrm>
        </p:grpSpPr>
        <p:sp>
          <p:nvSpPr>
            <p:cNvPr id="207" name="Oval 20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9010948" y="10871154"/>
            <a:ext cx="1520353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Seoul</a:t>
            </a:r>
          </a:p>
        </p:txBody>
      </p:sp>
      <p:grpSp>
        <p:nvGrpSpPr>
          <p:cNvPr id="210" name="Group 209"/>
          <p:cNvGrpSpPr/>
          <p:nvPr/>
        </p:nvGrpSpPr>
        <p:grpSpPr>
          <a:xfrm>
            <a:off x="19498083" y="13187228"/>
            <a:ext cx="248331" cy="259352"/>
            <a:chOff x="16868095" y="8179799"/>
            <a:chExt cx="248331" cy="259352"/>
          </a:xfrm>
        </p:grpSpPr>
        <p:sp>
          <p:nvSpPr>
            <p:cNvPr id="211" name="Oval 210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21035146" y="14097274"/>
            <a:ext cx="248331" cy="259352"/>
            <a:chOff x="16868095" y="8179799"/>
            <a:chExt cx="248331" cy="259352"/>
          </a:xfrm>
        </p:grpSpPr>
        <p:sp>
          <p:nvSpPr>
            <p:cNvPr id="214" name="Oval 21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1814563" y="15712714"/>
            <a:ext cx="248331" cy="259352"/>
            <a:chOff x="16868095" y="8179799"/>
            <a:chExt cx="248331" cy="259352"/>
          </a:xfrm>
        </p:grpSpPr>
        <p:sp>
          <p:nvSpPr>
            <p:cNvPr id="217" name="Oval 21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TextBox 218"/>
          <p:cNvSpPr txBox="1"/>
          <p:nvPr/>
        </p:nvSpPr>
        <p:spPr>
          <a:xfrm>
            <a:off x="22215430" y="16040236"/>
            <a:ext cx="1659172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Pusan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20167555" y="14144761"/>
            <a:ext cx="1611660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Taegu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18921596" y="12115429"/>
            <a:ext cx="1794274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Taejon</a:t>
            </a:r>
          </a:p>
        </p:txBody>
      </p:sp>
      <p:grpSp>
        <p:nvGrpSpPr>
          <p:cNvPr id="329" name="Group 328"/>
          <p:cNvGrpSpPr/>
          <p:nvPr/>
        </p:nvGrpSpPr>
        <p:grpSpPr>
          <a:xfrm>
            <a:off x="14290766" y="5869576"/>
            <a:ext cx="11275719" cy="8203023"/>
            <a:chOff x="14290766" y="5869576"/>
            <a:chExt cx="11275719" cy="8203023"/>
          </a:xfrm>
        </p:grpSpPr>
        <p:sp>
          <p:nvSpPr>
            <p:cNvPr id="503" name="Freeform 502"/>
            <p:cNvSpPr/>
            <p:nvPr/>
          </p:nvSpPr>
          <p:spPr>
            <a:xfrm>
              <a:off x="14290766" y="10440172"/>
              <a:ext cx="10711543" cy="130628"/>
            </a:xfrm>
            <a:custGeom>
              <a:avLst/>
              <a:gdLst>
                <a:gd name="connsiteX0" fmla="*/ 0 w 10711543"/>
                <a:gd name="connsiteY0" fmla="*/ 0 h 130628"/>
                <a:gd name="connsiteX1" fmla="*/ 10711543 w 10711543"/>
                <a:gd name="connsiteY1" fmla="*/ 130628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11543" h="130628">
                  <a:moveTo>
                    <a:pt x="0" y="0"/>
                  </a:moveTo>
                  <a:lnTo>
                    <a:pt x="10711543" y="130628"/>
                  </a:lnTo>
                </a:path>
              </a:pathLst>
            </a:custGeom>
            <a:noFill/>
            <a:ln w="76200">
              <a:solidFill>
                <a:srgbClr val="FF0000"/>
              </a:solidFill>
              <a:prstDash val="lgDashDot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23556687" y="9683930"/>
              <a:ext cx="1001485" cy="1015663"/>
              <a:chOff x="23556687" y="9683930"/>
              <a:chExt cx="1001485" cy="1015663"/>
            </a:xfrm>
          </p:grpSpPr>
          <p:sp>
            <p:nvSpPr>
              <p:cNvPr id="200" name="TextBox 199"/>
              <p:cNvSpPr txBox="1"/>
              <p:nvPr/>
            </p:nvSpPr>
            <p:spPr>
              <a:xfrm>
                <a:off x="23556687" y="9683930"/>
                <a:ext cx="90281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>
                    <a:latin typeface="Minion Pro Cond" panose="02040706060306020203" pitchFamily="18" charset="0"/>
                  </a:rPr>
                  <a:t>38</a:t>
                </a:r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24349168" y="9692640"/>
                <a:ext cx="209004" cy="209006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TextBox 222"/>
            <p:cNvSpPr txBox="1"/>
            <p:nvPr/>
          </p:nvSpPr>
          <p:spPr>
            <a:xfrm>
              <a:off x="22302652" y="586957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>
                  <a:latin typeface="Minion Pro Cond" panose="02040706060306020203" pitchFamily="18" charset="0"/>
                </a:rPr>
                <a:t>NORTH</a:t>
              </a:r>
            </a:p>
            <a:p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23212699" y="12318273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SOUTH</a:t>
              </a:r>
            </a:p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1553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27432000" cy="1828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7" name="Picture 106"/>
          <p:cNvPicPr>
            <a:picLocks noChangeAspect="1"/>
          </p:cNvPicPr>
          <p:nvPr/>
        </p:nvPicPr>
        <p:blipFill rotWithShape="1">
          <a:blip r:embed="rId2"/>
          <a:srcRect l="32227" t="49333" r="25007" b="7667"/>
          <a:stretch/>
        </p:blipFill>
        <p:spPr>
          <a:xfrm>
            <a:off x="238276" y="150390"/>
            <a:ext cx="26736447" cy="17916893"/>
          </a:xfrm>
          <a:prstGeom prst="rect">
            <a:avLst/>
          </a:prstGeom>
        </p:spPr>
      </p:pic>
      <p:grpSp>
        <p:nvGrpSpPr>
          <p:cNvPr id="233" name="Group 232"/>
          <p:cNvGrpSpPr/>
          <p:nvPr userDrawn="1"/>
        </p:nvGrpSpPr>
        <p:grpSpPr>
          <a:xfrm>
            <a:off x="342467" y="16148449"/>
            <a:ext cx="811797" cy="317464"/>
            <a:chOff x="18064162" y="11277600"/>
            <a:chExt cx="447676" cy="209550"/>
          </a:xfrm>
        </p:grpSpPr>
        <p:sp>
          <p:nvSpPr>
            <p:cNvPr id="93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3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7" name="Group 236"/>
          <p:cNvGrpSpPr/>
          <p:nvPr userDrawn="1"/>
        </p:nvGrpSpPr>
        <p:grpSpPr>
          <a:xfrm>
            <a:off x="140855" y="6482058"/>
            <a:ext cx="811797" cy="317464"/>
            <a:chOff x="18064162" y="11277600"/>
            <a:chExt cx="447676" cy="209550"/>
          </a:xfrm>
        </p:grpSpPr>
        <p:sp>
          <p:nvSpPr>
            <p:cNvPr id="90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8" name="Group 237"/>
          <p:cNvGrpSpPr/>
          <p:nvPr userDrawn="1"/>
        </p:nvGrpSpPr>
        <p:grpSpPr>
          <a:xfrm>
            <a:off x="756904" y="7904575"/>
            <a:ext cx="811797" cy="317464"/>
            <a:chOff x="18064162" y="11277600"/>
            <a:chExt cx="447676" cy="209550"/>
          </a:xfrm>
        </p:grpSpPr>
        <p:sp>
          <p:nvSpPr>
            <p:cNvPr id="89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9" name="Group 238"/>
          <p:cNvGrpSpPr/>
          <p:nvPr userDrawn="1"/>
        </p:nvGrpSpPr>
        <p:grpSpPr>
          <a:xfrm>
            <a:off x="1104130" y="9327093"/>
            <a:ext cx="811797" cy="317464"/>
            <a:chOff x="18064162" y="11277600"/>
            <a:chExt cx="447676" cy="209550"/>
          </a:xfrm>
        </p:grpSpPr>
        <p:sp>
          <p:nvSpPr>
            <p:cNvPr id="88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1" name="Group 240"/>
          <p:cNvGrpSpPr/>
          <p:nvPr userDrawn="1"/>
        </p:nvGrpSpPr>
        <p:grpSpPr>
          <a:xfrm>
            <a:off x="588895" y="11231248"/>
            <a:ext cx="811797" cy="317464"/>
            <a:chOff x="18064162" y="11277600"/>
            <a:chExt cx="447676" cy="209550"/>
          </a:xfrm>
        </p:grpSpPr>
        <p:sp>
          <p:nvSpPr>
            <p:cNvPr id="87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2" name="Group 241"/>
          <p:cNvGrpSpPr/>
          <p:nvPr userDrawn="1"/>
        </p:nvGrpSpPr>
        <p:grpSpPr>
          <a:xfrm>
            <a:off x="936122" y="12586560"/>
            <a:ext cx="811797" cy="317464"/>
            <a:chOff x="18064162" y="11277600"/>
            <a:chExt cx="447676" cy="209550"/>
          </a:xfrm>
        </p:grpSpPr>
        <p:sp>
          <p:nvSpPr>
            <p:cNvPr id="86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3" name="Group 242"/>
          <p:cNvGrpSpPr/>
          <p:nvPr userDrawn="1"/>
        </p:nvGrpSpPr>
        <p:grpSpPr>
          <a:xfrm>
            <a:off x="1283349" y="14009076"/>
            <a:ext cx="811797" cy="317464"/>
            <a:chOff x="18064162" y="11277600"/>
            <a:chExt cx="447676" cy="209550"/>
          </a:xfrm>
        </p:grpSpPr>
        <p:sp>
          <p:nvSpPr>
            <p:cNvPr id="86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4" name="Group 243"/>
          <p:cNvGrpSpPr/>
          <p:nvPr userDrawn="1"/>
        </p:nvGrpSpPr>
        <p:grpSpPr>
          <a:xfrm>
            <a:off x="1092930" y="15431594"/>
            <a:ext cx="811797" cy="317464"/>
            <a:chOff x="18064162" y="11277600"/>
            <a:chExt cx="447676" cy="209550"/>
          </a:xfrm>
        </p:grpSpPr>
        <p:sp>
          <p:nvSpPr>
            <p:cNvPr id="85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5" name="Group 244"/>
          <p:cNvGrpSpPr/>
          <p:nvPr userDrawn="1"/>
        </p:nvGrpSpPr>
        <p:grpSpPr>
          <a:xfrm>
            <a:off x="2851464" y="15173974"/>
            <a:ext cx="811797" cy="317464"/>
            <a:chOff x="18064162" y="11277600"/>
            <a:chExt cx="447676" cy="209550"/>
          </a:xfrm>
        </p:grpSpPr>
        <p:sp>
          <p:nvSpPr>
            <p:cNvPr id="84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6" name="Group 245"/>
          <p:cNvGrpSpPr/>
          <p:nvPr userDrawn="1"/>
        </p:nvGrpSpPr>
        <p:grpSpPr>
          <a:xfrm>
            <a:off x="7835844" y="5037197"/>
            <a:ext cx="811797" cy="317464"/>
            <a:chOff x="18064162" y="11277600"/>
            <a:chExt cx="447676" cy="209550"/>
          </a:xfrm>
        </p:grpSpPr>
        <p:sp>
          <p:nvSpPr>
            <p:cNvPr id="83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7" name="Group 246"/>
          <p:cNvGrpSpPr/>
          <p:nvPr userDrawn="1"/>
        </p:nvGrpSpPr>
        <p:grpSpPr>
          <a:xfrm>
            <a:off x="5293248" y="17279735"/>
            <a:ext cx="811797" cy="317464"/>
            <a:chOff x="18064162" y="11277600"/>
            <a:chExt cx="447676" cy="209550"/>
          </a:xfrm>
        </p:grpSpPr>
        <p:sp>
          <p:nvSpPr>
            <p:cNvPr id="83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8" name="Group 247"/>
          <p:cNvGrpSpPr/>
          <p:nvPr userDrawn="1"/>
        </p:nvGrpSpPr>
        <p:grpSpPr>
          <a:xfrm>
            <a:off x="3489903" y="17626961"/>
            <a:ext cx="811797" cy="317464"/>
            <a:chOff x="18064162" y="11277600"/>
            <a:chExt cx="447676" cy="209550"/>
          </a:xfrm>
        </p:grpSpPr>
        <p:sp>
          <p:nvSpPr>
            <p:cNvPr id="82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2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3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0" name="Group 249"/>
          <p:cNvGrpSpPr/>
          <p:nvPr userDrawn="1"/>
        </p:nvGrpSpPr>
        <p:grpSpPr>
          <a:xfrm>
            <a:off x="4251555" y="16238057"/>
            <a:ext cx="811797" cy="317464"/>
            <a:chOff x="18064162" y="11277600"/>
            <a:chExt cx="447676" cy="209550"/>
          </a:xfrm>
        </p:grpSpPr>
        <p:sp>
          <p:nvSpPr>
            <p:cNvPr id="81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1" name="Group 250"/>
          <p:cNvGrpSpPr/>
          <p:nvPr userDrawn="1"/>
        </p:nvGrpSpPr>
        <p:grpSpPr>
          <a:xfrm>
            <a:off x="2313807" y="17122927"/>
            <a:ext cx="811797" cy="317464"/>
            <a:chOff x="18064162" y="11277600"/>
            <a:chExt cx="447676" cy="209550"/>
          </a:xfrm>
        </p:grpSpPr>
        <p:sp>
          <p:nvSpPr>
            <p:cNvPr id="80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1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2" name="Group 251"/>
          <p:cNvGrpSpPr/>
          <p:nvPr userDrawn="1"/>
        </p:nvGrpSpPr>
        <p:grpSpPr>
          <a:xfrm>
            <a:off x="8306266" y="8867895"/>
            <a:ext cx="811797" cy="317464"/>
            <a:chOff x="18064162" y="11277600"/>
            <a:chExt cx="447676" cy="209550"/>
          </a:xfrm>
        </p:grpSpPr>
        <p:sp>
          <p:nvSpPr>
            <p:cNvPr id="79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3" name="Group 252"/>
          <p:cNvGrpSpPr/>
          <p:nvPr userDrawn="1"/>
        </p:nvGrpSpPr>
        <p:grpSpPr>
          <a:xfrm>
            <a:off x="16919726" y="13045815"/>
            <a:ext cx="811797" cy="317464"/>
            <a:chOff x="18064162" y="11277600"/>
            <a:chExt cx="447676" cy="209550"/>
          </a:xfrm>
        </p:grpSpPr>
        <p:sp>
          <p:nvSpPr>
            <p:cNvPr id="79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4" name="Group 253"/>
          <p:cNvGrpSpPr/>
          <p:nvPr userDrawn="1"/>
        </p:nvGrpSpPr>
        <p:grpSpPr>
          <a:xfrm>
            <a:off x="11420105" y="8016629"/>
            <a:ext cx="811797" cy="317464"/>
            <a:chOff x="18064162" y="11277600"/>
            <a:chExt cx="447676" cy="209550"/>
          </a:xfrm>
        </p:grpSpPr>
        <p:sp>
          <p:nvSpPr>
            <p:cNvPr id="78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5" name="Group 254"/>
          <p:cNvGrpSpPr/>
          <p:nvPr userDrawn="1"/>
        </p:nvGrpSpPr>
        <p:grpSpPr>
          <a:xfrm>
            <a:off x="16594895" y="10167188"/>
            <a:ext cx="811797" cy="317464"/>
            <a:chOff x="18064162" y="11277600"/>
            <a:chExt cx="447676" cy="209550"/>
          </a:xfrm>
        </p:grpSpPr>
        <p:sp>
          <p:nvSpPr>
            <p:cNvPr id="77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6" name="Group 255"/>
          <p:cNvGrpSpPr/>
          <p:nvPr userDrawn="1"/>
        </p:nvGrpSpPr>
        <p:grpSpPr>
          <a:xfrm>
            <a:off x="16270065" y="8632656"/>
            <a:ext cx="811797" cy="317464"/>
            <a:chOff x="18064162" y="11277600"/>
            <a:chExt cx="447676" cy="209550"/>
          </a:xfrm>
        </p:grpSpPr>
        <p:sp>
          <p:nvSpPr>
            <p:cNvPr id="76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7" name="Group 256"/>
          <p:cNvGrpSpPr/>
          <p:nvPr userDrawn="1"/>
        </p:nvGrpSpPr>
        <p:grpSpPr>
          <a:xfrm>
            <a:off x="18633462" y="8039003"/>
            <a:ext cx="811797" cy="317464"/>
            <a:chOff x="18064162" y="11277600"/>
            <a:chExt cx="447676" cy="209550"/>
          </a:xfrm>
        </p:grpSpPr>
        <p:sp>
          <p:nvSpPr>
            <p:cNvPr id="76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8" name="Group 257"/>
          <p:cNvGrpSpPr/>
          <p:nvPr userDrawn="1"/>
        </p:nvGrpSpPr>
        <p:grpSpPr>
          <a:xfrm>
            <a:off x="20728036" y="8117407"/>
            <a:ext cx="811797" cy="317464"/>
            <a:chOff x="18064162" y="11277600"/>
            <a:chExt cx="447676" cy="209550"/>
          </a:xfrm>
        </p:grpSpPr>
        <p:sp>
          <p:nvSpPr>
            <p:cNvPr id="75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6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9" name="Group 258"/>
          <p:cNvGrpSpPr/>
          <p:nvPr userDrawn="1"/>
        </p:nvGrpSpPr>
        <p:grpSpPr>
          <a:xfrm>
            <a:off x="22822610" y="8061400"/>
            <a:ext cx="811797" cy="317464"/>
            <a:chOff x="18064162" y="11277600"/>
            <a:chExt cx="447676" cy="209550"/>
          </a:xfrm>
        </p:grpSpPr>
        <p:sp>
          <p:nvSpPr>
            <p:cNvPr id="74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5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60" name="Group 259"/>
          <p:cNvGrpSpPr/>
          <p:nvPr userDrawn="1"/>
        </p:nvGrpSpPr>
        <p:grpSpPr>
          <a:xfrm>
            <a:off x="10692041" y="6818130"/>
            <a:ext cx="811797" cy="317464"/>
            <a:chOff x="18064162" y="11277600"/>
            <a:chExt cx="447676" cy="209550"/>
          </a:xfrm>
        </p:grpSpPr>
        <p:sp>
          <p:nvSpPr>
            <p:cNvPr id="74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52408" y="535331"/>
            <a:ext cx="7103134" cy="2677656"/>
            <a:chOff x="10237843" y="9490144"/>
            <a:chExt cx="7103134" cy="2677656"/>
          </a:xfrm>
        </p:grpSpPr>
        <p:sp>
          <p:nvSpPr>
            <p:cNvPr id="1819" name="TextBox 1818"/>
            <p:cNvSpPr txBox="1"/>
            <p:nvPr/>
          </p:nvSpPr>
          <p:spPr>
            <a:xfrm>
              <a:off x="10237843" y="9490144"/>
              <a:ext cx="6599730" cy="267765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0558665" y="10443990"/>
              <a:ext cx="6782312" cy="1523507"/>
              <a:chOff x="10337948" y="10633177"/>
              <a:chExt cx="6782312" cy="1523507"/>
            </a:xfrm>
          </p:grpSpPr>
          <p:grpSp>
            <p:nvGrpSpPr>
              <p:cNvPr id="1810" name="Group 1809"/>
              <p:cNvGrpSpPr/>
              <p:nvPr/>
            </p:nvGrpSpPr>
            <p:grpSpPr>
              <a:xfrm>
                <a:off x="10416214" y="10633177"/>
                <a:ext cx="5664612" cy="528811"/>
                <a:chOff x="15061790" y="13141968"/>
                <a:chExt cx="2486235" cy="232099"/>
              </a:xfrm>
            </p:grpSpPr>
            <p:grpSp>
              <p:nvGrpSpPr>
                <p:cNvPr id="1811" name="Group 1810"/>
                <p:cNvGrpSpPr/>
                <p:nvPr/>
              </p:nvGrpSpPr>
              <p:grpSpPr>
                <a:xfrm>
                  <a:off x="15061790" y="13142349"/>
                  <a:ext cx="2486235" cy="231718"/>
                  <a:chOff x="14718890" y="13951974"/>
                  <a:chExt cx="2486235" cy="231718"/>
                </a:xfrm>
              </p:grpSpPr>
              <p:sp>
                <p:nvSpPr>
                  <p:cNvPr id="1816" name="Rectangle 1815"/>
                  <p:cNvSpPr/>
                  <p:nvPr/>
                </p:nvSpPr>
                <p:spPr>
                  <a:xfrm>
                    <a:off x="14718890" y="13951974"/>
                    <a:ext cx="2486235" cy="23171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1817" name="Rectangle 1816"/>
                  <p:cNvSpPr/>
                  <p:nvPr/>
                </p:nvSpPr>
                <p:spPr>
                  <a:xfrm>
                    <a:off x="14728415" y="13961499"/>
                    <a:ext cx="612648" cy="21945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1812" name="Rectangle 1811"/>
                <p:cNvSpPr/>
                <p:nvPr/>
              </p:nvSpPr>
              <p:spPr>
                <a:xfrm>
                  <a:off x="16306136" y="13141968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820" name="TextBox 1819"/>
              <p:cNvSpPr txBox="1"/>
              <p:nvPr/>
            </p:nvSpPr>
            <p:spPr>
              <a:xfrm>
                <a:off x="11389609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100</a:t>
                </a:r>
              </a:p>
            </p:txBody>
          </p:sp>
          <p:sp>
            <p:nvSpPr>
              <p:cNvPr id="1821" name="TextBox 1820"/>
              <p:cNvSpPr txBox="1"/>
              <p:nvPr/>
            </p:nvSpPr>
            <p:spPr>
              <a:xfrm>
                <a:off x="12910865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200</a:t>
                </a:r>
              </a:p>
            </p:txBody>
          </p:sp>
          <p:sp>
            <p:nvSpPr>
              <p:cNvPr id="1822" name="TextBox 1821"/>
              <p:cNvSpPr txBox="1"/>
              <p:nvPr/>
            </p:nvSpPr>
            <p:spPr>
              <a:xfrm>
                <a:off x="10337948" y="11104832"/>
                <a:ext cx="775013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0</a:t>
                </a:r>
              </a:p>
            </p:txBody>
          </p:sp>
          <p:sp>
            <p:nvSpPr>
              <p:cNvPr id="1823" name="TextBox 1822"/>
              <p:cNvSpPr txBox="1"/>
              <p:nvPr/>
            </p:nvSpPr>
            <p:spPr>
              <a:xfrm>
                <a:off x="14305990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300</a:t>
                </a:r>
              </a:p>
            </p:txBody>
          </p:sp>
          <p:sp>
            <p:nvSpPr>
              <p:cNvPr id="1824" name="TextBox 1823"/>
              <p:cNvSpPr txBox="1"/>
              <p:nvPr/>
            </p:nvSpPr>
            <p:spPr>
              <a:xfrm>
                <a:off x="15724364" y="11104832"/>
                <a:ext cx="1395896" cy="10518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400</a:t>
                </a:r>
              </a:p>
            </p:txBody>
          </p:sp>
        </p:grpSp>
      </p:grpSp>
      <p:sp>
        <p:nvSpPr>
          <p:cNvPr id="1839" name="TextBox 1838"/>
          <p:cNvSpPr txBox="1"/>
          <p:nvPr/>
        </p:nvSpPr>
        <p:spPr>
          <a:xfrm>
            <a:off x="8881636" y="2068757"/>
            <a:ext cx="6685983" cy="17530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Chipyong-ni</a:t>
            </a:r>
          </a:p>
        </p:txBody>
      </p:sp>
      <p:cxnSp>
        <p:nvCxnSpPr>
          <p:cNvPr id="1851" name="Straight Connector 1850"/>
          <p:cNvCxnSpPr/>
          <p:nvPr/>
        </p:nvCxnSpPr>
        <p:spPr>
          <a:xfrm flipH="1">
            <a:off x="3216852" y="12330508"/>
            <a:ext cx="92674" cy="52084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7" name="Straight Connector 1866"/>
          <p:cNvCxnSpPr/>
          <p:nvPr/>
        </p:nvCxnSpPr>
        <p:spPr>
          <a:xfrm>
            <a:off x="24911261" y="3624303"/>
            <a:ext cx="344520" cy="298187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9" name="Freeform 1868"/>
          <p:cNvSpPr/>
          <p:nvPr/>
        </p:nvSpPr>
        <p:spPr>
          <a:xfrm>
            <a:off x="25300529" y="3063987"/>
            <a:ext cx="1716382" cy="644320"/>
          </a:xfrm>
          <a:custGeom>
            <a:avLst/>
            <a:gdLst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4200525 w 4200525"/>
              <a:gd name="connsiteY6" fmla="*/ 0 h 4038600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3981450 w 4200525"/>
              <a:gd name="connsiteY6" fmla="*/ 333375 h 4038600"/>
              <a:gd name="connsiteX7" fmla="*/ 4200525 w 4200525"/>
              <a:gd name="connsiteY7" fmla="*/ 0 h 4038600"/>
              <a:gd name="connsiteX0" fmla="*/ 0 w 4038600"/>
              <a:gd name="connsiteY0" fmla="*/ 4076700 h 4076700"/>
              <a:gd name="connsiteX1" fmla="*/ 504825 w 4038600"/>
              <a:gd name="connsiteY1" fmla="*/ 3657600 h 4076700"/>
              <a:gd name="connsiteX2" fmla="*/ 2181225 w 4038600"/>
              <a:gd name="connsiteY2" fmla="*/ 3371850 h 4076700"/>
              <a:gd name="connsiteX3" fmla="*/ 2552700 w 4038600"/>
              <a:gd name="connsiteY3" fmla="*/ 2543175 h 4076700"/>
              <a:gd name="connsiteX4" fmla="*/ 3048000 w 4038600"/>
              <a:gd name="connsiteY4" fmla="*/ 1790700 h 4076700"/>
              <a:gd name="connsiteX5" fmla="*/ 3648075 w 4038600"/>
              <a:gd name="connsiteY5" fmla="*/ 857250 h 4076700"/>
              <a:gd name="connsiteX6" fmla="*/ 3981450 w 4038600"/>
              <a:gd name="connsiteY6" fmla="*/ 371475 h 4076700"/>
              <a:gd name="connsiteX7" fmla="*/ 4038600 w 4038600"/>
              <a:gd name="connsiteY7" fmla="*/ 0 h 4076700"/>
              <a:gd name="connsiteX0" fmla="*/ 0 w 4113194"/>
              <a:gd name="connsiteY0" fmla="*/ 4076700 h 4076700"/>
              <a:gd name="connsiteX1" fmla="*/ 504825 w 4113194"/>
              <a:gd name="connsiteY1" fmla="*/ 3657600 h 4076700"/>
              <a:gd name="connsiteX2" fmla="*/ 2181225 w 4113194"/>
              <a:gd name="connsiteY2" fmla="*/ 3371850 h 4076700"/>
              <a:gd name="connsiteX3" fmla="*/ 2552700 w 4113194"/>
              <a:gd name="connsiteY3" fmla="*/ 2543175 h 4076700"/>
              <a:gd name="connsiteX4" fmla="*/ 3048000 w 4113194"/>
              <a:gd name="connsiteY4" fmla="*/ 1790700 h 4076700"/>
              <a:gd name="connsiteX5" fmla="*/ 3648075 w 4113194"/>
              <a:gd name="connsiteY5" fmla="*/ 857250 h 4076700"/>
              <a:gd name="connsiteX6" fmla="*/ 4086225 w 4113194"/>
              <a:gd name="connsiteY6" fmla="*/ 352425 h 4076700"/>
              <a:gd name="connsiteX7" fmla="*/ 4038600 w 4113194"/>
              <a:gd name="connsiteY7" fmla="*/ 0 h 4076700"/>
              <a:gd name="connsiteX0" fmla="*/ 0 w 4118476"/>
              <a:gd name="connsiteY0" fmla="*/ 4057650 h 4057650"/>
              <a:gd name="connsiteX1" fmla="*/ 504825 w 4118476"/>
              <a:gd name="connsiteY1" fmla="*/ 3638550 h 4057650"/>
              <a:gd name="connsiteX2" fmla="*/ 2181225 w 4118476"/>
              <a:gd name="connsiteY2" fmla="*/ 3352800 h 4057650"/>
              <a:gd name="connsiteX3" fmla="*/ 2552700 w 4118476"/>
              <a:gd name="connsiteY3" fmla="*/ 2524125 h 4057650"/>
              <a:gd name="connsiteX4" fmla="*/ 3048000 w 4118476"/>
              <a:gd name="connsiteY4" fmla="*/ 1771650 h 4057650"/>
              <a:gd name="connsiteX5" fmla="*/ 3648075 w 4118476"/>
              <a:gd name="connsiteY5" fmla="*/ 838200 h 4057650"/>
              <a:gd name="connsiteX6" fmla="*/ 4086225 w 4118476"/>
              <a:gd name="connsiteY6" fmla="*/ 333375 h 4057650"/>
              <a:gd name="connsiteX7" fmla="*/ 4076700 w 4118476"/>
              <a:gd name="connsiteY7" fmla="*/ 0 h 4057650"/>
              <a:gd name="connsiteX0" fmla="*/ 0 w 4134154"/>
              <a:gd name="connsiteY0" fmla="*/ 4057650 h 4057650"/>
              <a:gd name="connsiteX1" fmla="*/ 504825 w 4134154"/>
              <a:gd name="connsiteY1" fmla="*/ 3638550 h 4057650"/>
              <a:gd name="connsiteX2" fmla="*/ 2181225 w 4134154"/>
              <a:gd name="connsiteY2" fmla="*/ 3352800 h 4057650"/>
              <a:gd name="connsiteX3" fmla="*/ 2552700 w 4134154"/>
              <a:gd name="connsiteY3" fmla="*/ 2524125 h 4057650"/>
              <a:gd name="connsiteX4" fmla="*/ 3048000 w 4134154"/>
              <a:gd name="connsiteY4" fmla="*/ 1771650 h 4057650"/>
              <a:gd name="connsiteX5" fmla="*/ 3648075 w 4134154"/>
              <a:gd name="connsiteY5" fmla="*/ 838200 h 4057650"/>
              <a:gd name="connsiteX6" fmla="*/ 4086225 w 4134154"/>
              <a:gd name="connsiteY6" fmla="*/ 333375 h 4057650"/>
              <a:gd name="connsiteX7" fmla="*/ 4076700 w 4134154"/>
              <a:gd name="connsiteY7" fmla="*/ 0 h 4057650"/>
              <a:gd name="connsiteX0" fmla="*/ 0 w 4086225"/>
              <a:gd name="connsiteY0" fmla="*/ 3724275 h 3724275"/>
              <a:gd name="connsiteX1" fmla="*/ 504825 w 4086225"/>
              <a:gd name="connsiteY1" fmla="*/ 3305175 h 3724275"/>
              <a:gd name="connsiteX2" fmla="*/ 2181225 w 4086225"/>
              <a:gd name="connsiteY2" fmla="*/ 3019425 h 3724275"/>
              <a:gd name="connsiteX3" fmla="*/ 2552700 w 4086225"/>
              <a:gd name="connsiteY3" fmla="*/ 2190750 h 3724275"/>
              <a:gd name="connsiteX4" fmla="*/ 3048000 w 4086225"/>
              <a:gd name="connsiteY4" fmla="*/ 1438275 h 3724275"/>
              <a:gd name="connsiteX5" fmla="*/ 3648075 w 4086225"/>
              <a:gd name="connsiteY5" fmla="*/ 504825 h 3724275"/>
              <a:gd name="connsiteX6" fmla="*/ 4086225 w 4086225"/>
              <a:gd name="connsiteY6" fmla="*/ 0 h 3724275"/>
              <a:gd name="connsiteX0" fmla="*/ 0 w 3648075"/>
              <a:gd name="connsiteY0" fmla="*/ 3219450 h 3219450"/>
              <a:gd name="connsiteX1" fmla="*/ 504825 w 3648075"/>
              <a:gd name="connsiteY1" fmla="*/ 2800350 h 3219450"/>
              <a:gd name="connsiteX2" fmla="*/ 2181225 w 3648075"/>
              <a:gd name="connsiteY2" fmla="*/ 2514600 h 3219450"/>
              <a:gd name="connsiteX3" fmla="*/ 2552700 w 3648075"/>
              <a:gd name="connsiteY3" fmla="*/ 1685925 h 3219450"/>
              <a:gd name="connsiteX4" fmla="*/ 3048000 w 3648075"/>
              <a:gd name="connsiteY4" fmla="*/ 933450 h 3219450"/>
              <a:gd name="connsiteX5" fmla="*/ 3648075 w 3648075"/>
              <a:gd name="connsiteY5" fmla="*/ 0 h 3219450"/>
              <a:gd name="connsiteX0" fmla="*/ 0 w 3048000"/>
              <a:gd name="connsiteY0" fmla="*/ 2286000 h 2286000"/>
              <a:gd name="connsiteX1" fmla="*/ 504825 w 3048000"/>
              <a:gd name="connsiteY1" fmla="*/ 1866900 h 2286000"/>
              <a:gd name="connsiteX2" fmla="*/ 2181225 w 3048000"/>
              <a:gd name="connsiteY2" fmla="*/ 1581150 h 2286000"/>
              <a:gd name="connsiteX3" fmla="*/ 2552700 w 3048000"/>
              <a:gd name="connsiteY3" fmla="*/ 752475 h 2286000"/>
              <a:gd name="connsiteX4" fmla="*/ 3048000 w 3048000"/>
              <a:gd name="connsiteY4" fmla="*/ 0 h 2286000"/>
              <a:gd name="connsiteX0" fmla="*/ 0 w 2552700"/>
              <a:gd name="connsiteY0" fmla="*/ 1533525 h 1533525"/>
              <a:gd name="connsiteX1" fmla="*/ 504825 w 2552700"/>
              <a:gd name="connsiteY1" fmla="*/ 1114425 h 1533525"/>
              <a:gd name="connsiteX2" fmla="*/ 2181225 w 2552700"/>
              <a:gd name="connsiteY2" fmla="*/ 828675 h 1533525"/>
              <a:gd name="connsiteX3" fmla="*/ 2552700 w 2552700"/>
              <a:gd name="connsiteY3" fmla="*/ 0 h 1533525"/>
              <a:gd name="connsiteX0" fmla="*/ 0 w 2181225"/>
              <a:gd name="connsiteY0" fmla="*/ 704850 h 704850"/>
              <a:gd name="connsiteX1" fmla="*/ 504825 w 2181225"/>
              <a:gd name="connsiteY1" fmla="*/ 285750 h 704850"/>
              <a:gd name="connsiteX2" fmla="*/ 2181225 w 2181225"/>
              <a:gd name="connsiteY2" fmla="*/ 0 h 704850"/>
              <a:gd name="connsiteX0" fmla="*/ 0 w 962025"/>
              <a:gd name="connsiteY0" fmla="*/ 491490 h 491490"/>
              <a:gd name="connsiteX1" fmla="*/ 504825 w 962025"/>
              <a:gd name="connsiteY1" fmla="*/ 72390 h 491490"/>
              <a:gd name="connsiteX2" fmla="*/ 962025 w 962025"/>
              <a:gd name="connsiteY2" fmla="*/ 0 h 491490"/>
              <a:gd name="connsiteX0" fmla="*/ 0 w 801491"/>
              <a:gd name="connsiteY0" fmla="*/ 330956 h 330956"/>
              <a:gd name="connsiteX1" fmla="*/ 344291 w 801491"/>
              <a:gd name="connsiteY1" fmla="*/ 72390 h 330956"/>
              <a:gd name="connsiteX2" fmla="*/ 801491 w 801491"/>
              <a:gd name="connsiteY2" fmla="*/ 0 h 330956"/>
              <a:gd name="connsiteX0" fmla="*/ 0 w 753331"/>
              <a:gd name="connsiteY0" fmla="*/ 282796 h 282796"/>
              <a:gd name="connsiteX1" fmla="*/ 344291 w 753331"/>
              <a:gd name="connsiteY1" fmla="*/ 24230 h 282796"/>
              <a:gd name="connsiteX2" fmla="*/ 753331 w 753331"/>
              <a:gd name="connsiteY2" fmla="*/ 0 h 28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3331" h="282796">
                <a:moveTo>
                  <a:pt x="0" y="282796"/>
                </a:moveTo>
                <a:cubicBezTo>
                  <a:pt x="168275" y="143096"/>
                  <a:pt x="183954" y="106145"/>
                  <a:pt x="344291" y="24230"/>
                </a:cubicBezTo>
                <a:cubicBezTo>
                  <a:pt x="504628" y="-57685"/>
                  <a:pt x="629506" y="276225"/>
                  <a:pt x="753331" y="0"/>
                </a:cubicBezTo>
              </a:path>
            </a:pathLst>
          </a:custGeom>
          <a:noFill/>
          <a:ln w="1016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inion Pro Cond" panose="02040706060306020203" pitchFamily="18" charset="0"/>
            </a:endParaRPr>
          </a:p>
        </p:txBody>
      </p:sp>
      <p:cxnSp>
        <p:nvCxnSpPr>
          <p:cNvPr id="1870" name="Straight Connector 1869"/>
          <p:cNvCxnSpPr/>
          <p:nvPr/>
        </p:nvCxnSpPr>
        <p:spPr>
          <a:xfrm>
            <a:off x="25091702" y="3535927"/>
            <a:ext cx="344520" cy="298187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6" name="Freeform 1895"/>
          <p:cNvSpPr/>
          <p:nvPr/>
        </p:nvSpPr>
        <p:spPr>
          <a:xfrm>
            <a:off x="291873" y="7533639"/>
            <a:ext cx="2346117" cy="4869626"/>
          </a:xfrm>
          <a:custGeom>
            <a:avLst/>
            <a:gdLst>
              <a:gd name="connsiteX0" fmla="*/ 1268362 w 1268362"/>
              <a:gd name="connsiteY0" fmla="*/ 5043948 h 5043948"/>
              <a:gd name="connsiteX1" fmla="*/ 1268362 w 1268362"/>
              <a:gd name="connsiteY1" fmla="*/ 3893574 h 5043948"/>
              <a:gd name="connsiteX2" fmla="*/ 1032388 w 1268362"/>
              <a:gd name="connsiteY2" fmla="*/ 2654710 h 5043948"/>
              <a:gd name="connsiteX3" fmla="*/ 530942 w 1268362"/>
              <a:gd name="connsiteY3" fmla="*/ 1415845 h 5043948"/>
              <a:gd name="connsiteX4" fmla="*/ 0 w 1268362"/>
              <a:gd name="connsiteY4" fmla="*/ 0 h 5043948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305995 w 1456370"/>
              <a:gd name="connsiteY2" fmla="*/ 2577798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66023 w 1456370"/>
              <a:gd name="connsiteY3" fmla="*/ 1458574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92347 w 1456370"/>
              <a:gd name="connsiteY1" fmla="*/ 4021761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275461 w 1275461"/>
              <a:gd name="connsiteY0" fmla="*/ 3696470 h 3696470"/>
              <a:gd name="connsiteX1" fmla="*/ 711438 w 1275461"/>
              <a:gd name="connsiteY1" fmla="*/ 2580279 h 3696470"/>
              <a:gd name="connsiteX2" fmla="*/ 39628 w 1275461"/>
              <a:gd name="connsiteY2" fmla="*/ 1102133 h 3696470"/>
              <a:gd name="connsiteX3" fmla="*/ 50932 w 1275461"/>
              <a:gd name="connsiteY3" fmla="*/ 0 h 3696470"/>
              <a:gd name="connsiteX0" fmla="*/ 1235833 w 1235833"/>
              <a:gd name="connsiteY0" fmla="*/ 2594337 h 2594337"/>
              <a:gd name="connsiteX1" fmla="*/ 671810 w 1235833"/>
              <a:gd name="connsiteY1" fmla="*/ 1478146 h 2594337"/>
              <a:gd name="connsiteX2" fmla="*/ 0 w 1235833"/>
              <a:gd name="connsiteY2" fmla="*/ 0 h 2594337"/>
              <a:gd name="connsiteX0" fmla="*/ 1144393 w 1144393"/>
              <a:gd name="connsiteY0" fmla="*/ 2380977 h 2380977"/>
              <a:gd name="connsiteX1" fmla="*/ 580370 w 1144393"/>
              <a:gd name="connsiteY1" fmla="*/ 1264786 h 2380977"/>
              <a:gd name="connsiteX2" fmla="*/ 0 w 1144393"/>
              <a:gd name="connsiteY2" fmla="*/ 0 h 2380977"/>
              <a:gd name="connsiteX0" fmla="*/ 1029726 w 1029726"/>
              <a:gd name="connsiteY0" fmla="*/ 2137309 h 2137309"/>
              <a:gd name="connsiteX1" fmla="*/ 465703 w 1029726"/>
              <a:gd name="connsiteY1" fmla="*/ 1021118 h 2137309"/>
              <a:gd name="connsiteX2" fmla="*/ 0 w 1029726"/>
              <a:gd name="connsiteY2" fmla="*/ 0 h 2137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9726" h="2137309">
                <a:moveTo>
                  <a:pt x="1029726" y="2137309"/>
                </a:moveTo>
                <a:cubicBezTo>
                  <a:pt x="744866" y="2129865"/>
                  <a:pt x="656435" y="1417947"/>
                  <a:pt x="465703" y="1021118"/>
                </a:cubicBezTo>
                <a:cubicBezTo>
                  <a:pt x="274971" y="624289"/>
                  <a:pt x="110084" y="430046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0" name="Straight Connector 1899"/>
          <p:cNvCxnSpPr/>
          <p:nvPr/>
        </p:nvCxnSpPr>
        <p:spPr>
          <a:xfrm flipH="1">
            <a:off x="2544444" y="12162313"/>
            <a:ext cx="92674" cy="52084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3282236" y="5766802"/>
            <a:ext cx="23886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F/2/23</a:t>
            </a:r>
          </a:p>
        </p:txBody>
      </p:sp>
      <p:sp>
        <p:nvSpPr>
          <p:cNvPr id="65" name="TextBox 64"/>
          <p:cNvSpPr txBox="1"/>
          <p:nvPr/>
        </p:nvSpPr>
        <p:spPr>
          <a:xfrm rot="18594455">
            <a:off x="5083630" y="9863358"/>
            <a:ext cx="24973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G/2/23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0872107" y="3929587"/>
            <a:ext cx="24608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E/2/23</a:t>
            </a:r>
          </a:p>
        </p:txBody>
      </p:sp>
      <p:sp>
        <p:nvSpPr>
          <p:cNvPr id="67" name="TextBox 66"/>
          <p:cNvSpPr txBox="1"/>
          <p:nvPr/>
        </p:nvSpPr>
        <p:spPr>
          <a:xfrm rot="18362937">
            <a:off x="25878361" y="1821666"/>
            <a:ext cx="9483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334455" y="6890058"/>
            <a:ext cx="3303401" cy="23140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1/Fr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="" xmlns:a16="http://schemas.microsoft.com/office/drawing/2014/main" id="{E895C04F-F547-4629-B3BB-391151933546}"/>
              </a:ext>
            </a:extLst>
          </p:cNvPr>
          <p:cNvSpPr txBox="1"/>
          <p:nvPr/>
        </p:nvSpPr>
        <p:spPr>
          <a:xfrm>
            <a:off x="20489301" y="12510469"/>
            <a:ext cx="2330786" cy="7694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9" name="Rectangle 8"/>
          <p:cNvSpPr/>
          <p:nvPr/>
        </p:nvSpPr>
        <p:spPr>
          <a:xfrm>
            <a:off x="238276" y="219835"/>
            <a:ext cx="26805894" cy="177780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 rot="18358819">
            <a:off x="25822276" y="4705350"/>
            <a:ext cx="914400" cy="618470"/>
            <a:chOff x="25736550" y="5562600"/>
            <a:chExt cx="914400" cy="618470"/>
          </a:xfrm>
        </p:grpSpPr>
        <p:sp>
          <p:nvSpPr>
            <p:cNvPr id="3" name="Freeform 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65" name="Group 264"/>
          <p:cNvGrpSpPr/>
          <p:nvPr/>
        </p:nvGrpSpPr>
        <p:grpSpPr>
          <a:xfrm rot="18358819">
            <a:off x="25136476" y="5295901"/>
            <a:ext cx="914400" cy="618470"/>
            <a:chOff x="25736550" y="5562600"/>
            <a:chExt cx="914400" cy="618470"/>
          </a:xfrm>
        </p:grpSpPr>
        <p:sp>
          <p:nvSpPr>
            <p:cNvPr id="266" name="Freeform 26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extBox 26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69" name="Group 268"/>
          <p:cNvGrpSpPr/>
          <p:nvPr/>
        </p:nvGrpSpPr>
        <p:grpSpPr>
          <a:xfrm rot="18893762">
            <a:off x="24403051" y="5819776"/>
            <a:ext cx="914400" cy="618470"/>
            <a:chOff x="25736550" y="5562600"/>
            <a:chExt cx="914400" cy="618470"/>
          </a:xfrm>
        </p:grpSpPr>
        <p:sp>
          <p:nvSpPr>
            <p:cNvPr id="270" name="Freeform 26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extBox 27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73" name="Group 272"/>
          <p:cNvGrpSpPr/>
          <p:nvPr/>
        </p:nvGrpSpPr>
        <p:grpSpPr>
          <a:xfrm rot="18544980">
            <a:off x="23641052" y="6324601"/>
            <a:ext cx="914400" cy="618470"/>
            <a:chOff x="25736550" y="5562600"/>
            <a:chExt cx="914400" cy="618470"/>
          </a:xfrm>
        </p:grpSpPr>
        <p:sp>
          <p:nvSpPr>
            <p:cNvPr id="274" name="Freeform 2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TextBox 2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85" name="Group 284"/>
          <p:cNvGrpSpPr/>
          <p:nvPr/>
        </p:nvGrpSpPr>
        <p:grpSpPr>
          <a:xfrm rot="20788981">
            <a:off x="19021424" y="6819900"/>
            <a:ext cx="914400" cy="618470"/>
            <a:chOff x="25736550" y="5562600"/>
            <a:chExt cx="914400" cy="618470"/>
          </a:xfrm>
        </p:grpSpPr>
        <p:sp>
          <p:nvSpPr>
            <p:cNvPr id="286" name="Freeform 2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TextBox 2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6863650" y="7929184"/>
            <a:ext cx="423514" cy="523220"/>
            <a:chOff x="17778050" y="8072059"/>
            <a:chExt cx="423514" cy="523220"/>
          </a:xfrm>
        </p:grpSpPr>
        <p:sp>
          <p:nvSpPr>
            <p:cNvPr id="6" name="Oval 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17644700" y="7729159"/>
            <a:ext cx="423514" cy="523220"/>
            <a:chOff x="17778050" y="8072059"/>
            <a:chExt cx="423514" cy="523220"/>
          </a:xfrm>
        </p:grpSpPr>
        <p:sp>
          <p:nvSpPr>
            <p:cNvPr id="294" name="Oval 29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TextBox 29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19311575" y="7376734"/>
            <a:ext cx="423514" cy="523220"/>
            <a:chOff x="17778050" y="8072059"/>
            <a:chExt cx="423514" cy="523220"/>
          </a:xfrm>
        </p:grpSpPr>
        <p:sp>
          <p:nvSpPr>
            <p:cNvPr id="297" name="Oval 29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extBox 29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21978575" y="7386259"/>
            <a:ext cx="423514" cy="523220"/>
            <a:chOff x="17778050" y="8072059"/>
            <a:chExt cx="423514" cy="523220"/>
          </a:xfrm>
        </p:grpSpPr>
        <p:sp>
          <p:nvSpPr>
            <p:cNvPr id="300" name="Oval 29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extBox 30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18444800" y="7491034"/>
            <a:ext cx="423514" cy="523220"/>
            <a:chOff x="17778050" y="8072059"/>
            <a:chExt cx="423514" cy="523220"/>
          </a:xfrm>
        </p:grpSpPr>
        <p:sp>
          <p:nvSpPr>
            <p:cNvPr id="303" name="Oval 30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5" name="Group 304"/>
          <p:cNvGrpSpPr/>
          <p:nvPr/>
        </p:nvGrpSpPr>
        <p:grpSpPr>
          <a:xfrm>
            <a:off x="21073700" y="7367209"/>
            <a:ext cx="423514" cy="523220"/>
            <a:chOff x="17778050" y="8072059"/>
            <a:chExt cx="423514" cy="523220"/>
          </a:xfrm>
        </p:grpSpPr>
        <p:sp>
          <p:nvSpPr>
            <p:cNvPr id="306" name="Oval 30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TextBox 30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20245025" y="7376734"/>
            <a:ext cx="423514" cy="523220"/>
            <a:chOff x="17778050" y="8072059"/>
            <a:chExt cx="423514" cy="523220"/>
          </a:xfrm>
        </p:grpSpPr>
        <p:sp>
          <p:nvSpPr>
            <p:cNvPr id="309" name="Oval 30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24940850" y="6243259"/>
            <a:ext cx="423514" cy="523220"/>
            <a:chOff x="17778050" y="8072059"/>
            <a:chExt cx="423514" cy="523220"/>
          </a:xfrm>
        </p:grpSpPr>
        <p:sp>
          <p:nvSpPr>
            <p:cNvPr id="312" name="Oval 31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TextBox 31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24207425" y="6814759"/>
            <a:ext cx="423514" cy="523220"/>
            <a:chOff x="17778050" y="8072059"/>
            <a:chExt cx="423514" cy="523220"/>
          </a:xfrm>
        </p:grpSpPr>
        <p:sp>
          <p:nvSpPr>
            <p:cNvPr id="315" name="Oval 31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TextBox 31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23597825" y="7052884"/>
            <a:ext cx="423514" cy="523220"/>
            <a:chOff x="17778050" y="8072059"/>
            <a:chExt cx="423514" cy="523220"/>
          </a:xfrm>
        </p:grpSpPr>
        <p:sp>
          <p:nvSpPr>
            <p:cNvPr id="318" name="Oval 31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TextBox 31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22854875" y="7157659"/>
            <a:ext cx="423514" cy="523220"/>
            <a:chOff x="17778050" y="8072059"/>
            <a:chExt cx="423514" cy="523220"/>
          </a:xfrm>
        </p:grpSpPr>
        <p:sp>
          <p:nvSpPr>
            <p:cNvPr id="321" name="Oval 32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25512350" y="6081334"/>
            <a:ext cx="423514" cy="523220"/>
            <a:chOff x="17778050" y="8072059"/>
            <a:chExt cx="423514" cy="523220"/>
          </a:xfrm>
        </p:grpSpPr>
        <p:sp>
          <p:nvSpPr>
            <p:cNvPr id="324" name="Oval 32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TextBox 32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10443800" y="8167309"/>
            <a:ext cx="423514" cy="523220"/>
            <a:chOff x="17778050" y="8072059"/>
            <a:chExt cx="423514" cy="523220"/>
          </a:xfrm>
        </p:grpSpPr>
        <p:sp>
          <p:nvSpPr>
            <p:cNvPr id="327" name="Oval 32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10786700" y="7605334"/>
            <a:ext cx="423514" cy="523220"/>
            <a:chOff x="17778050" y="8072059"/>
            <a:chExt cx="423514" cy="523220"/>
          </a:xfrm>
        </p:grpSpPr>
        <p:sp>
          <p:nvSpPr>
            <p:cNvPr id="330" name="Oval 32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TextBox 33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11358200" y="7262434"/>
            <a:ext cx="423514" cy="523220"/>
            <a:chOff x="17778050" y="8072059"/>
            <a:chExt cx="423514" cy="523220"/>
          </a:xfrm>
        </p:grpSpPr>
        <p:sp>
          <p:nvSpPr>
            <p:cNvPr id="333" name="Oval 33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11853500" y="7538659"/>
            <a:ext cx="423514" cy="523220"/>
            <a:chOff x="17778050" y="8072059"/>
            <a:chExt cx="423514" cy="523220"/>
          </a:xfrm>
        </p:grpSpPr>
        <p:sp>
          <p:nvSpPr>
            <p:cNvPr id="336" name="Oval 33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TextBox 33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12463100" y="7938709"/>
            <a:ext cx="423514" cy="523220"/>
            <a:chOff x="17778050" y="8072059"/>
            <a:chExt cx="423514" cy="523220"/>
          </a:xfrm>
        </p:grpSpPr>
        <p:sp>
          <p:nvSpPr>
            <p:cNvPr id="339" name="Oval 33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xtBox 33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13358450" y="8291134"/>
            <a:ext cx="423514" cy="523220"/>
            <a:chOff x="17778050" y="8072059"/>
            <a:chExt cx="423514" cy="523220"/>
          </a:xfrm>
        </p:grpSpPr>
        <p:sp>
          <p:nvSpPr>
            <p:cNvPr id="342" name="Oval 34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TextBox 34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14063300" y="8434009"/>
            <a:ext cx="423514" cy="523220"/>
            <a:chOff x="17778050" y="8072059"/>
            <a:chExt cx="423514" cy="523220"/>
          </a:xfrm>
        </p:grpSpPr>
        <p:sp>
          <p:nvSpPr>
            <p:cNvPr id="345" name="Oval 34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extBox 34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14863400" y="8281609"/>
            <a:ext cx="423514" cy="523220"/>
            <a:chOff x="17778050" y="8072059"/>
            <a:chExt cx="423514" cy="523220"/>
          </a:xfrm>
        </p:grpSpPr>
        <p:sp>
          <p:nvSpPr>
            <p:cNvPr id="348" name="Oval 34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extBox 34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15977825" y="8033959"/>
            <a:ext cx="423514" cy="523220"/>
            <a:chOff x="17778050" y="8072059"/>
            <a:chExt cx="423514" cy="523220"/>
          </a:xfrm>
        </p:grpSpPr>
        <p:sp>
          <p:nvSpPr>
            <p:cNvPr id="351" name="Oval 35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7" name="Group 356"/>
          <p:cNvGrpSpPr/>
          <p:nvPr/>
        </p:nvGrpSpPr>
        <p:grpSpPr>
          <a:xfrm rot="20788981">
            <a:off x="19964398" y="6800850"/>
            <a:ext cx="914400" cy="618470"/>
            <a:chOff x="25736550" y="5562600"/>
            <a:chExt cx="914400" cy="618470"/>
          </a:xfrm>
        </p:grpSpPr>
        <p:sp>
          <p:nvSpPr>
            <p:cNvPr id="358" name="Freeform 35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TextBox 35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0" name="TextBox 35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1" name="Group 360"/>
          <p:cNvGrpSpPr/>
          <p:nvPr/>
        </p:nvGrpSpPr>
        <p:grpSpPr>
          <a:xfrm rot="20788981">
            <a:off x="20907373" y="6791324"/>
            <a:ext cx="914400" cy="618470"/>
            <a:chOff x="25736550" y="5562600"/>
            <a:chExt cx="914400" cy="618470"/>
          </a:xfrm>
        </p:grpSpPr>
        <p:sp>
          <p:nvSpPr>
            <p:cNvPr id="362" name="Freeform 361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TextBox 362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5" name="Group 364"/>
          <p:cNvGrpSpPr/>
          <p:nvPr/>
        </p:nvGrpSpPr>
        <p:grpSpPr>
          <a:xfrm rot="20092054">
            <a:off x="21878924" y="6686550"/>
            <a:ext cx="914400" cy="618470"/>
            <a:chOff x="25736550" y="5562600"/>
            <a:chExt cx="914400" cy="618470"/>
          </a:xfrm>
        </p:grpSpPr>
        <p:sp>
          <p:nvSpPr>
            <p:cNvPr id="366" name="Freeform 36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TextBox 36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68" name="TextBox 36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69" name="Group 368"/>
          <p:cNvGrpSpPr/>
          <p:nvPr/>
        </p:nvGrpSpPr>
        <p:grpSpPr>
          <a:xfrm rot="20788981">
            <a:off x="22793324" y="6591300"/>
            <a:ext cx="914400" cy="618470"/>
            <a:chOff x="25736550" y="5562600"/>
            <a:chExt cx="914400" cy="618470"/>
          </a:xfrm>
        </p:grpSpPr>
        <p:sp>
          <p:nvSpPr>
            <p:cNvPr id="370" name="Freeform 36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TextBox 37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3" name="Group 372"/>
          <p:cNvGrpSpPr/>
          <p:nvPr/>
        </p:nvGrpSpPr>
        <p:grpSpPr>
          <a:xfrm rot="20290232">
            <a:off x="15411449" y="7639052"/>
            <a:ext cx="914400" cy="618470"/>
            <a:chOff x="25736550" y="5562600"/>
            <a:chExt cx="914400" cy="618470"/>
          </a:xfrm>
        </p:grpSpPr>
        <p:sp>
          <p:nvSpPr>
            <p:cNvPr id="374" name="Freeform 3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TextBox 3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5" name="Group 384"/>
          <p:cNvGrpSpPr/>
          <p:nvPr/>
        </p:nvGrpSpPr>
        <p:grpSpPr>
          <a:xfrm rot="21060689">
            <a:off x="13563599" y="7772402"/>
            <a:ext cx="914400" cy="618470"/>
            <a:chOff x="25736550" y="5562600"/>
            <a:chExt cx="914400" cy="618470"/>
          </a:xfrm>
        </p:grpSpPr>
        <p:sp>
          <p:nvSpPr>
            <p:cNvPr id="386" name="Freeform 3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TextBox 3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9" name="Group 388"/>
          <p:cNvGrpSpPr/>
          <p:nvPr/>
        </p:nvGrpSpPr>
        <p:grpSpPr>
          <a:xfrm rot="20290232">
            <a:off x="14449425" y="7734302"/>
            <a:ext cx="914400" cy="618470"/>
            <a:chOff x="25736550" y="5562600"/>
            <a:chExt cx="914400" cy="618470"/>
          </a:xfrm>
        </p:grpSpPr>
        <p:sp>
          <p:nvSpPr>
            <p:cNvPr id="390" name="Freeform 38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extBox 39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2" name="TextBox 39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1" name="Group 400"/>
          <p:cNvGrpSpPr/>
          <p:nvPr/>
        </p:nvGrpSpPr>
        <p:grpSpPr>
          <a:xfrm>
            <a:off x="6081350" y="11986834"/>
            <a:ext cx="423514" cy="523220"/>
            <a:chOff x="17778050" y="8072059"/>
            <a:chExt cx="423514" cy="523220"/>
          </a:xfrm>
        </p:grpSpPr>
        <p:sp>
          <p:nvSpPr>
            <p:cNvPr id="402" name="Oval 40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TextBox 40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6719525" y="11739184"/>
            <a:ext cx="423514" cy="523220"/>
            <a:chOff x="17778050" y="8072059"/>
            <a:chExt cx="423514" cy="523220"/>
          </a:xfrm>
        </p:grpSpPr>
        <p:sp>
          <p:nvSpPr>
            <p:cNvPr id="405" name="Oval 40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7395800" y="11462959"/>
            <a:ext cx="423514" cy="523220"/>
            <a:chOff x="17778050" y="8072059"/>
            <a:chExt cx="423514" cy="523220"/>
          </a:xfrm>
        </p:grpSpPr>
        <p:sp>
          <p:nvSpPr>
            <p:cNvPr id="408" name="Oval 40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TextBox 40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7929200" y="10824784"/>
            <a:ext cx="423514" cy="523220"/>
            <a:chOff x="17778050" y="8072059"/>
            <a:chExt cx="423514" cy="523220"/>
          </a:xfrm>
        </p:grpSpPr>
        <p:sp>
          <p:nvSpPr>
            <p:cNvPr id="411" name="Oval 41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TextBox 41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8367350" y="10339009"/>
            <a:ext cx="423514" cy="523220"/>
            <a:chOff x="17778050" y="8072059"/>
            <a:chExt cx="423514" cy="523220"/>
          </a:xfrm>
        </p:grpSpPr>
        <p:sp>
          <p:nvSpPr>
            <p:cNvPr id="414" name="Oval 41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8919800" y="9748459"/>
            <a:ext cx="423514" cy="523220"/>
            <a:chOff x="17778050" y="8072059"/>
            <a:chExt cx="423514" cy="523220"/>
          </a:xfrm>
        </p:grpSpPr>
        <p:sp>
          <p:nvSpPr>
            <p:cNvPr id="417" name="Oval 41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TextBox 41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9443675" y="9062659"/>
            <a:ext cx="423514" cy="523220"/>
            <a:chOff x="17778050" y="8072059"/>
            <a:chExt cx="423514" cy="523220"/>
          </a:xfrm>
        </p:grpSpPr>
        <p:sp>
          <p:nvSpPr>
            <p:cNvPr id="420" name="Oval 41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TextBox 42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9815150" y="8510209"/>
            <a:ext cx="423514" cy="523220"/>
            <a:chOff x="17778050" y="8072059"/>
            <a:chExt cx="423514" cy="523220"/>
          </a:xfrm>
        </p:grpSpPr>
        <p:sp>
          <p:nvSpPr>
            <p:cNvPr id="423" name="Oval 42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TextBox 42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3436356" y="12792518"/>
            <a:ext cx="423514" cy="523220"/>
            <a:chOff x="17778050" y="8072059"/>
            <a:chExt cx="423514" cy="523220"/>
          </a:xfrm>
        </p:grpSpPr>
        <p:sp>
          <p:nvSpPr>
            <p:cNvPr id="426" name="Oval 42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4281125" y="12647344"/>
            <a:ext cx="423514" cy="523220"/>
            <a:chOff x="17778050" y="8072059"/>
            <a:chExt cx="423514" cy="523220"/>
          </a:xfrm>
        </p:grpSpPr>
        <p:sp>
          <p:nvSpPr>
            <p:cNvPr id="429" name="Oval 42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extBox 42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5131806" y="12391482"/>
            <a:ext cx="423514" cy="523220"/>
            <a:chOff x="17778050" y="8072059"/>
            <a:chExt cx="423514" cy="523220"/>
          </a:xfrm>
        </p:grpSpPr>
        <p:sp>
          <p:nvSpPr>
            <p:cNvPr id="432" name="Oval 43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4" name="Group 433"/>
          <p:cNvGrpSpPr/>
          <p:nvPr/>
        </p:nvGrpSpPr>
        <p:grpSpPr>
          <a:xfrm rot="18874485">
            <a:off x="6429372" y="11296651"/>
            <a:ext cx="914400" cy="618470"/>
            <a:chOff x="25736550" y="5562600"/>
            <a:chExt cx="914400" cy="618470"/>
          </a:xfrm>
        </p:grpSpPr>
        <p:sp>
          <p:nvSpPr>
            <p:cNvPr id="435" name="Freeform 43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TextBox 43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37" name="TextBox 43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8" name="Group 437"/>
          <p:cNvGrpSpPr/>
          <p:nvPr/>
        </p:nvGrpSpPr>
        <p:grpSpPr>
          <a:xfrm rot="19063570">
            <a:off x="5644710" y="11727574"/>
            <a:ext cx="914400" cy="618470"/>
            <a:chOff x="25736550" y="5562600"/>
            <a:chExt cx="914400" cy="618470"/>
          </a:xfrm>
        </p:grpSpPr>
        <p:sp>
          <p:nvSpPr>
            <p:cNvPr id="439" name="Freeform 438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TextBox 439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2" name="Group 441"/>
          <p:cNvGrpSpPr/>
          <p:nvPr/>
        </p:nvGrpSpPr>
        <p:grpSpPr>
          <a:xfrm rot="17845739">
            <a:off x="7124698" y="10706102"/>
            <a:ext cx="914400" cy="618470"/>
            <a:chOff x="25736550" y="5562600"/>
            <a:chExt cx="914400" cy="618470"/>
          </a:xfrm>
        </p:grpSpPr>
        <p:sp>
          <p:nvSpPr>
            <p:cNvPr id="443" name="Freeform 44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TextBox 44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6" name="Group 445"/>
          <p:cNvGrpSpPr/>
          <p:nvPr/>
        </p:nvGrpSpPr>
        <p:grpSpPr>
          <a:xfrm rot="17845739">
            <a:off x="7724773" y="10058402"/>
            <a:ext cx="914400" cy="618470"/>
            <a:chOff x="25736550" y="5562600"/>
            <a:chExt cx="914400" cy="618470"/>
          </a:xfrm>
        </p:grpSpPr>
        <p:sp>
          <p:nvSpPr>
            <p:cNvPr id="447" name="Freeform 44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TextBox 44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2" name="Group 461"/>
          <p:cNvGrpSpPr/>
          <p:nvPr/>
        </p:nvGrpSpPr>
        <p:grpSpPr>
          <a:xfrm rot="21024092">
            <a:off x="3135367" y="12242909"/>
            <a:ext cx="914400" cy="618470"/>
            <a:chOff x="25736550" y="5562600"/>
            <a:chExt cx="914400" cy="618470"/>
          </a:xfrm>
        </p:grpSpPr>
        <p:sp>
          <p:nvSpPr>
            <p:cNvPr id="463" name="Freeform 46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TextBox 46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5" name="TextBox 46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6" name="Group 465"/>
          <p:cNvGrpSpPr/>
          <p:nvPr/>
        </p:nvGrpSpPr>
        <p:grpSpPr>
          <a:xfrm rot="20726940">
            <a:off x="3983090" y="12261958"/>
            <a:ext cx="914400" cy="618470"/>
            <a:chOff x="25736550" y="5562600"/>
            <a:chExt cx="914400" cy="618470"/>
          </a:xfrm>
        </p:grpSpPr>
        <p:sp>
          <p:nvSpPr>
            <p:cNvPr id="467" name="Freeform 46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extBox 46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70" name="Group 469"/>
          <p:cNvGrpSpPr/>
          <p:nvPr/>
        </p:nvGrpSpPr>
        <p:grpSpPr>
          <a:xfrm rot="19248611">
            <a:off x="4897490" y="12037629"/>
            <a:ext cx="914400" cy="618470"/>
            <a:chOff x="25736550" y="5562600"/>
            <a:chExt cx="914400" cy="618470"/>
          </a:xfrm>
        </p:grpSpPr>
        <p:sp>
          <p:nvSpPr>
            <p:cNvPr id="471" name="Freeform 470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TextBox 471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sp>
        <p:nvSpPr>
          <p:cNvPr id="14" name="Freeform 13"/>
          <p:cNvSpPr/>
          <p:nvPr/>
        </p:nvSpPr>
        <p:spPr>
          <a:xfrm>
            <a:off x="13842124" y="4824248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Freeform 474"/>
          <p:cNvSpPr/>
          <p:nvPr/>
        </p:nvSpPr>
        <p:spPr>
          <a:xfrm>
            <a:off x="20647573" y="3463158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013794" y="5707118"/>
            <a:ext cx="7801351" cy="6640058"/>
          </a:xfrm>
          <a:custGeom>
            <a:avLst/>
            <a:gdLst>
              <a:gd name="connsiteX0" fmla="*/ 3444430 w 7535351"/>
              <a:gd name="connsiteY0" fmla="*/ 2512631 h 5984609"/>
              <a:gd name="connsiteX1" fmla="*/ 4327299 w 7535351"/>
              <a:gd name="connsiteY1" fmla="*/ 1787417 h 5984609"/>
              <a:gd name="connsiteX2" fmla="*/ 5241699 w 7535351"/>
              <a:gd name="connsiteY2" fmla="*/ 841486 h 5984609"/>
              <a:gd name="connsiteX3" fmla="*/ 6219161 w 7535351"/>
              <a:gd name="connsiteY3" fmla="*/ 179335 h 5984609"/>
              <a:gd name="connsiteX4" fmla="*/ 7165092 w 7535351"/>
              <a:gd name="connsiteY4" fmla="*/ 53210 h 5984609"/>
              <a:gd name="connsiteX5" fmla="*/ 7448871 w 7535351"/>
              <a:gd name="connsiteY5" fmla="*/ 936079 h 5984609"/>
              <a:gd name="connsiteX6" fmla="*/ 5714665 w 7535351"/>
              <a:gd name="connsiteY6" fmla="*/ 3300907 h 5984609"/>
              <a:gd name="connsiteX7" fmla="*/ 4264237 w 7535351"/>
              <a:gd name="connsiteY7" fmla="*/ 5129707 h 5984609"/>
              <a:gd name="connsiteX8" fmla="*/ 3066058 w 7535351"/>
              <a:gd name="connsiteY8" fmla="*/ 5602673 h 5984609"/>
              <a:gd name="connsiteX9" fmla="*/ 1142665 w 7535351"/>
              <a:gd name="connsiteY9" fmla="*/ 5886452 h 5984609"/>
              <a:gd name="connsiteX10" fmla="*/ 259796 w 7535351"/>
              <a:gd name="connsiteY10" fmla="*/ 5917983 h 5984609"/>
              <a:gd name="connsiteX11" fmla="*/ 7547 w 7535351"/>
              <a:gd name="connsiteY11" fmla="*/ 5035114 h 5984609"/>
              <a:gd name="connsiteX12" fmla="*/ 480513 w 7535351"/>
              <a:gd name="connsiteY12" fmla="*/ 4341431 h 5984609"/>
              <a:gd name="connsiteX13" fmla="*/ 2025534 w 7535351"/>
              <a:gd name="connsiteY13" fmla="*/ 3963059 h 5984609"/>
              <a:gd name="connsiteX14" fmla="*/ 3066058 w 7535351"/>
              <a:gd name="connsiteY14" fmla="*/ 2891004 h 5984609"/>
              <a:gd name="connsiteX0" fmla="*/ 3449880 w 7540801"/>
              <a:gd name="connsiteY0" fmla="*/ 2512631 h 6120742"/>
              <a:gd name="connsiteX1" fmla="*/ 4332749 w 7540801"/>
              <a:gd name="connsiteY1" fmla="*/ 1787417 h 6120742"/>
              <a:gd name="connsiteX2" fmla="*/ 5247149 w 7540801"/>
              <a:gd name="connsiteY2" fmla="*/ 841486 h 6120742"/>
              <a:gd name="connsiteX3" fmla="*/ 6224611 w 7540801"/>
              <a:gd name="connsiteY3" fmla="*/ 179335 h 6120742"/>
              <a:gd name="connsiteX4" fmla="*/ 7170542 w 7540801"/>
              <a:gd name="connsiteY4" fmla="*/ 53210 h 6120742"/>
              <a:gd name="connsiteX5" fmla="*/ 7454321 w 7540801"/>
              <a:gd name="connsiteY5" fmla="*/ 936079 h 6120742"/>
              <a:gd name="connsiteX6" fmla="*/ 5720115 w 7540801"/>
              <a:gd name="connsiteY6" fmla="*/ 3300907 h 6120742"/>
              <a:gd name="connsiteX7" fmla="*/ 4269687 w 7540801"/>
              <a:gd name="connsiteY7" fmla="*/ 5129707 h 6120742"/>
              <a:gd name="connsiteX8" fmla="*/ 3071508 w 7540801"/>
              <a:gd name="connsiteY8" fmla="*/ 5602673 h 6120742"/>
              <a:gd name="connsiteX9" fmla="*/ 1574806 w 7540801"/>
              <a:gd name="connsiteY9" fmla="*/ 6102266 h 6120742"/>
              <a:gd name="connsiteX10" fmla="*/ 265246 w 7540801"/>
              <a:gd name="connsiteY10" fmla="*/ 5917983 h 6120742"/>
              <a:gd name="connsiteX11" fmla="*/ 12997 w 7540801"/>
              <a:gd name="connsiteY11" fmla="*/ 5035114 h 6120742"/>
              <a:gd name="connsiteX12" fmla="*/ 485963 w 7540801"/>
              <a:gd name="connsiteY12" fmla="*/ 4341431 h 6120742"/>
              <a:gd name="connsiteX13" fmla="*/ 2030984 w 7540801"/>
              <a:gd name="connsiteY13" fmla="*/ 3963059 h 6120742"/>
              <a:gd name="connsiteX14" fmla="*/ 3071508 w 7540801"/>
              <a:gd name="connsiteY14" fmla="*/ 2891004 h 6120742"/>
              <a:gd name="connsiteX0" fmla="*/ 3449880 w 7540801"/>
              <a:gd name="connsiteY0" fmla="*/ 2512631 h 6108569"/>
              <a:gd name="connsiteX1" fmla="*/ 4332749 w 7540801"/>
              <a:gd name="connsiteY1" fmla="*/ 1787417 h 6108569"/>
              <a:gd name="connsiteX2" fmla="*/ 5247149 w 7540801"/>
              <a:gd name="connsiteY2" fmla="*/ 841486 h 6108569"/>
              <a:gd name="connsiteX3" fmla="*/ 6224611 w 7540801"/>
              <a:gd name="connsiteY3" fmla="*/ 179335 h 6108569"/>
              <a:gd name="connsiteX4" fmla="*/ 7170542 w 7540801"/>
              <a:gd name="connsiteY4" fmla="*/ 53210 h 6108569"/>
              <a:gd name="connsiteX5" fmla="*/ 7454321 w 7540801"/>
              <a:gd name="connsiteY5" fmla="*/ 936079 h 6108569"/>
              <a:gd name="connsiteX6" fmla="*/ 5720115 w 7540801"/>
              <a:gd name="connsiteY6" fmla="*/ 3300907 h 6108569"/>
              <a:gd name="connsiteX7" fmla="*/ 4269687 w 7540801"/>
              <a:gd name="connsiteY7" fmla="*/ 5129707 h 6108569"/>
              <a:gd name="connsiteX8" fmla="*/ 3193420 w 7540801"/>
              <a:gd name="connsiteY8" fmla="*/ 5787656 h 6108569"/>
              <a:gd name="connsiteX9" fmla="*/ 1574806 w 7540801"/>
              <a:gd name="connsiteY9" fmla="*/ 6102266 h 6108569"/>
              <a:gd name="connsiteX10" fmla="*/ 265246 w 7540801"/>
              <a:gd name="connsiteY10" fmla="*/ 5917983 h 6108569"/>
              <a:gd name="connsiteX11" fmla="*/ 12997 w 7540801"/>
              <a:gd name="connsiteY11" fmla="*/ 5035114 h 6108569"/>
              <a:gd name="connsiteX12" fmla="*/ 485963 w 7540801"/>
              <a:gd name="connsiteY12" fmla="*/ 4341431 h 6108569"/>
              <a:gd name="connsiteX13" fmla="*/ 2030984 w 7540801"/>
              <a:gd name="connsiteY13" fmla="*/ 3963059 h 6108569"/>
              <a:gd name="connsiteX14" fmla="*/ 3071508 w 7540801"/>
              <a:gd name="connsiteY14" fmla="*/ 2891004 h 6108569"/>
              <a:gd name="connsiteX0" fmla="*/ 3449880 w 7540801"/>
              <a:gd name="connsiteY0" fmla="*/ 2512631 h 6473234"/>
              <a:gd name="connsiteX1" fmla="*/ 4332749 w 7540801"/>
              <a:gd name="connsiteY1" fmla="*/ 1787417 h 6473234"/>
              <a:gd name="connsiteX2" fmla="*/ 5247149 w 7540801"/>
              <a:gd name="connsiteY2" fmla="*/ 841486 h 6473234"/>
              <a:gd name="connsiteX3" fmla="*/ 6224611 w 7540801"/>
              <a:gd name="connsiteY3" fmla="*/ 179335 h 6473234"/>
              <a:gd name="connsiteX4" fmla="*/ 7170542 w 7540801"/>
              <a:gd name="connsiteY4" fmla="*/ 53210 h 6473234"/>
              <a:gd name="connsiteX5" fmla="*/ 7454321 w 7540801"/>
              <a:gd name="connsiteY5" fmla="*/ 936079 h 6473234"/>
              <a:gd name="connsiteX6" fmla="*/ 5720115 w 7540801"/>
              <a:gd name="connsiteY6" fmla="*/ 3300907 h 6473234"/>
              <a:gd name="connsiteX7" fmla="*/ 4269687 w 7540801"/>
              <a:gd name="connsiteY7" fmla="*/ 5129707 h 6473234"/>
              <a:gd name="connsiteX8" fmla="*/ 3193420 w 7540801"/>
              <a:gd name="connsiteY8" fmla="*/ 5787656 h 6473234"/>
              <a:gd name="connsiteX9" fmla="*/ 1574806 w 7540801"/>
              <a:gd name="connsiteY9" fmla="*/ 6472233 h 6473234"/>
              <a:gd name="connsiteX10" fmla="*/ 265246 w 7540801"/>
              <a:gd name="connsiteY10" fmla="*/ 5917983 h 6473234"/>
              <a:gd name="connsiteX11" fmla="*/ 12997 w 7540801"/>
              <a:gd name="connsiteY11" fmla="*/ 5035114 h 6473234"/>
              <a:gd name="connsiteX12" fmla="*/ 485963 w 7540801"/>
              <a:gd name="connsiteY12" fmla="*/ 4341431 h 6473234"/>
              <a:gd name="connsiteX13" fmla="*/ 2030984 w 7540801"/>
              <a:gd name="connsiteY13" fmla="*/ 3963059 h 6473234"/>
              <a:gd name="connsiteX14" fmla="*/ 3071508 w 7540801"/>
              <a:gd name="connsiteY14" fmla="*/ 2891004 h 6473234"/>
              <a:gd name="connsiteX0" fmla="*/ 3449880 w 7540801"/>
              <a:gd name="connsiteY0" fmla="*/ 2512631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071508 w 7540801"/>
              <a:gd name="connsiteY14" fmla="*/ 2891004 h 6492541"/>
              <a:gd name="connsiteX0" fmla="*/ 3449880 w 7540801"/>
              <a:gd name="connsiteY0" fmla="*/ 2512631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  <a:gd name="connsiteX0" fmla="*/ 3744500 w 7540801"/>
              <a:gd name="connsiteY0" fmla="*/ 2843775 h 6492541"/>
              <a:gd name="connsiteX1" fmla="*/ 4332749 w 7540801"/>
              <a:gd name="connsiteY1" fmla="*/ 1787417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  <a:gd name="connsiteX0" fmla="*/ 3744500 w 7540801"/>
              <a:gd name="connsiteY0" fmla="*/ 2843775 h 6492541"/>
              <a:gd name="connsiteX1" fmla="*/ 4430956 w 7540801"/>
              <a:gd name="connsiteY1" fmla="*/ 1919875 h 6492541"/>
              <a:gd name="connsiteX2" fmla="*/ 5247149 w 7540801"/>
              <a:gd name="connsiteY2" fmla="*/ 841486 h 6492541"/>
              <a:gd name="connsiteX3" fmla="*/ 6224611 w 7540801"/>
              <a:gd name="connsiteY3" fmla="*/ 179335 h 6492541"/>
              <a:gd name="connsiteX4" fmla="*/ 7170542 w 7540801"/>
              <a:gd name="connsiteY4" fmla="*/ 53210 h 6492541"/>
              <a:gd name="connsiteX5" fmla="*/ 7454321 w 7540801"/>
              <a:gd name="connsiteY5" fmla="*/ 936079 h 6492541"/>
              <a:gd name="connsiteX6" fmla="*/ 5720115 w 7540801"/>
              <a:gd name="connsiteY6" fmla="*/ 3300907 h 6492541"/>
              <a:gd name="connsiteX7" fmla="*/ 4269687 w 7540801"/>
              <a:gd name="connsiteY7" fmla="*/ 5129707 h 6492541"/>
              <a:gd name="connsiteX8" fmla="*/ 3193420 w 7540801"/>
              <a:gd name="connsiteY8" fmla="*/ 5787656 h 6492541"/>
              <a:gd name="connsiteX9" fmla="*/ 1574806 w 7540801"/>
              <a:gd name="connsiteY9" fmla="*/ 6472233 h 6492541"/>
              <a:gd name="connsiteX10" fmla="*/ 265246 w 7540801"/>
              <a:gd name="connsiteY10" fmla="*/ 6195457 h 6492541"/>
              <a:gd name="connsiteX11" fmla="*/ 12997 w 7540801"/>
              <a:gd name="connsiteY11" fmla="*/ 5035114 h 6492541"/>
              <a:gd name="connsiteX12" fmla="*/ 485963 w 7540801"/>
              <a:gd name="connsiteY12" fmla="*/ 4341431 h 6492541"/>
              <a:gd name="connsiteX13" fmla="*/ 2030984 w 7540801"/>
              <a:gd name="connsiteY13" fmla="*/ 3963059 h 6492541"/>
              <a:gd name="connsiteX14" fmla="*/ 3333393 w 7540801"/>
              <a:gd name="connsiteY14" fmla="*/ 3288376 h 649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40801" h="6492541">
                <a:moveTo>
                  <a:pt x="3744500" y="2843775"/>
                </a:moveTo>
                <a:cubicBezTo>
                  <a:pt x="4036162" y="2620430"/>
                  <a:pt x="4180515" y="2253590"/>
                  <a:pt x="4430956" y="1919875"/>
                </a:cubicBezTo>
                <a:cubicBezTo>
                  <a:pt x="4681397" y="1586160"/>
                  <a:pt x="4948207" y="1131576"/>
                  <a:pt x="5247149" y="841486"/>
                </a:cubicBezTo>
                <a:cubicBezTo>
                  <a:pt x="5546091" y="551396"/>
                  <a:pt x="5904046" y="310714"/>
                  <a:pt x="6224611" y="179335"/>
                </a:cubicBezTo>
                <a:cubicBezTo>
                  <a:pt x="6545176" y="47956"/>
                  <a:pt x="6965590" y="-72914"/>
                  <a:pt x="7170542" y="53210"/>
                </a:cubicBezTo>
                <a:cubicBezTo>
                  <a:pt x="7375494" y="179334"/>
                  <a:pt x="7696059" y="394796"/>
                  <a:pt x="7454321" y="936079"/>
                </a:cubicBezTo>
                <a:cubicBezTo>
                  <a:pt x="7212583" y="1477362"/>
                  <a:pt x="6250887" y="2601969"/>
                  <a:pt x="5720115" y="3300907"/>
                </a:cubicBezTo>
                <a:cubicBezTo>
                  <a:pt x="5189343" y="3999845"/>
                  <a:pt x="4690803" y="4715249"/>
                  <a:pt x="4269687" y="5129707"/>
                </a:cubicBezTo>
                <a:cubicBezTo>
                  <a:pt x="3848571" y="5544165"/>
                  <a:pt x="3642567" y="5563902"/>
                  <a:pt x="3193420" y="5787656"/>
                </a:cubicBezTo>
                <a:cubicBezTo>
                  <a:pt x="2744273" y="6011410"/>
                  <a:pt x="2062835" y="6404266"/>
                  <a:pt x="1574806" y="6472233"/>
                </a:cubicBezTo>
                <a:cubicBezTo>
                  <a:pt x="1086777" y="6540200"/>
                  <a:pt x="525547" y="6434977"/>
                  <a:pt x="265246" y="6195457"/>
                </a:cubicBezTo>
                <a:cubicBezTo>
                  <a:pt x="4945" y="5955937"/>
                  <a:pt x="-23789" y="5344118"/>
                  <a:pt x="12997" y="5035114"/>
                </a:cubicBezTo>
                <a:cubicBezTo>
                  <a:pt x="49783" y="4726110"/>
                  <a:pt x="149632" y="4520107"/>
                  <a:pt x="485963" y="4341431"/>
                </a:cubicBezTo>
                <a:cubicBezTo>
                  <a:pt x="822294" y="4162755"/>
                  <a:pt x="1556412" y="4138568"/>
                  <a:pt x="2030984" y="3963059"/>
                </a:cubicBezTo>
                <a:cubicBezTo>
                  <a:pt x="2505556" y="3787550"/>
                  <a:pt x="3107421" y="3493328"/>
                  <a:pt x="3333393" y="3288376"/>
                </a:cubicBez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Freeform 476"/>
          <p:cNvSpPr/>
          <p:nvPr/>
        </p:nvSpPr>
        <p:spPr>
          <a:xfrm rot="19806432">
            <a:off x="6477294" y="8432215"/>
            <a:ext cx="189186" cy="630621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/>
          <p:cNvSpPr txBox="1"/>
          <p:nvPr/>
        </p:nvSpPr>
        <p:spPr>
          <a:xfrm>
            <a:off x="21426463" y="368614"/>
            <a:ext cx="4895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SAWYER HILL</a:t>
            </a:r>
          </a:p>
        </p:txBody>
      </p:sp>
      <p:sp>
        <p:nvSpPr>
          <p:cNvPr id="17" name="Oval 16"/>
          <p:cNvSpPr/>
          <p:nvPr/>
        </p:nvSpPr>
        <p:spPr>
          <a:xfrm>
            <a:off x="22733875" y="1355834"/>
            <a:ext cx="1702676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3" name="Group 492"/>
          <p:cNvGrpSpPr>
            <a:grpSpLocks noChangeAspect="1"/>
          </p:cNvGrpSpPr>
          <p:nvPr/>
        </p:nvGrpSpPr>
        <p:grpSpPr>
          <a:xfrm>
            <a:off x="22999797" y="1793074"/>
            <a:ext cx="525334" cy="916539"/>
            <a:chOff x="12252960" y="3627120"/>
            <a:chExt cx="1432560" cy="2499360"/>
          </a:xfrm>
        </p:grpSpPr>
        <p:sp>
          <p:nvSpPr>
            <p:cNvPr id="494" name="Diamond 493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496" name="Flowchart: Delay 495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Freeform 496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Freeform 497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Freeform 498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0" name="Group 499"/>
          <p:cNvGrpSpPr>
            <a:grpSpLocks noChangeAspect="1"/>
          </p:cNvGrpSpPr>
          <p:nvPr/>
        </p:nvGrpSpPr>
        <p:grpSpPr>
          <a:xfrm>
            <a:off x="23656694" y="1787819"/>
            <a:ext cx="525334" cy="916539"/>
            <a:chOff x="12252960" y="3627120"/>
            <a:chExt cx="1432560" cy="2499360"/>
          </a:xfrm>
        </p:grpSpPr>
        <p:sp>
          <p:nvSpPr>
            <p:cNvPr id="501" name="Diamond 500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2" name="Group 501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503" name="Flowchart: Delay 502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" name="Freeform 503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" name="Freeform 504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Freeform 505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0" name="Straight Arrow Connector 19"/>
          <p:cNvCxnSpPr>
            <a:stCxn id="17" idx="4"/>
          </p:cNvCxnSpPr>
          <p:nvPr/>
        </p:nvCxnSpPr>
        <p:spPr>
          <a:xfrm>
            <a:off x="23585213" y="3058510"/>
            <a:ext cx="788277" cy="1639614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1"/>
          <p:cNvSpPr/>
          <p:nvPr/>
        </p:nvSpPr>
        <p:spPr>
          <a:xfrm>
            <a:off x="21882538" y="2963917"/>
            <a:ext cx="1418896" cy="2333297"/>
          </a:xfrm>
          <a:custGeom>
            <a:avLst/>
            <a:gdLst>
              <a:gd name="connsiteX0" fmla="*/ 0 w 1418896"/>
              <a:gd name="connsiteY0" fmla="*/ 0 h 2333297"/>
              <a:gd name="connsiteX1" fmla="*/ 1418896 w 1418896"/>
              <a:gd name="connsiteY1" fmla="*/ 819807 h 2333297"/>
              <a:gd name="connsiteX2" fmla="*/ 1292772 w 1418896"/>
              <a:gd name="connsiteY2" fmla="*/ 2333297 h 233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8896" h="2333297">
                <a:moveTo>
                  <a:pt x="0" y="0"/>
                </a:moveTo>
                <a:lnTo>
                  <a:pt x="1418896" y="819807"/>
                </a:lnTo>
                <a:lnTo>
                  <a:pt x="1292772" y="2333297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20805228" y="1319048"/>
            <a:ext cx="1702676" cy="1702676"/>
            <a:chOff x="19827765" y="940675"/>
            <a:chExt cx="1702676" cy="1702676"/>
          </a:xfrm>
        </p:grpSpPr>
        <p:sp>
          <p:nvSpPr>
            <p:cNvPr id="508" name="Oval 507"/>
            <p:cNvSpPr/>
            <p:nvPr/>
          </p:nvSpPr>
          <p:spPr>
            <a:xfrm>
              <a:off x="19827765" y="940675"/>
              <a:ext cx="1702676" cy="170267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>
              <a:grpSpLocks noChangeAspect="1"/>
            </p:cNvGrpSpPr>
            <p:nvPr/>
          </p:nvGrpSpPr>
          <p:grpSpPr>
            <a:xfrm>
              <a:off x="20062775" y="1352146"/>
              <a:ext cx="425500" cy="868646"/>
              <a:chOff x="7173250" y="4689974"/>
              <a:chExt cx="599150" cy="1223145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Freeform 260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Freeform 261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3" name="Group 522"/>
            <p:cNvGrpSpPr>
              <a:grpSpLocks noChangeAspect="1"/>
            </p:cNvGrpSpPr>
            <p:nvPr/>
          </p:nvGrpSpPr>
          <p:grpSpPr>
            <a:xfrm>
              <a:off x="20748575" y="1356908"/>
              <a:ext cx="425500" cy="868646"/>
              <a:chOff x="7173250" y="4689974"/>
              <a:chExt cx="599150" cy="1223145"/>
            </a:xfrm>
          </p:grpSpPr>
          <p:sp>
            <p:nvSpPr>
              <p:cNvPr id="524" name="Rectangle 523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7" name="Group 526"/>
          <p:cNvGrpSpPr/>
          <p:nvPr/>
        </p:nvGrpSpPr>
        <p:grpSpPr>
          <a:xfrm>
            <a:off x="18403617" y="1660635"/>
            <a:ext cx="1842932" cy="1702676"/>
            <a:chOff x="19827765" y="940675"/>
            <a:chExt cx="1702676" cy="1702676"/>
          </a:xfrm>
        </p:grpSpPr>
        <p:sp>
          <p:nvSpPr>
            <p:cNvPr id="528" name="Oval 527"/>
            <p:cNvSpPr/>
            <p:nvPr/>
          </p:nvSpPr>
          <p:spPr>
            <a:xfrm>
              <a:off x="19827765" y="940675"/>
              <a:ext cx="1702676" cy="170267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9" name="Group 528"/>
            <p:cNvGrpSpPr>
              <a:grpSpLocks noChangeAspect="1"/>
            </p:cNvGrpSpPr>
            <p:nvPr/>
          </p:nvGrpSpPr>
          <p:grpSpPr>
            <a:xfrm>
              <a:off x="20062775" y="1352146"/>
              <a:ext cx="425500" cy="868646"/>
              <a:chOff x="7173250" y="4689974"/>
              <a:chExt cx="599150" cy="1223145"/>
            </a:xfrm>
          </p:grpSpPr>
          <p:sp>
            <p:nvSpPr>
              <p:cNvPr id="534" name="Rectangle 533"/>
              <p:cNvSpPr/>
              <p:nvPr/>
            </p:nvSpPr>
            <p:spPr>
              <a:xfrm>
                <a:off x="7223760" y="4998720"/>
                <a:ext cx="548640" cy="731520"/>
              </a:xfrm>
              <a:prstGeom prst="rect">
                <a:avLst/>
              </a:pr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/>
              <p:cNvSpPr/>
              <p:nvPr/>
            </p:nvSpPr>
            <p:spPr>
              <a:xfrm>
                <a:off x="7173250" y="4689974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/>
              <p:cNvSpPr/>
              <p:nvPr/>
            </p:nvSpPr>
            <p:spPr>
              <a:xfrm>
                <a:off x="7766304" y="4693940"/>
                <a:ext cx="0" cy="1219179"/>
              </a:xfrm>
              <a:custGeom>
                <a:avLst/>
                <a:gdLst>
                  <a:gd name="connsiteX0" fmla="*/ 0 w 60960"/>
                  <a:gd name="connsiteY0" fmla="*/ 0 h 1493520"/>
                  <a:gd name="connsiteX1" fmla="*/ 60960 w 60960"/>
                  <a:gd name="connsiteY1" fmla="*/ 1493520 h 1493520"/>
                  <a:gd name="connsiteX0" fmla="*/ 0 w 30480"/>
                  <a:gd name="connsiteY0" fmla="*/ 0 h 1402080"/>
                  <a:gd name="connsiteX1" fmla="*/ 30480 w 30480"/>
                  <a:gd name="connsiteY1" fmla="*/ 1402080 h 1402080"/>
                  <a:gd name="connsiteX0" fmla="*/ 0 w 60960"/>
                  <a:gd name="connsiteY0" fmla="*/ 0 h 1188720"/>
                  <a:gd name="connsiteX1" fmla="*/ 60960 w 60960"/>
                  <a:gd name="connsiteY1" fmla="*/ 1188720 h 1188720"/>
                  <a:gd name="connsiteX0" fmla="*/ 0 w 0"/>
                  <a:gd name="connsiteY0" fmla="*/ 0 h 1005840"/>
                  <a:gd name="connsiteX1" fmla="*/ 0 w 0"/>
                  <a:gd name="connsiteY1" fmla="*/ 1005840 h 1005840"/>
                  <a:gd name="connsiteX0" fmla="*/ 30480 w 0"/>
                  <a:gd name="connsiteY0" fmla="*/ 0 h 12121"/>
                  <a:gd name="connsiteX1" fmla="*/ 0 w 0"/>
                  <a:gd name="connsiteY1" fmla="*/ 12121 h 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2121">
                    <a:moveTo>
                      <a:pt x="30480" y="0"/>
                    </a:moveTo>
                    <a:lnTo>
                      <a:pt x="0" y="12121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7" name="Group 536"/>
          <p:cNvGrpSpPr>
            <a:grpSpLocks noChangeAspect="1"/>
          </p:cNvGrpSpPr>
          <p:nvPr/>
        </p:nvGrpSpPr>
        <p:grpSpPr>
          <a:xfrm>
            <a:off x="19394749" y="2066343"/>
            <a:ext cx="525334" cy="916539"/>
            <a:chOff x="12252960" y="3627120"/>
            <a:chExt cx="1432560" cy="2499360"/>
          </a:xfrm>
        </p:grpSpPr>
        <p:sp>
          <p:nvSpPr>
            <p:cNvPr id="538" name="Diamond 537"/>
            <p:cNvSpPr/>
            <p:nvPr/>
          </p:nvSpPr>
          <p:spPr>
            <a:xfrm>
              <a:off x="12252960" y="3627120"/>
              <a:ext cx="1432560" cy="2499360"/>
            </a:xfrm>
            <a:prstGeom prst="diamond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9" name="Group 538"/>
            <p:cNvGrpSpPr>
              <a:grpSpLocks noChangeAspect="1"/>
            </p:cNvGrpSpPr>
            <p:nvPr/>
          </p:nvGrpSpPr>
          <p:grpSpPr>
            <a:xfrm>
              <a:off x="12738590" y="4175763"/>
              <a:ext cx="490936" cy="1172198"/>
              <a:chOff x="14594212" y="2407920"/>
              <a:chExt cx="1461647" cy="3489960"/>
            </a:xfrm>
          </p:grpSpPr>
          <p:sp>
            <p:nvSpPr>
              <p:cNvPr id="540" name="Flowchart: Delay 539"/>
              <p:cNvSpPr/>
              <p:nvPr/>
            </p:nvSpPr>
            <p:spPr>
              <a:xfrm rot="16200000">
                <a:off x="14935200" y="4846320"/>
                <a:ext cx="762000" cy="1341120"/>
              </a:xfrm>
              <a:prstGeom prst="flowChartDelay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Freeform 540"/>
              <p:cNvSpPr/>
              <p:nvPr/>
            </p:nvSpPr>
            <p:spPr>
              <a:xfrm>
                <a:off x="15361920" y="2407920"/>
                <a:ext cx="30480" cy="2743200"/>
              </a:xfrm>
              <a:custGeom>
                <a:avLst/>
                <a:gdLst>
                  <a:gd name="connsiteX0" fmla="*/ 0 w 30480"/>
                  <a:gd name="connsiteY0" fmla="*/ 2743200 h 2743200"/>
                  <a:gd name="connsiteX1" fmla="*/ 30480 w 30480"/>
                  <a:gd name="connsiteY1" fmla="*/ 0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" h="2743200">
                    <a:moveTo>
                      <a:pt x="0" y="2743200"/>
                    </a:moveTo>
                    <a:lnTo>
                      <a:pt x="3048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Freeform 541"/>
              <p:cNvSpPr/>
              <p:nvPr/>
            </p:nvSpPr>
            <p:spPr>
              <a:xfrm>
                <a:off x="16055859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/>
              <p:cNvSpPr/>
              <p:nvPr/>
            </p:nvSpPr>
            <p:spPr>
              <a:xfrm>
                <a:off x="14594212" y="3169922"/>
                <a:ext cx="0" cy="1493521"/>
              </a:xfrm>
              <a:custGeom>
                <a:avLst/>
                <a:gdLst>
                  <a:gd name="connsiteX0" fmla="*/ 0 w 0"/>
                  <a:gd name="connsiteY0" fmla="*/ 1493520 h 1493520"/>
                  <a:gd name="connsiteX1" fmla="*/ 0 w 0"/>
                  <a:gd name="connsiteY1" fmla="*/ 0 h 14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493520">
                    <a:moveTo>
                      <a:pt x="0" y="149352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544" name="Straight Arrow Connector 543"/>
          <p:cNvCxnSpPr/>
          <p:nvPr/>
        </p:nvCxnSpPr>
        <p:spPr>
          <a:xfrm>
            <a:off x="19512455" y="3400096"/>
            <a:ext cx="635876" cy="161333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/>
          <p:cNvGrpSpPr/>
          <p:nvPr/>
        </p:nvGrpSpPr>
        <p:grpSpPr>
          <a:xfrm>
            <a:off x="24972580" y="6842235"/>
            <a:ext cx="662151" cy="1072055"/>
            <a:chOff x="13337628" y="11666483"/>
            <a:chExt cx="662151" cy="1072055"/>
          </a:xfrm>
        </p:grpSpPr>
        <p:sp>
          <p:nvSpPr>
            <p:cNvPr id="24" name="Oval 23"/>
            <p:cNvSpPr/>
            <p:nvPr/>
          </p:nvSpPr>
          <p:spPr>
            <a:xfrm>
              <a:off x="13337628" y="12076386"/>
              <a:ext cx="662151" cy="6621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3337628" y="11666483"/>
              <a:ext cx="630620" cy="567558"/>
            </a:xfrm>
            <a:custGeom>
              <a:avLst/>
              <a:gdLst>
                <a:gd name="connsiteX0" fmla="*/ 0 w 630620"/>
                <a:gd name="connsiteY0" fmla="*/ 567558 h 567558"/>
                <a:gd name="connsiteX1" fmla="*/ 346841 w 630620"/>
                <a:gd name="connsiteY1" fmla="*/ 0 h 567558"/>
                <a:gd name="connsiteX2" fmla="*/ 630620 w 630620"/>
                <a:gd name="connsiteY2" fmla="*/ 567558 h 56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0620" h="567558">
                  <a:moveTo>
                    <a:pt x="0" y="567558"/>
                  </a:moveTo>
                  <a:lnTo>
                    <a:pt x="346841" y="0"/>
                  </a:lnTo>
                  <a:lnTo>
                    <a:pt x="630620" y="567558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6" name="Oval 545"/>
          <p:cNvSpPr/>
          <p:nvPr/>
        </p:nvSpPr>
        <p:spPr>
          <a:xfrm>
            <a:off x="3368568" y="9654919"/>
            <a:ext cx="1842932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/>
          <p:cNvGrpSpPr/>
          <p:nvPr/>
        </p:nvGrpSpPr>
        <p:grpSpPr>
          <a:xfrm>
            <a:off x="4120430" y="9950727"/>
            <a:ext cx="365151" cy="1206587"/>
            <a:chOff x="4459096" y="7275261"/>
            <a:chExt cx="365151" cy="1206587"/>
          </a:xfrm>
        </p:grpSpPr>
        <p:grpSp>
          <p:nvGrpSpPr>
            <p:cNvPr id="551" name="Group 550"/>
            <p:cNvGrpSpPr/>
            <p:nvPr/>
          </p:nvGrpSpPr>
          <p:grpSpPr>
            <a:xfrm>
              <a:off x="4459096" y="7275261"/>
              <a:ext cx="365151" cy="1206587"/>
              <a:chOff x="10271760" y="10302240"/>
              <a:chExt cx="701040" cy="2316480"/>
            </a:xfrm>
          </p:grpSpPr>
          <p:sp>
            <p:nvSpPr>
              <p:cNvPr id="555" name="Rectangle 554"/>
              <p:cNvSpPr/>
              <p:nvPr/>
            </p:nvSpPr>
            <p:spPr>
              <a:xfrm>
                <a:off x="10328148" y="11216639"/>
                <a:ext cx="466344" cy="6583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/>
              <p:cNvSpPr/>
              <p:nvPr/>
            </p:nvSpPr>
            <p:spPr>
              <a:xfrm>
                <a:off x="10546080" y="10302240"/>
                <a:ext cx="60960" cy="2316480"/>
              </a:xfrm>
              <a:custGeom>
                <a:avLst/>
                <a:gdLst>
                  <a:gd name="connsiteX0" fmla="*/ 0 w 60960"/>
                  <a:gd name="connsiteY0" fmla="*/ 2316480 h 2316480"/>
                  <a:gd name="connsiteX1" fmla="*/ 60960 w 60960"/>
                  <a:gd name="connsiteY1" fmla="*/ 0 h 231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60" h="2316480">
                    <a:moveTo>
                      <a:pt x="0" y="2316480"/>
                    </a:moveTo>
                    <a:lnTo>
                      <a:pt x="6096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Freeform 553"/>
              <p:cNvSpPr/>
              <p:nvPr/>
            </p:nvSpPr>
            <p:spPr>
              <a:xfrm>
                <a:off x="10271760" y="10332720"/>
                <a:ext cx="701040" cy="396240"/>
              </a:xfrm>
              <a:custGeom>
                <a:avLst/>
                <a:gdLst>
                  <a:gd name="connsiteX0" fmla="*/ 0 w 701040"/>
                  <a:gd name="connsiteY0" fmla="*/ 396240 h 396240"/>
                  <a:gd name="connsiteX1" fmla="*/ 335280 w 701040"/>
                  <a:gd name="connsiteY1" fmla="*/ 0 h 396240"/>
                  <a:gd name="connsiteX2" fmla="*/ 701040 w 701040"/>
                  <a:gd name="connsiteY2" fmla="*/ 396240 h 39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040" h="396240">
                    <a:moveTo>
                      <a:pt x="0" y="396240"/>
                    </a:moveTo>
                    <a:lnTo>
                      <a:pt x="335280" y="0"/>
                    </a:lnTo>
                    <a:lnTo>
                      <a:pt x="701040" y="39624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Freeform 28"/>
            <p:cNvSpPr/>
            <p:nvPr/>
          </p:nvSpPr>
          <p:spPr>
            <a:xfrm>
              <a:off x="4479131" y="7655719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Freeform 557"/>
            <p:cNvSpPr/>
            <p:nvPr/>
          </p:nvSpPr>
          <p:spPr>
            <a:xfrm>
              <a:off x="4731543" y="7650957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60" name="Straight Arrow Connector 559"/>
          <p:cNvCxnSpPr>
            <a:endCxn id="468" idx="0"/>
          </p:cNvCxnSpPr>
          <p:nvPr/>
        </p:nvCxnSpPr>
        <p:spPr>
          <a:xfrm flipH="1">
            <a:off x="4206107" y="11413067"/>
            <a:ext cx="61093" cy="90519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" name="Oval 572"/>
          <p:cNvSpPr/>
          <p:nvPr/>
        </p:nvSpPr>
        <p:spPr>
          <a:xfrm>
            <a:off x="16375121" y="1744717"/>
            <a:ext cx="1842932" cy="170267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4" name="Group 573"/>
          <p:cNvGrpSpPr/>
          <p:nvPr/>
        </p:nvGrpSpPr>
        <p:grpSpPr>
          <a:xfrm>
            <a:off x="17097787" y="1909730"/>
            <a:ext cx="365151" cy="1206587"/>
            <a:chOff x="4459096" y="7275261"/>
            <a:chExt cx="365151" cy="1206587"/>
          </a:xfrm>
        </p:grpSpPr>
        <p:grpSp>
          <p:nvGrpSpPr>
            <p:cNvPr id="575" name="Group 574"/>
            <p:cNvGrpSpPr/>
            <p:nvPr/>
          </p:nvGrpSpPr>
          <p:grpSpPr>
            <a:xfrm>
              <a:off x="4459096" y="7275261"/>
              <a:ext cx="365151" cy="1206587"/>
              <a:chOff x="10271760" y="10302240"/>
              <a:chExt cx="701040" cy="2316480"/>
            </a:xfrm>
          </p:grpSpPr>
          <p:sp>
            <p:nvSpPr>
              <p:cNvPr id="578" name="Rectangle 577"/>
              <p:cNvSpPr/>
              <p:nvPr/>
            </p:nvSpPr>
            <p:spPr>
              <a:xfrm>
                <a:off x="10328148" y="11216639"/>
                <a:ext cx="466344" cy="6583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Freeform 578"/>
              <p:cNvSpPr/>
              <p:nvPr/>
            </p:nvSpPr>
            <p:spPr>
              <a:xfrm>
                <a:off x="10546080" y="10302240"/>
                <a:ext cx="60960" cy="2316480"/>
              </a:xfrm>
              <a:custGeom>
                <a:avLst/>
                <a:gdLst>
                  <a:gd name="connsiteX0" fmla="*/ 0 w 60960"/>
                  <a:gd name="connsiteY0" fmla="*/ 2316480 h 2316480"/>
                  <a:gd name="connsiteX1" fmla="*/ 60960 w 60960"/>
                  <a:gd name="connsiteY1" fmla="*/ 0 h 231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60" h="2316480">
                    <a:moveTo>
                      <a:pt x="0" y="2316480"/>
                    </a:moveTo>
                    <a:lnTo>
                      <a:pt x="6096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Freeform 579"/>
              <p:cNvSpPr/>
              <p:nvPr/>
            </p:nvSpPr>
            <p:spPr>
              <a:xfrm>
                <a:off x="10271760" y="10332720"/>
                <a:ext cx="701040" cy="396240"/>
              </a:xfrm>
              <a:custGeom>
                <a:avLst/>
                <a:gdLst>
                  <a:gd name="connsiteX0" fmla="*/ 0 w 701040"/>
                  <a:gd name="connsiteY0" fmla="*/ 396240 h 396240"/>
                  <a:gd name="connsiteX1" fmla="*/ 335280 w 701040"/>
                  <a:gd name="connsiteY1" fmla="*/ 0 h 396240"/>
                  <a:gd name="connsiteX2" fmla="*/ 701040 w 701040"/>
                  <a:gd name="connsiteY2" fmla="*/ 396240 h 39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040" h="396240">
                    <a:moveTo>
                      <a:pt x="0" y="396240"/>
                    </a:moveTo>
                    <a:lnTo>
                      <a:pt x="335280" y="0"/>
                    </a:lnTo>
                    <a:lnTo>
                      <a:pt x="701040" y="39624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6" name="Freeform 575"/>
            <p:cNvSpPr/>
            <p:nvPr/>
          </p:nvSpPr>
          <p:spPr>
            <a:xfrm>
              <a:off x="4479131" y="7655719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4731543" y="7650957"/>
              <a:ext cx="9525" cy="535781"/>
            </a:xfrm>
            <a:custGeom>
              <a:avLst/>
              <a:gdLst>
                <a:gd name="connsiteX0" fmla="*/ 9525 w 9525"/>
                <a:gd name="connsiteY0" fmla="*/ 0 h 535781"/>
                <a:gd name="connsiteX1" fmla="*/ 0 w 9525"/>
                <a:gd name="connsiteY1" fmla="*/ 53578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535781">
                  <a:moveTo>
                    <a:pt x="9525" y="0"/>
                  </a:moveTo>
                  <a:lnTo>
                    <a:pt x="0" y="535781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581" name="Straight Arrow Connector 580"/>
          <p:cNvCxnSpPr/>
          <p:nvPr/>
        </p:nvCxnSpPr>
        <p:spPr>
          <a:xfrm>
            <a:off x="17342069" y="3468414"/>
            <a:ext cx="977462" cy="252248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5" name="Group 584"/>
          <p:cNvGrpSpPr>
            <a:grpSpLocks noChangeAspect="1"/>
          </p:cNvGrpSpPr>
          <p:nvPr/>
        </p:nvGrpSpPr>
        <p:grpSpPr>
          <a:xfrm>
            <a:off x="14666897" y="3050748"/>
            <a:ext cx="1491003" cy="1215365"/>
            <a:chOff x="24489220" y="8852441"/>
            <a:chExt cx="2025909" cy="1651372"/>
          </a:xfrm>
        </p:grpSpPr>
        <p:grpSp>
          <p:nvGrpSpPr>
            <p:cNvPr id="586" name="Group 585"/>
            <p:cNvGrpSpPr/>
            <p:nvPr/>
          </p:nvGrpSpPr>
          <p:grpSpPr>
            <a:xfrm>
              <a:off x="24489220" y="8852441"/>
              <a:ext cx="2025909" cy="1651372"/>
              <a:chOff x="18250943" y="9409672"/>
              <a:chExt cx="2025909" cy="1651372"/>
            </a:xfrm>
          </p:grpSpPr>
          <p:grpSp>
            <p:nvGrpSpPr>
              <p:cNvPr id="593" name="Group 163"/>
              <p:cNvGrpSpPr>
                <a:grpSpLocks/>
              </p:cNvGrpSpPr>
              <p:nvPr/>
            </p:nvGrpSpPr>
            <p:grpSpPr bwMode="auto">
              <a:xfrm>
                <a:off x="18250943" y="9710439"/>
                <a:ext cx="2025909" cy="1350605"/>
                <a:chOff x="2112" y="1794"/>
                <a:chExt cx="432" cy="288"/>
              </a:xfrm>
            </p:grpSpPr>
            <p:sp>
              <p:nvSpPr>
                <p:cNvPr id="598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599" name="Group 165"/>
                <p:cNvGrpSpPr>
                  <a:grpSpLocks/>
                </p:cNvGrpSpPr>
                <p:nvPr/>
              </p:nvGrpSpPr>
              <p:grpSpPr bwMode="auto">
                <a:xfrm>
                  <a:off x="2112" y="1794"/>
                  <a:ext cx="432" cy="288"/>
                  <a:chOff x="288" y="720"/>
                  <a:chExt cx="432" cy="288"/>
                </a:xfrm>
              </p:grpSpPr>
              <p:sp>
                <p:nvSpPr>
                  <p:cNvPr id="600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 b="1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01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02" name="Line 1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</p:grpSp>
          <p:grpSp>
            <p:nvGrpSpPr>
              <p:cNvPr id="594" name="Group 593"/>
              <p:cNvGrpSpPr/>
              <p:nvPr/>
            </p:nvGrpSpPr>
            <p:grpSpPr>
              <a:xfrm>
                <a:off x="18896837" y="9409672"/>
                <a:ext cx="665924" cy="159447"/>
                <a:chOff x="2415864" y="10014918"/>
                <a:chExt cx="665924" cy="159447"/>
              </a:xfrm>
            </p:grpSpPr>
            <p:sp>
              <p:nvSpPr>
                <p:cNvPr id="595" name="Oval 125"/>
                <p:cNvSpPr>
                  <a:spLocks noChangeArrowheads="1"/>
                </p:cNvSpPr>
                <p:nvPr/>
              </p:nvSpPr>
              <p:spPr bwMode="auto">
                <a:xfrm>
                  <a:off x="2415864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96" name="Oval 126"/>
                <p:cNvSpPr>
                  <a:spLocks noChangeArrowheads="1"/>
                </p:cNvSpPr>
                <p:nvPr/>
              </p:nvSpPr>
              <p:spPr bwMode="auto">
                <a:xfrm>
                  <a:off x="2665586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597" name="Oval 127"/>
                <p:cNvSpPr>
                  <a:spLocks noChangeArrowheads="1"/>
                </p:cNvSpPr>
                <p:nvPr/>
              </p:nvSpPr>
              <p:spPr bwMode="auto">
                <a:xfrm>
                  <a:off x="2915307" y="10014918"/>
                  <a:ext cx="166481" cy="159447"/>
                </a:xfrm>
                <a:prstGeom prst="ellipse">
                  <a:avLst/>
                </a:prstGeom>
                <a:solidFill>
                  <a:schemeClr val="tx1"/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</p:grpSp>
        <p:sp>
          <p:nvSpPr>
            <p:cNvPr id="587" name="Rectangle 586"/>
            <p:cNvSpPr>
              <a:spLocks noChangeAspect="1"/>
            </p:cNvSpPr>
            <p:nvPr/>
          </p:nvSpPr>
          <p:spPr>
            <a:xfrm>
              <a:off x="24983499" y="9324779"/>
              <a:ext cx="910481" cy="9548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8" name="Group 587"/>
            <p:cNvGrpSpPr/>
            <p:nvPr/>
          </p:nvGrpSpPr>
          <p:grpSpPr>
            <a:xfrm>
              <a:off x="25373183" y="9278599"/>
              <a:ext cx="220412" cy="886337"/>
              <a:chOff x="18266989" y="11525411"/>
              <a:chExt cx="220412" cy="886337"/>
            </a:xfrm>
          </p:grpSpPr>
          <p:sp>
            <p:nvSpPr>
              <p:cNvPr id="589" name="Oval 137"/>
              <p:cNvSpPr>
                <a:spLocks noChangeArrowheads="1"/>
              </p:cNvSpPr>
              <p:nvPr/>
            </p:nvSpPr>
            <p:spPr bwMode="auto">
              <a:xfrm flipH="1">
                <a:off x="18266989" y="12191336"/>
                <a:ext cx="220412" cy="220412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2057607" eaLnBrk="1" hangingPunct="1"/>
                <a:endParaRPr lang="en-US" alt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0" name="Freeform 138"/>
              <p:cNvSpPr>
                <a:spLocks/>
              </p:cNvSpPr>
              <p:nvPr/>
            </p:nvSpPr>
            <p:spPr bwMode="auto">
              <a:xfrm>
                <a:off x="18370161" y="11525411"/>
                <a:ext cx="4691" cy="665922"/>
              </a:xfrm>
              <a:custGeom>
                <a:avLst/>
                <a:gdLst>
                  <a:gd name="T0" fmla="*/ 2147483647 w 1"/>
                  <a:gd name="T1" fmla="*/ 2147483647 h 204"/>
                  <a:gd name="T2" fmla="*/ 0 w 1"/>
                  <a:gd name="T3" fmla="*/ 0 h 204"/>
                  <a:gd name="T4" fmla="*/ 0 60000 65536"/>
                  <a:gd name="T5" fmla="*/ 0 60000 65536"/>
                  <a:gd name="T6" fmla="*/ 0 w 1"/>
                  <a:gd name="T7" fmla="*/ 0 h 204"/>
                  <a:gd name="T8" fmla="*/ 1 w 1"/>
                  <a:gd name="T9" fmla="*/ 204 h 20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204">
                    <a:moveTo>
                      <a:pt x="1" y="204"/>
                    </a:moveTo>
                    <a:lnTo>
                      <a:pt x="0" y="0"/>
                    </a:ln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1" name="Line 140"/>
              <p:cNvSpPr>
                <a:spLocks noChangeShapeType="1"/>
              </p:cNvSpPr>
              <p:nvPr/>
            </p:nvSpPr>
            <p:spPr bwMode="auto">
              <a:xfrm>
                <a:off x="18285744" y="11975612"/>
                <a:ext cx="164138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592" name="Line 141"/>
              <p:cNvSpPr>
                <a:spLocks noChangeShapeType="1"/>
              </p:cNvSpPr>
              <p:nvPr/>
            </p:nvSpPr>
            <p:spPr bwMode="auto">
              <a:xfrm>
                <a:off x="18285776" y="12078783"/>
                <a:ext cx="164138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13306754" y="929664"/>
            <a:ext cx="2724048" cy="2096330"/>
            <a:chOff x="16554450" y="13762795"/>
            <a:chExt cx="2724048" cy="2096330"/>
          </a:xfrm>
        </p:grpSpPr>
        <p:grpSp>
          <p:nvGrpSpPr>
            <p:cNvPr id="621" name="Group 277"/>
            <p:cNvGrpSpPr>
              <a:grpSpLocks/>
            </p:cNvGrpSpPr>
            <p:nvPr/>
          </p:nvGrpSpPr>
          <p:grpSpPr bwMode="auto">
            <a:xfrm>
              <a:off x="16572611" y="13762795"/>
              <a:ext cx="1401724" cy="1245977"/>
              <a:chOff x="384" y="720"/>
              <a:chExt cx="432" cy="384"/>
            </a:xfrm>
          </p:grpSpPr>
          <p:grpSp>
            <p:nvGrpSpPr>
              <p:cNvPr id="622" name="Group 163"/>
              <p:cNvGrpSpPr>
                <a:grpSpLocks/>
              </p:cNvGrpSpPr>
              <p:nvPr/>
            </p:nvGrpSpPr>
            <p:grpSpPr bwMode="auto">
              <a:xfrm>
                <a:off x="384" y="816"/>
                <a:ext cx="432" cy="288"/>
                <a:chOff x="2112" y="1794"/>
                <a:chExt cx="432" cy="288"/>
              </a:xfrm>
            </p:grpSpPr>
            <p:sp>
              <p:nvSpPr>
                <p:cNvPr id="625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26" name="Group 165"/>
                <p:cNvGrpSpPr>
                  <a:grpSpLocks/>
                </p:cNvGrpSpPr>
                <p:nvPr/>
              </p:nvGrpSpPr>
              <p:grpSpPr bwMode="auto">
                <a:xfrm>
                  <a:off x="2112" y="1794"/>
                  <a:ext cx="432" cy="288"/>
                  <a:chOff x="288" y="720"/>
                  <a:chExt cx="432" cy="288"/>
                </a:xfrm>
              </p:grpSpPr>
              <p:sp>
                <p:nvSpPr>
                  <p:cNvPr id="627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28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629" name="Line 1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8" y="720"/>
                    <a:ext cx="432" cy="288"/>
                  </a:xfrm>
                  <a:prstGeom prst="line">
                    <a:avLst/>
                  </a:prstGeom>
                  <a:noFill/>
                  <a:ln w="1016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2057607"/>
                    <a:endParaRPr 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</p:grpSp>
          </p:grpSp>
          <p:sp>
            <p:nvSpPr>
              <p:cNvPr id="623" name="Freeform 57"/>
              <p:cNvSpPr>
                <a:spLocks/>
              </p:cNvSpPr>
              <p:nvPr/>
            </p:nvSpPr>
            <p:spPr bwMode="auto">
              <a:xfrm>
                <a:off x="626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  <p:sp>
            <p:nvSpPr>
              <p:cNvPr id="624" name="Freeform 57"/>
              <p:cNvSpPr>
                <a:spLocks/>
              </p:cNvSpPr>
              <p:nvPr/>
            </p:nvSpPr>
            <p:spPr bwMode="auto">
              <a:xfrm>
                <a:off x="574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630" name="TextBox 629"/>
            <p:cNvSpPr txBox="1"/>
            <p:nvPr/>
          </p:nvSpPr>
          <p:spPr>
            <a:xfrm>
              <a:off x="18093558" y="14183709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6554450" y="14058900"/>
              <a:ext cx="14288" cy="1800225"/>
            </a:xfrm>
            <a:custGeom>
              <a:avLst/>
              <a:gdLst>
                <a:gd name="connsiteX0" fmla="*/ 0 w 14288"/>
                <a:gd name="connsiteY0" fmla="*/ 0 h 1800225"/>
                <a:gd name="connsiteX1" fmla="*/ 14288 w 14288"/>
                <a:gd name="connsiteY1" fmla="*/ 1800225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88" h="1800225">
                  <a:moveTo>
                    <a:pt x="0" y="0"/>
                  </a:moveTo>
                  <a:lnTo>
                    <a:pt x="14288" y="1800225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32" name="TextBox 1831"/>
          <p:cNvSpPr txBox="1"/>
          <p:nvPr/>
        </p:nvSpPr>
        <p:spPr>
          <a:xfrm>
            <a:off x="15065341" y="14532562"/>
            <a:ext cx="11925133" cy="341632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sz="72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6B: The Night Attack Against  the 2d Battalion</a:t>
            </a:r>
          </a:p>
          <a:p>
            <a:pPr algn="ctr"/>
            <a:r>
              <a:rPr lang="en-US" sz="7200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13 Feb 1951</a:t>
            </a:r>
          </a:p>
        </p:txBody>
      </p:sp>
      <p:grpSp>
        <p:nvGrpSpPr>
          <p:cNvPr id="562" name="Group 561"/>
          <p:cNvGrpSpPr/>
          <p:nvPr/>
        </p:nvGrpSpPr>
        <p:grpSpPr>
          <a:xfrm>
            <a:off x="2339061" y="7952044"/>
            <a:ext cx="3911755" cy="1462890"/>
            <a:chOff x="8560124" y="3494858"/>
            <a:chExt cx="1484741" cy="609600"/>
          </a:xfrm>
        </p:grpSpPr>
        <p:sp>
          <p:nvSpPr>
            <p:cNvPr id="563" name="Freeform 57"/>
            <p:cNvSpPr>
              <a:spLocks/>
            </p:cNvSpPr>
            <p:nvPr/>
          </p:nvSpPr>
          <p:spPr bwMode="auto">
            <a:xfrm>
              <a:off x="9247837" y="364725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564" name="Group 531"/>
            <p:cNvGrpSpPr>
              <a:grpSpLocks/>
            </p:cNvGrpSpPr>
            <p:nvPr/>
          </p:nvGrpSpPr>
          <p:grpSpPr bwMode="auto">
            <a:xfrm>
              <a:off x="8827149" y="3494858"/>
              <a:ext cx="685800" cy="609600"/>
              <a:chOff x="864" y="720"/>
              <a:chExt cx="432" cy="384"/>
            </a:xfrm>
          </p:grpSpPr>
          <p:grpSp>
            <p:nvGrpSpPr>
              <p:cNvPr id="60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620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631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18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582" name="Text Box 539"/>
            <p:cNvSpPr txBox="1">
              <a:spLocks noChangeArrowheads="1"/>
            </p:cNvSpPr>
            <p:nvPr/>
          </p:nvSpPr>
          <p:spPr bwMode="auto">
            <a:xfrm>
              <a:off x="8560124" y="3725471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583" name="Oval 582"/>
            <p:cNvSpPr/>
            <p:nvPr/>
          </p:nvSpPr>
          <p:spPr>
            <a:xfrm>
              <a:off x="9069712" y="376911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604" name="Text Box 539"/>
            <p:cNvSpPr txBox="1">
              <a:spLocks noChangeArrowheads="1"/>
            </p:cNvSpPr>
            <p:nvPr/>
          </p:nvSpPr>
          <p:spPr bwMode="auto">
            <a:xfrm>
              <a:off x="9551801" y="3723959"/>
              <a:ext cx="493064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503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5428544" y="10178859"/>
            <a:ext cx="623888" cy="2647951"/>
            <a:chOff x="24909829" y="470756"/>
            <a:chExt cx="623888" cy="2647951"/>
          </a:xfrm>
        </p:grpSpPr>
        <p:sp>
          <p:nvSpPr>
            <p:cNvPr id="8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632" name="TextBox 631"/>
          <p:cNvSpPr txBox="1"/>
          <p:nvPr/>
        </p:nvSpPr>
        <p:spPr>
          <a:xfrm>
            <a:off x="11945007" y="9730329"/>
            <a:ext cx="431449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NANCE HILL</a:t>
            </a:r>
          </a:p>
        </p:txBody>
      </p:sp>
      <p:cxnSp>
        <p:nvCxnSpPr>
          <p:cNvPr id="633" name="Straight Arrow Connector 632"/>
          <p:cNvCxnSpPr/>
          <p:nvPr/>
        </p:nvCxnSpPr>
        <p:spPr>
          <a:xfrm flipV="1">
            <a:off x="14303829" y="5780314"/>
            <a:ext cx="2873828" cy="418011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23458836" y="2610157"/>
            <a:ext cx="1231555" cy="6451046"/>
            <a:chOff x="23458836" y="2610157"/>
            <a:chExt cx="1231555" cy="6451046"/>
          </a:xfrm>
        </p:grpSpPr>
        <p:sp>
          <p:nvSpPr>
            <p:cNvPr id="567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23961112" y="2610157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8" name="Right Arrow 17"/>
            <p:cNvSpPr/>
            <p:nvPr/>
          </p:nvSpPr>
          <p:spPr>
            <a:xfrm rot="13562855">
              <a:off x="23995994" y="6550828"/>
              <a:ext cx="961345" cy="427449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Right Arrow 636"/>
            <p:cNvSpPr/>
            <p:nvPr/>
          </p:nvSpPr>
          <p:spPr>
            <a:xfrm rot="13562855">
              <a:off x="22587804" y="7245231"/>
              <a:ext cx="2687004" cy="94494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5276628" y="6923314"/>
            <a:ext cx="801732" cy="1329786"/>
            <a:chOff x="25276628" y="6923314"/>
            <a:chExt cx="801732" cy="1329786"/>
          </a:xfrm>
        </p:grpSpPr>
        <p:sp>
          <p:nvSpPr>
            <p:cNvPr id="565" name="5-Point Star 129">
              <a:extLst>
                <a:ext uri="{FF2B5EF4-FFF2-40B4-BE49-F238E27FC236}">
                  <a16:creationId xmlns="" xmlns:a16="http://schemas.microsoft.com/office/drawing/2014/main" id="{6370FB88-37F2-4592-9385-6D5C9F517CAF}"/>
                </a:ext>
              </a:extLst>
            </p:cNvPr>
            <p:cNvSpPr/>
            <p:nvPr/>
          </p:nvSpPr>
          <p:spPr>
            <a:xfrm>
              <a:off x="25492206" y="7596607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23" name="Explosion 1 22"/>
            <p:cNvSpPr/>
            <p:nvPr/>
          </p:nvSpPr>
          <p:spPr>
            <a:xfrm>
              <a:off x="25276628" y="6923314"/>
              <a:ext cx="653143" cy="783772"/>
            </a:xfrm>
            <a:prstGeom prst="irregularSeal1">
              <a:avLst/>
            </a:pr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5098304" y="4582338"/>
            <a:ext cx="1818256" cy="2451562"/>
            <a:chOff x="25098304" y="4582338"/>
            <a:chExt cx="1818256" cy="2451562"/>
          </a:xfrm>
        </p:grpSpPr>
        <p:sp>
          <p:nvSpPr>
            <p:cNvPr id="638" name="5-Point Star 129">
              <a:extLst>
                <a:ext uri="{FF2B5EF4-FFF2-40B4-BE49-F238E27FC236}">
                  <a16:creationId xmlns="" xmlns:a16="http://schemas.microsoft.com/office/drawing/2014/main" id="{6370FB88-37F2-4592-9385-6D5C9F517CAF}"/>
                </a:ext>
              </a:extLst>
            </p:cNvPr>
            <p:cNvSpPr/>
            <p:nvPr/>
          </p:nvSpPr>
          <p:spPr>
            <a:xfrm>
              <a:off x="26330406" y="6377407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639" name="Right Arrow 638"/>
            <p:cNvSpPr/>
            <p:nvPr/>
          </p:nvSpPr>
          <p:spPr>
            <a:xfrm rot="13562855">
              <a:off x="24628897" y="5400767"/>
              <a:ext cx="1883753" cy="94494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Right Arrow 639"/>
            <p:cNvSpPr/>
            <p:nvPr/>
          </p:nvSpPr>
          <p:spPr>
            <a:xfrm rot="15663412">
              <a:off x="25120795" y="5051745"/>
              <a:ext cx="1883753" cy="94494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1" name="5-Point Star 129">
            <a:extLst>
              <a:ext uri="{FF2B5EF4-FFF2-40B4-BE49-F238E27FC236}">
                <a16:creationId xmlns="" xmlns:a16="http://schemas.microsoft.com/office/drawing/2014/main" id="{6370FB88-37F2-4592-9385-6D5C9F517CAF}"/>
              </a:ext>
            </a:extLst>
          </p:cNvPr>
          <p:cNvSpPr/>
          <p:nvPr/>
        </p:nvSpPr>
        <p:spPr>
          <a:xfrm>
            <a:off x="24240349" y="588754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642" name="5-Point Star 129">
            <a:extLst>
              <a:ext uri="{FF2B5EF4-FFF2-40B4-BE49-F238E27FC236}">
                <a16:creationId xmlns="" xmlns:a16="http://schemas.microsoft.com/office/drawing/2014/main" id="{6370FB88-37F2-4592-9385-6D5C9F517CAF}"/>
              </a:ext>
            </a:extLst>
          </p:cNvPr>
          <p:cNvSpPr/>
          <p:nvPr/>
        </p:nvSpPr>
        <p:spPr>
          <a:xfrm>
            <a:off x="6534708" y="10417745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643" name="TextBox 642"/>
          <p:cNvSpPr txBox="1"/>
          <p:nvPr/>
        </p:nvSpPr>
        <p:spPr>
          <a:xfrm>
            <a:off x="2202292" y="14160814"/>
            <a:ext cx="354536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>
                <a:latin typeface="Minion Pro Cond" panose="02040706060306020203" pitchFamily="18" charset="0"/>
                <a:cs typeface="Times New Roman" panose="02020603050405020304" pitchFamily="18" charset="0"/>
              </a:rPr>
              <a:t>McGEE</a:t>
            </a:r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 HILL</a:t>
            </a:r>
          </a:p>
        </p:txBody>
      </p:sp>
      <p:sp>
        <p:nvSpPr>
          <p:cNvPr id="644" name="TextBox 643"/>
          <p:cNvSpPr txBox="1"/>
          <p:nvPr/>
        </p:nvSpPr>
        <p:spPr>
          <a:xfrm>
            <a:off x="9735208" y="10949530"/>
            <a:ext cx="528707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CURTIS  HILL</a:t>
            </a:r>
          </a:p>
        </p:txBody>
      </p:sp>
      <p:cxnSp>
        <p:nvCxnSpPr>
          <p:cNvPr id="645" name="Straight Arrow Connector 644"/>
          <p:cNvCxnSpPr/>
          <p:nvPr/>
        </p:nvCxnSpPr>
        <p:spPr>
          <a:xfrm flipH="1" flipV="1">
            <a:off x="7249887" y="10287000"/>
            <a:ext cx="2416627" cy="11103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6" name="Straight Arrow Connector 645"/>
          <p:cNvCxnSpPr/>
          <p:nvPr/>
        </p:nvCxnSpPr>
        <p:spPr>
          <a:xfrm flipV="1">
            <a:off x="4245429" y="11756571"/>
            <a:ext cx="1143000" cy="254725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8" name="Right Arrow 647"/>
          <p:cNvSpPr/>
          <p:nvPr/>
        </p:nvSpPr>
        <p:spPr>
          <a:xfrm rot="14862373">
            <a:off x="6035967" y="12261887"/>
            <a:ext cx="4103376" cy="94494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31380" y="5215467"/>
            <a:ext cx="6235168" cy="2506923"/>
          </a:xfrm>
          <a:custGeom>
            <a:avLst/>
            <a:gdLst>
              <a:gd name="connsiteX0" fmla="*/ 1983020 w 6235168"/>
              <a:gd name="connsiteY0" fmla="*/ 0 h 2506923"/>
              <a:gd name="connsiteX1" fmla="*/ 1102487 w 6235168"/>
              <a:gd name="connsiteY1" fmla="*/ 203200 h 2506923"/>
              <a:gd name="connsiteX2" fmla="*/ 255820 w 6235168"/>
              <a:gd name="connsiteY2" fmla="*/ 440266 h 2506923"/>
              <a:gd name="connsiteX3" fmla="*/ 18753 w 6235168"/>
              <a:gd name="connsiteY3" fmla="*/ 1219200 h 2506923"/>
              <a:gd name="connsiteX4" fmla="*/ 662220 w 6235168"/>
              <a:gd name="connsiteY4" fmla="*/ 1862666 h 2506923"/>
              <a:gd name="connsiteX5" fmla="*/ 2118487 w 6235168"/>
              <a:gd name="connsiteY5" fmla="*/ 2370666 h 2506923"/>
              <a:gd name="connsiteX6" fmla="*/ 4556887 w 6235168"/>
              <a:gd name="connsiteY6" fmla="*/ 2472266 h 2506923"/>
              <a:gd name="connsiteX7" fmla="*/ 5979287 w 6235168"/>
              <a:gd name="connsiteY7" fmla="*/ 1862666 h 2506923"/>
              <a:gd name="connsiteX8" fmla="*/ 6182487 w 6235168"/>
              <a:gd name="connsiteY8" fmla="*/ 643466 h 2506923"/>
              <a:gd name="connsiteX9" fmla="*/ 5369687 w 6235168"/>
              <a:gd name="connsiteY9" fmla="*/ 203200 h 2506923"/>
              <a:gd name="connsiteX10" fmla="*/ 2660353 w 6235168"/>
              <a:gd name="connsiteY10" fmla="*/ 0 h 250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5168" h="2506923">
                <a:moveTo>
                  <a:pt x="1983020" y="0"/>
                </a:moveTo>
                <a:cubicBezTo>
                  <a:pt x="1686687" y="64911"/>
                  <a:pt x="1390354" y="129822"/>
                  <a:pt x="1102487" y="203200"/>
                </a:cubicBezTo>
                <a:cubicBezTo>
                  <a:pt x="814620" y="276578"/>
                  <a:pt x="436442" y="270933"/>
                  <a:pt x="255820" y="440266"/>
                </a:cubicBezTo>
                <a:cubicBezTo>
                  <a:pt x="75198" y="609599"/>
                  <a:pt x="-48980" y="982133"/>
                  <a:pt x="18753" y="1219200"/>
                </a:cubicBezTo>
                <a:cubicBezTo>
                  <a:pt x="86486" y="1456267"/>
                  <a:pt x="312264" y="1670755"/>
                  <a:pt x="662220" y="1862666"/>
                </a:cubicBezTo>
                <a:cubicBezTo>
                  <a:pt x="1012176" y="2054577"/>
                  <a:pt x="1469376" y="2269066"/>
                  <a:pt x="2118487" y="2370666"/>
                </a:cubicBezTo>
                <a:cubicBezTo>
                  <a:pt x="2767598" y="2472266"/>
                  <a:pt x="3913420" y="2556933"/>
                  <a:pt x="4556887" y="2472266"/>
                </a:cubicBezTo>
                <a:cubicBezTo>
                  <a:pt x="5200354" y="2387599"/>
                  <a:pt x="5708354" y="2167466"/>
                  <a:pt x="5979287" y="1862666"/>
                </a:cubicBezTo>
                <a:cubicBezTo>
                  <a:pt x="6250220" y="1557866"/>
                  <a:pt x="6284087" y="920044"/>
                  <a:pt x="6182487" y="643466"/>
                </a:cubicBezTo>
                <a:cubicBezTo>
                  <a:pt x="6080887" y="366888"/>
                  <a:pt x="5956709" y="310444"/>
                  <a:pt x="5369687" y="203200"/>
                </a:cubicBezTo>
                <a:cubicBezTo>
                  <a:pt x="4782665" y="95956"/>
                  <a:pt x="3721509" y="47978"/>
                  <a:pt x="2660353" y="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14031310" y="4428669"/>
            <a:ext cx="2945423" cy="1026199"/>
            <a:chOff x="12517821" y="10829470"/>
            <a:chExt cx="2945423" cy="1026199"/>
          </a:xfrm>
        </p:grpSpPr>
        <p:grpSp>
          <p:nvGrpSpPr>
            <p:cNvPr id="606" name="Group 605"/>
            <p:cNvGrpSpPr/>
            <p:nvPr/>
          </p:nvGrpSpPr>
          <p:grpSpPr>
            <a:xfrm>
              <a:off x="12940795" y="10829470"/>
              <a:ext cx="1291963" cy="1026199"/>
              <a:chOff x="2508069" y="15322793"/>
              <a:chExt cx="2090057" cy="1660121"/>
            </a:xfrm>
          </p:grpSpPr>
          <p:grpSp>
            <p:nvGrpSpPr>
              <p:cNvPr id="607" name="Group 606"/>
              <p:cNvGrpSpPr/>
              <p:nvPr/>
            </p:nvGrpSpPr>
            <p:grpSpPr>
              <a:xfrm>
                <a:off x="2564211" y="15322793"/>
                <a:ext cx="2025910" cy="1660121"/>
                <a:chOff x="5342479" y="16737935"/>
                <a:chExt cx="2025910" cy="1660121"/>
              </a:xfrm>
            </p:grpSpPr>
            <p:sp>
              <p:nvSpPr>
                <p:cNvPr id="610" name="Freeform 609"/>
                <p:cNvSpPr/>
                <p:nvPr/>
              </p:nvSpPr>
              <p:spPr>
                <a:xfrm>
                  <a:off x="6361838" y="17199663"/>
                  <a:ext cx="0" cy="942658"/>
                </a:xfrm>
                <a:custGeom>
                  <a:avLst/>
                  <a:gdLst>
                    <a:gd name="connsiteX0" fmla="*/ 4763 w 4763"/>
                    <a:gd name="connsiteY0" fmla="*/ 328613 h 328613"/>
                    <a:gd name="connsiteX1" fmla="*/ 0 w 4763"/>
                    <a:gd name="connsiteY1" fmla="*/ 0 h 328613"/>
                    <a:gd name="connsiteX0" fmla="*/ 962 w 1923"/>
                    <a:gd name="connsiteY0" fmla="*/ 9783 h 9783"/>
                    <a:gd name="connsiteX1" fmla="*/ 962 w 1923"/>
                    <a:gd name="connsiteY1" fmla="*/ 0 h 9783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51987 w 51987"/>
                    <a:gd name="connsiteY0" fmla="*/ 9926 h 9926"/>
                    <a:gd name="connsiteX1" fmla="*/ 3 w 51987"/>
                    <a:gd name="connsiteY1" fmla="*/ 0 h 9926"/>
                    <a:gd name="connsiteX0" fmla="*/ 5000 w 5000"/>
                    <a:gd name="connsiteY0" fmla="*/ 10000 h 10000"/>
                    <a:gd name="connsiteX1" fmla="*/ 1 w 5000"/>
                    <a:gd name="connsiteY1" fmla="*/ 0 h 10000"/>
                    <a:gd name="connsiteX0" fmla="*/ 0 w 0"/>
                    <a:gd name="connsiteY0" fmla="*/ 10000 h 10000"/>
                    <a:gd name="connsiteX1" fmla="*/ 2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cubicBezTo>
                        <a:pt x="1" y="6667"/>
                        <a:pt x="1" y="3333"/>
                        <a:pt x="2" y="0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11" name="Group 199"/>
                <p:cNvGrpSpPr>
                  <a:grpSpLocks/>
                </p:cNvGrpSpPr>
                <p:nvPr/>
              </p:nvGrpSpPr>
              <p:grpSpPr bwMode="auto">
                <a:xfrm>
                  <a:off x="5342479" y="16737935"/>
                  <a:ext cx="2025910" cy="1660121"/>
                  <a:chOff x="4176" y="2976"/>
                  <a:chExt cx="432" cy="354"/>
                </a:xfrm>
              </p:grpSpPr>
              <p:sp>
                <p:nvSpPr>
                  <p:cNvPr id="613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4176" y="3042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grpSp>
                <p:nvGrpSpPr>
                  <p:cNvPr id="614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4322" y="2976"/>
                    <a:ext cx="142" cy="34"/>
                    <a:chOff x="816" y="2736"/>
                    <a:chExt cx="192" cy="48"/>
                  </a:xfrm>
                </p:grpSpPr>
                <p:sp>
                  <p:nvSpPr>
                    <p:cNvPr id="615" name="Oval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6" name="Oval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8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7" name="Oval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0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</p:grpSp>
            </p:grpSp>
            <p:sp>
              <p:nvSpPr>
                <p:cNvPr id="612" name="Rectangle 611"/>
                <p:cNvSpPr/>
                <p:nvPr/>
              </p:nvSpPr>
              <p:spPr>
                <a:xfrm>
                  <a:off x="6301362" y="17673496"/>
                  <a:ext cx="141997" cy="28906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08" name="Freeform 607"/>
              <p:cNvSpPr/>
              <p:nvPr/>
            </p:nvSpPr>
            <p:spPr>
              <a:xfrm>
                <a:off x="2534194" y="15649303"/>
                <a:ext cx="2011680" cy="1254034"/>
              </a:xfrm>
              <a:custGeom>
                <a:avLst/>
                <a:gdLst>
                  <a:gd name="connsiteX0" fmla="*/ 0 w 2011680"/>
                  <a:gd name="connsiteY0" fmla="*/ 1254034 h 1254034"/>
                  <a:gd name="connsiteX1" fmla="*/ 2011680 w 2011680"/>
                  <a:gd name="connsiteY1" fmla="*/ 0 h 125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11680" h="1254034">
                    <a:moveTo>
                      <a:pt x="0" y="1254034"/>
                    </a:moveTo>
                    <a:lnTo>
                      <a:pt x="2011680" y="0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Freeform 608"/>
              <p:cNvSpPr/>
              <p:nvPr/>
            </p:nvSpPr>
            <p:spPr>
              <a:xfrm>
                <a:off x="2508069" y="15597051"/>
                <a:ext cx="2090057" cy="1384663"/>
              </a:xfrm>
              <a:custGeom>
                <a:avLst/>
                <a:gdLst>
                  <a:gd name="connsiteX0" fmla="*/ 0 w 2090057"/>
                  <a:gd name="connsiteY0" fmla="*/ 0 h 1384663"/>
                  <a:gd name="connsiteX1" fmla="*/ 2090057 w 2090057"/>
                  <a:gd name="connsiteY1" fmla="*/ 1384663 h 138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0057" h="1384663">
                    <a:moveTo>
                      <a:pt x="0" y="0"/>
                    </a:moveTo>
                    <a:lnTo>
                      <a:pt x="2090057" y="1384663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12517821" y="11098924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3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>
              <a:off x="14278304" y="11098924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</p:grpSp>
      <p:sp>
        <p:nvSpPr>
          <p:cNvPr id="31" name="Freeform 30"/>
          <p:cNvSpPr/>
          <p:nvPr/>
        </p:nvSpPr>
        <p:spPr>
          <a:xfrm>
            <a:off x="18169300" y="3620202"/>
            <a:ext cx="6805349" cy="3289586"/>
          </a:xfrm>
          <a:custGeom>
            <a:avLst/>
            <a:gdLst>
              <a:gd name="connsiteX0" fmla="*/ 2387767 w 6805349"/>
              <a:gd name="connsiteY0" fmla="*/ 409931 h 3289586"/>
              <a:gd name="connsiteX1" fmla="*/ 796033 w 6805349"/>
              <a:gd name="connsiteY1" fmla="*/ 985665 h 3289586"/>
              <a:gd name="connsiteX2" fmla="*/ 17100 w 6805349"/>
              <a:gd name="connsiteY2" fmla="*/ 1967798 h 3289586"/>
              <a:gd name="connsiteX3" fmla="*/ 457367 w 6805349"/>
              <a:gd name="connsiteY3" fmla="*/ 2882198 h 3289586"/>
              <a:gd name="connsiteX4" fmla="*/ 2590967 w 6805349"/>
              <a:gd name="connsiteY4" fmla="*/ 3288598 h 3289586"/>
              <a:gd name="connsiteX5" fmla="*/ 5300300 w 6805349"/>
              <a:gd name="connsiteY5" fmla="*/ 2780598 h 3289586"/>
              <a:gd name="connsiteX6" fmla="*/ 6654967 w 6805349"/>
              <a:gd name="connsiteY6" fmla="*/ 1425931 h 3289586"/>
              <a:gd name="connsiteX7" fmla="*/ 6756567 w 6805349"/>
              <a:gd name="connsiteY7" fmla="*/ 443798 h 3289586"/>
              <a:gd name="connsiteX8" fmla="*/ 6519500 w 6805349"/>
              <a:gd name="connsiteY8" fmla="*/ 37398 h 3289586"/>
              <a:gd name="connsiteX9" fmla="*/ 5029367 w 6805349"/>
              <a:gd name="connsiteY9" fmla="*/ 37398 h 3289586"/>
              <a:gd name="connsiteX10" fmla="*/ 3065100 w 6805349"/>
              <a:gd name="connsiteY10" fmla="*/ 206731 h 3289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05349" h="3289586">
                <a:moveTo>
                  <a:pt x="2387767" y="409931"/>
                </a:moveTo>
                <a:cubicBezTo>
                  <a:pt x="1789455" y="567976"/>
                  <a:pt x="1191144" y="726021"/>
                  <a:pt x="796033" y="985665"/>
                </a:cubicBezTo>
                <a:cubicBezTo>
                  <a:pt x="400922" y="1245310"/>
                  <a:pt x="73544" y="1651709"/>
                  <a:pt x="17100" y="1967798"/>
                </a:cubicBezTo>
                <a:cubicBezTo>
                  <a:pt x="-39344" y="2283887"/>
                  <a:pt x="28389" y="2662065"/>
                  <a:pt x="457367" y="2882198"/>
                </a:cubicBezTo>
                <a:cubicBezTo>
                  <a:pt x="886345" y="3102331"/>
                  <a:pt x="1783812" y="3305531"/>
                  <a:pt x="2590967" y="3288598"/>
                </a:cubicBezTo>
                <a:cubicBezTo>
                  <a:pt x="3398122" y="3271665"/>
                  <a:pt x="4622967" y="3091042"/>
                  <a:pt x="5300300" y="2780598"/>
                </a:cubicBezTo>
                <a:cubicBezTo>
                  <a:pt x="5977633" y="2470154"/>
                  <a:pt x="6412256" y="1815398"/>
                  <a:pt x="6654967" y="1425931"/>
                </a:cubicBezTo>
                <a:cubicBezTo>
                  <a:pt x="6897678" y="1036464"/>
                  <a:pt x="6779145" y="675220"/>
                  <a:pt x="6756567" y="443798"/>
                </a:cubicBezTo>
                <a:cubicBezTo>
                  <a:pt x="6733989" y="212376"/>
                  <a:pt x="6807367" y="105131"/>
                  <a:pt x="6519500" y="37398"/>
                </a:cubicBezTo>
                <a:cubicBezTo>
                  <a:pt x="6231633" y="-30335"/>
                  <a:pt x="5605100" y="9176"/>
                  <a:pt x="5029367" y="37398"/>
                </a:cubicBezTo>
                <a:cubicBezTo>
                  <a:pt x="4453634" y="65620"/>
                  <a:pt x="3759367" y="136175"/>
                  <a:pt x="3065100" y="206731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TextBox 583"/>
          <p:cNvSpPr txBox="1"/>
          <p:nvPr/>
        </p:nvSpPr>
        <p:spPr>
          <a:xfrm>
            <a:off x="19581942" y="10797130"/>
            <a:ext cx="537779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NO MAN’s HILL</a:t>
            </a:r>
          </a:p>
        </p:txBody>
      </p:sp>
      <p:cxnSp>
        <p:nvCxnSpPr>
          <p:cNvPr id="603" name="Straight Arrow Connector 602"/>
          <p:cNvCxnSpPr/>
          <p:nvPr/>
        </p:nvCxnSpPr>
        <p:spPr>
          <a:xfrm flipV="1">
            <a:off x="21979467" y="9956800"/>
            <a:ext cx="643466" cy="77893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/>
          <p:cNvSpPr/>
          <p:nvPr/>
        </p:nvSpPr>
        <p:spPr>
          <a:xfrm>
            <a:off x="4016829" y="6662058"/>
            <a:ext cx="751114" cy="653143"/>
          </a:xfrm>
          <a:prstGeom prst="ellips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Oval 633"/>
          <p:cNvSpPr/>
          <p:nvPr/>
        </p:nvSpPr>
        <p:spPr>
          <a:xfrm>
            <a:off x="4397829" y="6259287"/>
            <a:ext cx="751114" cy="653143"/>
          </a:xfrm>
          <a:prstGeom prst="ellips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Oval 634"/>
          <p:cNvSpPr/>
          <p:nvPr/>
        </p:nvSpPr>
        <p:spPr>
          <a:xfrm rot="19059438">
            <a:off x="4756102" y="7001604"/>
            <a:ext cx="1886914" cy="1099455"/>
          </a:xfrm>
          <a:prstGeom prst="ellips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Oval 635"/>
          <p:cNvSpPr/>
          <p:nvPr/>
        </p:nvSpPr>
        <p:spPr>
          <a:xfrm>
            <a:off x="6357258" y="6912429"/>
            <a:ext cx="751114" cy="653143"/>
          </a:xfrm>
          <a:prstGeom prst="ellipse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Oval 646"/>
          <p:cNvSpPr/>
          <p:nvPr/>
        </p:nvSpPr>
        <p:spPr>
          <a:xfrm>
            <a:off x="6542315" y="5823858"/>
            <a:ext cx="751114" cy="653143"/>
          </a:xfrm>
          <a:prstGeom prst="ellipse">
            <a:avLst/>
          </a:prstGeom>
          <a:solidFill>
            <a:srgbClr val="F8F8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9" name="Group 648"/>
          <p:cNvGrpSpPr/>
          <p:nvPr/>
        </p:nvGrpSpPr>
        <p:grpSpPr>
          <a:xfrm rot="21024092">
            <a:off x="2240017" y="12185759"/>
            <a:ext cx="914400" cy="618470"/>
            <a:chOff x="25736550" y="5562600"/>
            <a:chExt cx="914400" cy="618470"/>
          </a:xfrm>
        </p:grpSpPr>
        <p:sp>
          <p:nvSpPr>
            <p:cNvPr id="650" name="Freeform 64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TextBox 65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652" name="TextBox 65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653" name="Group 652"/>
          <p:cNvGrpSpPr/>
          <p:nvPr/>
        </p:nvGrpSpPr>
        <p:grpSpPr>
          <a:xfrm>
            <a:off x="2312406" y="12735368"/>
            <a:ext cx="423514" cy="523220"/>
            <a:chOff x="17778050" y="8072059"/>
            <a:chExt cx="423514" cy="523220"/>
          </a:xfrm>
        </p:grpSpPr>
        <p:sp>
          <p:nvSpPr>
            <p:cNvPr id="654" name="Oval 65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TextBox 65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5097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1" grpId="0" animBg="1"/>
      <p:bldP spid="642" grpId="0" animBg="1"/>
      <p:bldP spid="64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7875434" y="3151160"/>
            <a:ext cx="15997325" cy="11445452"/>
            <a:chOff x="7875432" y="3151157"/>
            <a:chExt cx="15997324" cy="11445451"/>
          </a:xfrm>
        </p:grpSpPr>
        <p:sp>
          <p:nvSpPr>
            <p:cNvPr id="1839" name="TextBox 1838"/>
            <p:cNvSpPr txBox="1"/>
            <p:nvPr/>
          </p:nvSpPr>
          <p:spPr>
            <a:xfrm>
              <a:off x="12632824" y="9864060"/>
              <a:ext cx="29345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Chipyong-ni</a:t>
              </a:r>
            </a:p>
          </p:txBody>
        </p:sp>
        <p:sp>
          <p:nvSpPr>
            <p:cNvPr id="1849" name="Freeform 1848"/>
            <p:cNvSpPr/>
            <p:nvPr/>
          </p:nvSpPr>
          <p:spPr>
            <a:xfrm>
              <a:off x="10188677" y="11752006"/>
              <a:ext cx="3483692" cy="2774583"/>
            </a:xfrm>
            <a:custGeom>
              <a:avLst/>
              <a:gdLst>
                <a:gd name="connsiteX0" fmla="*/ 0 w 3274142"/>
                <a:gd name="connsiteY0" fmla="*/ 2654710 h 2654710"/>
                <a:gd name="connsiteX1" fmla="*/ 707923 w 3274142"/>
                <a:gd name="connsiteY1" fmla="*/ 2654710 h 2654710"/>
                <a:gd name="connsiteX2" fmla="*/ 1769807 w 3274142"/>
                <a:gd name="connsiteY2" fmla="*/ 2271252 h 2654710"/>
                <a:gd name="connsiteX3" fmla="*/ 2595717 w 3274142"/>
                <a:gd name="connsiteY3" fmla="*/ 1150375 h 2654710"/>
                <a:gd name="connsiteX4" fmla="*/ 2861188 w 3274142"/>
                <a:gd name="connsiteY4" fmla="*/ 147484 h 2654710"/>
                <a:gd name="connsiteX5" fmla="*/ 3274142 w 3274142"/>
                <a:gd name="connsiteY5" fmla="*/ 0 h 2654710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32613 w 3407492"/>
                <a:gd name="connsiteY4" fmla="*/ 299884 h 2759314"/>
                <a:gd name="connsiteX5" fmla="*/ 3407492 w 3407492"/>
                <a:gd name="connsiteY5" fmla="*/ 0 h 2759314"/>
                <a:gd name="connsiteX0" fmla="*/ 0 w 3483692"/>
                <a:gd name="connsiteY0" fmla="*/ 2740435 h 2762712"/>
                <a:gd name="connsiteX1" fmla="*/ 784123 w 3483692"/>
                <a:gd name="connsiteY1" fmla="*/ 2730910 h 2762712"/>
                <a:gd name="connsiteX2" fmla="*/ 1846007 w 3483692"/>
                <a:gd name="connsiteY2" fmla="*/ 2347452 h 2762712"/>
                <a:gd name="connsiteX3" fmla="*/ 2671917 w 3483692"/>
                <a:gd name="connsiteY3" fmla="*/ 1226575 h 2762712"/>
                <a:gd name="connsiteX4" fmla="*/ 2908813 w 3483692"/>
                <a:gd name="connsiteY4" fmla="*/ 299884 h 2762712"/>
                <a:gd name="connsiteX5" fmla="*/ 3483692 w 3483692"/>
                <a:gd name="connsiteY5" fmla="*/ 0 h 2762712"/>
                <a:gd name="connsiteX0" fmla="*/ 0 w 3483692"/>
                <a:gd name="connsiteY0" fmla="*/ 2740435 h 2774583"/>
                <a:gd name="connsiteX1" fmla="*/ 784123 w 3483692"/>
                <a:gd name="connsiteY1" fmla="*/ 2730910 h 2774583"/>
                <a:gd name="connsiteX2" fmla="*/ 1846007 w 3483692"/>
                <a:gd name="connsiteY2" fmla="*/ 2347452 h 2774583"/>
                <a:gd name="connsiteX3" fmla="*/ 2671917 w 3483692"/>
                <a:gd name="connsiteY3" fmla="*/ 1226575 h 2774583"/>
                <a:gd name="connsiteX4" fmla="*/ 2908813 w 3483692"/>
                <a:gd name="connsiteY4" fmla="*/ 299884 h 2774583"/>
                <a:gd name="connsiteX5" fmla="*/ 3483692 w 3483692"/>
                <a:gd name="connsiteY5" fmla="*/ 0 h 277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3692" h="2774583">
                  <a:moveTo>
                    <a:pt x="0" y="2740435"/>
                  </a:moveTo>
                  <a:cubicBezTo>
                    <a:pt x="235974" y="2778535"/>
                    <a:pt x="476455" y="2796407"/>
                    <a:pt x="784123" y="2730910"/>
                  </a:cubicBezTo>
                  <a:cubicBezTo>
                    <a:pt x="1091791" y="2665413"/>
                    <a:pt x="1570704" y="2721078"/>
                    <a:pt x="1846007" y="2347452"/>
                  </a:cubicBezTo>
                  <a:cubicBezTo>
                    <a:pt x="2121310" y="1973826"/>
                    <a:pt x="2494783" y="1567836"/>
                    <a:pt x="2671917" y="1226575"/>
                  </a:cubicBezTo>
                  <a:cubicBezTo>
                    <a:pt x="2849051" y="885314"/>
                    <a:pt x="2773517" y="504313"/>
                    <a:pt x="2908813" y="299884"/>
                  </a:cubicBezTo>
                  <a:cubicBezTo>
                    <a:pt x="3044109" y="95455"/>
                    <a:pt x="3307941" y="30111"/>
                    <a:pt x="3483692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51" name="Straight Connector 1850"/>
            <p:cNvCxnSpPr/>
            <p:nvPr/>
          </p:nvCxnSpPr>
          <p:spPr>
            <a:xfrm flipH="1">
              <a:off x="10146514" y="14368008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5" name="Straight Connector 1854"/>
            <p:cNvCxnSpPr/>
            <p:nvPr/>
          </p:nvCxnSpPr>
          <p:spPr>
            <a:xfrm>
              <a:off x="13677529" y="1163381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9" name="Freeform 1858"/>
            <p:cNvSpPr/>
            <p:nvPr/>
          </p:nvSpPr>
          <p:spPr>
            <a:xfrm>
              <a:off x="13839825" y="11610975"/>
              <a:ext cx="2971800" cy="306707"/>
            </a:xfrm>
            <a:custGeom>
              <a:avLst/>
              <a:gdLst>
                <a:gd name="connsiteX0" fmla="*/ 0 w 2971800"/>
                <a:gd name="connsiteY0" fmla="*/ 123825 h 285750"/>
                <a:gd name="connsiteX1" fmla="*/ 723900 w 2971800"/>
                <a:gd name="connsiteY1" fmla="*/ 95250 h 285750"/>
                <a:gd name="connsiteX2" fmla="*/ 1638300 w 2971800"/>
                <a:gd name="connsiteY2" fmla="*/ 285750 h 285750"/>
                <a:gd name="connsiteX3" fmla="*/ 2971800 w 2971800"/>
                <a:gd name="connsiteY3" fmla="*/ 0 h 285750"/>
                <a:gd name="connsiteX0" fmla="*/ 0 w 2971800"/>
                <a:gd name="connsiteY0" fmla="*/ 123825 h 286742"/>
                <a:gd name="connsiteX1" fmla="*/ 723900 w 2971800"/>
                <a:gd name="connsiteY1" fmla="*/ 95250 h 286742"/>
                <a:gd name="connsiteX2" fmla="*/ 1638300 w 2971800"/>
                <a:gd name="connsiteY2" fmla="*/ 285750 h 286742"/>
                <a:gd name="connsiteX3" fmla="*/ 2971800 w 2971800"/>
                <a:gd name="connsiteY3" fmla="*/ 0 h 286742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0" h="306707">
                  <a:moveTo>
                    <a:pt x="0" y="123825"/>
                  </a:moveTo>
                  <a:cubicBezTo>
                    <a:pt x="231775" y="85725"/>
                    <a:pt x="450850" y="68263"/>
                    <a:pt x="723900" y="95250"/>
                  </a:cubicBezTo>
                  <a:cubicBezTo>
                    <a:pt x="996950" y="122237"/>
                    <a:pt x="1193800" y="381000"/>
                    <a:pt x="1638300" y="285750"/>
                  </a:cubicBezTo>
                  <a:lnTo>
                    <a:pt x="2971800" y="0"/>
                  </a:ln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60" name="Straight Connector 1859"/>
            <p:cNvCxnSpPr/>
            <p:nvPr/>
          </p:nvCxnSpPr>
          <p:spPr>
            <a:xfrm>
              <a:off x="13820404" y="1161476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1" name="Straight Connector 1860"/>
            <p:cNvCxnSpPr/>
            <p:nvPr/>
          </p:nvCxnSpPr>
          <p:spPr>
            <a:xfrm>
              <a:off x="16811848" y="11487881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" name="Freeform 1862"/>
            <p:cNvSpPr/>
            <p:nvPr/>
          </p:nvSpPr>
          <p:spPr>
            <a:xfrm>
              <a:off x="16973550" y="10887075"/>
              <a:ext cx="2609850" cy="695325"/>
            </a:xfrm>
            <a:custGeom>
              <a:avLst/>
              <a:gdLst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9850" h="695325">
                  <a:moveTo>
                    <a:pt x="0" y="695325"/>
                  </a:moveTo>
                  <a:lnTo>
                    <a:pt x="514350" y="457200"/>
                  </a:lnTo>
                  <a:cubicBezTo>
                    <a:pt x="682625" y="381000"/>
                    <a:pt x="708025" y="219075"/>
                    <a:pt x="1009650" y="238125"/>
                  </a:cubicBezTo>
                  <a:lnTo>
                    <a:pt x="1914525" y="295275"/>
                  </a:lnTo>
                  <a:cubicBezTo>
                    <a:pt x="2151062" y="282575"/>
                    <a:pt x="2350621" y="215900"/>
                    <a:pt x="2428875" y="161925"/>
                  </a:cubicBezTo>
                  <a:cubicBezTo>
                    <a:pt x="2507129" y="107950"/>
                    <a:pt x="2549525" y="53975"/>
                    <a:pt x="260985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70C0"/>
                </a:solidFill>
                <a:latin typeface="Minion Pro Cond" panose="02040706060306020203" pitchFamily="18" charset="0"/>
              </a:endParaRPr>
            </a:p>
          </p:txBody>
        </p:sp>
        <p:cxnSp>
          <p:nvCxnSpPr>
            <p:cNvPr id="1864" name="Straight Connector 1863"/>
            <p:cNvCxnSpPr/>
            <p:nvPr/>
          </p:nvCxnSpPr>
          <p:spPr>
            <a:xfrm>
              <a:off x="16935450" y="11468100"/>
              <a:ext cx="38100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7" name="Straight Connector 1866"/>
            <p:cNvCxnSpPr/>
            <p:nvPr/>
          </p:nvCxnSpPr>
          <p:spPr>
            <a:xfrm>
              <a:off x="19523849" y="107988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9" name="Freeform 1868"/>
            <p:cNvSpPr/>
            <p:nvPr/>
          </p:nvSpPr>
          <p:spPr>
            <a:xfrm>
              <a:off x="19678650" y="6686550"/>
              <a:ext cx="4134154" cy="4057650"/>
            </a:xfrm>
            <a:custGeom>
              <a:avLst/>
              <a:gdLst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4200525 w 4200525"/>
                <a:gd name="connsiteY6" fmla="*/ 0 h 4038600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3981450 w 4200525"/>
                <a:gd name="connsiteY6" fmla="*/ 333375 h 4038600"/>
                <a:gd name="connsiteX7" fmla="*/ 4200525 w 4200525"/>
                <a:gd name="connsiteY7" fmla="*/ 0 h 4038600"/>
                <a:gd name="connsiteX0" fmla="*/ 0 w 4038600"/>
                <a:gd name="connsiteY0" fmla="*/ 4076700 h 4076700"/>
                <a:gd name="connsiteX1" fmla="*/ 504825 w 4038600"/>
                <a:gd name="connsiteY1" fmla="*/ 3657600 h 4076700"/>
                <a:gd name="connsiteX2" fmla="*/ 2181225 w 4038600"/>
                <a:gd name="connsiteY2" fmla="*/ 3371850 h 4076700"/>
                <a:gd name="connsiteX3" fmla="*/ 2552700 w 4038600"/>
                <a:gd name="connsiteY3" fmla="*/ 2543175 h 4076700"/>
                <a:gd name="connsiteX4" fmla="*/ 3048000 w 4038600"/>
                <a:gd name="connsiteY4" fmla="*/ 1790700 h 4076700"/>
                <a:gd name="connsiteX5" fmla="*/ 3648075 w 4038600"/>
                <a:gd name="connsiteY5" fmla="*/ 857250 h 4076700"/>
                <a:gd name="connsiteX6" fmla="*/ 3981450 w 4038600"/>
                <a:gd name="connsiteY6" fmla="*/ 371475 h 4076700"/>
                <a:gd name="connsiteX7" fmla="*/ 4038600 w 4038600"/>
                <a:gd name="connsiteY7" fmla="*/ 0 h 4076700"/>
                <a:gd name="connsiteX0" fmla="*/ 0 w 4113194"/>
                <a:gd name="connsiteY0" fmla="*/ 4076700 h 4076700"/>
                <a:gd name="connsiteX1" fmla="*/ 504825 w 4113194"/>
                <a:gd name="connsiteY1" fmla="*/ 3657600 h 4076700"/>
                <a:gd name="connsiteX2" fmla="*/ 2181225 w 4113194"/>
                <a:gd name="connsiteY2" fmla="*/ 3371850 h 4076700"/>
                <a:gd name="connsiteX3" fmla="*/ 2552700 w 4113194"/>
                <a:gd name="connsiteY3" fmla="*/ 2543175 h 4076700"/>
                <a:gd name="connsiteX4" fmla="*/ 3048000 w 4113194"/>
                <a:gd name="connsiteY4" fmla="*/ 1790700 h 4076700"/>
                <a:gd name="connsiteX5" fmla="*/ 3648075 w 4113194"/>
                <a:gd name="connsiteY5" fmla="*/ 857250 h 4076700"/>
                <a:gd name="connsiteX6" fmla="*/ 4086225 w 4113194"/>
                <a:gd name="connsiteY6" fmla="*/ 352425 h 4076700"/>
                <a:gd name="connsiteX7" fmla="*/ 4038600 w 4113194"/>
                <a:gd name="connsiteY7" fmla="*/ 0 h 4076700"/>
                <a:gd name="connsiteX0" fmla="*/ 0 w 4118476"/>
                <a:gd name="connsiteY0" fmla="*/ 4057650 h 4057650"/>
                <a:gd name="connsiteX1" fmla="*/ 504825 w 4118476"/>
                <a:gd name="connsiteY1" fmla="*/ 3638550 h 4057650"/>
                <a:gd name="connsiteX2" fmla="*/ 2181225 w 4118476"/>
                <a:gd name="connsiteY2" fmla="*/ 3352800 h 4057650"/>
                <a:gd name="connsiteX3" fmla="*/ 2552700 w 4118476"/>
                <a:gd name="connsiteY3" fmla="*/ 2524125 h 4057650"/>
                <a:gd name="connsiteX4" fmla="*/ 3048000 w 4118476"/>
                <a:gd name="connsiteY4" fmla="*/ 1771650 h 4057650"/>
                <a:gd name="connsiteX5" fmla="*/ 3648075 w 4118476"/>
                <a:gd name="connsiteY5" fmla="*/ 838200 h 4057650"/>
                <a:gd name="connsiteX6" fmla="*/ 4086225 w 4118476"/>
                <a:gd name="connsiteY6" fmla="*/ 333375 h 4057650"/>
                <a:gd name="connsiteX7" fmla="*/ 4076700 w 4118476"/>
                <a:gd name="connsiteY7" fmla="*/ 0 h 4057650"/>
                <a:gd name="connsiteX0" fmla="*/ 0 w 4134154"/>
                <a:gd name="connsiteY0" fmla="*/ 4057650 h 4057650"/>
                <a:gd name="connsiteX1" fmla="*/ 504825 w 4134154"/>
                <a:gd name="connsiteY1" fmla="*/ 3638550 h 4057650"/>
                <a:gd name="connsiteX2" fmla="*/ 2181225 w 4134154"/>
                <a:gd name="connsiteY2" fmla="*/ 3352800 h 4057650"/>
                <a:gd name="connsiteX3" fmla="*/ 2552700 w 4134154"/>
                <a:gd name="connsiteY3" fmla="*/ 2524125 h 4057650"/>
                <a:gd name="connsiteX4" fmla="*/ 3048000 w 4134154"/>
                <a:gd name="connsiteY4" fmla="*/ 1771650 h 4057650"/>
                <a:gd name="connsiteX5" fmla="*/ 3648075 w 4134154"/>
                <a:gd name="connsiteY5" fmla="*/ 838200 h 4057650"/>
                <a:gd name="connsiteX6" fmla="*/ 4086225 w 4134154"/>
                <a:gd name="connsiteY6" fmla="*/ 333375 h 4057650"/>
                <a:gd name="connsiteX7" fmla="*/ 4076700 w 4134154"/>
                <a:gd name="connsiteY7" fmla="*/ 0 h 40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4154" h="4057650">
                  <a:moveTo>
                    <a:pt x="0" y="4057650"/>
                  </a:moveTo>
                  <a:cubicBezTo>
                    <a:pt x="168275" y="3917950"/>
                    <a:pt x="141288" y="3756025"/>
                    <a:pt x="504825" y="3638550"/>
                  </a:cubicBezTo>
                  <a:cubicBezTo>
                    <a:pt x="868362" y="3521075"/>
                    <a:pt x="2057400" y="3629025"/>
                    <a:pt x="2181225" y="3352800"/>
                  </a:cubicBezTo>
                  <a:lnTo>
                    <a:pt x="2552700" y="2524125"/>
                  </a:lnTo>
                  <a:cubicBezTo>
                    <a:pt x="2697162" y="2260600"/>
                    <a:pt x="2847975" y="2082800"/>
                    <a:pt x="3048000" y="1771650"/>
                  </a:cubicBezTo>
                  <a:cubicBezTo>
                    <a:pt x="3248025" y="1460500"/>
                    <a:pt x="3475038" y="1077912"/>
                    <a:pt x="3648075" y="838200"/>
                  </a:cubicBezTo>
                  <a:cubicBezTo>
                    <a:pt x="3821112" y="598488"/>
                    <a:pt x="3994150" y="469900"/>
                    <a:pt x="4086225" y="333375"/>
                  </a:cubicBezTo>
                  <a:cubicBezTo>
                    <a:pt x="4178300" y="196850"/>
                    <a:pt x="4116388" y="131763"/>
                    <a:pt x="407670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0" name="Straight Connector 1869"/>
            <p:cNvCxnSpPr/>
            <p:nvPr/>
          </p:nvCxnSpPr>
          <p:spPr>
            <a:xfrm>
              <a:off x="19619099" y="106845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4" name="Straight Connector 1873"/>
            <p:cNvCxnSpPr/>
            <p:nvPr/>
          </p:nvCxnSpPr>
          <p:spPr>
            <a:xfrm flipV="1">
              <a:off x="23644156" y="6670085"/>
              <a:ext cx="228600" cy="8112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6" name="Freeform 1875"/>
            <p:cNvSpPr/>
            <p:nvPr/>
          </p:nvSpPr>
          <p:spPr>
            <a:xfrm>
              <a:off x="20193000" y="3581400"/>
              <a:ext cx="3476625" cy="2990850"/>
            </a:xfrm>
            <a:custGeom>
              <a:avLst/>
              <a:gdLst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76625" h="2990850">
                  <a:moveTo>
                    <a:pt x="3476625" y="2990850"/>
                  </a:moveTo>
                  <a:cubicBezTo>
                    <a:pt x="3279775" y="2962275"/>
                    <a:pt x="3065462" y="3035300"/>
                    <a:pt x="2886075" y="2905125"/>
                  </a:cubicBezTo>
                  <a:cubicBezTo>
                    <a:pt x="2706688" y="2774950"/>
                    <a:pt x="2516187" y="2459037"/>
                    <a:pt x="2400300" y="2209800"/>
                  </a:cubicBezTo>
                  <a:cubicBezTo>
                    <a:pt x="2284413" y="1960563"/>
                    <a:pt x="2311400" y="1635125"/>
                    <a:pt x="2190750" y="1409700"/>
                  </a:cubicBezTo>
                  <a:cubicBezTo>
                    <a:pt x="2070100" y="1184275"/>
                    <a:pt x="1941513" y="1008063"/>
                    <a:pt x="1676400" y="857250"/>
                  </a:cubicBezTo>
                  <a:cubicBezTo>
                    <a:pt x="1411288" y="706438"/>
                    <a:pt x="854075" y="608013"/>
                    <a:pt x="600075" y="504825"/>
                  </a:cubicBezTo>
                  <a:cubicBezTo>
                    <a:pt x="346075" y="401638"/>
                    <a:pt x="252412" y="322262"/>
                    <a:pt x="152400" y="238125"/>
                  </a:cubicBezTo>
                  <a:cubicBezTo>
                    <a:pt x="52388" y="153988"/>
                    <a:pt x="50800" y="79375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7" name="Straight Connector 1876"/>
            <p:cNvCxnSpPr/>
            <p:nvPr/>
          </p:nvCxnSpPr>
          <p:spPr>
            <a:xfrm flipV="1">
              <a:off x="23602950" y="6461609"/>
              <a:ext cx="8883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9" name="Straight Connector 1878"/>
            <p:cNvCxnSpPr/>
            <p:nvPr/>
          </p:nvCxnSpPr>
          <p:spPr>
            <a:xfrm flipV="1">
              <a:off x="20076944" y="3533775"/>
              <a:ext cx="228600" cy="66675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1" name="Freeform 1880"/>
            <p:cNvSpPr/>
            <p:nvPr/>
          </p:nvSpPr>
          <p:spPr>
            <a:xfrm>
              <a:off x="16278225" y="3400425"/>
              <a:ext cx="3714750" cy="244371"/>
            </a:xfrm>
            <a:custGeom>
              <a:avLst/>
              <a:gdLst>
                <a:gd name="connsiteX0" fmla="*/ 3790950 w 3790950"/>
                <a:gd name="connsiteY0" fmla="*/ 114300 h 352425"/>
                <a:gd name="connsiteX1" fmla="*/ 3381375 w 3790950"/>
                <a:gd name="connsiteY1" fmla="*/ 161925 h 352425"/>
                <a:gd name="connsiteX2" fmla="*/ 3019425 w 3790950"/>
                <a:gd name="connsiteY2" fmla="*/ 0 h 352425"/>
                <a:gd name="connsiteX3" fmla="*/ 2295525 w 3790950"/>
                <a:gd name="connsiteY3" fmla="*/ 314325 h 352425"/>
                <a:gd name="connsiteX4" fmla="*/ 1933575 w 3790950"/>
                <a:gd name="connsiteY4" fmla="*/ 352425 h 352425"/>
                <a:gd name="connsiteX5" fmla="*/ 0 w 3790950"/>
                <a:gd name="connsiteY5" fmla="*/ 76200 h 352425"/>
                <a:gd name="connsiteX0" fmla="*/ 3790950 w 3790950"/>
                <a:gd name="connsiteY0" fmla="*/ 114300 h 314325"/>
                <a:gd name="connsiteX1" fmla="*/ 3381375 w 3790950"/>
                <a:gd name="connsiteY1" fmla="*/ 161925 h 314325"/>
                <a:gd name="connsiteX2" fmla="*/ 3019425 w 3790950"/>
                <a:gd name="connsiteY2" fmla="*/ 0 h 314325"/>
                <a:gd name="connsiteX3" fmla="*/ 2295525 w 3790950"/>
                <a:gd name="connsiteY3" fmla="*/ 314325 h 314325"/>
                <a:gd name="connsiteX4" fmla="*/ 1295400 w 3790950"/>
                <a:gd name="connsiteY4" fmla="*/ 266700 h 314325"/>
                <a:gd name="connsiteX5" fmla="*/ 0 w 3790950"/>
                <a:gd name="connsiteY5" fmla="*/ 76200 h 314325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38100 h 244371"/>
                <a:gd name="connsiteX1" fmla="*/ 3381375 w 3790950"/>
                <a:gd name="connsiteY1" fmla="*/ 8572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90950 w 3790950"/>
                <a:gd name="connsiteY0" fmla="*/ 38100 h 244371"/>
                <a:gd name="connsiteX1" fmla="*/ 3419475 w 3790950"/>
                <a:gd name="connsiteY1" fmla="*/ 10477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0" h="244371">
                  <a:moveTo>
                    <a:pt x="3714750" y="47625"/>
                  </a:moveTo>
                  <a:cubicBezTo>
                    <a:pt x="3587750" y="92075"/>
                    <a:pt x="3568700" y="100012"/>
                    <a:pt x="3419475" y="104775"/>
                  </a:cubicBezTo>
                  <a:cubicBezTo>
                    <a:pt x="3270250" y="109538"/>
                    <a:pt x="3006725" y="53975"/>
                    <a:pt x="2819400" y="76200"/>
                  </a:cubicBezTo>
                  <a:cubicBezTo>
                    <a:pt x="2632075" y="98425"/>
                    <a:pt x="2549525" y="219075"/>
                    <a:pt x="2295525" y="238125"/>
                  </a:cubicBezTo>
                  <a:cubicBezTo>
                    <a:pt x="2041525" y="257175"/>
                    <a:pt x="1677987" y="230187"/>
                    <a:pt x="1295400" y="190500"/>
                  </a:cubicBezTo>
                  <a:cubicBezTo>
                    <a:pt x="912813" y="150813"/>
                    <a:pt x="431800" y="6350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2" name="Straight Connector 1881"/>
            <p:cNvCxnSpPr/>
            <p:nvPr/>
          </p:nvCxnSpPr>
          <p:spPr>
            <a:xfrm flipH="1" flipV="1">
              <a:off x="19961091" y="3326677"/>
              <a:ext cx="4156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4" name="Straight Connector 1883"/>
            <p:cNvCxnSpPr/>
            <p:nvPr/>
          </p:nvCxnSpPr>
          <p:spPr>
            <a:xfrm flipV="1">
              <a:off x="16270431" y="3287351"/>
              <a:ext cx="45894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7" name="Freeform 1886"/>
            <p:cNvSpPr/>
            <p:nvPr/>
          </p:nvSpPr>
          <p:spPr>
            <a:xfrm>
              <a:off x="13515975" y="3371850"/>
              <a:ext cx="2628900" cy="560142"/>
            </a:xfrm>
            <a:custGeom>
              <a:avLst/>
              <a:gdLst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900" h="560142">
                  <a:moveTo>
                    <a:pt x="2628900" y="9525"/>
                  </a:moveTo>
                  <a:cubicBezTo>
                    <a:pt x="2419350" y="155575"/>
                    <a:pt x="2262187" y="360363"/>
                    <a:pt x="2000250" y="447675"/>
                  </a:cubicBezTo>
                  <a:cubicBezTo>
                    <a:pt x="1738313" y="534987"/>
                    <a:pt x="1339850" y="598488"/>
                    <a:pt x="1057275" y="533400"/>
                  </a:cubicBezTo>
                  <a:cubicBezTo>
                    <a:pt x="774700" y="468313"/>
                    <a:pt x="481012" y="146050"/>
                    <a:pt x="304800" y="57150"/>
                  </a:cubicBezTo>
                  <a:cubicBezTo>
                    <a:pt x="128588" y="-31750"/>
                    <a:pt x="101600" y="1905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8" name="Straight Connector 1887"/>
            <p:cNvCxnSpPr/>
            <p:nvPr/>
          </p:nvCxnSpPr>
          <p:spPr>
            <a:xfrm flipH="1" flipV="1">
              <a:off x="13477875" y="3257550"/>
              <a:ext cx="4762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/>
            <p:cNvCxnSpPr/>
            <p:nvPr/>
          </p:nvCxnSpPr>
          <p:spPr>
            <a:xfrm flipH="1" flipV="1">
              <a:off x="16030575" y="3279052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2" name="Freeform 1891"/>
            <p:cNvSpPr/>
            <p:nvPr/>
          </p:nvSpPr>
          <p:spPr>
            <a:xfrm>
              <a:off x="10544175" y="3151157"/>
              <a:ext cx="2781300" cy="1392268"/>
            </a:xfrm>
            <a:custGeom>
              <a:avLst/>
              <a:gdLst>
                <a:gd name="connsiteX0" fmla="*/ 2781300 w 2781300"/>
                <a:gd name="connsiteY0" fmla="*/ 209550 h 1371600"/>
                <a:gd name="connsiteX1" fmla="*/ 2352675 w 2781300"/>
                <a:gd name="connsiteY1" fmla="*/ 76200 h 1371600"/>
                <a:gd name="connsiteX2" fmla="*/ 1809750 w 2781300"/>
                <a:gd name="connsiteY2" fmla="*/ 0 h 1371600"/>
                <a:gd name="connsiteX3" fmla="*/ 1266825 w 2781300"/>
                <a:gd name="connsiteY3" fmla="*/ 323850 h 1371600"/>
                <a:gd name="connsiteX4" fmla="*/ 800100 w 2781300"/>
                <a:gd name="connsiteY4" fmla="*/ 600075 h 1371600"/>
                <a:gd name="connsiteX5" fmla="*/ 0 w 2781300"/>
                <a:gd name="connsiteY5" fmla="*/ 1371600 h 1371600"/>
                <a:gd name="connsiteX0" fmla="*/ 2781300 w 2781300"/>
                <a:gd name="connsiteY0" fmla="*/ 220843 h 1382893"/>
                <a:gd name="connsiteX1" fmla="*/ 2352675 w 2781300"/>
                <a:gd name="connsiteY1" fmla="*/ 87493 h 1382893"/>
                <a:gd name="connsiteX2" fmla="*/ 1809750 w 2781300"/>
                <a:gd name="connsiteY2" fmla="*/ 11293 h 1382893"/>
                <a:gd name="connsiteX3" fmla="*/ 1266825 w 2781300"/>
                <a:gd name="connsiteY3" fmla="*/ 335143 h 1382893"/>
                <a:gd name="connsiteX4" fmla="*/ 800100 w 2781300"/>
                <a:gd name="connsiteY4" fmla="*/ 611368 h 1382893"/>
                <a:gd name="connsiteX5" fmla="*/ 0 w 2781300"/>
                <a:gd name="connsiteY5" fmla="*/ 1382893 h 1382893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552450 w 2781300"/>
                <a:gd name="connsiteY4" fmla="*/ 886302 h 1410177"/>
                <a:gd name="connsiteX5" fmla="*/ 0 w 2781300"/>
                <a:gd name="connsiteY5" fmla="*/ 1410177 h 1410177"/>
                <a:gd name="connsiteX0" fmla="*/ 2781300 w 2781300"/>
                <a:gd name="connsiteY0" fmla="*/ 256357 h 1418407"/>
                <a:gd name="connsiteX1" fmla="*/ 2352675 w 2781300"/>
                <a:gd name="connsiteY1" fmla="*/ 123007 h 1418407"/>
                <a:gd name="connsiteX2" fmla="*/ 1714500 w 2781300"/>
                <a:gd name="connsiteY2" fmla="*/ 37282 h 1418407"/>
                <a:gd name="connsiteX3" fmla="*/ 1266825 w 2781300"/>
                <a:gd name="connsiteY3" fmla="*/ 370657 h 1418407"/>
                <a:gd name="connsiteX4" fmla="*/ 552450 w 2781300"/>
                <a:gd name="connsiteY4" fmla="*/ 894532 h 1418407"/>
                <a:gd name="connsiteX5" fmla="*/ 0 w 2781300"/>
                <a:gd name="connsiteY5" fmla="*/ 1418407 h 1418407"/>
                <a:gd name="connsiteX0" fmla="*/ 2781300 w 2781300"/>
                <a:gd name="connsiteY0" fmla="*/ 233179 h 1395229"/>
                <a:gd name="connsiteX1" fmla="*/ 2352675 w 2781300"/>
                <a:gd name="connsiteY1" fmla="*/ 99829 h 1395229"/>
                <a:gd name="connsiteX2" fmla="*/ 1714500 w 2781300"/>
                <a:gd name="connsiteY2" fmla="*/ 14104 h 1395229"/>
                <a:gd name="connsiteX3" fmla="*/ 1266825 w 2781300"/>
                <a:gd name="connsiteY3" fmla="*/ 347479 h 1395229"/>
                <a:gd name="connsiteX4" fmla="*/ 552450 w 2781300"/>
                <a:gd name="connsiteY4" fmla="*/ 871354 h 1395229"/>
                <a:gd name="connsiteX5" fmla="*/ 0 w 2781300"/>
                <a:gd name="connsiteY5" fmla="*/ 1395229 h 1395229"/>
                <a:gd name="connsiteX0" fmla="*/ 2781300 w 2781300"/>
                <a:gd name="connsiteY0" fmla="*/ 230218 h 1392268"/>
                <a:gd name="connsiteX1" fmla="*/ 2352675 w 2781300"/>
                <a:gd name="connsiteY1" fmla="*/ 96868 h 1392268"/>
                <a:gd name="connsiteX2" fmla="*/ 1714500 w 2781300"/>
                <a:gd name="connsiteY2" fmla="*/ 11143 h 1392268"/>
                <a:gd name="connsiteX3" fmla="*/ 1171575 w 2781300"/>
                <a:gd name="connsiteY3" fmla="*/ 354043 h 1392268"/>
                <a:gd name="connsiteX4" fmla="*/ 552450 w 2781300"/>
                <a:gd name="connsiteY4" fmla="*/ 868393 h 1392268"/>
                <a:gd name="connsiteX5" fmla="*/ 0 w 2781300"/>
                <a:gd name="connsiteY5" fmla="*/ 1392268 h 139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1300" h="1392268">
                  <a:moveTo>
                    <a:pt x="2781300" y="230218"/>
                  </a:moveTo>
                  <a:cubicBezTo>
                    <a:pt x="2638425" y="185768"/>
                    <a:pt x="2530475" y="133381"/>
                    <a:pt x="2352675" y="96868"/>
                  </a:cubicBezTo>
                  <a:cubicBezTo>
                    <a:pt x="2174875" y="60355"/>
                    <a:pt x="1911350" y="-31719"/>
                    <a:pt x="1714500" y="11143"/>
                  </a:cubicBezTo>
                  <a:cubicBezTo>
                    <a:pt x="1517650" y="54005"/>
                    <a:pt x="1365250" y="211168"/>
                    <a:pt x="1171575" y="354043"/>
                  </a:cubicBezTo>
                  <a:cubicBezTo>
                    <a:pt x="977900" y="496918"/>
                    <a:pt x="747712" y="695356"/>
                    <a:pt x="552450" y="868393"/>
                  </a:cubicBezTo>
                  <a:cubicBezTo>
                    <a:pt x="357188" y="1041430"/>
                    <a:pt x="184150" y="1217643"/>
                    <a:pt x="0" y="1392268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93" name="Straight Connector 1892"/>
            <p:cNvCxnSpPr/>
            <p:nvPr/>
          </p:nvCxnSpPr>
          <p:spPr>
            <a:xfrm flipV="1">
              <a:off x="13285644" y="3257550"/>
              <a:ext cx="5888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5" name="Straight Connector 1894"/>
            <p:cNvCxnSpPr/>
            <p:nvPr/>
          </p:nvCxnSpPr>
          <p:spPr>
            <a:xfrm flipH="1" flipV="1">
              <a:off x="10463199" y="4423494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6" name="Freeform 1895"/>
            <p:cNvSpPr/>
            <p:nvPr/>
          </p:nvSpPr>
          <p:spPr>
            <a:xfrm>
              <a:off x="8436078" y="9261988"/>
              <a:ext cx="1456370" cy="5137952"/>
            </a:xfrm>
            <a:custGeom>
              <a:avLst/>
              <a:gdLst>
                <a:gd name="connsiteX0" fmla="*/ 1268362 w 1268362"/>
                <a:gd name="connsiteY0" fmla="*/ 5043948 h 5043948"/>
                <a:gd name="connsiteX1" fmla="*/ 1268362 w 1268362"/>
                <a:gd name="connsiteY1" fmla="*/ 3893574 h 5043948"/>
                <a:gd name="connsiteX2" fmla="*/ 1032388 w 1268362"/>
                <a:gd name="connsiteY2" fmla="*/ 2654710 h 5043948"/>
                <a:gd name="connsiteX3" fmla="*/ 530942 w 1268362"/>
                <a:gd name="connsiteY3" fmla="*/ 1415845 h 5043948"/>
                <a:gd name="connsiteX4" fmla="*/ 0 w 1268362"/>
                <a:gd name="connsiteY4" fmla="*/ 0 h 5043948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305995 w 1456370"/>
                <a:gd name="connsiteY2" fmla="*/ 2577798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66023 w 1456370"/>
                <a:gd name="connsiteY3" fmla="*/ 1458574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92347 w 1456370"/>
                <a:gd name="connsiteY1" fmla="*/ 4021761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370" h="5137952">
                  <a:moveTo>
                    <a:pt x="1456370" y="5137952"/>
                  </a:moveTo>
                  <a:cubicBezTo>
                    <a:pt x="1171510" y="5130508"/>
                    <a:pt x="1098319" y="4454150"/>
                    <a:pt x="892347" y="4021761"/>
                  </a:cubicBezTo>
                  <a:cubicBezTo>
                    <a:pt x="686375" y="3589372"/>
                    <a:pt x="330621" y="2973661"/>
                    <a:pt x="220537" y="2543615"/>
                  </a:cubicBezTo>
                  <a:cubicBezTo>
                    <a:pt x="110453" y="2113569"/>
                    <a:pt x="268597" y="1865418"/>
                    <a:pt x="231841" y="1441482"/>
                  </a:cubicBezTo>
                  <a:cubicBezTo>
                    <a:pt x="195085" y="1017546"/>
                    <a:pt x="176981" y="471948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0" name="Straight Connector 1899"/>
            <p:cNvCxnSpPr/>
            <p:nvPr/>
          </p:nvCxnSpPr>
          <p:spPr>
            <a:xfrm flipH="1">
              <a:off x="9851390" y="14294186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1" name="Straight Connector 1900"/>
            <p:cNvCxnSpPr/>
            <p:nvPr/>
          </p:nvCxnSpPr>
          <p:spPr>
            <a:xfrm flipH="1">
              <a:off x="8320270" y="9229458"/>
              <a:ext cx="228600" cy="3110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3" name="Freeform 1902"/>
            <p:cNvSpPr/>
            <p:nvPr/>
          </p:nvSpPr>
          <p:spPr>
            <a:xfrm>
              <a:off x="7875432" y="7492181"/>
              <a:ext cx="442658" cy="1504335"/>
            </a:xfrm>
            <a:custGeom>
              <a:avLst/>
              <a:gdLst>
                <a:gd name="connsiteX0" fmla="*/ 442451 w 442451"/>
                <a:gd name="connsiteY0" fmla="*/ 1504335 h 1504335"/>
                <a:gd name="connsiteX1" fmla="*/ 147484 w 442451"/>
                <a:gd name="connsiteY1" fmla="*/ 1002890 h 1504335"/>
                <a:gd name="connsiteX2" fmla="*/ 0 w 442451"/>
                <a:gd name="connsiteY2" fmla="*/ 294967 h 1504335"/>
                <a:gd name="connsiteX3" fmla="*/ 117987 w 442451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58" h="1504335">
                  <a:moveTo>
                    <a:pt x="442658" y="1504335"/>
                  </a:moveTo>
                  <a:cubicBezTo>
                    <a:pt x="344336" y="1337187"/>
                    <a:pt x="221433" y="1204451"/>
                    <a:pt x="147691" y="1002890"/>
                  </a:cubicBezTo>
                  <a:cubicBezTo>
                    <a:pt x="73949" y="801329"/>
                    <a:pt x="5123" y="462115"/>
                    <a:pt x="207" y="294967"/>
                  </a:cubicBezTo>
                  <a:cubicBezTo>
                    <a:pt x="-4709" y="127819"/>
                    <a:pt x="78865" y="98322"/>
                    <a:pt x="118194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4" name="Straight Connector 1903"/>
            <p:cNvCxnSpPr/>
            <p:nvPr/>
          </p:nvCxnSpPr>
          <p:spPr>
            <a:xfrm flipH="1">
              <a:off x="8205970" y="8924925"/>
              <a:ext cx="228600" cy="146038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6" name="Straight Connector 1905"/>
            <p:cNvCxnSpPr/>
            <p:nvPr/>
          </p:nvCxnSpPr>
          <p:spPr>
            <a:xfrm flipH="1" flipV="1">
              <a:off x="7884956" y="742240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Freeform 1907"/>
            <p:cNvSpPr/>
            <p:nvPr/>
          </p:nvSpPr>
          <p:spPr>
            <a:xfrm>
              <a:off x="8086725" y="5857875"/>
              <a:ext cx="714375" cy="1447800"/>
            </a:xfrm>
            <a:custGeom>
              <a:avLst/>
              <a:gdLst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1447800">
                  <a:moveTo>
                    <a:pt x="0" y="1447800"/>
                  </a:moveTo>
                  <a:cubicBezTo>
                    <a:pt x="117475" y="1320800"/>
                    <a:pt x="249238" y="1214437"/>
                    <a:pt x="352425" y="1066800"/>
                  </a:cubicBezTo>
                  <a:cubicBezTo>
                    <a:pt x="455612" y="919163"/>
                    <a:pt x="558800" y="758825"/>
                    <a:pt x="619125" y="561975"/>
                  </a:cubicBezTo>
                  <a:cubicBezTo>
                    <a:pt x="679450" y="365125"/>
                    <a:pt x="682625" y="187325"/>
                    <a:pt x="714375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9" name="Straight Connector 1908"/>
            <p:cNvCxnSpPr/>
            <p:nvPr/>
          </p:nvCxnSpPr>
          <p:spPr>
            <a:xfrm flipH="1" flipV="1">
              <a:off x="7970681" y="725095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0" name="Straight Connector 1909"/>
            <p:cNvCxnSpPr/>
            <p:nvPr/>
          </p:nvCxnSpPr>
          <p:spPr>
            <a:xfrm flipH="1" flipV="1">
              <a:off x="8669303" y="5832105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2" name="Freeform 1911"/>
            <p:cNvSpPr/>
            <p:nvPr/>
          </p:nvSpPr>
          <p:spPr>
            <a:xfrm>
              <a:off x="8791575" y="4600575"/>
              <a:ext cx="1609725" cy="1066800"/>
            </a:xfrm>
            <a:custGeom>
              <a:avLst/>
              <a:gdLst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9725" h="1066800">
                  <a:moveTo>
                    <a:pt x="1609725" y="0"/>
                  </a:moveTo>
                  <a:cubicBezTo>
                    <a:pt x="1412875" y="34925"/>
                    <a:pt x="1230312" y="17463"/>
                    <a:pt x="1019175" y="104775"/>
                  </a:cubicBezTo>
                  <a:cubicBezTo>
                    <a:pt x="808038" y="192087"/>
                    <a:pt x="501650" y="401638"/>
                    <a:pt x="342900" y="523875"/>
                  </a:cubicBezTo>
                  <a:cubicBezTo>
                    <a:pt x="184150" y="646112"/>
                    <a:pt x="123825" y="747713"/>
                    <a:pt x="66675" y="838200"/>
                  </a:cubicBezTo>
                  <a:cubicBezTo>
                    <a:pt x="9525" y="928687"/>
                    <a:pt x="22225" y="990600"/>
                    <a:pt x="0" y="106680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13" name="Straight Connector 1912"/>
            <p:cNvCxnSpPr/>
            <p:nvPr/>
          </p:nvCxnSpPr>
          <p:spPr>
            <a:xfrm flipH="1" flipV="1">
              <a:off x="8669303" y="5670180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4" name="Straight Connector 1913"/>
            <p:cNvCxnSpPr/>
            <p:nvPr/>
          </p:nvCxnSpPr>
          <p:spPr>
            <a:xfrm flipH="1" flipV="1">
              <a:off x="10377475" y="4471119"/>
              <a:ext cx="52387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14596932" y="10884308"/>
              <a:ext cx="192392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F/2/23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8594455">
              <a:off x="10640784" y="12700080"/>
              <a:ext cx="200888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G/2/23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7431062" y="10299878"/>
              <a:ext cx="193995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E/2/23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8362937">
              <a:off x="20607102" y="8097381"/>
              <a:ext cx="2010487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K/3/23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2452086">
              <a:off x="20397931" y="5170083"/>
              <a:ext cx="181011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I/3/23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7371284" y="3835049"/>
              <a:ext cx="1920719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L/3/23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3954222" y="4024790"/>
              <a:ext cx="200888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A/1/23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300611" y="3701678"/>
              <a:ext cx="197522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C/1/23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9474287">
              <a:off x="9168246" y="4870771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3/Fr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632786" y="6505751"/>
              <a:ext cx="2296526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ROK/Fr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928855" y="7805949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2/Fr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8669302" y="10936472"/>
              <a:ext cx="13227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>
                  <a:solidFill>
                    <a:srgbClr val="0033CC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1/Fr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206091" y="6984248"/>
            <a:ext cx="1310241" cy="769441"/>
            <a:chOff x="16577187" y="6946151"/>
            <a:chExt cx="1310239" cy="769441"/>
          </a:xfrm>
        </p:grpSpPr>
        <p:sp>
          <p:nvSpPr>
            <p:cNvPr id="3" name="Isosceles Triangle 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229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2125406" y="11602289"/>
            <a:ext cx="1310241" cy="769441"/>
            <a:chOff x="16577187" y="6946151"/>
            <a:chExt cx="1310239" cy="769441"/>
          </a:xfrm>
        </p:grpSpPr>
        <p:sp>
          <p:nvSpPr>
            <p:cNvPr id="80" name="Isosceles Triangle 79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83" name="Isosceles Triangle 8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14901183" y="14414293"/>
            <a:ext cx="271715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14 FEB - 0230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5325725" y="2088298"/>
            <a:ext cx="271715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14 FEB - 0420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589733" y="13897537"/>
            <a:ext cx="271715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14 FEB - 0530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9582228" y="7894467"/>
            <a:ext cx="2717153" cy="584775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14 FEB - 1515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-2" y="16625428"/>
            <a:ext cx="27292589" cy="1662572"/>
            <a:chOff x="42652" y="16544310"/>
            <a:chExt cx="24636702" cy="1662572"/>
          </a:xfrm>
        </p:grpSpPr>
        <p:sp>
          <p:nvSpPr>
            <p:cNvPr id="22" name="Rectangle 21"/>
            <p:cNvSpPr/>
            <p:nvPr/>
          </p:nvSpPr>
          <p:spPr>
            <a:xfrm>
              <a:off x="42652" y="16544310"/>
              <a:ext cx="24424221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134" name="Picture 1762" descr="CSI Crest Mediu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387" y="16689356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TextBox 20"/>
            <p:cNvSpPr txBox="1"/>
            <p:nvPr/>
          </p:nvSpPr>
          <p:spPr>
            <a:xfrm>
              <a:off x="1594018" y="16873644"/>
              <a:ext cx="23085336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6C: 14 Feb at Chipyong-ni (Early Morning Attacks and Daytime Resupply</a:t>
              </a: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="" xmlns:a16="http://schemas.microsoft.com/office/drawing/2014/main" id="{4986203A-AB67-483D-82C4-3739683A1A83}"/>
              </a:ext>
            </a:extLst>
          </p:cNvPr>
          <p:cNvGrpSpPr/>
          <p:nvPr/>
        </p:nvGrpSpPr>
        <p:grpSpPr>
          <a:xfrm>
            <a:off x="22125406" y="11898123"/>
            <a:ext cx="1310241" cy="769441"/>
            <a:chOff x="16577187" y="7241985"/>
            <a:chExt cx="1310239" cy="769441"/>
          </a:xfrm>
        </p:grpSpPr>
        <p:sp>
          <p:nvSpPr>
            <p:cNvPr id="93" name="Isosceles Triangle 92">
              <a:extLst>
                <a:ext uri="{FF2B5EF4-FFF2-40B4-BE49-F238E27FC236}">
                  <a16:creationId xmlns="" xmlns:a16="http://schemas.microsoft.com/office/drawing/2014/main" id="{8FEA7C83-3BFA-47BB-96CB-267E1A57B3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="" xmlns:a16="http://schemas.microsoft.com/office/drawing/2014/main" id="{435C79C0-4D37-4607-A29C-9A6688EF14A4}"/>
                </a:ext>
              </a:extLst>
            </p:cNvPr>
            <p:cNvSpPr txBox="1"/>
            <p:nvPr/>
          </p:nvSpPr>
          <p:spPr>
            <a:xfrm>
              <a:off x="16914084" y="7241985"/>
              <a:ext cx="973342" cy="76944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15CCE339-A211-4B6F-9105-83240EBE82F8}"/>
              </a:ext>
            </a:extLst>
          </p:cNvPr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96" name="Isosceles Triangle 95">
              <a:extLst>
                <a:ext uri="{FF2B5EF4-FFF2-40B4-BE49-F238E27FC236}">
                  <a16:creationId xmlns="" xmlns:a16="http://schemas.microsoft.com/office/drawing/2014/main" id="{C3B9B536-A0C3-4C00-9ACF-E9022D9332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B868FB8F-B5AD-4B35-98E4-6FE3AC58B95A}"/>
                </a:ext>
              </a:extLst>
            </p:cNvPr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="" xmlns:a16="http://schemas.microsoft.com/office/drawing/2014/main" id="{E8B06EC7-6D4E-489F-910C-AFB4B61587F7}"/>
              </a:ext>
            </a:extLst>
          </p:cNvPr>
          <p:cNvSpPr txBox="1"/>
          <p:nvPr/>
        </p:nvSpPr>
        <p:spPr>
          <a:xfrm>
            <a:off x="2286818" y="151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345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="" xmlns:a16="http://schemas.microsoft.com/office/drawing/2014/main" id="{2847AB63-FC95-4308-9D50-3175CD95447D}"/>
              </a:ext>
            </a:extLst>
          </p:cNvPr>
          <p:cNvSpPr txBox="1"/>
          <p:nvPr/>
        </p:nvSpPr>
        <p:spPr>
          <a:xfrm>
            <a:off x="23969182" y="3575778"/>
            <a:ext cx="2548417" cy="144655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506</a:t>
            </a:r>
          </a:p>
          <a:p>
            <a:pPr algn="ctr"/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Ridges</a:t>
            </a: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="" xmlns:a16="http://schemas.microsoft.com/office/drawing/2014/main" id="{3F6006DA-EAD0-4511-B678-DF8DE67D6FEA}"/>
              </a:ext>
            </a:extLst>
          </p:cNvPr>
          <p:cNvCxnSpPr/>
          <p:nvPr/>
        </p:nvCxnSpPr>
        <p:spPr>
          <a:xfrm flipV="1">
            <a:off x="25178071" y="1722003"/>
            <a:ext cx="944266" cy="142915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="" xmlns:a16="http://schemas.microsoft.com/office/drawing/2014/main" id="{553FAF9B-1FB2-42C2-8589-B2ECE0DA8AED}"/>
              </a:ext>
            </a:extLst>
          </p:cNvPr>
          <p:cNvCxnSpPr>
            <a:cxnSpLocks/>
          </p:cNvCxnSpPr>
          <p:nvPr/>
        </p:nvCxnSpPr>
        <p:spPr>
          <a:xfrm flipV="1">
            <a:off x="26388998" y="4471122"/>
            <a:ext cx="944266" cy="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="" xmlns:a16="http://schemas.microsoft.com/office/drawing/2014/main" id="{9552870A-C087-46C3-A73C-0C9D81EC6321}"/>
              </a:ext>
            </a:extLst>
          </p:cNvPr>
          <p:cNvCxnSpPr>
            <a:cxnSpLocks/>
          </p:cNvCxnSpPr>
          <p:nvPr/>
        </p:nvCxnSpPr>
        <p:spPr>
          <a:xfrm>
            <a:off x="25072819" y="5260831"/>
            <a:ext cx="1316179" cy="11575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="" xmlns:a16="http://schemas.microsoft.com/office/drawing/2014/main" id="{EB94F8AF-F218-4630-9919-BA21FA3C7202}"/>
              </a:ext>
            </a:extLst>
          </p:cNvPr>
          <p:cNvSpPr txBox="1"/>
          <p:nvPr/>
        </p:nvSpPr>
        <p:spPr>
          <a:xfrm>
            <a:off x="16908738" y="15565993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="" xmlns:a16="http://schemas.microsoft.com/office/drawing/2014/main" id="{C6ECD347-E8BA-41B4-A49E-ACEEE1312F9E}"/>
              </a:ext>
            </a:extLst>
          </p:cNvPr>
          <p:cNvSpPr txBox="1"/>
          <p:nvPr/>
        </p:nvSpPr>
        <p:spPr>
          <a:xfrm>
            <a:off x="25027056" y="14427838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319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="" xmlns:a16="http://schemas.microsoft.com/office/drawing/2014/main" id="{BBFEF94C-1CDD-4AFD-8DFB-92E4914EE619}"/>
              </a:ext>
            </a:extLst>
          </p:cNvPr>
          <p:cNvSpPr txBox="1"/>
          <p:nvPr/>
        </p:nvSpPr>
        <p:spPr>
          <a:xfrm>
            <a:off x="17880262" y="1675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348</a:t>
            </a:r>
          </a:p>
        </p:txBody>
      </p:sp>
      <p:cxnSp>
        <p:nvCxnSpPr>
          <p:cNvPr id="106" name="Straight Arrow Connector 105">
            <a:extLst>
              <a:ext uri="{FF2B5EF4-FFF2-40B4-BE49-F238E27FC236}">
                <a16:creationId xmlns="" xmlns:a16="http://schemas.microsoft.com/office/drawing/2014/main" id="{42CFACDF-A1DA-476B-B318-82F6E70759B6}"/>
              </a:ext>
            </a:extLst>
          </p:cNvPr>
          <p:cNvCxnSpPr>
            <a:cxnSpLocks/>
          </p:cNvCxnSpPr>
          <p:nvPr/>
        </p:nvCxnSpPr>
        <p:spPr>
          <a:xfrm flipV="1">
            <a:off x="17562609" y="-26896"/>
            <a:ext cx="0" cy="96593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oup 106">
            <a:extLst>
              <a:ext uri="{FF2B5EF4-FFF2-40B4-BE49-F238E27FC236}">
                <a16:creationId xmlns="" xmlns:a16="http://schemas.microsoft.com/office/drawing/2014/main" id="{F0896FBA-36C3-47BE-B788-FDB167811B55}"/>
              </a:ext>
            </a:extLst>
          </p:cNvPr>
          <p:cNvGrpSpPr/>
          <p:nvPr/>
        </p:nvGrpSpPr>
        <p:grpSpPr>
          <a:xfrm>
            <a:off x="23979051" y="13717925"/>
            <a:ext cx="623888" cy="2647951"/>
            <a:chOff x="24909829" y="470756"/>
            <a:chExt cx="623888" cy="2647951"/>
          </a:xfrm>
        </p:grpSpPr>
        <p:sp>
          <p:nvSpPr>
            <p:cNvPr id="108" name="Freeform 152">
              <a:extLst>
                <a:ext uri="{FF2B5EF4-FFF2-40B4-BE49-F238E27FC236}">
                  <a16:creationId xmlns="" xmlns:a16="http://schemas.microsoft.com/office/drawing/2014/main" id="{4D01DFCD-FA7F-427C-9F21-6369884EA7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3">
              <a:extLst>
                <a:ext uri="{FF2B5EF4-FFF2-40B4-BE49-F238E27FC236}">
                  <a16:creationId xmlns="" xmlns:a16="http://schemas.microsoft.com/office/drawing/2014/main" id="{BEBC5ABE-92FE-4E04-96AC-5AED05D9D6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4">
              <a:extLst>
                <a:ext uri="{FF2B5EF4-FFF2-40B4-BE49-F238E27FC236}">
                  <a16:creationId xmlns="" xmlns:a16="http://schemas.microsoft.com/office/drawing/2014/main" id="{2CBCED40-3149-445C-9558-B0F5E4095E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Text Box 155">
              <a:extLst>
                <a:ext uri="{FF2B5EF4-FFF2-40B4-BE49-F238E27FC236}">
                  <a16:creationId xmlns="" xmlns:a16="http://schemas.microsoft.com/office/drawing/2014/main" id="{BA110F46-9DC3-4778-8E15-13A17A32EF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="" xmlns:a16="http://schemas.microsoft.com/office/drawing/2014/main" id="{96288B2A-1953-473B-B9CF-8F2818899365}"/>
              </a:ext>
            </a:extLst>
          </p:cNvPr>
          <p:cNvGrpSpPr/>
          <p:nvPr/>
        </p:nvGrpSpPr>
        <p:grpSpPr>
          <a:xfrm>
            <a:off x="233589" y="1075351"/>
            <a:ext cx="6382365" cy="1569659"/>
            <a:chOff x="14914305" y="12654122"/>
            <a:chExt cx="6382365" cy="1569663"/>
          </a:xfrm>
        </p:grpSpPr>
        <p:sp>
          <p:nvSpPr>
            <p:cNvPr id="114" name="TextBox 113">
              <a:extLst>
                <a:ext uri="{FF2B5EF4-FFF2-40B4-BE49-F238E27FC236}">
                  <a16:creationId xmlns="" xmlns:a16="http://schemas.microsoft.com/office/drawing/2014/main" id="{7DC28EA3-4113-457E-9220-95A3A4E506BC}"/>
                </a:ext>
              </a:extLst>
            </p:cNvPr>
            <p:cNvSpPr txBox="1"/>
            <p:nvPr/>
          </p:nvSpPr>
          <p:spPr>
            <a:xfrm>
              <a:off x="14914305" y="12654122"/>
              <a:ext cx="6382365" cy="156966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24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="" xmlns:a16="http://schemas.microsoft.com/office/drawing/2014/main" id="{24958482-3E6D-4D8B-8D19-97A011A756AE}"/>
                </a:ext>
              </a:extLst>
            </p:cNvPr>
            <p:cNvGrpSpPr/>
            <p:nvPr/>
          </p:nvGrpSpPr>
          <p:grpSpPr>
            <a:xfrm>
              <a:off x="15061790" y="13141968"/>
              <a:ext cx="6126480" cy="229362"/>
              <a:chOff x="15061790" y="13141968"/>
              <a:chExt cx="6126480" cy="229362"/>
            </a:xfrm>
          </p:grpSpPr>
          <p:grpSp>
            <p:nvGrpSpPr>
              <p:cNvPr id="138" name="Group 137">
                <a:extLst>
                  <a:ext uri="{FF2B5EF4-FFF2-40B4-BE49-F238E27FC236}">
                    <a16:creationId xmlns="" xmlns:a16="http://schemas.microsoft.com/office/drawing/2014/main" id="{6FDD8F41-5E93-443D-9F04-F460BCE66B02}"/>
                  </a:ext>
                </a:extLst>
              </p:cNvPr>
              <p:cNvGrpSpPr/>
              <p:nvPr/>
            </p:nvGrpSpPr>
            <p:grpSpPr>
              <a:xfrm>
                <a:off x="15061790" y="13142349"/>
                <a:ext cx="6126480" cy="228981"/>
                <a:chOff x="14718890" y="13951974"/>
                <a:chExt cx="6126480" cy="228981"/>
              </a:xfrm>
            </p:grpSpPr>
            <p:sp>
              <p:nvSpPr>
                <p:cNvPr id="143" name="Rectangle 142">
                  <a:extLst>
                    <a:ext uri="{FF2B5EF4-FFF2-40B4-BE49-F238E27FC236}">
                      <a16:creationId xmlns="" xmlns:a16="http://schemas.microsoft.com/office/drawing/2014/main" id="{1A004083-407E-460A-B5B3-4FD4885D8640}"/>
                    </a:ext>
                  </a:extLst>
                </p:cNvPr>
                <p:cNvSpPr/>
                <p:nvPr/>
              </p:nvSpPr>
              <p:spPr>
                <a:xfrm>
                  <a:off x="14718890" y="13951974"/>
                  <a:ext cx="6126480" cy="2286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144" name="Rectangle 143">
                  <a:extLst>
                    <a:ext uri="{FF2B5EF4-FFF2-40B4-BE49-F238E27FC236}">
                      <a16:creationId xmlns="" xmlns:a16="http://schemas.microsoft.com/office/drawing/2014/main" id="{98ECBB19-8307-4791-8561-4CE7C75204BD}"/>
                    </a:ext>
                  </a:extLst>
                </p:cNvPr>
                <p:cNvSpPr/>
                <p:nvPr/>
              </p:nvSpPr>
              <p:spPr>
                <a:xfrm>
                  <a:off x="14728415" y="13961499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39" name="Rectangle 138">
                <a:extLst>
                  <a:ext uri="{FF2B5EF4-FFF2-40B4-BE49-F238E27FC236}">
                    <a16:creationId xmlns="" xmlns:a16="http://schemas.microsoft.com/office/drawing/2014/main" id="{9E00D9C2-D1AC-4F48-9B0F-776AB96B3B5B}"/>
                  </a:ext>
                </a:extLst>
              </p:cNvPr>
              <p:cNvSpPr/>
              <p:nvPr/>
            </p:nvSpPr>
            <p:spPr>
              <a:xfrm>
                <a:off x="16306136" y="13141968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0" name="Rectangle 139">
                <a:extLst>
                  <a:ext uri="{FF2B5EF4-FFF2-40B4-BE49-F238E27FC236}">
                    <a16:creationId xmlns="" xmlns:a16="http://schemas.microsoft.com/office/drawing/2014/main" id="{BB2B96A1-BE77-4EBA-B520-CC6E66601AE9}"/>
                  </a:ext>
                </a:extLst>
              </p:cNvPr>
              <p:cNvSpPr/>
              <p:nvPr/>
            </p:nvSpPr>
            <p:spPr>
              <a:xfrm>
                <a:off x="17550482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="" xmlns:a16="http://schemas.microsoft.com/office/drawing/2014/main" id="{61E45BC6-CDF2-4DA8-9760-3DA06A831B3B}"/>
                  </a:ext>
                </a:extLst>
              </p:cNvPr>
              <p:cNvSpPr/>
              <p:nvPr/>
            </p:nvSpPr>
            <p:spPr>
              <a:xfrm>
                <a:off x="18785303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="" xmlns:a16="http://schemas.microsoft.com/office/drawing/2014/main" id="{C1B614DC-3F51-4B8B-ABEB-BB58754460E7}"/>
                  </a:ext>
                </a:extLst>
              </p:cNvPr>
              <p:cNvSpPr/>
              <p:nvPr/>
            </p:nvSpPr>
            <p:spPr>
              <a:xfrm>
                <a:off x="20029649" y="13151874"/>
                <a:ext cx="612648" cy="219456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117" name="TextBox 116">
              <a:extLst>
                <a:ext uri="{FF2B5EF4-FFF2-40B4-BE49-F238E27FC236}">
                  <a16:creationId xmlns="" xmlns:a16="http://schemas.microsoft.com/office/drawing/2014/main" id="{91A46B6F-6F5A-4FD8-85B0-27C90564FE6A}"/>
                </a:ext>
              </a:extLst>
            </p:cNvPr>
            <p:cNvSpPr txBox="1"/>
            <p:nvPr/>
          </p:nvSpPr>
          <p:spPr>
            <a:xfrm>
              <a:off x="1533678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="" xmlns:a16="http://schemas.microsoft.com/office/drawing/2014/main" id="{A0B39F25-A7B4-4E80-9BB6-8A74FDC83D46}"/>
                </a:ext>
              </a:extLst>
            </p:cNvPr>
            <p:cNvSpPr txBox="1"/>
            <p:nvPr/>
          </p:nvSpPr>
          <p:spPr>
            <a:xfrm>
              <a:off x="1599063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200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="" xmlns:a16="http://schemas.microsoft.com/office/drawing/2014/main" id="{9DBD534F-3F40-4CD7-9933-CF76FA78F289}"/>
                </a:ext>
              </a:extLst>
            </p:cNvPr>
            <p:cNvSpPr txBox="1"/>
            <p:nvPr/>
          </p:nvSpPr>
          <p:spPr>
            <a:xfrm>
              <a:off x="14958242" y="13362821"/>
              <a:ext cx="34015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="" xmlns:a16="http://schemas.microsoft.com/office/drawing/2014/main" id="{586200BA-B77E-478D-8FB6-58A573E21013}"/>
                </a:ext>
              </a:extLst>
            </p:cNvPr>
            <p:cNvSpPr txBox="1"/>
            <p:nvPr/>
          </p:nvSpPr>
          <p:spPr>
            <a:xfrm>
              <a:off x="16644485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300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="" xmlns:a16="http://schemas.microsoft.com/office/drawing/2014/main" id="{C59DB34D-CCBA-4C73-8251-6AE215D65B65}"/>
                </a:ext>
              </a:extLst>
            </p:cNvPr>
            <p:cNvSpPr txBox="1"/>
            <p:nvPr/>
          </p:nvSpPr>
          <p:spPr>
            <a:xfrm>
              <a:off x="17239340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400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="" xmlns:a16="http://schemas.microsoft.com/office/drawing/2014/main" id="{2A66DAEE-FA64-4616-A8A4-9D423A6D0489}"/>
                </a:ext>
              </a:extLst>
            </p:cNvPr>
            <p:cNvSpPr txBox="1"/>
            <p:nvPr/>
          </p:nvSpPr>
          <p:spPr>
            <a:xfrm>
              <a:off x="17863692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500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="" xmlns:a16="http://schemas.microsoft.com/office/drawing/2014/main" id="{BD9911DE-81E4-40BC-AE38-E31D58ADDE6C}"/>
                </a:ext>
              </a:extLst>
            </p:cNvPr>
            <p:cNvSpPr txBox="1"/>
            <p:nvPr/>
          </p:nvSpPr>
          <p:spPr>
            <a:xfrm>
              <a:off x="18488043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600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E9949ADB-8123-45D9-888B-B136F9B943CE}"/>
                </a:ext>
              </a:extLst>
            </p:cNvPr>
            <p:cNvSpPr txBox="1"/>
            <p:nvPr/>
          </p:nvSpPr>
          <p:spPr>
            <a:xfrm>
              <a:off x="19082897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700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="" xmlns:a16="http://schemas.microsoft.com/office/drawing/2014/main" id="{BE68E387-2A82-4739-9691-0D4EE7F8ED3D}"/>
                </a:ext>
              </a:extLst>
            </p:cNvPr>
            <p:cNvSpPr txBox="1"/>
            <p:nvPr/>
          </p:nvSpPr>
          <p:spPr>
            <a:xfrm>
              <a:off x="19707248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800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="" xmlns:a16="http://schemas.microsoft.com/office/drawing/2014/main" id="{0625423E-2981-4459-AD4D-F3DA36D25869}"/>
                </a:ext>
              </a:extLst>
            </p:cNvPr>
            <p:cNvSpPr txBox="1"/>
            <p:nvPr/>
          </p:nvSpPr>
          <p:spPr>
            <a:xfrm>
              <a:off x="20331599" y="13362821"/>
              <a:ext cx="612668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900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713110" y="1266843"/>
            <a:ext cx="5329770" cy="2117522"/>
            <a:chOff x="12713110" y="1266843"/>
            <a:chExt cx="5329770" cy="2117522"/>
          </a:xfrm>
        </p:grpSpPr>
        <p:sp>
          <p:nvSpPr>
            <p:cNvPr id="15" name="Freeform 14"/>
            <p:cNvSpPr/>
            <p:nvPr/>
          </p:nvSpPr>
          <p:spPr>
            <a:xfrm>
              <a:off x="12713110" y="1297858"/>
              <a:ext cx="2418735" cy="2086507"/>
            </a:xfrm>
            <a:custGeom>
              <a:avLst/>
              <a:gdLst>
                <a:gd name="connsiteX0" fmla="*/ 2418735 w 2418735"/>
                <a:gd name="connsiteY0" fmla="*/ 0 h 2064774"/>
                <a:gd name="connsiteX1" fmla="*/ 1917290 w 2418735"/>
                <a:gd name="connsiteY1" fmla="*/ 1356852 h 2064774"/>
                <a:gd name="connsiteX2" fmla="*/ 884903 w 2418735"/>
                <a:gd name="connsiteY2" fmla="*/ 2064774 h 2064774"/>
                <a:gd name="connsiteX3" fmla="*/ 0 w 2418735"/>
                <a:gd name="connsiteY3" fmla="*/ 1887794 h 2064774"/>
                <a:gd name="connsiteX0" fmla="*/ 2418735 w 2418735"/>
                <a:gd name="connsiteY0" fmla="*/ 0 h 2086507"/>
                <a:gd name="connsiteX1" fmla="*/ 1917290 w 2418735"/>
                <a:gd name="connsiteY1" fmla="*/ 1356852 h 2086507"/>
                <a:gd name="connsiteX2" fmla="*/ 884903 w 2418735"/>
                <a:gd name="connsiteY2" fmla="*/ 2064774 h 2086507"/>
                <a:gd name="connsiteX3" fmla="*/ 0 w 2418735"/>
                <a:gd name="connsiteY3" fmla="*/ 1887794 h 2086507"/>
                <a:gd name="connsiteX0" fmla="*/ 2418735 w 2418735"/>
                <a:gd name="connsiteY0" fmla="*/ 0 h 2086507"/>
                <a:gd name="connsiteX1" fmla="*/ 1917290 w 2418735"/>
                <a:gd name="connsiteY1" fmla="*/ 1356852 h 2086507"/>
                <a:gd name="connsiteX2" fmla="*/ 884903 w 2418735"/>
                <a:gd name="connsiteY2" fmla="*/ 2064774 h 2086507"/>
                <a:gd name="connsiteX3" fmla="*/ 0 w 2418735"/>
                <a:gd name="connsiteY3" fmla="*/ 1887794 h 2086507"/>
                <a:gd name="connsiteX0" fmla="*/ 2418735 w 2418735"/>
                <a:gd name="connsiteY0" fmla="*/ 0 h 2086507"/>
                <a:gd name="connsiteX1" fmla="*/ 1917290 w 2418735"/>
                <a:gd name="connsiteY1" fmla="*/ 1356852 h 2086507"/>
                <a:gd name="connsiteX2" fmla="*/ 884903 w 2418735"/>
                <a:gd name="connsiteY2" fmla="*/ 2064774 h 2086507"/>
                <a:gd name="connsiteX3" fmla="*/ 0 w 2418735"/>
                <a:gd name="connsiteY3" fmla="*/ 1887794 h 2086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8735" h="2086507">
                  <a:moveTo>
                    <a:pt x="2418735" y="0"/>
                  </a:moveTo>
                  <a:cubicBezTo>
                    <a:pt x="2314962" y="488498"/>
                    <a:pt x="2172929" y="1012723"/>
                    <a:pt x="1917290" y="1356852"/>
                  </a:cubicBezTo>
                  <a:cubicBezTo>
                    <a:pt x="1661651" y="1700981"/>
                    <a:pt x="1204451" y="1976284"/>
                    <a:pt x="884903" y="2064774"/>
                  </a:cubicBezTo>
                  <a:cubicBezTo>
                    <a:pt x="565355" y="2153264"/>
                    <a:pt x="294968" y="1946787"/>
                    <a:pt x="0" y="1887794"/>
                  </a:cubicBezTo>
                </a:path>
              </a:pathLst>
            </a:custGeom>
            <a:noFill/>
            <a:ln w="152400">
              <a:solidFill>
                <a:srgbClr val="CD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5325727" y="1266843"/>
              <a:ext cx="2717153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- 0100</a:t>
              </a:r>
            </a:p>
          </p:txBody>
        </p:sp>
        <p:sp>
          <p:nvSpPr>
            <p:cNvPr id="145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4153309" y="1654842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1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3079456" y="6505754"/>
            <a:ext cx="4279392" cy="2016454"/>
            <a:chOff x="23079456" y="6505754"/>
            <a:chExt cx="4279392" cy="2016454"/>
          </a:xfrm>
        </p:grpSpPr>
        <p:sp>
          <p:nvSpPr>
            <p:cNvPr id="18" name="Freeform 17"/>
            <p:cNvSpPr/>
            <p:nvPr/>
          </p:nvSpPr>
          <p:spPr>
            <a:xfrm>
              <a:off x="23079456" y="7351776"/>
              <a:ext cx="4279392" cy="1170432"/>
            </a:xfrm>
            <a:custGeom>
              <a:avLst/>
              <a:gdLst>
                <a:gd name="connsiteX0" fmla="*/ 4279392 w 4279392"/>
                <a:gd name="connsiteY0" fmla="*/ 0 h 1170432"/>
                <a:gd name="connsiteX1" fmla="*/ 2523744 w 4279392"/>
                <a:gd name="connsiteY1" fmla="*/ 109728 h 1170432"/>
                <a:gd name="connsiteX2" fmla="*/ 1133856 w 4279392"/>
                <a:gd name="connsiteY2" fmla="*/ 585216 h 1170432"/>
                <a:gd name="connsiteX3" fmla="*/ 0 w 4279392"/>
                <a:gd name="connsiteY3" fmla="*/ 1170432 h 1170432"/>
                <a:gd name="connsiteX0" fmla="*/ 4279392 w 4279392"/>
                <a:gd name="connsiteY0" fmla="*/ 0 h 1170432"/>
                <a:gd name="connsiteX1" fmla="*/ 2523744 w 4279392"/>
                <a:gd name="connsiteY1" fmla="*/ 109728 h 1170432"/>
                <a:gd name="connsiteX2" fmla="*/ 1133856 w 4279392"/>
                <a:gd name="connsiteY2" fmla="*/ 585216 h 1170432"/>
                <a:gd name="connsiteX3" fmla="*/ 0 w 4279392"/>
                <a:gd name="connsiteY3" fmla="*/ 1170432 h 1170432"/>
                <a:gd name="connsiteX0" fmla="*/ 4279392 w 4279392"/>
                <a:gd name="connsiteY0" fmla="*/ 0 h 1170432"/>
                <a:gd name="connsiteX1" fmla="*/ 2523744 w 4279392"/>
                <a:gd name="connsiteY1" fmla="*/ 109728 h 1170432"/>
                <a:gd name="connsiteX2" fmla="*/ 1133856 w 4279392"/>
                <a:gd name="connsiteY2" fmla="*/ 585216 h 1170432"/>
                <a:gd name="connsiteX3" fmla="*/ 0 w 4279392"/>
                <a:gd name="connsiteY3" fmla="*/ 1170432 h 11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9392" h="1170432">
                  <a:moveTo>
                    <a:pt x="4279392" y="0"/>
                  </a:moveTo>
                  <a:cubicBezTo>
                    <a:pt x="3694176" y="36576"/>
                    <a:pt x="3048000" y="12192"/>
                    <a:pt x="2523744" y="109728"/>
                  </a:cubicBezTo>
                  <a:cubicBezTo>
                    <a:pt x="1999488" y="207264"/>
                    <a:pt x="1554480" y="408432"/>
                    <a:pt x="1133856" y="585216"/>
                  </a:cubicBezTo>
                  <a:cubicBezTo>
                    <a:pt x="713232" y="762000"/>
                    <a:pt x="377952" y="975360"/>
                    <a:pt x="0" y="1170432"/>
                  </a:cubicBezTo>
                </a:path>
              </a:pathLst>
            </a:custGeom>
            <a:noFill/>
            <a:ln w="152400">
              <a:solidFill>
                <a:srgbClr val="9B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4622164" y="6505754"/>
              <a:ext cx="2717153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- 0215</a:t>
              </a:r>
            </a:p>
          </p:txBody>
        </p:sp>
        <p:sp>
          <p:nvSpPr>
            <p:cNvPr id="147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25659510" y="7641985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4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15897" y="234470"/>
            <a:ext cx="3435794" cy="5015956"/>
            <a:chOff x="5515897" y="234470"/>
            <a:chExt cx="3435794" cy="5015956"/>
          </a:xfrm>
        </p:grpSpPr>
        <p:grpSp>
          <p:nvGrpSpPr>
            <p:cNvPr id="24" name="Group 23"/>
            <p:cNvGrpSpPr/>
            <p:nvPr/>
          </p:nvGrpSpPr>
          <p:grpSpPr>
            <a:xfrm>
              <a:off x="5515897" y="234470"/>
              <a:ext cx="3435794" cy="5015956"/>
              <a:chOff x="5515897" y="234470"/>
              <a:chExt cx="3435794" cy="5015956"/>
            </a:xfrm>
          </p:grpSpPr>
          <p:sp>
            <p:nvSpPr>
              <p:cNvPr id="121" name="TextBox 120"/>
              <p:cNvSpPr txBox="1"/>
              <p:nvPr/>
            </p:nvSpPr>
            <p:spPr>
              <a:xfrm>
                <a:off x="6234538" y="234470"/>
                <a:ext cx="2717153" cy="64633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>
                    <a:solidFill>
                      <a:srgbClr val="000000"/>
                    </a:solidFill>
                    <a:latin typeface="Minion Pro Cond" panose="02040706060306020203" pitchFamily="18" charset="0"/>
                    <a:cs typeface="Times New Roman" panose="02020603050405020304" pitchFamily="18" charset="0"/>
                  </a:rPr>
                  <a:t>14 FEB - 0100</a:t>
                </a:r>
              </a:p>
            </p:txBody>
          </p:sp>
          <p:sp>
            <p:nvSpPr>
              <p:cNvPr id="16" name="Freeform 15"/>
              <p:cNvSpPr/>
              <p:nvPr/>
            </p:nvSpPr>
            <p:spPr>
              <a:xfrm>
                <a:off x="5515897" y="265471"/>
                <a:ext cx="3126658" cy="4984955"/>
              </a:xfrm>
              <a:custGeom>
                <a:avLst/>
                <a:gdLst>
                  <a:gd name="connsiteX0" fmla="*/ 0 w 3126658"/>
                  <a:gd name="connsiteY0" fmla="*/ 0 h 4984955"/>
                  <a:gd name="connsiteX1" fmla="*/ 2094271 w 3126658"/>
                  <a:gd name="connsiteY1" fmla="*/ 2979174 h 4984955"/>
                  <a:gd name="connsiteX2" fmla="*/ 3126658 w 3126658"/>
                  <a:gd name="connsiteY2" fmla="*/ 4984955 h 4984955"/>
                  <a:gd name="connsiteX0" fmla="*/ 0 w 3126658"/>
                  <a:gd name="connsiteY0" fmla="*/ 0 h 4984955"/>
                  <a:gd name="connsiteX1" fmla="*/ 2094271 w 3126658"/>
                  <a:gd name="connsiteY1" fmla="*/ 2979174 h 4984955"/>
                  <a:gd name="connsiteX2" fmla="*/ 3126658 w 3126658"/>
                  <a:gd name="connsiteY2" fmla="*/ 4984955 h 498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26658" h="4984955">
                    <a:moveTo>
                      <a:pt x="0" y="0"/>
                    </a:moveTo>
                    <a:cubicBezTo>
                      <a:pt x="698090" y="993058"/>
                      <a:pt x="1573161" y="2148348"/>
                      <a:pt x="2094271" y="2979174"/>
                    </a:cubicBezTo>
                    <a:cubicBezTo>
                      <a:pt x="2615381" y="3810000"/>
                      <a:pt x="2782529" y="4316361"/>
                      <a:pt x="3126658" y="4984955"/>
                    </a:cubicBezTo>
                  </a:path>
                </a:pathLst>
              </a:custGeom>
              <a:noFill/>
              <a:ln w="152400">
                <a:solidFill>
                  <a:srgbClr val="CD0000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150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7251767" y="1252071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17074" y="7707300"/>
            <a:ext cx="6945493" cy="1571572"/>
            <a:chOff x="817074" y="7707300"/>
            <a:chExt cx="6945493" cy="1571572"/>
          </a:xfrm>
        </p:grpSpPr>
        <p:grpSp>
          <p:nvGrpSpPr>
            <p:cNvPr id="25" name="Group 24"/>
            <p:cNvGrpSpPr/>
            <p:nvPr/>
          </p:nvGrpSpPr>
          <p:grpSpPr>
            <a:xfrm>
              <a:off x="817074" y="8041529"/>
              <a:ext cx="6945493" cy="1237343"/>
              <a:chOff x="817074" y="8041529"/>
              <a:chExt cx="6945493" cy="1237343"/>
            </a:xfrm>
          </p:grpSpPr>
          <p:sp>
            <p:nvSpPr>
              <p:cNvPr id="122" name="Freeform 121"/>
              <p:cNvSpPr/>
              <p:nvPr/>
            </p:nvSpPr>
            <p:spPr>
              <a:xfrm>
                <a:off x="3699496" y="8041529"/>
                <a:ext cx="4063071" cy="792739"/>
              </a:xfrm>
              <a:custGeom>
                <a:avLst/>
                <a:gdLst>
                  <a:gd name="connsiteX0" fmla="*/ 0 w 3421626"/>
                  <a:gd name="connsiteY0" fmla="*/ 0 h 1327355"/>
                  <a:gd name="connsiteX1" fmla="*/ 1209368 w 3421626"/>
                  <a:gd name="connsiteY1" fmla="*/ 235974 h 1327355"/>
                  <a:gd name="connsiteX2" fmla="*/ 2477729 w 3421626"/>
                  <a:gd name="connsiteY2" fmla="*/ 1150374 h 1327355"/>
                  <a:gd name="connsiteX3" fmla="*/ 3421626 w 3421626"/>
                  <a:gd name="connsiteY3" fmla="*/ 1327355 h 1327355"/>
                  <a:gd name="connsiteX0" fmla="*/ 0 w 3421626"/>
                  <a:gd name="connsiteY0" fmla="*/ 0 h 1327355"/>
                  <a:gd name="connsiteX1" fmla="*/ 1209368 w 3421626"/>
                  <a:gd name="connsiteY1" fmla="*/ 235974 h 1327355"/>
                  <a:gd name="connsiteX2" fmla="*/ 2477729 w 3421626"/>
                  <a:gd name="connsiteY2" fmla="*/ 1150374 h 1327355"/>
                  <a:gd name="connsiteX3" fmla="*/ 3421626 w 3421626"/>
                  <a:gd name="connsiteY3" fmla="*/ 1327355 h 1327355"/>
                  <a:gd name="connsiteX0" fmla="*/ 0 w 3421626"/>
                  <a:gd name="connsiteY0" fmla="*/ 0 h 1327355"/>
                  <a:gd name="connsiteX1" fmla="*/ 1209368 w 3421626"/>
                  <a:gd name="connsiteY1" fmla="*/ 235974 h 1327355"/>
                  <a:gd name="connsiteX2" fmla="*/ 2477729 w 3421626"/>
                  <a:gd name="connsiteY2" fmla="*/ 1150374 h 1327355"/>
                  <a:gd name="connsiteX3" fmla="*/ 3421626 w 3421626"/>
                  <a:gd name="connsiteY3" fmla="*/ 1327355 h 1327355"/>
                  <a:gd name="connsiteX0" fmla="*/ 0 w 3421626"/>
                  <a:gd name="connsiteY0" fmla="*/ 0 h 1327355"/>
                  <a:gd name="connsiteX1" fmla="*/ 1209368 w 3421626"/>
                  <a:gd name="connsiteY1" fmla="*/ 235974 h 1327355"/>
                  <a:gd name="connsiteX2" fmla="*/ 2477729 w 3421626"/>
                  <a:gd name="connsiteY2" fmla="*/ 1150374 h 1327355"/>
                  <a:gd name="connsiteX3" fmla="*/ 3421626 w 3421626"/>
                  <a:gd name="connsiteY3" fmla="*/ 1327355 h 1327355"/>
                  <a:gd name="connsiteX0" fmla="*/ 0 w 4063071"/>
                  <a:gd name="connsiteY0" fmla="*/ 1882592 h 1882791"/>
                  <a:gd name="connsiteX1" fmla="*/ 1850813 w 4063071"/>
                  <a:gd name="connsiteY1" fmla="*/ 16810 h 1882791"/>
                  <a:gd name="connsiteX2" fmla="*/ 3119174 w 4063071"/>
                  <a:gd name="connsiteY2" fmla="*/ 931210 h 1882791"/>
                  <a:gd name="connsiteX3" fmla="*/ 4063071 w 4063071"/>
                  <a:gd name="connsiteY3" fmla="*/ 1108191 h 1882791"/>
                  <a:gd name="connsiteX0" fmla="*/ 0 w 4063071"/>
                  <a:gd name="connsiteY0" fmla="*/ 974843 h 978375"/>
                  <a:gd name="connsiteX1" fmla="*/ 1714336 w 4063071"/>
                  <a:gd name="connsiteY1" fmla="*/ 760440 h 978375"/>
                  <a:gd name="connsiteX2" fmla="*/ 3119174 w 4063071"/>
                  <a:gd name="connsiteY2" fmla="*/ 23461 h 978375"/>
                  <a:gd name="connsiteX3" fmla="*/ 4063071 w 4063071"/>
                  <a:gd name="connsiteY3" fmla="*/ 200442 h 978375"/>
                  <a:gd name="connsiteX0" fmla="*/ 0 w 4063071"/>
                  <a:gd name="connsiteY0" fmla="*/ 790412 h 792739"/>
                  <a:gd name="connsiteX1" fmla="*/ 1714336 w 4063071"/>
                  <a:gd name="connsiteY1" fmla="*/ 576009 h 792739"/>
                  <a:gd name="connsiteX2" fmla="*/ 2873514 w 4063071"/>
                  <a:gd name="connsiteY2" fmla="*/ 166577 h 792739"/>
                  <a:gd name="connsiteX3" fmla="*/ 4063071 w 4063071"/>
                  <a:gd name="connsiteY3" fmla="*/ 16011 h 792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63071" h="792739">
                    <a:moveTo>
                      <a:pt x="0" y="790412"/>
                    </a:moveTo>
                    <a:cubicBezTo>
                      <a:pt x="422173" y="811920"/>
                      <a:pt x="1235417" y="679981"/>
                      <a:pt x="1714336" y="576009"/>
                    </a:cubicBezTo>
                    <a:cubicBezTo>
                      <a:pt x="2193255" y="472037"/>
                      <a:pt x="2482058" y="259910"/>
                      <a:pt x="2873514" y="166577"/>
                    </a:cubicBezTo>
                    <a:cubicBezTo>
                      <a:pt x="3264970" y="73244"/>
                      <a:pt x="3748439" y="-42983"/>
                      <a:pt x="4063071" y="16011"/>
                    </a:cubicBezTo>
                  </a:path>
                </a:pathLst>
              </a:custGeom>
              <a:noFill/>
              <a:ln w="152400">
                <a:solidFill>
                  <a:srgbClr val="CD0000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23" name="TextBox 122"/>
              <p:cNvSpPr txBox="1"/>
              <p:nvPr/>
            </p:nvSpPr>
            <p:spPr>
              <a:xfrm>
                <a:off x="817074" y="8632541"/>
                <a:ext cx="2717153" cy="64633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>
                    <a:solidFill>
                      <a:srgbClr val="000000"/>
                    </a:solidFill>
                    <a:latin typeface="Minion Pro Cond" panose="02040706060306020203" pitchFamily="18" charset="0"/>
                    <a:cs typeface="Times New Roman" panose="02020603050405020304" pitchFamily="18" charset="0"/>
                  </a:rPr>
                  <a:t>14 FEB - 0100</a:t>
                </a:r>
              </a:p>
            </p:txBody>
          </p:sp>
        </p:grpSp>
        <p:sp>
          <p:nvSpPr>
            <p:cNvPr id="151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4693624" y="7707300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87647" y="11647929"/>
            <a:ext cx="7907424" cy="2304027"/>
            <a:chOff x="587647" y="11647929"/>
            <a:chExt cx="7907424" cy="2304027"/>
          </a:xfrm>
        </p:grpSpPr>
        <p:grpSp>
          <p:nvGrpSpPr>
            <p:cNvPr id="26" name="Group 25"/>
            <p:cNvGrpSpPr/>
            <p:nvPr/>
          </p:nvGrpSpPr>
          <p:grpSpPr>
            <a:xfrm>
              <a:off x="587647" y="11916697"/>
              <a:ext cx="7907424" cy="2035259"/>
              <a:chOff x="587647" y="11916697"/>
              <a:chExt cx="7907424" cy="2035259"/>
            </a:xfrm>
          </p:grpSpPr>
          <p:sp>
            <p:nvSpPr>
              <p:cNvPr id="17" name="Freeform 16"/>
              <p:cNvSpPr/>
              <p:nvPr/>
            </p:nvSpPr>
            <p:spPr>
              <a:xfrm>
                <a:off x="3539613" y="11916697"/>
                <a:ext cx="4955458" cy="1681316"/>
              </a:xfrm>
              <a:custGeom>
                <a:avLst/>
                <a:gdLst>
                  <a:gd name="connsiteX0" fmla="*/ 0 w 4955458"/>
                  <a:gd name="connsiteY0" fmla="*/ 1681316 h 1681316"/>
                  <a:gd name="connsiteX1" fmla="*/ 1091381 w 4955458"/>
                  <a:gd name="connsiteY1" fmla="*/ 1091380 h 1681316"/>
                  <a:gd name="connsiteX2" fmla="*/ 2300748 w 4955458"/>
                  <a:gd name="connsiteY2" fmla="*/ 1150374 h 1681316"/>
                  <a:gd name="connsiteX3" fmla="*/ 3008671 w 4955458"/>
                  <a:gd name="connsiteY3" fmla="*/ 589935 h 1681316"/>
                  <a:gd name="connsiteX4" fmla="*/ 3716593 w 4955458"/>
                  <a:gd name="connsiteY4" fmla="*/ 412955 h 1681316"/>
                  <a:gd name="connsiteX5" fmla="*/ 4955458 w 4955458"/>
                  <a:gd name="connsiteY5" fmla="*/ 0 h 1681316"/>
                  <a:gd name="connsiteX0" fmla="*/ 0 w 4955458"/>
                  <a:gd name="connsiteY0" fmla="*/ 1681316 h 1681316"/>
                  <a:gd name="connsiteX1" fmla="*/ 1091381 w 4955458"/>
                  <a:gd name="connsiteY1" fmla="*/ 1091380 h 1681316"/>
                  <a:gd name="connsiteX2" fmla="*/ 2300748 w 4955458"/>
                  <a:gd name="connsiteY2" fmla="*/ 1150374 h 1681316"/>
                  <a:gd name="connsiteX3" fmla="*/ 3008671 w 4955458"/>
                  <a:gd name="connsiteY3" fmla="*/ 589935 h 1681316"/>
                  <a:gd name="connsiteX4" fmla="*/ 3716593 w 4955458"/>
                  <a:gd name="connsiteY4" fmla="*/ 412955 h 1681316"/>
                  <a:gd name="connsiteX5" fmla="*/ 4955458 w 4955458"/>
                  <a:gd name="connsiteY5" fmla="*/ 0 h 1681316"/>
                  <a:gd name="connsiteX0" fmla="*/ 0 w 4955458"/>
                  <a:gd name="connsiteY0" fmla="*/ 1681316 h 1681316"/>
                  <a:gd name="connsiteX1" fmla="*/ 1091381 w 4955458"/>
                  <a:gd name="connsiteY1" fmla="*/ 1091380 h 1681316"/>
                  <a:gd name="connsiteX2" fmla="*/ 2300748 w 4955458"/>
                  <a:gd name="connsiteY2" fmla="*/ 1150374 h 1681316"/>
                  <a:gd name="connsiteX3" fmla="*/ 3008671 w 4955458"/>
                  <a:gd name="connsiteY3" fmla="*/ 589935 h 1681316"/>
                  <a:gd name="connsiteX4" fmla="*/ 3716593 w 4955458"/>
                  <a:gd name="connsiteY4" fmla="*/ 412955 h 1681316"/>
                  <a:gd name="connsiteX5" fmla="*/ 4955458 w 4955458"/>
                  <a:gd name="connsiteY5" fmla="*/ 0 h 1681316"/>
                  <a:gd name="connsiteX0" fmla="*/ 0 w 4955458"/>
                  <a:gd name="connsiteY0" fmla="*/ 1681316 h 1681316"/>
                  <a:gd name="connsiteX1" fmla="*/ 1091381 w 4955458"/>
                  <a:gd name="connsiteY1" fmla="*/ 1091380 h 1681316"/>
                  <a:gd name="connsiteX2" fmla="*/ 2300748 w 4955458"/>
                  <a:gd name="connsiteY2" fmla="*/ 1150374 h 1681316"/>
                  <a:gd name="connsiteX3" fmla="*/ 3008671 w 4955458"/>
                  <a:gd name="connsiteY3" fmla="*/ 589935 h 1681316"/>
                  <a:gd name="connsiteX4" fmla="*/ 3716593 w 4955458"/>
                  <a:gd name="connsiteY4" fmla="*/ 412955 h 1681316"/>
                  <a:gd name="connsiteX5" fmla="*/ 4955458 w 4955458"/>
                  <a:gd name="connsiteY5" fmla="*/ 0 h 1681316"/>
                  <a:gd name="connsiteX0" fmla="*/ 0 w 4955458"/>
                  <a:gd name="connsiteY0" fmla="*/ 1681316 h 1681316"/>
                  <a:gd name="connsiteX1" fmla="*/ 1091381 w 4955458"/>
                  <a:gd name="connsiteY1" fmla="*/ 1091380 h 1681316"/>
                  <a:gd name="connsiteX2" fmla="*/ 2300748 w 4955458"/>
                  <a:gd name="connsiteY2" fmla="*/ 1150374 h 1681316"/>
                  <a:gd name="connsiteX3" fmla="*/ 3008671 w 4955458"/>
                  <a:gd name="connsiteY3" fmla="*/ 589935 h 1681316"/>
                  <a:gd name="connsiteX4" fmla="*/ 3716593 w 4955458"/>
                  <a:gd name="connsiteY4" fmla="*/ 412955 h 1681316"/>
                  <a:gd name="connsiteX5" fmla="*/ 4955458 w 4955458"/>
                  <a:gd name="connsiteY5" fmla="*/ 0 h 168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5458" h="1681316">
                    <a:moveTo>
                      <a:pt x="0" y="1681316"/>
                    </a:moveTo>
                    <a:cubicBezTo>
                      <a:pt x="363794" y="1484671"/>
                      <a:pt x="707923" y="1179870"/>
                      <a:pt x="1091381" y="1091380"/>
                    </a:cubicBezTo>
                    <a:cubicBezTo>
                      <a:pt x="1474839" y="1002890"/>
                      <a:pt x="2064774" y="1337187"/>
                      <a:pt x="2300748" y="1150374"/>
                    </a:cubicBezTo>
                    <a:lnTo>
                      <a:pt x="3008671" y="589935"/>
                    </a:lnTo>
                    <a:cubicBezTo>
                      <a:pt x="3244645" y="467032"/>
                      <a:pt x="3303638" y="550607"/>
                      <a:pt x="3716593" y="412955"/>
                    </a:cubicBezTo>
                    <a:lnTo>
                      <a:pt x="4955458" y="0"/>
                    </a:lnTo>
                  </a:path>
                </a:pathLst>
              </a:custGeom>
              <a:noFill/>
              <a:ln w="152400">
                <a:solidFill>
                  <a:srgbClr val="CD0000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Minion Pro Cond" panose="02040706060306020203" pitchFamily="18" charset="0"/>
                </a:endParaRP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587647" y="13305625"/>
                <a:ext cx="2717153" cy="64633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>
                    <a:solidFill>
                      <a:srgbClr val="000000"/>
                    </a:solidFill>
                    <a:latin typeface="Minion Pro Cond" panose="02040706060306020203" pitchFamily="18" charset="0"/>
                    <a:cs typeface="Times New Roman" panose="02020603050405020304" pitchFamily="18" charset="0"/>
                  </a:rPr>
                  <a:t>14 FEB - 0100</a:t>
                </a:r>
              </a:p>
            </p:txBody>
          </p:sp>
        </p:grpSp>
        <p:sp>
          <p:nvSpPr>
            <p:cNvPr id="152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5989024" y="11647929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2</a:t>
              </a:r>
            </a:p>
          </p:txBody>
        </p:sp>
      </p:grpSp>
      <p:sp>
        <p:nvSpPr>
          <p:cNvPr id="153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8568938" y="7598442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2019709" y="12618720"/>
            <a:ext cx="3122755" cy="4315968"/>
            <a:chOff x="12019709" y="12618720"/>
            <a:chExt cx="3122755" cy="4315968"/>
          </a:xfrm>
        </p:grpSpPr>
        <p:sp>
          <p:nvSpPr>
            <p:cNvPr id="19" name="Freeform 18"/>
            <p:cNvSpPr/>
            <p:nvPr/>
          </p:nvSpPr>
          <p:spPr>
            <a:xfrm>
              <a:off x="12655296" y="12618720"/>
              <a:ext cx="2487168" cy="4315968"/>
            </a:xfrm>
            <a:custGeom>
              <a:avLst/>
              <a:gdLst>
                <a:gd name="connsiteX0" fmla="*/ 2487168 w 2487168"/>
                <a:gd name="connsiteY0" fmla="*/ 4315968 h 4315968"/>
                <a:gd name="connsiteX1" fmla="*/ 1975104 w 2487168"/>
                <a:gd name="connsiteY1" fmla="*/ 2852928 h 4315968"/>
                <a:gd name="connsiteX2" fmla="*/ 1609344 w 2487168"/>
                <a:gd name="connsiteY2" fmla="*/ 2121408 h 4315968"/>
                <a:gd name="connsiteX3" fmla="*/ 1024128 w 2487168"/>
                <a:gd name="connsiteY3" fmla="*/ 1280160 h 4315968"/>
                <a:gd name="connsiteX4" fmla="*/ 0 w 2487168"/>
                <a:gd name="connsiteY4" fmla="*/ 0 h 431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168" h="4315968">
                  <a:moveTo>
                    <a:pt x="2487168" y="4315968"/>
                  </a:moveTo>
                  <a:lnTo>
                    <a:pt x="1975104" y="2852928"/>
                  </a:lnTo>
                  <a:lnTo>
                    <a:pt x="1609344" y="2121408"/>
                  </a:lnTo>
                  <a:lnTo>
                    <a:pt x="1024128" y="1280160"/>
                  </a:lnTo>
                  <a:lnTo>
                    <a:pt x="0" y="0"/>
                  </a:lnTo>
                </a:path>
              </a:pathLst>
            </a:custGeom>
            <a:noFill/>
            <a:ln w="152400">
              <a:solidFill>
                <a:srgbClr val="69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55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2019709" y="13596470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5</a:t>
              </a:r>
            </a:p>
          </p:txBody>
        </p:sp>
      </p:grpSp>
      <p:sp>
        <p:nvSpPr>
          <p:cNvPr id="156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4719366" y="258012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grpSp>
        <p:nvGrpSpPr>
          <p:cNvPr id="146" name="Group 145"/>
          <p:cNvGrpSpPr/>
          <p:nvPr/>
        </p:nvGrpSpPr>
        <p:grpSpPr>
          <a:xfrm>
            <a:off x="12233344" y="6137764"/>
            <a:ext cx="2559380" cy="3753853"/>
            <a:chOff x="1498166" y="7988968"/>
            <a:chExt cx="2559380" cy="3753853"/>
          </a:xfrm>
        </p:grpSpPr>
        <p:sp>
          <p:nvSpPr>
            <p:cNvPr id="148" name="Rectangle 147"/>
            <p:cNvSpPr/>
            <p:nvPr/>
          </p:nvSpPr>
          <p:spPr>
            <a:xfrm>
              <a:off x="1556770" y="7988968"/>
              <a:ext cx="2500776" cy="1540042"/>
            </a:xfrm>
            <a:prstGeom prst="rect">
              <a:avLst/>
            </a:prstGeom>
            <a:solidFill>
              <a:srgbClr val="FFFFF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148"/>
            <p:cNvGrpSpPr/>
            <p:nvPr/>
          </p:nvGrpSpPr>
          <p:grpSpPr>
            <a:xfrm>
              <a:off x="1498166" y="8010967"/>
              <a:ext cx="2171810" cy="1482798"/>
              <a:chOff x="3876314" y="900113"/>
              <a:chExt cx="1199597" cy="819018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4419600" y="900113"/>
                <a:ext cx="471488" cy="323850"/>
              </a:xfrm>
              <a:prstGeom prst="rect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4529524" y="976385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4767649" y="976385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1" name="Group 160"/>
              <p:cNvGrpSpPr/>
              <p:nvPr/>
            </p:nvGrpSpPr>
            <p:grpSpPr>
              <a:xfrm>
                <a:off x="3876314" y="976385"/>
                <a:ext cx="1199597" cy="742746"/>
                <a:chOff x="4880815" y="828675"/>
                <a:chExt cx="1199597" cy="742746"/>
              </a:xfrm>
            </p:grpSpPr>
            <p:sp>
              <p:nvSpPr>
                <p:cNvPr id="162" name="Freeform 161"/>
                <p:cNvSpPr/>
                <p:nvPr/>
              </p:nvSpPr>
              <p:spPr>
                <a:xfrm>
                  <a:off x="5657850" y="828675"/>
                  <a:ext cx="0" cy="400050"/>
                </a:xfrm>
                <a:custGeom>
                  <a:avLst/>
                  <a:gdLst>
                    <a:gd name="connsiteX0" fmla="*/ 0 w 0"/>
                    <a:gd name="connsiteY0" fmla="*/ 400050 h 400050"/>
                    <a:gd name="connsiteX1" fmla="*/ 0 w 0"/>
                    <a:gd name="connsiteY1" fmla="*/ 0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400050">
                      <a:moveTo>
                        <a:pt x="0" y="40005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3" name="Group 162"/>
                <p:cNvGrpSpPr/>
                <p:nvPr/>
              </p:nvGrpSpPr>
              <p:grpSpPr>
                <a:xfrm>
                  <a:off x="4880815" y="999851"/>
                  <a:ext cx="1199597" cy="571570"/>
                  <a:chOff x="3221833" y="438150"/>
                  <a:chExt cx="1199597" cy="57157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3585570" y="439616"/>
                    <a:ext cx="835860" cy="507118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>
                    <a:off x="3576637" y="438150"/>
                    <a:ext cx="823913" cy="504825"/>
                  </a:xfrm>
                  <a:custGeom>
                    <a:avLst/>
                    <a:gdLst>
                      <a:gd name="connsiteX0" fmla="*/ 0 w 823913"/>
                      <a:gd name="connsiteY0" fmla="*/ 504825 h 504825"/>
                      <a:gd name="connsiteX1" fmla="*/ 823913 w 823913"/>
                      <a:gd name="connsiteY1" fmla="*/ 0 h 504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23913" h="504825">
                        <a:moveTo>
                          <a:pt x="0" y="504825"/>
                        </a:moveTo>
                        <a:lnTo>
                          <a:pt x="82391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Freeform 165"/>
                  <p:cNvSpPr/>
                  <p:nvPr/>
                </p:nvSpPr>
                <p:spPr>
                  <a:xfrm>
                    <a:off x="3590925" y="438150"/>
                    <a:ext cx="814388" cy="495300"/>
                  </a:xfrm>
                  <a:custGeom>
                    <a:avLst/>
                    <a:gdLst>
                      <a:gd name="connsiteX0" fmla="*/ 0 w 814388"/>
                      <a:gd name="connsiteY0" fmla="*/ 0 h 495300"/>
                      <a:gd name="connsiteX1" fmla="*/ 814388 w 814388"/>
                      <a:gd name="connsiteY1" fmla="*/ 495300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14388" h="495300">
                        <a:moveTo>
                          <a:pt x="0" y="0"/>
                        </a:moveTo>
                        <a:lnTo>
                          <a:pt x="814388" y="49530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TextBox 166"/>
                  <p:cNvSpPr txBox="1"/>
                  <p:nvPr/>
                </p:nvSpPr>
                <p:spPr>
                  <a:xfrm>
                    <a:off x="3221833" y="452436"/>
                    <a:ext cx="269626" cy="46166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 </a:t>
                    </a:r>
                  </a:p>
                </p:txBody>
              </p:sp>
              <p:sp>
                <p:nvSpPr>
                  <p:cNvPr id="168" name="TextBox 167"/>
                  <p:cNvSpPr txBox="1"/>
                  <p:nvPr/>
                </p:nvSpPr>
                <p:spPr>
                  <a:xfrm>
                    <a:off x="3234182" y="652721"/>
                    <a:ext cx="418092" cy="3569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3600" b="1" dirty="0">
                        <a:latin typeface="Minion Pro Cond" panose="02040706060306020203" pitchFamily="18" charset="0"/>
                        <a:cs typeface="Arial" panose="020B0604020202020204" pitchFamily="34" charset="0"/>
                      </a:rPr>
                      <a:t>23 </a:t>
                    </a:r>
                  </a:p>
                </p:txBody>
              </p:sp>
            </p:grpSp>
          </p:grpSp>
        </p:grpSp>
        <p:sp>
          <p:nvSpPr>
            <p:cNvPr id="154" name="Freeform 153"/>
            <p:cNvSpPr/>
            <p:nvPr/>
          </p:nvSpPr>
          <p:spPr>
            <a:xfrm>
              <a:off x="2141621" y="8446168"/>
              <a:ext cx="72190" cy="3296653"/>
            </a:xfrm>
            <a:custGeom>
              <a:avLst/>
              <a:gdLst>
                <a:gd name="connsiteX0" fmla="*/ 0 w 72190"/>
                <a:gd name="connsiteY0" fmla="*/ 0 h 3296653"/>
                <a:gd name="connsiteX1" fmla="*/ 72190 w 72190"/>
                <a:gd name="connsiteY1" fmla="*/ 3296653 h 329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90" h="3296653">
                  <a:moveTo>
                    <a:pt x="0" y="0"/>
                  </a:moveTo>
                  <a:lnTo>
                    <a:pt x="72190" y="3296653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3051433" y="8582993"/>
            <a:ext cx="867767" cy="1373807"/>
            <a:chOff x="13051433" y="8582993"/>
            <a:chExt cx="867767" cy="1373807"/>
          </a:xfrm>
        </p:grpSpPr>
        <p:sp>
          <p:nvSpPr>
            <p:cNvPr id="157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3051433" y="8582993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8</a:t>
              </a:r>
            </a:p>
          </p:txBody>
        </p:sp>
        <p:sp>
          <p:nvSpPr>
            <p:cNvPr id="9" name="Explosion 2 8"/>
            <p:cNvSpPr/>
            <p:nvPr/>
          </p:nvSpPr>
          <p:spPr>
            <a:xfrm>
              <a:off x="13072533" y="9347200"/>
              <a:ext cx="846667" cy="609600"/>
            </a:xfrm>
            <a:prstGeom prst="irregularSeal2">
              <a:avLst/>
            </a:prstGeom>
            <a:solidFill>
              <a:srgbClr val="FF0000"/>
            </a:solidFill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9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7378766" y="11512460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7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0375077" y="8632541"/>
            <a:ext cx="1162776" cy="2503479"/>
            <a:chOff x="10375077" y="8632541"/>
            <a:chExt cx="1162776" cy="2503479"/>
          </a:xfrm>
        </p:grpSpPr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75077" y="8632541"/>
              <a:ext cx="1052074" cy="1828800"/>
            </a:xfrm>
            <a:prstGeom prst="rect">
              <a:avLst/>
            </a:prstGeom>
            <a:ln w="76200">
              <a:solidFill>
                <a:srgbClr val="0070C0"/>
              </a:solidFill>
            </a:ln>
          </p:spPr>
        </p:pic>
        <p:sp>
          <p:nvSpPr>
            <p:cNvPr id="170" name="5-Point Star 136">
              <a:extLst>
                <a:ext uri="{FF2B5EF4-FFF2-40B4-BE49-F238E27FC236}">
                  <a16:creationId xmlns="" xmlns:a16="http://schemas.microsoft.com/office/drawing/2014/main" id="{DB6081DE-0B22-4C76-A322-3FB8B113B17B}"/>
                </a:ext>
              </a:extLst>
            </p:cNvPr>
            <p:cNvSpPr/>
            <p:nvPr/>
          </p:nvSpPr>
          <p:spPr>
            <a:xfrm>
              <a:off x="10951699" y="10479527"/>
              <a:ext cx="586154" cy="656493"/>
            </a:xfrm>
            <a:prstGeom prst="star5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>
                  <a:solidFill>
                    <a:schemeClr val="tx1"/>
                  </a:solidFill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6480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 animBg="1"/>
      <p:bldP spid="153" grpId="1" animBg="1"/>
      <p:bldP spid="156" grpId="0" animBg="1"/>
      <p:bldP spid="156" grpId="1" animBg="1"/>
      <p:bldP spid="169" grpId="0" animBg="1"/>
      <p:bldP spid="16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7875434" y="3151160"/>
            <a:ext cx="15997325" cy="11445452"/>
            <a:chOff x="7875432" y="3151157"/>
            <a:chExt cx="15997324" cy="11445451"/>
          </a:xfrm>
        </p:grpSpPr>
        <p:sp>
          <p:nvSpPr>
            <p:cNvPr id="1839" name="TextBox 1838"/>
            <p:cNvSpPr txBox="1"/>
            <p:nvPr/>
          </p:nvSpPr>
          <p:spPr>
            <a:xfrm>
              <a:off x="12632824" y="9864060"/>
              <a:ext cx="29345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Chipyong-ni</a:t>
              </a:r>
            </a:p>
          </p:txBody>
        </p:sp>
        <p:sp>
          <p:nvSpPr>
            <p:cNvPr id="1849" name="Freeform 1848"/>
            <p:cNvSpPr/>
            <p:nvPr/>
          </p:nvSpPr>
          <p:spPr>
            <a:xfrm>
              <a:off x="10188677" y="11752006"/>
              <a:ext cx="3483692" cy="2774583"/>
            </a:xfrm>
            <a:custGeom>
              <a:avLst/>
              <a:gdLst>
                <a:gd name="connsiteX0" fmla="*/ 0 w 3274142"/>
                <a:gd name="connsiteY0" fmla="*/ 2654710 h 2654710"/>
                <a:gd name="connsiteX1" fmla="*/ 707923 w 3274142"/>
                <a:gd name="connsiteY1" fmla="*/ 2654710 h 2654710"/>
                <a:gd name="connsiteX2" fmla="*/ 1769807 w 3274142"/>
                <a:gd name="connsiteY2" fmla="*/ 2271252 h 2654710"/>
                <a:gd name="connsiteX3" fmla="*/ 2595717 w 3274142"/>
                <a:gd name="connsiteY3" fmla="*/ 1150375 h 2654710"/>
                <a:gd name="connsiteX4" fmla="*/ 2861188 w 3274142"/>
                <a:gd name="connsiteY4" fmla="*/ 147484 h 2654710"/>
                <a:gd name="connsiteX5" fmla="*/ 3274142 w 3274142"/>
                <a:gd name="connsiteY5" fmla="*/ 0 h 2654710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274142"/>
                <a:gd name="connsiteY0" fmla="*/ 2654710 h 2683114"/>
                <a:gd name="connsiteX1" fmla="*/ 707923 w 3274142"/>
                <a:gd name="connsiteY1" fmla="*/ 2654710 h 2683114"/>
                <a:gd name="connsiteX2" fmla="*/ 1769807 w 3274142"/>
                <a:gd name="connsiteY2" fmla="*/ 2271252 h 2683114"/>
                <a:gd name="connsiteX3" fmla="*/ 2595717 w 3274142"/>
                <a:gd name="connsiteY3" fmla="*/ 1150375 h 2683114"/>
                <a:gd name="connsiteX4" fmla="*/ 2861188 w 3274142"/>
                <a:gd name="connsiteY4" fmla="*/ 147484 h 2683114"/>
                <a:gd name="connsiteX5" fmla="*/ 3274142 w 3274142"/>
                <a:gd name="connsiteY5" fmla="*/ 0 h 26831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61188 w 3407492"/>
                <a:gd name="connsiteY4" fmla="*/ 223684 h 2759314"/>
                <a:gd name="connsiteX5" fmla="*/ 3407492 w 3407492"/>
                <a:gd name="connsiteY5" fmla="*/ 0 h 2759314"/>
                <a:gd name="connsiteX0" fmla="*/ 0 w 3407492"/>
                <a:gd name="connsiteY0" fmla="*/ 2730910 h 2759314"/>
                <a:gd name="connsiteX1" fmla="*/ 707923 w 3407492"/>
                <a:gd name="connsiteY1" fmla="*/ 2730910 h 2759314"/>
                <a:gd name="connsiteX2" fmla="*/ 1769807 w 3407492"/>
                <a:gd name="connsiteY2" fmla="*/ 2347452 h 2759314"/>
                <a:gd name="connsiteX3" fmla="*/ 2595717 w 3407492"/>
                <a:gd name="connsiteY3" fmla="*/ 1226575 h 2759314"/>
                <a:gd name="connsiteX4" fmla="*/ 2832613 w 3407492"/>
                <a:gd name="connsiteY4" fmla="*/ 299884 h 2759314"/>
                <a:gd name="connsiteX5" fmla="*/ 3407492 w 3407492"/>
                <a:gd name="connsiteY5" fmla="*/ 0 h 2759314"/>
                <a:gd name="connsiteX0" fmla="*/ 0 w 3483692"/>
                <a:gd name="connsiteY0" fmla="*/ 2740435 h 2762712"/>
                <a:gd name="connsiteX1" fmla="*/ 784123 w 3483692"/>
                <a:gd name="connsiteY1" fmla="*/ 2730910 h 2762712"/>
                <a:gd name="connsiteX2" fmla="*/ 1846007 w 3483692"/>
                <a:gd name="connsiteY2" fmla="*/ 2347452 h 2762712"/>
                <a:gd name="connsiteX3" fmla="*/ 2671917 w 3483692"/>
                <a:gd name="connsiteY3" fmla="*/ 1226575 h 2762712"/>
                <a:gd name="connsiteX4" fmla="*/ 2908813 w 3483692"/>
                <a:gd name="connsiteY4" fmla="*/ 299884 h 2762712"/>
                <a:gd name="connsiteX5" fmla="*/ 3483692 w 3483692"/>
                <a:gd name="connsiteY5" fmla="*/ 0 h 2762712"/>
                <a:gd name="connsiteX0" fmla="*/ 0 w 3483692"/>
                <a:gd name="connsiteY0" fmla="*/ 2740435 h 2774583"/>
                <a:gd name="connsiteX1" fmla="*/ 784123 w 3483692"/>
                <a:gd name="connsiteY1" fmla="*/ 2730910 h 2774583"/>
                <a:gd name="connsiteX2" fmla="*/ 1846007 w 3483692"/>
                <a:gd name="connsiteY2" fmla="*/ 2347452 h 2774583"/>
                <a:gd name="connsiteX3" fmla="*/ 2671917 w 3483692"/>
                <a:gd name="connsiteY3" fmla="*/ 1226575 h 2774583"/>
                <a:gd name="connsiteX4" fmla="*/ 2908813 w 3483692"/>
                <a:gd name="connsiteY4" fmla="*/ 299884 h 2774583"/>
                <a:gd name="connsiteX5" fmla="*/ 3483692 w 3483692"/>
                <a:gd name="connsiteY5" fmla="*/ 0 h 277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3692" h="2774583">
                  <a:moveTo>
                    <a:pt x="0" y="2740435"/>
                  </a:moveTo>
                  <a:cubicBezTo>
                    <a:pt x="235974" y="2778535"/>
                    <a:pt x="476455" y="2796407"/>
                    <a:pt x="784123" y="2730910"/>
                  </a:cubicBezTo>
                  <a:cubicBezTo>
                    <a:pt x="1091791" y="2665413"/>
                    <a:pt x="1570704" y="2721078"/>
                    <a:pt x="1846007" y="2347452"/>
                  </a:cubicBezTo>
                  <a:cubicBezTo>
                    <a:pt x="2121310" y="1973826"/>
                    <a:pt x="2494783" y="1567836"/>
                    <a:pt x="2671917" y="1226575"/>
                  </a:cubicBezTo>
                  <a:cubicBezTo>
                    <a:pt x="2849051" y="885314"/>
                    <a:pt x="2773517" y="504313"/>
                    <a:pt x="2908813" y="299884"/>
                  </a:cubicBezTo>
                  <a:cubicBezTo>
                    <a:pt x="3044109" y="95455"/>
                    <a:pt x="3307941" y="30111"/>
                    <a:pt x="3483692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51" name="Straight Connector 1850"/>
            <p:cNvCxnSpPr/>
            <p:nvPr/>
          </p:nvCxnSpPr>
          <p:spPr>
            <a:xfrm flipH="1">
              <a:off x="10146514" y="14368008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5" name="Straight Connector 1854"/>
            <p:cNvCxnSpPr/>
            <p:nvPr/>
          </p:nvCxnSpPr>
          <p:spPr>
            <a:xfrm>
              <a:off x="13677529" y="1163381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9" name="Freeform 1858"/>
            <p:cNvSpPr/>
            <p:nvPr/>
          </p:nvSpPr>
          <p:spPr>
            <a:xfrm>
              <a:off x="13839825" y="11610975"/>
              <a:ext cx="2971800" cy="306707"/>
            </a:xfrm>
            <a:custGeom>
              <a:avLst/>
              <a:gdLst>
                <a:gd name="connsiteX0" fmla="*/ 0 w 2971800"/>
                <a:gd name="connsiteY0" fmla="*/ 123825 h 285750"/>
                <a:gd name="connsiteX1" fmla="*/ 723900 w 2971800"/>
                <a:gd name="connsiteY1" fmla="*/ 95250 h 285750"/>
                <a:gd name="connsiteX2" fmla="*/ 1638300 w 2971800"/>
                <a:gd name="connsiteY2" fmla="*/ 285750 h 285750"/>
                <a:gd name="connsiteX3" fmla="*/ 2971800 w 2971800"/>
                <a:gd name="connsiteY3" fmla="*/ 0 h 285750"/>
                <a:gd name="connsiteX0" fmla="*/ 0 w 2971800"/>
                <a:gd name="connsiteY0" fmla="*/ 123825 h 286742"/>
                <a:gd name="connsiteX1" fmla="*/ 723900 w 2971800"/>
                <a:gd name="connsiteY1" fmla="*/ 95250 h 286742"/>
                <a:gd name="connsiteX2" fmla="*/ 1638300 w 2971800"/>
                <a:gd name="connsiteY2" fmla="*/ 285750 h 286742"/>
                <a:gd name="connsiteX3" fmla="*/ 2971800 w 2971800"/>
                <a:gd name="connsiteY3" fmla="*/ 0 h 286742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  <a:gd name="connsiteX0" fmla="*/ 0 w 2971800"/>
                <a:gd name="connsiteY0" fmla="*/ 123825 h 306707"/>
                <a:gd name="connsiteX1" fmla="*/ 723900 w 2971800"/>
                <a:gd name="connsiteY1" fmla="*/ 95250 h 306707"/>
                <a:gd name="connsiteX2" fmla="*/ 1638300 w 2971800"/>
                <a:gd name="connsiteY2" fmla="*/ 285750 h 306707"/>
                <a:gd name="connsiteX3" fmla="*/ 2971800 w 2971800"/>
                <a:gd name="connsiteY3" fmla="*/ 0 h 30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0" h="306707">
                  <a:moveTo>
                    <a:pt x="0" y="123825"/>
                  </a:moveTo>
                  <a:cubicBezTo>
                    <a:pt x="231775" y="85725"/>
                    <a:pt x="450850" y="68263"/>
                    <a:pt x="723900" y="95250"/>
                  </a:cubicBezTo>
                  <a:cubicBezTo>
                    <a:pt x="996950" y="122237"/>
                    <a:pt x="1193800" y="381000"/>
                    <a:pt x="1638300" y="285750"/>
                  </a:cubicBezTo>
                  <a:lnTo>
                    <a:pt x="2971800" y="0"/>
                  </a:ln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60" name="Straight Connector 1859"/>
            <p:cNvCxnSpPr/>
            <p:nvPr/>
          </p:nvCxnSpPr>
          <p:spPr>
            <a:xfrm>
              <a:off x="13820404" y="11614762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1" name="Straight Connector 1860"/>
            <p:cNvCxnSpPr/>
            <p:nvPr/>
          </p:nvCxnSpPr>
          <p:spPr>
            <a:xfrm>
              <a:off x="16811848" y="11487881"/>
              <a:ext cx="37877" cy="22882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" name="Freeform 1862"/>
            <p:cNvSpPr/>
            <p:nvPr/>
          </p:nvSpPr>
          <p:spPr>
            <a:xfrm>
              <a:off x="16973550" y="10887075"/>
              <a:ext cx="2609850" cy="695325"/>
            </a:xfrm>
            <a:custGeom>
              <a:avLst/>
              <a:gdLst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  <a:gd name="connsiteX0" fmla="*/ 0 w 2609850"/>
                <a:gd name="connsiteY0" fmla="*/ 695325 h 695325"/>
                <a:gd name="connsiteX1" fmla="*/ 514350 w 2609850"/>
                <a:gd name="connsiteY1" fmla="*/ 457200 h 695325"/>
                <a:gd name="connsiteX2" fmla="*/ 1009650 w 2609850"/>
                <a:gd name="connsiteY2" fmla="*/ 238125 h 695325"/>
                <a:gd name="connsiteX3" fmla="*/ 1914525 w 2609850"/>
                <a:gd name="connsiteY3" fmla="*/ 295275 h 695325"/>
                <a:gd name="connsiteX4" fmla="*/ 2428875 w 2609850"/>
                <a:gd name="connsiteY4" fmla="*/ 161925 h 695325"/>
                <a:gd name="connsiteX5" fmla="*/ 2609850 w 2609850"/>
                <a:gd name="connsiteY5" fmla="*/ 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9850" h="695325">
                  <a:moveTo>
                    <a:pt x="0" y="695325"/>
                  </a:moveTo>
                  <a:lnTo>
                    <a:pt x="514350" y="457200"/>
                  </a:lnTo>
                  <a:cubicBezTo>
                    <a:pt x="682625" y="381000"/>
                    <a:pt x="708025" y="219075"/>
                    <a:pt x="1009650" y="238125"/>
                  </a:cubicBezTo>
                  <a:lnTo>
                    <a:pt x="1914525" y="295275"/>
                  </a:lnTo>
                  <a:cubicBezTo>
                    <a:pt x="2151062" y="282575"/>
                    <a:pt x="2350621" y="215900"/>
                    <a:pt x="2428875" y="161925"/>
                  </a:cubicBezTo>
                  <a:cubicBezTo>
                    <a:pt x="2507129" y="107950"/>
                    <a:pt x="2549525" y="53975"/>
                    <a:pt x="260985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70C0"/>
                </a:solidFill>
                <a:latin typeface="Minion Pro Cond" panose="02040706060306020203" pitchFamily="18" charset="0"/>
              </a:endParaRPr>
            </a:p>
          </p:txBody>
        </p:sp>
        <p:cxnSp>
          <p:nvCxnSpPr>
            <p:cNvPr id="1864" name="Straight Connector 1863"/>
            <p:cNvCxnSpPr/>
            <p:nvPr/>
          </p:nvCxnSpPr>
          <p:spPr>
            <a:xfrm>
              <a:off x="16935450" y="11468100"/>
              <a:ext cx="38100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7" name="Straight Connector 1866"/>
            <p:cNvCxnSpPr/>
            <p:nvPr/>
          </p:nvCxnSpPr>
          <p:spPr>
            <a:xfrm>
              <a:off x="19523849" y="107988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9" name="Freeform 1868"/>
            <p:cNvSpPr/>
            <p:nvPr/>
          </p:nvSpPr>
          <p:spPr>
            <a:xfrm>
              <a:off x="19678650" y="6686550"/>
              <a:ext cx="4134154" cy="4057650"/>
            </a:xfrm>
            <a:custGeom>
              <a:avLst/>
              <a:gdLst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076700"/>
                <a:gd name="connsiteY0" fmla="*/ 3838575 h 3838575"/>
                <a:gd name="connsiteX1" fmla="*/ 504825 w 4076700"/>
                <a:gd name="connsiteY1" fmla="*/ 3419475 h 3838575"/>
                <a:gd name="connsiteX2" fmla="*/ 2181225 w 4076700"/>
                <a:gd name="connsiteY2" fmla="*/ 3133725 h 3838575"/>
                <a:gd name="connsiteX3" fmla="*/ 2552700 w 4076700"/>
                <a:gd name="connsiteY3" fmla="*/ 2305050 h 3838575"/>
                <a:gd name="connsiteX4" fmla="*/ 3048000 w 4076700"/>
                <a:gd name="connsiteY4" fmla="*/ 1552575 h 3838575"/>
                <a:gd name="connsiteX5" fmla="*/ 3648075 w 4076700"/>
                <a:gd name="connsiteY5" fmla="*/ 619125 h 3838575"/>
                <a:gd name="connsiteX6" fmla="*/ 4076700 w 4076700"/>
                <a:gd name="connsiteY6" fmla="*/ 0 h 3838575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4200525 w 4200525"/>
                <a:gd name="connsiteY6" fmla="*/ 0 h 4038600"/>
                <a:gd name="connsiteX0" fmla="*/ 0 w 4200525"/>
                <a:gd name="connsiteY0" fmla="*/ 4038600 h 4038600"/>
                <a:gd name="connsiteX1" fmla="*/ 504825 w 4200525"/>
                <a:gd name="connsiteY1" fmla="*/ 3619500 h 4038600"/>
                <a:gd name="connsiteX2" fmla="*/ 2181225 w 4200525"/>
                <a:gd name="connsiteY2" fmla="*/ 3333750 h 4038600"/>
                <a:gd name="connsiteX3" fmla="*/ 2552700 w 4200525"/>
                <a:gd name="connsiteY3" fmla="*/ 2505075 h 4038600"/>
                <a:gd name="connsiteX4" fmla="*/ 3048000 w 4200525"/>
                <a:gd name="connsiteY4" fmla="*/ 1752600 h 4038600"/>
                <a:gd name="connsiteX5" fmla="*/ 3648075 w 4200525"/>
                <a:gd name="connsiteY5" fmla="*/ 819150 h 4038600"/>
                <a:gd name="connsiteX6" fmla="*/ 3981450 w 4200525"/>
                <a:gd name="connsiteY6" fmla="*/ 333375 h 4038600"/>
                <a:gd name="connsiteX7" fmla="*/ 4200525 w 4200525"/>
                <a:gd name="connsiteY7" fmla="*/ 0 h 4038600"/>
                <a:gd name="connsiteX0" fmla="*/ 0 w 4038600"/>
                <a:gd name="connsiteY0" fmla="*/ 4076700 h 4076700"/>
                <a:gd name="connsiteX1" fmla="*/ 504825 w 4038600"/>
                <a:gd name="connsiteY1" fmla="*/ 3657600 h 4076700"/>
                <a:gd name="connsiteX2" fmla="*/ 2181225 w 4038600"/>
                <a:gd name="connsiteY2" fmla="*/ 3371850 h 4076700"/>
                <a:gd name="connsiteX3" fmla="*/ 2552700 w 4038600"/>
                <a:gd name="connsiteY3" fmla="*/ 2543175 h 4076700"/>
                <a:gd name="connsiteX4" fmla="*/ 3048000 w 4038600"/>
                <a:gd name="connsiteY4" fmla="*/ 1790700 h 4076700"/>
                <a:gd name="connsiteX5" fmla="*/ 3648075 w 4038600"/>
                <a:gd name="connsiteY5" fmla="*/ 857250 h 4076700"/>
                <a:gd name="connsiteX6" fmla="*/ 3981450 w 4038600"/>
                <a:gd name="connsiteY6" fmla="*/ 371475 h 4076700"/>
                <a:gd name="connsiteX7" fmla="*/ 4038600 w 4038600"/>
                <a:gd name="connsiteY7" fmla="*/ 0 h 4076700"/>
                <a:gd name="connsiteX0" fmla="*/ 0 w 4113194"/>
                <a:gd name="connsiteY0" fmla="*/ 4076700 h 4076700"/>
                <a:gd name="connsiteX1" fmla="*/ 504825 w 4113194"/>
                <a:gd name="connsiteY1" fmla="*/ 3657600 h 4076700"/>
                <a:gd name="connsiteX2" fmla="*/ 2181225 w 4113194"/>
                <a:gd name="connsiteY2" fmla="*/ 3371850 h 4076700"/>
                <a:gd name="connsiteX3" fmla="*/ 2552700 w 4113194"/>
                <a:gd name="connsiteY3" fmla="*/ 2543175 h 4076700"/>
                <a:gd name="connsiteX4" fmla="*/ 3048000 w 4113194"/>
                <a:gd name="connsiteY4" fmla="*/ 1790700 h 4076700"/>
                <a:gd name="connsiteX5" fmla="*/ 3648075 w 4113194"/>
                <a:gd name="connsiteY5" fmla="*/ 857250 h 4076700"/>
                <a:gd name="connsiteX6" fmla="*/ 4086225 w 4113194"/>
                <a:gd name="connsiteY6" fmla="*/ 352425 h 4076700"/>
                <a:gd name="connsiteX7" fmla="*/ 4038600 w 4113194"/>
                <a:gd name="connsiteY7" fmla="*/ 0 h 4076700"/>
                <a:gd name="connsiteX0" fmla="*/ 0 w 4118476"/>
                <a:gd name="connsiteY0" fmla="*/ 4057650 h 4057650"/>
                <a:gd name="connsiteX1" fmla="*/ 504825 w 4118476"/>
                <a:gd name="connsiteY1" fmla="*/ 3638550 h 4057650"/>
                <a:gd name="connsiteX2" fmla="*/ 2181225 w 4118476"/>
                <a:gd name="connsiteY2" fmla="*/ 3352800 h 4057650"/>
                <a:gd name="connsiteX3" fmla="*/ 2552700 w 4118476"/>
                <a:gd name="connsiteY3" fmla="*/ 2524125 h 4057650"/>
                <a:gd name="connsiteX4" fmla="*/ 3048000 w 4118476"/>
                <a:gd name="connsiteY4" fmla="*/ 1771650 h 4057650"/>
                <a:gd name="connsiteX5" fmla="*/ 3648075 w 4118476"/>
                <a:gd name="connsiteY5" fmla="*/ 838200 h 4057650"/>
                <a:gd name="connsiteX6" fmla="*/ 4086225 w 4118476"/>
                <a:gd name="connsiteY6" fmla="*/ 333375 h 4057650"/>
                <a:gd name="connsiteX7" fmla="*/ 4076700 w 4118476"/>
                <a:gd name="connsiteY7" fmla="*/ 0 h 4057650"/>
                <a:gd name="connsiteX0" fmla="*/ 0 w 4134154"/>
                <a:gd name="connsiteY0" fmla="*/ 4057650 h 4057650"/>
                <a:gd name="connsiteX1" fmla="*/ 504825 w 4134154"/>
                <a:gd name="connsiteY1" fmla="*/ 3638550 h 4057650"/>
                <a:gd name="connsiteX2" fmla="*/ 2181225 w 4134154"/>
                <a:gd name="connsiteY2" fmla="*/ 3352800 h 4057650"/>
                <a:gd name="connsiteX3" fmla="*/ 2552700 w 4134154"/>
                <a:gd name="connsiteY3" fmla="*/ 2524125 h 4057650"/>
                <a:gd name="connsiteX4" fmla="*/ 3048000 w 4134154"/>
                <a:gd name="connsiteY4" fmla="*/ 1771650 h 4057650"/>
                <a:gd name="connsiteX5" fmla="*/ 3648075 w 4134154"/>
                <a:gd name="connsiteY5" fmla="*/ 838200 h 4057650"/>
                <a:gd name="connsiteX6" fmla="*/ 4086225 w 4134154"/>
                <a:gd name="connsiteY6" fmla="*/ 333375 h 4057650"/>
                <a:gd name="connsiteX7" fmla="*/ 4076700 w 4134154"/>
                <a:gd name="connsiteY7" fmla="*/ 0 h 40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4154" h="4057650">
                  <a:moveTo>
                    <a:pt x="0" y="4057650"/>
                  </a:moveTo>
                  <a:cubicBezTo>
                    <a:pt x="168275" y="3917950"/>
                    <a:pt x="141288" y="3756025"/>
                    <a:pt x="504825" y="3638550"/>
                  </a:cubicBezTo>
                  <a:cubicBezTo>
                    <a:pt x="868362" y="3521075"/>
                    <a:pt x="2057400" y="3629025"/>
                    <a:pt x="2181225" y="3352800"/>
                  </a:cubicBezTo>
                  <a:lnTo>
                    <a:pt x="2552700" y="2524125"/>
                  </a:lnTo>
                  <a:cubicBezTo>
                    <a:pt x="2697162" y="2260600"/>
                    <a:pt x="2847975" y="2082800"/>
                    <a:pt x="3048000" y="1771650"/>
                  </a:cubicBezTo>
                  <a:cubicBezTo>
                    <a:pt x="3248025" y="1460500"/>
                    <a:pt x="3475038" y="1077912"/>
                    <a:pt x="3648075" y="838200"/>
                  </a:cubicBezTo>
                  <a:cubicBezTo>
                    <a:pt x="3821112" y="598488"/>
                    <a:pt x="3994150" y="469900"/>
                    <a:pt x="4086225" y="333375"/>
                  </a:cubicBezTo>
                  <a:cubicBezTo>
                    <a:pt x="4178300" y="196850"/>
                    <a:pt x="4116388" y="131763"/>
                    <a:pt x="407670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0" name="Straight Connector 1869"/>
            <p:cNvCxnSpPr/>
            <p:nvPr/>
          </p:nvCxnSpPr>
          <p:spPr>
            <a:xfrm>
              <a:off x="19619099" y="10684598"/>
              <a:ext cx="151212" cy="13087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4" name="Straight Connector 1873"/>
            <p:cNvCxnSpPr/>
            <p:nvPr/>
          </p:nvCxnSpPr>
          <p:spPr>
            <a:xfrm flipV="1">
              <a:off x="23644156" y="6670085"/>
              <a:ext cx="228600" cy="81126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6" name="Freeform 1875"/>
            <p:cNvSpPr/>
            <p:nvPr/>
          </p:nvSpPr>
          <p:spPr>
            <a:xfrm>
              <a:off x="20193000" y="3581400"/>
              <a:ext cx="3476625" cy="2990850"/>
            </a:xfrm>
            <a:custGeom>
              <a:avLst/>
              <a:gdLst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  <a:gd name="connsiteX0" fmla="*/ 3476625 w 3476625"/>
                <a:gd name="connsiteY0" fmla="*/ 2990850 h 2990850"/>
                <a:gd name="connsiteX1" fmla="*/ 2886075 w 3476625"/>
                <a:gd name="connsiteY1" fmla="*/ 2905125 h 2990850"/>
                <a:gd name="connsiteX2" fmla="*/ 2400300 w 3476625"/>
                <a:gd name="connsiteY2" fmla="*/ 2209800 h 2990850"/>
                <a:gd name="connsiteX3" fmla="*/ 2190750 w 3476625"/>
                <a:gd name="connsiteY3" fmla="*/ 1409700 h 2990850"/>
                <a:gd name="connsiteX4" fmla="*/ 1676400 w 3476625"/>
                <a:gd name="connsiteY4" fmla="*/ 857250 h 2990850"/>
                <a:gd name="connsiteX5" fmla="*/ 600075 w 3476625"/>
                <a:gd name="connsiteY5" fmla="*/ 504825 h 2990850"/>
                <a:gd name="connsiteX6" fmla="*/ 152400 w 3476625"/>
                <a:gd name="connsiteY6" fmla="*/ 238125 h 2990850"/>
                <a:gd name="connsiteX7" fmla="*/ 0 w 3476625"/>
                <a:gd name="connsiteY7" fmla="*/ 0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76625" h="2990850">
                  <a:moveTo>
                    <a:pt x="3476625" y="2990850"/>
                  </a:moveTo>
                  <a:cubicBezTo>
                    <a:pt x="3279775" y="2962275"/>
                    <a:pt x="3065462" y="3035300"/>
                    <a:pt x="2886075" y="2905125"/>
                  </a:cubicBezTo>
                  <a:cubicBezTo>
                    <a:pt x="2706688" y="2774950"/>
                    <a:pt x="2516187" y="2459037"/>
                    <a:pt x="2400300" y="2209800"/>
                  </a:cubicBezTo>
                  <a:cubicBezTo>
                    <a:pt x="2284413" y="1960563"/>
                    <a:pt x="2311400" y="1635125"/>
                    <a:pt x="2190750" y="1409700"/>
                  </a:cubicBezTo>
                  <a:cubicBezTo>
                    <a:pt x="2070100" y="1184275"/>
                    <a:pt x="1941513" y="1008063"/>
                    <a:pt x="1676400" y="857250"/>
                  </a:cubicBezTo>
                  <a:cubicBezTo>
                    <a:pt x="1411288" y="706438"/>
                    <a:pt x="854075" y="608013"/>
                    <a:pt x="600075" y="504825"/>
                  </a:cubicBezTo>
                  <a:cubicBezTo>
                    <a:pt x="346075" y="401638"/>
                    <a:pt x="252412" y="322262"/>
                    <a:pt x="152400" y="238125"/>
                  </a:cubicBezTo>
                  <a:cubicBezTo>
                    <a:pt x="52388" y="153988"/>
                    <a:pt x="50800" y="79375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77" name="Straight Connector 1876"/>
            <p:cNvCxnSpPr/>
            <p:nvPr/>
          </p:nvCxnSpPr>
          <p:spPr>
            <a:xfrm flipV="1">
              <a:off x="23602950" y="6461609"/>
              <a:ext cx="8883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9" name="Straight Connector 1878"/>
            <p:cNvCxnSpPr/>
            <p:nvPr/>
          </p:nvCxnSpPr>
          <p:spPr>
            <a:xfrm flipV="1">
              <a:off x="20076944" y="3533775"/>
              <a:ext cx="228600" cy="66675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1" name="Freeform 1880"/>
            <p:cNvSpPr/>
            <p:nvPr/>
          </p:nvSpPr>
          <p:spPr>
            <a:xfrm>
              <a:off x="16278225" y="3400425"/>
              <a:ext cx="3714750" cy="244371"/>
            </a:xfrm>
            <a:custGeom>
              <a:avLst/>
              <a:gdLst>
                <a:gd name="connsiteX0" fmla="*/ 3790950 w 3790950"/>
                <a:gd name="connsiteY0" fmla="*/ 114300 h 352425"/>
                <a:gd name="connsiteX1" fmla="*/ 3381375 w 3790950"/>
                <a:gd name="connsiteY1" fmla="*/ 161925 h 352425"/>
                <a:gd name="connsiteX2" fmla="*/ 3019425 w 3790950"/>
                <a:gd name="connsiteY2" fmla="*/ 0 h 352425"/>
                <a:gd name="connsiteX3" fmla="*/ 2295525 w 3790950"/>
                <a:gd name="connsiteY3" fmla="*/ 314325 h 352425"/>
                <a:gd name="connsiteX4" fmla="*/ 1933575 w 3790950"/>
                <a:gd name="connsiteY4" fmla="*/ 352425 h 352425"/>
                <a:gd name="connsiteX5" fmla="*/ 0 w 3790950"/>
                <a:gd name="connsiteY5" fmla="*/ 76200 h 352425"/>
                <a:gd name="connsiteX0" fmla="*/ 3790950 w 3790950"/>
                <a:gd name="connsiteY0" fmla="*/ 114300 h 314325"/>
                <a:gd name="connsiteX1" fmla="*/ 3381375 w 3790950"/>
                <a:gd name="connsiteY1" fmla="*/ 161925 h 314325"/>
                <a:gd name="connsiteX2" fmla="*/ 3019425 w 3790950"/>
                <a:gd name="connsiteY2" fmla="*/ 0 h 314325"/>
                <a:gd name="connsiteX3" fmla="*/ 2295525 w 3790950"/>
                <a:gd name="connsiteY3" fmla="*/ 314325 h 314325"/>
                <a:gd name="connsiteX4" fmla="*/ 1295400 w 3790950"/>
                <a:gd name="connsiteY4" fmla="*/ 266700 h 314325"/>
                <a:gd name="connsiteX5" fmla="*/ 0 w 3790950"/>
                <a:gd name="connsiteY5" fmla="*/ 76200 h 314325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4300 h 331307"/>
                <a:gd name="connsiteX1" fmla="*/ 3381375 w 3790950"/>
                <a:gd name="connsiteY1" fmla="*/ 161925 h 331307"/>
                <a:gd name="connsiteX2" fmla="*/ 3019425 w 3790950"/>
                <a:gd name="connsiteY2" fmla="*/ 0 h 331307"/>
                <a:gd name="connsiteX3" fmla="*/ 2295525 w 3790950"/>
                <a:gd name="connsiteY3" fmla="*/ 314325 h 331307"/>
                <a:gd name="connsiteX4" fmla="*/ 1295400 w 3790950"/>
                <a:gd name="connsiteY4" fmla="*/ 266700 h 331307"/>
                <a:gd name="connsiteX5" fmla="*/ 0 w 3790950"/>
                <a:gd name="connsiteY5" fmla="*/ 76200 h 331307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116904 h 333911"/>
                <a:gd name="connsiteX1" fmla="*/ 3381375 w 3790950"/>
                <a:gd name="connsiteY1" fmla="*/ 164529 h 333911"/>
                <a:gd name="connsiteX2" fmla="*/ 3019425 w 3790950"/>
                <a:gd name="connsiteY2" fmla="*/ 2604 h 333911"/>
                <a:gd name="connsiteX3" fmla="*/ 2295525 w 3790950"/>
                <a:gd name="connsiteY3" fmla="*/ 316929 h 333911"/>
                <a:gd name="connsiteX4" fmla="*/ 1295400 w 3790950"/>
                <a:gd name="connsiteY4" fmla="*/ 269304 h 333911"/>
                <a:gd name="connsiteX5" fmla="*/ 0 w 3790950"/>
                <a:gd name="connsiteY5" fmla="*/ 78804 h 333911"/>
                <a:gd name="connsiteX0" fmla="*/ 3790950 w 3790950"/>
                <a:gd name="connsiteY0" fmla="*/ 38100 h 244371"/>
                <a:gd name="connsiteX1" fmla="*/ 3381375 w 3790950"/>
                <a:gd name="connsiteY1" fmla="*/ 8572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90950 w 3790950"/>
                <a:gd name="connsiteY0" fmla="*/ 38100 h 244371"/>
                <a:gd name="connsiteX1" fmla="*/ 3419475 w 3790950"/>
                <a:gd name="connsiteY1" fmla="*/ 104775 h 244371"/>
                <a:gd name="connsiteX2" fmla="*/ 2819400 w 3790950"/>
                <a:gd name="connsiteY2" fmla="*/ 76200 h 244371"/>
                <a:gd name="connsiteX3" fmla="*/ 2295525 w 3790950"/>
                <a:gd name="connsiteY3" fmla="*/ 238125 h 244371"/>
                <a:gd name="connsiteX4" fmla="*/ 1295400 w 3790950"/>
                <a:gd name="connsiteY4" fmla="*/ 190500 h 244371"/>
                <a:gd name="connsiteX5" fmla="*/ 0 w 37909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  <a:gd name="connsiteX0" fmla="*/ 3714750 w 3714750"/>
                <a:gd name="connsiteY0" fmla="*/ 47625 h 244371"/>
                <a:gd name="connsiteX1" fmla="*/ 3419475 w 3714750"/>
                <a:gd name="connsiteY1" fmla="*/ 104775 h 244371"/>
                <a:gd name="connsiteX2" fmla="*/ 2819400 w 3714750"/>
                <a:gd name="connsiteY2" fmla="*/ 76200 h 244371"/>
                <a:gd name="connsiteX3" fmla="*/ 2295525 w 3714750"/>
                <a:gd name="connsiteY3" fmla="*/ 238125 h 244371"/>
                <a:gd name="connsiteX4" fmla="*/ 1295400 w 3714750"/>
                <a:gd name="connsiteY4" fmla="*/ 190500 h 244371"/>
                <a:gd name="connsiteX5" fmla="*/ 0 w 3714750"/>
                <a:gd name="connsiteY5" fmla="*/ 0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0" h="244371">
                  <a:moveTo>
                    <a:pt x="3714750" y="47625"/>
                  </a:moveTo>
                  <a:cubicBezTo>
                    <a:pt x="3587750" y="92075"/>
                    <a:pt x="3568700" y="100012"/>
                    <a:pt x="3419475" y="104775"/>
                  </a:cubicBezTo>
                  <a:cubicBezTo>
                    <a:pt x="3270250" y="109538"/>
                    <a:pt x="3006725" y="53975"/>
                    <a:pt x="2819400" y="76200"/>
                  </a:cubicBezTo>
                  <a:cubicBezTo>
                    <a:pt x="2632075" y="98425"/>
                    <a:pt x="2549525" y="219075"/>
                    <a:pt x="2295525" y="238125"/>
                  </a:cubicBezTo>
                  <a:cubicBezTo>
                    <a:pt x="2041525" y="257175"/>
                    <a:pt x="1677987" y="230187"/>
                    <a:pt x="1295400" y="190500"/>
                  </a:cubicBezTo>
                  <a:cubicBezTo>
                    <a:pt x="912813" y="150813"/>
                    <a:pt x="431800" y="6350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2" name="Straight Connector 1881"/>
            <p:cNvCxnSpPr/>
            <p:nvPr/>
          </p:nvCxnSpPr>
          <p:spPr>
            <a:xfrm flipH="1" flipV="1">
              <a:off x="19961091" y="3326677"/>
              <a:ext cx="4156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4" name="Straight Connector 1883"/>
            <p:cNvCxnSpPr/>
            <p:nvPr/>
          </p:nvCxnSpPr>
          <p:spPr>
            <a:xfrm flipV="1">
              <a:off x="16270431" y="3287351"/>
              <a:ext cx="45894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7" name="Freeform 1886"/>
            <p:cNvSpPr/>
            <p:nvPr/>
          </p:nvSpPr>
          <p:spPr>
            <a:xfrm>
              <a:off x="13515975" y="3371850"/>
              <a:ext cx="2628900" cy="560142"/>
            </a:xfrm>
            <a:custGeom>
              <a:avLst/>
              <a:gdLst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33400"/>
                <a:gd name="connsiteX1" fmla="*/ 2000250 w 2628900"/>
                <a:gd name="connsiteY1" fmla="*/ 447675 h 533400"/>
                <a:gd name="connsiteX2" fmla="*/ 1057275 w 2628900"/>
                <a:gd name="connsiteY2" fmla="*/ 533400 h 533400"/>
                <a:gd name="connsiteX3" fmla="*/ 304800 w 2628900"/>
                <a:gd name="connsiteY3" fmla="*/ 57150 h 533400"/>
                <a:gd name="connsiteX4" fmla="*/ 0 w 2628900"/>
                <a:gd name="connsiteY4" fmla="*/ 0 h 533400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  <a:gd name="connsiteX0" fmla="*/ 2628900 w 2628900"/>
                <a:gd name="connsiteY0" fmla="*/ 9525 h 560142"/>
                <a:gd name="connsiteX1" fmla="*/ 2000250 w 2628900"/>
                <a:gd name="connsiteY1" fmla="*/ 447675 h 560142"/>
                <a:gd name="connsiteX2" fmla="*/ 1057275 w 2628900"/>
                <a:gd name="connsiteY2" fmla="*/ 533400 h 560142"/>
                <a:gd name="connsiteX3" fmla="*/ 304800 w 2628900"/>
                <a:gd name="connsiteY3" fmla="*/ 57150 h 560142"/>
                <a:gd name="connsiteX4" fmla="*/ 0 w 2628900"/>
                <a:gd name="connsiteY4" fmla="*/ 0 h 56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900" h="560142">
                  <a:moveTo>
                    <a:pt x="2628900" y="9525"/>
                  </a:moveTo>
                  <a:cubicBezTo>
                    <a:pt x="2419350" y="155575"/>
                    <a:pt x="2262187" y="360363"/>
                    <a:pt x="2000250" y="447675"/>
                  </a:cubicBezTo>
                  <a:cubicBezTo>
                    <a:pt x="1738313" y="534987"/>
                    <a:pt x="1339850" y="598488"/>
                    <a:pt x="1057275" y="533400"/>
                  </a:cubicBezTo>
                  <a:cubicBezTo>
                    <a:pt x="774700" y="468313"/>
                    <a:pt x="481012" y="146050"/>
                    <a:pt x="304800" y="57150"/>
                  </a:cubicBezTo>
                  <a:cubicBezTo>
                    <a:pt x="128588" y="-31750"/>
                    <a:pt x="101600" y="19050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88" name="Straight Connector 1887"/>
            <p:cNvCxnSpPr/>
            <p:nvPr/>
          </p:nvCxnSpPr>
          <p:spPr>
            <a:xfrm flipH="1" flipV="1">
              <a:off x="13477875" y="3257550"/>
              <a:ext cx="4762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/>
            <p:cNvCxnSpPr/>
            <p:nvPr/>
          </p:nvCxnSpPr>
          <p:spPr>
            <a:xfrm flipH="1" flipV="1">
              <a:off x="16030575" y="3279052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2" name="Freeform 1891"/>
            <p:cNvSpPr/>
            <p:nvPr/>
          </p:nvSpPr>
          <p:spPr>
            <a:xfrm>
              <a:off x="10544175" y="3151157"/>
              <a:ext cx="2781300" cy="1392268"/>
            </a:xfrm>
            <a:custGeom>
              <a:avLst/>
              <a:gdLst>
                <a:gd name="connsiteX0" fmla="*/ 2781300 w 2781300"/>
                <a:gd name="connsiteY0" fmla="*/ 209550 h 1371600"/>
                <a:gd name="connsiteX1" fmla="*/ 2352675 w 2781300"/>
                <a:gd name="connsiteY1" fmla="*/ 76200 h 1371600"/>
                <a:gd name="connsiteX2" fmla="*/ 1809750 w 2781300"/>
                <a:gd name="connsiteY2" fmla="*/ 0 h 1371600"/>
                <a:gd name="connsiteX3" fmla="*/ 1266825 w 2781300"/>
                <a:gd name="connsiteY3" fmla="*/ 323850 h 1371600"/>
                <a:gd name="connsiteX4" fmla="*/ 800100 w 2781300"/>
                <a:gd name="connsiteY4" fmla="*/ 600075 h 1371600"/>
                <a:gd name="connsiteX5" fmla="*/ 0 w 2781300"/>
                <a:gd name="connsiteY5" fmla="*/ 1371600 h 1371600"/>
                <a:gd name="connsiteX0" fmla="*/ 2781300 w 2781300"/>
                <a:gd name="connsiteY0" fmla="*/ 220843 h 1382893"/>
                <a:gd name="connsiteX1" fmla="*/ 2352675 w 2781300"/>
                <a:gd name="connsiteY1" fmla="*/ 87493 h 1382893"/>
                <a:gd name="connsiteX2" fmla="*/ 1809750 w 2781300"/>
                <a:gd name="connsiteY2" fmla="*/ 11293 h 1382893"/>
                <a:gd name="connsiteX3" fmla="*/ 1266825 w 2781300"/>
                <a:gd name="connsiteY3" fmla="*/ 335143 h 1382893"/>
                <a:gd name="connsiteX4" fmla="*/ 800100 w 2781300"/>
                <a:gd name="connsiteY4" fmla="*/ 611368 h 1382893"/>
                <a:gd name="connsiteX5" fmla="*/ 0 w 2781300"/>
                <a:gd name="connsiteY5" fmla="*/ 1382893 h 1382893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800100 w 2781300"/>
                <a:gd name="connsiteY4" fmla="*/ 638652 h 1410177"/>
                <a:gd name="connsiteX5" fmla="*/ 0 w 2781300"/>
                <a:gd name="connsiteY5" fmla="*/ 1410177 h 1410177"/>
                <a:gd name="connsiteX0" fmla="*/ 2781300 w 2781300"/>
                <a:gd name="connsiteY0" fmla="*/ 248127 h 1410177"/>
                <a:gd name="connsiteX1" fmla="*/ 2352675 w 2781300"/>
                <a:gd name="connsiteY1" fmla="*/ 114777 h 1410177"/>
                <a:gd name="connsiteX2" fmla="*/ 1809750 w 2781300"/>
                <a:gd name="connsiteY2" fmla="*/ 38577 h 1410177"/>
                <a:gd name="connsiteX3" fmla="*/ 1266825 w 2781300"/>
                <a:gd name="connsiteY3" fmla="*/ 362427 h 1410177"/>
                <a:gd name="connsiteX4" fmla="*/ 552450 w 2781300"/>
                <a:gd name="connsiteY4" fmla="*/ 886302 h 1410177"/>
                <a:gd name="connsiteX5" fmla="*/ 0 w 2781300"/>
                <a:gd name="connsiteY5" fmla="*/ 1410177 h 1410177"/>
                <a:gd name="connsiteX0" fmla="*/ 2781300 w 2781300"/>
                <a:gd name="connsiteY0" fmla="*/ 256357 h 1418407"/>
                <a:gd name="connsiteX1" fmla="*/ 2352675 w 2781300"/>
                <a:gd name="connsiteY1" fmla="*/ 123007 h 1418407"/>
                <a:gd name="connsiteX2" fmla="*/ 1714500 w 2781300"/>
                <a:gd name="connsiteY2" fmla="*/ 37282 h 1418407"/>
                <a:gd name="connsiteX3" fmla="*/ 1266825 w 2781300"/>
                <a:gd name="connsiteY3" fmla="*/ 370657 h 1418407"/>
                <a:gd name="connsiteX4" fmla="*/ 552450 w 2781300"/>
                <a:gd name="connsiteY4" fmla="*/ 894532 h 1418407"/>
                <a:gd name="connsiteX5" fmla="*/ 0 w 2781300"/>
                <a:gd name="connsiteY5" fmla="*/ 1418407 h 1418407"/>
                <a:gd name="connsiteX0" fmla="*/ 2781300 w 2781300"/>
                <a:gd name="connsiteY0" fmla="*/ 233179 h 1395229"/>
                <a:gd name="connsiteX1" fmla="*/ 2352675 w 2781300"/>
                <a:gd name="connsiteY1" fmla="*/ 99829 h 1395229"/>
                <a:gd name="connsiteX2" fmla="*/ 1714500 w 2781300"/>
                <a:gd name="connsiteY2" fmla="*/ 14104 h 1395229"/>
                <a:gd name="connsiteX3" fmla="*/ 1266825 w 2781300"/>
                <a:gd name="connsiteY3" fmla="*/ 347479 h 1395229"/>
                <a:gd name="connsiteX4" fmla="*/ 552450 w 2781300"/>
                <a:gd name="connsiteY4" fmla="*/ 871354 h 1395229"/>
                <a:gd name="connsiteX5" fmla="*/ 0 w 2781300"/>
                <a:gd name="connsiteY5" fmla="*/ 1395229 h 1395229"/>
                <a:gd name="connsiteX0" fmla="*/ 2781300 w 2781300"/>
                <a:gd name="connsiteY0" fmla="*/ 230218 h 1392268"/>
                <a:gd name="connsiteX1" fmla="*/ 2352675 w 2781300"/>
                <a:gd name="connsiteY1" fmla="*/ 96868 h 1392268"/>
                <a:gd name="connsiteX2" fmla="*/ 1714500 w 2781300"/>
                <a:gd name="connsiteY2" fmla="*/ 11143 h 1392268"/>
                <a:gd name="connsiteX3" fmla="*/ 1171575 w 2781300"/>
                <a:gd name="connsiteY3" fmla="*/ 354043 h 1392268"/>
                <a:gd name="connsiteX4" fmla="*/ 552450 w 2781300"/>
                <a:gd name="connsiteY4" fmla="*/ 868393 h 1392268"/>
                <a:gd name="connsiteX5" fmla="*/ 0 w 2781300"/>
                <a:gd name="connsiteY5" fmla="*/ 1392268 h 139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1300" h="1392268">
                  <a:moveTo>
                    <a:pt x="2781300" y="230218"/>
                  </a:moveTo>
                  <a:cubicBezTo>
                    <a:pt x="2638425" y="185768"/>
                    <a:pt x="2530475" y="133381"/>
                    <a:pt x="2352675" y="96868"/>
                  </a:cubicBezTo>
                  <a:cubicBezTo>
                    <a:pt x="2174875" y="60355"/>
                    <a:pt x="1911350" y="-31719"/>
                    <a:pt x="1714500" y="11143"/>
                  </a:cubicBezTo>
                  <a:cubicBezTo>
                    <a:pt x="1517650" y="54005"/>
                    <a:pt x="1365250" y="211168"/>
                    <a:pt x="1171575" y="354043"/>
                  </a:cubicBezTo>
                  <a:cubicBezTo>
                    <a:pt x="977900" y="496918"/>
                    <a:pt x="747712" y="695356"/>
                    <a:pt x="552450" y="868393"/>
                  </a:cubicBezTo>
                  <a:cubicBezTo>
                    <a:pt x="357188" y="1041430"/>
                    <a:pt x="184150" y="1217643"/>
                    <a:pt x="0" y="1392268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893" name="Straight Connector 1892"/>
            <p:cNvCxnSpPr/>
            <p:nvPr/>
          </p:nvCxnSpPr>
          <p:spPr>
            <a:xfrm flipV="1">
              <a:off x="13285644" y="3257550"/>
              <a:ext cx="58882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5" name="Straight Connector 1894"/>
            <p:cNvCxnSpPr/>
            <p:nvPr/>
          </p:nvCxnSpPr>
          <p:spPr>
            <a:xfrm flipH="1" flipV="1">
              <a:off x="10463199" y="4423494"/>
              <a:ext cx="161951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6" name="Freeform 1895"/>
            <p:cNvSpPr/>
            <p:nvPr/>
          </p:nvSpPr>
          <p:spPr>
            <a:xfrm>
              <a:off x="8436078" y="9261988"/>
              <a:ext cx="1456370" cy="5137952"/>
            </a:xfrm>
            <a:custGeom>
              <a:avLst/>
              <a:gdLst>
                <a:gd name="connsiteX0" fmla="*/ 1268362 w 1268362"/>
                <a:gd name="connsiteY0" fmla="*/ 5043948 h 5043948"/>
                <a:gd name="connsiteX1" fmla="*/ 1268362 w 1268362"/>
                <a:gd name="connsiteY1" fmla="*/ 3893574 h 5043948"/>
                <a:gd name="connsiteX2" fmla="*/ 1032388 w 1268362"/>
                <a:gd name="connsiteY2" fmla="*/ 2654710 h 5043948"/>
                <a:gd name="connsiteX3" fmla="*/ 530942 w 1268362"/>
                <a:gd name="connsiteY3" fmla="*/ 1415845 h 5043948"/>
                <a:gd name="connsiteX4" fmla="*/ 0 w 1268362"/>
                <a:gd name="connsiteY4" fmla="*/ 0 h 5043948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1268362 w 1405095"/>
                <a:gd name="connsiteY1" fmla="*/ 3893574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05095 w 1405095"/>
                <a:gd name="connsiteY0" fmla="*/ 5095223 h 5095223"/>
                <a:gd name="connsiteX1" fmla="*/ 815435 w 1405095"/>
                <a:gd name="connsiteY1" fmla="*/ 4030307 h 5095223"/>
                <a:gd name="connsiteX2" fmla="*/ 1032388 w 1405095"/>
                <a:gd name="connsiteY2" fmla="*/ 2654710 h 5095223"/>
                <a:gd name="connsiteX3" fmla="*/ 530942 w 1405095"/>
                <a:gd name="connsiteY3" fmla="*/ 1415845 h 5095223"/>
                <a:gd name="connsiteX4" fmla="*/ 0 w 1405095"/>
                <a:gd name="connsiteY4" fmla="*/ 0 h 5095223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1032388 w 1456370"/>
                <a:gd name="connsiteY2" fmla="*/ 265471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305995 w 1456370"/>
                <a:gd name="connsiteY2" fmla="*/ 2577798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530942 w 1456370"/>
                <a:gd name="connsiteY3" fmla="*/ 1415845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66023 w 1456370"/>
                <a:gd name="connsiteY3" fmla="*/ 1458574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163474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97449 w 1456370"/>
                <a:gd name="connsiteY2" fmla="*/ 2594890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15435 w 1456370"/>
                <a:gd name="connsiteY1" fmla="*/ 4030307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  <a:gd name="connsiteX0" fmla="*/ 1456370 w 1456370"/>
                <a:gd name="connsiteY0" fmla="*/ 5137952 h 5137952"/>
                <a:gd name="connsiteX1" fmla="*/ 892347 w 1456370"/>
                <a:gd name="connsiteY1" fmla="*/ 4021761 h 5137952"/>
                <a:gd name="connsiteX2" fmla="*/ 220537 w 1456370"/>
                <a:gd name="connsiteY2" fmla="*/ 2543615 h 5137952"/>
                <a:gd name="connsiteX3" fmla="*/ 231841 w 1456370"/>
                <a:gd name="connsiteY3" fmla="*/ 1441482 h 5137952"/>
                <a:gd name="connsiteX4" fmla="*/ 0 w 1456370"/>
                <a:gd name="connsiteY4" fmla="*/ 0 h 513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370" h="5137952">
                  <a:moveTo>
                    <a:pt x="1456370" y="5137952"/>
                  </a:moveTo>
                  <a:cubicBezTo>
                    <a:pt x="1171510" y="5130508"/>
                    <a:pt x="1098319" y="4454150"/>
                    <a:pt x="892347" y="4021761"/>
                  </a:cubicBezTo>
                  <a:cubicBezTo>
                    <a:pt x="686375" y="3589372"/>
                    <a:pt x="330621" y="2973661"/>
                    <a:pt x="220537" y="2543615"/>
                  </a:cubicBezTo>
                  <a:cubicBezTo>
                    <a:pt x="110453" y="2113569"/>
                    <a:pt x="268597" y="1865418"/>
                    <a:pt x="231841" y="1441482"/>
                  </a:cubicBezTo>
                  <a:cubicBezTo>
                    <a:pt x="195085" y="1017546"/>
                    <a:pt x="176981" y="471948"/>
                    <a:pt x="0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0" name="Straight Connector 1899"/>
            <p:cNvCxnSpPr/>
            <p:nvPr/>
          </p:nvCxnSpPr>
          <p:spPr>
            <a:xfrm flipH="1">
              <a:off x="9851390" y="14294186"/>
              <a:ext cx="40675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1" name="Straight Connector 1900"/>
            <p:cNvCxnSpPr/>
            <p:nvPr/>
          </p:nvCxnSpPr>
          <p:spPr>
            <a:xfrm flipH="1">
              <a:off x="8320270" y="9229458"/>
              <a:ext cx="228600" cy="31102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3" name="Freeform 1902"/>
            <p:cNvSpPr/>
            <p:nvPr/>
          </p:nvSpPr>
          <p:spPr>
            <a:xfrm>
              <a:off x="7875432" y="7492181"/>
              <a:ext cx="442658" cy="1504335"/>
            </a:xfrm>
            <a:custGeom>
              <a:avLst/>
              <a:gdLst>
                <a:gd name="connsiteX0" fmla="*/ 442451 w 442451"/>
                <a:gd name="connsiteY0" fmla="*/ 1504335 h 1504335"/>
                <a:gd name="connsiteX1" fmla="*/ 147484 w 442451"/>
                <a:gd name="connsiteY1" fmla="*/ 1002890 h 1504335"/>
                <a:gd name="connsiteX2" fmla="*/ 0 w 442451"/>
                <a:gd name="connsiteY2" fmla="*/ 294967 h 1504335"/>
                <a:gd name="connsiteX3" fmla="*/ 117987 w 442451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  <a:gd name="connsiteX0" fmla="*/ 442658 w 442658"/>
                <a:gd name="connsiteY0" fmla="*/ 1504335 h 1504335"/>
                <a:gd name="connsiteX1" fmla="*/ 147691 w 442658"/>
                <a:gd name="connsiteY1" fmla="*/ 1002890 h 1504335"/>
                <a:gd name="connsiteX2" fmla="*/ 207 w 442658"/>
                <a:gd name="connsiteY2" fmla="*/ 294967 h 1504335"/>
                <a:gd name="connsiteX3" fmla="*/ 118194 w 442658"/>
                <a:gd name="connsiteY3" fmla="*/ 0 h 150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58" h="1504335">
                  <a:moveTo>
                    <a:pt x="442658" y="1504335"/>
                  </a:moveTo>
                  <a:cubicBezTo>
                    <a:pt x="344336" y="1337187"/>
                    <a:pt x="221433" y="1204451"/>
                    <a:pt x="147691" y="1002890"/>
                  </a:cubicBezTo>
                  <a:cubicBezTo>
                    <a:pt x="73949" y="801329"/>
                    <a:pt x="5123" y="462115"/>
                    <a:pt x="207" y="294967"/>
                  </a:cubicBezTo>
                  <a:cubicBezTo>
                    <a:pt x="-4709" y="127819"/>
                    <a:pt x="78865" y="98322"/>
                    <a:pt x="118194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4" name="Straight Connector 1903"/>
            <p:cNvCxnSpPr/>
            <p:nvPr/>
          </p:nvCxnSpPr>
          <p:spPr>
            <a:xfrm flipH="1">
              <a:off x="8205970" y="8924925"/>
              <a:ext cx="228600" cy="146038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6" name="Straight Connector 1905"/>
            <p:cNvCxnSpPr/>
            <p:nvPr/>
          </p:nvCxnSpPr>
          <p:spPr>
            <a:xfrm flipH="1" flipV="1">
              <a:off x="7884956" y="742240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Freeform 1907"/>
            <p:cNvSpPr/>
            <p:nvPr/>
          </p:nvSpPr>
          <p:spPr>
            <a:xfrm>
              <a:off x="8086725" y="5857875"/>
              <a:ext cx="714375" cy="1447800"/>
            </a:xfrm>
            <a:custGeom>
              <a:avLst/>
              <a:gdLst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561975 w 714375"/>
                <a:gd name="connsiteY2" fmla="*/ 73342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  <a:gd name="connsiteX0" fmla="*/ 0 w 714375"/>
                <a:gd name="connsiteY0" fmla="*/ 1447800 h 1447800"/>
                <a:gd name="connsiteX1" fmla="*/ 352425 w 714375"/>
                <a:gd name="connsiteY1" fmla="*/ 1066800 h 1447800"/>
                <a:gd name="connsiteX2" fmla="*/ 619125 w 714375"/>
                <a:gd name="connsiteY2" fmla="*/ 561975 h 1447800"/>
                <a:gd name="connsiteX3" fmla="*/ 714375 w 714375"/>
                <a:gd name="connsiteY3" fmla="*/ 0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1447800">
                  <a:moveTo>
                    <a:pt x="0" y="1447800"/>
                  </a:moveTo>
                  <a:cubicBezTo>
                    <a:pt x="117475" y="1320800"/>
                    <a:pt x="249238" y="1214437"/>
                    <a:pt x="352425" y="1066800"/>
                  </a:cubicBezTo>
                  <a:cubicBezTo>
                    <a:pt x="455612" y="919163"/>
                    <a:pt x="558800" y="758825"/>
                    <a:pt x="619125" y="561975"/>
                  </a:cubicBezTo>
                  <a:cubicBezTo>
                    <a:pt x="679450" y="365125"/>
                    <a:pt x="682625" y="187325"/>
                    <a:pt x="714375" y="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09" name="Straight Connector 1908"/>
            <p:cNvCxnSpPr/>
            <p:nvPr/>
          </p:nvCxnSpPr>
          <p:spPr>
            <a:xfrm flipH="1" flipV="1">
              <a:off x="7970681" y="7250951"/>
              <a:ext cx="228600" cy="140449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0" name="Straight Connector 1909"/>
            <p:cNvCxnSpPr/>
            <p:nvPr/>
          </p:nvCxnSpPr>
          <p:spPr>
            <a:xfrm flipH="1" flipV="1">
              <a:off x="8669303" y="5832105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2" name="Freeform 1911"/>
            <p:cNvSpPr/>
            <p:nvPr/>
          </p:nvSpPr>
          <p:spPr>
            <a:xfrm>
              <a:off x="8791575" y="4600575"/>
              <a:ext cx="1609725" cy="1066800"/>
            </a:xfrm>
            <a:custGeom>
              <a:avLst/>
              <a:gdLst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  <a:gd name="connsiteX0" fmla="*/ 1609725 w 1609725"/>
                <a:gd name="connsiteY0" fmla="*/ 0 h 1066800"/>
                <a:gd name="connsiteX1" fmla="*/ 1019175 w 1609725"/>
                <a:gd name="connsiteY1" fmla="*/ 104775 h 1066800"/>
                <a:gd name="connsiteX2" fmla="*/ 342900 w 1609725"/>
                <a:gd name="connsiteY2" fmla="*/ 523875 h 1066800"/>
                <a:gd name="connsiteX3" fmla="*/ 66675 w 1609725"/>
                <a:gd name="connsiteY3" fmla="*/ 838200 h 1066800"/>
                <a:gd name="connsiteX4" fmla="*/ 0 w 1609725"/>
                <a:gd name="connsiteY4" fmla="*/ 10668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9725" h="1066800">
                  <a:moveTo>
                    <a:pt x="1609725" y="0"/>
                  </a:moveTo>
                  <a:cubicBezTo>
                    <a:pt x="1412875" y="34925"/>
                    <a:pt x="1230312" y="17463"/>
                    <a:pt x="1019175" y="104775"/>
                  </a:cubicBezTo>
                  <a:cubicBezTo>
                    <a:pt x="808038" y="192087"/>
                    <a:pt x="501650" y="401638"/>
                    <a:pt x="342900" y="523875"/>
                  </a:cubicBezTo>
                  <a:cubicBezTo>
                    <a:pt x="184150" y="646112"/>
                    <a:pt x="123825" y="747713"/>
                    <a:pt x="66675" y="838200"/>
                  </a:cubicBezTo>
                  <a:cubicBezTo>
                    <a:pt x="9525" y="928687"/>
                    <a:pt x="22225" y="990600"/>
                    <a:pt x="0" y="1066800"/>
                  </a:cubicBezTo>
                </a:path>
              </a:pathLst>
            </a:custGeom>
            <a:noFill/>
            <a:ln w="762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cxnSp>
          <p:nvCxnSpPr>
            <p:cNvPr id="1913" name="Straight Connector 1912"/>
            <p:cNvCxnSpPr/>
            <p:nvPr/>
          </p:nvCxnSpPr>
          <p:spPr>
            <a:xfrm flipH="1" flipV="1">
              <a:off x="8669303" y="5670180"/>
              <a:ext cx="232455" cy="12753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4" name="Straight Connector 1913"/>
            <p:cNvCxnSpPr/>
            <p:nvPr/>
          </p:nvCxnSpPr>
          <p:spPr>
            <a:xfrm flipH="1" flipV="1">
              <a:off x="10377475" y="4471119"/>
              <a:ext cx="52387" cy="228600"/>
            </a:xfrm>
            <a:prstGeom prst="line">
              <a:avLst/>
            </a:prstGeom>
            <a:ln w="762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14596932" y="10884308"/>
              <a:ext cx="176933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F/2/23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8594455">
              <a:off x="11208203" y="12417858"/>
              <a:ext cx="188384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G/2/23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7431062" y="10299878"/>
              <a:ext cx="180049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E/2/23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8362937">
              <a:off x="20695268" y="8174325"/>
              <a:ext cx="1834156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K/3/23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2452086">
              <a:off x="20465257" y="5247027"/>
              <a:ext cx="1675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I/3/23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7371284" y="3769735"/>
              <a:ext cx="176362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L/3/23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3954222" y="4024790"/>
              <a:ext cx="186621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A/1/23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300611" y="3603707"/>
              <a:ext cx="182293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C/1/23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9474287">
              <a:off x="9343484" y="5205623"/>
              <a:ext cx="111293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3/Fr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632786" y="6505751"/>
              <a:ext cx="1904496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ROK/Fr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163316" y="7805949"/>
              <a:ext cx="111293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2/Fr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8669302" y="10936472"/>
              <a:ext cx="111293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70C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1/Fr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206091" y="6984248"/>
            <a:ext cx="1310241" cy="769441"/>
            <a:chOff x="16577187" y="6946151"/>
            <a:chExt cx="1310239" cy="769441"/>
          </a:xfrm>
        </p:grpSpPr>
        <p:sp>
          <p:nvSpPr>
            <p:cNvPr id="3" name="Isosceles Triangle 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229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2125406" y="11602289"/>
            <a:ext cx="1310241" cy="769441"/>
            <a:chOff x="16577187" y="6946151"/>
            <a:chExt cx="1310239" cy="769441"/>
          </a:xfrm>
        </p:grpSpPr>
        <p:sp>
          <p:nvSpPr>
            <p:cNvPr id="80" name="Isosceles Triangle 79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83" name="Isosceles Triangle 8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101" name="TextBox 100"/>
          <p:cNvSpPr txBox="1"/>
          <p:nvPr/>
        </p:nvSpPr>
        <p:spPr>
          <a:xfrm>
            <a:off x="15719354" y="17467250"/>
            <a:ext cx="2717153" cy="584775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14 FEB - 2000</a:t>
            </a:r>
          </a:p>
        </p:txBody>
      </p:sp>
      <p:grpSp>
        <p:nvGrpSpPr>
          <p:cNvPr id="114" name="Group 113">
            <a:extLst>
              <a:ext uri="{FF2B5EF4-FFF2-40B4-BE49-F238E27FC236}">
                <a16:creationId xmlns="" xmlns:a16="http://schemas.microsoft.com/office/drawing/2014/main" id="{CFC0E1AF-5612-4C2C-8A7C-7D00D45C70E2}"/>
              </a:ext>
            </a:extLst>
          </p:cNvPr>
          <p:cNvGrpSpPr/>
          <p:nvPr/>
        </p:nvGrpSpPr>
        <p:grpSpPr>
          <a:xfrm>
            <a:off x="23606518" y="15445125"/>
            <a:ext cx="623888" cy="2647951"/>
            <a:chOff x="24909829" y="470756"/>
            <a:chExt cx="623888" cy="2647951"/>
          </a:xfrm>
        </p:grpSpPr>
        <p:sp>
          <p:nvSpPr>
            <p:cNvPr id="115" name="Freeform 152">
              <a:extLst>
                <a:ext uri="{FF2B5EF4-FFF2-40B4-BE49-F238E27FC236}">
                  <a16:creationId xmlns="" xmlns:a16="http://schemas.microsoft.com/office/drawing/2014/main" id="{029E8041-F254-4C8A-90A9-EB007406B6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53">
              <a:extLst>
                <a:ext uri="{FF2B5EF4-FFF2-40B4-BE49-F238E27FC236}">
                  <a16:creationId xmlns="" xmlns:a16="http://schemas.microsoft.com/office/drawing/2014/main" id="{03BBA96E-8991-4C1E-B185-D7D3B37C9B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54">
              <a:extLst>
                <a:ext uri="{FF2B5EF4-FFF2-40B4-BE49-F238E27FC236}">
                  <a16:creationId xmlns="" xmlns:a16="http://schemas.microsoft.com/office/drawing/2014/main" id="{FAC2BEDA-E544-4A33-9BF8-5F0464F4D4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Text Box 155">
              <a:extLst>
                <a:ext uri="{FF2B5EF4-FFF2-40B4-BE49-F238E27FC236}">
                  <a16:creationId xmlns="" xmlns:a16="http://schemas.microsoft.com/office/drawing/2014/main" id="{4E5BBD83-9B37-4E49-85A9-2CACB02C49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="" xmlns:a16="http://schemas.microsoft.com/office/drawing/2014/main" id="{435C79C0-4D37-4607-A29C-9A6688EF14A4}"/>
              </a:ext>
            </a:extLst>
          </p:cNvPr>
          <p:cNvSpPr txBox="1"/>
          <p:nvPr/>
        </p:nvSpPr>
        <p:spPr>
          <a:xfrm>
            <a:off x="22631647" y="11661056"/>
            <a:ext cx="973344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159</a:t>
            </a:r>
          </a:p>
        </p:txBody>
      </p:sp>
      <p:grpSp>
        <p:nvGrpSpPr>
          <p:cNvPr id="112" name="Group 111">
            <a:extLst>
              <a:ext uri="{FF2B5EF4-FFF2-40B4-BE49-F238E27FC236}">
                <a16:creationId xmlns="" xmlns:a16="http://schemas.microsoft.com/office/drawing/2014/main" id="{15CCE339-A211-4B6F-9105-83240EBE82F8}"/>
              </a:ext>
            </a:extLst>
          </p:cNvPr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113" name="Isosceles Triangle 112">
              <a:extLst>
                <a:ext uri="{FF2B5EF4-FFF2-40B4-BE49-F238E27FC236}">
                  <a16:creationId xmlns="" xmlns:a16="http://schemas.microsoft.com/office/drawing/2014/main" id="{C3B9B536-A0C3-4C00-9ACF-E9022D9332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="" xmlns:a16="http://schemas.microsoft.com/office/drawing/2014/main" id="{B868FB8F-B5AD-4B35-98E4-6FE3AC58B95A}"/>
                </a:ext>
              </a:extLst>
            </p:cNvPr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solidFill>
              <a:srgbClr val="FFFFFF"/>
            </a:solidFill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="" xmlns:a16="http://schemas.microsoft.com/office/drawing/2014/main" id="{E8B06EC7-6D4E-489F-910C-AFB4B61587F7}"/>
              </a:ext>
            </a:extLst>
          </p:cNvPr>
          <p:cNvSpPr txBox="1"/>
          <p:nvPr/>
        </p:nvSpPr>
        <p:spPr>
          <a:xfrm>
            <a:off x="2286818" y="15162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345</a:t>
            </a:r>
          </a:p>
        </p:txBody>
      </p:sp>
      <p:cxnSp>
        <p:nvCxnSpPr>
          <p:cNvPr id="122" name="Straight Arrow Connector 121">
            <a:extLst>
              <a:ext uri="{FF2B5EF4-FFF2-40B4-BE49-F238E27FC236}">
                <a16:creationId xmlns="" xmlns:a16="http://schemas.microsoft.com/office/drawing/2014/main" id="{553FAF9B-1FB2-42C2-8589-B2ECE0DA8AED}"/>
              </a:ext>
            </a:extLst>
          </p:cNvPr>
          <p:cNvCxnSpPr>
            <a:cxnSpLocks/>
          </p:cNvCxnSpPr>
          <p:nvPr/>
        </p:nvCxnSpPr>
        <p:spPr>
          <a:xfrm flipV="1">
            <a:off x="26388998" y="4471122"/>
            <a:ext cx="944266" cy="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="" xmlns:a16="http://schemas.microsoft.com/office/drawing/2014/main" id="{9552870A-C087-46C3-A73C-0C9D81EC6321}"/>
              </a:ext>
            </a:extLst>
          </p:cNvPr>
          <p:cNvCxnSpPr>
            <a:cxnSpLocks/>
          </p:cNvCxnSpPr>
          <p:nvPr/>
        </p:nvCxnSpPr>
        <p:spPr>
          <a:xfrm>
            <a:off x="25072819" y="5260831"/>
            <a:ext cx="1316179" cy="1157552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TextBox 123">
            <a:extLst>
              <a:ext uri="{FF2B5EF4-FFF2-40B4-BE49-F238E27FC236}">
                <a16:creationId xmlns="" xmlns:a16="http://schemas.microsoft.com/office/drawing/2014/main" id="{EB94F8AF-F218-4630-9919-BA21FA3C7202}"/>
              </a:ext>
            </a:extLst>
          </p:cNvPr>
          <p:cNvSpPr txBox="1"/>
          <p:nvPr/>
        </p:nvSpPr>
        <p:spPr>
          <a:xfrm>
            <a:off x="16095937" y="16277193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397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="" xmlns:a16="http://schemas.microsoft.com/office/drawing/2014/main" id="{C6ECD347-E8BA-41B4-A49E-ACEEE1312F9E}"/>
              </a:ext>
            </a:extLst>
          </p:cNvPr>
          <p:cNvSpPr txBox="1"/>
          <p:nvPr/>
        </p:nvSpPr>
        <p:spPr>
          <a:xfrm>
            <a:off x="25027056" y="14427838"/>
            <a:ext cx="1938351" cy="76944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319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16134" y="202144"/>
            <a:ext cx="26605884" cy="15966515"/>
            <a:chOff x="516134" y="202144"/>
            <a:chExt cx="26605884" cy="15966515"/>
          </a:xfrm>
        </p:grpSpPr>
        <p:sp>
          <p:nvSpPr>
            <p:cNvPr id="7" name="Down Arrow 6"/>
            <p:cNvSpPr/>
            <p:nvPr/>
          </p:nvSpPr>
          <p:spPr>
            <a:xfrm>
              <a:off x="12106277" y="1037726"/>
              <a:ext cx="2743200" cy="1919058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2105077" y="202144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86" name="Down Arrow 85"/>
            <p:cNvSpPr/>
            <p:nvPr/>
          </p:nvSpPr>
          <p:spPr>
            <a:xfrm rot="18709637">
              <a:off x="5402057" y="875019"/>
              <a:ext cx="2743200" cy="5131871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441037" y="1704867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88" name="Down Arrow 87"/>
            <p:cNvSpPr/>
            <p:nvPr/>
          </p:nvSpPr>
          <p:spPr>
            <a:xfrm rot="16200000">
              <a:off x="3974562" y="6556036"/>
              <a:ext cx="2743200" cy="3992790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16134" y="7168914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0" name="Down Arrow 89"/>
            <p:cNvSpPr/>
            <p:nvPr/>
          </p:nvSpPr>
          <p:spPr>
            <a:xfrm rot="14429330">
              <a:off x="5367684" y="11447225"/>
              <a:ext cx="2743200" cy="3992790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735645" y="13772544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2" name="Down Arrow 91"/>
            <p:cNvSpPr/>
            <p:nvPr/>
          </p:nvSpPr>
          <p:spPr>
            <a:xfrm>
              <a:off x="16859353" y="1367070"/>
              <a:ext cx="2743200" cy="1919058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6858153" y="531488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24143101" y="339932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6" name="Down Arrow 95"/>
            <p:cNvSpPr/>
            <p:nvPr/>
          </p:nvSpPr>
          <p:spPr>
            <a:xfrm rot="7121965">
              <a:off x="22948512" y="7807051"/>
              <a:ext cx="2743200" cy="3208052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4404865" y="10864340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8" name="Down Arrow 97"/>
            <p:cNvSpPr/>
            <p:nvPr/>
          </p:nvSpPr>
          <p:spPr>
            <a:xfrm rot="9322761">
              <a:off x="17194875" y="11938219"/>
              <a:ext cx="2743200" cy="4230440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19965641" y="14795124"/>
              <a:ext cx="2717153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14 FEB - 2000</a:t>
              </a:r>
            </a:p>
          </p:txBody>
        </p:sp>
        <p:sp>
          <p:nvSpPr>
            <p:cNvPr id="94" name="Down Arrow 93"/>
            <p:cNvSpPr/>
            <p:nvPr/>
          </p:nvSpPr>
          <p:spPr>
            <a:xfrm rot="2950232">
              <a:off x="22569405" y="1277378"/>
              <a:ext cx="2743200" cy="3958302"/>
            </a:xfrm>
            <a:prstGeom prst="down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</p:grpSp>
      <p:sp>
        <p:nvSpPr>
          <p:cNvPr id="121" name="TextBox 120">
            <a:extLst>
              <a:ext uri="{FF2B5EF4-FFF2-40B4-BE49-F238E27FC236}">
                <a16:creationId xmlns="" xmlns:a16="http://schemas.microsoft.com/office/drawing/2014/main" id="{2847AB63-FC95-4308-9D50-3175CD95447D}"/>
              </a:ext>
            </a:extLst>
          </p:cNvPr>
          <p:cNvSpPr txBox="1"/>
          <p:nvPr/>
        </p:nvSpPr>
        <p:spPr>
          <a:xfrm>
            <a:off x="24375582" y="3846711"/>
            <a:ext cx="2548417" cy="144655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HILL 506</a:t>
            </a:r>
          </a:p>
          <a:p>
            <a:pPr algn="ctr"/>
            <a:r>
              <a:rPr lang="en-US" sz="4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Ridges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16797866" y="1236134"/>
            <a:ext cx="10244666" cy="14647333"/>
            <a:chOff x="16797866" y="1236134"/>
            <a:chExt cx="10244666" cy="14647333"/>
          </a:xfrm>
        </p:grpSpPr>
        <p:sp>
          <p:nvSpPr>
            <p:cNvPr id="12" name="Flowchart: Decision 11"/>
            <p:cNvSpPr/>
            <p:nvPr/>
          </p:nvSpPr>
          <p:spPr>
            <a:xfrm>
              <a:off x="16797866" y="14528801"/>
              <a:ext cx="1185333" cy="1354666"/>
            </a:xfrm>
            <a:prstGeom prst="flowChartDecision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Decision 125"/>
            <p:cNvSpPr/>
            <p:nvPr/>
          </p:nvSpPr>
          <p:spPr>
            <a:xfrm>
              <a:off x="25857199" y="1236134"/>
              <a:ext cx="1185333" cy="1354666"/>
            </a:xfrm>
            <a:prstGeom prst="flowChartDecision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2903871" y="935950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28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1396804" y="13440442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129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7458938" y="10934309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130" name="Down Arrow 129"/>
          <p:cNvSpPr/>
          <p:nvPr/>
        </p:nvSpPr>
        <p:spPr>
          <a:xfrm rot="9322761">
            <a:off x="11793142" y="13678443"/>
            <a:ext cx="2743200" cy="42304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42652" y="16544310"/>
            <a:ext cx="15636025" cy="1662572"/>
            <a:chOff x="42653" y="16544310"/>
            <a:chExt cx="15062738" cy="1662572"/>
          </a:xfrm>
        </p:grpSpPr>
        <p:sp>
          <p:nvSpPr>
            <p:cNvPr id="109" name="Rectangle 108"/>
            <p:cNvSpPr/>
            <p:nvPr/>
          </p:nvSpPr>
          <p:spPr>
            <a:xfrm>
              <a:off x="42653" y="16544310"/>
              <a:ext cx="14824814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110" name="Picture 1762" descr="CSI Crest Mediu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387" y="16689356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TextBox 110"/>
            <p:cNvSpPr txBox="1"/>
            <p:nvPr/>
          </p:nvSpPr>
          <p:spPr>
            <a:xfrm>
              <a:off x="1567967" y="16990875"/>
              <a:ext cx="13537424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7A: Chinese Attacks the Night of 14 Feb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6480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29" grpId="0" animBg="1"/>
      <p:bldP spid="13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27432000" cy="1828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7" name="Picture 106"/>
          <p:cNvPicPr>
            <a:picLocks noChangeAspect="1"/>
          </p:cNvPicPr>
          <p:nvPr/>
        </p:nvPicPr>
        <p:blipFill rotWithShape="1">
          <a:blip r:embed="rId2"/>
          <a:srcRect l="32227" t="56146" r="38396" b="14396"/>
          <a:stretch/>
        </p:blipFill>
        <p:spPr>
          <a:xfrm>
            <a:off x="247948" y="0"/>
            <a:ext cx="26574452" cy="17759560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237" name="Group 236"/>
          <p:cNvGrpSpPr/>
          <p:nvPr userDrawn="1"/>
        </p:nvGrpSpPr>
        <p:grpSpPr>
          <a:xfrm>
            <a:off x="140855" y="5228810"/>
            <a:ext cx="1174604" cy="459344"/>
            <a:chOff x="18064162" y="11277600"/>
            <a:chExt cx="447676" cy="209550"/>
          </a:xfrm>
        </p:grpSpPr>
        <p:sp>
          <p:nvSpPr>
            <p:cNvPr id="90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8" name="Group 237"/>
          <p:cNvGrpSpPr/>
          <p:nvPr userDrawn="1"/>
        </p:nvGrpSpPr>
        <p:grpSpPr>
          <a:xfrm>
            <a:off x="1032227" y="7287075"/>
            <a:ext cx="1174604" cy="459344"/>
            <a:chOff x="18064162" y="11277600"/>
            <a:chExt cx="447676" cy="209550"/>
          </a:xfrm>
        </p:grpSpPr>
        <p:sp>
          <p:nvSpPr>
            <p:cNvPr id="89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9" name="Group 238"/>
          <p:cNvGrpSpPr/>
          <p:nvPr userDrawn="1"/>
        </p:nvGrpSpPr>
        <p:grpSpPr>
          <a:xfrm>
            <a:off x="1534635" y="9345342"/>
            <a:ext cx="1174604" cy="459344"/>
            <a:chOff x="18064162" y="11277600"/>
            <a:chExt cx="447676" cy="209550"/>
          </a:xfrm>
        </p:grpSpPr>
        <p:sp>
          <p:nvSpPr>
            <p:cNvPr id="88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1" name="Group 240"/>
          <p:cNvGrpSpPr/>
          <p:nvPr userDrawn="1"/>
        </p:nvGrpSpPr>
        <p:grpSpPr>
          <a:xfrm>
            <a:off x="560532" y="10434984"/>
            <a:ext cx="1174604" cy="459344"/>
            <a:chOff x="18064162" y="11277600"/>
            <a:chExt cx="447676" cy="209550"/>
          </a:xfrm>
        </p:grpSpPr>
        <p:sp>
          <p:nvSpPr>
            <p:cNvPr id="87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2" name="Group 241"/>
          <p:cNvGrpSpPr/>
          <p:nvPr userDrawn="1"/>
        </p:nvGrpSpPr>
        <p:grpSpPr>
          <a:xfrm>
            <a:off x="1291541" y="14061523"/>
            <a:ext cx="1174604" cy="459344"/>
            <a:chOff x="18064162" y="11277600"/>
            <a:chExt cx="447676" cy="209550"/>
          </a:xfrm>
        </p:grpSpPr>
        <p:sp>
          <p:nvSpPr>
            <p:cNvPr id="86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3" name="Group 242"/>
          <p:cNvGrpSpPr/>
          <p:nvPr userDrawn="1"/>
        </p:nvGrpSpPr>
        <p:grpSpPr>
          <a:xfrm>
            <a:off x="1793950" y="16119787"/>
            <a:ext cx="1174604" cy="459344"/>
            <a:chOff x="18064162" y="11277600"/>
            <a:chExt cx="447676" cy="209550"/>
          </a:xfrm>
        </p:grpSpPr>
        <p:sp>
          <p:nvSpPr>
            <p:cNvPr id="86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5" name="Group 244"/>
          <p:cNvGrpSpPr/>
          <p:nvPr userDrawn="1"/>
        </p:nvGrpSpPr>
        <p:grpSpPr>
          <a:xfrm>
            <a:off x="4356897" y="16433236"/>
            <a:ext cx="1174604" cy="459344"/>
            <a:chOff x="18064162" y="11277600"/>
            <a:chExt cx="447676" cy="209550"/>
          </a:xfrm>
        </p:grpSpPr>
        <p:sp>
          <p:nvSpPr>
            <p:cNvPr id="84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6" name="Group 245"/>
          <p:cNvGrpSpPr/>
          <p:nvPr userDrawn="1"/>
        </p:nvGrpSpPr>
        <p:grpSpPr>
          <a:xfrm>
            <a:off x="11274872" y="3138215"/>
            <a:ext cx="1174604" cy="459344"/>
            <a:chOff x="18064162" y="11277600"/>
            <a:chExt cx="447676" cy="209550"/>
          </a:xfrm>
        </p:grpSpPr>
        <p:sp>
          <p:nvSpPr>
            <p:cNvPr id="83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2" name="Group 251"/>
          <p:cNvGrpSpPr/>
          <p:nvPr userDrawn="1"/>
        </p:nvGrpSpPr>
        <p:grpSpPr>
          <a:xfrm>
            <a:off x="11955534" y="8680920"/>
            <a:ext cx="1174604" cy="459344"/>
            <a:chOff x="18064162" y="11277600"/>
            <a:chExt cx="447676" cy="209550"/>
          </a:xfrm>
        </p:grpSpPr>
        <p:sp>
          <p:nvSpPr>
            <p:cNvPr id="79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3" name="Group 252"/>
          <p:cNvGrpSpPr/>
          <p:nvPr userDrawn="1"/>
        </p:nvGrpSpPr>
        <p:grpSpPr>
          <a:xfrm>
            <a:off x="24418504" y="14726028"/>
            <a:ext cx="1174604" cy="459344"/>
            <a:chOff x="18064162" y="11277600"/>
            <a:chExt cx="447676" cy="209550"/>
          </a:xfrm>
        </p:grpSpPr>
        <p:sp>
          <p:nvSpPr>
            <p:cNvPr id="79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4" name="Group 253"/>
          <p:cNvGrpSpPr/>
          <p:nvPr userDrawn="1"/>
        </p:nvGrpSpPr>
        <p:grpSpPr>
          <a:xfrm>
            <a:off x="16461004" y="7449208"/>
            <a:ext cx="1174604" cy="459344"/>
            <a:chOff x="18064162" y="11277600"/>
            <a:chExt cx="447676" cy="209550"/>
          </a:xfrm>
        </p:grpSpPr>
        <p:sp>
          <p:nvSpPr>
            <p:cNvPr id="78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5" name="Group 254"/>
          <p:cNvGrpSpPr/>
          <p:nvPr userDrawn="1"/>
        </p:nvGrpSpPr>
        <p:grpSpPr>
          <a:xfrm>
            <a:off x="23948500" y="10560891"/>
            <a:ext cx="1174604" cy="459344"/>
            <a:chOff x="18064162" y="11277600"/>
            <a:chExt cx="447676" cy="209550"/>
          </a:xfrm>
        </p:grpSpPr>
        <p:sp>
          <p:nvSpPr>
            <p:cNvPr id="77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6" name="Group 255"/>
          <p:cNvGrpSpPr/>
          <p:nvPr userDrawn="1"/>
        </p:nvGrpSpPr>
        <p:grpSpPr>
          <a:xfrm>
            <a:off x="23478498" y="8340549"/>
            <a:ext cx="1174604" cy="459344"/>
            <a:chOff x="18064162" y="11277600"/>
            <a:chExt cx="447676" cy="209550"/>
          </a:xfrm>
        </p:grpSpPr>
        <p:sp>
          <p:nvSpPr>
            <p:cNvPr id="76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60" name="Group 259"/>
          <p:cNvGrpSpPr/>
          <p:nvPr userDrawn="1"/>
        </p:nvGrpSpPr>
        <p:grpSpPr>
          <a:xfrm>
            <a:off x="15407555" y="5715079"/>
            <a:ext cx="1174604" cy="459344"/>
            <a:chOff x="18064162" y="11277600"/>
            <a:chExt cx="447676" cy="209550"/>
          </a:xfrm>
        </p:grpSpPr>
        <p:sp>
          <p:nvSpPr>
            <p:cNvPr id="74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70936" y="169335"/>
            <a:ext cx="7191240" cy="2923877"/>
            <a:chOff x="10237843" y="9490144"/>
            <a:chExt cx="4970040" cy="2020762"/>
          </a:xfrm>
        </p:grpSpPr>
        <p:sp>
          <p:nvSpPr>
            <p:cNvPr id="1819" name="TextBox 1818"/>
            <p:cNvSpPr txBox="1"/>
            <p:nvPr/>
          </p:nvSpPr>
          <p:spPr>
            <a:xfrm>
              <a:off x="10237843" y="9490144"/>
              <a:ext cx="4970040" cy="202076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0558665" y="10069489"/>
              <a:ext cx="4587847" cy="1011978"/>
              <a:chOff x="10337948" y="10258676"/>
              <a:chExt cx="4587847" cy="1011978"/>
            </a:xfrm>
          </p:grpSpPr>
          <p:grpSp>
            <p:nvGrpSpPr>
              <p:cNvPr id="1810" name="Group 1809"/>
              <p:cNvGrpSpPr/>
              <p:nvPr/>
            </p:nvGrpSpPr>
            <p:grpSpPr>
              <a:xfrm>
                <a:off x="10461319" y="10258676"/>
                <a:ext cx="4221564" cy="537626"/>
                <a:chOff x="15081588" y="12977599"/>
                <a:chExt cx="1852872" cy="235968"/>
              </a:xfrm>
            </p:grpSpPr>
            <p:grpSp>
              <p:nvGrpSpPr>
                <p:cNvPr id="1811" name="Group 1810"/>
                <p:cNvGrpSpPr/>
                <p:nvPr/>
              </p:nvGrpSpPr>
              <p:grpSpPr>
                <a:xfrm>
                  <a:off x="15081588" y="12977980"/>
                  <a:ext cx="1852872" cy="235587"/>
                  <a:chOff x="14738688" y="13787605"/>
                  <a:chExt cx="1852872" cy="235587"/>
                </a:xfrm>
              </p:grpSpPr>
              <p:sp>
                <p:nvSpPr>
                  <p:cNvPr id="1816" name="Rectangle 1815"/>
                  <p:cNvSpPr/>
                  <p:nvPr/>
                </p:nvSpPr>
                <p:spPr>
                  <a:xfrm>
                    <a:off x="14739436" y="13787605"/>
                    <a:ext cx="1852124" cy="235587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1817" name="Rectangle 1816"/>
                  <p:cNvSpPr/>
                  <p:nvPr/>
                </p:nvSpPr>
                <p:spPr>
                  <a:xfrm>
                    <a:off x="14738688" y="13797129"/>
                    <a:ext cx="612648" cy="21945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1812" name="Rectangle 1811"/>
                <p:cNvSpPr/>
                <p:nvPr/>
              </p:nvSpPr>
              <p:spPr>
                <a:xfrm>
                  <a:off x="16316409" y="12977599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820" name="TextBox 1819"/>
              <p:cNvSpPr txBox="1"/>
              <p:nvPr/>
            </p:nvSpPr>
            <p:spPr>
              <a:xfrm>
                <a:off x="11576860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100</a:t>
                </a:r>
              </a:p>
            </p:txBody>
          </p:sp>
          <p:sp>
            <p:nvSpPr>
              <p:cNvPr id="1821" name="TextBox 1820"/>
              <p:cNvSpPr txBox="1"/>
              <p:nvPr/>
            </p:nvSpPr>
            <p:spPr>
              <a:xfrm>
                <a:off x="13074709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200</a:t>
                </a:r>
              </a:p>
            </p:txBody>
          </p:sp>
          <p:sp>
            <p:nvSpPr>
              <p:cNvPr id="1822" name="TextBox 1821"/>
              <p:cNvSpPr txBox="1"/>
              <p:nvPr/>
            </p:nvSpPr>
            <p:spPr>
              <a:xfrm>
                <a:off x="10337948" y="10823959"/>
                <a:ext cx="27608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0</a:t>
                </a:r>
              </a:p>
            </p:txBody>
          </p:sp>
          <p:sp>
            <p:nvSpPr>
              <p:cNvPr id="1823" name="TextBox 1822"/>
              <p:cNvSpPr txBox="1"/>
              <p:nvPr/>
            </p:nvSpPr>
            <p:spPr>
              <a:xfrm>
                <a:off x="14352803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300</a:t>
                </a:r>
              </a:p>
            </p:txBody>
          </p:sp>
        </p:grpSp>
      </p:grpSp>
      <p:sp>
        <p:nvSpPr>
          <p:cNvPr id="1839" name="TextBox 1838"/>
          <p:cNvSpPr txBox="1"/>
          <p:nvPr/>
        </p:nvSpPr>
        <p:spPr>
          <a:xfrm>
            <a:off x="13830093" y="279328"/>
            <a:ext cx="39052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Chipyong-ni</a:t>
            </a:r>
          </a:p>
        </p:txBody>
      </p:sp>
      <p:cxnSp>
        <p:nvCxnSpPr>
          <p:cNvPr id="1851" name="Straight Connector 1850"/>
          <p:cNvCxnSpPr/>
          <p:nvPr/>
        </p:nvCxnSpPr>
        <p:spPr>
          <a:xfrm flipH="1">
            <a:off x="4591570" y="13691037"/>
            <a:ext cx="134092" cy="753613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6" name="Freeform 1895"/>
          <p:cNvSpPr/>
          <p:nvPr/>
        </p:nvSpPr>
        <p:spPr>
          <a:xfrm>
            <a:off x="359366" y="6750361"/>
            <a:ext cx="3394639" cy="7045949"/>
          </a:xfrm>
          <a:custGeom>
            <a:avLst/>
            <a:gdLst>
              <a:gd name="connsiteX0" fmla="*/ 1268362 w 1268362"/>
              <a:gd name="connsiteY0" fmla="*/ 5043948 h 5043948"/>
              <a:gd name="connsiteX1" fmla="*/ 1268362 w 1268362"/>
              <a:gd name="connsiteY1" fmla="*/ 3893574 h 5043948"/>
              <a:gd name="connsiteX2" fmla="*/ 1032388 w 1268362"/>
              <a:gd name="connsiteY2" fmla="*/ 2654710 h 5043948"/>
              <a:gd name="connsiteX3" fmla="*/ 530942 w 1268362"/>
              <a:gd name="connsiteY3" fmla="*/ 1415845 h 5043948"/>
              <a:gd name="connsiteX4" fmla="*/ 0 w 1268362"/>
              <a:gd name="connsiteY4" fmla="*/ 0 h 5043948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305995 w 1456370"/>
              <a:gd name="connsiteY2" fmla="*/ 2577798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66023 w 1456370"/>
              <a:gd name="connsiteY3" fmla="*/ 1458574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92347 w 1456370"/>
              <a:gd name="connsiteY1" fmla="*/ 4021761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275461 w 1275461"/>
              <a:gd name="connsiteY0" fmla="*/ 3696470 h 3696470"/>
              <a:gd name="connsiteX1" fmla="*/ 711438 w 1275461"/>
              <a:gd name="connsiteY1" fmla="*/ 2580279 h 3696470"/>
              <a:gd name="connsiteX2" fmla="*/ 39628 w 1275461"/>
              <a:gd name="connsiteY2" fmla="*/ 1102133 h 3696470"/>
              <a:gd name="connsiteX3" fmla="*/ 50932 w 1275461"/>
              <a:gd name="connsiteY3" fmla="*/ 0 h 3696470"/>
              <a:gd name="connsiteX0" fmla="*/ 1235833 w 1235833"/>
              <a:gd name="connsiteY0" fmla="*/ 2594337 h 2594337"/>
              <a:gd name="connsiteX1" fmla="*/ 671810 w 1235833"/>
              <a:gd name="connsiteY1" fmla="*/ 1478146 h 2594337"/>
              <a:gd name="connsiteX2" fmla="*/ 0 w 1235833"/>
              <a:gd name="connsiteY2" fmla="*/ 0 h 2594337"/>
              <a:gd name="connsiteX0" fmla="*/ 1144393 w 1144393"/>
              <a:gd name="connsiteY0" fmla="*/ 2380977 h 2380977"/>
              <a:gd name="connsiteX1" fmla="*/ 580370 w 1144393"/>
              <a:gd name="connsiteY1" fmla="*/ 1264786 h 2380977"/>
              <a:gd name="connsiteX2" fmla="*/ 0 w 1144393"/>
              <a:gd name="connsiteY2" fmla="*/ 0 h 2380977"/>
              <a:gd name="connsiteX0" fmla="*/ 1029726 w 1029726"/>
              <a:gd name="connsiteY0" fmla="*/ 2137309 h 2137309"/>
              <a:gd name="connsiteX1" fmla="*/ 465703 w 1029726"/>
              <a:gd name="connsiteY1" fmla="*/ 1021118 h 2137309"/>
              <a:gd name="connsiteX2" fmla="*/ 0 w 1029726"/>
              <a:gd name="connsiteY2" fmla="*/ 0 h 2137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9726" h="2137309">
                <a:moveTo>
                  <a:pt x="1029726" y="2137309"/>
                </a:moveTo>
                <a:cubicBezTo>
                  <a:pt x="744866" y="2129865"/>
                  <a:pt x="656435" y="1417947"/>
                  <a:pt x="465703" y="1021118"/>
                </a:cubicBezTo>
                <a:cubicBezTo>
                  <a:pt x="274971" y="624289"/>
                  <a:pt x="110084" y="430046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0" name="Straight Connector 1899"/>
          <p:cNvCxnSpPr/>
          <p:nvPr/>
        </p:nvCxnSpPr>
        <p:spPr>
          <a:xfrm flipH="1">
            <a:off x="3618651" y="13447673"/>
            <a:ext cx="134092" cy="753613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9155355" y="4193893"/>
            <a:ext cx="3456237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F/2/23</a:t>
            </a:r>
          </a:p>
        </p:txBody>
      </p:sp>
      <p:sp>
        <p:nvSpPr>
          <p:cNvPr id="65" name="TextBox 64"/>
          <p:cNvSpPr txBox="1"/>
          <p:nvPr/>
        </p:nvSpPr>
        <p:spPr>
          <a:xfrm rot="18594455">
            <a:off x="12937373" y="5858451"/>
            <a:ext cx="136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2/G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420978" y="5819153"/>
            <a:ext cx="4779750" cy="3348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1/Fr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4337367" y="7322683"/>
            <a:ext cx="612790" cy="757056"/>
            <a:chOff x="17778050" y="8072059"/>
            <a:chExt cx="423514" cy="523220"/>
          </a:xfrm>
        </p:grpSpPr>
        <p:sp>
          <p:nvSpPr>
            <p:cNvPr id="6" name="Oval 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25467482" y="7033263"/>
            <a:ext cx="612790" cy="757056"/>
            <a:chOff x="17778050" y="8072059"/>
            <a:chExt cx="423514" cy="523220"/>
          </a:xfrm>
        </p:grpSpPr>
        <p:sp>
          <p:nvSpPr>
            <p:cNvPr id="294" name="Oval 29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TextBox 29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15048371" y="7667230"/>
            <a:ext cx="612790" cy="757056"/>
            <a:chOff x="17778050" y="8072059"/>
            <a:chExt cx="423514" cy="523220"/>
          </a:xfrm>
        </p:grpSpPr>
        <p:sp>
          <p:nvSpPr>
            <p:cNvPr id="327" name="Oval 32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15544519" y="6854098"/>
            <a:ext cx="612790" cy="757056"/>
            <a:chOff x="17778050" y="8072059"/>
            <a:chExt cx="423514" cy="523220"/>
          </a:xfrm>
        </p:grpSpPr>
        <p:sp>
          <p:nvSpPr>
            <p:cNvPr id="330" name="Oval 32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TextBox 33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16371432" y="6357950"/>
            <a:ext cx="612790" cy="757056"/>
            <a:chOff x="17778050" y="8072059"/>
            <a:chExt cx="423514" cy="523220"/>
          </a:xfrm>
        </p:grpSpPr>
        <p:sp>
          <p:nvSpPr>
            <p:cNvPr id="333" name="Oval 33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17088091" y="6757625"/>
            <a:ext cx="612790" cy="757056"/>
            <a:chOff x="17778050" y="8072059"/>
            <a:chExt cx="423514" cy="523220"/>
          </a:xfrm>
        </p:grpSpPr>
        <p:sp>
          <p:nvSpPr>
            <p:cNvPr id="336" name="Oval 33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TextBox 33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17970132" y="7336464"/>
            <a:ext cx="612790" cy="757056"/>
            <a:chOff x="17778050" y="8072059"/>
            <a:chExt cx="423514" cy="523220"/>
          </a:xfrm>
        </p:grpSpPr>
        <p:sp>
          <p:nvSpPr>
            <p:cNvPr id="339" name="Oval 33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xtBox 33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19265630" y="7846395"/>
            <a:ext cx="612790" cy="757056"/>
            <a:chOff x="17778050" y="8072059"/>
            <a:chExt cx="423514" cy="523220"/>
          </a:xfrm>
        </p:grpSpPr>
        <p:sp>
          <p:nvSpPr>
            <p:cNvPr id="342" name="Oval 34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TextBox 34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20285490" y="8053123"/>
            <a:ext cx="612790" cy="757056"/>
            <a:chOff x="17778050" y="8072059"/>
            <a:chExt cx="423514" cy="523220"/>
          </a:xfrm>
        </p:grpSpPr>
        <p:sp>
          <p:nvSpPr>
            <p:cNvPr id="345" name="Oval 34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extBox 34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21443169" y="7832613"/>
            <a:ext cx="612790" cy="757056"/>
            <a:chOff x="17778050" y="8072059"/>
            <a:chExt cx="423514" cy="523220"/>
          </a:xfrm>
        </p:grpSpPr>
        <p:sp>
          <p:nvSpPr>
            <p:cNvPr id="348" name="Oval 34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extBox 34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23055651" y="7474283"/>
            <a:ext cx="612790" cy="757056"/>
            <a:chOff x="17778050" y="8072059"/>
            <a:chExt cx="423514" cy="523220"/>
          </a:xfrm>
        </p:grpSpPr>
        <p:sp>
          <p:nvSpPr>
            <p:cNvPr id="351" name="Oval 35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3" name="Group 372"/>
          <p:cNvGrpSpPr/>
          <p:nvPr/>
        </p:nvGrpSpPr>
        <p:grpSpPr>
          <a:xfrm rot="20290232">
            <a:off x="22236151" y="6902885"/>
            <a:ext cx="1323062" cy="894875"/>
            <a:chOff x="25736550" y="5562600"/>
            <a:chExt cx="914400" cy="618470"/>
          </a:xfrm>
        </p:grpSpPr>
        <p:sp>
          <p:nvSpPr>
            <p:cNvPr id="374" name="Freeform 3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TextBox 3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5" name="Group 384"/>
          <p:cNvGrpSpPr/>
          <p:nvPr/>
        </p:nvGrpSpPr>
        <p:grpSpPr>
          <a:xfrm rot="21060689">
            <a:off x="19562464" y="7095832"/>
            <a:ext cx="1323062" cy="894875"/>
            <a:chOff x="25736550" y="5562600"/>
            <a:chExt cx="914400" cy="618470"/>
          </a:xfrm>
        </p:grpSpPr>
        <p:sp>
          <p:nvSpPr>
            <p:cNvPr id="386" name="Freeform 3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TextBox 3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9" name="Group 388"/>
          <p:cNvGrpSpPr/>
          <p:nvPr/>
        </p:nvGrpSpPr>
        <p:grpSpPr>
          <a:xfrm rot="20290232">
            <a:off x="20844181" y="7040704"/>
            <a:ext cx="1323062" cy="894875"/>
            <a:chOff x="25736550" y="5562600"/>
            <a:chExt cx="914400" cy="618470"/>
          </a:xfrm>
        </p:grpSpPr>
        <p:sp>
          <p:nvSpPr>
            <p:cNvPr id="390" name="Freeform 38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extBox 39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2" name="TextBox 39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1" name="Group 400"/>
          <p:cNvGrpSpPr/>
          <p:nvPr/>
        </p:nvGrpSpPr>
        <p:grpSpPr>
          <a:xfrm>
            <a:off x="8736264" y="13193769"/>
            <a:ext cx="612790" cy="757056"/>
            <a:chOff x="17778050" y="8072059"/>
            <a:chExt cx="423514" cy="523220"/>
          </a:xfrm>
        </p:grpSpPr>
        <p:sp>
          <p:nvSpPr>
            <p:cNvPr id="402" name="Oval 40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TextBox 40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9659650" y="12835440"/>
            <a:ext cx="612790" cy="757056"/>
            <a:chOff x="17778050" y="8072059"/>
            <a:chExt cx="423514" cy="523220"/>
          </a:xfrm>
        </p:grpSpPr>
        <p:sp>
          <p:nvSpPr>
            <p:cNvPr id="405" name="Oval 40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0638165" y="12435765"/>
            <a:ext cx="612790" cy="757056"/>
            <a:chOff x="17778050" y="8072059"/>
            <a:chExt cx="423514" cy="523220"/>
          </a:xfrm>
        </p:grpSpPr>
        <p:sp>
          <p:nvSpPr>
            <p:cNvPr id="408" name="Oval 40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TextBox 40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11409951" y="11512378"/>
            <a:ext cx="612790" cy="757056"/>
            <a:chOff x="17778050" y="8072059"/>
            <a:chExt cx="423514" cy="523220"/>
          </a:xfrm>
        </p:grpSpPr>
        <p:sp>
          <p:nvSpPr>
            <p:cNvPr id="411" name="Oval 41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TextBox 41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12043918" y="10809502"/>
            <a:ext cx="612790" cy="757056"/>
            <a:chOff x="17778050" y="8072059"/>
            <a:chExt cx="423514" cy="523220"/>
          </a:xfrm>
        </p:grpSpPr>
        <p:sp>
          <p:nvSpPr>
            <p:cNvPr id="414" name="Oval 41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12843268" y="9955024"/>
            <a:ext cx="612790" cy="757056"/>
            <a:chOff x="17778050" y="8072059"/>
            <a:chExt cx="423514" cy="523220"/>
          </a:xfrm>
        </p:grpSpPr>
        <p:sp>
          <p:nvSpPr>
            <p:cNvPr id="417" name="Oval 41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TextBox 41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13601272" y="8962728"/>
            <a:ext cx="612790" cy="757056"/>
            <a:chOff x="17778050" y="8072059"/>
            <a:chExt cx="423514" cy="523220"/>
          </a:xfrm>
        </p:grpSpPr>
        <p:sp>
          <p:nvSpPr>
            <p:cNvPr id="420" name="Oval 41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TextBox 42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14138766" y="8163378"/>
            <a:ext cx="612790" cy="757056"/>
            <a:chOff x="17778050" y="8072059"/>
            <a:chExt cx="423514" cy="523220"/>
          </a:xfrm>
        </p:grpSpPr>
        <p:sp>
          <p:nvSpPr>
            <p:cNvPr id="423" name="Oval 42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TextBox 42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4909174" y="14359528"/>
            <a:ext cx="612790" cy="757056"/>
            <a:chOff x="17778050" y="8072059"/>
            <a:chExt cx="423514" cy="523220"/>
          </a:xfrm>
        </p:grpSpPr>
        <p:sp>
          <p:nvSpPr>
            <p:cNvPr id="426" name="Oval 42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6131486" y="14149473"/>
            <a:ext cx="612790" cy="757056"/>
            <a:chOff x="17778050" y="8072059"/>
            <a:chExt cx="423514" cy="523220"/>
          </a:xfrm>
        </p:grpSpPr>
        <p:sp>
          <p:nvSpPr>
            <p:cNvPr id="429" name="Oval 42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extBox 42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7362351" y="13779261"/>
            <a:ext cx="612790" cy="757056"/>
            <a:chOff x="17778050" y="8072059"/>
            <a:chExt cx="423514" cy="523220"/>
          </a:xfrm>
        </p:grpSpPr>
        <p:sp>
          <p:nvSpPr>
            <p:cNvPr id="432" name="Oval 43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4" name="Group 433"/>
          <p:cNvGrpSpPr/>
          <p:nvPr/>
        </p:nvGrpSpPr>
        <p:grpSpPr>
          <a:xfrm rot="18874485">
            <a:off x="9239823" y="12195131"/>
            <a:ext cx="1323062" cy="894875"/>
            <a:chOff x="25736550" y="5562600"/>
            <a:chExt cx="914400" cy="618470"/>
          </a:xfrm>
        </p:grpSpPr>
        <p:sp>
          <p:nvSpPr>
            <p:cNvPr id="435" name="Freeform 43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TextBox 43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37" name="TextBox 43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2" name="Group 441"/>
          <p:cNvGrpSpPr/>
          <p:nvPr/>
        </p:nvGrpSpPr>
        <p:grpSpPr>
          <a:xfrm rot="17845739">
            <a:off x="10245903" y="11340655"/>
            <a:ext cx="1323062" cy="894875"/>
            <a:chOff x="25736550" y="5562600"/>
            <a:chExt cx="914400" cy="618470"/>
          </a:xfrm>
        </p:grpSpPr>
        <p:sp>
          <p:nvSpPr>
            <p:cNvPr id="443" name="Freeform 44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TextBox 44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4" name="Group 453"/>
          <p:cNvGrpSpPr/>
          <p:nvPr/>
        </p:nvGrpSpPr>
        <p:grpSpPr>
          <a:xfrm rot="19905322">
            <a:off x="6253937" y="13415438"/>
            <a:ext cx="1323062" cy="894875"/>
            <a:chOff x="25736550" y="5562600"/>
            <a:chExt cx="914400" cy="618470"/>
          </a:xfrm>
        </p:grpSpPr>
        <p:sp>
          <p:nvSpPr>
            <p:cNvPr id="455" name="Freeform 45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TextBox 45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2" name="Group 461"/>
          <p:cNvGrpSpPr/>
          <p:nvPr/>
        </p:nvGrpSpPr>
        <p:grpSpPr>
          <a:xfrm rot="21024092">
            <a:off x="3694734" y="13564289"/>
            <a:ext cx="1323062" cy="894875"/>
            <a:chOff x="25736550" y="5562600"/>
            <a:chExt cx="914400" cy="618470"/>
          </a:xfrm>
        </p:grpSpPr>
        <p:sp>
          <p:nvSpPr>
            <p:cNvPr id="463" name="Freeform 46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TextBox 46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5" name="TextBox 46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6" name="Group 465"/>
          <p:cNvGrpSpPr/>
          <p:nvPr/>
        </p:nvGrpSpPr>
        <p:grpSpPr>
          <a:xfrm rot="20726940">
            <a:off x="4921320" y="13591851"/>
            <a:ext cx="1323062" cy="894875"/>
            <a:chOff x="25736550" y="5562600"/>
            <a:chExt cx="914400" cy="618470"/>
          </a:xfrm>
        </p:grpSpPr>
        <p:sp>
          <p:nvSpPr>
            <p:cNvPr id="467" name="Freeform 46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extBox 46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sp>
        <p:nvSpPr>
          <p:cNvPr id="14" name="Freeform 13"/>
          <p:cNvSpPr/>
          <p:nvPr/>
        </p:nvSpPr>
        <p:spPr>
          <a:xfrm>
            <a:off x="19965467" y="2830095"/>
            <a:ext cx="273737" cy="912457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0" name="Straight Arrow Connector 559"/>
          <p:cNvCxnSpPr>
            <a:stCxn id="546" idx="4"/>
            <a:endCxn id="468" idx="0"/>
          </p:cNvCxnSpPr>
          <p:nvPr/>
        </p:nvCxnSpPr>
        <p:spPr>
          <a:xfrm flipH="1">
            <a:off x="5244007" y="12033504"/>
            <a:ext cx="59513" cy="1639814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2" name="Group 561"/>
          <p:cNvGrpSpPr/>
          <p:nvPr/>
        </p:nvGrpSpPr>
        <p:grpSpPr>
          <a:xfrm>
            <a:off x="3321479" y="7355759"/>
            <a:ext cx="5659988" cy="2116682"/>
            <a:chOff x="8560124" y="3494858"/>
            <a:chExt cx="1484741" cy="609600"/>
          </a:xfrm>
        </p:grpSpPr>
        <p:sp>
          <p:nvSpPr>
            <p:cNvPr id="563" name="Freeform 57"/>
            <p:cNvSpPr>
              <a:spLocks/>
            </p:cNvSpPr>
            <p:nvPr/>
          </p:nvSpPr>
          <p:spPr bwMode="auto">
            <a:xfrm>
              <a:off x="9247837" y="364725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564" name="Group 531"/>
            <p:cNvGrpSpPr>
              <a:grpSpLocks/>
            </p:cNvGrpSpPr>
            <p:nvPr/>
          </p:nvGrpSpPr>
          <p:grpSpPr bwMode="auto">
            <a:xfrm>
              <a:off x="8827149" y="3494858"/>
              <a:ext cx="685800" cy="609600"/>
              <a:chOff x="864" y="720"/>
              <a:chExt cx="432" cy="384"/>
            </a:xfrm>
          </p:grpSpPr>
          <p:grpSp>
            <p:nvGrpSpPr>
              <p:cNvPr id="60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620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631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18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582" name="Text Box 539"/>
            <p:cNvSpPr txBox="1">
              <a:spLocks noChangeArrowheads="1"/>
            </p:cNvSpPr>
            <p:nvPr/>
          </p:nvSpPr>
          <p:spPr bwMode="auto">
            <a:xfrm>
              <a:off x="8560124" y="3725471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583" name="Oval 582"/>
            <p:cNvSpPr/>
            <p:nvPr/>
          </p:nvSpPr>
          <p:spPr>
            <a:xfrm>
              <a:off x="9069712" y="376911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604" name="Text Box 539"/>
            <p:cNvSpPr txBox="1">
              <a:spLocks noChangeArrowheads="1"/>
            </p:cNvSpPr>
            <p:nvPr/>
          </p:nvSpPr>
          <p:spPr bwMode="auto">
            <a:xfrm>
              <a:off x="9551801" y="3723959"/>
              <a:ext cx="493064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503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5651952" y="9558009"/>
            <a:ext cx="902715" cy="3831368"/>
            <a:chOff x="24909829" y="470756"/>
            <a:chExt cx="623888" cy="2647951"/>
          </a:xfrm>
        </p:grpSpPr>
        <p:sp>
          <p:nvSpPr>
            <p:cNvPr id="8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632" name="TextBox 631"/>
          <p:cNvSpPr txBox="1"/>
          <p:nvPr/>
        </p:nvSpPr>
        <p:spPr>
          <a:xfrm>
            <a:off x="17220494" y="9928792"/>
            <a:ext cx="6242724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NANCE HILL</a:t>
            </a:r>
          </a:p>
        </p:txBody>
      </p:sp>
      <p:cxnSp>
        <p:nvCxnSpPr>
          <p:cNvPr id="633" name="Straight Arrow Connector 632"/>
          <p:cNvCxnSpPr/>
          <p:nvPr/>
        </p:nvCxnSpPr>
        <p:spPr>
          <a:xfrm flipV="1">
            <a:off x="20633516" y="4213444"/>
            <a:ext cx="4158193" cy="604828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3" name="TextBox 642"/>
          <p:cNvSpPr txBox="1"/>
          <p:nvPr/>
        </p:nvSpPr>
        <p:spPr>
          <a:xfrm>
            <a:off x="5010911" y="16642079"/>
            <a:ext cx="43662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>
                <a:latin typeface="Minion Pro Cond" panose="02040706060306020203" pitchFamily="18" charset="0"/>
                <a:cs typeface="Times New Roman" panose="02020603050405020304" pitchFamily="18" charset="0"/>
              </a:rPr>
              <a:t>McGEE</a:t>
            </a:r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 HILL</a:t>
            </a:r>
          </a:p>
        </p:txBody>
      </p:sp>
      <p:sp>
        <p:nvSpPr>
          <p:cNvPr id="644" name="TextBox 643"/>
          <p:cNvSpPr txBox="1"/>
          <p:nvPr/>
        </p:nvSpPr>
        <p:spPr>
          <a:xfrm>
            <a:off x="14023096" y="11692875"/>
            <a:ext cx="7649968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CURTIS  HILL</a:t>
            </a:r>
          </a:p>
        </p:txBody>
      </p:sp>
      <p:cxnSp>
        <p:nvCxnSpPr>
          <p:cNvPr id="646" name="Straight Arrow Connector 645"/>
          <p:cNvCxnSpPr/>
          <p:nvPr/>
        </p:nvCxnSpPr>
        <p:spPr>
          <a:xfrm flipV="1">
            <a:off x="7461504" y="12216385"/>
            <a:ext cx="1792224" cy="446227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10"/>
          <p:cNvSpPr/>
          <p:nvPr/>
        </p:nvSpPr>
        <p:spPr>
          <a:xfrm>
            <a:off x="16766701" y="3396157"/>
            <a:ext cx="9021776" cy="3627312"/>
          </a:xfrm>
          <a:custGeom>
            <a:avLst/>
            <a:gdLst>
              <a:gd name="connsiteX0" fmla="*/ 1983020 w 6235168"/>
              <a:gd name="connsiteY0" fmla="*/ 0 h 2506923"/>
              <a:gd name="connsiteX1" fmla="*/ 1102487 w 6235168"/>
              <a:gd name="connsiteY1" fmla="*/ 203200 h 2506923"/>
              <a:gd name="connsiteX2" fmla="*/ 255820 w 6235168"/>
              <a:gd name="connsiteY2" fmla="*/ 440266 h 2506923"/>
              <a:gd name="connsiteX3" fmla="*/ 18753 w 6235168"/>
              <a:gd name="connsiteY3" fmla="*/ 1219200 h 2506923"/>
              <a:gd name="connsiteX4" fmla="*/ 662220 w 6235168"/>
              <a:gd name="connsiteY4" fmla="*/ 1862666 h 2506923"/>
              <a:gd name="connsiteX5" fmla="*/ 2118487 w 6235168"/>
              <a:gd name="connsiteY5" fmla="*/ 2370666 h 2506923"/>
              <a:gd name="connsiteX6" fmla="*/ 4556887 w 6235168"/>
              <a:gd name="connsiteY6" fmla="*/ 2472266 h 2506923"/>
              <a:gd name="connsiteX7" fmla="*/ 5979287 w 6235168"/>
              <a:gd name="connsiteY7" fmla="*/ 1862666 h 2506923"/>
              <a:gd name="connsiteX8" fmla="*/ 6182487 w 6235168"/>
              <a:gd name="connsiteY8" fmla="*/ 643466 h 2506923"/>
              <a:gd name="connsiteX9" fmla="*/ 5369687 w 6235168"/>
              <a:gd name="connsiteY9" fmla="*/ 203200 h 2506923"/>
              <a:gd name="connsiteX10" fmla="*/ 2660353 w 6235168"/>
              <a:gd name="connsiteY10" fmla="*/ 0 h 250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5168" h="2506923">
                <a:moveTo>
                  <a:pt x="1983020" y="0"/>
                </a:moveTo>
                <a:cubicBezTo>
                  <a:pt x="1686687" y="64911"/>
                  <a:pt x="1390354" y="129822"/>
                  <a:pt x="1102487" y="203200"/>
                </a:cubicBezTo>
                <a:cubicBezTo>
                  <a:pt x="814620" y="276578"/>
                  <a:pt x="436442" y="270933"/>
                  <a:pt x="255820" y="440266"/>
                </a:cubicBezTo>
                <a:cubicBezTo>
                  <a:pt x="75198" y="609599"/>
                  <a:pt x="-48980" y="982133"/>
                  <a:pt x="18753" y="1219200"/>
                </a:cubicBezTo>
                <a:cubicBezTo>
                  <a:pt x="86486" y="1456267"/>
                  <a:pt x="312264" y="1670755"/>
                  <a:pt x="662220" y="1862666"/>
                </a:cubicBezTo>
                <a:cubicBezTo>
                  <a:pt x="1012176" y="2054577"/>
                  <a:pt x="1469376" y="2269066"/>
                  <a:pt x="2118487" y="2370666"/>
                </a:cubicBezTo>
                <a:cubicBezTo>
                  <a:pt x="2767598" y="2472266"/>
                  <a:pt x="3913420" y="2556933"/>
                  <a:pt x="4556887" y="2472266"/>
                </a:cubicBezTo>
                <a:cubicBezTo>
                  <a:pt x="5200354" y="2387599"/>
                  <a:pt x="5708354" y="2167466"/>
                  <a:pt x="5979287" y="1862666"/>
                </a:cubicBezTo>
                <a:cubicBezTo>
                  <a:pt x="6250220" y="1557866"/>
                  <a:pt x="6284087" y="920044"/>
                  <a:pt x="6182487" y="643466"/>
                </a:cubicBezTo>
                <a:cubicBezTo>
                  <a:pt x="6080887" y="366888"/>
                  <a:pt x="5956709" y="310444"/>
                  <a:pt x="5369687" y="203200"/>
                </a:cubicBezTo>
                <a:cubicBezTo>
                  <a:pt x="4782665" y="95956"/>
                  <a:pt x="3721509" y="47978"/>
                  <a:pt x="2660353" y="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20702016" y="2257725"/>
            <a:ext cx="3798972" cy="1216995"/>
            <a:chOff x="12517821" y="10829470"/>
            <a:chExt cx="2945423" cy="1026199"/>
          </a:xfrm>
        </p:grpSpPr>
        <p:grpSp>
          <p:nvGrpSpPr>
            <p:cNvPr id="606" name="Group 605"/>
            <p:cNvGrpSpPr/>
            <p:nvPr/>
          </p:nvGrpSpPr>
          <p:grpSpPr>
            <a:xfrm>
              <a:off x="12940795" y="10829470"/>
              <a:ext cx="1291963" cy="1026199"/>
              <a:chOff x="2508069" y="15322793"/>
              <a:chExt cx="2090057" cy="1660121"/>
            </a:xfrm>
          </p:grpSpPr>
          <p:grpSp>
            <p:nvGrpSpPr>
              <p:cNvPr id="607" name="Group 606"/>
              <p:cNvGrpSpPr/>
              <p:nvPr/>
            </p:nvGrpSpPr>
            <p:grpSpPr>
              <a:xfrm>
                <a:off x="2564211" y="15322793"/>
                <a:ext cx="2025910" cy="1660121"/>
                <a:chOff x="5342479" y="16737935"/>
                <a:chExt cx="2025910" cy="1660121"/>
              </a:xfrm>
            </p:grpSpPr>
            <p:sp>
              <p:nvSpPr>
                <p:cNvPr id="610" name="Freeform 609"/>
                <p:cNvSpPr/>
                <p:nvPr/>
              </p:nvSpPr>
              <p:spPr>
                <a:xfrm>
                  <a:off x="6361838" y="17199663"/>
                  <a:ext cx="0" cy="942658"/>
                </a:xfrm>
                <a:custGeom>
                  <a:avLst/>
                  <a:gdLst>
                    <a:gd name="connsiteX0" fmla="*/ 4763 w 4763"/>
                    <a:gd name="connsiteY0" fmla="*/ 328613 h 328613"/>
                    <a:gd name="connsiteX1" fmla="*/ 0 w 4763"/>
                    <a:gd name="connsiteY1" fmla="*/ 0 h 328613"/>
                    <a:gd name="connsiteX0" fmla="*/ 962 w 1923"/>
                    <a:gd name="connsiteY0" fmla="*/ 9783 h 9783"/>
                    <a:gd name="connsiteX1" fmla="*/ 962 w 1923"/>
                    <a:gd name="connsiteY1" fmla="*/ 0 h 9783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51987 w 51987"/>
                    <a:gd name="connsiteY0" fmla="*/ 9926 h 9926"/>
                    <a:gd name="connsiteX1" fmla="*/ 3 w 51987"/>
                    <a:gd name="connsiteY1" fmla="*/ 0 h 9926"/>
                    <a:gd name="connsiteX0" fmla="*/ 5000 w 5000"/>
                    <a:gd name="connsiteY0" fmla="*/ 10000 h 10000"/>
                    <a:gd name="connsiteX1" fmla="*/ 1 w 5000"/>
                    <a:gd name="connsiteY1" fmla="*/ 0 h 10000"/>
                    <a:gd name="connsiteX0" fmla="*/ 0 w 0"/>
                    <a:gd name="connsiteY0" fmla="*/ 10000 h 10000"/>
                    <a:gd name="connsiteX1" fmla="*/ 2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cubicBezTo>
                        <a:pt x="1" y="6667"/>
                        <a:pt x="1" y="3333"/>
                        <a:pt x="2" y="0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11" name="Group 199"/>
                <p:cNvGrpSpPr>
                  <a:grpSpLocks/>
                </p:cNvGrpSpPr>
                <p:nvPr/>
              </p:nvGrpSpPr>
              <p:grpSpPr bwMode="auto">
                <a:xfrm>
                  <a:off x="5342479" y="16737935"/>
                  <a:ext cx="2025910" cy="1660121"/>
                  <a:chOff x="4176" y="2976"/>
                  <a:chExt cx="432" cy="354"/>
                </a:xfrm>
              </p:grpSpPr>
              <p:sp>
                <p:nvSpPr>
                  <p:cNvPr id="613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4176" y="3042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grpSp>
                <p:nvGrpSpPr>
                  <p:cNvPr id="614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4322" y="2976"/>
                    <a:ext cx="142" cy="34"/>
                    <a:chOff x="816" y="2736"/>
                    <a:chExt cx="192" cy="48"/>
                  </a:xfrm>
                </p:grpSpPr>
                <p:sp>
                  <p:nvSpPr>
                    <p:cNvPr id="615" name="Oval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6" name="Oval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8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7" name="Oval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0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</p:grpSp>
            </p:grpSp>
            <p:sp>
              <p:nvSpPr>
                <p:cNvPr id="612" name="Rectangle 611"/>
                <p:cNvSpPr/>
                <p:nvPr/>
              </p:nvSpPr>
              <p:spPr>
                <a:xfrm>
                  <a:off x="6301362" y="17673496"/>
                  <a:ext cx="141997" cy="28906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08" name="Freeform 607"/>
              <p:cNvSpPr/>
              <p:nvPr/>
            </p:nvSpPr>
            <p:spPr>
              <a:xfrm>
                <a:off x="2534194" y="15649303"/>
                <a:ext cx="2011680" cy="1254034"/>
              </a:xfrm>
              <a:custGeom>
                <a:avLst/>
                <a:gdLst>
                  <a:gd name="connsiteX0" fmla="*/ 0 w 2011680"/>
                  <a:gd name="connsiteY0" fmla="*/ 1254034 h 1254034"/>
                  <a:gd name="connsiteX1" fmla="*/ 2011680 w 2011680"/>
                  <a:gd name="connsiteY1" fmla="*/ 0 h 125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11680" h="1254034">
                    <a:moveTo>
                      <a:pt x="0" y="1254034"/>
                    </a:moveTo>
                    <a:lnTo>
                      <a:pt x="2011680" y="0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Freeform 608"/>
              <p:cNvSpPr/>
              <p:nvPr/>
            </p:nvSpPr>
            <p:spPr>
              <a:xfrm>
                <a:off x="2508069" y="15597051"/>
                <a:ext cx="2090057" cy="1384663"/>
              </a:xfrm>
              <a:custGeom>
                <a:avLst/>
                <a:gdLst>
                  <a:gd name="connsiteX0" fmla="*/ 0 w 2090057"/>
                  <a:gd name="connsiteY0" fmla="*/ 0 h 1384663"/>
                  <a:gd name="connsiteX1" fmla="*/ 2090057 w 2090057"/>
                  <a:gd name="connsiteY1" fmla="*/ 1384663 h 138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0057" h="1384663">
                    <a:moveTo>
                      <a:pt x="0" y="0"/>
                    </a:moveTo>
                    <a:lnTo>
                      <a:pt x="2090057" y="1384663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12517821" y="11098924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3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>
              <a:off x="14278304" y="11098924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4409055" y="16070175"/>
            <a:ext cx="12455699" cy="1662572"/>
            <a:chOff x="14570920" y="16205643"/>
            <a:chExt cx="12798979" cy="1662572"/>
          </a:xfrm>
        </p:grpSpPr>
        <p:sp>
          <p:nvSpPr>
            <p:cNvPr id="635" name="Rectangle 634"/>
            <p:cNvSpPr/>
            <p:nvPr/>
          </p:nvSpPr>
          <p:spPr>
            <a:xfrm>
              <a:off x="14570920" y="16205643"/>
              <a:ext cx="12721900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636" name="Picture 1762" descr="CSI Crest Mediu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16386" y="16350689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" name="TextBox 633"/>
            <p:cNvSpPr txBox="1"/>
            <p:nvPr/>
          </p:nvSpPr>
          <p:spPr>
            <a:xfrm>
              <a:off x="16269672" y="16618341"/>
              <a:ext cx="11100227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7B: G Company’s Fight, 14 FEB</a:t>
              </a:r>
            </a:p>
          </p:txBody>
        </p:sp>
      </p:grpSp>
      <p:sp>
        <p:nvSpPr>
          <p:cNvPr id="647" name="TextBox 646"/>
          <p:cNvSpPr txBox="1"/>
          <p:nvPr/>
        </p:nvSpPr>
        <p:spPr>
          <a:xfrm>
            <a:off x="11359144" y="16234395"/>
            <a:ext cx="3051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MASAN</a:t>
            </a:r>
          </a:p>
        </p:txBody>
      </p:sp>
      <p:sp>
        <p:nvSpPr>
          <p:cNvPr id="69" name="Freeform 68"/>
          <p:cNvSpPr/>
          <p:nvPr/>
        </p:nvSpPr>
        <p:spPr>
          <a:xfrm>
            <a:off x="12145733" y="4165436"/>
            <a:ext cx="3276006" cy="4703683"/>
          </a:xfrm>
          <a:custGeom>
            <a:avLst/>
            <a:gdLst>
              <a:gd name="connsiteX0" fmla="*/ 376788 w 3024645"/>
              <a:gd name="connsiteY0" fmla="*/ 1320964 h 4139416"/>
              <a:gd name="connsiteX1" fmla="*/ 962004 w 3024645"/>
              <a:gd name="connsiteY1" fmla="*/ 516292 h 4139416"/>
              <a:gd name="connsiteX2" fmla="*/ 1656948 w 3024645"/>
              <a:gd name="connsiteY2" fmla="*/ 150532 h 4139416"/>
              <a:gd name="connsiteX3" fmla="*/ 2498196 w 3024645"/>
              <a:gd name="connsiteY3" fmla="*/ 4228 h 4139416"/>
              <a:gd name="connsiteX4" fmla="*/ 3010260 w 3024645"/>
              <a:gd name="connsiteY4" fmla="*/ 296836 h 4139416"/>
              <a:gd name="connsiteX5" fmla="*/ 2717652 w 3024645"/>
              <a:gd name="connsiteY5" fmla="*/ 1723300 h 4139416"/>
              <a:gd name="connsiteX6" fmla="*/ 1108308 w 3024645"/>
              <a:gd name="connsiteY6" fmla="*/ 3991012 h 4139416"/>
              <a:gd name="connsiteX7" fmla="*/ 157332 w 3024645"/>
              <a:gd name="connsiteY7" fmla="*/ 3808132 h 4139416"/>
              <a:gd name="connsiteX8" fmla="*/ 11028 w 3024645"/>
              <a:gd name="connsiteY8" fmla="*/ 2893732 h 4139416"/>
              <a:gd name="connsiteX9" fmla="*/ 267060 w 3024645"/>
              <a:gd name="connsiteY9" fmla="*/ 1686724 h 4139416"/>
              <a:gd name="connsiteX0" fmla="*/ 962004 w 3024645"/>
              <a:gd name="connsiteY0" fmla="*/ 516292 h 4139416"/>
              <a:gd name="connsiteX1" fmla="*/ 1656948 w 3024645"/>
              <a:gd name="connsiteY1" fmla="*/ 150532 h 4139416"/>
              <a:gd name="connsiteX2" fmla="*/ 2498196 w 3024645"/>
              <a:gd name="connsiteY2" fmla="*/ 4228 h 4139416"/>
              <a:gd name="connsiteX3" fmla="*/ 3010260 w 3024645"/>
              <a:gd name="connsiteY3" fmla="*/ 296836 h 4139416"/>
              <a:gd name="connsiteX4" fmla="*/ 2717652 w 3024645"/>
              <a:gd name="connsiteY4" fmla="*/ 1723300 h 4139416"/>
              <a:gd name="connsiteX5" fmla="*/ 1108308 w 3024645"/>
              <a:gd name="connsiteY5" fmla="*/ 3991012 h 4139416"/>
              <a:gd name="connsiteX6" fmla="*/ 157332 w 3024645"/>
              <a:gd name="connsiteY6" fmla="*/ 3808132 h 4139416"/>
              <a:gd name="connsiteX7" fmla="*/ 11028 w 3024645"/>
              <a:gd name="connsiteY7" fmla="*/ 2893732 h 4139416"/>
              <a:gd name="connsiteX8" fmla="*/ 267060 w 3024645"/>
              <a:gd name="connsiteY8" fmla="*/ 1686724 h 4139416"/>
              <a:gd name="connsiteX0" fmla="*/ 1746647 w 3809288"/>
              <a:gd name="connsiteY0" fmla="*/ 516292 h 4732335"/>
              <a:gd name="connsiteX1" fmla="*/ 2441591 w 3809288"/>
              <a:gd name="connsiteY1" fmla="*/ 150532 h 4732335"/>
              <a:gd name="connsiteX2" fmla="*/ 3282839 w 3809288"/>
              <a:gd name="connsiteY2" fmla="*/ 4228 h 4732335"/>
              <a:gd name="connsiteX3" fmla="*/ 3794903 w 3809288"/>
              <a:gd name="connsiteY3" fmla="*/ 296836 h 4732335"/>
              <a:gd name="connsiteX4" fmla="*/ 3502295 w 3809288"/>
              <a:gd name="connsiteY4" fmla="*/ 1723300 h 4732335"/>
              <a:gd name="connsiteX5" fmla="*/ 1892951 w 3809288"/>
              <a:gd name="connsiteY5" fmla="*/ 3991012 h 4732335"/>
              <a:gd name="connsiteX6" fmla="*/ 27575 w 3809288"/>
              <a:gd name="connsiteY6" fmla="*/ 4685956 h 4732335"/>
              <a:gd name="connsiteX7" fmla="*/ 795671 w 3809288"/>
              <a:gd name="connsiteY7" fmla="*/ 2893732 h 4732335"/>
              <a:gd name="connsiteX8" fmla="*/ 1051703 w 3809288"/>
              <a:gd name="connsiteY8" fmla="*/ 1686724 h 4732335"/>
              <a:gd name="connsiteX0" fmla="*/ 1734132 w 3805630"/>
              <a:gd name="connsiteY0" fmla="*/ 516292 h 4942431"/>
              <a:gd name="connsiteX1" fmla="*/ 2429076 w 3805630"/>
              <a:gd name="connsiteY1" fmla="*/ 150532 h 4942431"/>
              <a:gd name="connsiteX2" fmla="*/ 3270324 w 3805630"/>
              <a:gd name="connsiteY2" fmla="*/ 4228 h 4942431"/>
              <a:gd name="connsiteX3" fmla="*/ 3782388 w 3805630"/>
              <a:gd name="connsiteY3" fmla="*/ 296836 h 4942431"/>
              <a:gd name="connsiteX4" fmla="*/ 3489780 w 3805630"/>
              <a:gd name="connsiteY4" fmla="*/ 1723300 h 4942431"/>
              <a:gd name="connsiteX5" fmla="*/ 1551252 w 3805630"/>
              <a:gd name="connsiteY5" fmla="*/ 4612804 h 4942431"/>
              <a:gd name="connsiteX6" fmla="*/ 15060 w 3805630"/>
              <a:gd name="connsiteY6" fmla="*/ 4685956 h 4942431"/>
              <a:gd name="connsiteX7" fmla="*/ 783156 w 3805630"/>
              <a:gd name="connsiteY7" fmla="*/ 2893732 h 4942431"/>
              <a:gd name="connsiteX8" fmla="*/ 1039188 w 3805630"/>
              <a:gd name="connsiteY8" fmla="*/ 1686724 h 4942431"/>
              <a:gd name="connsiteX0" fmla="*/ 1204508 w 3276006"/>
              <a:gd name="connsiteY0" fmla="*/ 516292 h 4703683"/>
              <a:gd name="connsiteX1" fmla="*/ 1899452 w 3276006"/>
              <a:gd name="connsiteY1" fmla="*/ 150532 h 4703683"/>
              <a:gd name="connsiteX2" fmla="*/ 2740700 w 3276006"/>
              <a:gd name="connsiteY2" fmla="*/ 4228 h 4703683"/>
              <a:gd name="connsiteX3" fmla="*/ 3252764 w 3276006"/>
              <a:gd name="connsiteY3" fmla="*/ 296836 h 4703683"/>
              <a:gd name="connsiteX4" fmla="*/ 2960156 w 3276006"/>
              <a:gd name="connsiteY4" fmla="*/ 1723300 h 4703683"/>
              <a:gd name="connsiteX5" fmla="*/ 1021628 w 3276006"/>
              <a:gd name="connsiteY5" fmla="*/ 4612804 h 4703683"/>
              <a:gd name="connsiteX6" fmla="*/ 34076 w 3276006"/>
              <a:gd name="connsiteY6" fmla="*/ 3881284 h 4703683"/>
              <a:gd name="connsiteX7" fmla="*/ 253532 w 3276006"/>
              <a:gd name="connsiteY7" fmla="*/ 2893732 h 4703683"/>
              <a:gd name="connsiteX8" fmla="*/ 509564 w 3276006"/>
              <a:gd name="connsiteY8" fmla="*/ 1686724 h 470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6006" h="4703683">
                <a:moveTo>
                  <a:pt x="1204508" y="516292"/>
                </a:moveTo>
                <a:cubicBezTo>
                  <a:pt x="1417868" y="321220"/>
                  <a:pt x="1643420" y="235876"/>
                  <a:pt x="1899452" y="150532"/>
                </a:cubicBezTo>
                <a:cubicBezTo>
                  <a:pt x="2155484" y="65188"/>
                  <a:pt x="2515148" y="-20156"/>
                  <a:pt x="2740700" y="4228"/>
                </a:cubicBezTo>
                <a:cubicBezTo>
                  <a:pt x="2966252" y="28612"/>
                  <a:pt x="3216188" y="10324"/>
                  <a:pt x="3252764" y="296836"/>
                </a:cubicBezTo>
                <a:cubicBezTo>
                  <a:pt x="3289340" y="583348"/>
                  <a:pt x="3332012" y="1003972"/>
                  <a:pt x="2960156" y="1723300"/>
                </a:cubicBezTo>
                <a:cubicBezTo>
                  <a:pt x="2588300" y="2442628"/>
                  <a:pt x="1509308" y="4253140"/>
                  <a:pt x="1021628" y="4612804"/>
                </a:cubicBezTo>
                <a:cubicBezTo>
                  <a:pt x="533948" y="4972468"/>
                  <a:pt x="162092" y="4167796"/>
                  <a:pt x="34076" y="3881284"/>
                </a:cubicBezTo>
                <a:cubicBezTo>
                  <a:pt x="-93940" y="3594772"/>
                  <a:pt x="174284" y="3259492"/>
                  <a:pt x="253532" y="2893732"/>
                </a:cubicBezTo>
                <a:cubicBezTo>
                  <a:pt x="332780" y="2527972"/>
                  <a:pt x="390692" y="2113444"/>
                  <a:pt x="509564" y="1686724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71"/>
          <p:cNvGrpSpPr/>
          <p:nvPr/>
        </p:nvGrpSpPr>
        <p:grpSpPr>
          <a:xfrm>
            <a:off x="12704064" y="4718304"/>
            <a:ext cx="682752" cy="1036320"/>
            <a:chOff x="12704064" y="4718304"/>
            <a:chExt cx="682752" cy="1036320"/>
          </a:xfrm>
        </p:grpSpPr>
        <p:sp>
          <p:nvSpPr>
            <p:cNvPr id="70" name="Oval 69"/>
            <p:cNvSpPr/>
            <p:nvPr/>
          </p:nvSpPr>
          <p:spPr>
            <a:xfrm>
              <a:off x="13094208" y="4718304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Oval 648"/>
            <p:cNvSpPr/>
            <p:nvPr/>
          </p:nvSpPr>
          <p:spPr>
            <a:xfrm>
              <a:off x="12917424" y="5090160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/>
            <p:cNvSpPr/>
            <p:nvPr/>
          </p:nvSpPr>
          <p:spPr>
            <a:xfrm>
              <a:off x="12704064" y="5462016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Freeform 78"/>
          <p:cNvSpPr/>
          <p:nvPr/>
        </p:nvSpPr>
        <p:spPr>
          <a:xfrm>
            <a:off x="4545537" y="10927968"/>
            <a:ext cx="3978975" cy="2710609"/>
          </a:xfrm>
          <a:custGeom>
            <a:avLst/>
            <a:gdLst>
              <a:gd name="connsiteX0" fmla="*/ 2141355 w 3458581"/>
              <a:gd name="connsiteY0" fmla="*/ 843776 h 2078934"/>
              <a:gd name="connsiteX1" fmla="*/ 2726571 w 3458581"/>
              <a:gd name="connsiteY1" fmla="*/ 807200 h 2078934"/>
              <a:gd name="connsiteX2" fmla="*/ 3165483 w 3458581"/>
              <a:gd name="connsiteY2" fmla="*/ 770624 h 2078934"/>
              <a:gd name="connsiteX3" fmla="*/ 3458091 w 3458581"/>
              <a:gd name="connsiteY3" fmla="*/ 1099808 h 2078934"/>
              <a:gd name="connsiteX4" fmla="*/ 3202059 w 3458581"/>
              <a:gd name="connsiteY4" fmla="*/ 1611872 h 2078934"/>
              <a:gd name="connsiteX5" fmla="*/ 2177931 w 3458581"/>
              <a:gd name="connsiteY5" fmla="*/ 2014208 h 2078934"/>
              <a:gd name="connsiteX6" fmla="*/ 714891 w 3458581"/>
              <a:gd name="connsiteY6" fmla="*/ 2014208 h 2078934"/>
              <a:gd name="connsiteX7" fmla="*/ 56523 w 3458581"/>
              <a:gd name="connsiteY7" fmla="*/ 1392416 h 2078934"/>
              <a:gd name="connsiteX8" fmla="*/ 93099 w 3458581"/>
              <a:gd name="connsiteY8" fmla="*/ 295136 h 2078934"/>
              <a:gd name="connsiteX9" fmla="*/ 568587 w 3458581"/>
              <a:gd name="connsiteY9" fmla="*/ 2528 h 2078934"/>
              <a:gd name="connsiteX10" fmla="*/ 1044075 w 3458581"/>
              <a:gd name="connsiteY10" fmla="*/ 404864 h 2078934"/>
              <a:gd name="connsiteX11" fmla="*/ 1336683 w 3458581"/>
              <a:gd name="connsiteY11" fmla="*/ 843776 h 2078934"/>
              <a:gd name="connsiteX0" fmla="*/ 2355667 w 3458581"/>
              <a:gd name="connsiteY0" fmla="*/ 824726 h 2078934"/>
              <a:gd name="connsiteX1" fmla="*/ 2726571 w 3458581"/>
              <a:gd name="connsiteY1" fmla="*/ 807200 h 2078934"/>
              <a:gd name="connsiteX2" fmla="*/ 3165483 w 3458581"/>
              <a:gd name="connsiteY2" fmla="*/ 770624 h 2078934"/>
              <a:gd name="connsiteX3" fmla="*/ 3458091 w 3458581"/>
              <a:gd name="connsiteY3" fmla="*/ 1099808 h 2078934"/>
              <a:gd name="connsiteX4" fmla="*/ 3202059 w 3458581"/>
              <a:gd name="connsiteY4" fmla="*/ 1611872 h 2078934"/>
              <a:gd name="connsiteX5" fmla="*/ 2177931 w 3458581"/>
              <a:gd name="connsiteY5" fmla="*/ 2014208 h 2078934"/>
              <a:gd name="connsiteX6" fmla="*/ 714891 w 3458581"/>
              <a:gd name="connsiteY6" fmla="*/ 2014208 h 2078934"/>
              <a:gd name="connsiteX7" fmla="*/ 56523 w 3458581"/>
              <a:gd name="connsiteY7" fmla="*/ 1392416 h 2078934"/>
              <a:gd name="connsiteX8" fmla="*/ 93099 w 3458581"/>
              <a:gd name="connsiteY8" fmla="*/ 295136 h 2078934"/>
              <a:gd name="connsiteX9" fmla="*/ 568587 w 3458581"/>
              <a:gd name="connsiteY9" fmla="*/ 2528 h 2078934"/>
              <a:gd name="connsiteX10" fmla="*/ 1044075 w 3458581"/>
              <a:gd name="connsiteY10" fmla="*/ 404864 h 2078934"/>
              <a:gd name="connsiteX11" fmla="*/ 1336683 w 3458581"/>
              <a:gd name="connsiteY11" fmla="*/ 843776 h 2078934"/>
              <a:gd name="connsiteX0" fmla="*/ 2355667 w 3458581"/>
              <a:gd name="connsiteY0" fmla="*/ 824726 h 2078934"/>
              <a:gd name="connsiteX1" fmla="*/ 2726571 w 3458581"/>
              <a:gd name="connsiteY1" fmla="*/ 807200 h 2078934"/>
              <a:gd name="connsiteX2" fmla="*/ 3165483 w 3458581"/>
              <a:gd name="connsiteY2" fmla="*/ 770624 h 2078934"/>
              <a:gd name="connsiteX3" fmla="*/ 3458091 w 3458581"/>
              <a:gd name="connsiteY3" fmla="*/ 1099808 h 2078934"/>
              <a:gd name="connsiteX4" fmla="*/ 3202059 w 3458581"/>
              <a:gd name="connsiteY4" fmla="*/ 1611872 h 2078934"/>
              <a:gd name="connsiteX5" fmla="*/ 2177931 w 3458581"/>
              <a:gd name="connsiteY5" fmla="*/ 2014208 h 2078934"/>
              <a:gd name="connsiteX6" fmla="*/ 714891 w 3458581"/>
              <a:gd name="connsiteY6" fmla="*/ 2014208 h 2078934"/>
              <a:gd name="connsiteX7" fmla="*/ 56523 w 3458581"/>
              <a:gd name="connsiteY7" fmla="*/ 1392416 h 2078934"/>
              <a:gd name="connsiteX8" fmla="*/ 93099 w 3458581"/>
              <a:gd name="connsiteY8" fmla="*/ 295136 h 2078934"/>
              <a:gd name="connsiteX9" fmla="*/ 568587 w 3458581"/>
              <a:gd name="connsiteY9" fmla="*/ 2528 h 2078934"/>
              <a:gd name="connsiteX10" fmla="*/ 1044075 w 3458581"/>
              <a:gd name="connsiteY10" fmla="*/ 404864 h 2078934"/>
              <a:gd name="connsiteX11" fmla="*/ 1136658 w 3458581"/>
              <a:gd name="connsiteY11" fmla="*/ 538976 h 2078934"/>
              <a:gd name="connsiteX0" fmla="*/ 2359138 w 3462052"/>
              <a:gd name="connsiteY0" fmla="*/ 1444400 h 2698608"/>
              <a:gd name="connsiteX1" fmla="*/ 2730042 w 3462052"/>
              <a:gd name="connsiteY1" fmla="*/ 1426874 h 2698608"/>
              <a:gd name="connsiteX2" fmla="*/ 3168954 w 3462052"/>
              <a:gd name="connsiteY2" fmla="*/ 1390298 h 2698608"/>
              <a:gd name="connsiteX3" fmla="*/ 3461562 w 3462052"/>
              <a:gd name="connsiteY3" fmla="*/ 1719482 h 2698608"/>
              <a:gd name="connsiteX4" fmla="*/ 3205530 w 3462052"/>
              <a:gd name="connsiteY4" fmla="*/ 2231546 h 2698608"/>
              <a:gd name="connsiteX5" fmla="*/ 2181402 w 3462052"/>
              <a:gd name="connsiteY5" fmla="*/ 2633882 h 2698608"/>
              <a:gd name="connsiteX6" fmla="*/ 718362 w 3462052"/>
              <a:gd name="connsiteY6" fmla="*/ 2633882 h 2698608"/>
              <a:gd name="connsiteX7" fmla="*/ 59994 w 3462052"/>
              <a:gd name="connsiteY7" fmla="*/ 2012090 h 2698608"/>
              <a:gd name="connsiteX8" fmla="*/ 96570 w 3462052"/>
              <a:gd name="connsiteY8" fmla="*/ 914810 h 2698608"/>
              <a:gd name="connsiteX9" fmla="*/ 645210 w 3462052"/>
              <a:gd name="connsiteY9" fmla="*/ 410 h 2698608"/>
              <a:gd name="connsiteX10" fmla="*/ 1047546 w 3462052"/>
              <a:gd name="connsiteY10" fmla="*/ 1024538 h 2698608"/>
              <a:gd name="connsiteX11" fmla="*/ 1140129 w 3462052"/>
              <a:gd name="connsiteY11" fmla="*/ 1158650 h 2698608"/>
              <a:gd name="connsiteX0" fmla="*/ 2398759 w 3501673"/>
              <a:gd name="connsiteY0" fmla="*/ 1452245 h 2706453"/>
              <a:gd name="connsiteX1" fmla="*/ 2769663 w 3501673"/>
              <a:gd name="connsiteY1" fmla="*/ 1434719 h 2706453"/>
              <a:gd name="connsiteX2" fmla="*/ 3208575 w 3501673"/>
              <a:gd name="connsiteY2" fmla="*/ 1398143 h 2706453"/>
              <a:gd name="connsiteX3" fmla="*/ 3501183 w 3501673"/>
              <a:gd name="connsiteY3" fmla="*/ 1727327 h 2706453"/>
              <a:gd name="connsiteX4" fmla="*/ 3245151 w 3501673"/>
              <a:gd name="connsiteY4" fmla="*/ 2239391 h 2706453"/>
              <a:gd name="connsiteX5" fmla="*/ 2221023 w 3501673"/>
              <a:gd name="connsiteY5" fmla="*/ 2641727 h 2706453"/>
              <a:gd name="connsiteX6" fmla="*/ 757983 w 3501673"/>
              <a:gd name="connsiteY6" fmla="*/ 2641727 h 2706453"/>
              <a:gd name="connsiteX7" fmla="*/ 99615 w 3501673"/>
              <a:gd name="connsiteY7" fmla="*/ 2019935 h 2706453"/>
              <a:gd name="connsiteX8" fmla="*/ 63039 w 3501673"/>
              <a:gd name="connsiteY8" fmla="*/ 630047 h 2706453"/>
              <a:gd name="connsiteX9" fmla="*/ 684831 w 3501673"/>
              <a:gd name="connsiteY9" fmla="*/ 8255 h 2706453"/>
              <a:gd name="connsiteX10" fmla="*/ 1087167 w 3501673"/>
              <a:gd name="connsiteY10" fmla="*/ 1032383 h 2706453"/>
              <a:gd name="connsiteX11" fmla="*/ 1179750 w 3501673"/>
              <a:gd name="connsiteY11" fmla="*/ 1166495 h 2706453"/>
              <a:gd name="connsiteX0" fmla="*/ 2398759 w 3976732"/>
              <a:gd name="connsiteY0" fmla="*/ 1452245 h 2706453"/>
              <a:gd name="connsiteX1" fmla="*/ 2769663 w 3976732"/>
              <a:gd name="connsiteY1" fmla="*/ 1434719 h 2706453"/>
              <a:gd name="connsiteX2" fmla="*/ 3208575 w 3976732"/>
              <a:gd name="connsiteY2" fmla="*/ 1398143 h 2706453"/>
              <a:gd name="connsiteX3" fmla="*/ 3976671 w 3976732"/>
              <a:gd name="connsiteY3" fmla="*/ 1617599 h 2706453"/>
              <a:gd name="connsiteX4" fmla="*/ 3245151 w 3976732"/>
              <a:gd name="connsiteY4" fmla="*/ 2239391 h 2706453"/>
              <a:gd name="connsiteX5" fmla="*/ 2221023 w 3976732"/>
              <a:gd name="connsiteY5" fmla="*/ 2641727 h 2706453"/>
              <a:gd name="connsiteX6" fmla="*/ 757983 w 3976732"/>
              <a:gd name="connsiteY6" fmla="*/ 2641727 h 2706453"/>
              <a:gd name="connsiteX7" fmla="*/ 99615 w 3976732"/>
              <a:gd name="connsiteY7" fmla="*/ 2019935 h 2706453"/>
              <a:gd name="connsiteX8" fmla="*/ 63039 w 3976732"/>
              <a:gd name="connsiteY8" fmla="*/ 630047 h 2706453"/>
              <a:gd name="connsiteX9" fmla="*/ 684831 w 3976732"/>
              <a:gd name="connsiteY9" fmla="*/ 8255 h 2706453"/>
              <a:gd name="connsiteX10" fmla="*/ 1087167 w 3976732"/>
              <a:gd name="connsiteY10" fmla="*/ 1032383 h 2706453"/>
              <a:gd name="connsiteX11" fmla="*/ 1179750 w 3976732"/>
              <a:gd name="connsiteY11" fmla="*/ 1166495 h 2706453"/>
              <a:gd name="connsiteX0" fmla="*/ 2398759 w 3977716"/>
              <a:gd name="connsiteY0" fmla="*/ 1452245 h 2706453"/>
              <a:gd name="connsiteX1" fmla="*/ 2769663 w 3977716"/>
              <a:gd name="connsiteY1" fmla="*/ 1434719 h 2706453"/>
              <a:gd name="connsiteX2" fmla="*/ 3391455 w 3977716"/>
              <a:gd name="connsiteY2" fmla="*/ 1251839 h 2706453"/>
              <a:gd name="connsiteX3" fmla="*/ 3976671 w 3977716"/>
              <a:gd name="connsiteY3" fmla="*/ 1617599 h 2706453"/>
              <a:gd name="connsiteX4" fmla="*/ 3245151 w 3977716"/>
              <a:gd name="connsiteY4" fmla="*/ 2239391 h 2706453"/>
              <a:gd name="connsiteX5" fmla="*/ 2221023 w 3977716"/>
              <a:gd name="connsiteY5" fmla="*/ 2641727 h 2706453"/>
              <a:gd name="connsiteX6" fmla="*/ 757983 w 3977716"/>
              <a:gd name="connsiteY6" fmla="*/ 2641727 h 2706453"/>
              <a:gd name="connsiteX7" fmla="*/ 99615 w 3977716"/>
              <a:gd name="connsiteY7" fmla="*/ 2019935 h 2706453"/>
              <a:gd name="connsiteX8" fmla="*/ 63039 w 3977716"/>
              <a:gd name="connsiteY8" fmla="*/ 630047 h 2706453"/>
              <a:gd name="connsiteX9" fmla="*/ 684831 w 3977716"/>
              <a:gd name="connsiteY9" fmla="*/ 8255 h 2706453"/>
              <a:gd name="connsiteX10" fmla="*/ 1087167 w 3977716"/>
              <a:gd name="connsiteY10" fmla="*/ 1032383 h 2706453"/>
              <a:gd name="connsiteX11" fmla="*/ 1179750 w 3977716"/>
              <a:gd name="connsiteY11" fmla="*/ 1166495 h 2706453"/>
              <a:gd name="connsiteX0" fmla="*/ 2398759 w 3978975"/>
              <a:gd name="connsiteY0" fmla="*/ 1452245 h 2710609"/>
              <a:gd name="connsiteX1" fmla="*/ 2769663 w 3978975"/>
              <a:gd name="connsiteY1" fmla="*/ 1434719 h 2710609"/>
              <a:gd name="connsiteX2" fmla="*/ 3391455 w 3978975"/>
              <a:gd name="connsiteY2" fmla="*/ 1251839 h 2710609"/>
              <a:gd name="connsiteX3" fmla="*/ 3976671 w 3978975"/>
              <a:gd name="connsiteY3" fmla="*/ 1617599 h 2710609"/>
              <a:gd name="connsiteX4" fmla="*/ 3537759 w 3978975"/>
              <a:gd name="connsiteY4" fmla="*/ 2166239 h 2710609"/>
              <a:gd name="connsiteX5" fmla="*/ 2221023 w 3978975"/>
              <a:gd name="connsiteY5" fmla="*/ 2641727 h 2710609"/>
              <a:gd name="connsiteX6" fmla="*/ 757983 w 3978975"/>
              <a:gd name="connsiteY6" fmla="*/ 2641727 h 2710609"/>
              <a:gd name="connsiteX7" fmla="*/ 99615 w 3978975"/>
              <a:gd name="connsiteY7" fmla="*/ 2019935 h 2710609"/>
              <a:gd name="connsiteX8" fmla="*/ 63039 w 3978975"/>
              <a:gd name="connsiteY8" fmla="*/ 630047 h 2710609"/>
              <a:gd name="connsiteX9" fmla="*/ 684831 w 3978975"/>
              <a:gd name="connsiteY9" fmla="*/ 8255 h 2710609"/>
              <a:gd name="connsiteX10" fmla="*/ 1087167 w 3978975"/>
              <a:gd name="connsiteY10" fmla="*/ 1032383 h 2710609"/>
              <a:gd name="connsiteX11" fmla="*/ 1179750 w 3978975"/>
              <a:gd name="connsiteY11" fmla="*/ 1166495 h 2710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78975" h="2710609">
                <a:moveTo>
                  <a:pt x="2398759" y="1452245"/>
                </a:moveTo>
                <a:cubicBezTo>
                  <a:pt x="2522394" y="1446403"/>
                  <a:pt x="2604214" y="1468120"/>
                  <a:pt x="2769663" y="1434719"/>
                </a:cubicBezTo>
                <a:cubicBezTo>
                  <a:pt x="2935112" y="1401318"/>
                  <a:pt x="3190287" y="1221359"/>
                  <a:pt x="3391455" y="1251839"/>
                </a:cubicBezTo>
                <a:cubicBezTo>
                  <a:pt x="3592623" y="1282319"/>
                  <a:pt x="3952287" y="1465199"/>
                  <a:pt x="3976671" y="1617599"/>
                </a:cubicBezTo>
                <a:cubicBezTo>
                  <a:pt x="4001055" y="1769999"/>
                  <a:pt x="3830367" y="1995551"/>
                  <a:pt x="3537759" y="2166239"/>
                </a:cubicBezTo>
                <a:cubicBezTo>
                  <a:pt x="3245151" y="2336927"/>
                  <a:pt x="2684319" y="2562479"/>
                  <a:pt x="2221023" y="2641727"/>
                </a:cubicBezTo>
                <a:cubicBezTo>
                  <a:pt x="1757727" y="2720975"/>
                  <a:pt x="1111551" y="2745359"/>
                  <a:pt x="757983" y="2641727"/>
                </a:cubicBezTo>
                <a:cubicBezTo>
                  <a:pt x="404415" y="2538095"/>
                  <a:pt x="215439" y="2355215"/>
                  <a:pt x="99615" y="2019935"/>
                </a:cubicBezTo>
                <a:cubicBezTo>
                  <a:pt x="-16209" y="1684655"/>
                  <a:pt x="-34497" y="965327"/>
                  <a:pt x="63039" y="630047"/>
                </a:cubicBezTo>
                <a:cubicBezTo>
                  <a:pt x="160575" y="294767"/>
                  <a:pt x="514143" y="-58801"/>
                  <a:pt x="684831" y="8255"/>
                </a:cubicBezTo>
                <a:cubicBezTo>
                  <a:pt x="855519" y="75311"/>
                  <a:pt x="1004681" y="839343"/>
                  <a:pt x="1087167" y="1032383"/>
                </a:cubicBezTo>
                <a:cubicBezTo>
                  <a:pt x="1169654" y="1225423"/>
                  <a:pt x="1097454" y="1017143"/>
                  <a:pt x="1179750" y="1166495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1" name="Group 650"/>
          <p:cNvGrpSpPr/>
          <p:nvPr/>
        </p:nvGrpSpPr>
        <p:grpSpPr>
          <a:xfrm rot="4223427">
            <a:off x="5941694" y="11829860"/>
            <a:ext cx="682752" cy="1036320"/>
            <a:chOff x="12704064" y="4718304"/>
            <a:chExt cx="682752" cy="1036320"/>
          </a:xfrm>
        </p:grpSpPr>
        <p:sp>
          <p:nvSpPr>
            <p:cNvPr id="652" name="Oval 651"/>
            <p:cNvSpPr/>
            <p:nvPr/>
          </p:nvSpPr>
          <p:spPr>
            <a:xfrm>
              <a:off x="13094208" y="4718304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Oval 652"/>
            <p:cNvSpPr/>
            <p:nvPr/>
          </p:nvSpPr>
          <p:spPr>
            <a:xfrm>
              <a:off x="12917424" y="5090160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Oval 653"/>
            <p:cNvSpPr/>
            <p:nvPr/>
          </p:nvSpPr>
          <p:spPr>
            <a:xfrm>
              <a:off x="12704064" y="5462016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5" name="TextBox 654"/>
          <p:cNvSpPr txBox="1"/>
          <p:nvPr/>
        </p:nvSpPr>
        <p:spPr>
          <a:xfrm rot="21446414">
            <a:off x="4640716" y="12192195"/>
            <a:ext cx="136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1/G</a:t>
            </a:r>
          </a:p>
        </p:txBody>
      </p:sp>
      <p:grpSp>
        <p:nvGrpSpPr>
          <p:cNvPr id="656" name="Group 655"/>
          <p:cNvGrpSpPr/>
          <p:nvPr/>
        </p:nvGrpSpPr>
        <p:grpSpPr>
          <a:xfrm rot="1096636">
            <a:off x="9674352" y="9223248"/>
            <a:ext cx="682752" cy="1036320"/>
            <a:chOff x="12704064" y="4718304"/>
            <a:chExt cx="682752" cy="1036320"/>
          </a:xfrm>
        </p:grpSpPr>
        <p:sp>
          <p:nvSpPr>
            <p:cNvPr id="657" name="Oval 656"/>
            <p:cNvSpPr/>
            <p:nvPr/>
          </p:nvSpPr>
          <p:spPr>
            <a:xfrm>
              <a:off x="13094208" y="4718304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Oval 657"/>
            <p:cNvSpPr/>
            <p:nvPr/>
          </p:nvSpPr>
          <p:spPr>
            <a:xfrm>
              <a:off x="12917424" y="5090160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Oval 658"/>
            <p:cNvSpPr/>
            <p:nvPr/>
          </p:nvSpPr>
          <p:spPr>
            <a:xfrm>
              <a:off x="12704064" y="5462016"/>
              <a:ext cx="292608" cy="292608"/>
            </a:xfrm>
            <a:prstGeom prst="ellipse">
              <a:avLst/>
            </a:prstGeom>
            <a:solidFill>
              <a:srgbClr val="0033CC"/>
            </a:solidFill>
            <a:ln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Freeform 79"/>
          <p:cNvSpPr/>
          <p:nvPr/>
        </p:nvSpPr>
        <p:spPr>
          <a:xfrm>
            <a:off x="8416511" y="8573085"/>
            <a:ext cx="3928157" cy="4029852"/>
          </a:xfrm>
          <a:custGeom>
            <a:avLst/>
            <a:gdLst>
              <a:gd name="connsiteX0" fmla="*/ 2207946 w 3928157"/>
              <a:gd name="connsiteY0" fmla="*/ 585429 h 4029852"/>
              <a:gd name="connsiteX1" fmla="*/ 2919146 w 3928157"/>
              <a:gd name="connsiteY1" fmla="*/ 106458 h 4029852"/>
              <a:gd name="connsiteX2" fmla="*/ 3717432 w 3928157"/>
              <a:gd name="connsiteY2" fmla="*/ 33886 h 4029852"/>
              <a:gd name="connsiteX3" fmla="*/ 3920632 w 3928157"/>
              <a:gd name="connsiteY3" fmla="*/ 541886 h 4029852"/>
              <a:gd name="connsiteX4" fmla="*/ 3717432 w 3928157"/>
              <a:gd name="connsiteY4" fmla="*/ 1398229 h 4029852"/>
              <a:gd name="connsiteX5" fmla="*/ 2295032 w 3928157"/>
              <a:gd name="connsiteY5" fmla="*/ 3212515 h 4029852"/>
              <a:gd name="connsiteX6" fmla="*/ 669432 w 3928157"/>
              <a:gd name="connsiteY6" fmla="*/ 4025315 h 4029852"/>
              <a:gd name="connsiteX7" fmla="*/ 1775 w 3928157"/>
              <a:gd name="connsiteY7" fmla="*/ 3488286 h 4029852"/>
              <a:gd name="connsiteX8" fmla="*/ 495260 w 3928157"/>
              <a:gd name="connsiteY8" fmla="*/ 2399715 h 4029852"/>
              <a:gd name="connsiteX9" fmla="*/ 1133889 w 3928157"/>
              <a:gd name="connsiteY9" fmla="*/ 1674001 h 402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28157" h="4029852">
                <a:moveTo>
                  <a:pt x="2207946" y="585429"/>
                </a:moveTo>
                <a:cubicBezTo>
                  <a:pt x="2437755" y="391905"/>
                  <a:pt x="2667565" y="198382"/>
                  <a:pt x="2919146" y="106458"/>
                </a:cubicBezTo>
                <a:cubicBezTo>
                  <a:pt x="3170727" y="14534"/>
                  <a:pt x="3550518" y="-38685"/>
                  <a:pt x="3717432" y="33886"/>
                </a:cubicBezTo>
                <a:cubicBezTo>
                  <a:pt x="3884346" y="106457"/>
                  <a:pt x="3920632" y="314496"/>
                  <a:pt x="3920632" y="541886"/>
                </a:cubicBezTo>
                <a:cubicBezTo>
                  <a:pt x="3920632" y="769276"/>
                  <a:pt x="3988365" y="953124"/>
                  <a:pt x="3717432" y="1398229"/>
                </a:cubicBezTo>
                <a:cubicBezTo>
                  <a:pt x="3446499" y="1843334"/>
                  <a:pt x="2803032" y="2774667"/>
                  <a:pt x="2295032" y="3212515"/>
                </a:cubicBezTo>
                <a:cubicBezTo>
                  <a:pt x="1787032" y="3650363"/>
                  <a:pt x="1051641" y="3979353"/>
                  <a:pt x="669432" y="4025315"/>
                </a:cubicBezTo>
                <a:cubicBezTo>
                  <a:pt x="287223" y="4071277"/>
                  <a:pt x="30804" y="3759219"/>
                  <a:pt x="1775" y="3488286"/>
                </a:cubicBezTo>
                <a:cubicBezTo>
                  <a:pt x="-27254" y="3217353"/>
                  <a:pt x="306574" y="2702096"/>
                  <a:pt x="495260" y="2399715"/>
                </a:cubicBezTo>
                <a:cubicBezTo>
                  <a:pt x="683946" y="2097334"/>
                  <a:pt x="908917" y="1885667"/>
                  <a:pt x="1133889" y="1674001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Rectangle 366"/>
          <p:cNvSpPr/>
          <p:nvPr/>
        </p:nvSpPr>
        <p:spPr>
          <a:xfrm rot="2578485">
            <a:off x="9319390" y="5663342"/>
            <a:ext cx="786824" cy="692874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TextBox 370"/>
          <p:cNvSpPr txBox="1"/>
          <p:nvPr/>
        </p:nvSpPr>
        <p:spPr>
          <a:xfrm>
            <a:off x="-261257" y="11765279"/>
            <a:ext cx="436628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SCHMITT</a:t>
            </a:r>
          </a:p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HILL</a:t>
            </a:r>
          </a:p>
        </p:txBody>
      </p:sp>
      <p:cxnSp>
        <p:nvCxnSpPr>
          <p:cNvPr id="372" name="Straight Arrow Connector 371"/>
          <p:cNvCxnSpPr/>
          <p:nvPr/>
        </p:nvCxnSpPr>
        <p:spPr>
          <a:xfrm>
            <a:off x="3265714" y="12899571"/>
            <a:ext cx="2775857" cy="22860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5" name="Rectangle 474"/>
          <p:cNvSpPr/>
          <p:nvPr/>
        </p:nvSpPr>
        <p:spPr>
          <a:xfrm rot="18483845">
            <a:off x="9166340" y="4394165"/>
            <a:ext cx="783772" cy="742035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/>
          <p:cNvSpPr/>
          <p:nvPr/>
        </p:nvSpPr>
        <p:spPr>
          <a:xfrm rot="18483845">
            <a:off x="8632940" y="5167051"/>
            <a:ext cx="783772" cy="742035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/>
          <p:cNvSpPr/>
          <p:nvPr/>
        </p:nvSpPr>
        <p:spPr>
          <a:xfrm rot="18483845">
            <a:off x="6866307" y="3213105"/>
            <a:ext cx="783772" cy="1508312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6841611" y="3069771"/>
            <a:ext cx="81703" cy="359229"/>
          </a:xfrm>
          <a:custGeom>
            <a:avLst/>
            <a:gdLst>
              <a:gd name="connsiteX0" fmla="*/ 81703 w 81703"/>
              <a:gd name="connsiteY0" fmla="*/ 0 h 359229"/>
              <a:gd name="connsiteX1" fmla="*/ 81703 w 81703"/>
              <a:gd name="connsiteY1" fmla="*/ 359229 h 3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703" h="359229">
                <a:moveTo>
                  <a:pt x="81703" y="0"/>
                </a:moveTo>
                <a:cubicBezTo>
                  <a:pt x="10946" y="95250"/>
                  <a:pt x="-59811" y="190500"/>
                  <a:pt x="81703" y="3592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5886638" y="2955471"/>
            <a:ext cx="4465676" cy="4795284"/>
            <a:chOff x="5886638" y="2955471"/>
            <a:chExt cx="4465676" cy="4795284"/>
          </a:xfrm>
        </p:grpSpPr>
        <p:sp>
          <p:nvSpPr>
            <p:cNvPr id="3" name="Rectangle 2"/>
            <p:cNvSpPr/>
            <p:nvPr/>
          </p:nvSpPr>
          <p:spPr>
            <a:xfrm rot="2578485">
              <a:off x="5886638" y="4711439"/>
              <a:ext cx="1273629" cy="18163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Rectangle 365"/>
            <p:cNvSpPr/>
            <p:nvPr/>
          </p:nvSpPr>
          <p:spPr>
            <a:xfrm rot="2578485">
              <a:off x="7656483" y="5500570"/>
              <a:ext cx="1273629" cy="225018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9405257" y="4245429"/>
              <a:ext cx="947057" cy="783771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 rot="18483845">
              <a:off x="7445829" y="2645228"/>
              <a:ext cx="783772" cy="1404258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6955971" y="3200400"/>
              <a:ext cx="1273629" cy="1110343"/>
            </a:xfrm>
            <a:custGeom>
              <a:avLst/>
              <a:gdLst>
                <a:gd name="connsiteX0" fmla="*/ 0 w 1273629"/>
                <a:gd name="connsiteY0" fmla="*/ 0 h 1110343"/>
                <a:gd name="connsiteX1" fmla="*/ 1273629 w 1273629"/>
                <a:gd name="connsiteY1" fmla="*/ 1110343 h 111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3629" h="1110343">
                  <a:moveTo>
                    <a:pt x="0" y="0"/>
                  </a:moveTo>
                  <a:lnTo>
                    <a:pt x="1273629" y="1110343"/>
                  </a:lnTo>
                </a:path>
              </a:pathLst>
            </a:custGeom>
            <a:noFill/>
            <a:ln w="120650"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478"/>
            <p:cNvSpPr/>
            <p:nvPr/>
          </p:nvSpPr>
          <p:spPr>
            <a:xfrm rot="21312104">
              <a:off x="8741228" y="4724400"/>
              <a:ext cx="1273629" cy="1110343"/>
            </a:xfrm>
            <a:custGeom>
              <a:avLst/>
              <a:gdLst>
                <a:gd name="connsiteX0" fmla="*/ 0 w 1273629"/>
                <a:gd name="connsiteY0" fmla="*/ 0 h 1110343"/>
                <a:gd name="connsiteX1" fmla="*/ 1273629 w 1273629"/>
                <a:gd name="connsiteY1" fmla="*/ 1110343 h 111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3629" h="1110343">
                  <a:moveTo>
                    <a:pt x="0" y="0"/>
                  </a:moveTo>
                  <a:lnTo>
                    <a:pt x="1273629" y="1110343"/>
                  </a:lnTo>
                </a:path>
              </a:pathLst>
            </a:custGeom>
            <a:noFill/>
            <a:ln w="120650"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 rot="342727">
            <a:off x="4637313" y="3526972"/>
            <a:ext cx="5388428" cy="4016828"/>
          </a:xfrm>
          <a:custGeom>
            <a:avLst/>
            <a:gdLst>
              <a:gd name="connsiteX0" fmla="*/ 0 w 5388428"/>
              <a:gd name="connsiteY0" fmla="*/ 0 h 4016828"/>
              <a:gd name="connsiteX1" fmla="*/ 5388428 w 5388428"/>
              <a:gd name="connsiteY1" fmla="*/ 4016828 h 401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88428" h="4016828">
                <a:moveTo>
                  <a:pt x="0" y="0"/>
                </a:moveTo>
                <a:lnTo>
                  <a:pt x="5388428" y="4016828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TextBox 473"/>
          <p:cNvSpPr txBox="1"/>
          <p:nvPr/>
        </p:nvSpPr>
        <p:spPr>
          <a:xfrm rot="2589260">
            <a:off x="3385458" y="4079965"/>
            <a:ext cx="43662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Heath Ridge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5407150" y="9454896"/>
            <a:ext cx="9058658" cy="7107935"/>
            <a:chOff x="5407150" y="9454896"/>
            <a:chExt cx="9058658" cy="7107935"/>
          </a:xfrm>
        </p:grpSpPr>
        <p:sp>
          <p:nvSpPr>
            <p:cNvPr id="23" name="Right Arrow 22"/>
            <p:cNvSpPr/>
            <p:nvPr/>
          </p:nvSpPr>
          <p:spPr>
            <a:xfrm rot="13664469">
              <a:off x="13057632" y="10021824"/>
              <a:ext cx="1975104" cy="841248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ight Arrow 480"/>
            <p:cNvSpPr/>
            <p:nvPr/>
          </p:nvSpPr>
          <p:spPr>
            <a:xfrm rot="13664469">
              <a:off x="10832592" y="12661392"/>
              <a:ext cx="1975104" cy="841248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ight Arrow 481"/>
            <p:cNvSpPr/>
            <p:nvPr/>
          </p:nvSpPr>
          <p:spPr>
            <a:xfrm rot="16496896">
              <a:off x="4840222" y="15154655"/>
              <a:ext cx="1975104" cy="841248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3" name="Right Arrow 482"/>
          <p:cNvSpPr/>
          <p:nvPr/>
        </p:nvSpPr>
        <p:spPr>
          <a:xfrm rot="13664469">
            <a:off x="8214672" y="13580127"/>
            <a:ext cx="2883179" cy="344916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8119872" y="12070080"/>
            <a:ext cx="608625" cy="585216"/>
          </a:xfrm>
          <a:prstGeom prst="ellipse">
            <a:avLst/>
          </a:prstGeom>
          <a:noFill/>
          <a:ln w="1809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ight Arrow 484"/>
          <p:cNvSpPr/>
          <p:nvPr/>
        </p:nvSpPr>
        <p:spPr>
          <a:xfrm rot="18865738">
            <a:off x="8639236" y="11181376"/>
            <a:ext cx="2510175" cy="344916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9246271" y="11627221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84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8703727" y="11669893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cxnSp>
        <p:nvCxnSpPr>
          <p:cNvPr id="645" name="Straight Arrow Connector 644"/>
          <p:cNvCxnSpPr/>
          <p:nvPr/>
        </p:nvCxnSpPr>
        <p:spPr>
          <a:xfrm flipH="1" flipV="1">
            <a:off x="10427041" y="10734249"/>
            <a:ext cx="3496661" cy="160657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6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0713502" y="9950631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660" name="TextBox 659"/>
          <p:cNvSpPr txBox="1"/>
          <p:nvPr/>
        </p:nvSpPr>
        <p:spPr>
          <a:xfrm rot="21446414">
            <a:off x="9365116" y="10844979"/>
            <a:ext cx="136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3/G</a:t>
            </a:r>
          </a:p>
        </p:txBody>
      </p:sp>
      <p:sp>
        <p:nvSpPr>
          <p:cNvPr id="487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1085358" y="904232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8" name="Freeform 27"/>
          <p:cNvSpPr/>
          <p:nvPr/>
        </p:nvSpPr>
        <p:spPr>
          <a:xfrm>
            <a:off x="11704320" y="2450592"/>
            <a:ext cx="9217152" cy="5596128"/>
          </a:xfrm>
          <a:custGeom>
            <a:avLst/>
            <a:gdLst>
              <a:gd name="connsiteX0" fmla="*/ 9217152 w 9217152"/>
              <a:gd name="connsiteY0" fmla="*/ 0 h 5596128"/>
              <a:gd name="connsiteX1" fmla="*/ 2926080 w 9217152"/>
              <a:gd name="connsiteY1" fmla="*/ 768096 h 5596128"/>
              <a:gd name="connsiteX2" fmla="*/ 621792 w 9217152"/>
              <a:gd name="connsiteY2" fmla="*/ 1975104 h 5596128"/>
              <a:gd name="connsiteX3" fmla="*/ 0 w 9217152"/>
              <a:gd name="connsiteY3" fmla="*/ 5596128 h 559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17152" h="5596128">
                <a:moveTo>
                  <a:pt x="9217152" y="0"/>
                </a:moveTo>
                <a:cubicBezTo>
                  <a:pt x="6787896" y="219456"/>
                  <a:pt x="4358640" y="438912"/>
                  <a:pt x="2926080" y="768096"/>
                </a:cubicBezTo>
                <a:cubicBezTo>
                  <a:pt x="1493520" y="1097280"/>
                  <a:pt x="1109472" y="1170432"/>
                  <a:pt x="621792" y="1975104"/>
                </a:cubicBezTo>
                <a:cubicBezTo>
                  <a:pt x="134112" y="2779776"/>
                  <a:pt x="67056" y="4187952"/>
                  <a:pt x="0" y="5596128"/>
                </a:cubicBezTo>
              </a:path>
            </a:pathLst>
          </a:custGeom>
          <a:noFill/>
          <a:ln w="1270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4498847" y="10362900"/>
            <a:ext cx="1609345" cy="1670604"/>
            <a:chOff x="5230367" y="9887412"/>
            <a:chExt cx="1609345" cy="1670604"/>
          </a:xfrm>
        </p:grpSpPr>
        <p:sp>
          <p:nvSpPr>
            <p:cNvPr id="546" name="Oval 545"/>
            <p:cNvSpPr/>
            <p:nvPr/>
          </p:nvSpPr>
          <p:spPr>
            <a:xfrm>
              <a:off x="5230367" y="9887412"/>
              <a:ext cx="1609345" cy="167060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/>
            <p:cNvGrpSpPr>
              <a:grpSpLocks noChangeAspect="1"/>
            </p:cNvGrpSpPr>
            <p:nvPr/>
          </p:nvGrpSpPr>
          <p:grpSpPr>
            <a:xfrm>
              <a:off x="5862408" y="10101396"/>
              <a:ext cx="317006" cy="1047498"/>
              <a:chOff x="4459096" y="7275261"/>
              <a:chExt cx="365151" cy="1206587"/>
            </a:xfrm>
          </p:grpSpPr>
          <p:grpSp>
            <p:nvGrpSpPr>
              <p:cNvPr id="551" name="Group 550"/>
              <p:cNvGrpSpPr/>
              <p:nvPr/>
            </p:nvGrpSpPr>
            <p:grpSpPr>
              <a:xfrm>
                <a:off x="4459096" y="7275261"/>
                <a:ext cx="365151" cy="1206587"/>
                <a:chOff x="10271760" y="10302240"/>
                <a:chExt cx="701040" cy="2316480"/>
              </a:xfrm>
            </p:grpSpPr>
            <p:sp>
              <p:nvSpPr>
                <p:cNvPr id="555" name="Rectangle 554"/>
                <p:cNvSpPr/>
                <p:nvPr/>
              </p:nvSpPr>
              <p:spPr>
                <a:xfrm>
                  <a:off x="10328148" y="11216639"/>
                  <a:ext cx="466344" cy="658367"/>
                </a:xfrm>
                <a:prstGeom prst="rect">
                  <a:avLst/>
                </a:prstGeom>
                <a:noFill/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/>
                <p:cNvSpPr/>
                <p:nvPr/>
              </p:nvSpPr>
              <p:spPr>
                <a:xfrm>
                  <a:off x="10546080" y="10302240"/>
                  <a:ext cx="60960" cy="2316480"/>
                </a:xfrm>
                <a:custGeom>
                  <a:avLst/>
                  <a:gdLst>
                    <a:gd name="connsiteX0" fmla="*/ 0 w 60960"/>
                    <a:gd name="connsiteY0" fmla="*/ 2316480 h 2316480"/>
                    <a:gd name="connsiteX1" fmla="*/ 60960 w 60960"/>
                    <a:gd name="connsiteY1" fmla="*/ 0 h 231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60" h="2316480">
                      <a:moveTo>
                        <a:pt x="0" y="2316480"/>
                      </a:moveTo>
                      <a:lnTo>
                        <a:pt x="6096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" name="Freeform 553"/>
                <p:cNvSpPr/>
                <p:nvPr/>
              </p:nvSpPr>
              <p:spPr>
                <a:xfrm>
                  <a:off x="10271760" y="10332720"/>
                  <a:ext cx="701040" cy="396240"/>
                </a:xfrm>
                <a:custGeom>
                  <a:avLst/>
                  <a:gdLst>
                    <a:gd name="connsiteX0" fmla="*/ 0 w 701040"/>
                    <a:gd name="connsiteY0" fmla="*/ 396240 h 396240"/>
                    <a:gd name="connsiteX1" fmla="*/ 335280 w 701040"/>
                    <a:gd name="connsiteY1" fmla="*/ 0 h 396240"/>
                    <a:gd name="connsiteX2" fmla="*/ 701040 w 701040"/>
                    <a:gd name="connsiteY2" fmla="*/ 396240 h 39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1040" h="396240">
                      <a:moveTo>
                        <a:pt x="0" y="396240"/>
                      </a:moveTo>
                      <a:lnTo>
                        <a:pt x="335280" y="0"/>
                      </a:lnTo>
                      <a:lnTo>
                        <a:pt x="701040" y="39624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" name="Freeform 28"/>
              <p:cNvSpPr/>
              <p:nvPr/>
            </p:nvSpPr>
            <p:spPr>
              <a:xfrm>
                <a:off x="4479131" y="7655719"/>
                <a:ext cx="9525" cy="535781"/>
              </a:xfrm>
              <a:custGeom>
                <a:avLst/>
                <a:gdLst>
                  <a:gd name="connsiteX0" fmla="*/ 9525 w 9525"/>
                  <a:gd name="connsiteY0" fmla="*/ 0 h 535781"/>
                  <a:gd name="connsiteX1" fmla="*/ 0 w 9525"/>
                  <a:gd name="connsiteY1" fmla="*/ 535781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35781">
                    <a:moveTo>
                      <a:pt x="9525" y="0"/>
                    </a:moveTo>
                    <a:lnTo>
                      <a:pt x="0" y="535781"/>
                    </a:ln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Freeform 557"/>
              <p:cNvSpPr/>
              <p:nvPr/>
            </p:nvSpPr>
            <p:spPr>
              <a:xfrm>
                <a:off x="4731543" y="7650957"/>
                <a:ext cx="9525" cy="535781"/>
              </a:xfrm>
              <a:custGeom>
                <a:avLst/>
                <a:gdLst>
                  <a:gd name="connsiteX0" fmla="*/ 9525 w 9525"/>
                  <a:gd name="connsiteY0" fmla="*/ 0 h 535781"/>
                  <a:gd name="connsiteX1" fmla="*/ 0 w 9525"/>
                  <a:gd name="connsiteY1" fmla="*/ 535781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35781">
                    <a:moveTo>
                      <a:pt x="9525" y="0"/>
                    </a:moveTo>
                    <a:lnTo>
                      <a:pt x="0" y="535781"/>
                    </a:ln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8" name="Group 437"/>
          <p:cNvGrpSpPr/>
          <p:nvPr/>
        </p:nvGrpSpPr>
        <p:grpSpPr>
          <a:xfrm rot="19548337">
            <a:off x="7456572" y="12882564"/>
            <a:ext cx="2018497" cy="894875"/>
            <a:chOff x="25736550" y="5562600"/>
            <a:chExt cx="914400" cy="618470"/>
          </a:xfrm>
        </p:grpSpPr>
        <p:sp>
          <p:nvSpPr>
            <p:cNvPr id="439" name="Freeform 438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TextBox 439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5821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" grpId="0" animBg="1"/>
      <p:bldP spid="483" grpId="1" animBg="1"/>
      <p:bldP spid="25" grpId="0" animBg="1"/>
      <p:bldP spid="485" grpId="0" animBg="1"/>
      <p:bldP spid="480" grpId="0" animBg="1"/>
      <p:bldP spid="484" grpId="0" animBg="1"/>
      <p:bldP spid="484" grpId="1" animBg="1"/>
      <p:bldP spid="486" grpId="0" animBg="1"/>
      <p:bldP spid="487" grpId="0" animBg="1"/>
      <p:bldP spid="2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27432000" cy="1828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7" name="Picture 106"/>
          <p:cNvPicPr>
            <a:picLocks noChangeAspect="1"/>
          </p:cNvPicPr>
          <p:nvPr/>
        </p:nvPicPr>
        <p:blipFill rotWithShape="1">
          <a:blip r:embed="rId2"/>
          <a:srcRect l="32227" t="56146" r="38396" b="14396"/>
          <a:stretch/>
        </p:blipFill>
        <p:spPr>
          <a:xfrm>
            <a:off x="247948" y="0"/>
            <a:ext cx="26574452" cy="17759560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237" name="Group 236"/>
          <p:cNvGrpSpPr/>
          <p:nvPr userDrawn="1"/>
        </p:nvGrpSpPr>
        <p:grpSpPr>
          <a:xfrm>
            <a:off x="140855" y="5228810"/>
            <a:ext cx="1174604" cy="459344"/>
            <a:chOff x="18064162" y="11277600"/>
            <a:chExt cx="447676" cy="209550"/>
          </a:xfrm>
        </p:grpSpPr>
        <p:sp>
          <p:nvSpPr>
            <p:cNvPr id="902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3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4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5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6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7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8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8" name="Group 237"/>
          <p:cNvGrpSpPr/>
          <p:nvPr userDrawn="1"/>
        </p:nvGrpSpPr>
        <p:grpSpPr>
          <a:xfrm>
            <a:off x="1032227" y="7287075"/>
            <a:ext cx="1174604" cy="459344"/>
            <a:chOff x="18064162" y="11277600"/>
            <a:chExt cx="447676" cy="209550"/>
          </a:xfrm>
        </p:grpSpPr>
        <p:sp>
          <p:nvSpPr>
            <p:cNvPr id="895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6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7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8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9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0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901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39" name="Group 238"/>
          <p:cNvGrpSpPr/>
          <p:nvPr userDrawn="1"/>
        </p:nvGrpSpPr>
        <p:grpSpPr>
          <a:xfrm>
            <a:off x="1534635" y="9345342"/>
            <a:ext cx="1174604" cy="459344"/>
            <a:chOff x="18064162" y="11277600"/>
            <a:chExt cx="447676" cy="209550"/>
          </a:xfrm>
        </p:grpSpPr>
        <p:sp>
          <p:nvSpPr>
            <p:cNvPr id="888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9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0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1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2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3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94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1" name="Group 240"/>
          <p:cNvGrpSpPr/>
          <p:nvPr userDrawn="1"/>
        </p:nvGrpSpPr>
        <p:grpSpPr>
          <a:xfrm>
            <a:off x="560532" y="10434984"/>
            <a:ext cx="1174604" cy="459344"/>
            <a:chOff x="18064162" y="11277600"/>
            <a:chExt cx="447676" cy="209550"/>
          </a:xfrm>
        </p:grpSpPr>
        <p:sp>
          <p:nvSpPr>
            <p:cNvPr id="874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5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6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7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8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9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80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2" name="Group 241"/>
          <p:cNvGrpSpPr/>
          <p:nvPr userDrawn="1"/>
        </p:nvGrpSpPr>
        <p:grpSpPr>
          <a:xfrm>
            <a:off x="1291541" y="14061523"/>
            <a:ext cx="1174604" cy="459344"/>
            <a:chOff x="18064162" y="11277600"/>
            <a:chExt cx="447676" cy="209550"/>
          </a:xfrm>
        </p:grpSpPr>
        <p:sp>
          <p:nvSpPr>
            <p:cNvPr id="86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7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3" name="Group 242"/>
          <p:cNvGrpSpPr/>
          <p:nvPr userDrawn="1"/>
        </p:nvGrpSpPr>
        <p:grpSpPr>
          <a:xfrm>
            <a:off x="1793950" y="16119787"/>
            <a:ext cx="1174604" cy="459344"/>
            <a:chOff x="18064162" y="11277600"/>
            <a:chExt cx="447676" cy="209550"/>
          </a:xfrm>
        </p:grpSpPr>
        <p:sp>
          <p:nvSpPr>
            <p:cNvPr id="86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6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5" name="Group 244"/>
          <p:cNvGrpSpPr/>
          <p:nvPr userDrawn="1"/>
        </p:nvGrpSpPr>
        <p:grpSpPr>
          <a:xfrm>
            <a:off x="4356897" y="16433236"/>
            <a:ext cx="1174604" cy="459344"/>
            <a:chOff x="18064162" y="11277600"/>
            <a:chExt cx="447676" cy="209550"/>
          </a:xfrm>
        </p:grpSpPr>
        <p:sp>
          <p:nvSpPr>
            <p:cNvPr id="84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5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46" name="Group 245"/>
          <p:cNvGrpSpPr/>
          <p:nvPr userDrawn="1"/>
        </p:nvGrpSpPr>
        <p:grpSpPr>
          <a:xfrm>
            <a:off x="11274872" y="3138215"/>
            <a:ext cx="1174604" cy="459344"/>
            <a:chOff x="18064162" y="11277600"/>
            <a:chExt cx="447676" cy="209550"/>
          </a:xfrm>
        </p:grpSpPr>
        <p:sp>
          <p:nvSpPr>
            <p:cNvPr id="83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4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2" name="Group 251"/>
          <p:cNvGrpSpPr/>
          <p:nvPr userDrawn="1"/>
        </p:nvGrpSpPr>
        <p:grpSpPr>
          <a:xfrm>
            <a:off x="11955534" y="8680920"/>
            <a:ext cx="1174604" cy="459344"/>
            <a:chOff x="18064162" y="11277600"/>
            <a:chExt cx="447676" cy="209550"/>
          </a:xfrm>
        </p:grpSpPr>
        <p:sp>
          <p:nvSpPr>
            <p:cNvPr id="797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8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9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0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1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2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803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3" name="Group 252"/>
          <p:cNvGrpSpPr/>
          <p:nvPr userDrawn="1"/>
        </p:nvGrpSpPr>
        <p:grpSpPr>
          <a:xfrm>
            <a:off x="24418504" y="14726028"/>
            <a:ext cx="1174604" cy="459344"/>
            <a:chOff x="18064162" y="11277600"/>
            <a:chExt cx="447676" cy="209550"/>
          </a:xfrm>
        </p:grpSpPr>
        <p:sp>
          <p:nvSpPr>
            <p:cNvPr id="790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1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2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3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4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5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96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4" name="Group 253"/>
          <p:cNvGrpSpPr/>
          <p:nvPr userDrawn="1"/>
        </p:nvGrpSpPr>
        <p:grpSpPr>
          <a:xfrm>
            <a:off x="16461004" y="7449208"/>
            <a:ext cx="1174604" cy="459344"/>
            <a:chOff x="18064162" y="11277600"/>
            <a:chExt cx="447676" cy="209550"/>
          </a:xfrm>
        </p:grpSpPr>
        <p:sp>
          <p:nvSpPr>
            <p:cNvPr id="783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4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5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6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7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8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9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5" name="Group 254"/>
          <p:cNvGrpSpPr/>
          <p:nvPr userDrawn="1"/>
        </p:nvGrpSpPr>
        <p:grpSpPr>
          <a:xfrm>
            <a:off x="23948500" y="10560891"/>
            <a:ext cx="1174604" cy="459344"/>
            <a:chOff x="18064162" y="11277600"/>
            <a:chExt cx="447676" cy="209550"/>
          </a:xfrm>
        </p:grpSpPr>
        <p:sp>
          <p:nvSpPr>
            <p:cNvPr id="776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7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8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9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0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1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82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56" name="Group 255"/>
          <p:cNvGrpSpPr/>
          <p:nvPr userDrawn="1"/>
        </p:nvGrpSpPr>
        <p:grpSpPr>
          <a:xfrm>
            <a:off x="23478498" y="8340549"/>
            <a:ext cx="1174604" cy="459344"/>
            <a:chOff x="18064162" y="11277600"/>
            <a:chExt cx="447676" cy="209550"/>
          </a:xfrm>
        </p:grpSpPr>
        <p:sp>
          <p:nvSpPr>
            <p:cNvPr id="769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0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1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2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3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4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75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260" name="Group 259"/>
          <p:cNvGrpSpPr/>
          <p:nvPr userDrawn="1"/>
        </p:nvGrpSpPr>
        <p:grpSpPr>
          <a:xfrm>
            <a:off x="15407555" y="5715079"/>
            <a:ext cx="1174604" cy="459344"/>
            <a:chOff x="18064162" y="11277600"/>
            <a:chExt cx="447676" cy="209550"/>
          </a:xfrm>
        </p:grpSpPr>
        <p:sp>
          <p:nvSpPr>
            <p:cNvPr id="741" name="Line 299"/>
            <p:cNvSpPr>
              <a:spLocks noChangeShapeType="1"/>
            </p:cNvSpPr>
            <p:nvPr/>
          </p:nvSpPr>
          <p:spPr bwMode="auto">
            <a:xfrm>
              <a:off x="18064162" y="11422917"/>
              <a:ext cx="447676" cy="42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2" name="Line 300"/>
            <p:cNvSpPr>
              <a:spLocks noChangeShapeType="1"/>
            </p:cNvSpPr>
            <p:nvPr/>
          </p:nvSpPr>
          <p:spPr bwMode="auto">
            <a:xfrm flipV="1">
              <a:off x="18097500" y="11487028"/>
              <a:ext cx="354647" cy="12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3" name="Line 301"/>
            <p:cNvSpPr>
              <a:spLocks noChangeShapeType="1"/>
            </p:cNvSpPr>
            <p:nvPr/>
          </p:nvSpPr>
          <p:spPr bwMode="auto">
            <a:xfrm>
              <a:off x="18084059" y="11345985"/>
              <a:ext cx="59690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4" name="Line 302"/>
            <p:cNvSpPr>
              <a:spLocks noChangeShapeType="1"/>
            </p:cNvSpPr>
            <p:nvPr/>
          </p:nvSpPr>
          <p:spPr bwMode="auto">
            <a:xfrm>
              <a:off x="18183542" y="11286148"/>
              <a:ext cx="49742" cy="12822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5" name="Line 303"/>
            <p:cNvSpPr>
              <a:spLocks noChangeShapeType="1"/>
            </p:cNvSpPr>
            <p:nvPr/>
          </p:nvSpPr>
          <p:spPr bwMode="auto">
            <a:xfrm>
              <a:off x="18292974" y="11277600"/>
              <a:ext cx="4974" cy="13676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6" name="Line 304"/>
            <p:cNvSpPr>
              <a:spLocks noChangeShapeType="1"/>
            </p:cNvSpPr>
            <p:nvPr/>
          </p:nvSpPr>
          <p:spPr bwMode="auto">
            <a:xfrm flipH="1">
              <a:off x="18382509" y="11303244"/>
              <a:ext cx="19897" cy="1111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  <p:sp>
          <p:nvSpPr>
            <p:cNvPr id="747" name="Line 305"/>
            <p:cNvSpPr>
              <a:spLocks noChangeShapeType="1"/>
            </p:cNvSpPr>
            <p:nvPr/>
          </p:nvSpPr>
          <p:spPr bwMode="auto">
            <a:xfrm flipH="1">
              <a:off x="18462096" y="11345985"/>
              <a:ext cx="29845" cy="769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432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70936" y="169335"/>
            <a:ext cx="7191240" cy="2923877"/>
            <a:chOff x="10237843" y="9490144"/>
            <a:chExt cx="4970040" cy="2020762"/>
          </a:xfrm>
        </p:grpSpPr>
        <p:sp>
          <p:nvSpPr>
            <p:cNvPr id="1819" name="TextBox 1818"/>
            <p:cNvSpPr txBox="1"/>
            <p:nvPr/>
          </p:nvSpPr>
          <p:spPr>
            <a:xfrm>
              <a:off x="10237843" y="9490144"/>
              <a:ext cx="4970040" cy="202076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SCALE IN METERS</a:t>
              </a: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  <a:p>
              <a:pPr algn="ctr"/>
              <a:r>
                <a:rPr lang="en-US" sz="3200" b="1" dirty="0">
                  <a:solidFill>
                    <a:srgbClr val="000000"/>
                  </a:solidFill>
                  <a:latin typeface="Minion Pro Cond" panose="02040706060306020203" pitchFamily="18" charset="0"/>
                </a:rPr>
                <a:t>CONTOUR INTERVAL: 20 METERS</a:t>
              </a:r>
              <a:endParaRPr lang="en-US" sz="2400" b="1" dirty="0">
                <a:solidFill>
                  <a:srgbClr val="000000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0558665" y="10069489"/>
              <a:ext cx="4587847" cy="1011978"/>
              <a:chOff x="10337948" y="10258676"/>
              <a:chExt cx="4587847" cy="1011978"/>
            </a:xfrm>
          </p:grpSpPr>
          <p:grpSp>
            <p:nvGrpSpPr>
              <p:cNvPr id="1810" name="Group 1809"/>
              <p:cNvGrpSpPr/>
              <p:nvPr/>
            </p:nvGrpSpPr>
            <p:grpSpPr>
              <a:xfrm>
                <a:off x="10461319" y="10258676"/>
                <a:ext cx="4221564" cy="537626"/>
                <a:chOff x="15081588" y="12977599"/>
                <a:chExt cx="1852872" cy="235968"/>
              </a:xfrm>
            </p:grpSpPr>
            <p:grpSp>
              <p:nvGrpSpPr>
                <p:cNvPr id="1811" name="Group 1810"/>
                <p:cNvGrpSpPr/>
                <p:nvPr/>
              </p:nvGrpSpPr>
              <p:grpSpPr>
                <a:xfrm>
                  <a:off x="15081588" y="12977980"/>
                  <a:ext cx="1852872" cy="235587"/>
                  <a:chOff x="14738688" y="13787605"/>
                  <a:chExt cx="1852872" cy="235587"/>
                </a:xfrm>
              </p:grpSpPr>
              <p:sp>
                <p:nvSpPr>
                  <p:cNvPr id="1816" name="Rectangle 1815"/>
                  <p:cNvSpPr/>
                  <p:nvPr/>
                </p:nvSpPr>
                <p:spPr>
                  <a:xfrm>
                    <a:off x="14739436" y="13787605"/>
                    <a:ext cx="1852124" cy="235587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  <p:sp>
                <p:nvSpPr>
                  <p:cNvPr id="1817" name="Rectangle 1816"/>
                  <p:cNvSpPr/>
                  <p:nvPr/>
                </p:nvSpPr>
                <p:spPr>
                  <a:xfrm>
                    <a:off x="14738688" y="13797129"/>
                    <a:ext cx="612648" cy="21945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>
                      <a:latin typeface="Minion Pro Cond" panose="02040706060306020203" pitchFamily="18" charset="0"/>
                    </a:endParaRPr>
                  </a:p>
                </p:txBody>
              </p:sp>
            </p:grpSp>
            <p:sp>
              <p:nvSpPr>
                <p:cNvPr id="1812" name="Rectangle 1811"/>
                <p:cNvSpPr/>
                <p:nvPr/>
              </p:nvSpPr>
              <p:spPr>
                <a:xfrm>
                  <a:off x="16316409" y="12977599"/>
                  <a:ext cx="612648" cy="2194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1820" name="TextBox 1819"/>
              <p:cNvSpPr txBox="1"/>
              <p:nvPr/>
            </p:nvSpPr>
            <p:spPr>
              <a:xfrm>
                <a:off x="11576860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100</a:t>
                </a:r>
              </a:p>
            </p:txBody>
          </p:sp>
          <p:sp>
            <p:nvSpPr>
              <p:cNvPr id="1821" name="TextBox 1820"/>
              <p:cNvSpPr txBox="1"/>
              <p:nvPr/>
            </p:nvSpPr>
            <p:spPr>
              <a:xfrm>
                <a:off x="13074709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200</a:t>
                </a:r>
              </a:p>
            </p:txBody>
          </p:sp>
          <p:sp>
            <p:nvSpPr>
              <p:cNvPr id="1822" name="TextBox 1821"/>
              <p:cNvSpPr txBox="1"/>
              <p:nvPr/>
            </p:nvSpPr>
            <p:spPr>
              <a:xfrm>
                <a:off x="10337948" y="10823959"/>
                <a:ext cx="27608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0</a:t>
                </a:r>
              </a:p>
            </p:txBody>
          </p:sp>
          <p:sp>
            <p:nvSpPr>
              <p:cNvPr id="1823" name="TextBox 1822"/>
              <p:cNvSpPr txBox="1"/>
              <p:nvPr/>
            </p:nvSpPr>
            <p:spPr>
              <a:xfrm>
                <a:off x="14352803" y="10823959"/>
                <a:ext cx="572992" cy="446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dirty="0">
                    <a:solidFill>
                      <a:srgbClr val="000000"/>
                    </a:solidFill>
                    <a:latin typeface="Minion Pro Cond" panose="02040706060306020203" pitchFamily="18" charset="0"/>
                  </a:rPr>
                  <a:t>300</a:t>
                </a:r>
              </a:p>
            </p:txBody>
          </p:sp>
        </p:grpSp>
      </p:grpSp>
      <p:sp>
        <p:nvSpPr>
          <p:cNvPr id="1839" name="TextBox 1838"/>
          <p:cNvSpPr txBox="1"/>
          <p:nvPr/>
        </p:nvSpPr>
        <p:spPr>
          <a:xfrm>
            <a:off x="13830093" y="279328"/>
            <a:ext cx="39052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Chipyong-ni</a:t>
            </a:r>
          </a:p>
        </p:txBody>
      </p:sp>
      <p:sp>
        <p:nvSpPr>
          <p:cNvPr id="1896" name="Freeform 1895"/>
          <p:cNvSpPr/>
          <p:nvPr/>
        </p:nvSpPr>
        <p:spPr>
          <a:xfrm>
            <a:off x="359367" y="6750361"/>
            <a:ext cx="3723822" cy="3688207"/>
          </a:xfrm>
          <a:custGeom>
            <a:avLst/>
            <a:gdLst>
              <a:gd name="connsiteX0" fmla="*/ 1268362 w 1268362"/>
              <a:gd name="connsiteY0" fmla="*/ 5043948 h 5043948"/>
              <a:gd name="connsiteX1" fmla="*/ 1268362 w 1268362"/>
              <a:gd name="connsiteY1" fmla="*/ 3893574 h 5043948"/>
              <a:gd name="connsiteX2" fmla="*/ 1032388 w 1268362"/>
              <a:gd name="connsiteY2" fmla="*/ 2654710 h 5043948"/>
              <a:gd name="connsiteX3" fmla="*/ 530942 w 1268362"/>
              <a:gd name="connsiteY3" fmla="*/ 1415845 h 5043948"/>
              <a:gd name="connsiteX4" fmla="*/ 0 w 1268362"/>
              <a:gd name="connsiteY4" fmla="*/ 0 h 5043948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305995 w 1456370"/>
              <a:gd name="connsiteY2" fmla="*/ 2577798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66023 w 1456370"/>
              <a:gd name="connsiteY3" fmla="*/ 1458574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92347 w 1456370"/>
              <a:gd name="connsiteY1" fmla="*/ 4021761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275461 w 1275461"/>
              <a:gd name="connsiteY0" fmla="*/ 3696470 h 3696470"/>
              <a:gd name="connsiteX1" fmla="*/ 711438 w 1275461"/>
              <a:gd name="connsiteY1" fmla="*/ 2580279 h 3696470"/>
              <a:gd name="connsiteX2" fmla="*/ 39628 w 1275461"/>
              <a:gd name="connsiteY2" fmla="*/ 1102133 h 3696470"/>
              <a:gd name="connsiteX3" fmla="*/ 50932 w 1275461"/>
              <a:gd name="connsiteY3" fmla="*/ 0 h 3696470"/>
              <a:gd name="connsiteX0" fmla="*/ 1235833 w 1235833"/>
              <a:gd name="connsiteY0" fmla="*/ 2594337 h 2594337"/>
              <a:gd name="connsiteX1" fmla="*/ 671810 w 1235833"/>
              <a:gd name="connsiteY1" fmla="*/ 1478146 h 2594337"/>
              <a:gd name="connsiteX2" fmla="*/ 0 w 1235833"/>
              <a:gd name="connsiteY2" fmla="*/ 0 h 2594337"/>
              <a:gd name="connsiteX0" fmla="*/ 1144393 w 1144393"/>
              <a:gd name="connsiteY0" fmla="*/ 2380977 h 2380977"/>
              <a:gd name="connsiteX1" fmla="*/ 580370 w 1144393"/>
              <a:gd name="connsiteY1" fmla="*/ 1264786 h 2380977"/>
              <a:gd name="connsiteX2" fmla="*/ 0 w 1144393"/>
              <a:gd name="connsiteY2" fmla="*/ 0 h 2380977"/>
              <a:gd name="connsiteX0" fmla="*/ 1029726 w 1029726"/>
              <a:gd name="connsiteY0" fmla="*/ 2137309 h 2137309"/>
              <a:gd name="connsiteX1" fmla="*/ 465703 w 1029726"/>
              <a:gd name="connsiteY1" fmla="*/ 1021118 h 2137309"/>
              <a:gd name="connsiteX2" fmla="*/ 0 w 1029726"/>
              <a:gd name="connsiteY2" fmla="*/ 0 h 2137309"/>
              <a:gd name="connsiteX0" fmla="*/ 1129580 w 1129580"/>
              <a:gd name="connsiteY0" fmla="*/ 484166 h 1118776"/>
              <a:gd name="connsiteX1" fmla="*/ 465703 w 1129580"/>
              <a:gd name="connsiteY1" fmla="*/ 1021118 h 1118776"/>
              <a:gd name="connsiteX2" fmla="*/ 0 w 1129580"/>
              <a:gd name="connsiteY2" fmla="*/ 0 h 111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29580" h="1118776">
                <a:moveTo>
                  <a:pt x="1129580" y="484166"/>
                </a:moveTo>
                <a:cubicBezTo>
                  <a:pt x="844720" y="476722"/>
                  <a:pt x="656435" y="1417947"/>
                  <a:pt x="465703" y="1021118"/>
                </a:cubicBezTo>
                <a:cubicBezTo>
                  <a:pt x="274971" y="624289"/>
                  <a:pt x="110084" y="430046"/>
                  <a:pt x="0" y="0"/>
                </a:cubicBezTo>
              </a:path>
            </a:pathLst>
          </a:custGeom>
          <a:noFill/>
          <a:ln w="152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0" name="Straight Connector 1899"/>
          <p:cNvCxnSpPr/>
          <p:nvPr/>
        </p:nvCxnSpPr>
        <p:spPr>
          <a:xfrm flipH="1">
            <a:off x="3984411" y="8034425"/>
            <a:ext cx="134092" cy="753613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9155355" y="4193893"/>
            <a:ext cx="3456237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F/2/23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420978" y="5819153"/>
            <a:ext cx="4779750" cy="3348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1/Fr</a:t>
            </a:r>
          </a:p>
        </p:txBody>
      </p:sp>
      <p:grpSp>
        <p:nvGrpSpPr>
          <p:cNvPr id="277" name="Group 276"/>
          <p:cNvGrpSpPr/>
          <p:nvPr/>
        </p:nvGrpSpPr>
        <p:grpSpPr>
          <a:xfrm rot="19924678">
            <a:off x="24868496" y="6351608"/>
            <a:ext cx="1323062" cy="894875"/>
            <a:chOff x="25736550" y="5562600"/>
            <a:chExt cx="914400" cy="618470"/>
          </a:xfrm>
        </p:grpSpPr>
        <p:sp>
          <p:nvSpPr>
            <p:cNvPr id="278" name="Freeform 27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TextBox 27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280" name="TextBox 27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4337367" y="7322683"/>
            <a:ext cx="612790" cy="757056"/>
            <a:chOff x="17778050" y="8072059"/>
            <a:chExt cx="423514" cy="523220"/>
          </a:xfrm>
        </p:grpSpPr>
        <p:sp>
          <p:nvSpPr>
            <p:cNvPr id="6" name="Oval 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25467482" y="7033263"/>
            <a:ext cx="612790" cy="757056"/>
            <a:chOff x="17778050" y="8072059"/>
            <a:chExt cx="423514" cy="523220"/>
          </a:xfrm>
        </p:grpSpPr>
        <p:sp>
          <p:nvSpPr>
            <p:cNvPr id="294" name="Oval 29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TextBox 29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15048371" y="7667230"/>
            <a:ext cx="612790" cy="757056"/>
            <a:chOff x="17778050" y="8072059"/>
            <a:chExt cx="423514" cy="523220"/>
          </a:xfrm>
        </p:grpSpPr>
        <p:sp>
          <p:nvSpPr>
            <p:cNvPr id="327" name="Oval 32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15544519" y="6854098"/>
            <a:ext cx="612790" cy="757056"/>
            <a:chOff x="17778050" y="8072059"/>
            <a:chExt cx="423514" cy="523220"/>
          </a:xfrm>
        </p:grpSpPr>
        <p:sp>
          <p:nvSpPr>
            <p:cNvPr id="330" name="Oval 32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TextBox 33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16371432" y="6357950"/>
            <a:ext cx="612790" cy="757056"/>
            <a:chOff x="17778050" y="8072059"/>
            <a:chExt cx="423514" cy="523220"/>
          </a:xfrm>
        </p:grpSpPr>
        <p:sp>
          <p:nvSpPr>
            <p:cNvPr id="333" name="Oval 33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17088091" y="6757625"/>
            <a:ext cx="612790" cy="757056"/>
            <a:chOff x="17778050" y="8072059"/>
            <a:chExt cx="423514" cy="523220"/>
          </a:xfrm>
        </p:grpSpPr>
        <p:sp>
          <p:nvSpPr>
            <p:cNvPr id="336" name="Oval 33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TextBox 33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17970132" y="7336464"/>
            <a:ext cx="612790" cy="757056"/>
            <a:chOff x="17778050" y="8072059"/>
            <a:chExt cx="423514" cy="523220"/>
          </a:xfrm>
        </p:grpSpPr>
        <p:sp>
          <p:nvSpPr>
            <p:cNvPr id="339" name="Oval 33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xtBox 33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19265630" y="7846395"/>
            <a:ext cx="612790" cy="757056"/>
            <a:chOff x="17778050" y="8072059"/>
            <a:chExt cx="423514" cy="523220"/>
          </a:xfrm>
        </p:grpSpPr>
        <p:sp>
          <p:nvSpPr>
            <p:cNvPr id="342" name="Oval 34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TextBox 34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20285490" y="8053123"/>
            <a:ext cx="612790" cy="757056"/>
            <a:chOff x="17778050" y="8072059"/>
            <a:chExt cx="423514" cy="523220"/>
          </a:xfrm>
        </p:grpSpPr>
        <p:sp>
          <p:nvSpPr>
            <p:cNvPr id="345" name="Oval 34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extBox 34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21443169" y="7832613"/>
            <a:ext cx="612790" cy="757056"/>
            <a:chOff x="17778050" y="8072059"/>
            <a:chExt cx="423514" cy="523220"/>
          </a:xfrm>
        </p:grpSpPr>
        <p:sp>
          <p:nvSpPr>
            <p:cNvPr id="348" name="Oval 34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extBox 34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23055651" y="7474283"/>
            <a:ext cx="612790" cy="757056"/>
            <a:chOff x="17778050" y="8072059"/>
            <a:chExt cx="423514" cy="523220"/>
          </a:xfrm>
        </p:grpSpPr>
        <p:sp>
          <p:nvSpPr>
            <p:cNvPr id="351" name="Oval 35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53" name="Group 352"/>
          <p:cNvGrpSpPr/>
          <p:nvPr/>
        </p:nvGrpSpPr>
        <p:grpSpPr>
          <a:xfrm rot="19918309">
            <a:off x="23572995" y="6696156"/>
            <a:ext cx="1323062" cy="894875"/>
            <a:chOff x="25736550" y="5562600"/>
            <a:chExt cx="914400" cy="618470"/>
          </a:xfrm>
        </p:grpSpPr>
        <p:sp>
          <p:nvSpPr>
            <p:cNvPr id="354" name="Freeform 35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TextBox 35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56" name="TextBox 35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3" name="Group 372"/>
          <p:cNvGrpSpPr/>
          <p:nvPr/>
        </p:nvGrpSpPr>
        <p:grpSpPr>
          <a:xfrm rot="20290232">
            <a:off x="22236151" y="6902885"/>
            <a:ext cx="1323062" cy="894875"/>
            <a:chOff x="25736550" y="5562600"/>
            <a:chExt cx="914400" cy="618470"/>
          </a:xfrm>
        </p:grpSpPr>
        <p:sp>
          <p:nvSpPr>
            <p:cNvPr id="374" name="Freeform 37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TextBox 37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77" name="Group 376"/>
          <p:cNvGrpSpPr/>
          <p:nvPr/>
        </p:nvGrpSpPr>
        <p:grpSpPr>
          <a:xfrm rot="822337">
            <a:off x="17164414" y="6089752"/>
            <a:ext cx="1323062" cy="894875"/>
            <a:chOff x="25736550" y="5562600"/>
            <a:chExt cx="914400" cy="618470"/>
          </a:xfrm>
        </p:grpSpPr>
        <p:sp>
          <p:nvSpPr>
            <p:cNvPr id="378" name="Freeform 37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TextBox 37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1" name="Group 380"/>
          <p:cNvGrpSpPr/>
          <p:nvPr/>
        </p:nvGrpSpPr>
        <p:grpSpPr>
          <a:xfrm rot="1024528">
            <a:off x="18322093" y="6709940"/>
            <a:ext cx="1323062" cy="894875"/>
            <a:chOff x="25736550" y="5562600"/>
            <a:chExt cx="914400" cy="618470"/>
          </a:xfrm>
        </p:grpSpPr>
        <p:sp>
          <p:nvSpPr>
            <p:cNvPr id="382" name="Freeform 381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TextBox 382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5" name="Group 384"/>
          <p:cNvGrpSpPr/>
          <p:nvPr/>
        </p:nvGrpSpPr>
        <p:grpSpPr>
          <a:xfrm rot="21060689">
            <a:off x="19562464" y="7095832"/>
            <a:ext cx="1323062" cy="894875"/>
            <a:chOff x="25736550" y="5562600"/>
            <a:chExt cx="914400" cy="618470"/>
          </a:xfrm>
        </p:grpSpPr>
        <p:sp>
          <p:nvSpPr>
            <p:cNvPr id="386" name="Freeform 385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TextBox 386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89" name="Group 388"/>
          <p:cNvGrpSpPr/>
          <p:nvPr/>
        </p:nvGrpSpPr>
        <p:grpSpPr>
          <a:xfrm rot="20290232">
            <a:off x="20844181" y="7040704"/>
            <a:ext cx="1323062" cy="894875"/>
            <a:chOff x="25736550" y="5562600"/>
            <a:chExt cx="914400" cy="618470"/>
          </a:xfrm>
        </p:grpSpPr>
        <p:sp>
          <p:nvSpPr>
            <p:cNvPr id="390" name="Freeform 389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extBox 390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2" name="TextBox 391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93" name="Group 392"/>
          <p:cNvGrpSpPr/>
          <p:nvPr/>
        </p:nvGrpSpPr>
        <p:grpSpPr>
          <a:xfrm rot="19999113">
            <a:off x="15855133" y="5924370"/>
            <a:ext cx="1323062" cy="894875"/>
            <a:chOff x="25736550" y="5562600"/>
            <a:chExt cx="914400" cy="618470"/>
          </a:xfrm>
        </p:grpSpPr>
        <p:sp>
          <p:nvSpPr>
            <p:cNvPr id="394" name="Freeform 393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extBox 394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396" name="TextBox 395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397" name="Group 396"/>
          <p:cNvGrpSpPr/>
          <p:nvPr/>
        </p:nvGrpSpPr>
        <p:grpSpPr>
          <a:xfrm rot="17845739">
            <a:off x="14752582" y="6599684"/>
            <a:ext cx="1323062" cy="894875"/>
            <a:chOff x="25736550" y="5562600"/>
            <a:chExt cx="914400" cy="618470"/>
          </a:xfrm>
        </p:grpSpPr>
        <p:sp>
          <p:nvSpPr>
            <p:cNvPr id="398" name="Freeform 397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TextBox 398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1" name="Group 400"/>
          <p:cNvGrpSpPr/>
          <p:nvPr/>
        </p:nvGrpSpPr>
        <p:grpSpPr>
          <a:xfrm>
            <a:off x="8736264" y="13193769"/>
            <a:ext cx="612790" cy="757056"/>
            <a:chOff x="17778050" y="8072059"/>
            <a:chExt cx="423514" cy="523220"/>
          </a:xfrm>
        </p:grpSpPr>
        <p:sp>
          <p:nvSpPr>
            <p:cNvPr id="402" name="Oval 40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TextBox 40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9659650" y="12835440"/>
            <a:ext cx="612790" cy="757056"/>
            <a:chOff x="17778050" y="8072059"/>
            <a:chExt cx="423514" cy="523220"/>
          </a:xfrm>
        </p:grpSpPr>
        <p:sp>
          <p:nvSpPr>
            <p:cNvPr id="405" name="Oval 404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0638165" y="12435765"/>
            <a:ext cx="612790" cy="757056"/>
            <a:chOff x="17778050" y="8072059"/>
            <a:chExt cx="423514" cy="523220"/>
          </a:xfrm>
        </p:grpSpPr>
        <p:sp>
          <p:nvSpPr>
            <p:cNvPr id="408" name="Oval 407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TextBox 408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11409951" y="11512378"/>
            <a:ext cx="612790" cy="757056"/>
            <a:chOff x="17778050" y="8072059"/>
            <a:chExt cx="423514" cy="523220"/>
          </a:xfrm>
        </p:grpSpPr>
        <p:sp>
          <p:nvSpPr>
            <p:cNvPr id="411" name="Oval 410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TextBox 411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12043918" y="10809502"/>
            <a:ext cx="612790" cy="757056"/>
            <a:chOff x="17778050" y="8072059"/>
            <a:chExt cx="423514" cy="523220"/>
          </a:xfrm>
        </p:grpSpPr>
        <p:sp>
          <p:nvSpPr>
            <p:cNvPr id="414" name="Oval 413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12843268" y="9955024"/>
            <a:ext cx="612790" cy="757056"/>
            <a:chOff x="17778050" y="8072059"/>
            <a:chExt cx="423514" cy="523220"/>
          </a:xfrm>
        </p:grpSpPr>
        <p:sp>
          <p:nvSpPr>
            <p:cNvPr id="417" name="Oval 416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TextBox 417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13601272" y="8962728"/>
            <a:ext cx="612790" cy="757056"/>
            <a:chOff x="17778050" y="8072059"/>
            <a:chExt cx="423514" cy="523220"/>
          </a:xfrm>
        </p:grpSpPr>
        <p:sp>
          <p:nvSpPr>
            <p:cNvPr id="420" name="Oval 419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TextBox 420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14138766" y="8163378"/>
            <a:ext cx="612790" cy="757056"/>
            <a:chOff x="17778050" y="8072059"/>
            <a:chExt cx="423514" cy="523220"/>
          </a:xfrm>
        </p:grpSpPr>
        <p:sp>
          <p:nvSpPr>
            <p:cNvPr id="423" name="Oval 422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TextBox 423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4909174" y="14359528"/>
            <a:ext cx="612790" cy="757056"/>
            <a:chOff x="17778050" y="8072059"/>
            <a:chExt cx="423514" cy="523220"/>
          </a:xfrm>
        </p:grpSpPr>
        <p:sp>
          <p:nvSpPr>
            <p:cNvPr id="426" name="Oval 425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6131486" y="14149473"/>
            <a:ext cx="612790" cy="757056"/>
            <a:chOff x="17778050" y="8072059"/>
            <a:chExt cx="423514" cy="523220"/>
          </a:xfrm>
        </p:grpSpPr>
        <p:sp>
          <p:nvSpPr>
            <p:cNvPr id="429" name="Oval 428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extBox 429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7362351" y="13779261"/>
            <a:ext cx="612790" cy="757056"/>
            <a:chOff x="17778050" y="8072059"/>
            <a:chExt cx="423514" cy="523220"/>
          </a:xfrm>
        </p:grpSpPr>
        <p:sp>
          <p:nvSpPr>
            <p:cNvPr id="432" name="Oval 431"/>
            <p:cNvSpPr/>
            <p:nvPr/>
          </p:nvSpPr>
          <p:spPr>
            <a:xfrm>
              <a:off x="17849850" y="8315325"/>
              <a:ext cx="238125" cy="23812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21500270">
              <a:off x="17778050" y="807205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34" name="Group 433"/>
          <p:cNvGrpSpPr/>
          <p:nvPr/>
        </p:nvGrpSpPr>
        <p:grpSpPr>
          <a:xfrm rot="18874485">
            <a:off x="9239823" y="12195131"/>
            <a:ext cx="1323062" cy="894875"/>
            <a:chOff x="25736550" y="5562600"/>
            <a:chExt cx="914400" cy="618470"/>
          </a:xfrm>
        </p:grpSpPr>
        <p:sp>
          <p:nvSpPr>
            <p:cNvPr id="435" name="Freeform 43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TextBox 43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37" name="TextBox 43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2" name="Group 441"/>
          <p:cNvGrpSpPr/>
          <p:nvPr/>
        </p:nvGrpSpPr>
        <p:grpSpPr>
          <a:xfrm rot="17845739">
            <a:off x="10245903" y="11340655"/>
            <a:ext cx="1323062" cy="894875"/>
            <a:chOff x="25736550" y="5562600"/>
            <a:chExt cx="914400" cy="618470"/>
          </a:xfrm>
        </p:grpSpPr>
        <p:sp>
          <p:nvSpPr>
            <p:cNvPr id="443" name="Freeform 44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TextBox 44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46" name="Group 445"/>
          <p:cNvGrpSpPr/>
          <p:nvPr/>
        </p:nvGrpSpPr>
        <p:grpSpPr>
          <a:xfrm rot="17845739">
            <a:off x="11114162" y="10403486"/>
            <a:ext cx="1323062" cy="894875"/>
            <a:chOff x="25736550" y="5562600"/>
            <a:chExt cx="914400" cy="618470"/>
          </a:xfrm>
        </p:grpSpPr>
        <p:sp>
          <p:nvSpPr>
            <p:cNvPr id="447" name="Freeform 44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TextBox 44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0" name="Group 449"/>
          <p:cNvGrpSpPr/>
          <p:nvPr/>
        </p:nvGrpSpPr>
        <p:grpSpPr>
          <a:xfrm rot="17845739">
            <a:off x="11968639" y="9424972"/>
            <a:ext cx="1323062" cy="894875"/>
            <a:chOff x="25736550" y="5562600"/>
            <a:chExt cx="914400" cy="618470"/>
          </a:xfrm>
        </p:grpSpPr>
        <p:sp>
          <p:nvSpPr>
            <p:cNvPr id="451" name="Freeform 450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TextBox 451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4" name="Group 453"/>
          <p:cNvGrpSpPr/>
          <p:nvPr/>
        </p:nvGrpSpPr>
        <p:grpSpPr>
          <a:xfrm rot="17845739">
            <a:off x="12850679" y="8418895"/>
            <a:ext cx="1323062" cy="894875"/>
            <a:chOff x="25736550" y="5562600"/>
            <a:chExt cx="914400" cy="618470"/>
          </a:xfrm>
        </p:grpSpPr>
        <p:sp>
          <p:nvSpPr>
            <p:cNvPr id="455" name="Freeform 454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TextBox 455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58" name="Group 457"/>
          <p:cNvGrpSpPr/>
          <p:nvPr/>
        </p:nvGrpSpPr>
        <p:grpSpPr>
          <a:xfrm rot="18405607">
            <a:off x="13829193" y="7495507"/>
            <a:ext cx="1323062" cy="894875"/>
            <a:chOff x="25736550" y="5562600"/>
            <a:chExt cx="914400" cy="618470"/>
          </a:xfrm>
        </p:grpSpPr>
        <p:sp>
          <p:nvSpPr>
            <p:cNvPr id="459" name="Freeform 458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TextBox 459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1" name="TextBox 460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2" name="Group 461"/>
          <p:cNvGrpSpPr/>
          <p:nvPr/>
        </p:nvGrpSpPr>
        <p:grpSpPr>
          <a:xfrm rot="21024092">
            <a:off x="3692638" y="13564467"/>
            <a:ext cx="1323062" cy="869738"/>
            <a:chOff x="25736550" y="5562600"/>
            <a:chExt cx="914400" cy="601097"/>
          </a:xfrm>
        </p:grpSpPr>
        <p:sp>
          <p:nvSpPr>
            <p:cNvPr id="463" name="Freeform 462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TextBox 463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5" name="TextBox 464"/>
            <p:cNvSpPr txBox="1"/>
            <p:nvPr/>
          </p:nvSpPr>
          <p:spPr>
            <a:xfrm rot="711289">
              <a:off x="26093782" y="5640477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grpSp>
        <p:nvGrpSpPr>
          <p:cNvPr id="466" name="Group 465"/>
          <p:cNvGrpSpPr/>
          <p:nvPr/>
        </p:nvGrpSpPr>
        <p:grpSpPr>
          <a:xfrm rot="20726940">
            <a:off x="4921320" y="13591851"/>
            <a:ext cx="1323062" cy="894875"/>
            <a:chOff x="25736550" y="5562600"/>
            <a:chExt cx="914400" cy="618470"/>
          </a:xfrm>
        </p:grpSpPr>
        <p:sp>
          <p:nvSpPr>
            <p:cNvPr id="467" name="Freeform 466"/>
            <p:cNvSpPr/>
            <p:nvPr/>
          </p:nvSpPr>
          <p:spPr>
            <a:xfrm>
              <a:off x="25736550" y="5791200"/>
              <a:ext cx="914400" cy="219075"/>
            </a:xfrm>
            <a:custGeom>
              <a:avLst/>
              <a:gdLst>
                <a:gd name="connsiteX0" fmla="*/ 914400 w 914400"/>
                <a:gd name="connsiteY0" fmla="*/ 219075 h 219075"/>
                <a:gd name="connsiteX1" fmla="*/ 38100 w 914400"/>
                <a:gd name="connsiteY1" fmla="*/ 0 h 219075"/>
                <a:gd name="connsiteX2" fmla="*/ 0 w 914400"/>
                <a:gd name="connsiteY2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19075">
                  <a:moveTo>
                    <a:pt x="914400" y="219075"/>
                  </a:move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extBox 467"/>
            <p:cNvSpPr txBox="1"/>
            <p:nvPr/>
          </p:nvSpPr>
          <p:spPr>
            <a:xfrm rot="711289">
              <a:off x="25765125" y="556260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 rot="711289">
              <a:off x="26117550" y="5657850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  <p:sp>
        <p:nvSpPr>
          <p:cNvPr id="14" name="Freeform 13"/>
          <p:cNvSpPr/>
          <p:nvPr/>
        </p:nvSpPr>
        <p:spPr>
          <a:xfrm>
            <a:off x="19965467" y="2830095"/>
            <a:ext cx="273737" cy="912457"/>
          </a:xfrm>
          <a:custGeom>
            <a:avLst/>
            <a:gdLst>
              <a:gd name="connsiteX0" fmla="*/ 189186 w 189186"/>
              <a:gd name="connsiteY0" fmla="*/ 630621 h 630621"/>
              <a:gd name="connsiteX1" fmla="*/ 0 w 189186"/>
              <a:gd name="connsiteY1" fmla="*/ 0 h 6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9186" h="630621">
                <a:moveTo>
                  <a:pt x="189186" y="630621"/>
                </a:moveTo>
                <a:lnTo>
                  <a:pt x="0" y="0"/>
                </a:ln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/>
          <p:cNvGrpSpPr/>
          <p:nvPr/>
        </p:nvGrpSpPr>
        <p:grpSpPr>
          <a:xfrm>
            <a:off x="25651952" y="9558009"/>
            <a:ext cx="902715" cy="3831368"/>
            <a:chOff x="24909829" y="470756"/>
            <a:chExt cx="623888" cy="2647951"/>
          </a:xfrm>
        </p:grpSpPr>
        <p:sp>
          <p:nvSpPr>
            <p:cNvPr id="86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632" name="TextBox 631"/>
          <p:cNvSpPr txBox="1"/>
          <p:nvPr/>
        </p:nvSpPr>
        <p:spPr>
          <a:xfrm>
            <a:off x="17220494" y="9928792"/>
            <a:ext cx="6242724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NANCE HILL</a:t>
            </a:r>
          </a:p>
        </p:txBody>
      </p:sp>
      <p:cxnSp>
        <p:nvCxnSpPr>
          <p:cNvPr id="633" name="Straight Arrow Connector 632"/>
          <p:cNvCxnSpPr/>
          <p:nvPr/>
        </p:nvCxnSpPr>
        <p:spPr>
          <a:xfrm flipV="1">
            <a:off x="20633516" y="4213444"/>
            <a:ext cx="4158193" cy="604828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3" name="TextBox 642"/>
          <p:cNvSpPr txBox="1"/>
          <p:nvPr/>
        </p:nvSpPr>
        <p:spPr>
          <a:xfrm>
            <a:off x="5010911" y="16642079"/>
            <a:ext cx="43662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>
                <a:latin typeface="Minion Pro Cond" panose="02040706060306020203" pitchFamily="18" charset="0"/>
                <a:cs typeface="Times New Roman" panose="02020603050405020304" pitchFamily="18" charset="0"/>
              </a:rPr>
              <a:t>McGEE</a:t>
            </a:r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 HILL</a:t>
            </a:r>
          </a:p>
        </p:txBody>
      </p:sp>
      <p:sp>
        <p:nvSpPr>
          <p:cNvPr id="644" name="TextBox 643"/>
          <p:cNvSpPr txBox="1"/>
          <p:nvPr/>
        </p:nvSpPr>
        <p:spPr>
          <a:xfrm>
            <a:off x="14023096" y="11692875"/>
            <a:ext cx="7649968" cy="146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CURTIS  HILL</a:t>
            </a:r>
          </a:p>
        </p:txBody>
      </p:sp>
      <p:cxnSp>
        <p:nvCxnSpPr>
          <p:cNvPr id="646" name="Straight Arrow Connector 645"/>
          <p:cNvCxnSpPr/>
          <p:nvPr/>
        </p:nvCxnSpPr>
        <p:spPr>
          <a:xfrm flipV="1">
            <a:off x="7461504" y="12216385"/>
            <a:ext cx="1792224" cy="446227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10"/>
          <p:cNvSpPr/>
          <p:nvPr/>
        </p:nvSpPr>
        <p:spPr>
          <a:xfrm>
            <a:off x="16766701" y="3396157"/>
            <a:ext cx="9021776" cy="3627312"/>
          </a:xfrm>
          <a:custGeom>
            <a:avLst/>
            <a:gdLst>
              <a:gd name="connsiteX0" fmla="*/ 1983020 w 6235168"/>
              <a:gd name="connsiteY0" fmla="*/ 0 h 2506923"/>
              <a:gd name="connsiteX1" fmla="*/ 1102487 w 6235168"/>
              <a:gd name="connsiteY1" fmla="*/ 203200 h 2506923"/>
              <a:gd name="connsiteX2" fmla="*/ 255820 w 6235168"/>
              <a:gd name="connsiteY2" fmla="*/ 440266 h 2506923"/>
              <a:gd name="connsiteX3" fmla="*/ 18753 w 6235168"/>
              <a:gd name="connsiteY3" fmla="*/ 1219200 h 2506923"/>
              <a:gd name="connsiteX4" fmla="*/ 662220 w 6235168"/>
              <a:gd name="connsiteY4" fmla="*/ 1862666 h 2506923"/>
              <a:gd name="connsiteX5" fmla="*/ 2118487 w 6235168"/>
              <a:gd name="connsiteY5" fmla="*/ 2370666 h 2506923"/>
              <a:gd name="connsiteX6" fmla="*/ 4556887 w 6235168"/>
              <a:gd name="connsiteY6" fmla="*/ 2472266 h 2506923"/>
              <a:gd name="connsiteX7" fmla="*/ 5979287 w 6235168"/>
              <a:gd name="connsiteY7" fmla="*/ 1862666 h 2506923"/>
              <a:gd name="connsiteX8" fmla="*/ 6182487 w 6235168"/>
              <a:gd name="connsiteY8" fmla="*/ 643466 h 2506923"/>
              <a:gd name="connsiteX9" fmla="*/ 5369687 w 6235168"/>
              <a:gd name="connsiteY9" fmla="*/ 203200 h 2506923"/>
              <a:gd name="connsiteX10" fmla="*/ 2660353 w 6235168"/>
              <a:gd name="connsiteY10" fmla="*/ 0 h 250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35168" h="2506923">
                <a:moveTo>
                  <a:pt x="1983020" y="0"/>
                </a:moveTo>
                <a:cubicBezTo>
                  <a:pt x="1686687" y="64911"/>
                  <a:pt x="1390354" y="129822"/>
                  <a:pt x="1102487" y="203200"/>
                </a:cubicBezTo>
                <a:cubicBezTo>
                  <a:pt x="814620" y="276578"/>
                  <a:pt x="436442" y="270933"/>
                  <a:pt x="255820" y="440266"/>
                </a:cubicBezTo>
                <a:cubicBezTo>
                  <a:pt x="75198" y="609599"/>
                  <a:pt x="-48980" y="982133"/>
                  <a:pt x="18753" y="1219200"/>
                </a:cubicBezTo>
                <a:cubicBezTo>
                  <a:pt x="86486" y="1456267"/>
                  <a:pt x="312264" y="1670755"/>
                  <a:pt x="662220" y="1862666"/>
                </a:cubicBezTo>
                <a:cubicBezTo>
                  <a:pt x="1012176" y="2054577"/>
                  <a:pt x="1469376" y="2269066"/>
                  <a:pt x="2118487" y="2370666"/>
                </a:cubicBezTo>
                <a:cubicBezTo>
                  <a:pt x="2767598" y="2472266"/>
                  <a:pt x="3913420" y="2556933"/>
                  <a:pt x="4556887" y="2472266"/>
                </a:cubicBezTo>
                <a:cubicBezTo>
                  <a:pt x="5200354" y="2387599"/>
                  <a:pt x="5708354" y="2167466"/>
                  <a:pt x="5979287" y="1862666"/>
                </a:cubicBezTo>
                <a:cubicBezTo>
                  <a:pt x="6250220" y="1557866"/>
                  <a:pt x="6284087" y="920044"/>
                  <a:pt x="6182487" y="643466"/>
                </a:cubicBezTo>
                <a:cubicBezTo>
                  <a:pt x="6080887" y="366888"/>
                  <a:pt x="5956709" y="310444"/>
                  <a:pt x="5369687" y="203200"/>
                </a:cubicBezTo>
                <a:cubicBezTo>
                  <a:pt x="4782665" y="95956"/>
                  <a:pt x="3721509" y="47978"/>
                  <a:pt x="2660353" y="0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20702016" y="2257725"/>
            <a:ext cx="3798972" cy="1216995"/>
            <a:chOff x="12517821" y="10829470"/>
            <a:chExt cx="2945423" cy="1026199"/>
          </a:xfrm>
        </p:grpSpPr>
        <p:grpSp>
          <p:nvGrpSpPr>
            <p:cNvPr id="606" name="Group 605"/>
            <p:cNvGrpSpPr/>
            <p:nvPr/>
          </p:nvGrpSpPr>
          <p:grpSpPr>
            <a:xfrm>
              <a:off x="12940795" y="10829470"/>
              <a:ext cx="1291963" cy="1026199"/>
              <a:chOff x="2508069" y="15322793"/>
              <a:chExt cx="2090057" cy="1660121"/>
            </a:xfrm>
          </p:grpSpPr>
          <p:grpSp>
            <p:nvGrpSpPr>
              <p:cNvPr id="607" name="Group 606"/>
              <p:cNvGrpSpPr/>
              <p:nvPr/>
            </p:nvGrpSpPr>
            <p:grpSpPr>
              <a:xfrm>
                <a:off x="2564211" y="15322793"/>
                <a:ext cx="2025910" cy="1660121"/>
                <a:chOff x="5342479" y="16737935"/>
                <a:chExt cx="2025910" cy="1660121"/>
              </a:xfrm>
            </p:grpSpPr>
            <p:sp>
              <p:nvSpPr>
                <p:cNvPr id="610" name="Freeform 609"/>
                <p:cNvSpPr/>
                <p:nvPr/>
              </p:nvSpPr>
              <p:spPr>
                <a:xfrm>
                  <a:off x="6361838" y="17199663"/>
                  <a:ext cx="0" cy="942658"/>
                </a:xfrm>
                <a:custGeom>
                  <a:avLst/>
                  <a:gdLst>
                    <a:gd name="connsiteX0" fmla="*/ 4763 w 4763"/>
                    <a:gd name="connsiteY0" fmla="*/ 328613 h 328613"/>
                    <a:gd name="connsiteX1" fmla="*/ 0 w 4763"/>
                    <a:gd name="connsiteY1" fmla="*/ 0 h 328613"/>
                    <a:gd name="connsiteX0" fmla="*/ 962 w 1923"/>
                    <a:gd name="connsiteY0" fmla="*/ 9783 h 9783"/>
                    <a:gd name="connsiteX1" fmla="*/ 962 w 1923"/>
                    <a:gd name="connsiteY1" fmla="*/ 0 h 9783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77980 w 77980"/>
                    <a:gd name="connsiteY0" fmla="*/ 10000 h 10000"/>
                    <a:gd name="connsiteX1" fmla="*/ 3 w 77980"/>
                    <a:gd name="connsiteY1" fmla="*/ 0 h 10000"/>
                    <a:gd name="connsiteX0" fmla="*/ 51987 w 51987"/>
                    <a:gd name="connsiteY0" fmla="*/ 9926 h 9926"/>
                    <a:gd name="connsiteX1" fmla="*/ 3 w 51987"/>
                    <a:gd name="connsiteY1" fmla="*/ 0 h 9926"/>
                    <a:gd name="connsiteX0" fmla="*/ 5000 w 5000"/>
                    <a:gd name="connsiteY0" fmla="*/ 10000 h 10000"/>
                    <a:gd name="connsiteX1" fmla="*/ 1 w 5000"/>
                    <a:gd name="connsiteY1" fmla="*/ 0 h 10000"/>
                    <a:gd name="connsiteX0" fmla="*/ 0 w 0"/>
                    <a:gd name="connsiteY0" fmla="*/ 10000 h 10000"/>
                    <a:gd name="connsiteX1" fmla="*/ 2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cubicBezTo>
                        <a:pt x="1" y="6667"/>
                        <a:pt x="1" y="3333"/>
                        <a:pt x="2" y="0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  <p:grpSp>
              <p:nvGrpSpPr>
                <p:cNvPr id="611" name="Group 199"/>
                <p:cNvGrpSpPr>
                  <a:grpSpLocks/>
                </p:cNvGrpSpPr>
                <p:nvPr/>
              </p:nvGrpSpPr>
              <p:grpSpPr bwMode="auto">
                <a:xfrm>
                  <a:off x="5342479" y="16737935"/>
                  <a:ext cx="2025910" cy="1660121"/>
                  <a:chOff x="4176" y="2976"/>
                  <a:chExt cx="432" cy="354"/>
                </a:xfrm>
              </p:grpSpPr>
              <p:sp>
                <p:nvSpPr>
                  <p:cNvPr id="613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4176" y="3042"/>
                    <a:ext cx="432" cy="288"/>
                  </a:xfrm>
                  <a:prstGeom prst="rect">
                    <a:avLst/>
                  </a:prstGeom>
                  <a:solidFill>
                    <a:schemeClr val="bg1"/>
                  </a:solidFill>
                  <a:ln w="1016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defTabSz="2057607" eaLnBrk="1" hangingPunct="1"/>
                    <a:endParaRPr lang="en-US" altLang="en-US" sz="5400">
                      <a:solidFill>
                        <a:prstClr val="black"/>
                      </a:solidFill>
                      <a:latin typeface="Minion Pro Cond" panose="02040706060306020203" pitchFamily="18" charset="0"/>
                    </a:endParaRPr>
                  </a:p>
                </p:txBody>
              </p:sp>
              <p:grpSp>
                <p:nvGrpSpPr>
                  <p:cNvPr id="614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4322" y="2976"/>
                    <a:ext cx="142" cy="34"/>
                    <a:chOff x="816" y="2736"/>
                    <a:chExt cx="192" cy="48"/>
                  </a:xfrm>
                </p:grpSpPr>
                <p:sp>
                  <p:nvSpPr>
                    <p:cNvPr id="615" name="Oval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6" name="Oval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8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  <p:sp>
                  <p:nvSpPr>
                    <p:cNvPr id="617" name="Oval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0" y="2736"/>
                      <a:ext cx="48" cy="4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762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defTabSz="2057607" eaLnBrk="1" hangingPunct="1"/>
                      <a:endParaRPr lang="en-US" altLang="en-US" sz="5400">
                        <a:solidFill>
                          <a:prstClr val="black"/>
                        </a:solidFill>
                        <a:latin typeface="Minion Pro Cond" panose="02040706060306020203" pitchFamily="18" charset="0"/>
                      </a:endParaRPr>
                    </a:p>
                  </p:txBody>
                </p:sp>
              </p:grpSp>
            </p:grpSp>
            <p:sp>
              <p:nvSpPr>
                <p:cNvPr id="612" name="Rectangle 611"/>
                <p:cNvSpPr/>
                <p:nvPr/>
              </p:nvSpPr>
              <p:spPr>
                <a:xfrm>
                  <a:off x="6301362" y="17673496"/>
                  <a:ext cx="141997" cy="28906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057607"/>
                  <a:endParaRPr lang="en-US" sz="5400">
                    <a:solidFill>
                      <a:prstClr val="white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08" name="Freeform 607"/>
              <p:cNvSpPr/>
              <p:nvPr/>
            </p:nvSpPr>
            <p:spPr>
              <a:xfrm>
                <a:off x="2534194" y="15649303"/>
                <a:ext cx="2011680" cy="1254034"/>
              </a:xfrm>
              <a:custGeom>
                <a:avLst/>
                <a:gdLst>
                  <a:gd name="connsiteX0" fmla="*/ 0 w 2011680"/>
                  <a:gd name="connsiteY0" fmla="*/ 1254034 h 1254034"/>
                  <a:gd name="connsiteX1" fmla="*/ 2011680 w 2011680"/>
                  <a:gd name="connsiteY1" fmla="*/ 0 h 125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11680" h="1254034">
                    <a:moveTo>
                      <a:pt x="0" y="1254034"/>
                    </a:moveTo>
                    <a:lnTo>
                      <a:pt x="2011680" y="0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Freeform 608"/>
              <p:cNvSpPr/>
              <p:nvPr/>
            </p:nvSpPr>
            <p:spPr>
              <a:xfrm>
                <a:off x="2508069" y="15597051"/>
                <a:ext cx="2090057" cy="1384663"/>
              </a:xfrm>
              <a:custGeom>
                <a:avLst/>
                <a:gdLst>
                  <a:gd name="connsiteX0" fmla="*/ 0 w 2090057"/>
                  <a:gd name="connsiteY0" fmla="*/ 0 h 1384663"/>
                  <a:gd name="connsiteX1" fmla="*/ 2090057 w 2090057"/>
                  <a:gd name="connsiteY1" fmla="*/ 1384663 h 138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0057" h="1384663">
                    <a:moveTo>
                      <a:pt x="0" y="0"/>
                    </a:moveTo>
                    <a:lnTo>
                      <a:pt x="2090057" y="1384663"/>
                    </a:lnTo>
                  </a:path>
                </a:pathLst>
              </a:custGeom>
              <a:noFill/>
              <a:ln w="1016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12517821" y="11098924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3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>
              <a:off x="14278304" y="11098924"/>
              <a:ext cx="118494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/>
                <a:t>2/23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3787848" y="16070175"/>
            <a:ext cx="12998544" cy="1662572"/>
            <a:chOff x="13798366" y="16205643"/>
            <a:chExt cx="13356785" cy="1662572"/>
          </a:xfrm>
        </p:grpSpPr>
        <p:sp>
          <p:nvSpPr>
            <p:cNvPr id="635" name="Rectangle 634"/>
            <p:cNvSpPr/>
            <p:nvPr/>
          </p:nvSpPr>
          <p:spPr>
            <a:xfrm>
              <a:off x="13798366" y="16205643"/>
              <a:ext cx="13356784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636" name="Picture 1762" descr="CSI Crest Mediu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51953" y="16350689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" name="TextBox 633"/>
            <p:cNvSpPr txBox="1"/>
            <p:nvPr/>
          </p:nvSpPr>
          <p:spPr>
            <a:xfrm>
              <a:off x="15367655" y="16508613"/>
              <a:ext cx="11787496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7C: 2d Battalion Counter-Attacks</a:t>
              </a:r>
            </a:p>
          </p:txBody>
        </p:sp>
      </p:grpSp>
      <p:sp>
        <p:nvSpPr>
          <p:cNvPr id="647" name="TextBox 646"/>
          <p:cNvSpPr txBox="1"/>
          <p:nvPr/>
        </p:nvSpPr>
        <p:spPr>
          <a:xfrm>
            <a:off x="11359144" y="16234395"/>
            <a:ext cx="3051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MASAN</a:t>
            </a:r>
          </a:p>
        </p:txBody>
      </p:sp>
      <p:sp>
        <p:nvSpPr>
          <p:cNvPr id="367" name="Rectangle 366"/>
          <p:cNvSpPr/>
          <p:nvPr/>
        </p:nvSpPr>
        <p:spPr>
          <a:xfrm rot="2578485">
            <a:off x="9319390" y="5663342"/>
            <a:ext cx="786824" cy="692874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TextBox 370"/>
          <p:cNvSpPr txBox="1"/>
          <p:nvPr/>
        </p:nvSpPr>
        <p:spPr>
          <a:xfrm>
            <a:off x="0" y="11582399"/>
            <a:ext cx="436628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SCHMITT</a:t>
            </a:r>
          </a:p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HILL</a:t>
            </a:r>
          </a:p>
        </p:txBody>
      </p:sp>
      <p:cxnSp>
        <p:nvCxnSpPr>
          <p:cNvPr id="372" name="Straight Arrow Connector 371"/>
          <p:cNvCxnSpPr/>
          <p:nvPr/>
        </p:nvCxnSpPr>
        <p:spPr>
          <a:xfrm>
            <a:off x="3265714" y="12899571"/>
            <a:ext cx="2775857" cy="22860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5" name="Rectangle 474"/>
          <p:cNvSpPr/>
          <p:nvPr/>
        </p:nvSpPr>
        <p:spPr>
          <a:xfrm rot="18483845">
            <a:off x="9166340" y="4394165"/>
            <a:ext cx="783772" cy="742035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Rectangle 475"/>
          <p:cNvSpPr/>
          <p:nvPr/>
        </p:nvSpPr>
        <p:spPr>
          <a:xfrm rot="18483845">
            <a:off x="8632940" y="5167051"/>
            <a:ext cx="783772" cy="742035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Rectangle 477"/>
          <p:cNvSpPr/>
          <p:nvPr/>
        </p:nvSpPr>
        <p:spPr>
          <a:xfrm rot="18483845">
            <a:off x="6866307" y="3213105"/>
            <a:ext cx="783772" cy="1508312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6841611" y="3069771"/>
            <a:ext cx="81703" cy="359229"/>
          </a:xfrm>
          <a:custGeom>
            <a:avLst/>
            <a:gdLst>
              <a:gd name="connsiteX0" fmla="*/ 81703 w 81703"/>
              <a:gd name="connsiteY0" fmla="*/ 0 h 359229"/>
              <a:gd name="connsiteX1" fmla="*/ 81703 w 81703"/>
              <a:gd name="connsiteY1" fmla="*/ 359229 h 3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703" h="359229">
                <a:moveTo>
                  <a:pt x="81703" y="0"/>
                </a:moveTo>
                <a:cubicBezTo>
                  <a:pt x="10946" y="95250"/>
                  <a:pt x="-59811" y="190500"/>
                  <a:pt x="81703" y="3592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5886638" y="2955471"/>
            <a:ext cx="4465676" cy="4795284"/>
            <a:chOff x="5886638" y="2955471"/>
            <a:chExt cx="4465676" cy="4795284"/>
          </a:xfrm>
        </p:grpSpPr>
        <p:sp>
          <p:nvSpPr>
            <p:cNvPr id="3" name="Rectangle 2"/>
            <p:cNvSpPr/>
            <p:nvPr/>
          </p:nvSpPr>
          <p:spPr>
            <a:xfrm rot="2578485">
              <a:off x="5886638" y="4711439"/>
              <a:ext cx="1273629" cy="18163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Rectangle 365"/>
            <p:cNvSpPr/>
            <p:nvPr/>
          </p:nvSpPr>
          <p:spPr>
            <a:xfrm rot="2578485">
              <a:off x="7656483" y="5500570"/>
              <a:ext cx="1273629" cy="225018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9405257" y="4245429"/>
              <a:ext cx="947057" cy="783771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 rot="18483845">
              <a:off x="7445829" y="2645228"/>
              <a:ext cx="783772" cy="1404258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6955971" y="3200400"/>
              <a:ext cx="1273629" cy="1110343"/>
            </a:xfrm>
            <a:custGeom>
              <a:avLst/>
              <a:gdLst>
                <a:gd name="connsiteX0" fmla="*/ 0 w 1273629"/>
                <a:gd name="connsiteY0" fmla="*/ 0 h 1110343"/>
                <a:gd name="connsiteX1" fmla="*/ 1273629 w 1273629"/>
                <a:gd name="connsiteY1" fmla="*/ 1110343 h 111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3629" h="1110343">
                  <a:moveTo>
                    <a:pt x="0" y="0"/>
                  </a:moveTo>
                  <a:lnTo>
                    <a:pt x="1273629" y="1110343"/>
                  </a:lnTo>
                </a:path>
              </a:pathLst>
            </a:custGeom>
            <a:noFill/>
            <a:ln w="120650"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478"/>
            <p:cNvSpPr/>
            <p:nvPr/>
          </p:nvSpPr>
          <p:spPr>
            <a:xfrm rot="21312104">
              <a:off x="8741228" y="4724400"/>
              <a:ext cx="1273629" cy="1110343"/>
            </a:xfrm>
            <a:custGeom>
              <a:avLst/>
              <a:gdLst>
                <a:gd name="connsiteX0" fmla="*/ 0 w 1273629"/>
                <a:gd name="connsiteY0" fmla="*/ 0 h 1110343"/>
                <a:gd name="connsiteX1" fmla="*/ 1273629 w 1273629"/>
                <a:gd name="connsiteY1" fmla="*/ 1110343 h 111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3629" h="1110343">
                  <a:moveTo>
                    <a:pt x="0" y="0"/>
                  </a:moveTo>
                  <a:lnTo>
                    <a:pt x="1273629" y="1110343"/>
                  </a:lnTo>
                </a:path>
              </a:pathLst>
            </a:custGeom>
            <a:noFill/>
            <a:ln w="120650"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 rot="342727">
            <a:off x="4637313" y="3526972"/>
            <a:ext cx="5388428" cy="4016828"/>
          </a:xfrm>
          <a:custGeom>
            <a:avLst/>
            <a:gdLst>
              <a:gd name="connsiteX0" fmla="*/ 0 w 5388428"/>
              <a:gd name="connsiteY0" fmla="*/ 0 h 4016828"/>
              <a:gd name="connsiteX1" fmla="*/ 5388428 w 5388428"/>
              <a:gd name="connsiteY1" fmla="*/ 4016828 h 401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88428" h="4016828">
                <a:moveTo>
                  <a:pt x="0" y="0"/>
                </a:moveTo>
                <a:lnTo>
                  <a:pt x="5388428" y="4016828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TextBox 473"/>
          <p:cNvSpPr txBox="1"/>
          <p:nvPr/>
        </p:nvSpPr>
        <p:spPr>
          <a:xfrm rot="2589260">
            <a:off x="3385458" y="4079965"/>
            <a:ext cx="43662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atin typeface="Minion Pro Cond" panose="02040706060306020203" pitchFamily="18" charset="0"/>
                <a:cs typeface="Times New Roman" panose="02020603050405020304" pitchFamily="18" charset="0"/>
              </a:rPr>
              <a:t>Heath Ridge</a:t>
            </a:r>
          </a:p>
        </p:txBody>
      </p:sp>
      <p:cxnSp>
        <p:nvCxnSpPr>
          <p:cNvPr id="645" name="Straight Arrow Connector 644"/>
          <p:cNvCxnSpPr/>
          <p:nvPr/>
        </p:nvCxnSpPr>
        <p:spPr>
          <a:xfrm flipH="1" flipV="1">
            <a:off x="10427041" y="10734249"/>
            <a:ext cx="3496661" cy="160657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30"/>
          <p:cNvSpPr/>
          <p:nvPr/>
        </p:nvSpPr>
        <p:spPr>
          <a:xfrm>
            <a:off x="4207026" y="4681548"/>
            <a:ext cx="8162749" cy="3698099"/>
          </a:xfrm>
          <a:custGeom>
            <a:avLst/>
            <a:gdLst>
              <a:gd name="connsiteX0" fmla="*/ 674674 w 7515846"/>
              <a:gd name="connsiteY0" fmla="*/ 191203 h 4478592"/>
              <a:gd name="connsiteX1" fmla="*/ 16306 w 7515846"/>
              <a:gd name="connsiteY1" fmla="*/ 154627 h 4478592"/>
              <a:gd name="connsiteX2" fmla="*/ 418642 w 7515846"/>
              <a:gd name="connsiteY2" fmla="*/ 776419 h 4478592"/>
              <a:gd name="connsiteX3" fmla="*/ 2613202 w 7515846"/>
              <a:gd name="connsiteY3" fmla="*/ 2861251 h 4478592"/>
              <a:gd name="connsiteX4" fmla="*/ 4661458 w 7515846"/>
              <a:gd name="connsiteY4" fmla="*/ 4324291 h 4478592"/>
              <a:gd name="connsiteX5" fmla="*/ 7404658 w 7515846"/>
              <a:gd name="connsiteY5" fmla="*/ 4360867 h 4478592"/>
              <a:gd name="connsiteX6" fmla="*/ 6782866 w 7515846"/>
              <a:gd name="connsiteY6" fmla="*/ 3665923 h 4478592"/>
              <a:gd name="connsiteX7" fmla="*/ 4954066 w 7515846"/>
              <a:gd name="connsiteY7" fmla="*/ 3263587 h 4478592"/>
              <a:gd name="connsiteX8" fmla="*/ 3491026 w 7515846"/>
              <a:gd name="connsiteY8" fmla="*/ 2239459 h 4478592"/>
              <a:gd name="connsiteX9" fmla="*/ 674674 w 7515846"/>
              <a:gd name="connsiteY9" fmla="*/ 191203 h 4478592"/>
              <a:gd name="connsiteX0" fmla="*/ 663385 w 7504557"/>
              <a:gd name="connsiteY0" fmla="*/ 191203 h 5352907"/>
              <a:gd name="connsiteX1" fmla="*/ 5017 w 7504557"/>
              <a:gd name="connsiteY1" fmla="*/ 154627 h 5352907"/>
              <a:gd name="connsiteX2" fmla="*/ 407353 w 7504557"/>
              <a:gd name="connsiteY2" fmla="*/ 776419 h 5352907"/>
              <a:gd name="connsiteX3" fmla="*/ 1248601 w 7504557"/>
              <a:gd name="connsiteY3" fmla="*/ 5202115 h 5352907"/>
              <a:gd name="connsiteX4" fmla="*/ 4650169 w 7504557"/>
              <a:gd name="connsiteY4" fmla="*/ 4324291 h 5352907"/>
              <a:gd name="connsiteX5" fmla="*/ 7393369 w 7504557"/>
              <a:gd name="connsiteY5" fmla="*/ 4360867 h 5352907"/>
              <a:gd name="connsiteX6" fmla="*/ 6771577 w 7504557"/>
              <a:gd name="connsiteY6" fmla="*/ 3665923 h 5352907"/>
              <a:gd name="connsiteX7" fmla="*/ 4942777 w 7504557"/>
              <a:gd name="connsiteY7" fmla="*/ 3263587 h 5352907"/>
              <a:gd name="connsiteX8" fmla="*/ 3479737 w 7504557"/>
              <a:gd name="connsiteY8" fmla="*/ 2239459 h 5352907"/>
              <a:gd name="connsiteX9" fmla="*/ 663385 w 7504557"/>
              <a:gd name="connsiteY9" fmla="*/ 191203 h 5352907"/>
              <a:gd name="connsiteX0" fmla="*/ 1927077 w 8768249"/>
              <a:gd name="connsiteY0" fmla="*/ 439828 h 5495492"/>
              <a:gd name="connsiteX1" fmla="*/ 1268709 w 8768249"/>
              <a:gd name="connsiteY1" fmla="*/ 403252 h 5495492"/>
              <a:gd name="connsiteX2" fmla="*/ 25125 w 8768249"/>
              <a:gd name="connsiteY2" fmla="*/ 4828948 h 5495492"/>
              <a:gd name="connsiteX3" fmla="*/ 2512293 w 8768249"/>
              <a:gd name="connsiteY3" fmla="*/ 5450740 h 5495492"/>
              <a:gd name="connsiteX4" fmla="*/ 5913861 w 8768249"/>
              <a:gd name="connsiteY4" fmla="*/ 4572916 h 5495492"/>
              <a:gd name="connsiteX5" fmla="*/ 8657061 w 8768249"/>
              <a:gd name="connsiteY5" fmla="*/ 4609492 h 5495492"/>
              <a:gd name="connsiteX6" fmla="*/ 8035269 w 8768249"/>
              <a:gd name="connsiteY6" fmla="*/ 3914548 h 5495492"/>
              <a:gd name="connsiteX7" fmla="*/ 6206469 w 8768249"/>
              <a:gd name="connsiteY7" fmla="*/ 3512212 h 5495492"/>
              <a:gd name="connsiteX8" fmla="*/ 4743429 w 8768249"/>
              <a:gd name="connsiteY8" fmla="*/ 2488084 h 5495492"/>
              <a:gd name="connsiteX9" fmla="*/ 1927077 w 8768249"/>
              <a:gd name="connsiteY9" fmla="*/ 439828 h 5495492"/>
              <a:gd name="connsiteX0" fmla="*/ 1981591 w 8822763"/>
              <a:gd name="connsiteY0" fmla="*/ 1705 h 5017630"/>
              <a:gd name="connsiteX1" fmla="*/ 738007 w 8822763"/>
              <a:gd name="connsiteY1" fmla="*/ 2415721 h 5017630"/>
              <a:gd name="connsiteX2" fmla="*/ 79639 w 8822763"/>
              <a:gd name="connsiteY2" fmla="*/ 4390825 h 5017630"/>
              <a:gd name="connsiteX3" fmla="*/ 2566807 w 8822763"/>
              <a:gd name="connsiteY3" fmla="*/ 5012617 h 5017630"/>
              <a:gd name="connsiteX4" fmla="*/ 5968375 w 8822763"/>
              <a:gd name="connsiteY4" fmla="*/ 4134793 h 5017630"/>
              <a:gd name="connsiteX5" fmla="*/ 8711575 w 8822763"/>
              <a:gd name="connsiteY5" fmla="*/ 4171369 h 5017630"/>
              <a:gd name="connsiteX6" fmla="*/ 8089783 w 8822763"/>
              <a:gd name="connsiteY6" fmla="*/ 3476425 h 5017630"/>
              <a:gd name="connsiteX7" fmla="*/ 6260983 w 8822763"/>
              <a:gd name="connsiteY7" fmla="*/ 3074089 h 5017630"/>
              <a:gd name="connsiteX8" fmla="*/ 4797943 w 8822763"/>
              <a:gd name="connsiteY8" fmla="*/ 2049961 h 5017630"/>
              <a:gd name="connsiteX9" fmla="*/ 1981591 w 8822763"/>
              <a:gd name="connsiteY9" fmla="*/ 1705 h 5017630"/>
              <a:gd name="connsiteX0" fmla="*/ 2873151 w 8836499"/>
              <a:gd name="connsiteY0" fmla="*/ 914684 h 2967953"/>
              <a:gd name="connsiteX1" fmla="*/ 751743 w 8836499"/>
              <a:gd name="connsiteY1" fmla="*/ 366044 h 2967953"/>
              <a:gd name="connsiteX2" fmla="*/ 93375 w 8836499"/>
              <a:gd name="connsiteY2" fmla="*/ 2341148 h 2967953"/>
              <a:gd name="connsiteX3" fmla="*/ 2580543 w 8836499"/>
              <a:gd name="connsiteY3" fmla="*/ 2962940 h 2967953"/>
              <a:gd name="connsiteX4" fmla="*/ 5982111 w 8836499"/>
              <a:gd name="connsiteY4" fmla="*/ 2085116 h 2967953"/>
              <a:gd name="connsiteX5" fmla="*/ 8725311 w 8836499"/>
              <a:gd name="connsiteY5" fmla="*/ 2121692 h 2967953"/>
              <a:gd name="connsiteX6" fmla="*/ 8103519 w 8836499"/>
              <a:gd name="connsiteY6" fmla="*/ 1426748 h 2967953"/>
              <a:gd name="connsiteX7" fmla="*/ 6274719 w 8836499"/>
              <a:gd name="connsiteY7" fmla="*/ 1024412 h 2967953"/>
              <a:gd name="connsiteX8" fmla="*/ 4811679 w 8836499"/>
              <a:gd name="connsiteY8" fmla="*/ 284 h 2967953"/>
              <a:gd name="connsiteX9" fmla="*/ 2873151 w 8836499"/>
              <a:gd name="connsiteY9" fmla="*/ 914684 h 2967953"/>
              <a:gd name="connsiteX0" fmla="*/ 2815566 w 8778914"/>
              <a:gd name="connsiteY0" fmla="*/ 914718 h 2966718"/>
              <a:gd name="connsiteX1" fmla="*/ 1169646 w 8778914"/>
              <a:gd name="connsiteY1" fmla="*/ 951294 h 2966718"/>
              <a:gd name="connsiteX2" fmla="*/ 35790 w 8778914"/>
              <a:gd name="connsiteY2" fmla="*/ 2341182 h 2966718"/>
              <a:gd name="connsiteX3" fmla="*/ 2522958 w 8778914"/>
              <a:gd name="connsiteY3" fmla="*/ 2962974 h 2966718"/>
              <a:gd name="connsiteX4" fmla="*/ 5924526 w 8778914"/>
              <a:gd name="connsiteY4" fmla="*/ 2085150 h 2966718"/>
              <a:gd name="connsiteX5" fmla="*/ 8667726 w 8778914"/>
              <a:gd name="connsiteY5" fmla="*/ 2121726 h 2966718"/>
              <a:gd name="connsiteX6" fmla="*/ 8045934 w 8778914"/>
              <a:gd name="connsiteY6" fmla="*/ 1426782 h 2966718"/>
              <a:gd name="connsiteX7" fmla="*/ 6217134 w 8778914"/>
              <a:gd name="connsiteY7" fmla="*/ 1024446 h 2966718"/>
              <a:gd name="connsiteX8" fmla="*/ 4754094 w 8778914"/>
              <a:gd name="connsiteY8" fmla="*/ 318 h 2966718"/>
              <a:gd name="connsiteX9" fmla="*/ 2815566 w 8778914"/>
              <a:gd name="connsiteY9" fmla="*/ 914718 h 2966718"/>
              <a:gd name="connsiteX0" fmla="*/ 2815566 w 8778914"/>
              <a:gd name="connsiteY0" fmla="*/ 1316959 h 3368959"/>
              <a:gd name="connsiteX1" fmla="*/ 1169646 w 8778914"/>
              <a:gd name="connsiteY1" fmla="*/ 1353535 h 3368959"/>
              <a:gd name="connsiteX2" fmla="*/ 35790 w 8778914"/>
              <a:gd name="connsiteY2" fmla="*/ 2743423 h 3368959"/>
              <a:gd name="connsiteX3" fmla="*/ 2522958 w 8778914"/>
              <a:gd name="connsiteY3" fmla="*/ 3365215 h 3368959"/>
              <a:gd name="connsiteX4" fmla="*/ 5924526 w 8778914"/>
              <a:gd name="connsiteY4" fmla="*/ 2487391 h 3368959"/>
              <a:gd name="connsiteX5" fmla="*/ 8667726 w 8778914"/>
              <a:gd name="connsiteY5" fmla="*/ 2523967 h 3368959"/>
              <a:gd name="connsiteX6" fmla="*/ 8045934 w 8778914"/>
              <a:gd name="connsiteY6" fmla="*/ 1829023 h 3368959"/>
              <a:gd name="connsiteX7" fmla="*/ 6217134 w 8778914"/>
              <a:gd name="connsiteY7" fmla="*/ 1426687 h 3368959"/>
              <a:gd name="connsiteX8" fmla="*/ 4095726 w 8778914"/>
              <a:gd name="connsiteY8" fmla="*/ 223 h 3368959"/>
              <a:gd name="connsiteX9" fmla="*/ 2815566 w 8778914"/>
              <a:gd name="connsiteY9" fmla="*/ 1316959 h 3368959"/>
              <a:gd name="connsiteX0" fmla="*/ 2815566 w 8778914"/>
              <a:gd name="connsiteY0" fmla="*/ 1646099 h 3698099"/>
              <a:gd name="connsiteX1" fmla="*/ 1169646 w 8778914"/>
              <a:gd name="connsiteY1" fmla="*/ 1682675 h 3698099"/>
              <a:gd name="connsiteX2" fmla="*/ 35790 w 8778914"/>
              <a:gd name="connsiteY2" fmla="*/ 3072563 h 3698099"/>
              <a:gd name="connsiteX3" fmla="*/ 2522958 w 8778914"/>
              <a:gd name="connsiteY3" fmla="*/ 3694355 h 3698099"/>
              <a:gd name="connsiteX4" fmla="*/ 5924526 w 8778914"/>
              <a:gd name="connsiteY4" fmla="*/ 2816531 h 3698099"/>
              <a:gd name="connsiteX5" fmla="*/ 8667726 w 8778914"/>
              <a:gd name="connsiteY5" fmla="*/ 2853107 h 3698099"/>
              <a:gd name="connsiteX6" fmla="*/ 8045934 w 8778914"/>
              <a:gd name="connsiteY6" fmla="*/ 2158163 h 3698099"/>
              <a:gd name="connsiteX7" fmla="*/ 6217134 w 8778914"/>
              <a:gd name="connsiteY7" fmla="*/ 1755827 h 3698099"/>
              <a:gd name="connsiteX8" fmla="*/ 3729966 w 8778914"/>
              <a:gd name="connsiteY8" fmla="*/ 179 h 3698099"/>
              <a:gd name="connsiteX9" fmla="*/ 2815566 w 8778914"/>
              <a:gd name="connsiteY9" fmla="*/ 1646099 h 3698099"/>
              <a:gd name="connsiteX0" fmla="*/ 2815566 w 8162749"/>
              <a:gd name="connsiteY0" fmla="*/ 1646099 h 3698099"/>
              <a:gd name="connsiteX1" fmla="*/ 1169646 w 8162749"/>
              <a:gd name="connsiteY1" fmla="*/ 1682675 h 3698099"/>
              <a:gd name="connsiteX2" fmla="*/ 35790 w 8162749"/>
              <a:gd name="connsiteY2" fmla="*/ 3072563 h 3698099"/>
              <a:gd name="connsiteX3" fmla="*/ 2522958 w 8162749"/>
              <a:gd name="connsiteY3" fmla="*/ 3694355 h 3698099"/>
              <a:gd name="connsiteX4" fmla="*/ 5924526 w 8162749"/>
              <a:gd name="connsiteY4" fmla="*/ 2816531 h 3698099"/>
              <a:gd name="connsiteX5" fmla="*/ 7753326 w 8162749"/>
              <a:gd name="connsiteY5" fmla="*/ 3072563 h 3698099"/>
              <a:gd name="connsiteX6" fmla="*/ 8045934 w 8162749"/>
              <a:gd name="connsiteY6" fmla="*/ 2158163 h 3698099"/>
              <a:gd name="connsiteX7" fmla="*/ 6217134 w 8162749"/>
              <a:gd name="connsiteY7" fmla="*/ 1755827 h 3698099"/>
              <a:gd name="connsiteX8" fmla="*/ 3729966 w 8162749"/>
              <a:gd name="connsiteY8" fmla="*/ 179 h 3698099"/>
              <a:gd name="connsiteX9" fmla="*/ 2815566 w 8162749"/>
              <a:gd name="connsiteY9" fmla="*/ 1646099 h 369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62749" h="3698099">
                <a:moveTo>
                  <a:pt x="2815566" y="1646099"/>
                </a:moveTo>
                <a:cubicBezTo>
                  <a:pt x="2388846" y="1926515"/>
                  <a:pt x="1632942" y="1444931"/>
                  <a:pt x="1169646" y="1682675"/>
                </a:cubicBezTo>
                <a:cubicBezTo>
                  <a:pt x="706350" y="1920419"/>
                  <a:pt x="-189762" y="2737283"/>
                  <a:pt x="35790" y="3072563"/>
                </a:cubicBezTo>
                <a:cubicBezTo>
                  <a:pt x="261342" y="3407843"/>
                  <a:pt x="1541502" y="3737027"/>
                  <a:pt x="2522958" y="3694355"/>
                </a:cubicBezTo>
                <a:cubicBezTo>
                  <a:pt x="3504414" y="3651683"/>
                  <a:pt x="5052798" y="2920163"/>
                  <a:pt x="5924526" y="2816531"/>
                </a:cubicBezTo>
                <a:cubicBezTo>
                  <a:pt x="6796254" y="2712899"/>
                  <a:pt x="7399758" y="3182291"/>
                  <a:pt x="7753326" y="3072563"/>
                </a:cubicBezTo>
                <a:cubicBezTo>
                  <a:pt x="8106894" y="2962835"/>
                  <a:pt x="8301966" y="2377619"/>
                  <a:pt x="8045934" y="2158163"/>
                </a:cubicBezTo>
                <a:cubicBezTo>
                  <a:pt x="7789902" y="1938707"/>
                  <a:pt x="6765774" y="1993571"/>
                  <a:pt x="6217134" y="1755827"/>
                </a:cubicBezTo>
                <a:cubicBezTo>
                  <a:pt x="5668494" y="1518083"/>
                  <a:pt x="4296894" y="18467"/>
                  <a:pt x="3729966" y="179"/>
                </a:cubicBezTo>
                <a:cubicBezTo>
                  <a:pt x="3163038" y="-18109"/>
                  <a:pt x="3242286" y="1365683"/>
                  <a:pt x="2815566" y="1646099"/>
                </a:cubicBezTo>
                <a:close/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TextBox 489"/>
          <p:cNvSpPr txBox="1"/>
          <p:nvPr/>
        </p:nvSpPr>
        <p:spPr>
          <a:xfrm rot="1896441">
            <a:off x="7640011" y="6248245"/>
            <a:ext cx="51615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G Remnants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217920" y="7205472"/>
            <a:ext cx="7571232" cy="5266944"/>
            <a:chOff x="6217920" y="7205472"/>
            <a:chExt cx="7571232" cy="5266944"/>
          </a:xfrm>
        </p:grpSpPr>
        <p:sp>
          <p:nvSpPr>
            <p:cNvPr id="4" name="Freeform 3"/>
            <p:cNvSpPr/>
            <p:nvPr/>
          </p:nvSpPr>
          <p:spPr>
            <a:xfrm>
              <a:off x="6217920" y="7973568"/>
              <a:ext cx="2670048" cy="4498848"/>
            </a:xfrm>
            <a:custGeom>
              <a:avLst/>
              <a:gdLst>
                <a:gd name="connsiteX0" fmla="*/ 0 w 1170432"/>
                <a:gd name="connsiteY0" fmla="*/ 3145536 h 3145536"/>
                <a:gd name="connsiteX1" fmla="*/ 1170432 w 1170432"/>
                <a:gd name="connsiteY1" fmla="*/ 0 h 314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0432" h="3145536">
                  <a:moveTo>
                    <a:pt x="0" y="3145536"/>
                  </a:moveTo>
                  <a:lnTo>
                    <a:pt x="1170432" y="0"/>
                  </a:lnTo>
                </a:path>
              </a:pathLst>
            </a:custGeom>
            <a:noFill/>
            <a:ln w="152400">
              <a:solidFill>
                <a:srgbClr val="0033CC"/>
              </a:solidFill>
              <a:prstDash val="sysDash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 437"/>
            <p:cNvSpPr/>
            <p:nvPr/>
          </p:nvSpPr>
          <p:spPr>
            <a:xfrm flipH="1">
              <a:off x="10021824" y="7900416"/>
              <a:ext cx="219456" cy="3694176"/>
            </a:xfrm>
            <a:custGeom>
              <a:avLst/>
              <a:gdLst>
                <a:gd name="connsiteX0" fmla="*/ 0 w 1170432"/>
                <a:gd name="connsiteY0" fmla="*/ 3145536 h 3145536"/>
                <a:gd name="connsiteX1" fmla="*/ 1170432 w 1170432"/>
                <a:gd name="connsiteY1" fmla="*/ 0 h 314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0432" h="3145536">
                  <a:moveTo>
                    <a:pt x="0" y="3145536"/>
                  </a:moveTo>
                  <a:lnTo>
                    <a:pt x="1170432" y="0"/>
                  </a:lnTo>
                </a:path>
              </a:pathLst>
            </a:custGeom>
            <a:noFill/>
            <a:ln w="152400">
              <a:solidFill>
                <a:srgbClr val="0033CC"/>
              </a:solidFill>
              <a:prstDash val="sysDash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 438"/>
            <p:cNvSpPr/>
            <p:nvPr/>
          </p:nvSpPr>
          <p:spPr>
            <a:xfrm>
              <a:off x="11893296" y="7205472"/>
              <a:ext cx="1895856" cy="1030224"/>
            </a:xfrm>
            <a:custGeom>
              <a:avLst/>
              <a:gdLst>
                <a:gd name="connsiteX0" fmla="*/ 0 w 1170432"/>
                <a:gd name="connsiteY0" fmla="*/ 3145536 h 3145536"/>
                <a:gd name="connsiteX1" fmla="*/ 1170432 w 1170432"/>
                <a:gd name="connsiteY1" fmla="*/ 0 h 3145536"/>
                <a:gd name="connsiteX0" fmla="*/ 238489 w 238489"/>
                <a:gd name="connsiteY0" fmla="*/ 3253692 h 3253692"/>
                <a:gd name="connsiteX1" fmla="*/ 0 w 238489"/>
                <a:gd name="connsiteY1" fmla="*/ 0 h 3253692"/>
                <a:gd name="connsiteX0" fmla="*/ 1141078 w 1141078"/>
                <a:gd name="connsiteY0" fmla="*/ 1523197 h 1523197"/>
                <a:gd name="connsiteX1" fmla="*/ 0 w 1141078"/>
                <a:gd name="connsiteY1" fmla="*/ 0 h 15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1078" h="1523197">
                  <a:moveTo>
                    <a:pt x="1141078" y="1523197"/>
                  </a:moveTo>
                  <a:lnTo>
                    <a:pt x="0" y="0"/>
                  </a:lnTo>
                </a:path>
              </a:pathLst>
            </a:custGeom>
            <a:noFill/>
            <a:ln w="152400">
              <a:solidFill>
                <a:srgbClr val="0033CC"/>
              </a:solidFill>
              <a:prstDash val="sysDash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Freeform 14"/>
          <p:cNvSpPr/>
          <p:nvPr/>
        </p:nvSpPr>
        <p:spPr>
          <a:xfrm>
            <a:off x="5225831" y="9948560"/>
            <a:ext cx="6956195" cy="3804719"/>
          </a:xfrm>
          <a:custGeom>
            <a:avLst/>
            <a:gdLst>
              <a:gd name="connsiteX0" fmla="*/ 3881593 w 6956195"/>
              <a:gd name="connsiteY0" fmla="*/ 365872 h 3804719"/>
              <a:gd name="connsiteX1" fmla="*/ 2455129 w 6956195"/>
              <a:gd name="connsiteY1" fmla="*/ 768208 h 3804719"/>
              <a:gd name="connsiteX2" fmla="*/ 187417 w 6956195"/>
              <a:gd name="connsiteY2" fmla="*/ 1792336 h 3804719"/>
              <a:gd name="connsiteX3" fmla="*/ 260569 w 6956195"/>
              <a:gd name="connsiteY3" fmla="*/ 3145648 h 3804719"/>
              <a:gd name="connsiteX4" fmla="*/ 1321273 w 6956195"/>
              <a:gd name="connsiteY4" fmla="*/ 3804016 h 3804719"/>
              <a:gd name="connsiteX5" fmla="*/ 3479257 w 6956195"/>
              <a:gd name="connsiteY5" fmla="*/ 3035920 h 3804719"/>
              <a:gd name="connsiteX6" fmla="*/ 6368761 w 6956195"/>
              <a:gd name="connsiteY6" fmla="*/ 1828912 h 3804719"/>
              <a:gd name="connsiteX7" fmla="*/ 6953977 w 6956195"/>
              <a:gd name="connsiteY7" fmla="*/ 402448 h 3804719"/>
              <a:gd name="connsiteX8" fmla="*/ 6295609 w 6956195"/>
              <a:gd name="connsiteY8" fmla="*/ 112 h 3804719"/>
              <a:gd name="connsiteX9" fmla="*/ 3881593 w 6956195"/>
              <a:gd name="connsiteY9" fmla="*/ 365872 h 380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56195" h="3804719">
                <a:moveTo>
                  <a:pt x="3881593" y="365872"/>
                </a:moveTo>
                <a:cubicBezTo>
                  <a:pt x="3241513" y="493888"/>
                  <a:pt x="3070825" y="530464"/>
                  <a:pt x="2455129" y="768208"/>
                </a:cubicBezTo>
                <a:cubicBezTo>
                  <a:pt x="1839433" y="1005952"/>
                  <a:pt x="553177" y="1396096"/>
                  <a:pt x="187417" y="1792336"/>
                </a:cubicBezTo>
                <a:cubicBezTo>
                  <a:pt x="-178343" y="2188576"/>
                  <a:pt x="71593" y="2810368"/>
                  <a:pt x="260569" y="3145648"/>
                </a:cubicBezTo>
                <a:cubicBezTo>
                  <a:pt x="449545" y="3480928"/>
                  <a:pt x="784825" y="3822304"/>
                  <a:pt x="1321273" y="3804016"/>
                </a:cubicBezTo>
                <a:cubicBezTo>
                  <a:pt x="1857721" y="3785728"/>
                  <a:pt x="2638009" y="3365104"/>
                  <a:pt x="3479257" y="3035920"/>
                </a:cubicBezTo>
                <a:cubicBezTo>
                  <a:pt x="4320505" y="2706736"/>
                  <a:pt x="5789641" y="2267824"/>
                  <a:pt x="6368761" y="1828912"/>
                </a:cubicBezTo>
                <a:cubicBezTo>
                  <a:pt x="6947881" y="1390000"/>
                  <a:pt x="6966169" y="707248"/>
                  <a:pt x="6953977" y="402448"/>
                </a:cubicBezTo>
                <a:cubicBezTo>
                  <a:pt x="6941785" y="97648"/>
                  <a:pt x="6813769" y="6208"/>
                  <a:pt x="6295609" y="112"/>
                </a:cubicBezTo>
                <a:cubicBezTo>
                  <a:pt x="5777449" y="-5984"/>
                  <a:pt x="4521673" y="237856"/>
                  <a:pt x="3881593" y="365872"/>
                </a:cubicBezTo>
                <a:close/>
              </a:path>
            </a:pathLst>
          </a:custGeom>
          <a:noFill/>
          <a:ln w="139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ight Arrow 15"/>
          <p:cNvSpPr/>
          <p:nvPr/>
        </p:nvSpPr>
        <p:spPr>
          <a:xfrm rot="5650019">
            <a:off x="7936992" y="8631936"/>
            <a:ext cx="2670048" cy="950976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2" name="Group 561"/>
          <p:cNvGrpSpPr/>
          <p:nvPr/>
        </p:nvGrpSpPr>
        <p:grpSpPr>
          <a:xfrm>
            <a:off x="3650663" y="6185327"/>
            <a:ext cx="5659988" cy="2116682"/>
            <a:chOff x="8560124" y="3494858"/>
            <a:chExt cx="1484741" cy="609600"/>
          </a:xfrm>
        </p:grpSpPr>
        <p:sp>
          <p:nvSpPr>
            <p:cNvPr id="563" name="Freeform 57"/>
            <p:cNvSpPr>
              <a:spLocks/>
            </p:cNvSpPr>
            <p:nvPr/>
          </p:nvSpPr>
          <p:spPr bwMode="auto">
            <a:xfrm>
              <a:off x="9247837" y="3647258"/>
              <a:ext cx="1588" cy="112713"/>
            </a:xfrm>
            <a:custGeom>
              <a:avLst/>
              <a:gdLst>
                <a:gd name="T0" fmla="*/ 0 w 1"/>
                <a:gd name="T1" fmla="*/ 0 h 71"/>
                <a:gd name="T2" fmla="*/ 0 w 1"/>
                <a:gd name="T3" fmla="*/ 71 h 71"/>
                <a:gd name="T4" fmla="*/ 0 60000 65536"/>
                <a:gd name="T5" fmla="*/ 0 60000 65536"/>
                <a:gd name="T6" fmla="*/ 0 w 1"/>
                <a:gd name="T7" fmla="*/ 0 h 71"/>
                <a:gd name="T8" fmla="*/ 1 w 1"/>
                <a:gd name="T9" fmla="*/ 71 h 7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1">
                  <a:moveTo>
                    <a:pt x="0" y="0"/>
                  </a:moveTo>
                  <a:lnTo>
                    <a:pt x="0" y="71"/>
                  </a:lnTo>
                </a:path>
              </a:pathLst>
            </a:custGeom>
            <a:noFill/>
            <a:ln w="10160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2057607"/>
              <a:endParaRPr lang="en-US" sz="5400">
                <a:solidFill>
                  <a:prstClr val="black"/>
                </a:solidFill>
                <a:latin typeface="Minion Pro Cond" panose="02040706060306020203" pitchFamily="18" charset="0"/>
              </a:endParaRPr>
            </a:p>
          </p:txBody>
        </p:sp>
        <p:grpSp>
          <p:nvGrpSpPr>
            <p:cNvPr id="564" name="Group 531"/>
            <p:cNvGrpSpPr>
              <a:grpSpLocks/>
            </p:cNvGrpSpPr>
            <p:nvPr/>
          </p:nvGrpSpPr>
          <p:grpSpPr bwMode="auto">
            <a:xfrm>
              <a:off x="8827149" y="3494858"/>
              <a:ext cx="685800" cy="609600"/>
              <a:chOff x="864" y="720"/>
              <a:chExt cx="432" cy="384"/>
            </a:xfrm>
          </p:grpSpPr>
          <p:grpSp>
            <p:nvGrpSpPr>
              <p:cNvPr id="605" name="Group 163"/>
              <p:cNvGrpSpPr>
                <a:grpSpLocks/>
              </p:cNvGrpSpPr>
              <p:nvPr/>
            </p:nvGrpSpPr>
            <p:grpSpPr bwMode="auto">
              <a:xfrm>
                <a:off x="864" y="816"/>
                <a:ext cx="432" cy="288"/>
                <a:chOff x="2112" y="1794"/>
                <a:chExt cx="432" cy="288"/>
              </a:xfrm>
            </p:grpSpPr>
            <p:sp>
              <p:nvSpPr>
                <p:cNvPr id="620" name="Freeform 164"/>
                <p:cNvSpPr>
                  <a:spLocks/>
                </p:cNvSpPr>
                <p:nvPr/>
              </p:nvSpPr>
              <p:spPr bwMode="auto">
                <a:xfrm>
                  <a:off x="2417" y="1842"/>
                  <a:ext cx="1" cy="71"/>
                </a:xfrm>
                <a:custGeom>
                  <a:avLst/>
                  <a:gdLst>
                    <a:gd name="T0" fmla="*/ 0 w 1"/>
                    <a:gd name="T1" fmla="*/ 0 h 71"/>
                    <a:gd name="T2" fmla="*/ 0 w 1"/>
                    <a:gd name="T3" fmla="*/ 71 h 71"/>
                    <a:gd name="T4" fmla="*/ 0 60000 65536"/>
                    <a:gd name="T5" fmla="*/ 0 60000 65536"/>
                    <a:gd name="T6" fmla="*/ 0 w 1"/>
                    <a:gd name="T7" fmla="*/ 0 h 71"/>
                    <a:gd name="T8" fmla="*/ 1 w 1"/>
                    <a:gd name="T9" fmla="*/ 71 h 7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" h="71">
                      <a:moveTo>
                        <a:pt x="0" y="0"/>
                      </a:moveTo>
                      <a:lnTo>
                        <a:pt x="0" y="71"/>
                      </a:lnTo>
                    </a:path>
                  </a:pathLst>
                </a:custGeom>
                <a:noFill/>
                <a:ln w="101600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2057607"/>
                  <a:endParaRPr lang="en-US" sz="5400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  <p:sp>
              <p:nvSpPr>
                <p:cNvPr id="631" name="Rectangle 166"/>
                <p:cNvSpPr>
                  <a:spLocks noChangeArrowheads="1"/>
                </p:cNvSpPr>
                <p:nvPr/>
              </p:nvSpPr>
              <p:spPr bwMode="auto">
                <a:xfrm>
                  <a:off x="2112" y="1794"/>
                  <a:ext cx="432" cy="288"/>
                </a:xfrm>
                <a:prstGeom prst="rect">
                  <a:avLst/>
                </a:prstGeom>
                <a:solidFill>
                  <a:schemeClr val="bg1"/>
                </a:solidFill>
                <a:ln w="1016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2057607" eaLnBrk="1" hangingPunct="1"/>
                  <a:endParaRPr lang="en-US" altLang="en-US" sz="5400" b="1">
                    <a:solidFill>
                      <a:prstClr val="black"/>
                    </a:solidFill>
                    <a:latin typeface="Minion Pro Cond" panose="02040706060306020203" pitchFamily="18" charset="0"/>
                  </a:endParaRPr>
                </a:p>
              </p:txBody>
            </p:sp>
          </p:grpSp>
          <p:sp>
            <p:nvSpPr>
              <p:cNvPr id="618" name="Freeform 57"/>
              <p:cNvSpPr>
                <a:spLocks/>
              </p:cNvSpPr>
              <p:nvPr/>
            </p:nvSpPr>
            <p:spPr bwMode="auto">
              <a:xfrm>
                <a:off x="1081" y="720"/>
                <a:ext cx="1" cy="71"/>
              </a:xfrm>
              <a:custGeom>
                <a:avLst/>
                <a:gdLst>
                  <a:gd name="T0" fmla="*/ 0 w 1"/>
                  <a:gd name="T1" fmla="*/ 0 h 71"/>
                  <a:gd name="T2" fmla="*/ 0 w 1"/>
                  <a:gd name="T3" fmla="*/ 71 h 71"/>
                  <a:gd name="T4" fmla="*/ 0 60000 65536"/>
                  <a:gd name="T5" fmla="*/ 0 60000 65536"/>
                  <a:gd name="T6" fmla="*/ 0 w 1"/>
                  <a:gd name="T7" fmla="*/ 0 h 71"/>
                  <a:gd name="T8" fmla="*/ 1 w 1"/>
                  <a:gd name="T9" fmla="*/ 71 h 7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1">
                    <a:moveTo>
                      <a:pt x="0" y="0"/>
                    </a:moveTo>
                    <a:lnTo>
                      <a:pt x="0" y="71"/>
                    </a:ln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2057607"/>
                <a:endParaRPr lang="en-US" sz="5400">
                  <a:solidFill>
                    <a:prstClr val="black"/>
                  </a:solidFill>
                  <a:latin typeface="Minion Pro Cond" panose="02040706060306020203" pitchFamily="18" charset="0"/>
                </a:endParaRPr>
              </a:p>
            </p:txBody>
          </p:sp>
        </p:grpSp>
        <p:sp>
          <p:nvSpPr>
            <p:cNvPr id="582" name="Text Box 539"/>
            <p:cNvSpPr txBox="1">
              <a:spLocks noChangeArrowheads="1"/>
            </p:cNvSpPr>
            <p:nvPr/>
          </p:nvSpPr>
          <p:spPr bwMode="auto">
            <a:xfrm>
              <a:off x="8560124" y="3725471"/>
              <a:ext cx="304800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B</a:t>
              </a:r>
            </a:p>
          </p:txBody>
        </p:sp>
        <p:sp>
          <p:nvSpPr>
            <p:cNvPr id="583" name="Oval 582"/>
            <p:cNvSpPr/>
            <p:nvPr/>
          </p:nvSpPr>
          <p:spPr>
            <a:xfrm>
              <a:off x="9069712" y="3769110"/>
              <a:ext cx="193674" cy="192881"/>
            </a:xfrm>
            <a:prstGeom prst="ellipse">
              <a:avLst/>
            </a:prstGeom>
            <a:solidFill>
              <a:schemeClr val="tx1"/>
            </a:solidFill>
            <a:ln w="1016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057607"/>
              <a:endParaRPr lang="en-US" sz="5400">
                <a:solidFill>
                  <a:prstClr val="white"/>
                </a:solidFill>
                <a:latin typeface="Minion Pro Cond" panose="02040706060306020203" pitchFamily="18" charset="0"/>
              </a:endParaRPr>
            </a:p>
          </p:txBody>
        </p:sp>
        <p:sp>
          <p:nvSpPr>
            <p:cNvPr id="604" name="Text Box 539"/>
            <p:cNvSpPr txBox="1">
              <a:spLocks noChangeArrowheads="1"/>
            </p:cNvSpPr>
            <p:nvPr/>
          </p:nvSpPr>
          <p:spPr bwMode="auto">
            <a:xfrm>
              <a:off x="9551801" y="3723959"/>
              <a:ext cx="493064" cy="333381"/>
            </a:xfrm>
            <a:prstGeom prst="rect">
              <a:avLst/>
            </a:prstGeom>
            <a:noFill/>
            <a:ln w="1016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2057607" eaLnBrk="1" hangingPunct="1">
                <a:spcBef>
                  <a:spcPct val="50000"/>
                </a:spcBef>
              </a:pPr>
              <a:r>
                <a:rPr lang="en-US" altLang="en-US" sz="5400" b="1" dirty="0">
                  <a:solidFill>
                    <a:prstClr val="black"/>
                  </a:solidFill>
                  <a:latin typeface="Minion Pro Cond" panose="02040706060306020203" pitchFamily="18" charset="0"/>
                </a:rPr>
                <a:t>503</a:t>
              </a:r>
            </a:p>
          </p:txBody>
        </p:sp>
      </p:grpSp>
      <p:sp>
        <p:nvSpPr>
          <p:cNvPr id="18" name="Freeform 17"/>
          <p:cNvSpPr/>
          <p:nvPr/>
        </p:nvSpPr>
        <p:spPr>
          <a:xfrm>
            <a:off x="6751045" y="3968068"/>
            <a:ext cx="5589155" cy="3788368"/>
          </a:xfrm>
          <a:custGeom>
            <a:avLst/>
            <a:gdLst>
              <a:gd name="connsiteX0" fmla="*/ 161819 w 5589155"/>
              <a:gd name="connsiteY0" fmla="*/ 933116 h 3788368"/>
              <a:gd name="connsiteX1" fmla="*/ 15515 w 5589155"/>
              <a:gd name="connsiteY1" fmla="*/ 421052 h 3788368"/>
              <a:gd name="connsiteX2" fmla="*/ 491003 w 5589155"/>
              <a:gd name="connsiteY2" fmla="*/ 18716 h 3788368"/>
              <a:gd name="connsiteX3" fmla="*/ 1771163 w 5589155"/>
              <a:gd name="connsiteY3" fmla="*/ 1042844 h 3788368"/>
              <a:gd name="connsiteX4" fmla="*/ 3965723 w 5589155"/>
              <a:gd name="connsiteY4" fmla="*/ 2579036 h 3788368"/>
              <a:gd name="connsiteX5" fmla="*/ 5428763 w 5589155"/>
              <a:gd name="connsiteY5" fmla="*/ 2798492 h 3788368"/>
              <a:gd name="connsiteX6" fmla="*/ 5501915 w 5589155"/>
              <a:gd name="connsiteY6" fmla="*/ 3493436 h 3788368"/>
              <a:gd name="connsiteX7" fmla="*/ 4989851 w 5589155"/>
              <a:gd name="connsiteY7" fmla="*/ 3786044 h 3788368"/>
              <a:gd name="connsiteX8" fmla="*/ 3782843 w 5589155"/>
              <a:gd name="connsiteY8" fmla="*/ 3566588 h 3788368"/>
              <a:gd name="connsiteX9" fmla="*/ 1807739 w 5589155"/>
              <a:gd name="connsiteY9" fmla="*/ 2579036 h 3788368"/>
              <a:gd name="connsiteX10" fmla="*/ 234971 w 5589155"/>
              <a:gd name="connsiteY10" fmla="*/ 1042844 h 3788368"/>
              <a:gd name="connsiteX11" fmla="*/ 234971 w 5589155"/>
              <a:gd name="connsiteY11" fmla="*/ 933116 h 378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89155" h="3788368">
                <a:moveTo>
                  <a:pt x="161819" y="933116"/>
                </a:moveTo>
                <a:cubicBezTo>
                  <a:pt x="61235" y="753284"/>
                  <a:pt x="-39349" y="573452"/>
                  <a:pt x="15515" y="421052"/>
                </a:cubicBezTo>
                <a:cubicBezTo>
                  <a:pt x="70379" y="268652"/>
                  <a:pt x="198395" y="-84916"/>
                  <a:pt x="491003" y="18716"/>
                </a:cubicBezTo>
                <a:cubicBezTo>
                  <a:pt x="783611" y="122348"/>
                  <a:pt x="1192043" y="616124"/>
                  <a:pt x="1771163" y="1042844"/>
                </a:cubicBezTo>
                <a:cubicBezTo>
                  <a:pt x="2350283" y="1469564"/>
                  <a:pt x="3356123" y="2286428"/>
                  <a:pt x="3965723" y="2579036"/>
                </a:cubicBezTo>
                <a:cubicBezTo>
                  <a:pt x="4575323" y="2871644"/>
                  <a:pt x="5172731" y="2646092"/>
                  <a:pt x="5428763" y="2798492"/>
                </a:cubicBezTo>
                <a:cubicBezTo>
                  <a:pt x="5684795" y="2950892"/>
                  <a:pt x="5575067" y="3328844"/>
                  <a:pt x="5501915" y="3493436"/>
                </a:cubicBezTo>
                <a:cubicBezTo>
                  <a:pt x="5428763" y="3658028"/>
                  <a:pt x="5276363" y="3773852"/>
                  <a:pt x="4989851" y="3786044"/>
                </a:cubicBezTo>
                <a:cubicBezTo>
                  <a:pt x="4703339" y="3798236"/>
                  <a:pt x="4313195" y="3767756"/>
                  <a:pt x="3782843" y="3566588"/>
                </a:cubicBezTo>
                <a:cubicBezTo>
                  <a:pt x="3252491" y="3365420"/>
                  <a:pt x="2399051" y="2999660"/>
                  <a:pt x="1807739" y="2579036"/>
                </a:cubicBezTo>
                <a:cubicBezTo>
                  <a:pt x="1216427" y="2158412"/>
                  <a:pt x="497099" y="1317164"/>
                  <a:pt x="234971" y="1042844"/>
                </a:cubicBezTo>
                <a:cubicBezTo>
                  <a:pt x="-27157" y="768524"/>
                  <a:pt x="234971" y="933116"/>
                  <a:pt x="234971" y="933116"/>
                </a:cubicBezTo>
              </a:path>
            </a:pathLst>
          </a:custGeom>
          <a:noFill/>
          <a:ln w="1016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9043198" y="681728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40" name="5-Point Star 136">
            <a:extLst>
              <a:ext uri="{FF2B5EF4-FFF2-40B4-BE49-F238E27FC236}">
                <a16:creationId xmlns="" xmlns:a16="http://schemas.microsoft.com/office/drawing/2014/main" id="{DB6081DE-0B22-4C76-A322-3FB8B113B17B}"/>
              </a:ext>
            </a:extLst>
          </p:cNvPr>
          <p:cNvSpPr/>
          <p:nvPr/>
        </p:nvSpPr>
        <p:spPr>
          <a:xfrm>
            <a:off x="1807246" y="8798487"/>
            <a:ext cx="586154" cy="656493"/>
          </a:xfrm>
          <a:prstGeom prst="star5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441" name="Right Arrow 440"/>
          <p:cNvSpPr/>
          <p:nvPr/>
        </p:nvSpPr>
        <p:spPr>
          <a:xfrm rot="2199896">
            <a:off x="2785872" y="10466831"/>
            <a:ext cx="2670048" cy="950976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TextBox 469"/>
          <p:cNvSpPr txBox="1"/>
          <p:nvPr/>
        </p:nvSpPr>
        <p:spPr>
          <a:xfrm>
            <a:off x="10639243" y="5333845"/>
            <a:ext cx="34562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>
                <a:solidFill>
                  <a:srgbClr val="0033CC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B/1/23</a:t>
            </a:r>
          </a:p>
        </p:txBody>
      </p:sp>
    </p:spTree>
    <p:extLst>
      <p:ext uri="{BB962C8B-B14F-4D97-AF65-F5344CB8AC3E}">
        <p14:creationId xmlns:p14="http://schemas.microsoft.com/office/powerpoint/2010/main" val="202258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490" grpId="0"/>
      <p:bldP spid="15" grpId="0" animBg="1"/>
      <p:bldP spid="16" grpId="0" animBg="1"/>
      <p:bldP spid="16" grpId="1" animBg="1"/>
      <p:bldP spid="16" grpId="2" animBg="1"/>
      <p:bldP spid="18" grpId="0" animBg="1"/>
      <p:bldP spid="488" grpId="0" animBg="1"/>
      <p:bldP spid="440" grpId="0" animBg="1"/>
      <p:bldP spid="441" grpId="0" animBg="1"/>
      <p:bldP spid="441" grpId="1" animBg="1"/>
      <p:bldP spid="47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TextBox 1838"/>
          <p:cNvSpPr txBox="1"/>
          <p:nvPr/>
        </p:nvSpPr>
        <p:spPr>
          <a:xfrm>
            <a:off x="12632826" y="9864064"/>
            <a:ext cx="293452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Chipyong-ni</a:t>
            </a:r>
          </a:p>
        </p:txBody>
      </p:sp>
      <p:cxnSp>
        <p:nvCxnSpPr>
          <p:cNvPr id="1851" name="Straight Connector 1850"/>
          <p:cNvCxnSpPr/>
          <p:nvPr/>
        </p:nvCxnSpPr>
        <p:spPr>
          <a:xfrm flipH="1">
            <a:off x="10268192" y="13115602"/>
            <a:ext cx="40675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5" name="Straight Connector 1854"/>
          <p:cNvCxnSpPr/>
          <p:nvPr/>
        </p:nvCxnSpPr>
        <p:spPr>
          <a:xfrm>
            <a:off x="13620689" y="11424931"/>
            <a:ext cx="37877" cy="228822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9" name="Freeform 1858"/>
          <p:cNvSpPr/>
          <p:nvPr/>
        </p:nvSpPr>
        <p:spPr>
          <a:xfrm>
            <a:off x="13839827" y="11610979"/>
            <a:ext cx="2971800" cy="306707"/>
          </a:xfrm>
          <a:custGeom>
            <a:avLst/>
            <a:gdLst>
              <a:gd name="connsiteX0" fmla="*/ 0 w 2971800"/>
              <a:gd name="connsiteY0" fmla="*/ 123825 h 285750"/>
              <a:gd name="connsiteX1" fmla="*/ 723900 w 2971800"/>
              <a:gd name="connsiteY1" fmla="*/ 95250 h 285750"/>
              <a:gd name="connsiteX2" fmla="*/ 1638300 w 2971800"/>
              <a:gd name="connsiteY2" fmla="*/ 285750 h 285750"/>
              <a:gd name="connsiteX3" fmla="*/ 2971800 w 2971800"/>
              <a:gd name="connsiteY3" fmla="*/ 0 h 285750"/>
              <a:gd name="connsiteX0" fmla="*/ 0 w 2971800"/>
              <a:gd name="connsiteY0" fmla="*/ 123825 h 286742"/>
              <a:gd name="connsiteX1" fmla="*/ 723900 w 2971800"/>
              <a:gd name="connsiteY1" fmla="*/ 95250 h 286742"/>
              <a:gd name="connsiteX2" fmla="*/ 1638300 w 2971800"/>
              <a:gd name="connsiteY2" fmla="*/ 285750 h 286742"/>
              <a:gd name="connsiteX3" fmla="*/ 2971800 w 2971800"/>
              <a:gd name="connsiteY3" fmla="*/ 0 h 286742"/>
              <a:gd name="connsiteX0" fmla="*/ 0 w 2971800"/>
              <a:gd name="connsiteY0" fmla="*/ 123825 h 306707"/>
              <a:gd name="connsiteX1" fmla="*/ 723900 w 2971800"/>
              <a:gd name="connsiteY1" fmla="*/ 95250 h 306707"/>
              <a:gd name="connsiteX2" fmla="*/ 1638300 w 2971800"/>
              <a:gd name="connsiteY2" fmla="*/ 285750 h 306707"/>
              <a:gd name="connsiteX3" fmla="*/ 2971800 w 2971800"/>
              <a:gd name="connsiteY3" fmla="*/ 0 h 306707"/>
              <a:gd name="connsiteX0" fmla="*/ 0 w 2971800"/>
              <a:gd name="connsiteY0" fmla="*/ 123825 h 306707"/>
              <a:gd name="connsiteX1" fmla="*/ 723900 w 2971800"/>
              <a:gd name="connsiteY1" fmla="*/ 95250 h 306707"/>
              <a:gd name="connsiteX2" fmla="*/ 1638300 w 2971800"/>
              <a:gd name="connsiteY2" fmla="*/ 285750 h 306707"/>
              <a:gd name="connsiteX3" fmla="*/ 2971800 w 2971800"/>
              <a:gd name="connsiteY3" fmla="*/ 0 h 30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1800" h="306707">
                <a:moveTo>
                  <a:pt x="0" y="123825"/>
                </a:moveTo>
                <a:cubicBezTo>
                  <a:pt x="231775" y="85725"/>
                  <a:pt x="450850" y="68263"/>
                  <a:pt x="723900" y="95250"/>
                </a:cubicBezTo>
                <a:cubicBezTo>
                  <a:pt x="996950" y="122237"/>
                  <a:pt x="1193800" y="381000"/>
                  <a:pt x="1638300" y="285750"/>
                </a:cubicBezTo>
                <a:lnTo>
                  <a:pt x="2971800" y="0"/>
                </a:ln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60" name="Straight Connector 1859"/>
          <p:cNvCxnSpPr/>
          <p:nvPr/>
        </p:nvCxnSpPr>
        <p:spPr>
          <a:xfrm>
            <a:off x="13820406" y="11614766"/>
            <a:ext cx="37877" cy="228822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1" name="Straight Connector 1860"/>
          <p:cNvCxnSpPr/>
          <p:nvPr/>
        </p:nvCxnSpPr>
        <p:spPr>
          <a:xfrm>
            <a:off x="16811851" y="11487885"/>
            <a:ext cx="37877" cy="228822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3" name="Freeform 1862"/>
          <p:cNvSpPr/>
          <p:nvPr/>
        </p:nvSpPr>
        <p:spPr>
          <a:xfrm>
            <a:off x="16973553" y="10887079"/>
            <a:ext cx="2609850" cy="695325"/>
          </a:xfrm>
          <a:custGeom>
            <a:avLst/>
            <a:gdLst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  <a:gd name="connsiteX0" fmla="*/ 0 w 2609850"/>
              <a:gd name="connsiteY0" fmla="*/ 695325 h 695325"/>
              <a:gd name="connsiteX1" fmla="*/ 514350 w 2609850"/>
              <a:gd name="connsiteY1" fmla="*/ 457200 h 695325"/>
              <a:gd name="connsiteX2" fmla="*/ 1009650 w 2609850"/>
              <a:gd name="connsiteY2" fmla="*/ 238125 h 695325"/>
              <a:gd name="connsiteX3" fmla="*/ 1914525 w 2609850"/>
              <a:gd name="connsiteY3" fmla="*/ 295275 h 695325"/>
              <a:gd name="connsiteX4" fmla="*/ 2428875 w 2609850"/>
              <a:gd name="connsiteY4" fmla="*/ 161925 h 695325"/>
              <a:gd name="connsiteX5" fmla="*/ 2609850 w 2609850"/>
              <a:gd name="connsiteY5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695325">
                <a:moveTo>
                  <a:pt x="0" y="695325"/>
                </a:moveTo>
                <a:lnTo>
                  <a:pt x="514350" y="457200"/>
                </a:lnTo>
                <a:cubicBezTo>
                  <a:pt x="682625" y="381000"/>
                  <a:pt x="708025" y="219075"/>
                  <a:pt x="1009650" y="238125"/>
                </a:cubicBezTo>
                <a:lnTo>
                  <a:pt x="1914525" y="295275"/>
                </a:lnTo>
                <a:cubicBezTo>
                  <a:pt x="2151062" y="282575"/>
                  <a:pt x="2350621" y="215900"/>
                  <a:pt x="2428875" y="161925"/>
                </a:cubicBezTo>
                <a:cubicBezTo>
                  <a:pt x="2507129" y="107950"/>
                  <a:pt x="2549525" y="53975"/>
                  <a:pt x="260985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70C0"/>
              </a:solidFill>
              <a:latin typeface="Minion Pro Cond" panose="02040706060306020203" pitchFamily="18" charset="0"/>
            </a:endParaRPr>
          </a:p>
        </p:txBody>
      </p:sp>
      <p:cxnSp>
        <p:nvCxnSpPr>
          <p:cNvPr id="1864" name="Straight Connector 1863"/>
          <p:cNvCxnSpPr/>
          <p:nvPr/>
        </p:nvCxnSpPr>
        <p:spPr>
          <a:xfrm>
            <a:off x="16935453" y="11468104"/>
            <a:ext cx="38100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7" name="Straight Connector 1866"/>
          <p:cNvCxnSpPr/>
          <p:nvPr/>
        </p:nvCxnSpPr>
        <p:spPr>
          <a:xfrm>
            <a:off x="19523852" y="10798902"/>
            <a:ext cx="151212" cy="130876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9" name="Freeform 1868"/>
          <p:cNvSpPr/>
          <p:nvPr/>
        </p:nvSpPr>
        <p:spPr>
          <a:xfrm>
            <a:off x="19678653" y="6686553"/>
            <a:ext cx="4134154" cy="4057650"/>
          </a:xfrm>
          <a:custGeom>
            <a:avLst/>
            <a:gdLst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076700"/>
              <a:gd name="connsiteY0" fmla="*/ 3838575 h 3838575"/>
              <a:gd name="connsiteX1" fmla="*/ 504825 w 4076700"/>
              <a:gd name="connsiteY1" fmla="*/ 3419475 h 3838575"/>
              <a:gd name="connsiteX2" fmla="*/ 2181225 w 4076700"/>
              <a:gd name="connsiteY2" fmla="*/ 3133725 h 3838575"/>
              <a:gd name="connsiteX3" fmla="*/ 2552700 w 4076700"/>
              <a:gd name="connsiteY3" fmla="*/ 2305050 h 3838575"/>
              <a:gd name="connsiteX4" fmla="*/ 3048000 w 4076700"/>
              <a:gd name="connsiteY4" fmla="*/ 1552575 h 3838575"/>
              <a:gd name="connsiteX5" fmla="*/ 3648075 w 4076700"/>
              <a:gd name="connsiteY5" fmla="*/ 619125 h 3838575"/>
              <a:gd name="connsiteX6" fmla="*/ 4076700 w 4076700"/>
              <a:gd name="connsiteY6" fmla="*/ 0 h 3838575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4200525 w 4200525"/>
              <a:gd name="connsiteY6" fmla="*/ 0 h 4038600"/>
              <a:gd name="connsiteX0" fmla="*/ 0 w 4200525"/>
              <a:gd name="connsiteY0" fmla="*/ 4038600 h 4038600"/>
              <a:gd name="connsiteX1" fmla="*/ 504825 w 4200525"/>
              <a:gd name="connsiteY1" fmla="*/ 3619500 h 4038600"/>
              <a:gd name="connsiteX2" fmla="*/ 2181225 w 4200525"/>
              <a:gd name="connsiteY2" fmla="*/ 3333750 h 4038600"/>
              <a:gd name="connsiteX3" fmla="*/ 2552700 w 4200525"/>
              <a:gd name="connsiteY3" fmla="*/ 2505075 h 4038600"/>
              <a:gd name="connsiteX4" fmla="*/ 3048000 w 4200525"/>
              <a:gd name="connsiteY4" fmla="*/ 1752600 h 4038600"/>
              <a:gd name="connsiteX5" fmla="*/ 3648075 w 4200525"/>
              <a:gd name="connsiteY5" fmla="*/ 819150 h 4038600"/>
              <a:gd name="connsiteX6" fmla="*/ 3981450 w 4200525"/>
              <a:gd name="connsiteY6" fmla="*/ 333375 h 4038600"/>
              <a:gd name="connsiteX7" fmla="*/ 4200525 w 4200525"/>
              <a:gd name="connsiteY7" fmla="*/ 0 h 4038600"/>
              <a:gd name="connsiteX0" fmla="*/ 0 w 4038600"/>
              <a:gd name="connsiteY0" fmla="*/ 4076700 h 4076700"/>
              <a:gd name="connsiteX1" fmla="*/ 504825 w 4038600"/>
              <a:gd name="connsiteY1" fmla="*/ 3657600 h 4076700"/>
              <a:gd name="connsiteX2" fmla="*/ 2181225 w 4038600"/>
              <a:gd name="connsiteY2" fmla="*/ 3371850 h 4076700"/>
              <a:gd name="connsiteX3" fmla="*/ 2552700 w 4038600"/>
              <a:gd name="connsiteY3" fmla="*/ 2543175 h 4076700"/>
              <a:gd name="connsiteX4" fmla="*/ 3048000 w 4038600"/>
              <a:gd name="connsiteY4" fmla="*/ 1790700 h 4076700"/>
              <a:gd name="connsiteX5" fmla="*/ 3648075 w 4038600"/>
              <a:gd name="connsiteY5" fmla="*/ 857250 h 4076700"/>
              <a:gd name="connsiteX6" fmla="*/ 3981450 w 4038600"/>
              <a:gd name="connsiteY6" fmla="*/ 371475 h 4076700"/>
              <a:gd name="connsiteX7" fmla="*/ 4038600 w 4038600"/>
              <a:gd name="connsiteY7" fmla="*/ 0 h 4076700"/>
              <a:gd name="connsiteX0" fmla="*/ 0 w 4113194"/>
              <a:gd name="connsiteY0" fmla="*/ 4076700 h 4076700"/>
              <a:gd name="connsiteX1" fmla="*/ 504825 w 4113194"/>
              <a:gd name="connsiteY1" fmla="*/ 3657600 h 4076700"/>
              <a:gd name="connsiteX2" fmla="*/ 2181225 w 4113194"/>
              <a:gd name="connsiteY2" fmla="*/ 3371850 h 4076700"/>
              <a:gd name="connsiteX3" fmla="*/ 2552700 w 4113194"/>
              <a:gd name="connsiteY3" fmla="*/ 2543175 h 4076700"/>
              <a:gd name="connsiteX4" fmla="*/ 3048000 w 4113194"/>
              <a:gd name="connsiteY4" fmla="*/ 1790700 h 4076700"/>
              <a:gd name="connsiteX5" fmla="*/ 3648075 w 4113194"/>
              <a:gd name="connsiteY5" fmla="*/ 857250 h 4076700"/>
              <a:gd name="connsiteX6" fmla="*/ 4086225 w 4113194"/>
              <a:gd name="connsiteY6" fmla="*/ 352425 h 4076700"/>
              <a:gd name="connsiteX7" fmla="*/ 4038600 w 4113194"/>
              <a:gd name="connsiteY7" fmla="*/ 0 h 4076700"/>
              <a:gd name="connsiteX0" fmla="*/ 0 w 4118476"/>
              <a:gd name="connsiteY0" fmla="*/ 4057650 h 4057650"/>
              <a:gd name="connsiteX1" fmla="*/ 504825 w 4118476"/>
              <a:gd name="connsiteY1" fmla="*/ 3638550 h 4057650"/>
              <a:gd name="connsiteX2" fmla="*/ 2181225 w 4118476"/>
              <a:gd name="connsiteY2" fmla="*/ 3352800 h 4057650"/>
              <a:gd name="connsiteX3" fmla="*/ 2552700 w 4118476"/>
              <a:gd name="connsiteY3" fmla="*/ 2524125 h 4057650"/>
              <a:gd name="connsiteX4" fmla="*/ 3048000 w 4118476"/>
              <a:gd name="connsiteY4" fmla="*/ 1771650 h 4057650"/>
              <a:gd name="connsiteX5" fmla="*/ 3648075 w 4118476"/>
              <a:gd name="connsiteY5" fmla="*/ 838200 h 4057650"/>
              <a:gd name="connsiteX6" fmla="*/ 4086225 w 4118476"/>
              <a:gd name="connsiteY6" fmla="*/ 333375 h 4057650"/>
              <a:gd name="connsiteX7" fmla="*/ 4076700 w 4118476"/>
              <a:gd name="connsiteY7" fmla="*/ 0 h 4057650"/>
              <a:gd name="connsiteX0" fmla="*/ 0 w 4134154"/>
              <a:gd name="connsiteY0" fmla="*/ 4057650 h 4057650"/>
              <a:gd name="connsiteX1" fmla="*/ 504825 w 4134154"/>
              <a:gd name="connsiteY1" fmla="*/ 3638550 h 4057650"/>
              <a:gd name="connsiteX2" fmla="*/ 2181225 w 4134154"/>
              <a:gd name="connsiteY2" fmla="*/ 3352800 h 4057650"/>
              <a:gd name="connsiteX3" fmla="*/ 2552700 w 4134154"/>
              <a:gd name="connsiteY3" fmla="*/ 2524125 h 4057650"/>
              <a:gd name="connsiteX4" fmla="*/ 3048000 w 4134154"/>
              <a:gd name="connsiteY4" fmla="*/ 1771650 h 4057650"/>
              <a:gd name="connsiteX5" fmla="*/ 3648075 w 4134154"/>
              <a:gd name="connsiteY5" fmla="*/ 838200 h 4057650"/>
              <a:gd name="connsiteX6" fmla="*/ 4086225 w 4134154"/>
              <a:gd name="connsiteY6" fmla="*/ 333375 h 4057650"/>
              <a:gd name="connsiteX7" fmla="*/ 4076700 w 4134154"/>
              <a:gd name="connsiteY7" fmla="*/ 0 h 405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4154" h="4057650">
                <a:moveTo>
                  <a:pt x="0" y="4057650"/>
                </a:moveTo>
                <a:cubicBezTo>
                  <a:pt x="168275" y="3917950"/>
                  <a:pt x="141288" y="3756025"/>
                  <a:pt x="504825" y="3638550"/>
                </a:cubicBezTo>
                <a:cubicBezTo>
                  <a:pt x="868362" y="3521075"/>
                  <a:pt x="2057400" y="3629025"/>
                  <a:pt x="2181225" y="3352800"/>
                </a:cubicBezTo>
                <a:lnTo>
                  <a:pt x="2552700" y="2524125"/>
                </a:lnTo>
                <a:cubicBezTo>
                  <a:pt x="2697162" y="2260600"/>
                  <a:pt x="2847975" y="2082800"/>
                  <a:pt x="3048000" y="1771650"/>
                </a:cubicBezTo>
                <a:cubicBezTo>
                  <a:pt x="3248025" y="1460500"/>
                  <a:pt x="3475038" y="1077912"/>
                  <a:pt x="3648075" y="838200"/>
                </a:cubicBezTo>
                <a:cubicBezTo>
                  <a:pt x="3821112" y="598488"/>
                  <a:pt x="3994150" y="469900"/>
                  <a:pt x="4086225" y="333375"/>
                </a:cubicBezTo>
                <a:cubicBezTo>
                  <a:pt x="4178300" y="196850"/>
                  <a:pt x="4116388" y="131763"/>
                  <a:pt x="407670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70" name="Straight Connector 1869"/>
          <p:cNvCxnSpPr/>
          <p:nvPr/>
        </p:nvCxnSpPr>
        <p:spPr>
          <a:xfrm>
            <a:off x="19619102" y="10684602"/>
            <a:ext cx="151212" cy="130876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4" name="Straight Connector 1873"/>
          <p:cNvCxnSpPr/>
          <p:nvPr/>
        </p:nvCxnSpPr>
        <p:spPr>
          <a:xfrm flipV="1">
            <a:off x="23644159" y="6670088"/>
            <a:ext cx="228600" cy="81126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6" name="Freeform 1875"/>
          <p:cNvSpPr/>
          <p:nvPr/>
        </p:nvSpPr>
        <p:spPr>
          <a:xfrm>
            <a:off x="20193003" y="3581403"/>
            <a:ext cx="3476625" cy="2990850"/>
          </a:xfrm>
          <a:custGeom>
            <a:avLst/>
            <a:gdLst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  <a:gd name="connsiteX0" fmla="*/ 3476625 w 3476625"/>
              <a:gd name="connsiteY0" fmla="*/ 2990850 h 2990850"/>
              <a:gd name="connsiteX1" fmla="*/ 2886075 w 3476625"/>
              <a:gd name="connsiteY1" fmla="*/ 2905125 h 2990850"/>
              <a:gd name="connsiteX2" fmla="*/ 2400300 w 3476625"/>
              <a:gd name="connsiteY2" fmla="*/ 2209800 h 2990850"/>
              <a:gd name="connsiteX3" fmla="*/ 2190750 w 3476625"/>
              <a:gd name="connsiteY3" fmla="*/ 1409700 h 2990850"/>
              <a:gd name="connsiteX4" fmla="*/ 1676400 w 3476625"/>
              <a:gd name="connsiteY4" fmla="*/ 857250 h 2990850"/>
              <a:gd name="connsiteX5" fmla="*/ 600075 w 3476625"/>
              <a:gd name="connsiteY5" fmla="*/ 504825 h 2990850"/>
              <a:gd name="connsiteX6" fmla="*/ 152400 w 3476625"/>
              <a:gd name="connsiteY6" fmla="*/ 238125 h 2990850"/>
              <a:gd name="connsiteX7" fmla="*/ 0 w 3476625"/>
              <a:gd name="connsiteY7" fmla="*/ 0 h 29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6625" h="2990850">
                <a:moveTo>
                  <a:pt x="3476625" y="2990850"/>
                </a:moveTo>
                <a:cubicBezTo>
                  <a:pt x="3279775" y="2962275"/>
                  <a:pt x="3065462" y="3035300"/>
                  <a:pt x="2886075" y="2905125"/>
                </a:cubicBezTo>
                <a:cubicBezTo>
                  <a:pt x="2706688" y="2774950"/>
                  <a:pt x="2516187" y="2459037"/>
                  <a:pt x="2400300" y="2209800"/>
                </a:cubicBezTo>
                <a:cubicBezTo>
                  <a:pt x="2284413" y="1960563"/>
                  <a:pt x="2311400" y="1635125"/>
                  <a:pt x="2190750" y="1409700"/>
                </a:cubicBezTo>
                <a:cubicBezTo>
                  <a:pt x="2070100" y="1184275"/>
                  <a:pt x="1941513" y="1008063"/>
                  <a:pt x="1676400" y="857250"/>
                </a:cubicBezTo>
                <a:cubicBezTo>
                  <a:pt x="1411288" y="706438"/>
                  <a:pt x="854075" y="608013"/>
                  <a:pt x="600075" y="504825"/>
                </a:cubicBezTo>
                <a:cubicBezTo>
                  <a:pt x="346075" y="401638"/>
                  <a:pt x="252412" y="322262"/>
                  <a:pt x="152400" y="238125"/>
                </a:cubicBezTo>
                <a:cubicBezTo>
                  <a:pt x="52388" y="153988"/>
                  <a:pt x="50800" y="79375"/>
                  <a:pt x="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77" name="Straight Connector 1876"/>
          <p:cNvCxnSpPr/>
          <p:nvPr/>
        </p:nvCxnSpPr>
        <p:spPr>
          <a:xfrm flipV="1">
            <a:off x="23602953" y="6461612"/>
            <a:ext cx="88831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9" name="Straight Connector 1878"/>
          <p:cNvCxnSpPr/>
          <p:nvPr/>
        </p:nvCxnSpPr>
        <p:spPr>
          <a:xfrm flipV="1">
            <a:off x="20076947" y="3533778"/>
            <a:ext cx="228600" cy="66675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1" name="Freeform 1880"/>
          <p:cNvSpPr/>
          <p:nvPr/>
        </p:nvSpPr>
        <p:spPr>
          <a:xfrm>
            <a:off x="16278228" y="3400428"/>
            <a:ext cx="3714750" cy="244371"/>
          </a:xfrm>
          <a:custGeom>
            <a:avLst/>
            <a:gdLst>
              <a:gd name="connsiteX0" fmla="*/ 3790950 w 3790950"/>
              <a:gd name="connsiteY0" fmla="*/ 114300 h 352425"/>
              <a:gd name="connsiteX1" fmla="*/ 3381375 w 3790950"/>
              <a:gd name="connsiteY1" fmla="*/ 161925 h 352425"/>
              <a:gd name="connsiteX2" fmla="*/ 3019425 w 3790950"/>
              <a:gd name="connsiteY2" fmla="*/ 0 h 352425"/>
              <a:gd name="connsiteX3" fmla="*/ 2295525 w 3790950"/>
              <a:gd name="connsiteY3" fmla="*/ 314325 h 352425"/>
              <a:gd name="connsiteX4" fmla="*/ 1933575 w 3790950"/>
              <a:gd name="connsiteY4" fmla="*/ 352425 h 352425"/>
              <a:gd name="connsiteX5" fmla="*/ 0 w 3790950"/>
              <a:gd name="connsiteY5" fmla="*/ 76200 h 352425"/>
              <a:gd name="connsiteX0" fmla="*/ 3790950 w 3790950"/>
              <a:gd name="connsiteY0" fmla="*/ 114300 h 314325"/>
              <a:gd name="connsiteX1" fmla="*/ 3381375 w 3790950"/>
              <a:gd name="connsiteY1" fmla="*/ 161925 h 314325"/>
              <a:gd name="connsiteX2" fmla="*/ 3019425 w 3790950"/>
              <a:gd name="connsiteY2" fmla="*/ 0 h 314325"/>
              <a:gd name="connsiteX3" fmla="*/ 2295525 w 3790950"/>
              <a:gd name="connsiteY3" fmla="*/ 314325 h 314325"/>
              <a:gd name="connsiteX4" fmla="*/ 1295400 w 3790950"/>
              <a:gd name="connsiteY4" fmla="*/ 266700 h 314325"/>
              <a:gd name="connsiteX5" fmla="*/ 0 w 3790950"/>
              <a:gd name="connsiteY5" fmla="*/ 76200 h 314325"/>
              <a:gd name="connsiteX0" fmla="*/ 3790950 w 3790950"/>
              <a:gd name="connsiteY0" fmla="*/ 114300 h 331307"/>
              <a:gd name="connsiteX1" fmla="*/ 3381375 w 3790950"/>
              <a:gd name="connsiteY1" fmla="*/ 161925 h 331307"/>
              <a:gd name="connsiteX2" fmla="*/ 3019425 w 3790950"/>
              <a:gd name="connsiteY2" fmla="*/ 0 h 331307"/>
              <a:gd name="connsiteX3" fmla="*/ 2295525 w 3790950"/>
              <a:gd name="connsiteY3" fmla="*/ 314325 h 331307"/>
              <a:gd name="connsiteX4" fmla="*/ 1295400 w 3790950"/>
              <a:gd name="connsiteY4" fmla="*/ 266700 h 331307"/>
              <a:gd name="connsiteX5" fmla="*/ 0 w 3790950"/>
              <a:gd name="connsiteY5" fmla="*/ 76200 h 331307"/>
              <a:gd name="connsiteX0" fmla="*/ 3790950 w 3790950"/>
              <a:gd name="connsiteY0" fmla="*/ 114300 h 331307"/>
              <a:gd name="connsiteX1" fmla="*/ 3381375 w 3790950"/>
              <a:gd name="connsiteY1" fmla="*/ 161925 h 331307"/>
              <a:gd name="connsiteX2" fmla="*/ 3019425 w 3790950"/>
              <a:gd name="connsiteY2" fmla="*/ 0 h 331307"/>
              <a:gd name="connsiteX3" fmla="*/ 2295525 w 3790950"/>
              <a:gd name="connsiteY3" fmla="*/ 314325 h 331307"/>
              <a:gd name="connsiteX4" fmla="*/ 1295400 w 3790950"/>
              <a:gd name="connsiteY4" fmla="*/ 266700 h 331307"/>
              <a:gd name="connsiteX5" fmla="*/ 0 w 3790950"/>
              <a:gd name="connsiteY5" fmla="*/ 76200 h 331307"/>
              <a:gd name="connsiteX0" fmla="*/ 3790950 w 3790950"/>
              <a:gd name="connsiteY0" fmla="*/ 116904 h 333911"/>
              <a:gd name="connsiteX1" fmla="*/ 3381375 w 3790950"/>
              <a:gd name="connsiteY1" fmla="*/ 164529 h 333911"/>
              <a:gd name="connsiteX2" fmla="*/ 3019425 w 3790950"/>
              <a:gd name="connsiteY2" fmla="*/ 2604 h 333911"/>
              <a:gd name="connsiteX3" fmla="*/ 2295525 w 3790950"/>
              <a:gd name="connsiteY3" fmla="*/ 316929 h 333911"/>
              <a:gd name="connsiteX4" fmla="*/ 1295400 w 3790950"/>
              <a:gd name="connsiteY4" fmla="*/ 269304 h 333911"/>
              <a:gd name="connsiteX5" fmla="*/ 0 w 3790950"/>
              <a:gd name="connsiteY5" fmla="*/ 78804 h 333911"/>
              <a:gd name="connsiteX0" fmla="*/ 3790950 w 3790950"/>
              <a:gd name="connsiteY0" fmla="*/ 116904 h 333911"/>
              <a:gd name="connsiteX1" fmla="*/ 3381375 w 3790950"/>
              <a:gd name="connsiteY1" fmla="*/ 164529 h 333911"/>
              <a:gd name="connsiteX2" fmla="*/ 3019425 w 3790950"/>
              <a:gd name="connsiteY2" fmla="*/ 2604 h 333911"/>
              <a:gd name="connsiteX3" fmla="*/ 2295525 w 3790950"/>
              <a:gd name="connsiteY3" fmla="*/ 316929 h 333911"/>
              <a:gd name="connsiteX4" fmla="*/ 1295400 w 3790950"/>
              <a:gd name="connsiteY4" fmla="*/ 269304 h 333911"/>
              <a:gd name="connsiteX5" fmla="*/ 0 w 3790950"/>
              <a:gd name="connsiteY5" fmla="*/ 78804 h 333911"/>
              <a:gd name="connsiteX0" fmla="*/ 3790950 w 3790950"/>
              <a:gd name="connsiteY0" fmla="*/ 38100 h 244371"/>
              <a:gd name="connsiteX1" fmla="*/ 3381375 w 3790950"/>
              <a:gd name="connsiteY1" fmla="*/ 85725 h 244371"/>
              <a:gd name="connsiteX2" fmla="*/ 2819400 w 3790950"/>
              <a:gd name="connsiteY2" fmla="*/ 76200 h 244371"/>
              <a:gd name="connsiteX3" fmla="*/ 2295525 w 3790950"/>
              <a:gd name="connsiteY3" fmla="*/ 238125 h 244371"/>
              <a:gd name="connsiteX4" fmla="*/ 1295400 w 3790950"/>
              <a:gd name="connsiteY4" fmla="*/ 190500 h 244371"/>
              <a:gd name="connsiteX5" fmla="*/ 0 w 3790950"/>
              <a:gd name="connsiteY5" fmla="*/ 0 h 244371"/>
              <a:gd name="connsiteX0" fmla="*/ 3790950 w 3790950"/>
              <a:gd name="connsiteY0" fmla="*/ 38100 h 244371"/>
              <a:gd name="connsiteX1" fmla="*/ 3419475 w 3790950"/>
              <a:gd name="connsiteY1" fmla="*/ 104775 h 244371"/>
              <a:gd name="connsiteX2" fmla="*/ 2819400 w 3790950"/>
              <a:gd name="connsiteY2" fmla="*/ 76200 h 244371"/>
              <a:gd name="connsiteX3" fmla="*/ 2295525 w 3790950"/>
              <a:gd name="connsiteY3" fmla="*/ 238125 h 244371"/>
              <a:gd name="connsiteX4" fmla="*/ 1295400 w 3790950"/>
              <a:gd name="connsiteY4" fmla="*/ 190500 h 244371"/>
              <a:gd name="connsiteX5" fmla="*/ 0 w 3790950"/>
              <a:gd name="connsiteY5" fmla="*/ 0 h 244371"/>
              <a:gd name="connsiteX0" fmla="*/ 3714750 w 3714750"/>
              <a:gd name="connsiteY0" fmla="*/ 47625 h 244371"/>
              <a:gd name="connsiteX1" fmla="*/ 3419475 w 3714750"/>
              <a:gd name="connsiteY1" fmla="*/ 104775 h 244371"/>
              <a:gd name="connsiteX2" fmla="*/ 2819400 w 3714750"/>
              <a:gd name="connsiteY2" fmla="*/ 76200 h 244371"/>
              <a:gd name="connsiteX3" fmla="*/ 2295525 w 3714750"/>
              <a:gd name="connsiteY3" fmla="*/ 238125 h 244371"/>
              <a:gd name="connsiteX4" fmla="*/ 1295400 w 3714750"/>
              <a:gd name="connsiteY4" fmla="*/ 190500 h 244371"/>
              <a:gd name="connsiteX5" fmla="*/ 0 w 3714750"/>
              <a:gd name="connsiteY5" fmla="*/ 0 h 244371"/>
              <a:gd name="connsiteX0" fmla="*/ 3714750 w 3714750"/>
              <a:gd name="connsiteY0" fmla="*/ 47625 h 244371"/>
              <a:gd name="connsiteX1" fmla="*/ 3419475 w 3714750"/>
              <a:gd name="connsiteY1" fmla="*/ 104775 h 244371"/>
              <a:gd name="connsiteX2" fmla="*/ 2819400 w 3714750"/>
              <a:gd name="connsiteY2" fmla="*/ 76200 h 244371"/>
              <a:gd name="connsiteX3" fmla="*/ 2295525 w 3714750"/>
              <a:gd name="connsiteY3" fmla="*/ 238125 h 244371"/>
              <a:gd name="connsiteX4" fmla="*/ 1295400 w 3714750"/>
              <a:gd name="connsiteY4" fmla="*/ 190500 h 244371"/>
              <a:gd name="connsiteX5" fmla="*/ 0 w 3714750"/>
              <a:gd name="connsiteY5" fmla="*/ 0 h 24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4750" h="244371">
                <a:moveTo>
                  <a:pt x="3714750" y="47625"/>
                </a:moveTo>
                <a:cubicBezTo>
                  <a:pt x="3587750" y="92075"/>
                  <a:pt x="3568700" y="100012"/>
                  <a:pt x="3419475" y="104775"/>
                </a:cubicBezTo>
                <a:cubicBezTo>
                  <a:pt x="3270250" y="109538"/>
                  <a:pt x="3006725" y="53975"/>
                  <a:pt x="2819400" y="76200"/>
                </a:cubicBezTo>
                <a:cubicBezTo>
                  <a:pt x="2632075" y="98425"/>
                  <a:pt x="2549525" y="219075"/>
                  <a:pt x="2295525" y="238125"/>
                </a:cubicBezTo>
                <a:cubicBezTo>
                  <a:pt x="2041525" y="257175"/>
                  <a:pt x="1677987" y="230187"/>
                  <a:pt x="1295400" y="190500"/>
                </a:cubicBezTo>
                <a:cubicBezTo>
                  <a:pt x="912813" y="150813"/>
                  <a:pt x="431800" y="63500"/>
                  <a:pt x="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82" name="Straight Connector 1881"/>
          <p:cNvCxnSpPr/>
          <p:nvPr/>
        </p:nvCxnSpPr>
        <p:spPr>
          <a:xfrm flipH="1" flipV="1">
            <a:off x="19961094" y="3326680"/>
            <a:ext cx="41562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4" name="Straight Connector 1883"/>
          <p:cNvCxnSpPr/>
          <p:nvPr/>
        </p:nvCxnSpPr>
        <p:spPr>
          <a:xfrm flipV="1">
            <a:off x="16270434" y="3287354"/>
            <a:ext cx="45894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7" name="Freeform 1886"/>
          <p:cNvSpPr/>
          <p:nvPr/>
        </p:nvSpPr>
        <p:spPr>
          <a:xfrm>
            <a:off x="13515977" y="3371853"/>
            <a:ext cx="2628900" cy="560142"/>
          </a:xfrm>
          <a:custGeom>
            <a:avLst/>
            <a:gdLst>
              <a:gd name="connsiteX0" fmla="*/ 2628900 w 2628900"/>
              <a:gd name="connsiteY0" fmla="*/ 9525 h 533400"/>
              <a:gd name="connsiteX1" fmla="*/ 2000250 w 2628900"/>
              <a:gd name="connsiteY1" fmla="*/ 447675 h 533400"/>
              <a:gd name="connsiteX2" fmla="*/ 1057275 w 2628900"/>
              <a:gd name="connsiteY2" fmla="*/ 533400 h 533400"/>
              <a:gd name="connsiteX3" fmla="*/ 304800 w 2628900"/>
              <a:gd name="connsiteY3" fmla="*/ 57150 h 533400"/>
              <a:gd name="connsiteX4" fmla="*/ 0 w 2628900"/>
              <a:gd name="connsiteY4" fmla="*/ 0 h 533400"/>
              <a:gd name="connsiteX0" fmla="*/ 2628900 w 2628900"/>
              <a:gd name="connsiteY0" fmla="*/ 9525 h 533400"/>
              <a:gd name="connsiteX1" fmla="*/ 2000250 w 2628900"/>
              <a:gd name="connsiteY1" fmla="*/ 447675 h 533400"/>
              <a:gd name="connsiteX2" fmla="*/ 1057275 w 2628900"/>
              <a:gd name="connsiteY2" fmla="*/ 533400 h 533400"/>
              <a:gd name="connsiteX3" fmla="*/ 304800 w 2628900"/>
              <a:gd name="connsiteY3" fmla="*/ 57150 h 533400"/>
              <a:gd name="connsiteX4" fmla="*/ 0 w 2628900"/>
              <a:gd name="connsiteY4" fmla="*/ 0 h 533400"/>
              <a:gd name="connsiteX0" fmla="*/ 2628900 w 2628900"/>
              <a:gd name="connsiteY0" fmla="*/ 9525 h 560142"/>
              <a:gd name="connsiteX1" fmla="*/ 2000250 w 2628900"/>
              <a:gd name="connsiteY1" fmla="*/ 447675 h 560142"/>
              <a:gd name="connsiteX2" fmla="*/ 1057275 w 2628900"/>
              <a:gd name="connsiteY2" fmla="*/ 533400 h 560142"/>
              <a:gd name="connsiteX3" fmla="*/ 304800 w 2628900"/>
              <a:gd name="connsiteY3" fmla="*/ 57150 h 560142"/>
              <a:gd name="connsiteX4" fmla="*/ 0 w 2628900"/>
              <a:gd name="connsiteY4" fmla="*/ 0 h 560142"/>
              <a:gd name="connsiteX0" fmla="*/ 2628900 w 2628900"/>
              <a:gd name="connsiteY0" fmla="*/ 9525 h 560142"/>
              <a:gd name="connsiteX1" fmla="*/ 2000250 w 2628900"/>
              <a:gd name="connsiteY1" fmla="*/ 447675 h 560142"/>
              <a:gd name="connsiteX2" fmla="*/ 1057275 w 2628900"/>
              <a:gd name="connsiteY2" fmla="*/ 533400 h 560142"/>
              <a:gd name="connsiteX3" fmla="*/ 304800 w 2628900"/>
              <a:gd name="connsiteY3" fmla="*/ 57150 h 560142"/>
              <a:gd name="connsiteX4" fmla="*/ 0 w 2628900"/>
              <a:gd name="connsiteY4" fmla="*/ 0 h 560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900" h="560142">
                <a:moveTo>
                  <a:pt x="2628900" y="9525"/>
                </a:moveTo>
                <a:cubicBezTo>
                  <a:pt x="2419350" y="155575"/>
                  <a:pt x="2262187" y="360363"/>
                  <a:pt x="2000250" y="447675"/>
                </a:cubicBezTo>
                <a:cubicBezTo>
                  <a:pt x="1738313" y="534987"/>
                  <a:pt x="1339850" y="598488"/>
                  <a:pt x="1057275" y="533400"/>
                </a:cubicBezTo>
                <a:cubicBezTo>
                  <a:pt x="774700" y="468313"/>
                  <a:pt x="481012" y="146050"/>
                  <a:pt x="304800" y="57150"/>
                </a:cubicBezTo>
                <a:cubicBezTo>
                  <a:pt x="128588" y="-31750"/>
                  <a:pt x="101600" y="19050"/>
                  <a:pt x="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88" name="Straight Connector 1887"/>
          <p:cNvCxnSpPr/>
          <p:nvPr/>
        </p:nvCxnSpPr>
        <p:spPr>
          <a:xfrm flipH="1" flipV="1">
            <a:off x="13477877" y="3257553"/>
            <a:ext cx="47625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0" name="Straight Connector 1889"/>
          <p:cNvCxnSpPr/>
          <p:nvPr/>
        </p:nvCxnSpPr>
        <p:spPr>
          <a:xfrm flipH="1" flipV="1">
            <a:off x="16030578" y="3279055"/>
            <a:ext cx="161951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2" name="Freeform 1891"/>
          <p:cNvSpPr/>
          <p:nvPr/>
        </p:nvSpPr>
        <p:spPr>
          <a:xfrm>
            <a:off x="10544177" y="3151160"/>
            <a:ext cx="2781300" cy="1392268"/>
          </a:xfrm>
          <a:custGeom>
            <a:avLst/>
            <a:gdLst>
              <a:gd name="connsiteX0" fmla="*/ 2781300 w 2781300"/>
              <a:gd name="connsiteY0" fmla="*/ 209550 h 1371600"/>
              <a:gd name="connsiteX1" fmla="*/ 2352675 w 2781300"/>
              <a:gd name="connsiteY1" fmla="*/ 76200 h 1371600"/>
              <a:gd name="connsiteX2" fmla="*/ 1809750 w 2781300"/>
              <a:gd name="connsiteY2" fmla="*/ 0 h 1371600"/>
              <a:gd name="connsiteX3" fmla="*/ 1266825 w 2781300"/>
              <a:gd name="connsiteY3" fmla="*/ 323850 h 1371600"/>
              <a:gd name="connsiteX4" fmla="*/ 800100 w 2781300"/>
              <a:gd name="connsiteY4" fmla="*/ 600075 h 1371600"/>
              <a:gd name="connsiteX5" fmla="*/ 0 w 2781300"/>
              <a:gd name="connsiteY5" fmla="*/ 1371600 h 1371600"/>
              <a:gd name="connsiteX0" fmla="*/ 2781300 w 2781300"/>
              <a:gd name="connsiteY0" fmla="*/ 220843 h 1382893"/>
              <a:gd name="connsiteX1" fmla="*/ 2352675 w 2781300"/>
              <a:gd name="connsiteY1" fmla="*/ 87493 h 1382893"/>
              <a:gd name="connsiteX2" fmla="*/ 1809750 w 2781300"/>
              <a:gd name="connsiteY2" fmla="*/ 11293 h 1382893"/>
              <a:gd name="connsiteX3" fmla="*/ 1266825 w 2781300"/>
              <a:gd name="connsiteY3" fmla="*/ 335143 h 1382893"/>
              <a:gd name="connsiteX4" fmla="*/ 800100 w 2781300"/>
              <a:gd name="connsiteY4" fmla="*/ 611368 h 1382893"/>
              <a:gd name="connsiteX5" fmla="*/ 0 w 2781300"/>
              <a:gd name="connsiteY5" fmla="*/ 1382893 h 1382893"/>
              <a:gd name="connsiteX0" fmla="*/ 2781300 w 2781300"/>
              <a:gd name="connsiteY0" fmla="*/ 248127 h 1410177"/>
              <a:gd name="connsiteX1" fmla="*/ 2352675 w 2781300"/>
              <a:gd name="connsiteY1" fmla="*/ 114777 h 1410177"/>
              <a:gd name="connsiteX2" fmla="*/ 1809750 w 2781300"/>
              <a:gd name="connsiteY2" fmla="*/ 38577 h 1410177"/>
              <a:gd name="connsiteX3" fmla="*/ 1266825 w 2781300"/>
              <a:gd name="connsiteY3" fmla="*/ 362427 h 1410177"/>
              <a:gd name="connsiteX4" fmla="*/ 800100 w 2781300"/>
              <a:gd name="connsiteY4" fmla="*/ 638652 h 1410177"/>
              <a:gd name="connsiteX5" fmla="*/ 0 w 2781300"/>
              <a:gd name="connsiteY5" fmla="*/ 1410177 h 1410177"/>
              <a:gd name="connsiteX0" fmla="*/ 2781300 w 2781300"/>
              <a:gd name="connsiteY0" fmla="*/ 248127 h 1410177"/>
              <a:gd name="connsiteX1" fmla="*/ 2352675 w 2781300"/>
              <a:gd name="connsiteY1" fmla="*/ 114777 h 1410177"/>
              <a:gd name="connsiteX2" fmla="*/ 1809750 w 2781300"/>
              <a:gd name="connsiteY2" fmla="*/ 38577 h 1410177"/>
              <a:gd name="connsiteX3" fmla="*/ 1266825 w 2781300"/>
              <a:gd name="connsiteY3" fmla="*/ 362427 h 1410177"/>
              <a:gd name="connsiteX4" fmla="*/ 800100 w 2781300"/>
              <a:gd name="connsiteY4" fmla="*/ 638652 h 1410177"/>
              <a:gd name="connsiteX5" fmla="*/ 0 w 2781300"/>
              <a:gd name="connsiteY5" fmla="*/ 1410177 h 1410177"/>
              <a:gd name="connsiteX0" fmla="*/ 2781300 w 2781300"/>
              <a:gd name="connsiteY0" fmla="*/ 248127 h 1410177"/>
              <a:gd name="connsiteX1" fmla="*/ 2352675 w 2781300"/>
              <a:gd name="connsiteY1" fmla="*/ 114777 h 1410177"/>
              <a:gd name="connsiteX2" fmla="*/ 1809750 w 2781300"/>
              <a:gd name="connsiteY2" fmla="*/ 38577 h 1410177"/>
              <a:gd name="connsiteX3" fmla="*/ 1266825 w 2781300"/>
              <a:gd name="connsiteY3" fmla="*/ 362427 h 1410177"/>
              <a:gd name="connsiteX4" fmla="*/ 800100 w 2781300"/>
              <a:gd name="connsiteY4" fmla="*/ 638652 h 1410177"/>
              <a:gd name="connsiteX5" fmla="*/ 0 w 2781300"/>
              <a:gd name="connsiteY5" fmla="*/ 1410177 h 1410177"/>
              <a:gd name="connsiteX0" fmla="*/ 2781300 w 2781300"/>
              <a:gd name="connsiteY0" fmla="*/ 248127 h 1410177"/>
              <a:gd name="connsiteX1" fmla="*/ 2352675 w 2781300"/>
              <a:gd name="connsiteY1" fmla="*/ 114777 h 1410177"/>
              <a:gd name="connsiteX2" fmla="*/ 1809750 w 2781300"/>
              <a:gd name="connsiteY2" fmla="*/ 38577 h 1410177"/>
              <a:gd name="connsiteX3" fmla="*/ 1266825 w 2781300"/>
              <a:gd name="connsiteY3" fmla="*/ 362427 h 1410177"/>
              <a:gd name="connsiteX4" fmla="*/ 552450 w 2781300"/>
              <a:gd name="connsiteY4" fmla="*/ 886302 h 1410177"/>
              <a:gd name="connsiteX5" fmla="*/ 0 w 2781300"/>
              <a:gd name="connsiteY5" fmla="*/ 1410177 h 1410177"/>
              <a:gd name="connsiteX0" fmla="*/ 2781300 w 2781300"/>
              <a:gd name="connsiteY0" fmla="*/ 256357 h 1418407"/>
              <a:gd name="connsiteX1" fmla="*/ 2352675 w 2781300"/>
              <a:gd name="connsiteY1" fmla="*/ 123007 h 1418407"/>
              <a:gd name="connsiteX2" fmla="*/ 1714500 w 2781300"/>
              <a:gd name="connsiteY2" fmla="*/ 37282 h 1418407"/>
              <a:gd name="connsiteX3" fmla="*/ 1266825 w 2781300"/>
              <a:gd name="connsiteY3" fmla="*/ 370657 h 1418407"/>
              <a:gd name="connsiteX4" fmla="*/ 552450 w 2781300"/>
              <a:gd name="connsiteY4" fmla="*/ 894532 h 1418407"/>
              <a:gd name="connsiteX5" fmla="*/ 0 w 2781300"/>
              <a:gd name="connsiteY5" fmla="*/ 1418407 h 1418407"/>
              <a:gd name="connsiteX0" fmla="*/ 2781300 w 2781300"/>
              <a:gd name="connsiteY0" fmla="*/ 233179 h 1395229"/>
              <a:gd name="connsiteX1" fmla="*/ 2352675 w 2781300"/>
              <a:gd name="connsiteY1" fmla="*/ 99829 h 1395229"/>
              <a:gd name="connsiteX2" fmla="*/ 1714500 w 2781300"/>
              <a:gd name="connsiteY2" fmla="*/ 14104 h 1395229"/>
              <a:gd name="connsiteX3" fmla="*/ 1266825 w 2781300"/>
              <a:gd name="connsiteY3" fmla="*/ 347479 h 1395229"/>
              <a:gd name="connsiteX4" fmla="*/ 552450 w 2781300"/>
              <a:gd name="connsiteY4" fmla="*/ 871354 h 1395229"/>
              <a:gd name="connsiteX5" fmla="*/ 0 w 2781300"/>
              <a:gd name="connsiteY5" fmla="*/ 1395229 h 1395229"/>
              <a:gd name="connsiteX0" fmla="*/ 2781300 w 2781300"/>
              <a:gd name="connsiteY0" fmla="*/ 230218 h 1392268"/>
              <a:gd name="connsiteX1" fmla="*/ 2352675 w 2781300"/>
              <a:gd name="connsiteY1" fmla="*/ 96868 h 1392268"/>
              <a:gd name="connsiteX2" fmla="*/ 1714500 w 2781300"/>
              <a:gd name="connsiteY2" fmla="*/ 11143 h 1392268"/>
              <a:gd name="connsiteX3" fmla="*/ 1171575 w 2781300"/>
              <a:gd name="connsiteY3" fmla="*/ 354043 h 1392268"/>
              <a:gd name="connsiteX4" fmla="*/ 552450 w 2781300"/>
              <a:gd name="connsiteY4" fmla="*/ 868393 h 1392268"/>
              <a:gd name="connsiteX5" fmla="*/ 0 w 2781300"/>
              <a:gd name="connsiteY5" fmla="*/ 1392268 h 1392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81300" h="1392268">
                <a:moveTo>
                  <a:pt x="2781300" y="230218"/>
                </a:moveTo>
                <a:cubicBezTo>
                  <a:pt x="2638425" y="185768"/>
                  <a:pt x="2530475" y="133381"/>
                  <a:pt x="2352675" y="96868"/>
                </a:cubicBezTo>
                <a:cubicBezTo>
                  <a:pt x="2174875" y="60355"/>
                  <a:pt x="1911350" y="-31719"/>
                  <a:pt x="1714500" y="11143"/>
                </a:cubicBezTo>
                <a:cubicBezTo>
                  <a:pt x="1517650" y="54005"/>
                  <a:pt x="1365250" y="211168"/>
                  <a:pt x="1171575" y="354043"/>
                </a:cubicBezTo>
                <a:cubicBezTo>
                  <a:pt x="977900" y="496918"/>
                  <a:pt x="747712" y="695356"/>
                  <a:pt x="552450" y="868393"/>
                </a:cubicBezTo>
                <a:cubicBezTo>
                  <a:pt x="357188" y="1041430"/>
                  <a:pt x="184150" y="1217643"/>
                  <a:pt x="0" y="1392268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893" name="Straight Connector 1892"/>
          <p:cNvCxnSpPr/>
          <p:nvPr/>
        </p:nvCxnSpPr>
        <p:spPr>
          <a:xfrm flipV="1">
            <a:off x="13285646" y="3257553"/>
            <a:ext cx="58882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5" name="Straight Connector 1894"/>
          <p:cNvCxnSpPr/>
          <p:nvPr/>
        </p:nvCxnSpPr>
        <p:spPr>
          <a:xfrm flipH="1" flipV="1">
            <a:off x="10463201" y="4423497"/>
            <a:ext cx="161951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6" name="Freeform 1895"/>
          <p:cNvSpPr/>
          <p:nvPr/>
        </p:nvSpPr>
        <p:spPr>
          <a:xfrm>
            <a:off x="8436079" y="9196676"/>
            <a:ext cx="1251575" cy="3800869"/>
          </a:xfrm>
          <a:custGeom>
            <a:avLst/>
            <a:gdLst>
              <a:gd name="connsiteX0" fmla="*/ 1268362 w 1268362"/>
              <a:gd name="connsiteY0" fmla="*/ 5043948 h 5043948"/>
              <a:gd name="connsiteX1" fmla="*/ 1268362 w 1268362"/>
              <a:gd name="connsiteY1" fmla="*/ 3893574 h 5043948"/>
              <a:gd name="connsiteX2" fmla="*/ 1032388 w 1268362"/>
              <a:gd name="connsiteY2" fmla="*/ 2654710 h 5043948"/>
              <a:gd name="connsiteX3" fmla="*/ 530942 w 1268362"/>
              <a:gd name="connsiteY3" fmla="*/ 1415845 h 5043948"/>
              <a:gd name="connsiteX4" fmla="*/ 0 w 1268362"/>
              <a:gd name="connsiteY4" fmla="*/ 0 h 5043948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1268362 w 1405095"/>
              <a:gd name="connsiteY1" fmla="*/ 3893574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05095 w 1405095"/>
              <a:gd name="connsiteY0" fmla="*/ 5095223 h 5095223"/>
              <a:gd name="connsiteX1" fmla="*/ 815435 w 1405095"/>
              <a:gd name="connsiteY1" fmla="*/ 4030307 h 5095223"/>
              <a:gd name="connsiteX2" fmla="*/ 1032388 w 1405095"/>
              <a:gd name="connsiteY2" fmla="*/ 2654710 h 5095223"/>
              <a:gd name="connsiteX3" fmla="*/ 530942 w 1405095"/>
              <a:gd name="connsiteY3" fmla="*/ 1415845 h 5095223"/>
              <a:gd name="connsiteX4" fmla="*/ 0 w 1405095"/>
              <a:gd name="connsiteY4" fmla="*/ 0 h 5095223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1032388 w 1456370"/>
              <a:gd name="connsiteY2" fmla="*/ 265471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305995 w 1456370"/>
              <a:gd name="connsiteY2" fmla="*/ 2577798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530942 w 1456370"/>
              <a:gd name="connsiteY3" fmla="*/ 1415845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66023 w 1456370"/>
              <a:gd name="connsiteY3" fmla="*/ 1458574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163474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97449 w 1456370"/>
              <a:gd name="connsiteY2" fmla="*/ 2594890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15435 w 1456370"/>
              <a:gd name="connsiteY1" fmla="*/ 4030307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1456370 w 1456370"/>
              <a:gd name="connsiteY0" fmla="*/ 5137952 h 5137952"/>
              <a:gd name="connsiteX1" fmla="*/ 892347 w 1456370"/>
              <a:gd name="connsiteY1" fmla="*/ 4021761 h 5137952"/>
              <a:gd name="connsiteX2" fmla="*/ 220537 w 1456370"/>
              <a:gd name="connsiteY2" fmla="*/ 2543615 h 5137952"/>
              <a:gd name="connsiteX3" fmla="*/ 231841 w 1456370"/>
              <a:gd name="connsiteY3" fmla="*/ 1441482 h 5137952"/>
              <a:gd name="connsiteX4" fmla="*/ 0 w 1456370"/>
              <a:gd name="connsiteY4" fmla="*/ 0 h 5137952"/>
              <a:gd name="connsiteX0" fmla="*/ 892347 w 892347"/>
              <a:gd name="connsiteY0" fmla="*/ 4021761 h 4021761"/>
              <a:gd name="connsiteX1" fmla="*/ 220537 w 892347"/>
              <a:gd name="connsiteY1" fmla="*/ 2543615 h 4021761"/>
              <a:gd name="connsiteX2" fmla="*/ 231841 w 892347"/>
              <a:gd name="connsiteY2" fmla="*/ 1441482 h 4021761"/>
              <a:gd name="connsiteX3" fmla="*/ 0 w 892347"/>
              <a:gd name="connsiteY3" fmla="*/ 0 h 4021761"/>
              <a:gd name="connsiteX0" fmla="*/ 1610804 w 1610804"/>
              <a:gd name="connsiteY0" fmla="*/ 2552190 h 2579712"/>
              <a:gd name="connsiteX1" fmla="*/ 220537 w 1610804"/>
              <a:gd name="connsiteY1" fmla="*/ 2543615 h 2579712"/>
              <a:gd name="connsiteX2" fmla="*/ 231841 w 1610804"/>
              <a:gd name="connsiteY2" fmla="*/ 1441482 h 2579712"/>
              <a:gd name="connsiteX3" fmla="*/ 0 w 1610804"/>
              <a:gd name="connsiteY3" fmla="*/ 0 h 2579712"/>
              <a:gd name="connsiteX0" fmla="*/ 1610804 w 1610804"/>
              <a:gd name="connsiteY0" fmla="*/ 2552190 h 3800868"/>
              <a:gd name="connsiteX1" fmla="*/ 936520 w 1610804"/>
              <a:gd name="connsiteY1" fmla="*/ 3800867 h 3800868"/>
              <a:gd name="connsiteX2" fmla="*/ 220537 w 1610804"/>
              <a:gd name="connsiteY2" fmla="*/ 2543615 h 3800868"/>
              <a:gd name="connsiteX3" fmla="*/ 231841 w 1610804"/>
              <a:gd name="connsiteY3" fmla="*/ 1441482 h 3800868"/>
              <a:gd name="connsiteX4" fmla="*/ 0 w 1610804"/>
              <a:gd name="connsiteY4" fmla="*/ 0 h 3800868"/>
              <a:gd name="connsiteX0" fmla="*/ 1251575 w 1251575"/>
              <a:gd name="connsiteY0" fmla="*/ 3237990 h 3800869"/>
              <a:gd name="connsiteX1" fmla="*/ 936520 w 1251575"/>
              <a:gd name="connsiteY1" fmla="*/ 3800867 h 3800869"/>
              <a:gd name="connsiteX2" fmla="*/ 220537 w 1251575"/>
              <a:gd name="connsiteY2" fmla="*/ 2543615 h 3800869"/>
              <a:gd name="connsiteX3" fmla="*/ 231841 w 1251575"/>
              <a:gd name="connsiteY3" fmla="*/ 1441482 h 3800869"/>
              <a:gd name="connsiteX4" fmla="*/ 0 w 1251575"/>
              <a:gd name="connsiteY4" fmla="*/ 0 h 380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575" h="3800869">
                <a:moveTo>
                  <a:pt x="1251575" y="3237990"/>
                </a:moveTo>
                <a:cubicBezTo>
                  <a:pt x="1166409" y="3217503"/>
                  <a:pt x="1168231" y="3802296"/>
                  <a:pt x="936520" y="3800867"/>
                </a:cubicBezTo>
                <a:cubicBezTo>
                  <a:pt x="704809" y="3799438"/>
                  <a:pt x="337984" y="2936846"/>
                  <a:pt x="220537" y="2543615"/>
                </a:cubicBezTo>
                <a:cubicBezTo>
                  <a:pt x="103091" y="2150384"/>
                  <a:pt x="268597" y="1865418"/>
                  <a:pt x="231841" y="1441482"/>
                </a:cubicBezTo>
                <a:cubicBezTo>
                  <a:pt x="195085" y="1017546"/>
                  <a:pt x="176981" y="471948"/>
                  <a:pt x="0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0" name="Straight Connector 1899"/>
          <p:cNvCxnSpPr/>
          <p:nvPr/>
        </p:nvCxnSpPr>
        <p:spPr>
          <a:xfrm flipH="1">
            <a:off x="9851392" y="14294190"/>
            <a:ext cx="40675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1" name="Straight Connector 1900"/>
          <p:cNvCxnSpPr/>
          <p:nvPr/>
        </p:nvCxnSpPr>
        <p:spPr>
          <a:xfrm flipH="1">
            <a:off x="8320272" y="9229462"/>
            <a:ext cx="228600" cy="31102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3" name="Freeform 1902"/>
          <p:cNvSpPr/>
          <p:nvPr/>
        </p:nvSpPr>
        <p:spPr>
          <a:xfrm>
            <a:off x="7875434" y="7492184"/>
            <a:ext cx="442658" cy="1504335"/>
          </a:xfrm>
          <a:custGeom>
            <a:avLst/>
            <a:gdLst>
              <a:gd name="connsiteX0" fmla="*/ 442451 w 442451"/>
              <a:gd name="connsiteY0" fmla="*/ 1504335 h 1504335"/>
              <a:gd name="connsiteX1" fmla="*/ 147484 w 442451"/>
              <a:gd name="connsiteY1" fmla="*/ 1002890 h 1504335"/>
              <a:gd name="connsiteX2" fmla="*/ 0 w 442451"/>
              <a:gd name="connsiteY2" fmla="*/ 294967 h 1504335"/>
              <a:gd name="connsiteX3" fmla="*/ 117987 w 442451"/>
              <a:gd name="connsiteY3" fmla="*/ 0 h 1504335"/>
              <a:gd name="connsiteX0" fmla="*/ 442658 w 442658"/>
              <a:gd name="connsiteY0" fmla="*/ 1504335 h 1504335"/>
              <a:gd name="connsiteX1" fmla="*/ 147691 w 442658"/>
              <a:gd name="connsiteY1" fmla="*/ 1002890 h 1504335"/>
              <a:gd name="connsiteX2" fmla="*/ 207 w 442658"/>
              <a:gd name="connsiteY2" fmla="*/ 294967 h 1504335"/>
              <a:gd name="connsiteX3" fmla="*/ 118194 w 442658"/>
              <a:gd name="connsiteY3" fmla="*/ 0 h 1504335"/>
              <a:gd name="connsiteX0" fmla="*/ 442658 w 442658"/>
              <a:gd name="connsiteY0" fmla="*/ 1504335 h 1504335"/>
              <a:gd name="connsiteX1" fmla="*/ 147691 w 442658"/>
              <a:gd name="connsiteY1" fmla="*/ 1002890 h 1504335"/>
              <a:gd name="connsiteX2" fmla="*/ 207 w 442658"/>
              <a:gd name="connsiteY2" fmla="*/ 294967 h 1504335"/>
              <a:gd name="connsiteX3" fmla="*/ 118194 w 442658"/>
              <a:gd name="connsiteY3" fmla="*/ 0 h 150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658" h="1504335">
                <a:moveTo>
                  <a:pt x="442658" y="1504335"/>
                </a:moveTo>
                <a:cubicBezTo>
                  <a:pt x="344336" y="1337187"/>
                  <a:pt x="221433" y="1204451"/>
                  <a:pt x="147691" y="1002890"/>
                </a:cubicBezTo>
                <a:cubicBezTo>
                  <a:pt x="73949" y="801329"/>
                  <a:pt x="5123" y="462115"/>
                  <a:pt x="207" y="294967"/>
                </a:cubicBezTo>
                <a:cubicBezTo>
                  <a:pt x="-4709" y="127819"/>
                  <a:pt x="78865" y="98322"/>
                  <a:pt x="118194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4" name="Straight Connector 1903"/>
          <p:cNvCxnSpPr/>
          <p:nvPr/>
        </p:nvCxnSpPr>
        <p:spPr>
          <a:xfrm flipH="1">
            <a:off x="8205972" y="8924929"/>
            <a:ext cx="228600" cy="146038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6" name="Straight Connector 1905"/>
          <p:cNvCxnSpPr/>
          <p:nvPr/>
        </p:nvCxnSpPr>
        <p:spPr>
          <a:xfrm flipH="1" flipV="1">
            <a:off x="7884958" y="7422404"/>
            <a:ext cx="228600" cy="140449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8" name="Freeform 1907"/>
          <p:cNvSpPr/>
          <p:nvPr/>
        </p:nvSpPr>
        <p:spPr>
          <a:xfrm>
            <a:off x="8086727" y="5857878"/>
            <a:ext cx="714375" cy="1447800"/>
          </a:xfrm>
          <a:custGeom>
            <a:avLst/>
            <a:gdLst>
              <a:gd name="connsiteX0" fmla="*/ 0 w 714375"/>
              <a:gd name="connsiteY0" fmla="*/ 1447800 h 1447800"/>
              <a:gd name="connsiteX1" fmla="*/ 352425 w 714375"/>
              <a:gd name="connsiteY1" fmla="*/ 1066800 h 1447800"/>
              <a:gd name="connsiteX2" fmla="*/ 561975 w 714375"/>
              <a:gd name="connsiteY2" fmla="*/ 733425 h 1447800"/>
              <a:gd name="connsiteX3" fmla="*/ 714375 w 714375"/>
              <a:gd name="connsiteY3" fmla="*/ 0 h 1447800"/>
              <a:gd name="connsiteX0" fmla="*/ 0 w 714375"/>
              <a:gd name="connsiteY0" fmla="*/ 1447800 h 1447800"/>
              <a:gd name="connsiteX1" fmla="*/ 352425 w 714375"/>
              <a:gd name="connsiteY1" fmla="*/ 1066800 h 1447800"/>
              <a:gd name="connsiteX2" fmla="*/ 561975 w 714375"/>
              <a:gd name="connsiteY2" fmla="*/ 733425 h 1447800"/>
              <a:gd name="connsiteX3" fmla="*/ 714375 w 714375"/>
              <a:gd name="connsiteY3" fmla="*/ 0 h 1447800"/>
              <a:gd name="connsiteX0" fmla="*/ 0 w 714375"/>
              <a:gd name="connsiteY0" fmla="*/ 1447800 h 1447800"/>
              <a:gd name="connsiteX1" fmla="*/ 352425 w 714375"/>
              <a:gd name="connsiteY1" fmla="*/ 1066800 h 1447800"/>
              <a:gd name="connsiteX2" fmla="*/ 561975 w 714375"/>
              <a:gd name="connsiteY2" fmla="*/ 733425 h 1447800"/>
              <a:gd name="connsiteX3" fmla="*/ 714375 w 714375"/>
              <a:gd name="connsiteY3" fmla="*/ 0 h 1447800"/>
              <a:gd name="connsiteX0" fmla="*/ 0 w 714375"/>
              <a:gd name="connsiteY0" fmla="*/ 1447800 h 1447800"/>
              <a:gd name="connsiteX1" fmla="*/ 352425 w 714375"/>
              <a:gd name="connsiteY1" fmla="*/ 1066800 h 1447800"/>
              <a:gd name="connsiteX2" fmla="*/ 619125 w 714375"/>
              <a:gd name="connsiteY2" fmla="*/ 561975 h 1447800"/>
              <a:gd name="connsiteX3" fmla="*/ 714375 w 714375"/>
              <a:gd name="connsiteY3" fmla="*/ 0 h 1447800"/>
              <a:gd name="connsiteX0" fmla="*/ 0 w 714375"/>
              <a:gd name="connsiteY0" fmla="*/ 1447800 h 1447800"/>
              <a:gd name="connsiteX1" fmla="*/ 352425 w 714375"/>
              <a:gd name="connsiteY1" fmla="*/ 1066800 h 1447800"/>
              <a:gd name="connsiteX2" fmla="*/ 619125 w 714375"/>
              <a:gd name="connsiteY2" fmla="*/ 561975 h 1447800"/>
              <a:gd name="connsiteX3" fmla="*/ 714375 w 714375"/>
              <a:gd name="connsiteY3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375" h="1447800">
                <a:moveTo>
                  <a:pt x="0" y="1447800"/>
                </a:moveTo>
                <a:cubicBezTo>
                  <a:pt x="117475" y="1320800"/>
                  <a:pt x="249238" y="1214437"/>
                  <a:pt x="352425" y="1066800"/>
                </a:cubicBezTo>
                <a:cubicBezTo>
                  <a:pt x="455612" y="919163"/>
                  <a:pt x="558800" y="758825"/>
                  <a:pt x="619125" y="561975"/>
                </a:cubicBezTo>
                <a:cubicBezTo>
                  <a:pt x="679450" y="365125"/>
                  <a:pt x="682625" y="187325"/>
                  <a:pt x="714375" y="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09" name="Straight Connector 1908"/>
          <p:cNvCxnSpPr/>
          <p:nvPr/>
        </p:nvCxnSpPr>
        <p:spPr>
          <a:xfrm flipH="1" flipV="1">
            <a:off x="7970683" y="7250954"/>
            <a:ext cx="228600" cy="140449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0" name="Straight Connector 1909"/>
          <p:cNvCxnSpPr/>
          <p:nvPr/>
        </p:nvCxnSpPr>
        <p:spPr>
          <a:xfrm flipH="1" flipV="1">
            <a:off x="8669305" y="5832108"/>
            <a:ext cx="232455" cy="12753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2" name="Freeform 1911"/>
          <p:cNvSpPr/>
          <p:nvPr/>
        </p:nvSpPr>
        <p:spPr>
          <a:xfrm>
            <a:off x="8791577" y="4600578"/>
            <a:ext cx="1609725" cy="1066800"/>
          </a:xfrm>
          <a:custGeom>
            <a:avLst/>
            <a:gdLst>
              <a:gd name="connsiteX0" fmla="*/ 1609725 w 1609725"/>
              <a:gd name="connsiteY0" fmla="*/ 0 h 1066800"/>
              <a:gd name="connsiteX1" fmla="*/ 1019175 w 1609725"/>
              <a:gd name="connsiteY1" fmla="*/ 104775 h 1066800"/>
              <a:gd name="connsiteX2" fmla="*/ 342900 w 1609725"/>
              <a:gd name="connsiteY2" fmla="*/ 523875 h 1066800"/>
              <a:gd name="connsiteX3" fmla="*/ 66675 w 1609725"/>
              <a:gd name="connsiteY3" fmla="*/ 838200 h 1066800"/>
              <a:gd name="connsiteX4" fmla="*/ 0 w 1609725"/>
              <a:gd name="connsiteY4" fmla="*/ 1066800 h 1066800"/>
              <a:gd name="connsiteX0" fmla="*/ 1609725 w 1609725"/>
              <a:gd name="connsiteY0" fmla="*/ 0 h 1066800"/>
              <a:gd name="connsiteX1" fmla="*/ 1019175 w 1609725"/>
              <a:gd name="connsiteY1" fmla="*/ 104775 h 1066800"/>
              <a:gd name="connsiteX2" fmla="*/ 342900 w 1609725"/>
              <a:gd name="connsiteY2" fmla="*/ 523875 h 1066800"/>
              <a:gd name="connsiteX3" fmla="*/ 66675 w 1609725"/>
              <a:gd name="connsiteY3" fmla="*/ 838200 h 1066800"/>
              <a:gd name="connsiteX4" fmla="*/ 0 w 1609725"/>
              <a:gd name="connsiteY4" fmla="*/ 1066800 h 1066800"/>
              <a:gd name="connsiteX0" fmla="*/ 1609725 w 1609725"/>
              <a:gd name="connsiteY0" fmla="*/ 0 h 1066800"/>
              <a:gd name="connsiteX1" fmla="*/ 1019175 w 1609725"/>
              <a:gd name="connsiteY1" fmla="*/ 104775 h 1066800"/>
              <a:gd name="connsiteX2" fmla="*/ 342900 w 1609725"/>
              <a:gd name="connsiteY2" fmla="*/ 523875 h 1066800"/>
              <a:gd name="connsiteX3" fmla="*/ 66675 w 1609725"/>
              <a:gd name="connsiteY3" fmla="*/ 838200 h 1066800"/>
              <a:gd name="connsiteX4" fmla="*/ 0 w 1609725"/>
              <a:gd name="connsiteY4" fmla="*/ 1066800 h 1066800"/>
              <a:gd name="connsiteX0" fmla="*/ 1609725 w 1609725"/>
              <a:gd name="connsiteY0" fmla="*/ 0 h 1066800"/>
              <a:gd name="connsiteX1" fmla="*/ 1019175 w 1609725"/>
              <a:gd name="connsiteY1" fmla="*/ 104775 h 1066800"/>
              <a:gd name="connsiteX2" fmla="*/ 342900 w 1609725"/>
              <a:gd name="connsiteY2" fmla="*/ 523875 h 1066800"/>
              <a:gd name="connsiteX3" fmla="*/ 66675 w 1609725"/>
              <a:gd name="connsiteY3" fmla="*/ 838200 h 1066800"/>
              <a:gd name="connsiteX4" fmla="*/ 0 w 1609725"/>
              <a:gd name="connsiteY4" fmla="*/ 10668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9725" h="1066800">
                <a:moveTo>
                  <a:pt x="1609725" y="0"/>
                </a:moveTo>
                <a:cubicBezTo>
                  <a:pt x="1412875" y="34925"/>
                  <a:pt x="1230312" y="17463"/>
                  <a:pt x="1019175" y="104775"/>
                </a:cubicBezTo>
                <a:cubicBezTo>
                  <a:pt x="808038" y="192087"/>
                  <a:pt x="501650" y="401638"/>
                  <a:pt x="342900" y="523875"/>
                </a:cubicBezTo>
                <a:cubicBezTo>
                  <a:pt x="184150" y="646112"/>
                  <a:pt x="123825" y="747713"/>
                  <a:pt x="66675" y="838200"/>
                </a:cubicBezTo>
                <a:cubicBezTo>
                  <a:pt x="9525" y="928687"/>
                  <a:pt x="22225" y="990600"/>
                  <a:pt x="0" y="1066800"/>
                </a:cubicBezTo>
              </a:path>
            </a:pathLst>
          </a:custGeom>
          <a:noFill/>
          <a:ln w="76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cxnSp>
        <p:nvCxnSpPr>
          <p:cNvPr id="1913" name="Straight Connector 1912"/>
          <p:cNvCxnSpPr/>
          <p:nvPr/>
        </p:nvCxnSpPr>
        <p:spPr>
          <a:xfrm flipH="1" flipV="1">
            <a:off x="8669305" y="5670183"/>
            <a:ext cx="232455" cy="12753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4" name="Straight Connector 1913"/>
          <p:cNvCxnSpPr/>
          <p:nvPr/>
        </p:nvCxnSpPr>
        <p:spPr>
          <a:xfrm flipH="1" flipV="1">
            <a:off x="10377477" y="4471122"/>
            <a:ext cx="52387" cy="228600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4596934" y="10884312"/>
            <a:ext cx="160492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F/2/23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7431065" y="10299882"/>
            <a:ext cx="18004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E/2/23</a:t>
            </a:r>
          </a:p>
        </p:txBody>
      </p:sp>
      <p:sp>
        <p:nvSpPr>
          <p:cNvPr id="67" name="TextBox 66"/>
          <p:cNvSpPr txBox="1"/>
          <p:nvPr/>
        </p:nvSpPr>
        <p:spPr>
          <a:xfrm rot="18362937">
            <a:off x="20695271" y="8174328"/>
            <a:ext cx="18341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K/3/23</a:t>
            </a:r>
          </a:p>
        </p:txBody>
      </p:sp>
      <p:sp>
        <p:nvSpPr>
          <p:cNvPr id="68" name="TextBox 67"/>
          <p:cNvSpPr txBox="1"/>
          <p:nvPr/>
        </p:nvSpPr>
        <p:spPr>
          <a:xfrm rot="2452086">
            <a:off x="20465260" y="5247030"/>
            <a:ext cx="167545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I/3/23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7371287" y="3835052"/>
            <a:ext cx="17636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L/3/23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3954224" y="4024793"/>
            <a:ext cx="186621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A/1/23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1300613" y="3701681"/>
            <a:ext cx="182293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C/1/23</a:t>
            </a:r>
          </a:p>
        </p:txBody>
      </p:sp>
      <p:sp>
        <p:nvSpPr>
          <p:cNvPr id="72" name="TextBox 71"/>
          <p:cNvSpPr txBox="1"/>
          <p:nvPr/>
        </p:nvSpPr>
        <p:spPr>
          <a:xfrm rot="19474287">
            <a:off x="9343486" y="5205626"/>
            <a:ext cx="111293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3/Fr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632788" y="6505754"/>
            <a:ext cx="190449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ROK/Fr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163318" y="7805952"/>
            <a:ext cx="111293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2/Fr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669304" y="10936476"/>
            <a:ext cx="111293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1/Fr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9206091" y="6984248"/>
            <a:ext cx="1310241" cy="769441"/>
            <a:chOff x="16577187" y="6946151"/>
            <a:chExt cx="1310239" cy="769441"/>
          </a:xfrm>
        </p:grpSpPr>
        <p:sp>
          <p:nvSpPr>
            <p:cNvPr id="3" name="Isosceles Triangle 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229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2125406" y="11602289"/>
            <a:ext cx="1310241" cy="769441"/>
            <a:chOff x="16577187" y="6946151"/>
            <a:chExt cx="1310239" cy="769441"/>
          </a:xfrm>
        </p:grpSpPr>
        <p:sp>
          <p:nvSpPr>
            <p:cNvPr id="80" name="Isosceles Triangle 79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159</a:t>
              </a: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12871" y="12021389"/>
            <a:ext cx="1310241" cy="769441"/>
            <a:chOff x="16577187" y="6946151"/>
            <a:chExt cx="1310239" cy="769441"/>
          </a:xfrm>
        </p:grpSpPr>
        <p:sp>
          <p:nvSpPr>
            <p:cNvPr id="83" name="Isosceles Triangle 82"/>
            <p:cNvSpPr>
              <a:spLocks noChangeAspect="1"/>
            </p:cNvSpPr>
            <p:nvPr/>
          </p:nvSpPr>
          <p:spPr>
            <a:xfrm>
              <a:off x="16577187" y="7250951"/>
              <a:ext cx="265176" cy="228600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6914084" y="6946151"/>
              <a:ext cx="9733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248</a:t>
              </a:r>
            </a:p>
          </p:txBody>
        </p:sp>
      </p:grpSp>
      <p:sp>
        <p:nvSpPr>
          <p:cNvPr id="11" name="Freeform 10"/>
          <p:cNvSpPr/>
          <p:nvPr/>
        </p:nvSpPr>
        <p:spPr>
          <a:xfrm>
            <a:off x="10154597" y="12989380"/>
            <a:ext cx="2502176" cy="1194458"/>
          </a:xfrm>
          <a:custGeom>
            <a:avLst/>
            <a:gdLst>
              <a:gd name="connsiteX0" fmla="*/ 0 w 1419225"/>
              <a:gd name="connsiteY0" fmla="*/ 2038350 h 2038350"/>
              <a:gd name="connsiteX1" fmla="*/ 533400 w 1419225"/>
              <a:gd name="connsiteY1" fmla="*/ 1352550 h 2038350"/>
              <a:gd name="connsiteX2" fmla="*/ 666750 w 1419225"/>
              <a:gd name="connsiteY2" fmla="*/ 1057275 h 2038350"/>
              <a:gd name="connsiteX3" fmla="*/ 857250 w 1419225"/>
              <a:gd name="connsiteY3" fmla="*/ 238125 h 2038350"/>
              <a:gd name="connsiteX4" fmla="*/ 1419225 w 1419225"/>
              <a:gd name="connsiteY4" fmla="*/ 0 h 2038350"/>
              <a:gd name="connsiteX0" fmla="*/ 0 w 1419225"/>
              <a:gd name="connsiteY0" fmla="*/ 2038350 h 2038350"/>
              <a:gd name="connsiteX1" fmla="*/ 533400 w 1419225"/>
              <a:gd name="connsiteY1" fmla="*/ 1352550 h 2038350"/>
              <a:gd name="connsiteX2" fmla="*/ 666750 w 1419225"/>
              <a:gd name="connsiteY2" fmla="*/ 1057275 h 2038350"/>
              <a:gd name="connsiteX3" fmla="*/ 857250 w 1419225"/>
              <a:gd name="connsiteY3" fmla="*/ 238125 h 2038350"/>
              <a:gd name="connsiteX4" fmla="*/ 1419225 w 1419225"/>
              <a:gd name="connsiteY4" fmla="*/ 0 h 2038350"/>
              <a:gd name="connsiteX0" fmla="*/ 0 w 1419225"/>
              <a:gd name="connsiteY0" fmla="*/ 2038350 h 2038350"/>
              <a:gd name="connsiteX1" fmla="*/ 533400 w 1419225"/>
              <a:gd name="connsiteY1" fmla="*/ 1352550 h 2038350"/>
              <a:gd name="connsiteX2" fmla="*/ 666750 w 1419225"/>
              <a:gd name="connsiteY2" fmla="*/ 1057275 h 2038350"/>
              <a:gd name="connsiteX3" fmla="*/ 857250 w 1419225"/>
              <a:gd name="connsiteY3" fmla="*/ 238125 h 2038350"/>
              <a:gd name="connsiteX4" fmla="*/ 1419225 w 1419225"/>
              <a:gd name="connsiteY4" fmla="*/ 0 h 2038350"/>
              <a:gd name="connsiteX0" fmla="*/ 0 w 1419225"/>
              <a:gd name="connsiteY0" fmla="*/ 2038350 h 2038350"/>
              <a:gd name="connsiteX1" fmla="*/ 533400 w 1419225"/>
              <a:gd name="connsiteY1" fmla="*/ 1352550 h 2038350"/>
              <a:gd name="connsiteX2" fmla="*/ 666750 w 1419225"/>
              <a:gd name="connsiteY2" fmla="*/ 1057275 h 2038350"/>
              <a:gd name="connsiteX3" fmla="*/ 857250 w 1419225"/>
              <a:gd name="connsiteY3" fmla="*/ 238125 h 2038350"/>
              <a:gd name="connsiteX4" fmla="*/ 1419225 w 1419225"/>
              <a:gd name="connsiteY4" fmla="*/ 0 h 2038350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47700 w 1400175"/>
              <a:gd name="connsiteY2" fmla="*/ 1057275 h 2047875"/>
              <a:gd name="connsiteX3" fmla="*/ 838200 w 1400175"/>
              <a:gd name="connsiteY3" fmla="*/ 23812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38200 w 1400175"/>
              <a:gd name="connsiteY3" fmla="*/ 23812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95350 w 1400175"/>
              <a:gd name="connsiteY3" fmla="*/ 25717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38200 w 1400175"/>
              <a:gd name="connsiteY3" fmla="*/ 25717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38200 w 1400175"/>
              <a:gd name="connsiteY3" fmla="*/ 25717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38200 w 1400175"/>
              <a:gd name="connsiteY3" fmla="*/ 257175 h 2047875"/>
              <a:gd name="connsiteX4" fmla="*/ 1400175 w 1400175"/>
              <a:gd name="connsiteY4" fmla="*/ 0 h 2047875"/>
              <a:gd name="connsiteX0" fmla="*/ 0 w 1400175"/>
              <a:gd name="connsiteY0" fmla="*/ 2047875 h 2047875"/>
              <a:gd name="connsiteX1" fmla="*/ 514350 w 1400175"/>
              <a:gd name="connsiteY1" fmla="*/ 1352550 h 2047875"/>
              <a:gd name="connsiteX2" fmla="*/ 666750 w 1400175"/>
              <a:gd name="connsiteY2" fmla="*/ 990600 h 2047875"/>
              <a:gd name="connsiteX3" fmla="*/ 838200 w 1400175"/>
              <a:gd name="connsiteY3" fmla="*/ 266700 h 2047875"/>
              <a:gd name="connsiteX4" fmla="*/ 1400175 w 1400175"/>
              <a:gd name="connsiteY4" fmla="*/ 0 h 2047875"/>
              <a:gd name="connsiteX0" fmla="*/ 47952 w 1448127"/>
              <a:gd name="connsiteY0" fmla="*/ 2047875 h 2093954"/>
              <a:gd name="connsiteX1" fmla="*/ 35528 w 1448127"/>
              <a:gd name="connsiteY1" fmla="*/ 2040835 h 2093954"/>
              <a:gd name="connsiteX2" fmla="*/ 562302 w 1448127"/>
              <a:gd name="connsiteY2" fmla="*/ 1352550 h 2093954"/>
              <a:gd name="connsiteX3" fmla="*/ 714702 w 1448127"/>
              <a:gd name="connsiteY3" fmla="*/ 990600 h 2093954"/>
              <a:gd name="connsiteX4" fmla="*/ 886152 w 1448127"/>
              <a:gd name="connsiteY4" fmla="*/ 266700 h 2093954"/>
              <a:gd name="connsiteX5" fmla="*/ 1448127 w 1448127"/>
              <a:gd name="connsiteY5" fmla="*/ 0 h 2093954"/>
              <a:gd name="connsiteX0" fmla="*/ 26378 w 1426553"/>
              <a:gd name="connsiteY0" fmla="*/ 2047875 h 2436329"/>
              <a:gd name="connsiteX1" fmla="*/ 43771 w 1426553"/>
              <a:gd name="connsiteY1" fmla="*/ 2418522 h 2436329"/>
              <a:gd name="connsiteX2" fmla="*/ 540728 w 1426553"/>
              <a:gd name="connsiteY2" fmla="*/ 1352550 h 2436329"/>
              <a:gd name="connsiteX3" fmla="*/ 693128 w 1426553"/>
              <a:gd name="connsiteY3" fmla="*/ 990600 h 2436329"/>
              <a:gd name="connsiteX4" fmla="*/ 864578 w 1426553"/>
              <a:gd name="connsiteY4" fmla="*/ 266700 h 2436329"/>
              <a:gd name="connsiteX5" fmla="*/ 1426553 w 1426553"/>
              <a:gd name="connsiteY5" fmla="*/ 0 h 2436329"/>
              <a:gd name="connsiteX0" fmla="*/ 1 w 3467515"/>
              <a:gd name="connsiteY0" fmla="*/ 2753553 h 2753553"/>
              <a:gd name="connsiteX1" fmla="*/ 2084733 w 3467515"/>
              <a:gd name="connsiteY1" fmla="*/ 2418522 h 2753553"/>
              <a:gd name="connsiteX2" fmla="*/ 2581690 w 3467515"/>
              <a:gd name="connsiteY2" fmla="*/ 1352550 h 2753553"/>
              <a:gd name="connsiteX3" fmla="*/ 2734090 w 3467515"/>
              <a:gd name="connsiteY3" fmla="*/ 990600 h 2753553"/>
              <a:gd name="connsiteX4" fmla="*/ 2905540 w 3467515"/>
              <a:gd name="connsiteY4" fmla="*/ 266700 h 2753553"/>
              <a:gd name="connsiteX5" fmla="*/ 3467515 w 3467515"/>
              <a:gd name="connsiteY5" fmla="*/ 0 h 2753553"/>
              <a:gd name="connsiteX0" fmla="*/ 1 w 3467515"/>
              <a:gd name="connsiteY0" fmla="*/ 2753553 h 2753553"/>
              <a:gd name="connsiteX1" fmla="*/ 2015160 w 3467515"/>
              <a:gd name="connsiteY1" fmla="*/ 2299252 h 2753553"/>
              <a:gd name="connsiteX2" fmla="*/ 2581690 w 3467515"/>
              <a:gd name="connsiteY2" fmla="*/ 1352550 h 2753553"/>
              <a:gd name="connsiteX3" fmla="*/ 2734090 w 3467515"/>
              <a:gd name="connsiteY3" fmla="*/ 990600 h 2753553"/>
              <a:gd name="connsiteX4" fmla="*/ 2905540 w 3467515"/>
              <a:gd name="connsiteY4" fmla="*/ 266700 h 2753553"/>
              <a:gd name="connsiteX5" fmla="*/ 3467515 w 3467515"/>
              <a:gd name="connsiteY5" fmla="*/ 0 h 2753553"/>
              <a:gd name="connsiteX0" fmla="*/ 0 w 3467514"/>
              <a:gd name="connsiteY0" fmla="*/ 2753553 h 2753553"/>
              <a:gd name="connsiteX1" fmla="*/ 1150454 w 3467514"/>
              <a:gd name="connsiteY1" fmla="*/ 2716695 h 2753553"/>
              <a:gd name="connsiteX2" fmla="*/ 2015159 w 3467514"/>
              <a:gd name="connsiteY2" fmla="*/ 2299252 h 2753553"/>
              <a:gd name="connsiteX3" fmla="*/ 2581689 w 3467514"/>
              <a:gd name="connsiteY3" fmla="*/ 1352550 h 2753553"/>
              <a:gd name="connsiteX4" fmla="*/ 2734089 w 3467514"/>
              <a:gd name="connsiteY4" fmla="*/ 990600 h 2753553"/>
              <a:gd name="connsiteX5" fmla="*/ 2905539 w 3467514"/>
              <a:gd name="connsiteY5" fmla="*/ 266700 h 2753553"/>
              <a:gd name="connsiteX6" fmla="*/ 3467514 w 3467514"/>
              <a:gd name="connsiteY6" fmla="*/ 0 h 2753553"/>
              <a:gd name="connsiteX0" fmla="*/ 0 w 3467514"/>
              <a:gd name="connsiteY0" fmla="*/ 2753553 h 2753553"/>
              <a:gd name="connsiteX1" fmla="*/ 1150454 w 3467514"/>
              <a:gd name="connsiteY1" fmla="*/ 2716695 h 2753553"/>
              <a:gd name="connsiteX2" fmla="*/ 2015159 w 3467514"/>
              <a:gd name="connsiteY2" fmla="*/ 2299252 h 2753553"/>
              <a:gd name="connsiteX3" fmla="*/ 2581689 w 3467514"/>
              <a:gd name="connsiteY3" fmla="*/ 1352550 h 2753553"/>
              <a:gd name="connsiteX4" fmla="*/ 2734089 w 3467514"/>
              <a:gd name="connsiteY4" fmla="*/ 990600 h 2753553"/>
              <a:gd name="connsiteX5" fmla="*/ 2905539 w 3467514"/>
              <a:gd name="connsiteY5" fmla="*/ 266700 h 2753553"/>
              <a:gd name="connsiteX6" fmla="*/ 3467514 w 3467514"/>
              <a:gd name="connsiteY6" fmla="*/ 0 h 2753553"/>
              <a:gd name="connsiteX0" fmla="*/ 0 w 3467514"/>
              <a:gd name="connsiteY0" fmla="*/ 2753553 h 2775608"/>
              <a:gd name="connsiteX1" fmla="*/ 1150454 w 3467514"/>
              <a:gd name="connsiteY1" fmla="*/ 2716695 h 2775608"/>
              <a:gd name="connsiteX2" fmla="*/ 2015159 w 3467514"/>
              <a:gd name="connsiteY2" fmla="*/ 2299252 h 2775608"/>
              <a:gd name="connsiteX3" fmla="*/ 2581689 w 3467514"/>
              <a:gd name="connsiteY3" fmla="*/ 1352550 h 2775608"/>
              <a:gd name="connsiteX4" fmla="*/ 2734089 w 3467514"/>
              <a:gd name="connsiteY4" fmla="*/ 990600 h 2775608"/>
              <a:gd name="connsiteX5" fmla="*/ 2905539 w 3467514"/>
              <a:gd name="connsiteY5" fmla="*/ 266700 h 2775608"/>
              <a:gd name="connsiteX6" fmla="*/ 3467514 w 3467514"/>
              <a:gd name="connsiteY6" fmla="*/ 0 h 2775608"/>
              <a:gd name="connsiteX0" fmla="*/ 0 w 3467514"/>
              <a:gd name="connsiteY0" fmla="*/ 2753553 h 2775608"/>
              <a:gd name="connsiteX1" fmla="*/ 1150454 w 3467514"/>
              <a:gd name="connsiteY1" fmla="*/ 2716695 h 2775608"/>
              <a:gd name="connsiteX2" fmla="*/ 2015159 w 3467514"/>
              <a:gd name="connsiteY2" fmla="*/ 2299252 h 2775608"/>
              <a:gd name="connsiteX3" fmla="*/ 2502176 w 3467514"/>
              <a:gd name="connsiteY3" fmla="*/ 1581150 h 2775608"/>
              <a:gd name="connsiteX4" fmla="*/ 2734089 w 3467514"/>
              <a:gd name="connsiteY4" fmla="*/ 990600 h 2775608"/>
              <a:gd name="connsiteX5" fmla="*/ 2905539 w 3467514"/>
              <a:gd name="connsiteY5" fmla="*/ 266700 h 2775608"/>
              <a:gd name="connsiteX6" fmla="*/ 3467514 w 3467514"/>
              <a:gd name="connsiteY6" fmla="*/ 0 h 2775608"/>
              <a:gd name="connsiteX0" fmla="*/ 0 w 2905539"/>
              <a:gd name="connsiteY0" fmla="*/ 2486853 h 2508908"/>
              <a:gd name="connsiteX1" fmla="*/ 1150454 w 2905539"/>
              <a:gd name="connsiteY1" fmla="*/ 2449995 h 2508908"/>
              <a:gd name="connsiteX2" fmla="*/ 2015159 w 2905539"/>
              <a:gd name="connsiteY2" fmla="*/ 2032552 h 2508908"/>
              <a:gd name="connsiteX3" fmla="*/ 2502176 w 2905539"/>
              <a:gd name="connsiteY3" fmla="*/ 1314450 h 2508908"/>
              <a:gd name="connsiteX4" fmla="*/ 2734089 w 2905539"/>
              <a:gd name="connsiteY4" fmla="*/ 723900 h 2508908"/>
              <a:gd name="connsiteX5" fmla="*/ 2905539 w 2905539"/>
              <a:gd name="connsiteY5" fmla="*/ 0 h 2508908"/>
              <a:gd name="connsiteX0" fmla="*/ 0 w 2734089"/>
              <a:gd name="connsiteY0" fmla="*/ 1762953 h 1785008"/>
              <a:gd name="connsiteX1" fmla="*/ 1150454 w 2734089"/>
              <a:gd name="connsiteY1" fmla="*/ 1726095 h 1785008"/>
              <a:gd name="connsiteX2" fmla="*/ 2015159 w 2734089"/>
              <a:gd name="connsiteY2" fmla="*/ 1308652 h 1785008"/>
              <a:gd name="connsiteX3" fmla="*/ 2502176 w 2734089"/>
              <a:gd name="connsiteY3" fmla="*/ 590550 h 1785008"/>
              <a:gd name="connsiteX4" fmla="*/ 2734089 w 2734089"/>
              <a:gd name="connsiteY4" fmla="*/ 0 h 1785008"/>
              <a:gd name="connsiteX0" fmla="*/ 0 w 2502176"/>
              <a:gd name="connsiteY0" fmla="*/ 1172403 h 1194458"/>
              <a:gd name="connsiteX1" fmla="*/ 1150454 w 2502176"/>
              <a:gd name="connsiteY1" fmla="*/ 1135545 h 1194458"/>
              <a:gd name="connsiteX2" fmla="*/ 2015159 w 2502176"/>
              <a:gd name="connsiteY2" fmla="*/ 718102 h 1194458"/>
              <a:gd name="connsiteX3" fmla="*/ 2502176 w 2502176"/>
              <a:gd name="connsiteY3" fmla="*/ 0 h 119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2176" h="1194458">
                <a:moveTo>
                  <a:pt x="0" y="1172403"/>
                </a:moveTo>
                <a:cubicBezTo>
                  <a:pt x="357394" y="1202703"/>
                  <a:pt x="814594" y="1211262"/>
                  <a:pt x="1150454" y="1135545"/>
                </a:cubicBezTo>
                <a:cubicBezTo>
                  <a:pt x="1486314" y="1059828"/>
                  <a:pt x="1773307" y="912329"/>
                  <a:pt x="2015159" y="718102"/>
                </a:cubicBezTo>
                <a:cubicBezTo>
                  <a:pt x="2257011" y="523875"/>
                  <a:pt x="2382354" y="218109"/>
                  <a:pt x="2502176" y="0"/>
                </a:cubicBezTo>
              </a:path>
            </a:pathLst>
          </a:custGeom>
          <a:noFill/>
          <a:ln w="152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11316521" y="16346329"/>
            <a:ext cx="15201079" cy="1662572"/>
            <a:chOff x="-5083681" y="16623861"/>
            <a:chExt cx="15201079" cy="1662572"/>
          </a:xfrm>
        </p:grpSpPr>
        <p:sp>
          <p:nvSpPr>
            <p:cNvPr id="108" name="Rectangle 107"/>
            <p:cNvSpPr/>
            <p:nvPr/>
          </p:nvSpPr>
          <p:spPr>
            <a:xfrm>
              <a:off x="-5083681" y="16623861"/>
              <a:ext cx="15201079" cy="166257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nion Pro Cond" panose="02040706060306020203" pitchFamily="18" charset="0"/>
              </a:endParaRPr>
            </a:p>
          </p:txBody>
        </p:sp>
        <p:pic>
          <p:nvPicPr>
            <p:cNvPr id="109" name="Picture 1762" descr="CSI Crest Mediu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922688" y="16717827"/>
              <a:ext cx="1339614" cy="1416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" name="TextBox 109"/>
            <p:cNvSpPr txBox="1"/>
            <p:nvPr/>
          </p:nvSpPr>
          <p:spPr>
            <a:xfrm>
              <a:off x="-3686391" y="16980827"/>
              <a:ext cx="12688089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8: The Second Day of the Siege, 15 Feb</a:t>
              </a: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26541046" y="0"/>
            <a:ext cx="623888" cy="2647951"/>
            <a:chOff x="24909829" y="470756"/>
            <a:chExt cx="623888" cy="2647951"/>
          </a:xfrm>
        </p:grpSpPr>
        <p:sp>
          <p:nvSpPr>
            <p:cNvPr id="77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90" name="Rectangle 89"/>
          <p:cNvSpPr/>
          <p:nvPr/>
        </p:nvSpPr>
        <p:spPr>
          <a:xfrm rot="1743299">
            <a:off x="11597522" y="11643837"/>
            <a:ext cx="198651" cy="223838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0547164" y="11168063"/>
            <a:ext cx="1387661" cy="1463964"/>
            <a:chOff x="10547164" y="11168063"/>
            <a:chExt cx="1387661" cy="1463964"/>
          </a:xfrm>
        </p:grpSpPr>
        <p:sp>
          <p:nvSpPr>
            <p:cNvPr id="7" name="Rectangle 6"/>
            <p:cNvSpPr/>
            <p:nvPr/>
          </p:nvSpPr>
          <p:spPr>
            <a:xfrm rot="18885645">
              <a:off x="10470640" y="11765317"/>
              <a:ext cx="526721" cy="37367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 rot="18351676">
              <a:off x="10981791" y="11956515"/>
              <a:ext cx="811688" cy="5393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/>
            <p:cNvSpPr/>
            <p:nvPr/>
          </p:nvSpPr>
          <p:spPr>
            <a:xfrm rot="18885645">
              <a:off x="10585188" y="11328255"/>
              <a:ext cx="526721" cy="49510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1610975" y="11553825"/>
              <a:ext cx="323850" cy="223838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 rot="2575672">
              <a:off x="10912905" y="11180631"/>
              <a:ext cx="486624" cy="223838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10839450" y="11168063"/>
              <a:ext cx="457200" cy="438150"/>
            </a:xfrm>
            <a:custGeom>
              <a:avLst/>
              <a:gdLst>
                <a:gd name="connsiteX0" fmla="*/ 0 w 457200"/>
                <a:gd name="connsiteY0" fmla="*/ 0 h 438150"/>
                <a:gd name="connsiteX1" fmla="*/ 247650 w 457200"/>
                <a:gd name="connsiteY1" fmla="*/ 247650 h 438150"/>
                <a:gd name="connsiteX2" fmla="*/ 457200 w 457200"/>
                <a:gd name="connsiteY2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200" h="438150">
                  <a:moveTo>
                    <a:pt x="0" y="0"/>
                  </a:moveTo>
                  <a:cubicBezTo>
                    <a:pt x="85725" y="87312"/>
                    <a:pt x="171450" y="174625"/>
                    <a:pt x="247650" y="247650"/>
                  </a:cubicBezTo>
                  <a:cubicBezTo>
                    <a:pt x="323850" y="320675"/>
                    <a:pt x="422275" y="407988"/>
                    <a:pt x="457200" y="438150"/>
                  </a:cubicBezTo>
                </a:path>
              </a:pathLst>
            </a:custGeom>
            <a:noFill/>
            <a:ln w="381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11487150" y="11772900"/>
              <a:ext cx="223838" cy="147638"/>
            </a:xfrm>
            <a:custGeom>
              <a:avLst/>
              <a:gdLst>
                <a:gd name="connsiteX0" fmla="*/ 0 w 223838"/>
                <a:gd name="connsiteY0" fmla="*/ 0 h 147638"/>
                <a:gd name="connsiteX1" fmla="*/ 109538 w 223838"/>
                <a:gd name="connsiteY1" fmla="*/ 80963 h 147638"/>
                <a:gd name="connsiteX2" fmla="*/ 223838 w 223838"/>
                <a:gd name="connsiteY2" fmla="*/ 147638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838" h="147638">
                  <a:moveTo>
                    <a:pt x="0" y="0"/>
                  </a:moveTo>
                  <a:lnTo>
                    <a:pt x="109538" y="80963"/>
                  </a:lnTo>
                  <a:lnTo>
                    <a:pt x="223838" y="147638"/>
                  </a:lnTo>
                </a:path>
              </a:pathLst>
            </a:custGeom>
            <a:noFill/>
            <a:ln w="381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49" name="Freeform 1848"/>
          <p:cNvSpPr/>
          <p:nvPr/>
        </p:nvSpPr>
        <p:spPr>
          <a:xfrm>
            <a:off x="10006935" y="11489409"/>
            <a:ext cx="3442516" cy="1100917"/>
          </a:xfrm>
          <a:custGeom>
            <a:avLst/>
            <a:gdLst>
              <a:gd name="connsiteX0" fmla="*/ 0 w 3274142"/>
              <a:gd name="connsiteY0" fmla="*/ 2654710 h 2654710"/>
              <a:gd name="connsiteX1" fmla="*/ 707923 w 3274142"/>
              <a:gd name="connsiteY1" fmla="*/ 2654710 h 2654710"/>
              <a:gd name="connsiteX2" fmla="*/ 1769807 w 3274142"/>
              <a:gd name="connsiteY2" fmla="*/ 2271252 h 2654710"/>
              <a:gd name="connsiteX3" fmla="*/ 2595717 w 3274142"/>
              <a:gd name="connsiteY3" fmla="*/ 1150375 h 2654710"/>
              <a:gd name="connsiteX4" fmla="*/ 2861188 w 3274142"/>
              <a:gd name="connsiteY4" fmla="*/ 147484 h 2654710"/>
              <a:gd name="connsiteX5" fmla="*/ 3274142 w 3274142"/>
              <a:gd name="connsiteY5" fmla="*/ 0 h 2654710"/>
              <a:gd name="connsiteX0" fmla="*/ 0 w 3274142"/>
              <a:gd name="connsiteY0" fmla="*/ 2654710 h 2683114"/>
              <a:gd name="connsiteX1" fmla="*/ 707923 w 3274142"/>
              <a:gd name="connsiteY1" fmla="*/ 2654710 h 2683114"/>
              <a:gd name="connsiteX2" fmla="*/ 1769807 w 3274142"/>
              <a:gd name="connsiteY2" fmla="*/ 2271252 h 2683114"/>
              <a:gd name="connsiteX3" fmla="*/ 2595717 w 3274142"/>
              <a:gd name="connsiteY3" fmla="*/ 1150375 h 2683114"/>
              <a:gd name="connsiteX4" fmla="*/ 2861188 w 3274142"/>
              <a:gd name="connsiteY4" fmla="*/ 147484 h 2683114"/>
              <a:gd name="connsiteX5" fmla="*/ 3274142 w 3274142"/>
              <a:gd name="connsiteY5" fmla="*/ 0 h 2683114"/>
              <a:gd name="connsiteX0" fmla="*/ 0 w 3274142"/>
              <a:gd name="connsiteY0" fmla="*/ 2654710 h 2683114"/>
              <a:gd name="connsiteX1" fmla="*/ 707923 w 3274142"/>
              <a:gd name="connsiteY1" fmla="*/ 2654710 h 2683114"/>
              <a:gd name="connsiteX2" fmla="*/ 1769807 w 3274142"/>
              <a:gd name="connsiteY2" fmla="*/ 2271252 h 2683114"/>
              <a:gd name="connsiteX3" fmla="*/ 2595717 w 3274142"/>
              <a:gd name="connsiteY3" fmla="*/ 1150375 h 2683114"/>
              <a:gd name="connsiteX4" fmla="*/ 2861188 w 3274142"/>
              <a:gd name="connsiteY4" fmla="*/ 147484 h 2683114"/>
              <a:gd name="connsiteX5" fmla="*/ 3274142 w 3274142"/>
              <a:gd name="connsiteY5" fmla="*/ 0 h 2683114"/>
              <a:gd name="connsiteX0" fmla="*/ 0 w 3274142"/>
              <a:gd name="connsiteY0" fmla="*/ 2654710 h 2683114"/>
              <a:gd name="connsiteX1" fmla="*/ 707923 w 3274142"/>
              <a:gd name="connsiteY1" fmla="*/ 2654710 h 2683114"/>
              <a:gd name="connsiteX2" fmla="*/ 1769807 w 3274142"/>
              <a:gd name="connsiteY2" fmla="*/ 2271252 h 2683114"/>
              <a:gd name="connsiteX3" fmla="*/ 2595717 w 3274142"/>
              <a:gd name="connsiteY3" fmla="*/ 1150375 h 2683114"/>
              <a:gd name="connsiteX4" fmla="*/ 2861188 w 3274142"/>
              <a:gd name="connsiteY4" fmla="*/ 147484 h 2683114"/>
              <a:gd name="connsiteX5" fmla="*/ 3274142 w 3274142"/>
              <a:gd name="connsiteY5" fmla="*/ 0 h 2683114"/>
              <a:gd name="connsiteX0" fmla="*/ 0 w 3274142"/>
              <a:gd name="connsiteY0" fmla="*/ 2654710 h 2683114"/>
              <a:gd name="connsiteX1" fmla="*/ 707923 w 3274142"/>
              <a:gd name="connsiteY1" fmla="*/ 2654710 h 2683114"/>
              <a:gd name="connsiteX2" fmla="*/ 1769807 w 3274142"/>
              <a:gd name="connsiteY2" fmla="*/ 2271252 h 2683114"/>
              <a:gd name="connsiteX3" fmla="*/ 2595717 w 3274142"/>
              <a:gd name="connsiteY3" fmla="*/ 1150375 h 2683114"/>
              <a:gd name="connsiteX4" fmla="*/ 2861188 w 3274142"/>
              <a:gd name="connsiteY4" fmla="*/ 147484 h 2683114"/>
              <a:gd name="connsiteX5" fmla="*/ 3274142 w 3274142"/>
              <a:gd name="connsiteY5" fmla="*/ 0 h 2683114"/>
              <a:gd name="connsiteX0" fmla="*/ 0 w 3274142"/>
              <a:gd name="connsiteY0" fmla="*/ 2654710 h 2683114"/>
              <a:gd name="connsiteX1" fmla="*/ 707923 w 3274142"/>
              <a:gd name="connsiteY1" fmla="*/ 2654710 h 2683114"/>
              <a:gd name="connsiteX2" fmla="*/ 1769807 w 3274142"/>
              <a:gd name="connsiteY2" fmla="*/ 2271252 h 2683114"/>
              <a:gd name="connsiteX3" fmla="*/ 2595717 w 3274142"/>
              <a:gd name="connsiteY3" fmla="*/ 1150375 h 2683114"/>
              <a:gd name="connsiteX4" fmla="*/ 2861188 w 3274142"/>
              <a:gd name="connsiteY4" fmla="*/ 147484 h 2683114"/>
              <a:gd name="connsiteX5" fmla="*/ 3274142 w 3274142"/>
              <a:gd name="connsiteY5" fmla="*/ 0 h 2683114"/>
              <a:gd name="connsiteX0" fmla="*/ 0 w 3407492"/>
              <a:gd name="connsiteY0" fmla="*/ 2730910 h 2759314"/>
              <a:gd name="connsiteX1" fmla="*/ 707923 w 3407492"/>
              <a:gd name="connsiteY1" fmla="*/ 2730910 h 2759314"/>
              <a:gd name="connsiteX2" fmla="*/ 1769807 w 3407492"/>
              <a:gd name="connsiteY2" fmla="*/ 2347452 h 2759314"/>
              <a:gd name="connsiteX3" fmla="*/ 2595717 w 3407492"/>
              <a:gd name="connsiteY3" fmla="*/ 1226575 h 2759314"/>
              <a:gd name="connsiteX4" fmla="*/ 2861188 w 3407492"/>
              <a:gd name="connsiteY4" fmla="*/ 223684 h 2759314"/>
              <a:gd name="connsiteX5" fmla="*/ 3407492 w 3407492"/>
              <a:gd name="connsiteY5" fmla="*/ 0 h 2759314"/>
              <a:gd name="connsiteX0" fmla="*/ 0 w 3407492"/>
              <a:gd name="connsiteY0" fmla="*/ 2730910 h 2759314"/>
              <a:gd name="connsiteX1" fmla="*/ 707923 w 3407492"/>
              <a:gd name="connsiteY1" fmla="*/ 2730910 h 2759314"/>
              <a:gd name="connsiteX2" fmla="*/ 1769807 w 3407492"/>
              <a:gd name="connsiteY2" fmla="*/ 2347452 h 2759314"/>
              <a:gd name="connsiteX3" fmla="*/ 2595717 w 3407492"/>
              <a:gd name="connsiteY3" fmla="*/ 1226575 h 2759314"/>
              <a:gd name="connsiteX4" fmla="*/ 2861188 w 3407492"/>
              <a:gd name="connsiteY4" fmla="*/ 223684 h 2759314"/>
              <a:gd name="connsiteX5" fmla="*/ 3407492 w 3407492"/>
              <a:gd name="connsiteY5" fmla="*/ 0 h 2759314"/>
              <a:gd name="connsiteX0" fmla="*/ 0 w 3407492"/>
              <a:gd name="connsiteY0" fmla="*/ 2730910 h 2759314"/>
              <a:gd name="connsiteX1" fmla="*/ 707923 w 3407492"/>
              <a:gd name="connsiteY1" fmla="*/ 2730910 h 2759314"/>
              <a:gd name="connsiteX2" fmla="*/ 1769807 w 3407492"/>
              <a:gd name="connsiteY2" fmla="*/ 2347452 h 2759314"/>
              <a:gd name="connsiteX3" fmla="*/ 2595717 w 3407492"/>
              <a:gd name="connsiteY3" fmla="*/ 1226575 h 2759314"/>
              <a:gd name="connsiteX4" fmla="*/ 2832613 w 3407492"/>
              <a:gd name="connsiteY4" fmla="*/ 299884 h 2759314"/>
              <a:gd name="connsiteX5" fmla="*/ 3407492 w 3407492"/>
              <a:gd name="connsiteY5" fmla="*/ 0 h 2759314"/>
              <a:gd name="connsiteX0" fmla="*/ 0 w 3483692"/>
              <a:gd name="connsiteY0" fmla="*/ 2740435 h 2762712"/>
              <a:gd name="connsiteX1" fmla="*/ 784123 w 3483692"/>
              <a:gd name="connsiteY1" fmla="*/ 2730910 h 2762712"/>
              <a:gd name="connsiteX2" fmla="*/ 1846007 w 3483692"/>
              <a:gd name="connsiteY2" fmla="*/ 2347452 h 2762712"/>
              <a:gd name="connsiteX3" fmla="*/ 2671917 w 3483692"/>
              <a:gd name="connsiteY3" fmla="*/ 1226575 h 2762712"/>
              <a:gd name="connsiteX4" fmla="*/ 2908813 w 3483692"/>
              <a:gd name="connsiteY4" fmla="*/ 299884 h 2762712"/>
              <a:gd name="connsiteX5" fmla="*/ 3483692 w 3483692"/>
              <a:gd name="connsiteY5" fmla="*/ 0 h 2762712"/>
              <a:gd name="connsiteX0" fmla="*/ 0 w 3483692"/>
              <a:gd name="connsiteY0" fmla="*/ 2740435 h 2774583"/>
              <a:gd name="connsiteX1" fmla="*/ 784123 w 3483692"/>
              <a:gd name="connsiteY1" fmla="*/ 2730910 h 2774583"/>
              <a:gd name="connsiteX2" fmla="*/ 1846007 w 3483692"/>
              <a:gd name="connsiteY2" fmla="*/ 2347452 h 2774583"/>
              <a:gd name="connsiteX3" fmla="*/ 2671917 w 3483692"/>
              <a:gd name="connsiteY3" fmla="*/ 1226575 h 2774583"/>
              <a:gd name="connsiteX4" fmla="*/ 2908813 w 3483692"/>
              <a:gd name="connsiteY4" fmla="*/ 299884 h 2774583"/>
              <a:gd name="connsiteX5" fmla="*/ 3483692 w 3483692"/>
              <a:gd name="connsiteY5" fmla="*/ 0 h 2774583"/>
              <a:gd name="connsiteX0" fmla="*/ 0 w 3404179"/>
              <a:gd name="connsiteY0" fmla="*/ 1468226 h 2785357"/>
              <a:gd name="connsiteX1" fmla="*/ 704610 w 3404179"/>
              <a:gd name="connsiteY1" fmla="*/ 2730910 h 2785357"/>
              <a:gd name="connsiteX2" fmla="*/ 1766494 w 3404179"/>
              <a:gd name="connsiteY2" fmla="*/ 2347452 h 2785357"/>
              <a:gd name="connsiteX3" fmla="*/ 2592404 w 3404179"/>
              <a:gd name="connsiteY3" fmla="*/ 1226575 h 2785357"/>
              <a:gd name="connsiteX4" fmla="*/ 2829300 w 3404179"/>
              <a:gd name="connsiteY4" fmla="*/ 299884 h 2785357"/>
              <a:gd name="connsiteX5" fmla="*/ 3404179 w 3404179"/>
              <a:gd name="connsiteY5" fmla="*/ 0 h 2785357"/>
              <a:gd name="connsiteX0" fmla="*/ 0 w 3404179"/>
              <a:gd name="connsiteY0" fmla="*/ 1468226 h 2347938"/>
              <a:gd name="connsiteX1" fmla="*/ 704610 w 3404179"/>
              <a:gd name="connsiteY1" fmla="*/ 1369249 h 2347938"/>
              <a:gd name="connsiteX2" fmla="*/ 1766494 w 3404179"/>
              <a:gd name="connsiteY2" fmla="*/ 2347452 h 2347938"/>
              <a:gd name="connsiteX3" fmla="*/ 2592404 w 3404179"/>
              <a:gd name="connsiteY3" fmla="*/ 1226575 h 2347938"/>
              <a:gd name="connsiteX4" fmla="*/ 2829300 w 3404179"/>
              <a:gd name="connsiteY4" fmla="*/ 299884 h 2347938"/>
              <a:gd name="connsiteX5" fmla="*/ 3404179 w 3404179"/>
              <a:gd name="connsiteY5" fmla="*/ 0 h 2347938"/>
              <a:gd name="connsiteX0" fmla="*/ 0 w 3404179"/>
              <a:gd name="connsiteY0" fmla="*/ 1468226 h 1477893"/>
              <a:gd name="connsiteX1" fmla="*/ 704610 w 3404179"/>
              <a:gd name="connsiteY1" fmla="*/ 1369249 h 1477893"/>
              <a:gd name="connsiteX2" fmla="*/ 1627346 w 3404179"/>
              <a:gd name="connsiteY2" fmla="*/ 1144817 h 1477893"/>
              <a:gd name="connsiteX3" fmla="*/ 2592404 w 3404179"/>
              <a:gd name="connsiteY3" fmla="*/ 1226575 h 1477893"/>
              <a:gd name="connsiteX4" fmla="*/ 2829300 w 3404179"/>
              <a:gd name="connsiteY4" fmla="*/ 299884 h 1477893"/>
              <a:gd name="connsiteX5" fmla="*/ 3404179 w 3404179"/>
              <a:gd name="connsiteY5" fmla="*/ 0 h 1477893"/>
              <a:gd name="connsiteX0" fmla="*/ 0 w 3404179"/>
              <a:gd name="connsiteY0" fmla="*/ 1468226 h 1477893"/>
              <a:gd name="connsiteX1" fmla="*/ 704610 w 3404179"/>
              <a:gd name="connsiteY1" fmla="*/ 1369249 h 1477893"/>
              <a:gd name="connsiteX2" fmla="*/ 1627346 w 3404179"/>
              <a:gd name="connsiteY2" fmla="*/ 1144817 h 1477893"/>
              <a:gd name="connsiteX3" fmla="*/ 2234595 w 3404179"/>
              <a:gd name="connsiteY3" fmla="*/ 819071 h 1477893"/>
              <a:gd name="connsiteX4" fmla="*/ 2829300 w 3404179"/>
              <a:gd name="connsiteY4" fmla="*/ 299884 h 1477893"/>
              <a:gd name="connsiteX5" fmla="*/ 3404179 w 3404179"/>
              <a:gd name="connsiteY5" fmla="*/ 0 h 1477893"/>
              <a:gd name="connsiteX0" fmla="*/ 0 w 3404179"/>
              <a:gd name="connsiteY0" fmla="*/ 1468226 h 1477893"/>
              <a:gd name="connsiteX1" fmla="*/ 704610 w 3404179"/>
              <a:gd name="connsiteY1" fmla="*/ 1369249 h 1477893"/>
              <a:gd name="connsiteX2" fmla="*/ 1627346 w 3404179"/>
              <a:gd name="connsiteY2" fmla="*/ 1144817 h 1477893"/>
              <a:gd name="connsiteX3" fmla="*/ 2234595 w 3404179"/>
              <a:gd name="connsiteY3" fmla="*/ 819071 h 1477893"/>
              <a:gd name="connsiteX4" fmla="*/ 2710030 w 3404179"/>
              <a:gd name="connsiteY4" fmla="*/ 170675 h 1477893"/>
              <a:gd name="connsiteX5" fmla="*/ 3404179 w 3404179"/>
              <a:gd name="connsiteY5" fmla="*/ 0 h 1477893"/>
              <a:gd name="connsiteX0" fmla="*/ 0 w 3344544"/>
              <a:gd name="connsiteY0" fmla="*/ 1676948 h 1686615"/>
              <a:gd name="connsiteX1" fmla="*/ 704610 w 3344544"/>
              <a:gd name="connsiteY1" fmla="*/ 1577971 h 1686615"/>
              <a:gd name="connsiteX2" fmla="*/ 1627346 w 3344544"/>
              <a:gd name="connsiteY2" fmla="*/ 1353539 h 1686615"/>
              <a:gd name="connsiteX3" fmla="*/ 2234595 w 3344544"/>
              <a:gd name="connsiteY3" fmla="*/ 1027793 h 1686615"/>
              <a:gd name="connsiteX4" fmla="*/ 2710030 w 3344544"/>
              <a:gd name="connsiteY4" fmla="*/ 379397 h 1686615"/>
              <a:gd name="connsiteX5" fmla="*/ 3344544 w 3344544"/>
              <a:gd name="connsiteY5" fmla="*/ 0 h 1686615"/>
              <a:gd name="connsiteX0" fmla="*/ 0 w 3834401"/>
              <a:gd name="connsiteY0" fmla="*/ 0 h 2372842"/>
              <a:gd name="connsiteX1" fmla="*/ 1194467 w 3834401"/>
              <a:gd name="connsiteY1" fmla="*/ 2252337 h 2372842"/>
              <a:gd name="connsiteX2" fmla="*/ 2117203 w 3834401"/>
              <a:gd name="connsiteY2" fmla="*/ 2027905 h 2372842"/>
              <a:gd name="connsiteX3" fmla="*/ 2724452 w 3834401"/>
              <a:gd name="connsiteY3" fmla="*/ 1702159 h 2372842"/>
              <a:gd name="connsiteX4" fmla="*/ 3199887 w 3834401"/>
              <a:gd name="connsiteY4" fmla="*/ 1053763 h 2372842"/>
              <a:gd name="connsiteX5" fmla="*/ 3834401 w 3834401"/>
              <a:gd name="connsiteY5" fmla="*/ 674366 h 2372842"/>
              <a:gd name="connsiteX0" fmla="*/ 0 w 3507830"/>
              <a:gd name="connsiteY0" fmla="*/ 1742263 h 1748819"/>
              <a:gd name="connsiteX1" fmla="*/ 867896 w 3507830"/>
              <a:gd name="connsiteY1" fmla="*/ 1577971 h 1748819"/>
              <a:gd name="connsiteX2" fmla="*/ 1790632 w 3507830"/>
              <a:gd name="connsiteY2" fmla="*/ 1353539 h 1748819"/>
              <a:gd name="connsiteX3" fmla="*/ 2397881 w 3507830"/>
              <a:gd name="connsiteY3" fmla="*/ 1027793 h 1748819"/>
              <a:gd name="connsiteX4" fmla="*/ 2873316 w 3507830"/>
              <a:gd name="connsiteY4" fmla="*/ 379397 h 1748819"/>
              <a:gd name="connsiteX5" fmla="*/ 3507830 w 3507830"/>
              <a:gd name="connsiteY5" fmla="*/ 0 h 1748819"/>
              <a:gd name="connsiteX0" fmla="*/ 0 w 3507830"/>
              <a:gd name="connsiteY0" fmla="*/ 1742263 h 1754424"/>
              <a:gd name="connsiteX1" fmla="*/ 867896 w 3507830"/>
              <a:gd name="connsiteY1" fmla="*/ 1577971 h 1754424"/>
              <a:gd name="connsiteX2" fmla="*/ 1496717 w 3507830"/>
              <a:gd name="connsiteY2" fmla="*/ 831024 h 1754424"/>
              <a:gd name="connsiteX3" fmla="*/ 2397881 w 3507830"/>
              <a:gd name="connsiteY3" fmla="*/ 1027793 h 1754424"/>
              <a:gd name="connsiteX4" fmla="*/ 2873316 w 3507830"/>
              <a:gd name="connsiteY4" fmla="*/ 379397 h 1754424"/>
              <a:gd name="connsiteX5" fmla="*/ 3507830 w 3507830"/>
              <a:gd name="connsiteY5" fmla="*/ 0 h 1754424"/>
              <a:gd name="connsiteX0" fmla="*/ 0 w 3507830"/>
              <a:gd name="connsiteY0" fmla="*/ 1742263 h 1743110"/>
              <a:gd name="connsiteX1" fmla="*/ 639296 w 3507830"/>
              <a:gd name="connsiteY1" fmla="*/ 369657 h 1743110"/>
              <a:gd name="connsiteX2" fmla="*/ 1496717 w 3507830"/>
              <a:gd name="connsiteY2" fmla="*/ 831024 h 1743110"/>
              <a:gd name="connsiteX3" fmla="*/ 2397881 w 3507830"/>
              <a:gd name="connsiteY3" fmla="*/ 1027793 h 1743110"/>
              <a:gd name="connsiteX4" fmla="*/ 2873316 w 3507830"/>
              <a:gd name="connsiteY4" fmla="*/ 379397 h 1743110"/>
              <a:gd name="connsiteX5" fmla="*/ 3507830 w 3507830"/>
              <a:gd name="connsiteY5" fmla="*/ 0 h 1743110"/>
              <a:gd name="connsiteX0" fmla="*/ 0 w 3442516"/>
              <a:gd name="connsiteY0" fmla="*/ 0 h 1100917"/>
              <a:gd name="connsiteX1" fmla="*/ 573982 w 3442516"/>
              <a:gd name="connsiteY1" fmla="*/ 423536 h 1100917"/>
              <a:gd name="connsiteX2" fmla="*/ 1431403 w 3442516"/>
              <a:gd name="connsiteY2" fmla="*/ 884903 h 1100917"/>
              <a:gd name="connsiteX3" fmla="*/ 2332567 w 3442516"/>
              <a:gd name="connsiteY3" fmla="*/ 1081672 h 1100917"/>
              <a:gd name="connsiteX4" fmla="*/ 2808002 w 3442516"/>
              <a:gd name="connsiteY4" fmla="*/ 433276 h 1100917"/>
              <a:gd name="connsiteX5" fmla="*/ 3442516 w 3442516"/>
              <a:gd name="connsiteY5" fmla="*/ 53879 h 1100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2516" h="1100917">
                <a:moveTo>
                  <a:pt x="0" y="0"/>
                </a:moveTo>
                <a:cubicBezTo>
                  <a:pt x="235974" y="38100"/>
                  <a:pt x="335415" y="276052"/>
                  <a:pt x="573982" y="423536"/>
                </a:cubicBezTo>
                <a:cubicBezTo>
                  <a:pt x="812549" y="571020"/>
                  <a:pt x="1138306" y="775214"/>
                  <a:pt x="1431403" y="884903"/>
                </a:cubicBezTo>
                <a:cubicBezTo>
                  <a:pt x="1724500" y="994592"/>
                  <a:pt x="2103134" y="1156943"/>
                  <a:pt x="2332567" y="1081672"/>
                </a:cubicBezTo>
                <a:cubicBezTo>
                  <a:pt x="2562000" y="1006401"/>
                  <a:pt x="2672706" y="637705"/>
                  <a:pt x="2808002" y="433276"/>
                </a:cubicBezTo>
                <a:cubicBezTo>
                  <a:pt x="2943298" y="228847"/>
                  <a:pt x="3266765" y="83990"/>
                  <a:pt x="3442516" y="53879"/>
                </a:cubicBezTo>
              </a:path>
            </a:pathLst>
          </a:custGeom>
          <a:noFill/>
          <a:ln w="104775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316447" y="11821878"/>
            <a:ext cx="2662011" cy="193899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G remnants</a:t>
            </a:r>
          </a:p>
          <a:p>
            <a:r>
              <a:rPr lang="en-US" sz="40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Ranger Co.</a:t>
            </a:r>
          </a:p>
          <a:p>
            <a:r>
              <a:rPr lang="en-US" sz="4000" b="1" dirty="0">
                <a:solidFill>
                  <a:srgbClr val="0070C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Baker Co.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2354089" y="15648962"/>
            <a:ext cx="5897740" cy="2381250"/>
            <a:chOff x="2354089" y="15648962"/>
            <a:chExt cx="5897740" cy="2381250"/>
          </a:xfrm>
        </p:grpSpPr>
        <p:sp>
          <p:nvSpPr>
            <p:cNvPr id="92" name="TextBox 91"/>
            <p:cNvSpPr txBox="1"/>
            <p:nvPr/>
          </p:nvSpPr>
          <p:spPr>
            <a:xfrm flipH="1">
              <a:off x="4118720" y="16235593"/>
              <a:ext cx="4133109" cy="175432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1200</a:t>
              </a:r>
            </a:p>
            <a:p>
              <a:pPr algn="ctr"/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TF </a:t>
              </a:r>
              <a:r>
                <a:rPr lang="en-US" sz="3600" b="1" dirty="0" err="1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Crombez</a:t>
              </a:r>
              <a:r>
                <a:rPr lang="en-US" sz="3600" b="1" dirty="0">
                  <a:solidFill>
                    <a:srgbClr val="000000"/>
                  </a:solidFill>
                  <a:latin typeface="Minion Pro Cond" panose="02040706060306020203" pitchFamily="18" charset="0"/>
                  <a:cs typeface="Times New Roman" panose="02020603050405020304" pitchFamily="18" charset="0"/>
                </a:rPr>
                <a:t> 4 miles to the south</a:t>
              </a:r>
            </a:p>
          </p:txBody>
        </p:sp>
        <p:pic>
          <p:nvPicPr>
            <p:cNvPr id="93" name="Picture 9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54089" y="15648962"/>
              <a:ext cx="1733550" cy="2381250"/>
            </a:xfrm>
            <a:prstGeom prst="rect">
              <a:avLst/>
            </a:prstGeom>
          </p:spPr>
        </p:pic>
      </p:grpSp>
      <p:sp>
        <p:nvSpPr>
          <p:cNvPr id="94" name="Freeform 93"/>
          <p:cNvSpPr/>
          <p:nvPr/>
        </p:nvSpPr>
        <p:spPr>
          <a:xfrm>
            <a:off x="9167571" y="15308826"/>
            <a:ext cx="729186" cy="2861187"/>
          </a:xfrm>
          <a:custGeom>
            <a:avLst/>
            <a:gdLst>
              <a:gd name="connsiteX0" fmla="*/ 176980 w 1769806"/>
              <a:gd name="connsiteY0" fmla="*/ 4129548 h 4129548"/>
              <a:gd name="connsiteX1" fmla="*/ 0 w 1769806"/>
              <a:gd name="connsiteY1" fmla="*/ 3539612 h 4129548"/>
              <a:gd name="connsiteX2" fmla="*/ 324464 w 1769806"/>
              <a:gd name="connsiteY2" fmla="*/ 2094270 h 4129548"/>
              <a:gd name="connsiteX3" fmla="*/ 796413 w 1769806"/>
              <a:gd name="connsiteY3" fmla="*/ 353961 h 4129548"/>
              <a:gd name="connsiteX4" fmla="*/ 1769806 w 1769806"/>
              <a:gd name="connsiteY4" fmla="*/ 0 h 4129548"/>
              <a:gd name="connsiteX5" fmla="*/ 1769806 w 1769806"/>
              <a:gd name="connsiteY5" fmla="*/ 0 h 4129548"/>
              <a:gd name="connsiteX0" fmla="*/ 179800 w 1772626"/>
              <a:gd name="connsiteY0" fmla="*/ 4129548 h 4129548"/>
              <a:gd name="connsiteX1" fmla="*/ 2820 w 1772626"/>
              <a:gd name="connsiteY1" fmla="*/ 3539612 h 4129548"/>
              <a:gd name="connsiteX2" fmla="*/ 327284 w 1772626"/>
              <a:gd name="connsiteY2" fmla="*/ 2094270 h 4129548"/>
              <a:gd name="connsiteX3" fmla="*/ 799233 w 1772626"/>
              <a:gd name="connsiteY3" fmla="*/ 353961 h 4129548"/>
              <a:gd name="connsiteX4" fmla="*/ 1772626 w 1772626"/>
              <a:gd name="connsiteY4" fmla="*/ 0 h 4129548"/>
              <a:gd name="connsiteX5" fmla="*/ 1772626 w 1772626"/>
              <a:gd name="connsiteY5" fmla="*/ 0 h 4129548"/>
              <a:gd name="connsiteX0" fmla="*/ 179800 w 1772626"/>
              <a:gd name="connsiteY0" fmla="*/ 4129548 h 4129548"/>
              <a:gd name="connsiteX1" fmla="*/ 2820 w 1772626"/>
              <a:gd name="connsiteY1" fmla="*/ 3539612 h 4129548"/>
              <a:gd name="connsiteX2" fmla="*/ 327284 w 1772626"/>
              <a:gd name="connsiteY2" fmla="*/ 2094270 h 4129548"/>
              <a:gd name="connsiteX3" fmla="*/ 799233 w 1772626"/>
              <a:gd name="connsiteY3" fmla="*/ 353961 h 4129548"/>
              <a:gd name="connsiteX4" fmla="*/ 1772626 w 1772626"/>
              <a:gd name="connsiteY4" fmla="*/ 0 h 4129548"/>
              <a:gd name="connsiteX5" fmla="*/ 1772626 w 1772626"/>
              <a:gd name="connsiteY5" fmla="*/ 0 h 4129548"/>
              <a:gd name="connsiteX0" fmla="*/ 179800 w 1772626"/>
              <a:gd name="connsiteY0" fmla="*/ 4148885 h 4148885"/>
              <a:gd name="connsiteX1" fmla="*/ 2820 w 1772626"/>
              <a:gd name="connsiteY1" fmla="*/ 3558949 h 4148885"/>
              <a:gd name="connsiteX2" fmla="*/ 327284 w 1772626"/>
              <a:gd name="connsiteY2" fmla="*/ 2113607 h 4148885"/>
              <a:gd name="connsiteX3" fmla="*/ 799233 w 1772626"/>
              <a:gd name="connsiteY3" fmla="*/ 373298 h 4148885"/>
              <a:gd name="connsiteX4" fmla="*/ 1772626 w 1772626"/>
              <a:gd name="connsiteY4" fmla="*/ 19337 h 4148885"/>
              <a:gd name="connsiteX5" fmla="*/ 1772626 w 1772626"/>
              <a:gd name="connsiteY5" fmla="*/ 19337 h 4148885"/>
              <a:gd name="connsiteX0" fmla="*/ 179800 w 2215078"/>
              <a:gd name="connsiteY0" fmla="*/ 4158803 h 4158803"/>
              <a:gd name="connsiteX1" fmla="*/ 2820 w 2215078"/>
              <a:gd name="connsiteY1" fmla="*/ 3568867 h 4158803"/>
              <a:gd name="connsiteX2" fmla="*/ 327284 w 2215078"/>
              <a:gd name="connsiteY2" fmla="*/ 2123525 h 4158803"/>
              <a:gd name="connsiteX3" fmla="*/ 799233 w 2215078"/>
              <a:gd name="connsiteY3" fmla="*/ 383216 h 4158803"/>
              <a:gd name="connsiteX4" fmla="*/ 1772626 w 2215078"/>
              <a:gd name="connsiteY4" fmla="*/ 29255 h 4158803"/>
              <a:gd name="connsiteX5" fmla="*/ 2215078 w 2215078"/>
              <a:gd name="connsiteY5" fmla="*/ 176739 h 4158803"/>
              <a:gd name="connsiteX0" fmla="*/ 179800 w 2215078"/>
              <a:gd name="connsiteY0" fmla="*/ 4106938 h 4106938"/>
              <a:gd name="connsiteX1" fmla="*/ 2820 w 2215078"/>
              <a:gd name="connsiteY1" fmla="*/ 3517002 h 4106938"/>
              <a:gd name="connsiteX2" fmla="*/ 327284 w 2215078"/>
              <a:gd name="connsiteY2" fmla="*/ 2071660 h 4106938"/>
              <a:gd name="connsiteX3" fmla="*/ 799233 w 2215078"/>
              <a:gd name="connsiteY3" fmla="*/ 331351 h 4106938"/>
              <a:gd name="connsiteX4" fmla="*/ 1772626 w 2215078"/>
              <a:gd name="connsiteY4" fmla="*/ 6887 h 4106938"/>
              <a:gd name="connsiteX5" fmla="*/ 2215078 w 2215078"/>
              <a:gd name="connsiteY5" fmla="*/ 124874 h 4106938"/>
              <a:gd name="connsiteX0" fmla="*/ 179800 w 2215078"/>
              <a:gd name="connsiteY0" fmla="*/ 4106938 h 4106938"/>
              <a:gd name="connsiteX1" fmla="*/ 2820 w 2215078"/>
              <a:gd name="connsiteY1" fmla="*/ 3517002 h 4106938"/>
              <a:gd name="connsiteX2" fmla="*/ 327284 w 2215078"/>
              <a:gd name="connsiteY2" fmla="*/ 2071660 h 4106938"/>
              <a:gd name="connsiteX3" fmla="*/ 799233 w 2215078"/>
              <a:gd name="connsiteY3" fmla="*/ 331351 h 4106938"/>
              <a:gd name="connsiteX4" fmla="*/ 1772626 w 2215078"/>
              <a:gd name="connsiteY4" fmla="*/ 6887 h 4106938"/>
              <a:gd name="connsiteX5" fmla="*/ 2215078 w 2215078"/>
              <a:gd name="connsiteY5" fmla="*/ 124874 h 4106938"/>
              <a:gd name="connsiteX0" fmla="*/ 181979 w 2217257"/>
              <a:gd name="connsiteY0" fmla="*/ 4106938 h 4106938"/>
              <a:gd name="connsiteX1" fmla="*/ 4999 w 2217257"/>
              <a:gd name="connsiteY1" fmla="*/ 3517002 h 4106938"/>
              <a:gd name="connsiteX2" fmla="*/ 388457 w 2217257"/>
              <a:gd name="connsiteY2" fmla="*/ 2248641 h 4106938"/>
              <a:gd name="connsiteX3" fmla="*/ 801412 w 2217257"/>
              <a:gd name="connsiteY3" fmla="*/ 331351 h 4106938"/>
              <a:gd name="connsiteX4" fmla="*/ 1774805 w 2217257"/>
              <a:gd name="connsiteY4" fmla="*/ 6887 h 4106938"/>
              <a:gd name="connsiteX5" fmla="*/ 2217257 w 2217257"/>
              <a:gd name="connsiteY5" fmla="*/ 124874 h 4106938"/>
              <a:gd name="connsiteX0" fmla="*/ 182905 w 2218183"/>
              <a:gd name="connsiteY0" fmla="*/ 4106938 h 4106938"/>
              <a:gd name="connsiteX1" fmla="*/ 5925 w 2218183"/>
              <a:gd name="connsiteY1" fmla="*/ 3517002 h 4106938"/>
              <a:gd name="connsiteX2" fmla="*/ 389383 w 2218183"/>
              <a:gd name="connsiteY2" fmla="*/ 2248641 h 4106938"/>
              <a:gd name="connsiteX3" fmla="*/ 802338 w 2218183"/>
              <a:gd name="connsiteY3" fmla="*/ 331351 h 4106938"/>
              <a:gd name="connsiteX4" fmla="*/ 1775731 w 2218183"/>
              <a:gd name="connsiteY4" fmla="*/ 6887 h 4106938"/>
              <a:gd name="connsiteX5" fmla="*/ 2218183 w 2218183"/>
              <a:gd name="connsiteY5" fmla="*/ 124874 h 4106938"/>
              <a:gd name="connsiteX0" fmla="*/ 182905 w 1775731"/>
              <a:gd name="connsiteY0" fmla="*/ 4100051 h 4100051"/>
              <a:gd name="connsiteX1" fmla="*/ 5925 w 1775731"/>
              <a:gd name="connsiteY1" fmla="*/ 3510115 h 4100051"/>
              <a:gd name="connsiteX2" fmla="*/ 389383 w 1775731"/>
              <a:gd name="connsiteY2" fmla="*/ 2241754 h 4100051"/>
              <a:gd name="connsiteX3" fmla="*/ 802338 w 1775731"/>
              <a:gd name="connsiteY3" fmla="*/ 324464 h 4100051"/>
              <a:gd name="connsiteX4" fmla="*/ 1775731 w 1775731"/>
              <a:gd name="connsiteY4" fmla="*/ 0 h 4100051"/>
              <a:gd name="connsiteX0" fmla="*/ 182905 w 802338"/>
              <a:gd name="connsiteY0" fmla="*/ 3775587 h 3775587"/>
              <a:gd name="connsiteX1" fmla="*/ 5925 w 802338"/>
              <a:gd name="connsiteY1" fmla="*/ 3185651 h 3775587"/>
              <a:gd name="connsiteX2" fmla="*/ 389383 w 802338"/>
              <a:gd name="connsiteY2" fmla="*/ 1917290 h 3775587"/>
              <a:gd name="connsiteX3" fmla="*/ 802338 w 802338"/>
              <a:gd name="connsiteY3" fmla="*/ 0 h 3775587"/>
              <a:gd name="connsiteX0" fmla="*/ 182905 w 729186"/>
              <a:gd name="connsiteY0" fmla="*/ 2861187 h 2861187"/>
              <a:gd name="connsiteX1" fmla="*/ 5925 w 729186"/>
              <a:gd name="connsiteY1" fmla="*/ 2271251 h 2861187"/>
              <a:gd name="connsiteX2" fmla="*/ 389383 w 729186"/>
              <a:gd name="connsiteY2" fmla="*/ 1002890 h 2861187"/>
              <a:gd name="connsiteX3" fmla="*/ 729186 w 729186"/>
              <a:gd name="connsiteY3" fmla="*/ 0 h 286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9186" h="2861187">
                <a:moveTo>
                  <a:pt x="182905" y="2861187"/>
                </a:moveTo>
                <a:cubicBezTo>
                  <a:pt x="94415" y="2546555"/>
                  <a:pt x="-28488" y="2580967"/>
                  <a:pt x="5925" y="2271251"/>
                </a:cubicBezTo>
                <a:cubicBezTo>
                  <a:pt x="40338" y="1961535"/>
                  <a:pt x="268840" y="1381432"/>
                  <a:pt x="389383" y="1002890"/>
                </a:cubicBezTo>
                <a:cubicBezTo>
                  <a:pt x="509926" y="624348"/>
                  <a:pt x="498128" y="373626"/>
                  <a:pt x="729186" y="0"/>
                </a:cubicBezTo>
              </a:path>
            </a:pathLst>
          </a:custGeom>
          <a:noFill/>
          <a:ln w="3048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nion Pro Cond" panose="02040706060306020203" pitchFamily="18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 flipH="1">
            <a:off x="6675799" y="11759389"/>
            <a:ext cx="290711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15 FEB – 1530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9729216" y="12435840"/>
            <a:ext cx="2670048" cy="1755648"/>
            <a:chOff x="9729216" y="12435840"/>
            <a:chExt cx="2670048" cy="1755648"/>
          </a:xfrm>
        </p:grpSpPr>
        <p:sp>
          <p:nvSpPr>
            <p:cNvPr id="17" name="Freeform 16"/>
            <p:cNvSpPr/>
            <p:nvPr/>
          </p:nvSpPr>
          <p:spPr>
            <a:xfrm>
              <a:off x="9729216" y="12508992"/>
              <a:ext cx="548640" cy="1682496"/>
            </a:xfrm>
            <a:custGeom>
              <a:avLst/>
              <a:gdLst>
                <a:gd name="connsiteX0" fmla="*/ 548640 w 548640"/>
                <a:gd name="connsiteY0" fmla="*/ 0 h 1682496"/>
                <a:gd name="connsiteX1" fmla="*/ 109728 w 548640"/>
                <a:gd name="connsiteY1" fmla="*/ 804672 h 1682496"/>
                <a:gd name="connsiteX2" fmla="*/ 0 w 548640"/>
                <a:gd name="connsiteY2" fmla="*/ 1682496 h 168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40" h="1682496">
                  <a:moveTo>
                    <a:pt x="548640" y="0"/>
                  </a:moveTo>
                  <a:cubicBezTo>
                    <a:pt x="374904" y="262128"/>
                    <a:pt x="201168" y="524256"/>
                    <a:pt x="109728" y="804672"/>
                  </a:cubicBezTo>
                  <a:cubicBezTo>
                    <a:pt x="18288" y="1085088"/>
                    <a:pt x="0" y="1682496"/>
                    <a:pt x="0" y="1682496"/>
                  </a:cubicBezTo>
                </a:path>
              </a:pathLst>
            </a:custGeom>
            <a:noFill/>
            <a:ln w="215900">
              <a:solidFill>
                <a:srgbClr val="0033CC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11338560" y="12435840"/>
              <a:ext cx="1060704" cy="1243584"/>
            </a:xfrm>
            <a:custGeom>
              <a:avLst/>
              <a:gdLst>
                <a:gd name="connsiteX0" fmla="*/ 1060704 w 1060704"/>
                <a:gd name="connsiteY0" fmla="*/ 0 h 1243584"/>
                <a:gd name="connsiteX1" fmla="*/ 0 w 1060704"/>
                <a:gd name="connsiteY1" fmla="*/ 1243584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0704" h="1243584">
                  <a:moveTo>
                    <a:pt x="1060704" y="0"/>
                  </a:moveTo>
                  <a:lnTo>
                    <a:pt x="0" y="1243584"/>
                  </a:lnTo>
                </a:path>
              </a:pathLst>
            </a:custGeom>
            <a:noFill/>
            <a:ln w="215900">
              <a:solidFill>
                <a:srgbClr val="0033CC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Freeform 20"/>
          <p:cNvSpPr/>
          <p:nvPr/>
        </p:nvSpPr>
        <p:spPr>
          <a:xfrm>
            <a:off x="9716454" y="14301216"/>
            <a:ext cx="1110042" cy="841248"/>
          </a:xfrm>
          <a:custGeom>
            <a:avLst/>
            <a:gdLst>
              <a:gd name="connsiteX0" fmla="*/ 49338 w 1110042"/>
              <a:gd name="connsiteY0" fmla="*/ 0 h 841248"/>
              <a:gd name="connsiteX1" fmla="*/ 122490 w 1110042"/>
              <a:gd name="connsiteY1" fmla="*/ 329184 h 841248"/>
              <a:gd name="connsiteX2" fmla="*/ 1110042 w 1110042"/>
              <a:gd name="connsiteY2" fmla="*/ 841248 h 84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0042" h="841248">
                <a:moveTo>
                  <a:pt x="49338" y="0"/>
                </a:moveTo>
                <a:cubicBezTo>
                  <a:pt x="-2478" y="94488"/>
                  <a:pt x="-54294" y="188976"/>
                  <a:pt x="122490" y="329184"/>
                </a:cubicBezTo>
                <a:cubicBezTo>
                  <a:pt x="299274" y="469392"/>
                  <a:pt x="704658" y="655320"/>
                  <a:pt x="1110042" y="841248"/>
                </a:cubicBezTo>
              </a:path>
            </a:pathLst>
          </a:custGeom>
          <a:noFill/>
          <a:ln w="21590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 flipH="1">
            <a:off x="6645319" y="12533581"/>
            <a:ext cx="290711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15 FEB – 1610</a:t>
            </a:r>
          </a:p>
        </p:txBody>
      </p:sp>
      <p:sp>
        <p:nvSpPr>
          <p:cNvPr id="96" name="TextBox 95"/>
          <p:cNvSpPr txBox="1"/>
          <p:nvPr/>
        </p:nvSpPr>
        <p:spPr>
          <a:xfrm flipH="1">
            <a:off x="5773591" y="15099997"/>
            <a:ext cx="2907113" cy="646331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  <a:latin typeface="Minion Pro Cond" panose="02040706060306020203" pitchFamily="18" charset="0"/>
                <a:cs typeface="Times New Roman" panose="02020603050405020304" pitchFamily="18" charset="0"/>
              </a:rPr>
              <a:t>15 FEB – 1630</a:t>
            </a:r>
          </a:p>
        </p:txBody>
      </p:sp>
      <p:sp>
        <p:nvSpPr>
          <p:cNvPr id="23" name="Freeform 22"/>
          <p:cNvSpPr/>
          <p:nvPr/>
        </p:nvSpPr>
        <p:spPr>
          <a:xfrm>
            <a:off x="12143232" y="14228064"/>
            <a:ext cx="3401568" cy="1792224"/>
          </a:xfrm>
          <a:custGeom>
            <a:avLst/>
            <a:gdLst>
              <a:gd name="connsiteX0" fmla="*/ 0 w 3401568"/>
              <a:gd name="connsiteY0" fmla="*/ 0 h 1792224"/>
              <a:gd name="connsiteX1" fmla="*/ 3401568 w 3401568"/>
              <a:gd name="connsiteY1" fmla="*/ 1792224 h 179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01568" h="1792224">
                <a:moveTo>
                  <a:pt x="0" y="0"/>
                </a:moveTo>
                <a:lnTo>
                  <a:pt x="3401568" y="1792224"/>
                </a:lnTo>
              </a:path>
            </a:pathLst>
          </a:custGeom>
          <a:noFill/>
          <a:ln w="254000">
            <a:solidFill>
              <a:srgbClr val="FF0000"/>
            </a:solidFill>
            <a:prstDash val="sys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8" name="Picture 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1897" y="8996519"/>
            <a:ext cx="1052074" cy="1828800"/>
          </a:xfrm>
          <a:prstGeom prst="rect">
            <a:avLst/>
          </a:prstGeom>
          <a:ln w="76200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1388911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94" grpId="0" animBg="1"/>
      <p:bldP spid="100" grpId="0" animBg="1"/>
      <p:bldP spid="100" grpId="1" animBg="1"/>
      <p:bldP spid="21" grpId="0" animBg="1"/>
      <p:bldP spid="95" grpId="0" animBg="1"/>
      <p:bldP spid="96" grpId="0" animBg="1"/>
      <p:bldP spid="2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103" y="368168"/>
            <a:ext cx="1668463" cy="1763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6487498" y="1748290"/>
            <a:ext cx="659367" cy="3044267"/>
            <a:chOff x="24979649" y="1174019"/>
            <a:chExt cx="587375" cy="2711886"/>
          </a:xfrm>
          <a:noFill/>
        </p:grpSpPr>
        <p:sp>
          <p:nvSpPr>
            <p:cNvPr id="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grp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55"/>
            <p:cNvSpPr txBox="1">
              <a:spLocks noChangeArrowheads="1"/>
            </p:cNvSpPr>
            <p:nvPr/>
          </p:nvSpPr>
          <p:spPr bwMode="auto">
            <a:xfrm>
              <a:off x="24979649" y="3123905"/>
              <a:ext cx="587375" cy="762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082009" y="593685"/>
            <a:ext cx="9124299" cy="16990831"/>
          </a:xfrm>
          <a:custGeom>
            <a:avLst/>
            <a:gdLst>
              <a:gd name="connsiteX0" fmla="*/ 144379 w 8085221"/>
              <a:gd name="connsiteY0" fmla="*/ 4836695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296" fmla="*/ 144379 w 8085221"/>
              <a:gd name="connsiteY296" fmla="*/ 4836695 h 15135727"/>
              <a:gd name="connsiteX0" fmla="*/ 120316 w 8085221"/>
              <a:gd name="connsiteY0" fmla="*/ 4981074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49706 w 8085221"/>
              <a:gd name="connsiteY6" fmla="*/ 4427621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805866 w 8085221"/>
              <a:gd name="connsiteY7" fmla="*/ 4425366 h 15135727"/>
              <a:gd name="connsiteX8" fmla="*/ 938464 w 8085221"/>
              <a:gd name="connsiteY8" fmla="*/ 4283242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120191 w 8085221"/>
              <a:gd name="connsiteY8" fmla="*/ 4206291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95664 w 8085221"/>
              <a:gd name="connsiteY10" fmla="*/ 4162927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62326 w 8085221"/>
              <a:gd name="connsiteY10" fmla="*/ 4081965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564106 w 8085221"/>
              <a:gd name="connsiteY12" fmla="*/ 3994485 h 15135727"/>
              <a:gd name="connsiteX13" fmla="*/ 1708485 w 8085221"/>
              <a:gd name="connsiteY13" fmla="*/ 3826042 h 15135727"/>
              <a:gd name="connsiteX14" fmla="*/ 1925053 w 8085221"/>
              <a:gd name="connsiteY14" fmla="*/ 3777916 h 15135727"/>
              <a:gd name="connsiteX15" fmla="*/ 2141621 w 8085221"/>
              <a:gd name="connsiteY15" fmla="*/ 3585411 h 15135727"/>
              <a:gd name="connsiteX16" fmla="*/ 2141621 w 8085221"/>
              <a:gd name="connsiteY16" fmla="*/ 3585411 h 15135727"/>
              <a:gd name="connsiteX17" fmla="*/ 2286000 w 8085221"/>
              <a:gd name="connsiteY17" fmla="*/ 3489158 h 15135727"/>
              <a:gd name="connsiteX18" fmla="*/ 2310064 w 8085221"/>
              <a:gd name="connsiteY18" fmla="*/ 3007895 h 15135727"/>
              <a:gd name="connsiteX19" fmla="*/ 2695074 w 8085221"/>
              <a:gd name="connsiteY19" fmla="*/ 2911642 h 15135727"/>
              <a:gd name="connsiteX20" fmla="*/ 2839453 w 8085221"/>
              <a:gd name="connsiteY20" fmla="*/ 2526632 h 15135727"/>
              <a:gd name="connsiteX21" fmla="*/ 3200400 w 8085221"/>
              <a:gd name="connsiteY21" fmla="*/ 2358190 h 15135727"/>
              <a:gd name="connsiteX22" fmla="*/ 3441032 w 8085221"/>
              <a:gd name="connsiteY22" fmla="*/ 2237874 h 15135727"/>
              <a:gd name="connsiteX23" fmla="*/ 3561348 w 8085221"/>
              <a:gd name="connsiteY23" fmla="*/ 2526632 h 15135727"/>
              <a:gd name="connsiteX24" fmla="*/ 3801979 w 8085221"/>
              <a:gd name="connsiteY24" fmla="*/ 2622885 h 15135727"/>
              <a:gd name="connsiteX25" fmla="*/ 3946358 w 8085221"/>
              <a:gd name="connsiteY25" fmla="*/ 2550695 h 15135727"/>
              <a:gd name="connsiteX26" fmla="*/ 4018548 w 8085221"/>
              <a:gd name="connsiteY26" fmla="*/ 2598821 h 15135727"/>
              <a:gd name="connsiteX27" fmla="*/ 4138864 w 8085221"/>
              <a:gd name="connsiteY27" fmla="*/ 2574758 h 15135727"/>
              <a:gd name="connsiteX28" fmla="*/ 4307306 w 8085221"/>
              <a:gd name="connsiteY28" fmla="*/ 2671011 h 15135727"/>
              <a:gd name="connsiteX29" fmla="*/ 4427621 w 8085221"/>
              <a:gd name="connsiteY29" fmla="*/ 2622885 h 15135727"/>
              <a:gd name="connsiteX30" fmla="*/ 4668253 w 8085221"/>
              <a:gd name="connsiteY30" fmla="*/ 2743200 h 15135727"/>
              <a:gd name="connsiteX31" fmla="*/ 4788569 w 8085221"/>
              <a:gd name="connsiteY31" fmla="*/ 2815390 h 15135727"/>
              <a:gd name="connsiteX32" fmla="*/ 4957011 w 8085221"/>
              <a:gd name="connsiteY32" fmla="*/ 2719137 h 15135727"/>
              <a:gd name="connsiteX33" fmla="*/ 4981074 w 8085221"/>
              <a:gd name="connsiteY33" fmla="*/ 2382253 h 15135727"/>
              <a:gd name="connsiteX34" fmla="*/ 4981074 w 8085221"/>
              <a:gd name="connsiteY34" fmla="*/ 2382253 h 15135727"/>
              <a:gd name="connsiteX35" fmla="*/ 4884821 w 8085221"/>
              <a:gd name="connsiteY35" fmla="*/ 2093495 h 15135727"/>
              <a:gd name="connsiteX36" fmla="*/ 4764506 w 8085221"/>
              <a:gd name="connsiteY36" fmla="*/ 1900990 h 15135727"/>
              <a:gd name="connsiteX37" fmla="*/ 4764506 w 8085221"/>
              <a:gd name="connsiteY37" fmla="*/ 1804737 h 15135727"/>
              <a:gd name="connsiteX38" fmla="*/ 4957011 w 8085221"/>
              <a:gd name="connsiteY38" fmla="*/ 1564106 h 15135727"/>
              <a:gd name="connsiteX39" fmla="*/ 5221706 w 8085221"/>
              <a:gd name="connsiteY39" fmla="*/ 1588169 h 15135727"/>
              <a:gd name="connsiteX40" fmla="*/ 5486400 w 8085221"/>
              <a:gd name="connsiteY40" fmla="*/ 1684421 h 15135727"/>
              <a:gd name="connsiteX41" fmla="*/ 5799221 w 8085221"/>
              <a:gd name="connsiteY41" fmla="*/ 1684421 h 15135727"/>
              <a:gd name="connsiteX42" fmla="*/ 5871411 w 8085221"/>
              <a:gd name="connsiteY42" fmla="*/ 1443790 h 15135727"/>
              <a:gd name="connsiteX43" fmla="*/ 6087979 w 8085221"/>
              <a:gd name="connsiteY43" fmla="*/ 1395664 h 15135727"/>
              <a:gd name="connsiteX44" fmla="*/ 6087979 w 8085221"/>
              <a:gd name="connsiteY44" fmla="*/ 1082842 h 15135727"/>
              <a:gd name="connsiteX45" fmla="*/ 6424864 w 8085221"/>
              <a:gd name="connsiteY45" fmla="*/ 1058779 h 15135727"/>
              <a:gd name="connsiteX46" fmla="*/ 6665495 w 8085221"/>
              <a:gd name="connsiteY46" fmla="*/ 721895 h 15135727"/>
              <a:gd name="connsiteX47" fmla="*/ 6761748 w 8085221"/>
              <a:gd name="connsiteY47" fmla="*/ 649706 h 15135727"/>
              <a:gd name="connsiteX48" fmla="*/ 6737685 w 8085221"/>
              <a:gd name="connsiteY48" fmla="*/ 505327 h 15135727"/>
              <a:gd name="connsiteX49" fmla="*/ 6858000 w 8085221"/>
              <a:gd name="connsiteY49" fmla="*/ 360948 h 15135727"/>
              <a:gd name="connsiteX50" fmla="*/ 6761748 w 8085221"/>
              <a:gd name="connsiteY50" fmla="*/ 120316 h 15135727"/>
              <a:gd name="connsiteX51" fmla="*/ 7194885 w 8085221"/>
              <a:gd name="connsiteY51" fmla="*/ 0 h 15135727"/>
              <a:gd name="connsiteX52" fmla="*/ 7267074 w 8085221"/>
              <a:gd name="connsiteY52" fmla="*/ 120316 h 15135727"/>
              <a:gd name="connsiteX53" fmla="*/ 7267074 w 8085221"/>
              <a:gd name="connsiteY53" fmla="*/ 120316 h 15135727"/>
              <a:gd name="connsiteX54" fmla="*/ 7339264 w 8085221"/>
              <a:gd name="connsiteY54" fmla="*/ 360948 h 15135727"/>
              <a:gd name="connsiteX55" fmla="*/ 7628021 w 8085221"/>
              <a:gd name="connsiteY55" fmla="*/ 433137 h 15135727"/>
              <a:gd name="connsiteX56" fmla="*/ 7796464 w 8085221"/>
              <a:gd name="connsiteY56" fmla="*/ 649706 h 15135727"/>
              <a:gd name="connsiteX57" fmla="*/ 8085221 w 8085221"/>
              <a:gd name="connsiteY57" fmla="*/ 914400 h 15135727"/>
              <a:gd name="connsiteX58" fmla="*/ 7988969 w 8085221"/>
              <a:gd name="connsiteY58" fmla="*/ 1203158 h 15135727"/>
              <a:gd name="connsiteX59" fmla="*/ 7844590 w 8085221"/>
              <a:gd name="connsiteY59" fmla="*/ 1058779 h 15135727"/>
              <a:gd name="connsiteX60" fmla="*/ 7483642 w 8085221"/>
              <a:gd name="connsiteY60" fmla="*/ 1371600 h 15135727"/>
              <a:gd name="connsiteX61" fmla="*/ 7267074 w 8085221"/>
              <a:gd name="connsiteY61" fmla="*/ 1395664 h 15135727"/>
              <a:gd name="connsiteX62" fmla="*/ 7243011 w 8085221"/>
              <a:gd name="connsiteY62" fmla="*/ 1588169 h 15135727"/>
              <a:gd name="connsiteX63" fmla="*/ 6978316 w 8085221"/>
              <a:gd name="connsiteY63" fmla="*/ 1732548 h 15135727"/>
              <a:gd name="connsiteX64" fmla="*/ 6737685 w 8085221"/>
              <a:gd name="connsiteY64" fmla="*/ 2093495 h 15135727"/>
              <a:gd name="connsiteX65" fmla="*/ 6737685 w 8085221"/>
              <a:gd name="connsiteY65" fmla="*/ 2382253 h 15135727"/>
              <a:gd name="connsiteX66" fmla="*/ 6665495 w 8085221"/>
              <a:gd name="connsiteY66" fmla="*/ 2430379 h 15135727"/>
              <a:gd name="connsiteX67" fmla="*/ 6906127 w 8085221"/>
              <a:gd name="connsiteY67" fmla="*/ 2646948 h 15135727"/>
              <a:gd name="connsiteX68" fmla="*/ 6906127 w 8085221"/>
              <a:gd name="connsiteY68" fmla="*/ 2983832 h 15135727"/>
              <a:gd name="connsiteX69" fmla="*/ 6906127 w 8085221"/>
              <a:gd name="connsiteY69" fmla="*/ 3104148 h 15135727"/>
              <a:gd name="connsiteX70" fmla="*/ 6833937 w 8085221"/>
              <a:gd name="connsiteY70" fmla="*/ 3368842 h 15135727"/>
              <a:gd name="connsiteX71" fmla="*/ 6906127 w 8085221"/>
              <a:gd name="connsiteY71" fmla="*/ 3489158 h 15135727"/>
              <a:gd name="connsiteX72" fmla="*/ 6641432 w 8085221"/>
              <a:gd name="connsiteY72" fmla="*/ 3705727 h 15135727"/>
              <a:gd name="connsiteX73" fmla="*/ 6737685 w 8085221"/>
              <a:gd name="connsiteY73" fmla="*/ 3729790 h 15135727"/>
              <a:gd name="connsiteX74" fmla="*/ 6545179 w 8085221"/>
              <a:gd name="connsiteY74" fmla="*/ 3826042 h 15135727"/>
              <a:gd name="connsiteX75" fmla="*/ 6328611 w 8085221"/>
              <a:gd name="connsiteY75" fmla="*/ 3753853 h 15135727"/>
              <a:gd name="connsiteX76" fmla="*/ 6184232 w 8085221"/>
              <a:gd name="connsiteY76" fmla="*/ 3850106 h 15135727"/>
              <a:gd name="connsiteX77" fmla="*/ 6184232 w 8085221"/>
              <a:gd name="connsiteY77" fmla="*/ 3946358 h 15135727"/>
              <a:gd name="connsiteX78" fmla="*/ 6136106 w 8085221"/>
              <a:gd name="connsiteY78" fmla="*/ 4235116 h 15135727"/>
              <a:gd name="connsiteX79" fmla="*/ 5919537 w 8085221"/>
              <a:gd name="connsiteY79" fmla="*/ 4403558 h 15135727"/>
              <a:gd name="connsiteX80" fmla="*/ 5775158 w 8085221"/>
              <a:gd name="connsiteY80" fmla="*/ 4451685 h 15135727"/>
              <a:gd name="connsiteX81" fmla="*/ 5630779 w 8085221"/>
              <a:gd name="connsiteY81" fmla="*/ 4547937 h 15135727"/>
              <a:gd name="connsiteX82" fmla="*/ 5510464 w 8085221"/>
              <a:gd name="connsiteY82" fmla="*/ 4620127 h 15135727"/>
              <a:gd name="connsiteX83" fmla="*/ 5510464 w 8085221"/>
              <a:gd name="connsiteY83" fmla="*/ 4812632 h 15135727"/>
              <a:gd name="connsiteX84" fmla="*/ 5317958 w 8085221"/>
              <a:gd name="connsiteY84" fmla="*/ 4981074 h 15135727"/>
              <a:gd name="connsiteX85" fmla="*/ 5005137 w 8085221"/>
              <a:gd name="connsiteY85" fmla="*/ 5149516 h 15135727"/>
              <a:gd name="connsiteX86" fmla="*/ 4692316 w 8085221"/>
              <a:gd name="connsiteY86" fmla="*/ 5149516 h 15135727"/>
              <a:gd name="connsiteX87" fmla="*/ 4523874 w 8085221"/>
              <a:gd name="connsiteY87" fmla="*/ 5366085 h 15135727"/>
              <a:gd name="connsiteX88" fmla="*/ 4211053 w 8085221"/>
              <a:gd name="connsiteY88" fmla="*/ 5414211 h 15135727"/>
              <a:gd name="connsiteX89" fmla="*/ 4114800 w 8085221"/>
              <a:gd name="connsiteY89" fmla="*/ 5390148 h 15135727"/>
              <a:gd name="connsiteX90" fmla="*/ 4018548 w 8085221"/>
              <a:gd name="connsiteY90" fmla="*/ 5630779 h 15135727"/>
              <a:gd name="connsiteX91" fmla="*/ 4090737 w 8085221"/>
              <a:gd name="connsiteY91" fmla="*/ 5871411 h 15135727"/>
              <a:gd name="connsiteX92" fmla="*/ 4090737 w 8085221"/>
              <a:gd name="connsiteY92" fmla="*/ 6184232 h 15135727"/>
              <a:gd name="connsiteX93" fmla="*/ 4186990 w 8085221"/>
              <a:gd name="connsiteY93" fmla="*/ 6472990 h 15135727"/>
              <a:gd name="connsiteX94" fmla="*/ 4042611 w 8085221"/>
              <a:gd name="connsiteY94" fmla="*/ 6352674 h 15135727"/>
              <a:gd name="connsiteX95" fmla="*/ 3946358 w 8085221"/>
              <a:gd name="connsiteY95" fmla="*/ 6376737 h 15135727"/>
              <a:gd name="connsiteX96" fmla="*/ 4114800 w 8085221"/>
              <a:gd name="connsiteY96" fmla="*/ 6641432 h 15135727"/>
              <a:gd name="connsiteX97" fmla="*/ 4451685 w 8085221"/>
              <a:gd name="connsiteY97" fmla="*/ 6737685 h 15135727"/>
              <a:gd name="connsiteX98" fmla="*/ 4620127 w 8085221"/>
              <a:gd name="connsiteY98" fmla="*/ 6978316 h 15135727"/>
              <a:gd name="connsiteX99" fmla="*/ 4740442 w 8085221"/>
              <a:gd name="connsiteY99" fmla="*/ 7170821 h 15135727"/>
              <a:gd name="connsiteX100" fmla="*/ 5077327 w 8085221"/>
              <a:gd name="connsiteY100" fmla="*/ 7387390 h 15135727"/>
              <a:gd name="connsiteX101" fmla="*/ 5125453 w 8085221"/>
              <a:gd name="connsiteY101" fmla="*/ 7603958 h 15135727"/>
              <a:gd name="connsiteX102" fmla="*/ 5197642 w 8085221"/>
              <a:gd name="connsiteY102" fmla="*/ 7796464 h 15135727"/>
              <a:gd name="connsiteX103" fmla="*/ 5486400 w 8085221"/>
              <a:gd name="connsiteY103" fmla="*/ 7964906 h 15135727"/>
              <a:gd name="connsiteX104" fmla="*/ 5486400 w 8085221"/>
              <a:gd name="connsiteY104" fmla="*/ 8349916 h 15135727"/>
              <a:gd name="connsiteX105" fmla="*/ 5678906 w 8085221"/>
              <a:gd name="connsiteY105" fmla="*/ 8614611 h 15135727"/>
              <a:gd name="connsiteX106" fmla="*/ 5919537 w 8085221"/>
              <a:gd name="connsiteY106" fmla="*/ 9071811 h 15135727"/>
              <a:gd name="connsiteX107" fmla="*/ 6160169 w 8085221"/>
              <a:gd name="connsiteY107" fmla="*/ 9336506 h 15135727"/>
              <a:gd name="connsiteX108" fmla="*/ 6280485 w 8085221"/>
              <a:gd name="connsiteY108" fmla="*/ 9601200 h 15135727"/>
              <a:gd name="connsiteX109" fmla="*/ 6400800 w 8085221"/>
              <a:gd name="connsiteY109" fmla="*/ 9793706 h 15135727"/>
              <a:gd name="connsiteX110" fmla="*/ 6569242 w 8085221"/>
              <a:gd name="connsiteY110" fmla="*/ 10058400 h 15135727"/>
              <a:gd name="connsiteX111" fmla="*/ 6713621 w 8085221"/>
              <a:gd name="connsiteY111" fmla="*/ 10106527 h 15135727"/>
              <a:gd name="connsiteX112" fmla="*/ 6545179 w 8085221"/>
              <a:gd name="connsiteY112" fmla="*/ 10202779 h 15135727"/>
              <a:gd name="connsiteX113" fmla="*/ 6569242 w 8085221"/>
              <a:gd name="connsiteY113" fmla="*/ 10443411 h 15135727"/>
              <a:gd name="connsiteX114" fmla="*/ 6593306 w 8085221"/>
              <a:gd name="connsiteY114" fmla="*/ 10708106 h 15135727"/>
              <a:gd name="connsiteX115" fmla="*/ 6761748 w 8085221"/>
              <a:gd name="connsiteY115" fmla="*/ 10924674 h 15135727"/>
              <a:gd name="connsiteX116" fmla="*/ 6641432 w 8085221"/>
              <a:gd name="connsiteY116" fmla="*/ 11093116 h 15135727"/>
              <a:gd name="connsiteX117" fmla="*/ 6713621 w 8085221"/>
              <a:gd name="connsiteY117" fmla="*/ 11261558 h 15135727"/>
              <a:gd name="connsiteX118" fmla="*/ 6737685 w 8085221"/>
              <a:gd name="connsiteY118" fmla="*/ 11526253 h 15135727"/>
              <a:gd name="connsiteX119" fmla="*/ 6617369 w 8085221"/>
              <a:gd name="connsiteY119" fmla="*/ 11839074 h 15135727"/>
              <a:gd name="connsiteX120" fmla="*/ 6617369 w 8085221"/>
              <a:gd name="connsiteY120" fmla="*/ 12031579 h 15135727"/>
              <a:gd name="connsiteX121" fmla="*/ 6641432 w 8085221"/>
              <a:gd name="connsiteY121" fmla="*/ 12127832 h 15135727"/>
              <a:gd name="connsiteX122" fmla="*/ 6761748 w 8085221"/>
              <a:gd name="connsiteY122" fmla="*/ 12031579 h 15135727"/>
              <a:gd name="connsiteX123" fmla="*/ 6761748 w 8085221"/>
              <a:gd name="connsiteY123" fmla="*/ 12296274 h 15135727"/>
              <a:gd name="connsiteX124" fmla="*/ 6689558 w 8085221"/>
              <a:gd name="connsiteY124" fmla="*/ 12512842 h 15135727"/>
              <a:gd name="connsiteX125" fmla="*/ 6785811 w 8085221"/>
              <a:gd name="connsiteY125" fmla="*/ 12777537 h 15135727"/>
              <a:gd name="connsiteX126" fmla="*/ 6569242 w 8085221"/>
              <a:gd name="connsiteY126" fmla="*/ 12873790 h 15135727"/>
              <a:gd name="connsiteX127" fmla="*/ 6545179 w 8085221"/>
              <a:gd name="connsiteY127" fmla="*/ 13090358 h 15135727"/>
              <a:gd name="connsiteX128" fmla="*/ 6448927 w 8085221"/>
              <a:gd name="connsiteY128" fmla="*/ 13355053 h 15135727"/>
              <a:gd name="connsiteX129" fmla="*/ 6256421 w 8085221"/>
              <a:gd name="connsiteY129" fmla="*/ 13571621 h 15135727"/>
              <a:gd name="connsiteX130" fmla="*/ 6087979 w 8085221"/>
              <a:gd name="connsiteY130" fmla="*/ 13667874 h 15135727"/>
              <a:gd name="connsiteX131" fmla="*/ 5943600 w 8085221"/>
              <a:gd name="connsiteY131" fmla="*/ 13716000 h 15135727"/>
              <a:gd name="connsiteX132" fmla="*/ 5702969 w 8085221"/>
              <a:gd name="connsiteY132" fmla="*/ 13667874 h 15135727"/>
              <a:gd name="connsiteX133" fmla="*/ 5582653 w 8085221"/>
              <a:gd name="connsiteY133" fmla="*/ 13691937 h 15135727"/>
              <a:gd name="connsiteX134" fmla="*/ 5727032 w 8085221"/>
              <a:gd name="connsiteY134" fmla="*/ 13836316 h 15135727"/>
              <a:gd name="connsiteX135" fmla="*/ 5582653 w 8085221"/>
              <a:gd name="connsiteY135" fmla="*/ 14052885 h 15135727"/>
              <a:gd name="connsiteX136" fmla="*/ 5462337 w 8085221"/>
              <a:gd name="connsiteY136" fmla="*/ 14149137 h 15135727"/>
              <a:gd name="connsiteX137" fmla="*/ 5342021 w 8085221"/>
              <a:gd name="connsiteY137" fmla="*/ 14004758 h 15135727"/>
              <a:gd name="connsiteX138" fmla="*/ 5245769 w 8085221"/>
              <a:gd name="connsiteY138" fmla="*/ 14004758 h 15135727"/>
              <a:gd name="connsiteX139" fmla="*/ 5245769 w 8085221"/>
              <a:gd name="connsiteY139" fmla="*/ 13956632 h 15135727"/>
              <a:gd name="connsiteX140" fmla="*/ 5101390 w 8085221"/>
              <a:gd name="connsiteY140" fmla="*/ 13956632 h 15135727"/>
              <a:gd name="connsiteX141" fmla="*/ 4981074 w 8085221"/>
              <a:gd name="connsiteY141" fmla="*/ 13860379 h 15135727"/>
              <a:gd name="connsiteX142" fmla="*/ 4740442 w 8085221"/>
              <a:gd name="connsiteY142" fmla="*/ 13908506 h 15135727"/>
              <a:gd name="connsiteX143" fmla="*/ 4475748 w 8085221"/>
              <a:gd name="connsiteY143" fmla="*/ 13956632 h 15135727"/>
              <a:gd name="connsiteX144" fmla="*/ 4379495 w 8085221"/>
              <a:gd name="connsiteY144" fmla="*/ 14028821 h 15135727"/>
              <a:gd name="connsiteX145" fmla="*/ 4403558 w 8085221"/>
              <a:gd name="connsiteY145" fmla="*/ 14197264 h 15135727"/>
              <a:gd name="connsiteX146" fmla="*/ 4572000 w 8085221"/>
              <a:gd name="connsiteY146" fmla="*/ 14149137 h 15135727"/>
              <a:gd name="connsiteX147" fmla="*/ 4523874 w 8085221"/>
              <a:gd name="connsiteY147" fmla="*/ 14558211 h 15135727"/>
              <a:gd name="connsiteX148" fmla="*/ 4403558 w 8085221"/>
              <a:gd name="connsiteY148" fmla="*/ 14437895 h 15135727"/>
              <a:gd name="connsiteX149" fmla="*/ 4403558 w 8085221"/>
              <a:gd name="connsiteY149" fmla="*/ 14437895 h 15135727"/>
              <a:gd name="connsiteX150" fmla="*/ 4283242 w 8085221"/>
              <a:gd name="connsiteY150" fmla="*/ 14245390 h 15135727"/>
              <a:gd name="connsiteX151" fmla="*/ 4235116 w 8085221"/>
              <a:gd name="connsiteY151" fmla="*/ 14341642 h 15135727"/>
              <a:gd name="connsiteX152" fmla="*/ 4162927 w 8085221"/>
              <a:gd name="connsiteY152" fmla="*/ 14389769 h 15135727"/>
              <a:gd name="connsiteX153" fmla="*/ 4162927 w 8085221"/>
              <a:gd name="connsiteY153" fmla="*/ 14389769 h 15135727"/>
              <a:gd name="connsiteX154" fmla="*/ 3922295 w 8085221"/>
              <a:gd name="connsiteY154" fmla="*/ 14245390 h 15135727"/>
              <a:gd name="connsiteX155" fmla="*/ 3801979 w 8085221"/>
              <a:gd name="connsiteY155" fmla="*/ 14293516 h 15135727"/>
              <a:gd name="connsiteX156" fmla="*/ 3681664 w 8085221"/>
              <a:gd name="connsiteY156" fmla="*/ 14389769 h 15135727"/>
              <a:gd name="connsiteX157" fmla="*/ 3657600 w 8085221"/>
              <a:gd name="connsiteY157" fmla="*/ 14654464 h 15135727"/>
              <a:gd name="connsiteX158" fmla="*/ 3513221 w 8085221"/>
              <a:gd name="connsiteY158" fmla="*/ 14726653 h 15135727"/>
              <a:gd name="connsiteX159" fmla="*/ 3513221 w 8085221"/>
              <a:gd name="connsiteY159" fmla="*/ 14871032 h 15135727"/>
              <a:gd name="connsiteX160" fmla="*/ 3633537 w 8085221"/>
              <a:gd name="connsiteY160" fmla="*/ 14967285 h 15135727"/>
              <a:gd name="connsiteX161" fmla="*/ 3609474 w 8085221"/>
              <a:gd name="connsiteY161" fmla="*/ 15087600 h 15135727"/>
              <a:gd name="connsiteX162" fmla="*/ 3441032 w 8085221"/>
              <a:gd name="connsiteY162" fmla="*/ 15039474 h 15135727"/>
              <a:gd name="connsiteX163" fmla="*/ 3272590 w 8085221"/>
              <a:gd name="connsiteY163" fmla="*/ 15063537 h 15135727"/>
              <a:gd name="connsiteX164" fmla="*/ 3248527 w 8085221"/>
              <a:gd name="connsiteY164" fmla="*/ 14895095 h 15135727"/>
              <a:gd name="connsiteX165" fmla="*/ 3128211 w 8085221"/>
              <a:gd name="connsiteY165" fmla="*/ 14919158 h 15135727"/>
              <a:gd name="connsiteX166" fmla="*/ 2959769 w 8085221"/>
              <a:gd name="connsiteY166" fmla="*/ 15135727 h 15135727"/>
              <a:gd name="connsiteX167" fmla="*/ 2935706 w 8085221"/>
              <a:gd name="connsiteY167" fmla="*/ 14895095 h 15135727"/>
              <a:gd name="connsiteX168" fmla="*/ 2791327 w 8085221"/>
              <a:gd name="connsiteY168" fmla="*/ 14943221 h 15135727"/>
              <a:gd name="connsiteX169" fmla="*/ 2671011 w 8085221"/>
              <a:gd name="connsiteY169" fmla="*/ 15039474 h 15135727"/>
              <a:gd name="connsiteX170" fmla="*/ 2430379 w 8085221"/>
              <a:gd name="connsiteY170" fmla="*/ 15087600 h 15135727"/>
              <a:gd name="connsiteX171" fmla="*/ 2237874 w 8085221"/>
              <a:gd name="connsiteY171" fmla="*/ 15039474 h 15135727"/>
              <a:gd name="connsiteX172" fmla="*/ 2622885 w 8085221"/>
              <a:gd name="connsiteY172" fmla="*/ 14846969 h 15135727"/>
              <a:gd name="connsiteX173" fmla="*/ 2887579 w 8085221"/>
              <a:gd name="connsiteY173" fmla="*/ 14774779 h 15135727"/>
              <a:gd name="connsiteX174" fmla="*/ 2839453 w 8085221"/>
              <a:gd name="connsiteY174" fmla="*/ 14582274 h 15135727"/>
              <a:gd name="connsiteX175" fmla="*/ 2935706 w 8085221"/>
              <a:gd name="connsiteY175" fmla="*/ 14510085 h 15135727"/>
              <a:gd name="connsiteX176" fmla="*/ 2935706 w 8085221"/>
              <a:gd name="connsiteY176" fmla="*/ 14510085 h 15135727"/>
              <a:gd name="connsiteX177" fmla="*/ 3080085 w 8085221"/>
              <a:gd name="connsiteY177" fmla="*/ 14413832 h 15135727"/>
              <a:gd name="connsiteX178" fmla="*/ 3152274 w 8085221"/>
              <a:gd name="connsiteY178" fmla="*/ 14341642 h 15135727"/>
              <a:gd name="connsiteX179" fmla="*/ 3080085 w 8085221"/>
              <a:gd name="connsiteY179" fmla="*/ 14269453 h 15135727"/>
              <a:gd name="connsiteX180" fmla="*/ 3152274 w 8085221"/>
              <a:gd name="connsiteY180" fmla="*/ 14197264 h 15135727"/>
              <a:gd name="connsiteX181" fmla="*/ 3152274 w 8085221"/>
              <a:gd name="connsiteY181" fmla="*/ 14052885 h 15135727"/>
              <a:gd name="connsiteX182" fmla="*/ 3080085 w 8085221"/>
              <a:gd name="connsiteY182" fmla="*/ 13980695 h 15135727"/>
              <a:gd name="connsiteX183" fmla="*/ 3056021 w 8085221"/>
              <a:gd name="connsiteY183" fmla="*/ 14076948 h 15135727"/>
              <a:gd name="connsiteX184" fmla="*/ 2935706 w 8085221"/>
              <a:gd name="connsiteY184" fmla="*/ 14076948 h 15135727"/>
              <a:gd name="connsiteX185" fmla="*/ 2863516 w 8085221"/>
              <a:gd name="connsiteY185" fmla="*/ 14125074 h 15135727"/>
              <a:gd name="connsiteX186" fmla="*/ 2719137 w 8085221"/>
              <a:gd name="connsiteY186" fmla="*/ 14197264 h 15135727"/>
              <a:gd name="connsiteX187" fmla="*/ 2646948 w 8085221"/>
              <a:gd name="connsiteY187" fmla="*/ 14197264 h 15135727"/>
              <a:gd name="connsiteX188" fmla="*/ 2598821 w 8085221"/>
              <a:gd name="connsiteY188" fmla="*/ 14125074 h 15135727"/>
              <a:gd name="connsiteX189" fmla="*/ 2430379 w 8085221"/>
              <a:gd name="connsiteY189" fmla="*/ 13836316 h 15135727"/>
              <a:gd name="connsiteX190" fmla="*/ 2646948 w 8085221"/>
              <a:gd name="connsiteY190" fmla="*/ 13812253 h 15135727"/>
              <a:gd name="connsiteX191" fmla="*/ 2502569 w 8085221"/>
              <a:gd name="connsiteY191" fmla="*/ 13475369 h 15135727"/>
              <a:gd name="connsiteX192" fmla="*/ 2550695 w 8085221"/>
              <a:gd name="connsiteY192" fmla="*/ 13186611 h 15135727"/>
              <a:gd name="connsiteX193" fmla="*/ 2719137 w 8085221"/>
              <a:gd name="connsiteY193" fmla="*/ 13042232 h 15135727"/>
              <a:gd name="connsiteX194" fmla="*/ 2791327 w 8085221"/>
              <a:gd name="connsiteY194" fmla="*/ 12945979 h 15135727"/>
              <a:gd name="connsiteX195" fmla="*/ 3031958 w 8085221"/>
              <a:gd name="connsiteY195" fmla="*/ 13090358 h 15135727"/>
              <a:gd name="connsiteX196" fmla="*/ 3056021 w 8085221"/>
              <a:gd name="connsiteY196" fmla="*/ 12753474 h 15135727"/>
              <a:gd name="connsiteX197" fmla="*/ 2887579 w 8085221"/>
              <a:gd name="connsiteY197" fmla="*/ 12777537 h 15135727"/>
              <a:gd name="connsiteX198" fmla="*/ 2815390 w 8085221"/>
              <a:gd name="connsiteY198" fmla="*/ 12777537 h 15135727"/>
              <a:gd name="connsiteX199" fmla="*/ 3176337 w 8085221"/>
              <a:gd name="connsiteY199" fmla="*/ 12368464 h 15135727"/>
              <a:gd name="connsiteX200" fmla="*/ 3104148 w 8085221"/>
              <a:gd name="connsiteY200" fmla="*/ 12320337 h 15135727"/>
              <a:gd name="connsiteX201" fmla="*/ 3104148 w 8085221"/>
              <a:gd name="connsiteY201" fmla="*/ 12320337 h 15135727"/>
              <a:gd name="connsiteX202" fmla="*/ 3007895 w 8085221"/>
              <a:gd name="connsiteY202" fmla="*/ 12079706 h 15135727"/>
              <a:gd name="connsiteX203" fmla="*/ 2911642 w 8085221"/>
              <a:gd name="connsiteY203" fmla="*/ 11935327 h 15135727"/>
              <a:gd name="connsiteX204" fmla="*/ 2863516 w 8085221"/>
              <a:gd name="connsiteY204" fmla="*/ 11694695 h 15135727"/>
              <a:gd name="connsiteX205" fmla="*/ 2911642 w 8085221"/>
              <a:gd name="connsiteY205" fmla="*/ 11454064 h 15135727"/>
              <a:gd name="connsiteX206" fmla="*/ 3056021 w 8085221"/>
              <a:gd name="connsiteY206" fmla="*/ 11454064 h 15135727"/>
              <a:gd name="connsiteX207" fmla="*/ 2983832 w 8085221"/>
              <a:gd name="connsiteY207" fmla="*/ 11381874 h 15135727"/>
              <a:gd name="connsiteX208" fmla="*/ 3031958 w 8085221"/>
              <a:gd name="connsiteY208" fmla="*/ 11285621 h 15135727"/>
              <a:gd name="connsiteX209" fmla="*/ 3007895 w 8085221"/>
              <a:gd name="connsiteY209" fmla="*/ 11189369 h 15135727"/>
              <a:gd name="connsiteX210" fmla="*/ 2887579 w 8085221"/>
              <a:gd name="connsiteY210" fmla="*/ 11141242 h 15135727"/>
              <a:gd name="connsiteX211" fmla="*/ 2887579 w 8085221"/>
              <a:gd name="connsiteY211" fmla="*/ 10972800 h 15135727"/>
              <a:gd name="connsiteX212" fmla="*/ 2887579 w 8085221"/>
              <a:gd name="connsiteY212" fmla="*/ 10924674 h 15135727"/>
              <a:gd name="connsiteX213" fmla="*/ 2767264 w 8085221"/>
              <a:gd name="connsiteY213" fmla="*/ 11020927 h 15135727"/>
              <a:gd name="connsiteX214" fmla="*/ 2743200 w 8085221"/>
              <a:gd name="connsiteY214" fmla="*/ 10924674 h 15135727"/>
              <a:gd name="connsiteX215" fmla="*/ 2550695 w 8085221"/>
              <a:gd name="connsiteY215" fmla="*/ 11020927 h 15135727"/>
              <a:gd name="connsiteX216" fmla="*/ 2526632 w 8085221"/>
              <a:gd name="connsiteY216" fmla="*/ 11117179 h 15135727"/>
              <a:gd name="connsiteX217" fmla="*/ 2334127 w 8085221"/>
              <a:gd name="connsiteY217" fmla="*/ 10996864 h 15135727"/>
              <a:gd name="connsiteX218" fmla="*/ 2358190 w 8085221"/>
              <a:gd name="connsiteY218" fmla="*/ 10732169 h 15135727"/>
              <a:gd name="connsiteX219" fmla="*/ 2334127 w 8085221"/>
              <a:gd name="connsiteY219" fmla="*/ 10587790 h 15135727"/>
              <a:gd name="connsiteX220" fmla="*/ 2406316 w 8085221"/>
              <a:gd name="connsiteY220" fmla="*/ 10491537 h 15135727"/>
              <a:gd name="connsiteX221" fmla="*/ 2598821 w 8085221"/>
              <a:gd name="connsiteY221" fmla="*/ 10684042 h 15135727"/>
              <a:gd name="connsiteX222" fmla="*/ 2767264 w 8085221"/>
              <a:gd name="connsiteY222" fmla="*/ 10684042 h 15135727"/>
              <a:gd name="connsiteX223" fmla="*/ 2646948 w 8085221"/>
              <a:gd name="connsiteY223" fmla="*/ 10515600 h 15135727"/>
              <a:gd name="connsiteX224" fmla="*/ 2815390 w 8085221"/>
              <a:gd name="connsiteY224" fmla="*/ 10395285 h 15135727"/>
              <a:gd name="connsiteX225" fmla="*/ 3080085 w 8085221"/>
              <a:gd name="connsiteY225" fmla="*/ 10419348 h 15135727"/>
              <a:gd name="connsiteX226" fmla="*/ 3248527 w 8085221"/>
              <a:gd name="connsiteY226" fmla="*/ 10539664 h 15135727"/>
              <a:gd name="connsiteX227" fmla="*/ 3320716 w 8085221"/>
              <a:gd name="connsiteY227" fmla="*/ 10659979 h 15135727"/>
              <a:gd name="connsiteX228" fmla="*/ 3465095 w 8085221"/>
              <a:gd name="connsiteY228" fmla="*/ 10659979 h 15135727"/>
              <a:gd name="connsiteX229" fmla="*/ 3441032 w 8085221"/>
              <a:gd name="connsiteY229" fmla="*/ 10491537 h 15135727"/>
              <a:gd name="connsiteX230" fmla="*/ 3392906 w 8085221"/>
              <a:gd name="connsiteY230" fmla="*/ 10250906 h 15135727"/>
              <a:gd name="connsiteX231" fmla="*/ 3152274 w 8085221"/>
              <a:gd name="connsiteY231" fmla="*/ 10250906 h 15135727"/>
              <a:gd name="connsiteX232" fmla="*/ 3176337 w 8085221"/>
              <a:gd name="connsiteY232" fmla="*/ 10178716 h 15135727"/>
              <a:gd name="connsiteX233" fmla="*/ 3104148 w 8085221"/>
              <a:gd name="connsiteY233" fmla="*/ 10154653 h 15135727"/>
              <a:gd name="connsiteX234" fmla="*/ 3007895 w 8085221"/>
              <a:gd name="connsiteY234" fmla="*/ 9962148 h 15135727"/>
              <a:gd name="connsiteX235" fmla="*/ 3176337 w 8085221"/>
              <a:gd name="connsiteY235" fmla="*/ 9889958 h 15135727"/>
              <a:gd name="connsiteX236" fmla="*/ 2959769 w 8085221"/>
              <a:gd name="connsiteY236" fmla="*/ 9504948 h 15135727"/>
              <a:gd name="connsiteX237" fmla="*/ 2791327 w 8085221"/>
              <a:gd name="connsiteY237" fmla="*/ 9456821 h 15135727"/>
              <a:gd name="connsiteX238" fmla="*/ 2574758 w 8085221"/>
              <a:gd name="connsiteY238" fmla="*/ 9336506 h 15135727"/>
              <a:gd name="connsiteX239" fmla="*/ 2550695 w 8085221"/>
              <a:gd name="connsiteY239" fmla="*/ 9071811 h 15135727"/>
              <a:gd name="connsiteX240" fmla="*/ 2695074 w 8085221"/>
              <a:gd name="connsiteY240" fmla="*/ 8999621 h 15135727"/>
              <a:gd name="connsiteX241" fmla="*/ 2622885 w 8085221"/>
              <a:gd name="connsiteY241" fmla="*/ 8975558 h 15135727"/>
              <a:gd name="connsiteX242" fmla="*/ 2430379 w 8085221"/>
              <a:gd name="connsiteY242" fmla="*/ 8999621 h 15135727"/>
              <a:gd name="connsiteX243" fmla="*/ 2261937 w 8085221"/>
              <a:gd name="connsiteY243" fmla="*/ 9168064 h 15135727"/>
              <a:gd name="connsiteX244" fmla="*/ 2237874 w 8085221"/>
              <a:gd name="connsiteY244" fmla="*/ 8999621 h 15135727"/>
              <a:gd name="connsiteX245" fmla="*/ 2117558 w 8085221"/>
              <a:gd name="connsiteY245" fmla="*/ 8975558 h 15135727"/>
              <a:gd name="connsiteX246" fmla="*/ 2045369 w 8085221"/>
              <a:gd name="connsiteY246" fmla="*/ 8783053 h 15135727"/>
              <a:gd name="connsiteX247" fmla="*/ 1852864 w 8085221"/>
              <a:gd name="connsiteY247" fmla="*/ 8758990 h 15135727"/>
              <a:gd name="connsiteX248" fmla="*/ 1636295 w 8085221"/>
              <a:gd name="connsiteY248" fmla="*/ 8927432 h 15135727"/>
              <a:gd name="connsiteX249" fmla="*/ 1588169 w 8085221"/>
              <a:gd name="connsiteY249" fmla="*/ 9023685 h 15135727"/>
              <a:gd name="connsiteX250" fmla="*/ 1515979 w 8085221"/>
              <a:gd name="connsiteY250" fmla="*/ 8879306 h 15135727"/>
              <a:gd name="connsiteX251" fmla="*/ 1347537 w 8085221"/>
              <a:gd name="connsiteY251" fmla="*/ 8879306 h 15135727"/>
              <a:gd name="connsiteX252" fmla="*/ 1347537 w 8085221"/>
              <a:gd name="connsiteY252" fmla="*/ 8710864 h 15135727"/>
              <a:gd name="connsiteX253" fmla="*/ 1106906 w 8085221"/>
              <a:gd name="connsiteY253" fmla="*/ 8783053 h 15135727"/>
              <a:gd name="connsiteX254" fmla="*/ 890337 w 8085221"/>
              <a:gd name="connsiteY254" fmla="*/ 8686800 h 15135727"/>
              <a:gd name="connsiteX255" fmla="*/ 649706 w 8085221"/>
              <a:gd name="connsiteY255" fmla="*/ 8662737 h 15135727"/>
              <a:gd name="connsiteX256" fmla="*/ 385011 w 8085221"/>
              <a:gd name="connsiteY256" fmla="*/ 8566485 h 15135727"/>
              <a:gd name="connsiteX257" fmla="*/ 577516 w 8085221"/>
              <a:gd name="connsiteY257" fmla="*/ 8373979 h 15135727"/>
              <a:gd name="connsiteX258" fmla="*/ 794085 w 8085221"/>
              <a:gd name="connsiteY258" fmla="*/ 8301790 h 15135727"/>
              <a:gd name="connsiteX259" fmla="*/ 745958 w 8085221"/>
              <a:gd name="connsiteY259" fmla="*/ 8133348 h 15135727"/>
              <a:gd name="connsiteX260" fmla="*/ 818148 w 8085221"/>
              <a:gd name="connsiteY260" fmla="*/ 7820527 h 15135727"/>
              <a:gd name="connsiteX261" fmla="*/ 697832 w 8085221"/>
              <a:gd name="connsiteY261" fmla="*/ 7820527 h 15135727"/>
              <a:gd name="connsiteX262" fmla="*/ 625642 w 8085221"/>
              <a:gd name="connsiteY262" fmla="*/ 7916779 h 15135727"/>
              <a:gd name="connsiteX263" fmla="*/ 457200 w 8085221"/>
              <a:gd name="connsiteY263" fmla="*/ 7820527 h 15135727"/>
              <a:gd name="connsiteX264" fmla="*/ 529390 w 8085221"/>
              <a:gd name="connsiteY264" fmla="*/ 7700211 h 15135727"/>
              <a:gd name="connsiteX265" fmla="*/ 938464 w 8085221"/>
              <a:gd name="connsiteY265" fmla="*/ 7676148 h 15135727"/>
              <a:gd name="connsiteX266" fmla="*/ 1058779 w 8085221"/>
              <a:gd name="connsiteY266" fmla="*/ 7459579 h 15135727"/>
              <a:gd name="connsiteX267" fmla="*/ 1203158 w 8085221"/>
              <a:gd name="connsiteY267" fmla="*/ 7603958 h 15135727"/>
              <a:gd name="connsiteX268" fmla="*/ 1299411 w 8085221"/>
              <a:gd name="connsiteY268" fmla="*/ 7555832 h 15135727"/>
              <a:gd name="connsiteX269" fmla="*/ 1443790 w 8085221"/>
              <a:gd name="connsiteY269" fmla="*/ 7507706 h 15135727"/>
              <a:gd name="connsiteX270" fmla="*/ 1684421 w 8085221"/>
              <a:gd name="connsiteY270" fmla="*/ 7603958 h 15135727"/>
              <a:gd name="connsiteX271" fmla="*/ 1684421 w 8085221"/>
              <a:gd name="connsiteY271" fmla="*/ 7603958 h 15135727"/>
              <a:gd name="connsiteX272" fmla="*/ 1540042 w 8085221"/>
              <a:gd name="connsiteY272" fmla="*/ 7363327 h 15135727"/>
              <a:gd name="connsiteX273" fmla="*/ 1299411 w 8085221"/>
              <a:gd name="connsiteY273" fmla="*/ 7315200 h 15135727"/>
              <a:gd name="connsiteX274" fmla="*/ 1130969 w 8085221"/>
              <a:gd name="connsiteY274" fmla="*/ 7339264 h 15135727"/>
              <a:gd name="connsiteX275" fmla="*/ 1034716 w 8085221"/>
              <a:gd name="connsiteY275" fmla="*/ 7315200 h 15135727"/>
              <a:gd name="connsiteX276" fmla="*/ 1155032 w 8085221"/>
              <a:gd name="connsiteY276" fmla="*/ 7050506 h 15135727"/>
              <a:gd name="connsiteX277" fmla="*/ 1155032 w 8085221"/>
              <a:gd name="connsiteY277" fmla="*/ 6930190 h 15135727"/>
              <a:gd name="connsiteX278" fmla="*/ 1155032 w 8085221"/>
              <a:gd name="connsiteY278" fmla="*/ 6761748 h 15135727"/>
              <a:gd name="connsiteX279" fmla="*/ 1203158 w 8085221"/>
              <a:gd name="connsiteY279" fmla="*/ 6617369 h 15135727"/>
              <a:gd name="connsiteX280" fmla="*/ 1371600 w 8085221"/>
              <a:gd name="connsiteY280" fmla="*/ 6472990 h 15135727"/>
              <a:gd name="connsiteX281" fmla="*/ 1443790 w 8085221"/>
              <a:gd name="connsiteY281" fmla="*/ 6328611 h 15135727"/>
              <a:gd name="connsiteX282" fmla="*/ 1419727 w 8085221"/>
              <a:gd name="connsiteY282" fmla="*/ 6208295 h 15135727"/>
              <a:gd name="connsiteX283" fmla="*/ 1275348 w 8085221"/>
              <a:gd name="connsiteY283" fmla="*/ 6304548 h 15135727"/>
              <a:gd name="connsiteX284" fmla="*/ 1323474 w 8085221"/>
              <a:gd name="connsiteY284" fmla="*/ 6015790 h 15135727"/>
              <a:gd name="connsiteX285" fmla="*/ 1540042 w 8085221"/>
              <a:gd name="connsiteY285" fmla="*/ 5871411 h 15135727"/>
              <a:gd name="connsiteX286" fmla="*/ 1540042 w 8085221"/>
              <a:gd name="connsiteY286" fmla="*/ 5751095 h 15135727"/>
              <a:gd name="connsiteX287" fmla="*/ 1395664 w 8085221"/>
              <a:gd name="connsiteY287" fmla="*/ 5799221 h 15135727"/>
              <a:gd name="connsiteX288" fmla="*/ 1179095 w 8085221"/>
              <a:gd name="connsiteY288" fmla="*/ 5799221 h 15135727"/>
              <a:gd name="connsiteX289" fmla="*/ 890337 w 8085221"/>
              <a:gd name="connsiteY289" fmla="*/ 5775158 h 15135727"/>
              <a:gd name="connsiteX290" fmla="*/ 697832 w 8085221"/>
              <a:gd name="connsiteY290" fmla="*/ 5606716 h 15135727"/>
              <a:gd name="connsiteX291" fmla="*/ 577516 w 8085221"/>
              <a:gd name="connsiteY291" fmla="*/ 5582653 h 15135727"/>
              <a:gd name="connsiteX292" fmla="*/ 697832 w 8085221"/>
              <a:gd name="connsiteY292" fmla="*/ 5775158 h 15135727"/>
              <a:gd name="connsiteX293" fmla="*/ 409074 w 8085221"/>
              <a:gd name="connsiteY293" fmla="*/ 5799221 h 15135727"/>
              <a:gd name="connsiteX294" fmla="*/ 168442 w 8085221"/>
              <a:gd name="connsiteY294" fmla="*/ 5702969 h 15135727"/>
              <a:gd name="connsiteX295" fmla="*/ 264695 w 8085221"/>
              <a:gd name="connsiteY295" fmla="*/ 5558590 h 15135727"/>
              <a:gd name="connsiteX296" fmla="*/ 144379 w 8085221"/>
              <a:gd name="connsiteY296" fmla="*/ 5510464 h 15135727"/>
              <a:gd name="connsiteX297" fmla="*/ 0 w 8085221"/>
              <a:gd name="connsiteY297" fmla="*/ 5462337 h 15135727"/>
              <a:gd name="connsiteX298" fmla="*/ 96253 w 8085221"/>
              <a:gd name="connsiteY29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64106 w 8085221"/>
              <a:gd name="connsiteY13" fmla="*/ 399448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25053 w 8085221"/>
              <a:gd name="connsiteY16" fmla="*/ 3777916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141621 w 8085221"/>
              <a:gd name="connsiteY18" fmla="*/ 3585411 h 15135727"/>
              <a:gd name="connsiteX19" fmla="*/ 2141621 w 8085221"/>
              <a:gd name="connsiteY19" fmla="*/ 3585411 h 15135727"/>
              <a:gd name="connsiteX20" fmla="*/ 2286000 w 8085221"/>
              <a:gd name="connsiteY20" fmla="*/ 3489158 h 15135727"/>
              <a:gd name="connsiteX21" fmla="*/ 2310064 w 8085221"/>
              <a:gd name="connsiteY21" fmla="*/ 3007895 h 15135727"/>
              <a:gd name="connsiteX22" fmla="*/ 2695074 w 8085221"/>
              <a:gd name="connsiteY22" fmla="*/ 2911642 h 15135727"/>
              <a:gd name="connsiteX23" fmla="*/ 2839453 w 8085221"/>
              <a:gd name="connsiteY23" fmla="*/ 2526632 h 15135727"/>
              <a:gd name="connsiteX24" fmla="*/ 3200400 w 8085221"/>
              <a:gd name="connsiteY24" fmla="*/ 2358190 h 15135727"/>
              <a:gd name="connsiteX25" fmla="*/ 3441032 w 8085221"/>
              <a:gd name="connsiteY25" fmla="*/ 2237874 h 15135727"/>
              <a:gd name="connsiteX26" fmla="*/ 3561348 w 8085221"/>
              <a:gd name="connsiteY26" fmla="*/ 2526632 h 15135727"/>
              <a:gd name="connsiteX27" fmla="*/ 3801979 w 8085221"/>
              <a:gd name="connsiteY27" fmla="*/ 2622885 h 15135727"/>
              <a:gd name="connsiteX28" fmla="*/ 3946358 w 8085221"/>
              <a:gd name="connsiteY28" fmla="*/ 2550695 h 15135727"/>
              <a:gd name="connsiteX29" fmla="*/ 4018548 w 8085221"/>
              <a:gd name="connsiteY29" fmla="*/ 2598821 h 15135727"/>
              <a:gd name="connsiteX30" fmla="*/ 4138864 w 8085221"/>
              <a:gd name="connsiteY30" fmla="*/ 2574758 h 15135727"/>
              <a:gd name="connsiteX31" fmla="*/ 4307306 w 8085221"/>
              <a:gd name="connsiteY31" fmla="*/ 2671011 h 15135727"/>
              <a:gd name="connsiteX32" fmla="*/ 4427621 w 8085221"/>
              <a:gd name="connsiteY32" fmla="*/ 2622885 h 15135727"/>
              <a:gd name="connsiteX33" fmla="*/ 4668253 w 8085221"/>
              <a:gd name="connsiteY33" fmla="*/ 2743200 h 15135727"/>
              <a:gd name="connsiteX34" fmla="*/ 4788569 w 8085221"/>
              <a:gd name="connsiteY34" fmla="*/ 2815390 h 15135727"/>
              <a:gd name="connsiteX35" fmla="*/ 4957011 w 8085221"/>
              <a:gd name="connsiteY35" fmla="*/ 2719137 h 15135727"/>
              <a:gd name="connsiteX36" fmla="*/ 4981074 w 8085221"/>
              <a:gd name="connsiteY36" fmla="*/ 2382253 h 15135727"/>
              <a:gd name="connsiteX37" fmla="*/ 4981074 w 8085221"/>
              <a:gd name="connsiteY37" fmla="*/ 2382253 h 15135727"/>
              <a:gd name="connsiteX38" fmla="*/ 4884821 w 8085221"/>
              <a:gd name="connsiteY38" fmla="*/ 2093495 h 15135727"/>
              <a:gd name="connsiteX39" fmla="*/ 4764506 w 8085221"/>
              <a:gd name="connsiteY39" fmla="*/ 1900990 h 15135727"/>
              <a:gd name="connsiteX40" fmla="*/ 4764506 w 8085221"/>
              <a:gd name="connsiteY40" fmla="*/ 1804737 h 15135727"/>
              <a:gd name="connsiteX41" fmla="*/ 4957011 w 8085221"/>
              <a:gd name="connsiteY41" fmla="*/ 1564106 h 15135727"/>
              <a:gd name="connsiteX42" fmla="*/ 5221706 w 8085221"/>
              <a:gd name="connsiteY42" fmla="*/ 1588169 h 15135727"/>
              <a:gd name="connsiteX43" fmla="*/ 5486400 w 8085221"/>
              <a:gd name="connsiteY43" fmla="*/ 1684421 h 15135727"/>
              <a:gd name="connsiteX44" fmla="*/ 5799221 w 8085221"/>
              <a:gd name="connsiteY44" fmla="*/ 1684421 h 15135727"/>
              <a:gd name="connsiteX45" fmla="*/ 5871411 w 8085221"/>
              <a:gd name="connsiteY45" fmla="*/ 1443790 h 15135727"/>
              <a:gd name="connsiteX46" fmla="*/ 6087979 w 8085221"/>
              <a:gd name="connsiteY46" fmla="*/ 1395664 h 15135727"/>
              <a:gd name="connsiteX47" fmla="*/ 6087979 w 8085221"/>
              <a:gd name="connsiteY47" fmla="*/ 1082842 h 15135727"/>
              <a:gd name="connsiteX48" fmla="*/ 6424864 w 8085221"/>
              <a:gd name="connsiteY48" fmla="*/ 1058779 h 15135727"/>
              <a:gd name="connsiteX49" fmla="*/ 6665495 w 8085221"/>
              <a:gd name="connsiteY49" fmla="*/ 721895 h 15135727"/>
              <a:gd name="connsiteX50" fmla="*/ 6761748 w 8085221"/>
              <a:gd name="connsiteY50" fmla="*/ 649706 h 15135727"/>
              <a:gd name="connsiteX51" fmla="*/ 6737685 w 8085221"/>
              <a:gd name="connsiteY51" fmla="*/ 505327 h 15135727"/>
              <a:gd name="connsiteX52" fmla="*/ 6858000 w 8085221"/>
              <a:gd name="connsiteY52" fmla="*/ 360948 h 15135727"/>
              <a:gd name="connsiteX53" fmla="*/ 6761748 w 8085221"/>
              <a:gd name="connsiteY53" fmla="*/ 120316 h 15135727"/>
              <a:gd name="connsiteX54" fmla="*/ 7194885 w 8085221"/>
              <a:gd name="connsiteY54" fmla="*/ 0 h 15135727"/>
              <a:gd name="connsiteX55" fmla="*/ 7267074 w 8085221"/>
              <a:gd name="connsiteY55" fmla="*/ 120316 h 15135727"/>
              <a:gd name="connsiteX56" fmla="*/ 7267074 w 8085221"/>
              <a:gd name="connsiteY56" fmla="*/ 120316 h 15135727"/>
              <a:gd name="connsiteX57" fmla="*/ 7339264 w 8085221"/>
              <a:gd name="connsiteY57" fmla="*/ 360948 h 15135727"/>
              <a:gd name="connsiteX58" fmla="*/ 7628021 w 8085221"/>
              <a:gd name="connsiteY58" fmla="*/ 433137 h 15135727"/>
              <a:gd name="connsiteX59" fmla="*/ 7796464 w 8085221"/>
              <a:gd name="connsiteY59" fmla="*/ 649706 h 15135727"/>
              <a:gd name="connsiteX60" fmla="*/ 8085221 w 8085221"/>
              <a:gd name="connsiteY60" fmla="*/ 914400 h 15135727"/>
              <a:gd name="connsiteX61" fmla="*/ 7988969 w 8085221"/>
              <a:gd name="connsiteY61" fmla="*/ 1203158 h 15135727"/>
              <a:gd name="connsiteX62" fmla="*/ 7844590 w 8085221"/>
              <a:gd name="connsiteY62" fmla="*/ 1058779 h 15135727"/>
              <a:gd name="connsiteX63" fmla="*/ 7483642 w 8085221"/>
              <a:gd name="connsiteY63" fmla="*/ 1371600 h 15135727"/>
              <a:gd name="connsiteX64" fmla="*/ 7267074 w 8085221"/>
              <a:gd name="connsiteY64" fmla="*/ 1395664 h 15135727"/>
              <a:gd name="connsiteX65" fmla="*/ 7243011 w 8085221"/>
              <a:gd name="connsiteY65" fmla="*/ 1588169 h 15135727"/>
              <a:gd name="connsiteX66" fmla="*/ 6978316 w 8085221"/>
              <a:gd name="connsiteY66" fmla="*/ 1732548 h 15135727"/>
              <a:gd name="connsiteX67" fmla="*/ 6737685 w 8085221"/>
              <a:gd name="connsiteY67" fmla="*/ 2093495 h 15135727"/>
              <a:gd name="connsiteX68" fmla="*/ 6737685 w 8085221"/>
              <a:gd name="connsiteY68" fmla="*/ 2382253 h 15135727"/>
              <a:gd name="connsiteX69" fmla="*/ 6665495 w 8085221"/>
              <a:gd name="connsiteY69" fmla="*/ 2430379 h 15135727"/>
              <a:gd name="connsiteX70" fmla="*/ 6906127 w 8085221"/>
              <a:gd name="connsiteY70" fmla="*/ 2646948 h 15135727"/>
              <a:gd name="connsiteX71" fmla="*/ 6906127 w 8085221"/>
              <a:gd name="connsiteY71" fmla="*/ 2983832 h 15135727"/>
              <a:gd name="connsiteX72" fmla="*/ 6906127 w 8085221"/>
              <a:gd name="connsiteY72" fmla="*/ 3104148 h 15135727"/>
              <a:gd name="connsiteX73" fmla="*/ 6833937 w 8085221"/>
              <a:gd name="connsiteY73" fmla="*/ 3368842 h 15135727"/>
              <a:gd name="connsiteX74" fmla="*/ 6906127 w 8085221"/>
              <a:gd name="connsiteY74" fmla="*/ 3489158 h 15135727"/>
              <a:gd name="connsiteX75" fmla="*/ 6641432 w 8085221"/>
              <a:gd name="connsiteY75" fmla="*/ 3705727 h 15135727"/>
              <a:gd name="connsiteX76" fmla="*/ 6737685 w 8085221"/>
              <a:gd name="connsiteY76" fmla="*/ 3729790 h 15135727"/>
              <a:gd name="connsiteX77" fmla="*/ 6545179 w 8085221"/>
              <a:gd name="connsiteY77" fmla="*/ 3826042 h 15135727"/>
              <a:gd name="connsiteX78" fmla="*/ 6328611 w 8085221"/>
              <a:gd name="connsiteY78" fmla="*/ 3753853 h 15135727"/>
              <a:gd name="connsiteX79" fmla="*/ 6184232 w 8085221"/>
              <a:gd name="connsiteY79" fmla="*/ 3850106 h 15135727"/>
              <a:gd name="connsiteX80" fmla="*/ 6184232 w 8085221"/>
              <a:gd name="connsiteY80" fmla="*/ 3946358 h 15135727"/>
              <a:gd name="connsiteX81" fmla="*/ 6136106 w 8085221"/>
              <a:gd name="connsiteY81" fmla="*/ 4235116 h 15135727"/>
              <a:gd name="connsiteX82" fmla="*/ 5919537 w 8085221"/>
              <a:gd name="connsiteY82" fmla="*/ 4403558 h 15135727"/>
              <a:gd name="connsiteX83" fmla="*/ 5775158 w 8085221"/>
              <a:gd name="connsiteY83" fmla="*/ 4451685 h 15135727"/>
              <a:gd name="connsiteX84" fmla="*/ 5630779 w 8085221"/>
              <a:gd name="connsiteY84" fmla="*/ 4547937 h 15135727"/>
              <a:gd name="connsiteX85" fmla="*/ 5510464 w 8085221"/>
              <a:gd name="connsiteY85" fmla="*/ 4620127 h 15135727"/>
              <a:gd name="connsiteX86" fmla="*/ 5510464 w 8085221"/>
              <a:gd name="connsiteY86" fmla="*/ 4812632 h 15135727"/>
              <a:gd name="connsiteX87" fmla="*/ 5317958 w 8085221"/>
              <a:gd name="connsiteY87" fmla="*/ 4981074 h 15135727"/>
              <a:gd name="connsiteX88" fmla="*/ 5005137 w 8085221"/>
              <a:gd name="connsiteY88" fmla="*/ 5149516 h 15135727"/>
              <a:gd name="connsiteX89" fmla="*/ 4692316 w 8085221"/>
              <a:gd name="connsiteY89" fmla="*/ 5149516 h 15135727"/>
              <a:gd name="connsiteX90" fmla="*/ 4523874 w 8085221"/>
              <a:gd name="connsiteY90" fmla="*/ 5366085 h 15135727"/>
              <a:gd name="connsiteX91" fmla="*/ 4211053 w 8085221"/>
              <a:gd name="connsiteY91" fmla="*/ 5414211 h 15135727"/>
              <a:gd name="connsiteX92" fmla="*/ 4114800 w 8085221"/>
              <a:gd name="connsiteY92" fmla="*/ 5390148 h 15135727"/>
              <a:gd name="connsiteX93" fmla="*/ 4018548 w 8085221"/>
              <a:gd name="connsiteY93" fmla="*/ 5630779 h 15135727"/>
              <a:gd name="connsiteX94" fmla="*/ 4090737 w 8085221"/>
              <a:gd name="connsiteY94" fmla="*/ 5871411 h 15135727"/>
              <a:gd name="connsiteX95" fmla="*/ 4090737 w 8085221"/>
              <a:gd name="connsiteY95" fmla="*/ 6184232 h 15135727"/>
              <a:gd name="connsiteX96" fmla="*/ 4186990 w 8085221"/>
              <a:gd name="connsiteY96" fmla="*/ 6472990 h 15135727"/>
              <a:gd name="connsiteX97" fmla="*/ 4042611 w 8085221"/>
              <a:gd name="connsiteY97" fmla="*/ 6352674 h 15135727"/>
              <a:gd name="connsiteX98" fmla="*/ 3946358 w 8085221"/>
              <a:gd name="connsiteY98" fmla="*/ 6376737 h 15135727"/>
              <a:gd name="connsiteX99" fmla="*/ 4114800 w 8085221"/>
              <a:gd name="connsiteY99" fmla="*/ 6641432 h 15135727"/>
              <a:gd name="connsiteX100" fmla="*/ 4451685 w 8085221"/>
              <a:gd name="connsiteY100" fmla="*/ 6737685 h 15135727"/>
              <a:gd name="connsiteX101" fmla="*/ 4620127 w 8085221"/>
              <a:gd name="connsiteY101" fmla="*/ 6978316 h 15135727"/>
              <a:gd name="connsiteX102" fmla="*/ 4740442 w 8085221"/>
              <a:gd name="connsiteY102" fmla="*/ 7170821 h 15135727"/>
              <a:gd name="connsiteX103" fmla="*/ 5077327 w 8085221"/>
              <a:gd name="connsiteY103" fmla="*/ 7387390 h 15135727"/>
              <a:gd name="connsiteX104" fmla="*/ 5125453 w 8085221"/>
              <a:gd name="connsiteY104" fmla="*/ 7603958 h 15135727"/>
              <a:gd name="connsiteX105" fmla="*/ 5197642 w 8085221"/>
              <a:gd name="connsiteY105" fmla="*/ 7796464 h 15135727"/>
              <a:gd name="connsiteX106" fmla="*/ 5486400 w 8085221"/>
              <a:gd name="connsiteY106" fmla="*/ 7964906 h 15135727"/>
              <a:gd name="connsiteX107" fmla="*/ 5486400 w 8085221"/>
              <a:gd name="connsiteY107" fmla="*/ 8349916 h 15135727"/>
              <a:gd name="connsiteX108" fmla="*/ 5678906 w 8085221"/>
              <a:gd name="connsiteY108" fmla="*/ 8614611 h 15135727"/>
              <a:gd name="connsiteX109" fmla="*/ 5919537 w 8085221"/>
              <a:gd name="connsiteY109" fmla="*/ 9071811 h 15135727"/>
              <a:gd name="connsiteX110" fmla="*/ 6160169 w 8085221"/>
              <a:gd name="connsiteY110" fmla="*/ 9336506 h 15135727"/>
              <a:gd name="connsiteX111" fmla="*/ 6280485 w 8085221"/>
              <a:gd name="connsiteY111" fmla="*/ 9601200 h 15135727"/>
              <a:gd name="connsiteX112" fmla="*/ 6400800 w 8085221"/>
              <a:gd name="connsiteY112" fmla="*/ 9793706 h 15135727"/>
              <a:gd name="connsiteX113" fmla="*/ 6569242 w 8085221"/>
              <a:gd name="connsiteY113" fmla="*/ 10058400 h 15135727"/>
              <a:gd name="connsiteX114" fmla="*/ 6713621 w 8085221"/>
              <a:gd name="connsiteY114" fmla="*/ 10106527 h 15135727"/>
              <a:gd name="connsiteX115" fmla="*/ 6545179 w 8085221"/>
              <a:gd name="connsiteY115" fmla="*/ 10202779 h 15135727"/>
              <a:gd name="connsiteX116" fmla="*/ 6569242 w 8085221"/>
              <a:gd name="connsiteY116" fmla="*/ 10443411 h 15135727"/>
              <a:gd name="connsiteX117" fmla="*/ 6593306 w 8085221"/>
              <a:gd name="connsiteY117" fmla="*/ 10708106 h 15135727"/>
              <a:gd name="connsiteX118" fmla="*/ 6761748 w 8085221"/>
              <a:gd name="connsiteY118" fmla="*/ 10924674 h 15135727"/>
              <a:gd name="connsiteX119" fmla="*/ 6641432 w 8085221"/>
              <a:gd name="connsiteY119" fmla="*/ 11093116 h 15135727"/>
              <a:gd name="connsiteX120" fmla="*/ 6713621 w 8085221"/>
              <a:gd name="connsiteY120" fmla="*/ 11261558 h 15135727"/>
              <a:gd name="connsiteX121" fmla="*/ 6737685 w 8085221"/>
              <a:gd name="connsiteY121" fmla="*/ 11526253 h 15135727"/>
              <a:gd name="connsiteX122" fmla="*/ 6617369 w 8085221"/>
              <a:gd name="connsiteY122" fmla="*/ 11839074 h 15135727"/>
              <a:gd name="connsiteX123" fmla="*/ 6617369 w 8085221"/>
              <a:gd name="connsiteY123" fmla="*/ 12031579 h 15135727"/>
              <a:gd name="connsiteX124" fmla="*/ 6641432 w 8085221"/>
              <a:gd name="connsiteY124" fmla="*/ 12127832 h 15135727"/>
              <a:gd name="connsiteX125" fmla="*/ 6761748 w 8085221"/>
              <a:gd name="connsiteY125" fmla="*/ 12031579 h 15135727"/>
              <a:gd name="connsiteX126" fmla="*/ 6761748 w 8085221"/>
              <a:gd name="connsiteY126" fmla="*/ 12296274 h 15135727"/>
              <a:gd name="connsiteX127" fmla="*/ 6689558 w 8085221"/>
              <a:gd name="connsiteY127" fmla="*/ 12512842 h 15135727"/>
              <a:gd name="connsiteX128" fmla="*/ 6785811 w 8085221"/>
              <a:gd name="connsiteY128" fmla="*/ 12777537 h 15135727"/>
              <a:gd name="connsiteX129" fmla="*/ 6569242 w 8085221"/>
              <a:gd name="connsiteY129" fmla="*/ 12873790 h 15135727"/>
              <a:gd name="connsiteX130" fmla="*/ 6545179 w 8085221"/>
              <a:gd name="connsiteY130" fmla="*/ 13090358 h 15135727"/>
              <a:gd name="connsiteX131" fmla="*/ 6448927 w 8085221"/>
              <a:gd name="connsiteY131" fmla="*/ 13355053 h 15135727"/>
              <a:gd name="connsiteX132" fmla="*/ 6256421 w 8085221"/>
              <a:gd name="connsiteY132" fmla="*/ 13571621 h 15135727"/>
              <a:gd name="connsiteX133" fmla="*/ 6087979 w 8085221"/>
              <a:gd name="connsiteY133" fmla="*/ 13667874 h 15135727"/>
              <a:gd name="connsiteX134" fmla="*/ 5943600 w 8085221"/>
              <a:gd name="connsiteY134" fmla="*/ 13716000 h 15135727"/>
              <a:gd name="connsiteX135" fmla="*/ 5702969 w 8085221"/>
              <a:gd name="connsiteY135" fmla="*/ 13667874 h 15135727"/>
              <a:gd name="connsiteX136" fmla="*/ 5582653 w 8085221"/>
              <a:gd name="connsiteY136" fmla="*/ 13691937 h 15135727"/>
              <a:gd name="connsiteX137" fmla="*/ 5727032 w 8085221"/>
              <a:gd name="connsiteY137" fmla="*/ 13836316 h 15135727"/>
              <a:gd name="connsiteX138" fmla="*/ 5582653 w 8085221"/>
              <a:gd name="connsiteY138" fmla="*/ 14052885 h 15135727"/>
              <a:gd name="connsiteX139" fmla="*/ 5462337 w 8085221"/>
              <a:gd name="connsiteY139" fmla="*/ 14149137 h 15135727"/>
              <a:gd name="connsiteX140" fmla="*/ 5342021 w 8085221"/>
              <a:gd name="connsiteY140" fmla="*/ 14004758 h 15135727"/>
              <a:gd name="connsiteX141" fmla="*/ 5245769 w 8085221"/>
              <a:gd name="connsiteY141" fmla="*/ 14004758 h 15135727"/>
              <a:gd name="connsiteX142" fmla="*/ 5245769 w 8085221"/>
              <a:gd name="connsiteY142" fmla="*/ 13956632 h 15135727"/>
              <a:gd name="connsiteX143" fmla="*/ 5101390 w 8085221"/>
              <a:gd name="connsiteY143" fmla="*/ 13956632 h 15135727"/>
              <a:gd name="connsiteX144" fmla="*/ 4981074 w 8085221"/>
              <a:gd name="connsiteY144" fmla="*/ 13860379 h 15135727"/>
              <a:gd name="connsiteX145" fmla="*/ 4740442 w 8085221"/>
              <a:gd name="connsiteY145" fmla="*/ 13908506 h 15135727"/>
              <a:gd name="connsiteX146" fmla="*/ 4475748 w 8085221"/>
              <a:gd name="connsiteY146" fmla="*/ 13956632 h 15135727"/>
              <a:gd name="connsiteX147" fmla="*/ 4379495 w 8085221"/>
              <a:gd name="connsiteY147" fmla="*/ 14028821 h 15135727"/>
              <a:gd name="connsiteX148" fmla="*/ 4403558 w 8085221"/>
              <a:gd name="connsiteY148" fmla="*/ 14197264 h 15135727"/>
              <a:gd name="connsiteX149" fmla="*/ 4572000 w 8085221"/>
              <a:gd name="connsiteY149" fmla="*/ 14149137 h 15135727"/>
              <a:gd name="connsiteX150" fmla="*/ 4523874 w 8085221"/>
              <a:gd name="connsiteY150" fmla="*/ 14558211 h 15135727"/>
              <a:gd name="connsiteX151" fmla="*/ 4403558 w 8085221"/>
              <a:gd name="connsiteY151" fmla="*/ 14437895 h 15135727"/>
              <a:gd name="connsiteX152" fmla="*/ 4403558 w 8085221"/>
              <a:gd name="connsiteY152" fmla="*/ 14437895 h 15135727"/>
              <a:gd name="connsiteX153" fmla="*/ 4283242 w 8085221"/>
              <a:gd name="connsiteY153" fmla="*/ 14245390 h 15135727"/>
              <a:gd name="connsiteX154" fmla="*/ 4235116 w 8085221"/>
              <a:gd name="connsiteY154" fmla="*/ 14341642 h 15135727"/>
              <a:gd name="connsiteX155" fmla="*/ 4162927 w 8085221"/>
              <a:gd name="connsiteY155" fmla="*/ 14389769 h 15135727"/>
              <a:gd name="connsiteX156" fmla="*/ 4162927 w 8085221"/>
              <a:gd name="connsiteY156" fmla="*/ 14389769 h 15135727"/>
              <a:gd name="connsiteX157" fmla="*/ 3922295 w 8085221"/>
              <a:gd name="connsiteY157" fmla="*/ 14245390 h 15135727"/>
              <a:gd name="connsiteX158" fmla="*/ 3801979 w 8085221"/>
              <a:gd name="connsiteY158" fmla="*/ 14293516 h 15135727"/>
              <a:gd name="connsiteX159" fmla="*/ 3681664 w 8085221"/>
              <a:gd name="connsiteY159" fmla="*/ 14389769 h 15135727"/>
              <a:gd name="connsiteX160" fmla="*/ 3657600 w 8085221"/>
              <a:gd name="connsiteY160" fmla="*/ 14654464 h 15135727"/>
              <a:gd name="connsiteX161" fmla="*/ 3513221 w 8085221"/>
              <a:gd name="connsiteY161" fmla="*/ 14726653 h 15135727"/>
              <a:gd name="connsiteX162" fmla="*/ 3513221 w 8085221"/>
              <a:gd name="connsiteY162" fmla="*/ 14871032 h 15135727"/>
              <a:gd name="connsiteX163" fmla="*/ 3633537 w 8085221"/>
              <a:gd name="connsiteY163" fmla="*/ 14967285 h 15135727"/>
              <a:gd name="connsiteX164" fmla="*/ 3609474 w 8085221"/>
              <a:gd name="connsiteY164" fmla="*/ 15087600 h 15135727"/>
              <a:gd name="connsiteX165" fmla="*/ 3441032 w 8085221"/>
              <a:gd name="connsiteY165" fmla="*/ 15039474 h 15135727"/>
              <a:gd name="connsiteX166" fmla="*/ 3272590 w 8085221"/>
              <a:gd name="connsiteY166" fmla="*/ 15063537 h 15135727"/>
              <a:gd name="connsiteX167" fmla="*/ 3248527 w 8085221"/>
              <a:gd name="connsiteY167" fmla="*/ 14895095 h 15135727"/>
              <a:gd name="connsiteX168" fmla="*/ 3128211 w 8085221"/>
              <a:gd name="connsiteY168" fmla="*/ 14919158 h 15135727"/>
              <a:gd name="connsiteX169" fmla="*/ 2959769 w 8085221"/>
              <a:gd name="connsiteY169" fmla="*/ 15135727 h 15135727"/>
              <a:gd name="connsiteX170" fmla="*/ 2935706 w 8085221"/>
              <a:gd name="connsiteY170" fmla="*/ 14895095 h 15135727"/>
              <a:gd name="connsiteX171" fmla="*/ 2791327 w 8085221"/>
              <a:gd name="connsiteY171" fmla="*/ 14943221 h 15135727"/>
              <a:gd name="connsiteX172" fmla="*/ 2671011 w 8085221"/>
              <a:gd name="connsiteY172" fmla="*/ 15039474 h 15135727"/>
              <a:gd name="connsiteX173" fmla="*/ 2430379 w 8085221"/>
              <a:gd name="connsiteY173" fmla="*/ 15087600 h 15135727"/>
              <a:gd name="connsiteX174" fmla="*/ 2237874 w 8085221"/>
              <a:gd name="connsiteY174" fmla="*/ 15039474 h 15135727"/>
              <a:gd name="connsiteX175" fmla="*/ 2622885 w 8085221"/>
              <a:gd name="connsiteY175" fmla="*/ 14846969 h 15135727"/>
              <a:gd name="connsiteX176" fmla="*/ 2887579 w 8085221"/>
              <a:gd name="connsiteY176" fmla="*/ 14774779 h 15135727"/>
              <a:gd name="connsiteX177" fmla="*/ 2839453 w 8085221"/>
              <a:gd name="connsiteY177" fmla="*/ 14582274 h 15135727"/>
              <a:gd name="connsiteX178" fmla="*/ 2935706 w 8085221"/>
              <a:gd name="connsiteY178" fmla="*/ 14510085 h 15135727"/>
              <a:gd name="connsiteX179" fmla="*/ 2935706 w 8085221"/>
              <a:gd name="connsiteY179" fmla="*/ 14510085 h 15135727"/>
              <a:gd name="connsiteX180" fmla="*/ 3080085 w 8085221"/>
              <a:gd name="connsiteY180" fmla="*/ 14413832 h 15135727"/>
              <a:gd name="connsiteX181" fmla="*/ 3152274 w 8085221"/>
              <a:gd name="connsiteY181" fmla="*/ 14341642 h 15135727"/>
              <a:gd name="connsiteX182" fmla="*/ 3080085 w 8085221"/>
              <a:gd name="connsiteY182" fmla="*/ 14269453 h 15135727"/>
              <a:gd name="connsiteX183" fmla="*/ 3152274 w 8085221"/>
              <a:gd name="connsiteY183" fmla="*/ 14197264 h 15135727"/>
              <a:gd name="connsiteX184" fmla="*/ 3152274 w 8085221"/>
              <a:gd name="connsiteY184" fmla="*/ 14052885 h 15135727"/>
              <a:gd name="connsiteX185" fmla="*/ 3080085 w 8085221"/>
              <a:gd name="connsiteY185" fmla="*/ 13980695 h 15135727"/>
              <a:gd name="connsiteX186" fmla="*/ 3056021 w 8085221"/>
              <a:gd name="connsiteY186" fmla="*/ 14076948 h 15135727"/>
              <a:gd name="connsiteX187" fmla="*/ 2935706 w 8085221"/>
              <a:gd name="connsiteY187" fmla="*/ 14076948 h 15135727"/>
              <a:gd name="connsiteX188" fmla="*/ 2863516 w 8085221"/>
              <a:gd name="connsiteY188" fmla="*/ 14125074 h 15135727"/>
              <a:gd name="connsiteX189" fmla="*/ 2719137 w 8085221"/>
              <a:gd name="connsiteY189" fmla="*/ 14197264 h 15135727"/>
              <a:gd name="connsiteX190" fmla="*/ 2646948 w 8085221"/>
              <a:gd name="connsiteY190" fmla="*/ 14197264 h 15135727"/>
              <a:gd name="connsiteX191" fmla="*/ 2598821 w 8085221"/>
              <a:gd name="connsiteY191" fmla="*/ 14125074 h 15135727"/>
              <a:gd name="connsiteX192" fmla="*/ 2430379 w 8085221"/>
              <a:gd name="connsiteY192" fmla="*/ 13836316 h 15135727"/>
              <a:gd name="connsiteX193" fmla="*/ 2646948 w 8085221"/>
              <a:gd name="connsiteY193" fmla="*/ 13812253 h 15135727"/>
              <a:gd name="connsiteX194" fmla="*/ 2502569 w 8085221"/>
              <a:gd name="connsiteY194" fmla="*/ 13475369 h 15135727"/>
              <a:gd name="connsiteX195" fmla="*/ 2550695 w 8085221"/>
              <a:gd name="connsiteY195" fmla="*/ 13186611 h 15135727"/>
              <a:gd name="connsiteX196" fmla="*/ 2719137 w 8085221"/>
              <a:gd name="connsiteY196" fmla="*/ 13042232 h 15135727"/>
              <a:gd name="connsiteX197" fmla="*/ 2791327 w 8085221"/>
              <a:gd name="connsiteY197" fmla="*/ 12945979 h 15135727"/>
              <a:gd name="connsiteX198" fmla="*/ 3031958 w 8085221"/>
              <a:gd name="connsiteY198" fmla="*/ 13090358 h 15135727"/>
              <a:gd name="connsiteX199" fmla="*/ 3056021 w 8085221"/>
              <a:gd name="connsiteY199" fmla="*/ 12753474 h 15135727"/>
              <a:gd name="connsiteX200" fmla="*/ 2887579 w 8085221"/>
              <a:gd name="connsiteY200" fmla="*/ 12777537 h 15135727"/>
              <a:gd name="connsiteX201" fmla="*/ 2815390 w 8085221"/>
              <a:gd name="connsiteY201" fmla="*/ 12777537 h 15135727"/>
              <a:gd name="connsiteX202" fmla="*/ 3176337 w 8085221"/>
              <a:gd name="connsiteY202" fmla="*/ 12368464 h 15135727"/>
              <a:gd name="connsiteX203" fmla="*/ 3104148 w 8085221"/>
              <a:gd name="connsiteY203" fmla="*/ 12320337 h 15135727"/>
              <a:gd name="connsiteX204" fmla="*/ 3104148 w 8085221"/>
              <a:gd name="connsiteY204" fmla="*/ 12320337 h 15135727"/>
              <a:gd name="connsiteX205" fmla="*/ 3007895 w 8085221"/>
              <a:gd name="connsiteY205" fmla="*/ 12079706 h 15135727"/>
              <a:gd name="connsiteX206" fmla="*/ 2911642 w 8085221"/>
              <a:gd name="connsiteY206" fmla="*/ 11935327 h 15135727"/>
              <a:gd name="connsiteX207" fmla="*/ 2863516 w 8085221"/>
              <a:gd name="connsiteY207" fmla="*/ 11694695 h 15135727"/>
              <a:gd name="connsiteX208" fmla="*/ 2911642 w 8085221"/>
              <a:gd name="connsiteY208" fmla="*/ 11454064 h 15135727"/>
              <a:gd name="connsiteX209" fmla="*/ 3056021 w 8085221"/>
              <a:gd name="connsiteY209" fmla="*/ 11454064 h 15135727"/>
              <a:gd name="connsiteX210" fmla="*/ 2983832 w 8085221"/>
              <a:gd name="connsiteY210" fmla="*/ 11381874 h 15135727"/>
              <a:gd name="connsiteX211" fmla="*/ 3031958 w 8085221"/>
              <a:gd name="connsiteY211" fmla="*/ 11285621 h 15135727"/>
              <a:gd name="connsiteX212" fmla="*/ 3007895 w 8085221"/>
              <a:gd name="connsiteY212" fmla="*/ 11189369 h 15135727"/>
              <a:gd name="connsiteX213" fmla="*/ 2887579 w 8085221"/>
              <a:gd name="connsiteY213" fmla="*/ 11141242 h 15135727"/>
              <a:gd name="connsiteX214" fmla="*/ 2887579 w 8085221"/>
              <a:gd name="connsiteY214" fmla="*/ 10972800 h 15135727"/>
              <a:gd name="connsiteX215" fmla="*/ 2887579 w 8085221"/>
              <a:gd name="connsiteY215" fmla="*/ 10924674 h 15135727"/>
              <a:gd name="connsiteX216" fmla="*/ 2767264 w 8085221"/>
              <a:gd name="connsiteY216" fmla="*/ 11020927 h 15135727"/>
              <a:gd name="connsiteX217" fmla="*/ 2743200 w 8085221"/>
              <a:gd name="connsiteY217" fmla="*/ 10924674 h 15135727"/>
              <a:gd name="connsiteX218" fmla="*/ 2550695 w 8085221"/>
              <a:gd name="connsiteY218" fmla="*/ 11020927 h 15135727"/>
              <a:gd name="connsiteX219" fmla="*/ 2526632 w 8085221"/>
              <a:gd name="connsiteY219" fmla="*/ 11117179 h 15135727"/>
              <a:gd name="connsiteX220" fmla="*/ 2334127 w 8085221"/>
              <a:gd name="connsiteY220" fmla="*/ 10996864 h 15135727"/>
              <a:gd name="connsiteX221" fmla="*/ 2358190 w 8085221"/>
              <a:gd name="connsiteY221" fmla="*/ 10732169 h 15135727"/>
              <a:gd name="connsiteX222" fmla="*/ 2334127 w 8085221"/>
              <a:gd name="connsiteY222" fmla="*/ 10587790 h 15135727"/>
              <a:gd name="connsiteX223" fmla="*/ 2406316 w 8085221"/>
              <a:gd name="connsiteY223" fmla="*/ 10491537 h 15135727"/>
              <a:gd name="connsiteX224" fmla="*/ 2598821 w 8085221"/>
              <a:gd name="connsiteY224" fmla="*/ 10684042 h 15135727"/>
              <a:gd name="connsiteX225" fmla="*/ 2767264 w 8085221"/>
              <a:gd name="connsiteY225" fmla="*/ 10684042 h 15135727"/>
              <a:gd name="connsiteX226" fmla="*/ 2646948 w 8085221"/>
              <a:gd name="connsiteY226" fmla="*/ 10515600 h 15135727"/>
              <a:gd name="connsiteX227" fmla="*/ 2815390 w 8085221"/>
              <a:gd name="connsiteY227" fmla="*/ 10395285 h 15135727"/>
              <a:gd name="connsiteX228" fmla="*/ 3080085 w 8085221"/>
              <a:gd name="connsiteY228" fmla="*/ 10419348 h 15135727"/>
              <a:gd name="connsiteX229" fmla="*/ 3248527 w 8085221"/>
              <a:gd name="connsiteY229" fmla="*/ 10539664 h 15135727"/>
              <a:gd name="connsiteX230" fmla="*/ 3320716 w 8085221"/>
              <a:gd name="connsiteY230" fmla="*/ 10659979 h 15135727"/>
              <a:gd name="connsiteX231" fmla="*/ 3465095 w 8085221"/>
              <a:gd name="connsiteY231" fmla="*/ 10659979 h 15135727"/>
              <a:gd name="connsiteX232" fmla="*/ 3441032 w 8085221"/>
              <a:gd name="connsiteY232" fmla="*/ 10491537 h 15135727"/>
              <a:gd name="connsiteX233" fmla="*/ 3392906 w 8085221"/>
              <a:gd name="connsiteY233" fmla="*/ 10250906 h 15135727"/>
              <a:gd name="connsiteX234" fmla="*/ 3152274 w 8085221"/>
              <a:gd name="connsiteY234" fmla="*/ 10250906 h 15135727"/>
              <a:gd name="connsiteX235" fmla="*/ 3176337 w 8085221"/>
              <a:gd name="connsiteY235" fmla="*/ 10178716 h 15135727"/>
              <a:gd name="connsiteX236" fmla="*/ 3104148 w 8085221"/>
              <a:gd name="connsiteY236" fmla="*/ 10154653 h 15135727"/>
              <a:gd name="connsiteX237" fmla="*/ 3007895 w 8085221"/>
              <a:gd name="connsiteY237" fmla="*/ 9962148 h 15135727"/>
              <a:gd name="connsiteX238" fmla="*/ 3176337 w 8085221"/>
              <a:gd name="connsiteY238" fmla="*/ 9889958 h 15135727"/>
              <a:gd name="connsiteX239" fmla="*/ 2959769 w 8085221"/>
              <a:gd name="connsiteY239" fmla="*/ 9504948 h 15135727"/>
              <a:gd name="connsiteX240" fmla="*/ 2791327 w 8085221"/>
              <a:gd name="connsiteY240" fmla="*/ 9456821 h 15135727"/>
              <a:gd name="connsiteX241" fmla="*/ 2574758 w 8085221"/>
              <a:gd name="connsiteY241" fmla="*/ 9336506 h 15135727"/>
              <a:gd name="connsiteX242" fmla="*/ 2550695 w 8085221"/>
              <a:gd name="connsiteY242" fmla="*/ 9071811 h 15135727"/>
              <a:gd name="connsiteX243" fmla="*/ 2695074 w 8085221"/>
              <a:gd name="connsiteY243" fmla="*/ 8999621 h 15135727"/>
              <a:gd name="connsiteX244" fmla="*/ 2622885 w 8085221"/>
              <a:gd name="connsiteY244" fmla="*/ 8975558 h 15135727"/>
              <a:gd name="connsiteX245" fmla="*/ 2430379 w 8085221"/>
              <a:gd name="connsiteY245" fmla="*/ 8999621 h 15135727"/>
              <a:gd name="connsiteX246" fmla="*/ 2261937 w 8085221"/>
              <a:gd name="connsiteY246" fmla="*/ 9168064 h 15135727"/>
              <a:gd name="connsiteX247" fmla="*/ 2237874 w 8085221"/>
              <a:gd name="connsiteY247" fmla="*/ 8999621 h 15135727"/>
              <a:gd name="connsiteX248" fmla="*/ 2117558 w 8085221"/>
              <a:gd name="connsiteY248" fmla="*/ 8975558 h 15135727"/>
              <a:gd name="connsiteX249" fmla="*/ 2045369 w 8085221"/>
              <a:gd name="connsiteY249" fmla="*/ 8783053 h 15135727"/>
              <a:gd name="connsiteX250" fmla="*/ 1852864 w 8085221"/>
              <a:gd name="connsiteY250" fmla="*/ 8758990 h 15135727"/>
              <a:gd name="connsiteX251" fmla="*/ 1636295 w 8085221"/>
              <a:gd name="connsiteY251" fmla="*/ 8927432 h 15135727"/>
              <a:gd name="connsiteX252" fmla="*/ 1588169 w 8085221"/>
              <a:gd name="connsiteY252" fmla="*/ 9023685 h 15135727"/>
              <a:gd name="connsiteX253" fmla="*/ 1515979 w 8085221"/>
              <a:gd name="connsiteY253" fmla="*/ 8879306 h 15135727"/>
              <a:gd name="connsiteX254" fmla="*/ 1347537 w 8085221"/>
              <a:gd name="connsiteY254" fmla="*/ 8879306 h 15135727"/>
              <a:gd name="connsiteX255" fmla="*/ 1347537 w 8085221"/>
              <a:gd name="connsiteY255" fmla="*/ 8710864 h 15135727"/>
              <a:gd name="connsiteX256" fmla="*/ 1106906 w 8085221"/>
              <a:gd name="connsiteY256" fmla="*/ 8783053 h 15135727"/>
              <a:gd name="connsiteX257" fmla="*/ 890337 w 8085221"/>
              <a:gd name="connsiteY257" fmla="*/ 8686800 h 15135727"/>
              <a:gd name="connsiteX258" fmla="*/ 649706 w 8085221"/>
              <a:gd name="connsiteY258" fmla="*/ 8662737 h 15135727"/>
              <a:gd name="connsiteX259" fmla="*/ 385011 w 8085221"/>
              <a:gd name="connsiteY259" fmla="*/ 8566485 h 15135727"/>
              <a:gd name="connsiteX260" fmla="*/ 577516 w 8085221"/>
              <a:gd name="connsiteY260" fmla="*/ 8373979 h 15135727"/>
              <a:gd name="connsiteX261" fmla="*/ 794085 w 8085221"/>
              <a:gd name="connsiteY261" fmla="*/ 8301790 h 15135727"/>
              <a:gd name="connsiteX262" fmla="*/ 745958 w 8085221"/>
              <a:gd name="connsiteY262" fmla="*/ 8133348 h 15135727"/>
              <a:gd name="connsiteX263" fmla="*/ 818148 w 8085221"/>
              <a:gd name="connsiteY263" fmla="*/ 7820527 h 15135727"/>
              <a:gd name="connsiteX264" fmla="*/ 697832 w 8085221"/>
              <a:gd name="connsiteY264" fmla="*/ 7820527 h 15135727"/>
              <a:gd name="connsiteX265" fmla="*/ 625642 w 8085221"/>
              <a:gd name="connsiteY265" fmla="*/ 7916779 h 15135727"/>
              <a:gd name="connsiteX266" fmla="*/ 457200 w 8085221"/>
              <a:gd name="connsiteY266" fmla="*/ 7820527 h 15135727"/>
              <a:gd name="connsiteX267" fmla="*/ 529390 w 8085221"/>
              <a:gd name="connsiteY267" fmla="*/ 7700211 h 15135727"/>
              <a:gd name="connsiteX268" fmla="*/ 938464 w 8085221"/>
              <a:gd name="connsiteY268" fmla="*/ 7676148 h 15135727"/>
              <a:gd name="connsiteX269" fmla="*/ 1058779 w 8085221"/>
              <a:gd name="connsiteY269" fmla="*/ 7459579 h 15135727"/>
              <a:gd name="connsiteX270" fmla="*/ 1203158 w 8085221"/>
              <a:gd name="connsiteY270" fmla="*/ 7603958 h 15135727"/>
              <a:gd name="connsiteX271" fmla="*/ 1299411 w 8085221"/>
              <a:gd name="connsiteY271" fmla="*/ 7555832 h 15135727"/>
              <a:gd name="connsiteX272" fmla="*/ 1443790 w 8085221"/>
              <a:gd name="connsiteY272" fmla="*/ 7507706 h 15135727"/>
              <a:gd name="connsiteX273" fmla="*/ 1684421 w 8085221"/>
              <a:gd name="connsiteY273" fmla="*/ 7603958 h 15135727"/>
              <a:gd name="connsiteX274" fmla="*/ 1684421 w 8085221"/>
              <a:gd name="connsiteY274" fmla="*/ 7603958 h 15135727"/>
              <a:gd name="connsiteX275" fmla="*/ 1540042 w 8085221"/>
              <a:gd name="connsiteY275" fmla="*/ 7363327 h 15135727"/>
              <a:gd name="connsiteX276" fmla="*/ 1299411 w 8085221"/>
              <a:gd name="connsiteY276" fmla="*/ 7315200 h 15135727"/>
              <a:gd name="connsiteX277" fmla="*/ 1130969 w 8085221"/>
              <a:gd name="connsiteY277" fmla="*/ 7339264 h 15135727"/>
              <a:gd name="connsiteX278" fmla="*/ 1034716 w 8085221"/>
              <a:gd name="connsiteY278" fmla="*/ 7315200 h 15135727"/>
              <a:gd name="connsiteX279" fmla="*/ 1155032 w 8085221"/>
              <a:gd name="connsiteY279" fmla="*/ 7050506 h 15135727"/>
              <a:gd name="connsiteX280" fmla="*/ 1155032 w 8085221"/>
              <a:gd name="connsiteY280" fmla="*/ 6930190 h 15135727"/>
              <a:gd name="connsiteX281" fmla="*/ 1155032 w 8085221"/>
              <a:gd name="connsiteY281" fmla="*/ 6761748 h 15135727"/>
              <a:gd name="connsiteX282" fmla="*/ 1203158 w 8085221"/>
              <a:gd name="connsiteY282" fmla="*/ 6617369 h 15135727"/>
              <a:gd name="connsiteX283" fmla="*/ 1371600 w 8085221"/>
              <a:gd name="connsiteY283" fmla="*/ 6472990 h 15135727"/>
              <a:gd name="connsiteX284" fmla="*/ 1443790 w 8085221"/>
              <a:gd name="connsiteY284" fmla="*/ 6328611 h 15135727"/>
              <a:gd name="connsiteX285" fmla="*/ 1419727 w 8085221"/>
              <a:gd name="connsiteY285" fmla="*/ 6208295 h 15135727"/>
              <a:gd name="connsiteX286" fmla="*/ 1275348 w 8085221"/>
              <a:gd name="connsiteY286" fmla="*/ 6304548 h 15135727"/>
              <a:gd name="connsiteX287" fmla="*/ 1323474 w 8085221"/>
              <a:gd name="connsiteY287" fmla="*/ 6015790 h 15135727"/>
              <a:gd name="connsiteX288" fmla="*/ 1540042 w 8085221"/>
              <a:gd name="connsiteY288" fmla="*/ 5871411 h 15135727"/>
              <a:gd name="connsiteX289" fmla="*/ 1540042 w 8085221"/>
              <a:gd name="connsiteY289" fmla="*/ 5751095 h 15135727"/>
              <a:gd name="connsiteX290" fmla="*/ 1395664 w 8085221"/>
              <a:gd name="connsiteY290" fmla="*/ 5799221 h 15135727"/>
              <a:gd name="connsiteX291" fmla="*/ 1179095 w 8085221"/>
              <a:gd name="connsiteY291" fmla="*/ 5799221 h 15135727"/>
              <a:gd name="connsiteX292" fmla="*/ 890337 w 8085221"/>
              <a:gd name="connsiteY292" fmla="*/ 5775158 h 15135727"/>
              <a:gd name="connsiteX293" fmla="*/ 697832 w 8085221"/>
              <a:gd name="connsiteY293" fmla="*/ 5606716 h 15135727"/>
              <a:gd name="connsiteX294" fmla="*/ 577516 w 8085221"/>
              <a:gd name="connsiteY294" fmla="*/ 5582653 h 15135727"/>
              <a:gd name="connsiteX295" fmla="*/ 697832 w 8085221"/>
              <a:gd name="connsiteY295" fmla="*/ 5775158 h 15135727"/>
              <a:gd name="connsiteX296" fmla="*/ 409074 w 8085221"/>
              <a:gd name="connsiteY296" fmla="*/ 5799221 h 15135727"/>
              <a:gd name="connsiteX297" fmla="*/ 168442 w 8085221"/>
              <a:gd name="connsiteY297" fmla="*/ 5702969 h 15135727"/>
              <a:gd name="connsiteX298" fmla="*/ 264695 w 8085221"/>
              <a:gd name="connsiteY298" fmla="*/ 5558590 h 15135727"/>
              <a:gd name="connsiteX299" fmla="*/ 144379 w 8085221"/>
              <a:gd name="connsiteY299" fmla="*/ 5510464 h 15135727"/>
              <a:gd name="connsiteX300" fmla="*/ 0 w 8085221"/>
              <a:gd name="connsiteY300" fmla="*/ 5462337 h 15135727"/>
              <a:gd name="connsiteX301" fmla="*/ 96253 w 8085221"/>
              <a:gd name="connsiteY30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41621 w 8085221"/>
              <a:gd name="connsiteY20" fmla="*/ 3585411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10064 w 8085221"/>
              <a:gd name="connsiteY23" fmla="*/ 3007895 h 15135727"/>
              <a:gd name="connsiteX24" fmla="*/ 2695074 w 8085221"/>
              <a:gd name="connsiteY24" fmla="*/ 2911642 h 15135727"/>
              <a:gd name="connsiteX25" fmla="*/ 2839453 w 8085221"/>
              <a:gd name="connsiteY25" fmla="*/ 2526632 h 15135727"/>
              <a:gd name="connsiteX26" fmla="*/ 3200400 w 8085221"/>
              <a:gd name="connsiteY26" fmla="*/ 2358190 h 15135727"/>
              <a:gd name="connsiteX27" fmla="*/ 3441032 w 8085221"/>
              <a:gd name="connsiteY27" fmla="*/ 2237874 h 15135727"/>
              <a:gd name="connsiteX28" fmla="*/ 3561348 w 8085221"/>
              <a:gd name="connsiteY28" fmla="*/ 2526632 h 15135727"/>
              <a:gd name="connsiteX29" fmla="*/ 3801979 w 8085221"/>
              <a:gd name="connsiteY29" fmla="*/ 2622885 h 15135727"/>
              <a:gd name="connsiteX30" fmla="*/ 3946358 w 8085221"/>
              <a:gd name="connsiteY30" fmla="*/ 2550695 h 15135727"/>
              <a:gd name="connsiteX31" fmla="*/ 4018548 w 8085221"/>
              <a:gd name="connsiteY31" fmla="*/ 2598821 h 15135727"/>
              <a:gd name="connsiteX32" fmla="*/ 4138864 w 8085221"/>
              <a:gd name="connsiteY32" fmla="*/ 2574758 h 15135727"/>
              <a:gd name="connsiteX33" fmla="*/ 4307306 w 8085221"/>
              <a:gd name="connsiteY33" fmla="*/ 2671011 h 15135727"/>
              <a:gd name="connsiteX34" fmla="*/ 4427621 w 8085221"/>
              <a:gd name="connsiteY34" fmla="*/ 2622885 h 15135727"/>
              <a:gd name="connsiteX35" fmla="*/ 4668253 w 8085221"/>
              <a:gd name="connsiteY35" fmla="*/ 2743200 h 15135727"/>
              <a:gd name="connsiteX36" fmla="*/ 4788569 w 8085221"/>
              <a:gd name="connsiteY36" fmla="*/ 2815390 h 15135727"/>
              <a:gd name="connsiteX37" fmla="*/ 4957011 w 8085221"/>
              <a:gd name="connsiteY37" fmla="*/ 2719137 h 15135727"/>
              <a:gd name="connsiteX38" fmla="*/ 4981074 w 8085221"/>
              <a:gd name="connsiteY38" fmla="*/ 2382253 h 15135727"/>
              <a:gd name="connsiteX39" fmla="*/ 4981074 w 8085221"/>
              <a:gd name="connsiteY39" fmla="*/ 2382253 h 15135727"/>
              <a:gd name="connsiteX40" fmla="*/ 4884821 w 8085221"/>
              <a:gd name="connsiteY40" fmla="*/ 2093495 h 15135727"/>
              <a:gd name="connsiteX41" fmla="*/ 4764506 w 8085221"/>
              <a:gd name="connsiteY41" fmla="*/ 1900990 h 15135727"/>
              <a:gd name="connsiteX42" fmla="*/ 4764506 w 8085221"/>
              <a:gd name="connsiteY42" fmla="*/ 1804737 h 15135727"/>
              <a:gd name="connsiteX43" fmla="*/ 4957011 w 8085221"/>
              <a:gd name="connsiteY43" fmla="*/ 1564106 h 15135727"/>
              <a:gd name="connsiteX44" fmla="*/ 5221706 w 8085221"/>
              <a:gd name="connsiteY44" fmla="*/ 1588169 h 15135727"/>
              <a:gd name="connsiteX45" fmla="*/ 5486400 w 8085221"/>
              <a:gd name="connsiteY45" fmla="*/ 1684421 h 15135727"/>
              <a:gd name="connsiteX46" fmla="*/ 5799221 w 8085221"/>
              <a:gd name="connsiteY46" fmla="*/ 1684421 h 15135727"/>
              <a:gd name="connsiteX47" fmla="*/ 5871411 w 8085221"/>
              <a:gd name="connsiteY47" fmla="*/ 1443790 h 15135727"/>
              <a:gd name="connsiteX48" fmla="*/ 6087979 w 8085221"/>
              <a:gd name="connsiteY48" fmla="*/ 1395664 h 15135727"/>
              <a:gd name="connsiteX49" fmla="*/ 6087979 w 8085221"/>
              <a:gd name="connsiteY49" fmla="*/ 1082842 h 15135727"/>
              <a:gd name="connsiteX50" fmla="*/ 6424864 w 8085221"/>
              <a:gd name="connsiteY50" fmla="*/ 1058779 h 15135727"/>
              <a:gd name="connsiteX51" fmla="*/ 6665495 w 8085221"/>
              <a:gd name="connsiteY51" fmla="*/ 721895 h 15135727"/>
              <a:gd name="connsiteX52" fmla="*/ 6761748 w 8085221"/>
              <a:gd name="connsiteY52" fmla="*/ 649706 h 15135727"/>
              <a:gd name="connsiteX53" fmla="*/ 6737685 w 8085221"/>
              <a:gd name="connsiteY53" fmla="*/ 505327 h 15135727"/>
              <a:gd name="connsiteX54" fmla="*/ 6858000 w 8085221"/>
              <a:gd name="connsiteY54" fmla="*/ 360948 h 15135727"/>
              <a:gd name="connsiteX55" fmla="*/ 6761748 w 8085221"/>
              <a:gd name="connsiteY55" fmla="*/ 120316 h 15135727"/>
              <a:gd name="connsiteX56" fmla="*/ 7194885 w 8085221"/>
              <a:gd name="connsiteY56" fmla="*/ 0 h 15135727"/>
              <a:gd name="connsiteX57" fmla="*/ 7267074 w 8085221"/>
              <a:gd name="connsiteY57" fmla="*/ 120316 h 15135727"/>
              <a:gd name="connsiteX58" fmla="*/ 7267074 w 8085221"/>
              <a:gd name="connsiteY58" fmla="*/ 120316 h 15135727"/>
              <a:gd name="connsiteX59" fmla="*/ 7339264 w 8085221"/>
              <a:gd name="connsiteY59" fmla="*/ 360948 h 15135727"/>
              <a:gd name="connsiteX60" fmla="*/ 7628021 w 8085221"/>
              <a:gd name="connsiteY60" fmla="*/ 433137 h 15135727"/>
              <a:gd name="connsiteX61" fmla="*/ 7796464 w 8085221"/>
              <a:gd name="connsiteY61" fmla="*/ 649706 h 15135727"/>
              <a:gd name="connsiteX62" fmla="*/ 8085221 w 8085221"/>
              <a:gd name="connsiteY62" fmla="*/ 914400 h 15135727"/>
              <a:gd name="connsiteX63" fmla="*/ 7988969 w 8085221"/>
              <a:gd name="connsiteY63" fmla="*/ 1203158 h 15135727"/>
              <a:gd name="connsiteX64" fmla="*/ 7844590 w 8085221"/>
              <a:gd name="connsiteY64" fmla="*/ 1058779 h 15135727"/>
              <a:gd name="connsiteX65" fmla="*/ 7483642 w 8085221"/>
              <a:gd name="connsiteY65" fmla="*/ 1371600 h 15135727"/>
              <a:gd name="connsiteX66" fmla="*/ 7267074 w 8085221"/>
              <a:gd name="connsiteY66" fmla="*/ 1395664 h 15135727"/>
              <a:gd name="connsiteX67" fmla="*/ 7243011 w 8085221"/>
              <a:gd name="connsiteY67" fmla="*/ 1588169 h 15135727"/>
              <a:gd name="connsiteX68" fmla="*/ 6978316 w 8085221"/>
              <a:gd name="connsiteY68" fmla="*/ 1732548 h 15135727"/>
              <a:gd name="connsiteX69" fmla="*/ 6737685 w 8085221"/>
              <a:gd name="connsiteY69" fmla="*/ 2093495 h 15135727"/>
              <a:gd name="connsiteX70" fmla="*/ 6737685 w 8085221"/>
              <a:gd name="connsiteY70" fmla="*/ 2382253 h 15135727"/>
              <a:gd name="connsiteX71" fmla="*/ 6665495 w 8085221"/>
              <a:gd name="connsiteY71" fmla="*/ 2430379 h 15135727"/>
              <a:gd name="connsiteX72" fmla="*/ 6906127 w 8085221"/>
              <a:gd name="connsiteY72" fmla="*/ 2646948 h 15135727"/>
              <a:gd name="connsiteX73" fmla="*/ 6906127 w 8085221"/>
              <a:gd name="connsiteY73" fmla="*/ 2983832 h 15135727"/>
              <a:gd name="connsiteX74" fmla="*/ 6906127 w 8085221"/>
              <a:gd name="connsiteY74" fmla="*/ 3104148 h 15135727"/>
              <a:gd name="connsiteX75" fmla="*/ 6833937 w 8085221"/>
              <a:gd name="connsiteY75" fmla="*/ 3368842 h 15135727"/>
              <a:gd name="connsiteX76" fmla="*/ 6906127 w 8085221"/>
              <a:gd name="connsiteY76" fmla="*/ 3489158 h 15135727"/>
              <a:gd name="connsiteX77" fmla="*/ 6641432 w 8085221"/>
              <a:gd name="connsiteY77" fmla="*/ 3705727 h 15135727"/>
              <a:gd name="connsiteX78" fmla="*/ 6737685 w 8085221"/>
              <a:gd name="connsiteY78" fmla="*/ 3729790 h 15135727"/>
              <a:gd name="connsiteX79" fmla="*/ 6545179 w 8085221"/>
              <a:gd name="connsiteY79" fmla="*/ 3826042 h 15135727"/>
              <a:gd name="connsiteX80" fmla="*/ 6328611 w 8085221"/>
              <a:gd name="connsiteY80" fmla="*/ 3753853 h 15135727"/>
              <a:gd name="connsiteX81" fmla="*/ 6184232 w 8085221"/>
              <a:gd name="connsiteY81" fmla="*/ 3850106 h 15135727"/>
              <a:gd name="connsiteX82" fmla="*/ 6184232 w 8085221"/>
              <a:gd name="connsiteY82" fmla="*/ 3946358 h 15135727"/>
              <a:gd name="connsiteX83" fmla="*/ 6136106 w 8085221"/>
              <a:gd name="connsiteY83" fmla="*/ 4235116 h 15135727"/>
              <a:gd name="connsiteX84" fmla="*/ 5919537 w 8085221"/>
              <a:gd name="connsiteY84" fmla="*/ 4403558 h 15135727"/>
              <a:gd name="connsiteX85" fmla="*/ 5775158 w 8085221"/>
              <a:gd name="connsiteY85" fmla="*/ 4451685 h 15135727"/>
              <a:gd name="connsiteX86" fmla="*/ 5630779 w 8085221"/>
              <a:gd name="connsiteY86" fmla="*/ 4547937 h 15135727"/>
              <a:gd name="connsiteX87" fmla="*/ 5510464 w 8085221"/>
              <a:gd name="connsiteY87" fmla="*/ 4620127 h 15135727"/>
              <a:gd name="connsiteX88" fmla="*/ 5510464 w 8085221"/>
              <a:gd name="connsiteY88" fmla="*/ 4812632 h 15135727"/>
              <a:gd name="connsiteX89" fmla="*/ 5317958 w 8085221"/>
              <a:gd name="connsiteY89" fmla="*/ 4981074 h 15135727"/>
              <a:gd name="connsiteX90" fmla="*/ 5005137 w 8085221"/>
              <a:gd name="connsiteY90" fmla="*/ 5149516 h 15135727"/>
              <a:gd name="connsiteX91" fmla="*/ 4692316 w 8085221"/>
              <a:gd name="connsiteY91" fmla="*/ 5149516 h 15135727"/>
              <a:gd name="connsiteX92" fmla="*/ 4523874 w 8085221"/>
              <a:gd name="connsiteY92" fmla="*/ 5366085 h 15135727"/>
              <a:gd name="connsiteX93" fmla="*/ 4211053 w 8085221"/>
              <a:gd name="connsiteY93" fmla="*/ 5414211 h 15135727"/>
              <a:gd name="connsiteX94" fmla="*/ 4114800 w 8085221"/>
              <a:gd name="connsiteY94" fmla="*/ 5390148 h 15135727"/>
              <a:gd name="connsiteX95" fmla="*/ 4018548 w 8085221"/>
              <a:gd name="connsiteY95" fmla="*/ 5630779 h 15135727"/>
              <a:gd name="connsiteX96" fmla="*/ 4090737 w 8085221"/>
              <a:gd name="connsiteY96" fmla="*/ 5871411 h 15135727"/>
              <a:gd name="connsiteX97" fmla="*/ 4090737 w 8085221"/>
              <a:gd name="connsiteY97" fmla="*/ 6184232 h 15135727"/>
              <a:gd name="connsiteX98" fmla="*/ 4186990 w 8085221"/>
              <a:gd name="connsiteY98" fmla="*/ 6472990 h 15135727"/>
              <a:gd name="connsiteX99" fmla="*/ 4042611 w 8085221"/>
              <a:gd name="connsiteY99" fmla="*/ 6352674 h 15135727"/>
              <a:gd name="connsiteX100" fmla="*/ 3946358 w 8085221"/>
              <a:gd name="connsiteY100" fmla="*/ 6376737 h 15135727"/>
              <a:gd name="connsiteX101" fmla="*/ 4114800 w 8085221"/>
              <a:gd name="connsiteY101" fmla="*/ 6641432 h 15135727"/>
              <a:gd name="connsiteX102" fmla="*/ 4451685 w 8085221"/>
              <a:gd name="connsiteY102" fmla="*/ 6737685 h 15135727"/>
              <a:gd name="connsiteX103" fmla="*/ 4620127 w 8085221"/>
              <a:gd name="connsiteY103" fmla="*/ 6978316 h 15135727"/>
              <a:gd name="connsiteX104" fmla="*/ 4740442 w 8085221"/>
              <a:gd name="connsiteY104" fmla="*/ 7170821 h 15135727"/>
              <a:gd name="connsiteX105" fmla="*/ 5077327 w 8085221"/>
              <a:gd name="connsiteY105" fmla="*/ 7387390 h 15135727"/>
              <a:gd name="connsiteX106" fmla="*/ 5125453 w 8085221"/>
              <a:gd name="connsiteY106" fmla="*/ 7603958 h 15135727"/>
              <a:gd name="connsiteX107" fmla="*/ 5197642 w 8085221"/>
              <a:gd name="connsiteY107" fmla="*/ 7796464 h 15135727"/>
              <a:gd name="connsiteX108" fmla="*/ 5486400 w 8085221"/>
              <a:gd name="connsiteY108" fmla="*/ 7964906 h 15135727"/>
              <a:gd name="connsiteX109" fmla="*/ 5486400 w 8085221"/>
              <a:gd name="connsiteY109" fmla="*/ 8349916 h 15135727"/>
              <a:gd name="connsiteX110" fmla="*/ 5678906 w 8085221"/>
              <a:gd name="connsiteY110" fmla="*/ 8614611 h 15135727"/>
              <a:gd name="connsiteX111" fmla="*/ 5919537 w 8085221"/>
              <a:gd name="connsiteY111" fmla="*/ 9071811 h 15135727"/>
              <a:gd name="connsiteX112" fmla="*/ 6160169 w 8085221"/>
              <a:gd name="connsiteY112" fmla="*/ 9336506 h 15135727"/>
              <a:gd name="connsiteX113" fmla="*/ 6280485 w 8085221"/>
              <a:gd name="connsiteY113" fmla="*/ 9601200 h 15135727"/>
              <a:gd name="connsiteX114" fmla="*/ 6400800 w 8085221"/>
              <a:gd name="connsiteY114" fmla="*/ 9793706 h 15135727"/>
              <a:gd name="connsiteX115" fmla="*/ 6569242 w 8085221"/>
              <a:gd name="connsiteY115" fmla="*/ 10058400 h 15135727"/>
              <a:gd name="connsiteX116" fmla="*/ 6713621 w 8085221"/>
              <a:gd name="connsiteY116" fmla="*/ 10106527 h 15135727"/>
              <a:gd name="connsiteX117" fmla="*/ 6545179 w 8085221"/>
              <a:gd name="connsiteY117" fmla="*/ 10202779 h 15135727"/>
              <a:gd name="connsiteX118" fmla="*/ 6569242 w 8085221"/>
              <a:gd name="connsiteY118" fmla="*/ 10443411 h 15135727"/>
              <a:gd name="connsiteX119" fmla="*/ 6593306 w 8085221"/>
              <a:gd name="connsiteY119" fmla="*/ 10708106 h 15135727"/>
              <a:gd name="connsiteX120" fmla="*/ 6761748 w 8085221"/>
              <a:gd name="connsiteY120" fmla="*/ 10924674 h 15135727"/>
              <a:gd name="connsiteX121" fmla="*/ 6641432 w 8085221"/>
              <a:gd name="connsiteY121" fmla="*/ 11093116 h 15135727"/>
              <a:gd name="connsiteX122" fmla="*/ 6713621 w 8085221"/>
              <a:gd name="connsiteY122" fmla="*/ 11261558 h 15135727"/>
              <a:gd name="connsiteX123" fmla="*/ 6737685 w 8085221"/>
              <a:gd name="connsiteY123" fmla="*/ 11526253 h 15135727"/>
              <a:gd name="connsiteX124" fmla="*/ 6617369 w 8085221"/>
              <a:gd name="connsiteY124" fmla="*/ 11839074 h 15135727"/>
              <a:gd name="connsiteX125" fmla="*/ 6617369 w 8085221"/>
              <a:gd name="connsiteY125" fmla="*/ 12031579 h 15135727"/>
              <a:gd name="connsiteX126" fmla="*/ 6641432 w 8085221"/>
              <a:gd name="connsiteY126" fmla="*/ 12127832 h 15135727"/>
              <a:gd name="connsiteX127" fmla="*/ 6761748 w 8085221"/>
              <a:gd name="connsiteY127" fmla="*/ 12031579 h 15135727"/>
              <a:gd name="connsiteX128" fmla="*/ 6761748 w 8085221"/>
              <a:gd name="connsiteY128" fmla="*/ 12296274 h 15135727"/>
              <a:gd name="connsiteX129" fmla="*/ 6689558 w 8085221"/>
              <a:gd name="connsiteY129" fmla="*/ 12512842 h 15135727"/>
              <a:gd name="connsiteX130" fmla="*/ 6785811 w 8085221"/>
              <a:gd name="connsiteY130" fmla="*/ 12777537 h 15135727"/>
              <a:gd name="connsiteX131" fmla="*/ 6569242 w 8085221"/>
              <a:gd name="connsiteY131" fmla="*/ 12873790 h 15135727"/>
              <a:gd name="connsiteX132" fmla="*/ 6545179 w 8085221"/>
              <a:gd name="connsiteY132" fmla="*/ 13090358 h 15135727"/>
              <a:gd name="connsiteX133" fmla="*/ 6448927 w 8085221"/>
              <a:gd name="connsiteY133" fmla="*/ 13355053 h 15135727"/>
              <a:gd name="connsiteX134" fmla="*/ 6256421 w 8085221"/>
              <a:gd name="connsiteY134" fmla="*/ 13571621 h 15135727"/>
              <a:gd name="connsiteX135" fmla="*/ 6087979 w 8085221"/>
              <a:gd name="connsiteY135" fmla="*/ 13667874 h 15135727"/>
              <a:gd name="connsiteX136" fmla="*/ 5943600 w 8085221"/>
              <a:gd name="connsiteY136" fmla="*/ 13716000 h 15135727"/>
              <a:gd name="connsiteX137" fmla="*/ 5702969 w 8085221"/>
              <a:gd name="connsiteY137" fmla="*/ 13667874 h 15135727"/>
              <a:gd name="connsiteX138" fmla="*/ 5582653 w 8085221"/>
              <a:gd name="connsiteY138" fmla="*/ 13691937 h 15135727"/>
              <a:gd name="connsiteX139" fmla="*/ 5727032 w 8085221"/>
              <a:gd name="connsiteY139" fmla="*/ 13836316 h 15135727"/>
              <a:gd name="connsiteX140" fmla="*/ 5582653 w 8085221"/>
              <a:gd name="connsiteY140" fmla="*/ 14052885 h 15135727"/>
              <a:gd name="connsiteX141" fmla="*/ 5462337 w 8085221"/>
              <a:gd name="connsiteY141" fmla="*/ 14149137 h 15135727"/>
              <a:gd name="connsiteX142" fmla="*/ 5342021 w 8085221"/>
              <a:gd name="connsiteY142" fmla="*/ 14004758 h 15135727"/>
              <a:gd name="connsiteX143" fmla="*/ 5245769 w 8085221"/>
              <a:gd name="connsiteY143" fmla="*/ 14004758 h 15135727"/>
              <a:gd name="connsiteX144" fmla="*/ 5245769 w 8085221"/>
              <a:gd name="connsiteY144" fmla="*/ 13956632 h 15135727"/>
              <a:gd name="connsiteX145" fmla="*/ 5101390 w 8085221"/>
              <a:gd name="connsiteY145" fmla="*/ 13956632 h 15135727"/>
              <a:gd name="connsiteX146" fmla="*/ 4981074 w 8085221"/>
              <a:gd name="connsiteY146" fmla="*/ 13860379 h 15135727"/>
              <a:gd name="connsiteX147" fmla="*/ 4740442 w 8085221"/>
              <a:gd name="connsiteY147" fmla="*/ 13908506 h 15135727"/>
              <a:gd name="connsiteX148" fmla="*/ 4475748 w 8085221"/>
              <a:gd name="connsiteY148" fmla="*/ 13956632 h 15135727"/>
              <a:gd name="connsiteX149" fmla="*/ 4379495 w 8085221"/>
              <a:gd name="connsiteY149" fmla="*/ 14028821 h 15135727"/>
              <a:gd name="connsiteX150" fmla="*/ 4403558 w 8085221"/>
              <a:gd name="connsiteY150" fmla="*/ 14197264 h 15135727"/>
              <a:gd name="connsiteX151" fmla="*/ 4572000 w 8085221"/>
              <a:gd name="connsiteY151" fmla="*/ 14149137 h 15135727"/>
              <a:gd name="connsiteX152" fmla="*/ 4523874 w 8085221"/>
              <a:gd name="connsiteY152" fmla="*/ 14558211 h 15135727"/>
              <a:gd name="connsiteX153" fmla="*/ 4403558 w 8085221"/>
              <a:gd name="connsiteY153" fmla="*/ 14437895 h 15135727"/>
              <a:gd name="connsiteX154" fmla="*/ 4403558 w 8085221"/>
              <a:gd name="connsiteY154" fmla="*/ 14437895 h 15135727"/>
              <a:gd name="connsiteX155" fmla="*/ 4283242 w 8085221"/>
              <a:gd name="connsiteY155" fmla="*/ 14245390 h 15135727"/>
              <a:gd name="connsiteX156" fmla="*/ 4235116 w 8085221"/>
              <a:gd name="connsiteY156" fmla="*/ 14341642 h 15135727"/>
              <a:gd name="connsiteX157" fmla="*/ 4162927 w 8085221"/>
              <a:gd name="connsiteY157" fmla="*/ 14389769 h 15135727"/>
              <a:gd name="connsiteX158" fmla="*/ 4162927 w 8085221"/>
              <a:gd name="connsiteY158" fmla="*/ 14389769 h 15135727"/>
              <a:gd name="connsiteX159" fmla="*/ 3922295 w 8085221"/>
              <a:gd name="connsiteY159" fmla="*/ 14245390 h 15135727"/>
              <a:gd name="connsiteX160" fmla="*/ 3801979 w 8085221"/>
              <a:gd name="connsiteY160" fmla="*/ 14293516 h 15135727"/>
              <a:gd name="connsiteX161" fmla="*/ 3681664 w 8085221"/>
              <a:gd name="connsiteY161" fmla="*/ 14389769 h 15135727"/>
              <a:gd name="connsiteX162" fmla="*/ 3657600 w 8085221"/>
              <a:gd name="connsiteY162" fmla="*/ 14654464 h 15135727"/>
              <a:gd name="connsiteX163" fmla="*/ 3513221 w 8085221"/>
              <a:gd name="connsiteY163" fmla="*/ 14726653 h 15135727"/>
              <a:gd name="connsiteX164" fmla="*/ 3513221 w 8085221"/>
              <a:gd name="connsiteY164" fmla="*/ 14871032 h 15135727"/>
              <a:gd name="connsiteX165" fmla="*/ 3633537 w 8085221"/>
              <a:gd name="connsiteY165" fmla="*/ 14967285 h 15135727"/>
              <a:gd name="connsiteX166" fmla="*/ 3609474 w 8085221"/>
              <a:gd name="connsiteY166" fmla="*/ 15087600 h 15135727"/>
              <a:gd name="connsiteX167" fmla="*/ 3441032 w 8085221"/>
              <a:gd name="connsiteY167" fmla="*/ 15039474 h 15135727"/>
              <a:gd name="connsiteX168" fmla="*/ 3272590 w 8085221"/>
              <a:gd name="connsiteY168" fmla="*/ 15063537 h 15135727"/>
              <a:gd name="connsiteX169" fmla="*/ 3248527 w 8085221"/>
              <a:gd name="connsiteY169" fmla="*/ 14895095 h 15135727"/>
              <a:gd name="connsiteX170" fmla="*/ 3128211 w 8085221"/>
              <a:gd name="connsiteY170" fmla="*/ 14919158 h 15135727"/>
              <a:gd name="connsiteX171" fmla="*/ 2959769 w 8085221"/>
              <a:gd name="connsiteY171" fmla="*/ 15135727 h 15135727"/>
              <a:gd name="connsiteX172" fmla="*/ 2935706 w 8085221"/>
              <a:gd name="connsiteY172" fmla="*/ 14895095 h 15135727"/>
              <a:gd name="connsiteX173" fmla="*/ 2791327 w 8085221"/>
              <a:gd name="connsiteY173" fmla="*/ 14943221 h 15135727"/>
              <a:gd name="connsiteX174" fmla="*/ 2671011 w 8085221"/>
              <a:gd name="connsiteY174" fmla="*/ 15039474 h 15135727"/>
              <a:gd name="connsiteX175" fmla="*/ 2430379 w 8085221"/>
              <a:gd name="connsiteY175" fmla="*/ 15087600 h 15135727"/>
              <a:gd name="connsiteX176" fmla="*/ 2237874 w 8085221"/>
              <a:gd name="connsiteY176" fmla="*/ 15039474 h 15135727"/>
              <a:gd name="connsiteX177" fmla="*/ 2622885 w 8085221"/>
              <a:gd name="connsiteY177" fmla="*/ 14846969 h 15135727"/>
              <a:gd name="connsiteX178" fmla="*/ 2887579 w 8085221"/>
              <a:gd name="connsiteY178" fmla="*/ 14774779 h 15135727"/>
              <a:gd name="connsiteX179" fmla="*/ 2839453 w 8085221"/>
              <a:gd name="connsiteY179" fmla="*/ 14582274 h 15135727"/>
              <a:gd name="connsiteX180" fmla="*/ 2935706 w 8085221"/>
              <a:gd name="connsiteY180" fmla="*/ 14510085 h 15135727"/>
              <a:gd name="connsiteX181" fmla="*/ 2935706 w 8085221"/>
              <a:gd name="connsiteY181" fmla="*/ 14510085 h 15135727"/>
              <a:gd name="connsiteX182" fmla="*/ 3080085 w 8085221"/>
              <a:gd name="connsiteY182" fmla="*/ 14413832 h 15135727"/>
              <a:gd name="connsiteX183" fmla="*/ 3152274 w 8085221"/>
              <a:gd name="connsiteY183" fmla="*/ 14341642 h 15135727"/>
              <a:gd name="connsiteX184" fmla="*/ 3080085 w 8085221"/>
              <a:gd name="connsiteY184" fmla="*/ 14269453 h 15135727"/>
              <a:gd name="connsiteX185" fmla="*/ 3152274 w 8085221"/>
              <a:gd name="connsiteY185" fmla="*/ 14197264 h 15135727"/>
              <a:gd name="connsiteX186" fmla="*/ 3152274 w 8085221"/>
              <a:gd name="connsiteY186" fmla="*/ 14052885 h 15135727"/>
              <a:gd name="connsiteX187" fmla="*/ 3080085 w 8085221"/>
              <a:gd name="connsiteY187" fmla="*/ 13980695 h 15135727"/>
              <a:gd name="connsiteX188" fmla="*/ 3056021 w 8085221"/>
              <a:gd name="connsiteY188" fmla="*/ 14076948 h 15135727"/>
              <a:gd name="connsiteX189" fmla="*/ 2935706 w 8085221"/>
              <a:gd name="connsiteY189" fmla="*/ 14076948 h 15135727"/>
              <a:gd name="connsiteX190" fmla="*/ 2863516 w 8085221"/>
              <a:gd name="connsiteY190" fmla="*/ 14125074 h 15135727"/>
              <a:gd name="connsiteX191" fmla="*/ 2719137 w 8085221"/>
              <a:gd name="connsiteY191" fmla="*/ 14197264 h 15135727"/>
              <a:gd name="connsiteX192" fmla="*/ 2646948 w 8085221"/>
              <a:gd name="connsiteY192" fmla="*/ 14197264 h 15135727"/>
              <a:gd name="connsiteX193" fmla="*/ 2598821 w 8085221"/>
              <a:gd name="connsiteY193" fmla="*/ 14125074 h 15135727"/>
              <a:gd name="connsiteX194" fmla="*/ 2430379 w 8085221"/>
              <a:gd name="connsiteY194" fmla="*/ 13836316 h 15135727"/>
              <a:gd name="connsiteX195" fmla="*/ 2646948 w 8085221"/>
              <a:gd name="connsiteY195" fmla="*/ 13812253 h 15135727"/>
              <a:gd name="connsiteX196" fmla="*/ 2502569 w 8085221"/>
              <a:gd name="connsiteY196" fmla="*/ 13475369 h 15135727"/>
              <a:gd name="connsiteX197" fmla="*/ 2550695 w 8085221"/>
              <a:gd name="connsiteY197" fmla="*/ 13186611 h 15135727"/>
              <a:gd name="connsiteX198" fmla="*/ 2719137 w 8085221"/>
              <a:gd name="connsiteY198" fmla="*/ 13042232 h 15135727"/>
              <a:gd name="connsiteX199" fmla="*/ 2791327 w 8085221"/>
              <a:gd name="connsiteY199" fmla="*/ 12945979 h 15135727"/>
              <a:gd name="connsiteX200" fmla="*/ 3031958 w 8085221"/>
              <a:gd name="connsiteY200" fmla="*/ 13090358 h 15135727"/>
              <a:gd name="connsiteX201" fmla="*/ 3056021 w 8085221"/>
              <a:gd name="connsiteY201" fmla="*/ 12753474 h 15135727"/>
              <a:gd name="connsiteX202" fmla="*/ 2887579 w 8085221"/>
              <a:gd name="connsiteY202" fmla="*/ 12777537 h 15135727"/>
              <a:gd name="connsiteX203" fmla="*/ 2815390 w 8085221"/>
              <a:gd name="connsiteY203" fmla="*/ 12777537 h 15135727"/>
              <a:gd name="connsiteX204" fmla="*/ 3176337 w 8085221"/>
              <a:gd name="connsiteY204" fmla="*/ 12368464 h 15135727"/>
              <a:gd name="connsiteX205" fmla="*/ 3104148 w 8085221"/>
              <a:gd name="connsiteY205" fmla="*/ 12320337 h 15135727"/>
              <a:gd name="connsiteX206" fmla="*/ 3104148 w 8085221"/>
              <a:gd name="connsiteY206" fmla="*/ 12320337 h 15135727"/>
              <a:gd name="connsiteX207" fmla="*/ 3007895 w 8085221"/>
              <a:gd name="connsiteY207" fmla="*/ 12079706 h 15135727"/>
              <a:gd name="connsiteX208" fmla="*/ 2911642 w 8085221"/>
              <a:gd name="connsiteY208" fmla="*/ 11935327 h 15135727"/>
              <a:gd name="connsiteX209" fmla="*/ 2863516 w 8085221"/>
              <a:gd name="connsiteY209" fmla="*/ 11694695 h 15135727"/>
              <a:gd name="connsiteX210" fmla="*/ 2911642 w 8085221"/>
              <a:gd name="connsiteY210" fmla="*/ 11454064 h 15135727"/>
              <a:gd name="connsiteX211" fmla="*/ 3056021 w 8085221"/>
              <a:gd name="connsiteY211" fmla="*/ 11454064 h 15135727"/>
              <a:gd name="connsiteX212" fmla="*/ 2983832 w 8085221"/>
              <a:gd name="connsiteY212" fmla="*/ 11381874 h 15135727"/>
              <a:gd name="connsiteX213" fmla="*/ 3031958 w 8085221"/>
              <a:gd name="connsiteY213" fmla="*/ 11285621 h 15135727"/>
              <a:gd name="connsiteX214" fmla="*/ 3007895 w 8085221"/>
              <a:gd name="connsiteY214" fmla="*/ 11189369 h 15135727"/>
              <a:gd name="connsiteX215" fmla="*/ 2887579 w 8085221"/>
              <a:gd name="connsiteY215" fmla="*/ 11141242 h 15135727"/>
              <a:gd name="connsiteX216" fmla="*/ 2887579 w 8085221"/>
              <a:gd name="connsiteY216" fmla="*/ 10972800 h 15135727"/>
              <a:gd name="connsiteX217" fmla="*/ 2887579 w 8085221"/>
              <a:gd name="connsiteY217" fmla="*/ 10924674 h 15135727"/>
              <a:gd name="connsiteX218" fmla="*/ 2767264 w 8085221"/>
              <a:gd name="connsiteY218" fmla="*/ 11020927 h 15135727"/>
              <a:gd name="connsiteX219" fmla="*/ 2743200 w 8085221"/>
              <a:gd name="connsiteY219" fmla="*/ 10924674 h 15135727"/>
              <a:gd name="connsiteX220" fmla="*/ 2550695 w 8085221"/>
              <a:gd name="connsiteY220" fmla="*/ 11020927 h 15135727"/>
              <a:gd name="connsiteX221" fmla="*/ 2526632 w 8085221"/>
              <a:gd name="connsiteY221" fmla="*/ 11117179 h 15135727"/>
              <a:gd name="connsiteX222" fmla="*/ 2334127 w 8085221"/>
              <a:gd name="connsiteY222" fmla="*/ 10996864 h 15135727"/>
              <a:gd name="connsiteX223" fmla="*/ 2358190 w 8085221"/>
              <a:gd name="connsiteY223" fmla="*/ 10732169 h 15135727"/>
              <a:gd name="connsiteX224" fmla="*/ 2334127 w 8085221"/>
              <a:gd name="connsiteY224" fmla="*/ 10587790 h 15135727"/>
              <a:gd name="connsiteX225" fmla="*/ 2406316 w 8085221"/>
              <a:gd name="connsiteY225" fmla="*/ 10491537 h 15135727"/>
              <a:gd name="connsiteX226" fmla="*/ 2598821 w 8085221"/>
              <a:gd name="connsiteY226" fmla="*/ 10684042 h 15135727"/>
              <a:gd name="connsiteX227" fmla="*/ 2767264 w 8085221"/>
              <a:gd name="connsiteY227" fmla="*/ 10684042 h 15135727"/>
              <a:gd name="connsiteX228" fmla="*/ 2646948 w 8085221"/>
              <a:gd name="connsiteY228" fmla="*/ 10515600 h 15135727"/>
              <a:gd name="connsiteX229" fmla="*/ 2815390 w 8085221"/>
              <a:gd name="connsiteY229" fmla="*/ 10395285 h 15135727"/>
              <a:gd name="connsiteX230" fmla="*/ 3080085 w 8085221"/>
              <a:gd name="connsiteY230" fmla="*/ 10419348 h 15135727"/>
              <a:gd name="connsiteX231" fmla="*/ 3248527 w 8085221"/>
              <a:gd name="connsiteY231" fmla="*/ 10539664 h 15135727"/>
              <a:gd name="connsiteX232" fmla="*/ 3320716 w 8085221"/>
              <a:gd name="connsiteY232" fmla="*/ 10659979 h 15135727"/>
              <a:gd name="connsiteX233" fmla="*/ 3465095 w 8085221"/>
              <a:gd name="connsiteY233" fmla="*/ 10659979 h 15135727"/>
              <a:gd name="connsiteX234" fmla="*/ 3441032 w 8085221"/>
              <a:gd name="connsiteY234" fmla="*/ 10491537 h 15135727"/>
              <a:gd name="connsiteX235" fmla="*/ 3392906 w 8085221"/>
              <a:gd name="connsiteY235" fmla="*/ 10250906 h 15135727"/>
              <a:gd name="connsiteX236" fmla="*/ 3152274 w 8085221"/>
              <a:gd name="connsiteY236" fmla="*/ 10250906 h 15135727"/>
              <a:gd name="connsiteX237" fmla="*/ 3176337 w 8085221"/>
              <a:gd name="connsiteY237" fmla="*/ 10178716 h 15135727"/>
              <a:gd name="connsiteX238" fmla="*/ 3104148 w 8085221"/>
              <a:gd name="connsiteY238" fmla="*/ 10154653 h 15135727"/>
              <a:gd name="connsiteX239" fmla="*/ 3007895 w 8085221"/>
              <a:gd name="connsiteY239" fmla="*/ 9962148 h 15135727"/>
              <a:gd name="connsiteX240" fmla="*/ 3176337 w 8085221"/>
              <a:gd name="connsiteY240" fmla="*/ 9889958 h 15135727"/>
              <a:gd name="connsiteX241" fmla="*/ 2959769 w 8085221"/>
              <a:gd name="connsiteY241" fmla="*/ 9504948 h 15135727"/>
              <a:gd name="connsiteX242" fmla="*/ 2791327 w 8085221"/>
              <a:gd name="connsiteY242" fmla="*/ 9456821 h 15135727"/>
              <a:gd name="connsiteX243" fmla="*/ 2574758 w 8085221"/>
              <a:gd name="connsiteY243" fmla="*/ 9336506 h 15135727"/>
              <a:gd name="connsiteX244" fmla="*/ 2550695 w 8085221"/>
              <a:gd name="connsiteY244" fmla="*/ 9071811 h 15135727"/>
              <a:gd name="connsiteX245" fmla="*/ 2695074 w 8085221"/>
              <a:gd name="connsiteY245" fmla="*/ 8999621 h 15135727"/>
              <a:gd name="connsiteX246" fmla="*/ 2622885 w 8085221"/>
              <a:gd name="connsiteY246" fmla="*/ 8975558 h 15135727"/>
              <a:gd name="connsiteX247" fmla="*/ 2430379 w 8085221"/>
              <a:gd name="connsiteY247" fmla="*/ 8999621 h 15135727"/>
              <a:gd name="connsiteX248" fmla="*/ 2261937 w 8085221"/>
              <a:gd name="connsiteY248" fmla="*/ 9168064 h 15135727"/>
              <a:gd name="connsiteX249" fmla="*/ 2237874 w 8085221"/>
              <a:gd name="connsiteY249" fmla="*/ 8999621 h 15135727"/>
              <a:gd name="connsiteX250" fmla="*/ 2117558 w 8085221"/>
              <a:gd name="connsiteY250" fmla="*/ 8975558 h 15135727"/>
              <a:gd name="connsiteX251" fmla="*/ 2045369 w 8085221"/>
              <a:gd name="connsiteY251" fmla="*/ 8783053 h 15135727"/>
              <a:gd name="connsiteX252" fmla="*/ 1852864 w 8085221"/>
              <a:gd name="connsiteY252" fmla="*/ 8758990 h 15135727"/>
              <a:gd name="connsiteX253" fmla="*/ 1636295 w 8085221"/>
              <a:gd name="connsiteY253" fmla="*/ 8927432 h 15135727"/>
              <a:gd name="connsiteX254" fmla="*/ 1588169 w 8085221"/>
              <a:gd name="connsiteY254" fmla="*/ 9023685 h 15135727"/>
              <a:gd name="connsiteX255" fmla="*/ 1515979 w 8085221"/>
              <a:gd name="connsiteY255" fmla="*/ 8879306 h 15135727"/>
              <a:gd name="connsiteX256" fmla="*/ 1347537 w 8085221"/>
              <a:gd name="connsiteY256" fmla="*/ 8879306 h 15135727"/>
              <a:gd name="connsiteX257" fmla="*/ 1347537 w 8085221"/>
              <a:gd name="connsiteY257" fmla="*/ 8710864 h 15135727"/>
              <a:gd name="connsiteX258" fmla="*/ 1106906 w 8085221"/>
              <a:gd name="connsiteY258" fmla="*/ 8783053 h 15135727"/>
              <a:gd name="connsiteX259" fmla="*/ 890337 w 8085221"/>
              <a:gd name="connsiteY259" fmla="*/ 8686800 h 15135727"/>
              <a:gd name="connsiteX260" fmla="*/ 649706 w 8085221"/>
              <a:gd name="connsiteY260" fmla="*/ 8662737 h 15135727"/>
              <a:gd name="connsiteX261" fmla="*/ 385011 w 8085221"/>
              <a:gd name="connsiteY261" fmla="*/ 8566485 h 15135727"/>
              <a:gd name="connsiteX262" fmla="*/ 577516 w 8085221"/>
              <a:gd name="connsiteY262" fmla="*/ 8373979 h 15135727"/>
              <a:gd name="connsiteX263" fmla="*/ 794085 w 8085221"/>
              <a:gd name="connsiteY263" fmla="*/ 8301790 h 15135727"/>
              <a:gd name="connsiteX264" fmla="*/ 745958 w 8085221"/>
              <a:gd name="connsiteY264" fmla="*/ 8133348 h 15135727"/>
              <a:gd name="connsiteX265" fmla="*/ 818148 w 8085221"/>
              <a:gd name="connsiteY265" fmla="*/ 7820527 h 15135727"/>
              <a:gd name="connsiteX266" fmla="*/ 697832 w 8085221"/>
              <a:gd name="connsiteY266" fmla="*/ 7820527 h 15135727"/>
              <a:gd name="connsiteX267" fmla="*/ 625642 w 8085221"/>
              <a:gd name="connsiteY267" fmla="*/ 7916779 h 15135727"/>
              <a:gd name="connsiteX268" fmla="*/ 457200 w 8085221"/>
              <a:gd name="connsiteY268" fmla="*/ 7820527 h 15135727"/>
              <a:gd name="connsiteX269" fmla="*/ 529390 w 8085221"/>
              <a:gd name="connsiteY269" fmla="*/ 7700211 h 15135727"/>
              <a:gd name="connsiteX270" fmla="*/ 938464 w 8085221"/>
              <a:gd name="connsiteY270" fmla="*/ 7676148 h 15135727"/>
              <a:gd name="connsiteX271" fmla="*/ 1058779 w 8085221"/>
              <a:gd name="connsiteY271" fmla="*/ 7459579 h 15135727"/>
              <a:gd name="connsiteX272" fmla="*/ 1203158 w 8085221"/>
              <a:gd name="connsiteY272" fmla="*/ 7603958 h 15135727"/>
              <a:gd name="connsiteX273" fmla="*/ 1299411 w 8085221"/>
              <a:gd name="connsiteY273" fmla="*/ 7555832 h 15135727"/>
              <a:gd name="connsiteX274" fmla="*/ 1443790 w 8085221"/>
              <a:gd name="connsiteY274" fmla="*/ 7507706 h 15135727"/>
              <a:gd name="connsiteX275" fmla="*/ 1684421 w 8085221"/>
              <a:gd name="connsiteY275" fmla="*/ 7603958 h 15135727"/>
              <a:gd name="connsiteX276" fmla="*/ 1684421 w 8085221"/>
              <a:gd name="connsiteY276" fmla="*/ 7603958 h 15135727"/>
              <a:gd name="connsiteX277" fmla="*/ 1540042 w 8085221"/>
              <a:gd name="connsiteY277" fmla="*/ 7363327 h 15135727"/>
              <a:gd name="connsiteX278" fmla="*/ 1299411 w 8085221"/>
              <a:gd name="connsiteY278" fmla="*/ 7315200 h 15135727"/>
              <a:gd name="connsiteX279" fmla="*/ 1130969 w 8085221"/>
              <a:gd name="connsiteY279" fmla="*/ 7339264 h 15135727"/>
              <a:gd name="connsiteX280" fmla="*/ 1034716 w 8085221"/>
              <a:gd name="connsiteY280" fmla="*/ 7315200 h 15135727"/>
              <a:gd name="connsiteX281" fmla="*/ 1155032 w 8085221"/>
              <a:gd name="connsiteY281" fmla="*/ 7050506 h 15135727"/>
              <a:gd name="connsiteX282" fmla="*/ 1155032 w 8085221"/>
              <a:gd name="connsiteY282" fmla="*/ 6930190 h 15135727"/>
              <a:gd name="connsiteX283" fmla="*/ 1155032 w 8085221"/>
              <a:gd name="connsiteY283" fmla="*/ 6761748 h 15135727"/>
              <a:gd name="connsiteX284" fmla="*/ 1203158 w 8085221"/>
              <a:gd name="connsiteY284" fmla="*/ 6617369 h 15135727"/>
              <a:gd name="connsiteX285" fmla="*/ 1371600 w 8085221"/>
              <a:gd name="connsiteY285" fmla="*/ 6472990 h 15135727"/>
              <a:gd name="connsiteX286" fmla="*/ 1443790 w 8085221"/>
              <a:gd name="connsiteY286" fmla="*/ 6328611 h 15135727"/>
              <a:gd name="connsiteX287" fmla="*/ 1419727 w 8085221"/>
              <a:gd name="connsiteY287" fmla="*/ 6208295 h 15135727"/>
              <a:gd name="connsiteX288" fmla="*/ 1275348 w 8085221"/>
              <a:gd name="connsiteY288" fmla="*/ 6304548 h 15135727"/>
              <a:gd name="connsiteX289" fmla="*/ 1323474 w 8085221"/>
              <a:gd name="connsiteY289" fmla="*/ 6015790 h 15135727"/>
              <a:gd name="connsiteX290" fmla="*/ 1540042 w 8085221"/>
              <a:gd name="connsiteY290" fmla="*/ 5871411 h 15135727"/>
              <a:gd name="connsiteX291" fmla="*/ 1540042 w 8085221"/>
              <a:gd name="connsiteY291" fmla="*/ 5751095 h 15135727"/>
              <a:gd name="connsiteX292" fmla="*/ 1395664 w 8085221"/>
              <a:gd name="connsiteY292" fmla="*/ 5799221 h 15135727"/>
              <a:gd name="connsiteX293" fmla="*/ 1179095 w 8085221"/>
              <a:gd name="connsiteY293" fmla="*/ 5799221 h 15135727"/>
              <a:gd name="connsiteX294" fmla="*/ 890337 w 8085221"/>
              <a:gd name="connsiteY294" fmla="*/ 5775158 h 15135727"/>
              <a:gd name="connsiteX295" fmla="*/ 697832 w 8085221"/>
              <a:gd name="connsiteY295" fmla="*/ 5606716 h 15135727"/>
              <a:gd name="connsiteX296" fmla="*/ 577516 w 8085221"/>
              <a:gd name="connsiteY296" fmla="*/ 5582653 h 15135727"/>
              <a:gd name="connsiteX297" fmla="*/ 697832 w 8085221"/>
              <a:gd name="connsiteY297" fmla="*/ 5775158 h 15135727"/>
              <a:gd name="connsiteX298" fmla="*/ 409074 w 8085221"/>
              <a:gd name="connsiteY298" fmla="*/ 5799221 h 15135727"/>
              <a:gd name="connsiteX299" fmla="*/ 168442 w 8085221"/>
              <a:gd name="connsiteY299" fmla="*/ 5702969 h 15135727"/>
              <a:gd name="connsiteX300" fmla="*/ 264695 w 8085221"/>
              <a:gd name="connsiteY300" fmla="*/ 5558590 h 15135727"/>
              <a:gd name="connsiteX301" fmla="*/ 144379 w 8085221"/>
              <a:gd name="connsiteY301" fmla="*/ 5510464 h 15135727"/>
              <a:gd name="connsiteX302" fmla="*/ 0 w 8085221"/>
              <a:gd name="connsiteY302" fmla="*/ 5462337 h 15135727"/>
              <a:gd name="connsiteX303" fmla="*/ 96253 w 8085221"/>
              <a:gd name="connsiteY30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10064 w 8085221"/>
              <a:gd name="connsiteY24" fmla="*/ 3007895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491039 w 8085221"/>
              <a:gd name="connsiteY24" fmla="*/ 3117433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89259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839453 w 8085221"/>
              <a:gd name="connsiteY28" fmla="*/ 2526632 h 15135727"/>
              <a:gd name="connsiteX29" fmla="*/ 3200400 w 8085221"/>
              <a:gd name="connsiteY29" fmla="*/ 2358190 h 15135727"/>
              <a:gd name="connsiteX30" fmla="*/ 3441032 w 8085221"/>
              <a:gd name="connsiteY30" fmla="*/ 2237874 h 15135727"/>
              <a:gd name="connsiteX31" fmla="*/ 3561348 w 8085221"/>
              <a:gd name="connsiteY31" fmla="*/ 2526632 h 15135727"/>
              <a:gd name="connsiteX32" fmla="*/ 3801979 w 8085221"/>
              <a:gd name="connsiteY32" fmla="*/ 2622885 h 15135727"/>
              <a:gd name="connsiteX33" fmla="*/ 3946358 w 8085221"/>
              <a:gd name="connsiteY33" fmla="*/ 2550695 h 15135727"/>
              <a:gd name="connsiteX34" fmla="*/ 4018548 w 8085221"/>
              <a:gd name="connsiteY34" fmla="*/ 2598821 h 15135727"/>
              <a:gd name="connsiteX35" fmla="*/ 4138864 w 8085221"/>
              <a:gd name="connsiteY35" fmla="*/ 2574758 h 15135727"/>
              <a:gd name="connsiteX36" fmla="*/ 4307306 w 8085221"/>
              <a:gd name="connsiteY36" fmla="*/ 2671011 h 15135727"/>
              <a:gd name="connsiteX37" fmla="*/ 4427621 w 8085221"/>
              <a:gd name="connsiteY37" fmla="*/ 2622885 h 15135727"/>
              <a:gd name="connsiteX38" fmla="*/ 4668253 w 8085221"/>
              <a:gd name="connsiteY38" fmla="*/ 2743200 h 15135727"/>
              <a:gd name="connsiteX39" fmla="*/ 4788569 w 8085221"/>
              <a:gd name="connsiteY39" fmla="*/ 2815390 h 15135727"/>
              <a:gd name="connsiteX40" fmla="*/ 4957011 w 8085221"/>
              <a:gd name="connsiteY40" fmla="*/ 2719137 h 15135727"/>
              <a:gd name="connsiteX41" fmla="*/ 4981074 w 8085221"/>
              <a:gd name="connsiteY41" fmla="*/ 2382253 h 15135727"/>
              <a:gd name="connsiteX42" fmla="*/ 4981074 w 8085221"/>
              <a:gd name="connsiteY42" fmla="*/ 2382253 h 15135727"/>
              <a:gd name="connsiteX43" fmla="*/ 4884821 w 8085221"/>
              <a:gd name="connsiteY43" fmla="*/ 2093495 h 15135727"/>
              <a:gd name="connsiteX44" fmla="*/ 4764506 w 8085221"/>
              <a:gd name="connsiteY44" fmla="*/ 1900990 h 15135727"/>
              <a:gd name="connsiteX45" fmla="*/ 4764506 w 8085221"/>
              <a:gd name="connsiteY45" fmla="*/ 1804737 h 15135727"/>
              <a:gd name="connsiteX46" fmla="*/ 4957011 w 8085221"/>
              <a:gd name="connsiteY46" fmla="*/ 1564106 h 15135727"/>
              <a:gd name="connsiteX47" fmla="*/ 5221706 w 8085221"/>
              <a:gd name="connsiteY47" fmla="*/ 1588169 h 15135727"/>
              <a:gd name="connsiteX48" fmla="*/ 5486400 w 8085221"/>
              <a:gd name="connsiteY48" fmla="*/ 1684421 h 15135727"/>
              <a:gd name="connsiteX49" fmla="*/ 5799221 w 8085221"/>
              <a:gd name="connsiteY49" fmla="*/ 1684421 h 15135727"/>
              <a:gd name="connsiteX50" fmla="*/ 5871411 w 8085221"/>
              <a:gd name="connsiteY50" fmla="*/ 1443790 h 15135727"/>
              <a:gd name="connsiteX51" fmla="*/ 6087979 w 8085221"/>
              <a:gd name="connsiteY51" fmla="*/ 1395664 h 15135727"/>
              <a:gd name="connsiteX52" fmla="*/ 6087979 w 8085221"/>
              <a:gd name="connsiteY52" fmla="*/ 1082842 h 15135727"/>
              <a:gd name="connsiteX53" fmla="*/ 6424864 w 8085221"/>
              <a:gd name="connsiteY53" fmla="*/ 1058779 h 15135727"/>
              <a:gd name="connsiteX54" fmla="*/ 6665495 w 8085221"/>
              <a:gd name="connsiteY54" fmla="*/ 721895 h 15135727"/>
              <a:gd name="connsiteX55" fmla="*/ 6761748 w 8085221"/>
              <a:gd name="connsiteY55" fmla="*/ 649706 h 15135727"/>
              <a:gd name="connsiteX56" fmla="*/ 6737685 w 8085221"/>
              <a:gd name="connsiteY56" fmla="*/ 505327 h 15135727"/>
              <a:gd name="connsiteX57" fmla="*/ 6858000 w 8085221"/>
              <a:gd name="connsiteY57" fmla="*/ 360948 h 15135727"/>
              <a:gd name="connsiteX58" fmla="*/ 6761748 w 8085221"/>
              <a:gd name="connsiteY58" fmla="*/ 120316 h 15135727"/>
              <a:gd name="connsiteX59" fmla="*/ 7194885 w 8085221"/>
              <a:gd name="connsiteY59" fmla="*/ 0 h 15135727"/>
              <a:gd name="connsiteX60" fmla="*/ 7267074 w 8085221"/>
              <a:gd name="connsiteY60" fmla="*/ 120316 h 15135727"/>
              <a:gd name="connsiteX61" fmla="*/ 7267074 w 8085221"/>
              <a:gd name="connsiteY61" fmla="*/ 120316 h 15135727"/>
              <a:gd name="connsiteX62" fmla="*/ 7339264 w 8085221"/>
              <a:gd name="connsiteY62" fmla="*/ 360948 h 15135727"/>
              <a:gd name="connsiteX63" fmla="*/ 7628021 w 8085221"/>
              <a:gd name="connsiteY63" fmla="*/ 433137 h 15135727"/>
              <a:gd name="connsiteX64" fmla="*/ 7796464 w 8085221"/>
              <a:gd name="connsiteY64" fmla="*/ 649706 h 15135727"/>
              <a:gd name="connsiteX65" fmla="*/ 8085221 w 8085221"/>
              <a:gd name="connsiteY65" fmla="*/ 914400 h 15135727"/>
              <a:gd name="connsiteX66" fmla="*/ 7988969 w 8085221"/>
              <a:gd name="connsiteY66" fmla="*/ 1203158 h 15135727"/>
              <a:gd name="connsiteX67" fmla="*/ 7844590 w 8085221"/>
              <a:gd name="connsiteY67" fmla="*/ 1058779 h 15135727"/>
              <a:gd name="connsiteX68" fmla="*/ 7483642 w 8085221"/>
              <a:gd name="connsiteY68" fmla="*/ 1371600 h 15135727"/>
              <a:gd name="connsiteX69" fmla="*/ 7267074 w 8085221"/>
              <a:gd name="connsiteY69" fmla="*/ 1395664 h 15135727"/>
              <a:gd name="connsiteX70" fmla="*/ 7243011 w 8085221"/>
              <a:gd name="connsiteY70" fmla="*/ 1588169 h 15135727"/>
              <a:gd name="connsiteX71" fmla="*/ 6978316 w 8085221"/>
              <a:gd name="connsiteY71" fmla="*/ 1732548 h 15135727"/>
              <a:gd name="connsiteX72" fmla="*/ 6737685 w 8085221"/>
              <a:gd name="connsiteY72" fmla="*/ 2093495 h 15135727"/>
              <a:gd name="connsiteX73" fmla="*/ 6737685 w 8085221"/>
              <a:gd name="connsiteY73" fmla="*/ 2382253 h 15135727"/>
              <a:gd name="connsiteX74" fmla="*/ 6665495 w 8085221"/>
              <a:gd name="connsiteY74" fmla="*/ 2430379 h 15135727"/>
              <a:gd name="connsiteX75" fmla="*/ 6906127 w 8085221"/>
              <a:gd name="connsiteY75" fmla="*/ 2646948 h 15135727"/>
              <a:gd name="connsiteX76" fmla="*/ 6906127 w 8085221"/>
              <a:gd name="connsiteY76" fmla="*/ 2983832 h 15135727"/>
              <a:gd name="connsiteX77" fmla="*/ 6906127 w 8085221"/>
              <a:gd name="connsiteY77" fmla="*/ 3104148 h 15135727"/>
              <a:gd name="connsiteX78" fmla="*/ 6833937 w 8085221"/>
              <a:gd name="connsiteY78" fmla="*/ 3368842 h 15135727"/>
              <a:gd name="connsiteX79" fmla="*/ 6906127 w 8085221"/>
              <a:gd name="connsiteY79" fmla="*/ 3489158 h 15135727"/>
              <a:gd name="connsiteX80" fmla="*/ 6641432 w 8085221"/>
              <a:gd name="connsiteY80" fmla="*/ 3705727 h 15135727"/>
              <a:gd name="connsiteX81" fmla="*/ 6737685 w 8085221"/>
              <a:gd name="connsiteY81" fmla="*/ 3729790 h 15135727"/>
              <a:gd name="connsiteX82" fmla="*/ 6545179 w 8085221"/>
              <a:gd name="connsiteY82" fmla="*/ 3826042 h 15135727"/>
              <a:gd name="connsiteX83" fmla="*/ 6328611 w 8085221"/>
              <a:gd name="connsiteY83" fmla="*/ 3753853 h 15135727"/>
              <a:gd name="connsiteX84" fmla="*/ 6184232 w 8085221"/>
              <a:gd name="connsiteY84" fmla="*/ 3850106 h 15135727"/>
              <a:gd name="connsiteX85" fmla="*/ 6184232 w 8085221"/>
              <a:gd name="connsiteY85" fmla="*/ 3946358 h 15135727"/>
              <a:gd name="connsiteX86" fmla="*/ 6136106 w 8085221"/>
              <a:gd name="connsiteY86" fmla="*/ 4235116 h 15135727"/>
              <a:gd name="connsiteX87" fmla="*/ 5919537 w 8085221"/>
              <a:gd name="connsiteY87" fmla="*/ 4403558 h 15135727"/>
              <a:gd name="connsiteX88" fmla="*/ 5775158 w 8085221"/>
              <a:gd name="connsiteY88" fmla="*/ 4451685 h 15135727"/>
              <a:gd name="connsiteX89" fmla="*/ 5630779 w 8085221"/>
              <a:gd name="connsiteY89" fmla="*/ 4547937 h 15135727"/>
              <a:gd name="connsiteX90" fmla="*/ 5510464 w 8085221"/>
              <a:gd name="connsiteY90" fmla="*/ 4620127 h 15135727"/>
              <a:gd name="connsiteX91" fmla="*/ 5510464 w 8085221"/>
              <a:gd name="connsiteY91" fmla="*/ 4812632 h 15135727"/>
              <a:gd name="connsiteX92" fmla="*/ 5317958 w 8085221"/>
              <a:gd name="connsiteY92" fmla="*/ 4981074 h 15135727"/>
              <a:gd name="connsiteX93" fmla="*/ 5005137 w 8085221"/>
              <a:gd name="connsiteY93" fmla="*/ 5149516 h 15135727"/>
              <a:gd name="connsiteX94" fmla="*/ 4692316 w 8085221"/>
              <a:gd name="connsiteY94" fmla="*/ 5149516 h 15135727"/>
              <a:gd name="connsiteX95" fmla="*/ 4523874 w 8085221"/>
              <a:gd name="connsiteY95" fmla="*/ 5366085 h 15135727"/>
              <a:gd name="connsiteX96" fmla="*/ 4211053 w 8085221"/>
              <a:gd name="connsiteY96" fmla="*/ 5414211 h 15135727"/>
              <a:gd name="connsiteX97" fmla="*/ 4114800 w 8085221"/>
              <a:gd name="connsiteY97" fmla="*/ 5390148 h 15135727"/>
              <a:gd name="connsiteX98" fmla="*/ 4018548 w 8085221"/>
              <a:gd name="connsiteY98" fmla="*/ 5630779 h 15135727"/>
              <a:gd name="connsiteX99" fmla="*/ 4090737 w 8085221"/>
              <a:gd name="connsiteY99" fmla="*/ 5871411 h 15135727"/>
              <a:gd name="connsiteX100" fmla="*/ 4090737 w 8085221"/>
              <a:gd name="connsiteY100" fmla="*/ 6184232 h 15135727"/>
              <a:gd name="connsiteX101" fmla="*/ 4186990 w 8085221"/>
              <a:gd name="connsiteY101" fmla="*/ 6472990 h 15135727"/>
              <a:gd name="connsiteX102" fmla="*/ 4042611 w 8085221"/>
              <a:gd name="connsiteY102" fmla="*/ 6352674 h 15135727"/>
              <a:gd name="connsiteX103" fmla="*/ 3946358 w 8085221"/>
              <a:gd name="connsiteY103" fmla="*/ 6376737 h 15135727"/>
              <a:gd name="connsiteX104" fmla="*/ 4114800 w 8085221"/>
              <a:gd name="connsiteY104" fmla="*/ 6641432 h 15135727"/>
              <a:gd name="connsiteX105" fmla="*/ 4451685 w 8085221"/>
              <a:gd name="connsiteY105" fmla="*/ 6737685 h 15135727"/>
              <a:gd name="connsiteX106" fmla="*/ 4620127 w 8085221"/>
              <a:gd name="connsiteY106" fmla="*/ 6978316 h 15135727"/>
              <a:gd name="connsiteX107" fmla="*/ 4740442 w 8085221"/>
              <a:gd name="connsiteY107" fmla="*/ 7170821 h 15135727"/>
              <a:gd name="connsiteX108" fmla="*/ 5077327 w 8085221"/>
              <a:gd name="connsiteY108" fmla="*/ 7387390 h 15135727"/>
              <a:gd name="connsiteX109" fmla="*/ 5125453 w 8085221"/>
              <a:gd name="connsiteY109" fmla="*/ 7603958 h 15135727"/>
              <a:gd name="connsiteX110" fmla="*/ 5197642 w 8085221"/>
              <a:gd name="connsiteY110" fmla="*/ 7796464 h 15135727"/>
              <a:gd name="connsiteX111" fmla="*/ 5486400 w 8085221"/>
              <a:gd name="connsiteY111" fmla="*/ 7964906 h 15135727"/>
              <a:gd name="connsiteX112" fmla="*/ 5486400 w 8085221"/>
              <a:gd name="connsiteY112" fmla="*/ 8349916 h 15135727"/>
              <a:gd name="connsiteX113" fmla="*/ 5678906 w 8085221"/>
              <a:gd name="connsiteY113" fmla="*/ 8614611 h 15135727"/>
              <a:gd name="connsiteX114" fmla="*/ 5919537 w 8085221"/>
              <a:gd name="connsiteY114" fmla="*/ 9071811 h 15135727"/>
              <a:gd name="connsiteX115" fmla="*/ 6160169 w 8085221"/>
              <a:gd name="connsiteY115" fmla="*/ 9336506 h 15135727"/>
              <a:gd name="connsiteX116" fmla="*/ 6280485 w 8085221"/>
              <a:gd name="connsiteY116" fmla="*/ 9601200 h 15135727"/>
              <a:gd name="connsiteX117" fmla="*/ 6400800 w 8085221"/>
              <a:gd name="connsiteY117" fmla="*/ 9793706 h 15135727"/>
              <a:gd name="connsiteX118" fmla="*/ 6569242 w 8085221"/>
              <a:gd name="connsiteY118" fmla="*/ 10058400 h 15135727"/>
              <a:gd name="connsiteX119" fmla="*/ 6713621 w 8085221"/>
              <a:gd name="connsiteY119" fmla="*/ 10106527 h 15135727"/>
              <a:gd name="connsiteX120" fmla="*/ 6545179 w 8085221"/>
              <a:gd name="connsiteY120" fmla="*/ 10202779 h 15135727"/>
              <a:gd name="connsiteX121" fmla="*/ 6569242 w 8085221"/>
              <a:gd name="connsiteY121" fmla="*/ 10443411 h 15135727"/>
              <a:gd name="connsiteX122" fmla="*/ 6593306 w 8085221"/>
              <a:gd name="connsiteY122" fmla="*/ 10708106 h 15135727"/>
              <a:gd name="connsiteX123" fmla="*/ 6761748 w 8085221"/>
              <a:gd name="connsiteY123" fmla="*/ 10924674 h 15135727"/>
              <a:gd name="connsiteX124" fmla="*/ 6641432 w 8085221"/>
              <a:gd name="connsiteY124" fmla="*/ 11093116 h 15135727"/>
              <a:gd name="connsiteX125" fmla="*/ 6713621 w 8085221"/>
              <a:gd name="connsiteY125" fmla="*/ 11261558 h 15135727"/>
              <a:gd name="connsiteX126" fmla="*/ 6737685 w 8085221"/>
              <a:gd name="connsiteY126" fmla="*/ 11526253 h 15135727"/>
              <a:gd name="connsiteX127" fmla="*/ 6617369 w 8085221"/>
              <a:gd name="connsiteY127" fmla="*/ 11839074 h 15135727"/>
              <a:gd name="connsiteX128" fmla="*/ 6617369 w 8085221"/>
              <a:gd name="connsiteY128" fmla="*/ 12031579 h 15135727"/>
              <a:gd name="connsiteX129" fmla="*/ 6641432 w 8085221"/>
              <a:gd name="connsiteY129" fmla="*/ 12127832 h 15135727"/>
              <a:gd name="connsiteX130" fmla="*/ 6761748 w 8085221"/>
              <a:gd name="connsiteY130" fmla="*/ 12031579 h 15135727"/>
              <a:gd name="connsiteX131" fmla="*/ 6761748 w 8085221"/>
              <a:gd name="connsiteY131" fmla="*/ 12296274 h 15135727"/>
              <a:gd name="connsiteX132" fmla="*/ 6689558 w 8085221"/>
              <a:gd name="connsiteY132" fmla="*/ 12512842 h 15135727"/>
              <a:gd name="connsiteX133" fmla="*/ 6785811 w 8085221"/>
              <a:gd name="connsiteY133" fmla="*/ 12777537 h 15135727"/>
              <a:gd name="connsiteX134" fmla="*/ 6569242 w 8085221"/>
              <a:gd name="connsiteY134" fmla="*/ 12873790 h 15135727"/>
              <a:gd name="connsiteX135" fmla="*/ 6545179 w 8085221"/>
              <a:gd name="connsiteY135" fmla="*/ 13090358 h 15135727"/>
              <a:gd name="connsiteX136" fmla="*/ 6448927 w 8085221"/>
              <a:gd name="connsiteY136" fmla="*/ 13355053 h 15135727"/>
              <a:gd name="connsiteX137" fmla="*/ 6256421 w 8085221"/>
              <a:gd name="connsiteY137" fmla="*/ 13571621 h 15135727"/>
              <a:gd name="connsiteX138" fmla="*/ 6087979 w 8085221"/>
              <a:gd name="connsiteY138" fmla="*/ 13667874 h 15135727"/>
              <a:gd name="connsiteX139" fmla="*/ 5943600 w 8085221"/>
              <a:gd name="connsiteY139" fmla="*/ 13716000 h 15135727"/>
              <a:gd name="connsiteX140" fmla="*/ 5702969 w 8085221"/>
              <a:gd name="connsiteY140" fmla="*/ 13667874 h 15135727"/>
              <a:gd name="connsiteX141" fmla="*/ 5582653 w 8085221"/>
              <a:gd name="connsiteY141" fmla="*/ 13691937 h 15135727"/>
              <a:gd name="connsiteX142" fmla="*/ 5727032 w 8085221"/>
              <a:gd name="connsiteY142" fmla="*/ 13836316 h 15135727"/>
              <a:gd name="connsiteX143" fmla="*/ 5582653 w 8085221"/>
              <a:gd name="connsiteY143" fmla="*/ 14052885 h 15135727"/>
              <a:gd name="connsiteX144" fmla="*/ 5462337 w 8085221"/>
              <a:gd name="connsiteY144" fmla="*/ 14149137 h 15135727"/>
              <a:gd name="connsiteX145" fmla="*/ 5342021 w 8085221"/>
              <a:gd name="connsiteY145" fmla="*/ 14004758 h 15135727"/>
              <a:gd name="connsiteX146" fmla="*/ 5245769 w 8085221"/>
              <a:gd name="connsiteY146" fmla="*/ 14004758 h 15135727"/>
              <a:gd name="connsiteX147" fmla="*/ 5245769 w 8085221"/>
              <a:gd name="connsiteY147" fmla="*/ 13956632 h 15135727"/>
              <a:gd name="connsiteX148" fmla="*/ 5101390 w 8085221"/>
              <a:gd name="connsiteY148" fmla="*/ 13956632 h 15135727"/>
              <a:gd name="connsiteX149" fmla="*/ 4981074 w 8085221"/>
              <a:gd name="connsiteY149" fmla="*/ 13860379 h 15135727"/>
              <a:gd name="connsiteX150" fmla="*/ 4740442 w 8085221"/>
              <a:gd name="connsiteY150" fmla="*/ 13908506 h 15135727"/>
              <a:gd name="connsiteX151" fmla="*/ 4475748 w 8085221"/>
              <a:gd name="connsiteY151" fmla="*/ 13956632 h 15135727"/>
              <a:gd name="connsiteX152" fmla="*/ 4379495 w 8085221"/>
              <a:gd name="connsiteY152" fmla="*/ 14028821 h 15135727"/>
              <a:gd name="connsiteX153" fmla="*/ 4403558 w 8085221"/>
              <a:gd name="connsiteY153" fmla="*/ 14197264 h 15135727"/>
              <a:gd name="connsiteX154" fmla="*/ 4572000 w 8085221"/>
              <a:gd name="connsiteY154" fmla="*/ 14149137 h 15135727"/>
              <a:gd name="connsiteX155" fmla="*/ 4523874 w 8085221"/>
              <a:gd name="connsiteY155" fmla="*/ 14558211 h 15135727"/>
              <a:gd name="connsiteX156" fmla="*/ 4403558 w 8085221"/>
              <a:gd name="connsiteY156" fmla="*/ 14437895 h 15135727"/>
              <a:gd name="connsiteX157" fmla="*/ 4403558 w 8085221"/>
              <a:gd name="connsiteY157" fmla="*/ 14437895 h 15135727"/>
              <a:gd name="connsiteX158" fmla="*/ 4283242 w 8085221"/>
              <a:gd name="connsiteY158" fmla="*/ 14245390 h 15135727"/>
              <a:gd name="connsiteX159" fmla="*/ 4235116 w 8085221"/>
              <a:gd name="connsiteY159" fmla="*/ 14341642 h 15135727"/>
              <a:gd name="connsiteX160" fmla="*/ 4162927 w 8085221"/>
              <a:gd name="connsiteY160" fmla="*/ 14389769 h 15135727"/>
              <a:gd name="connsiteX161" fmla="*/ 4162927 w 8085221"/>
              <a:gd name="connsiteY161" fmla="*/ 14389769 h 15135727"/>
              <a:gd name="connsiteX162" fmla="*/ 3922295 w 8085221"/>
              <a:gd name="connsiteY162" fmla="*/ 14245390 h 15135727"/>
              <a:gd name="connsiteX163" fmla="*/ 3801979 w 8085221"/>
              <a:gd name="connsiteY163" fmla="*/ 14293516 h 15135727"/>
              <a:gd name="connsiteX164" fmla="*/ 3681664 w 8085221"/>
              <a:gd name="connsiteY164" fmla="*/ 14389769 h 15135727"/>
              <a:gd name="connsiteX165" fmla="*/ 3657600 w 8085221"/>
              <a:gd name="connsiteY165" fmla="*/ 14654464 h 15135727"/>
              <a:gd name="connsiteX166" fmla="*/ 3513221 w 8085221"/>
              <a:gd name="connsiteY166" fmla="*/ 14726653 h 15135727"/>
              <a:gd name="connsiteX167" fmla="*/ 3513221 w 8085221"/>
              <a:gd name="connsiteY167" fmla="*/ 14871032 h 15135727"/>
              <a:gd name="connsiteX168" fmla="*/ 3633537 w 8085221"/>
              <a:gd name="connsiteY168" fmla="*/ 14967285 h 15135727"/>
              <a:gd name="connsiteX169" fmla="*/ 3609474 w 8085221"/>
              <a:gd name="connsiteY169" fmla="*/ 15087600 h 15135727"/>
              <a:gd name="connsiteX170" fmla="*/ 3441032 w 8085221"/>
              <a:gd name="connsiteY170" fmla="*/ 15039474 h 15135727"/>
              <a:gd name="connsiteX171" fmla="*/ 3272590 w 8085221"/>
              <a:gd name="connsiteY171" fmla="*/ 15063537 h 15135727"/>
              <a:gd name="connsiteX172" fmla="*/ 3248527 w 8085221"/>
              <a:gd name="connsiteY172" fmla="*/ 14895095 h 15135727"/>
              <a:gd name="connsiteX173" fmla="*/ 3128211 w 8085221"/>
              <a:gd name="connsiteY173" fmla="*/ 14919158 h 15135727"/>
              <a:gd name="connsiteX174" fmla="*/ 2959769 w 8085221"/>
              <a:gd name="connsiteY174" fmla="*/ 15135727 h 15135727"/>
              <a:gd name="connsiteX175" fmla="*/ 2935706 w 8085221"/>
              <a:gd name="connsiteY175" fmla="*/ 14895095 h 15135727"/>
              <a:gd name="connsiteX176" fmla="*/ 2791327 w 8085221"/>
              <a:gd name="connsiteY176" fmla="*/ 14943221 h 15135727"/>
              <a:gd name="connsiteX177" fmla="*/ 2671011 w 8085221"/>
              <a:gd name="connsiteY177" fmla="*/ 15039474 h 15135727"/>
              <a:gd name="connsiteX178" fmla="*/ 2430379 w 8085221"/>
              <a:gd name="connsiteY178" fmla="*/ 15087600 h 15135727"/>
              <a:gd name="connsiteX179" fmla="*/ 2237874 w 8085221"/>
              <a:gd name="connsiteY179" fmla="*/ 15039474 h 15135727"/>
              <a:gd name="connsiteX180" fmla="*/ 2622885 w 8085221"/>
              <a:gd name="connsiteY180" fmla="*/ 14846969 h 15135727"/>
              <a:gd name="connsiteX181" fmla="*/ 2887579 w 8085221"/>
              <a:gd name="connsiteY181" fmla="*/ 14774779 h 15135727"/>
              <a:gd name="connsiteX182" fmla="*/ 2839453 w 8085221"/>
              <a:gd name="connsiteY182" fmla="*/ 14582274 h 15135727"/>
              <a:gd name="connsiteX183" fmla="*/ 2935706 w 8085221"/>
              <a:gd name="connsiteY183" fmla="*/ 14510085 h 15135727"/>
              <a:gd name="connsiteX184" fmla="*/ 2935706 w 8085221"/>
              <a:gd name="connsiteY184" fmla="*/ 14510085 h 15135727"/>
              <a:gd name="connsiteX185" fmla="*/ 3080085 w 8085221"/>
              <a:gd name="connsiteY185" fmla="*/ 14413832 h 15135727"/>
              <a:gd name="connsiteX186" fmla="*/ 3152274 w 8085221"/>
              <a:gd name="connsiteY186" fmla="*/ 14341642 h 15135727"/>
              <a:gd name="connsiteX187" fmla="*/ 3080085 w 8085221"/>
              <a:gd name="connsiteY187" fmla="*/ 14269453 h 15135727"/>
              <a:gd name="connsiteX188" fmla="*/ 3152274 w 8085221"/>
              <a:gd name="connsiteY188" fmla="*/ 14197264 h 15135727"/>
              <a:gd name="connsiteX189" fmla="*/ 3152274 w 8085221"/>
              <a:gd name="connsiteY189" fmla="*/ 14052885 h 15135727"/>
              <a:gd name="connsiteX190" fmla="*/ 3080085 w 8085221"/>
              <a:gd name="connsiteY190" fmla="*/ 13980695 h 15135727"/>
              <a:gd name="connsiteX191" fmla="*/ 3056021 w 8085221"/>
              <a:gd name="connsiteY191" fmla="*/ 14076948 h 15135727"/>
              <a:gd name="connsiteX192" fmla="*/ 2935706 w 8085221"/>
              <a:gd name="connsiteY192" fmla="*/ 14076948 h 15135727"/>
              <a:gd name="connsiteX193" fmla="*/ 2863516 w 8085221"/>
              <a:gd name="connsiteY193" fmla="*/ 14125074 h 15135727"/>
              <a:gd name="connsiteX194" fmla="*/ 2719137 w 8085221"/>
              <a:gd name="connsiteY194" fmla="*/ 14197264 h 15135727"/>
              <a:gd name="connsiteX195" fmla="*/ 2646948 w 8085221"/>
              <a:gd name="connsiteY195" fmla="*/ 14197264 h 15135727"/>
              <a:gd name="connsiteX196" fmla="*/ 2598821 w 8085221"/>
              <a:gd name="connsiteY196" fmla="*/ 14125074 h 15135727"/>
              <a:gd name="connsiteX197" fmla="*/ 2430379 w 8085221"/>
              <a:gd name="connsiteY197" fmla="*/ 13836316 h 15135727"/>
              <a:gd name="connsiteX198" fmla="*/ 2646948 w 8085221"/>
              <a:gd name="connsiteY198" fmla="*/ 13812253 h 15135727"/>
              <a:gd name="connsiteX199" fmla="*/ 2502569 w 8085221"/>
              <a:gd name="connsiteY199" fmla="*/ 13475369 h 15135727"/>
              <a:gd name="connsiteX200" fmla="*/ 2550695 w 8085221"/>
              <a:gd name="connsiteY200" fmla="*/ 13186611 h 15135727"/>
              <a:gd name="connsiteX201" fmla="*/ 2719137 w 8085221"/>
              <a:gd name="connsiteY201" fmla="*/ 13042232 h 15135727"/>
              <a:gd name="connsiteX202" fmla="*/ 2791327 w 8085221"/>
              <a:gd name="connsiteY202" fmla="*/ 12945979 h 15135727"/>
              <a:gd name="connsiteX203" fmla="*/ 3031958 w 8085221"/>
              <a:gd name="connsiteY203" fmla="*/ 13090358 h 15135727"/>
              <a:gd name="connsiteX204" fmla="*/ 3056021 w 8085221"/>
              <a:gd name="connsiteY204" fmla="*/ 12753474 h 15135727"/>
              <a:gd name="connsiteX205" fmla="*/ 2887579 w 8085221"/>
              <a:gd name="connsiteY205" fmla="*/ 12777537 h 15135727"/>
              <a:gd name="connsiteX206" fmla="*/ 2815390 w 8085221"/>
              <a:gd name="connsiteY206" fmla="*/ 12777537 h 15135727"/>
              <a:gd name="connsiteX207" fmla="*/ 3176337 w 8085221"/>
              <a:gd name="connsiteY207" fmla="*/ 12368464 h 15135727"/>
              <a:gd name="connsiteX208" fmla="*/ 3104148 w 8085221"/>
              <a:gd name="connsiteY208" fmla="*/ 12320337 h 15135727"/>
              <a:gd name="connsiteX209" fmla="*/ 3104148 w 8085221"/>
              <a:gd name="connsiteY209" fmla="*/ 12320337 h 15135727"/>
              <a:gd name="connsiteX210" fmla="*/ 3007895 w 8085221"/>
              <a:gd name="connsiteY210" fmla="*/ 12079706 h 15135727"/>
              <a:gd name="connsiteX211" fmla="*/ 2911642 w 8085221"/>
              <a:gd name="connsiteY211" fmla="*/ 11935327 h 15135727"/>
              <a:gd name="connsiteX212" fmla="*/ 2863516 w 8085221"/>
              <a:gd name="connsiteY212" fmla="*/ 11694695 h 15135727"/>
              <a:gd name="connsiteX213" fmla="*/ 2911642 w 8085221"/>
              <a:gd name="connsiteY213" fmla="*/ 11454064 h 15135727"/>
              <a:gd name="connsiteX214" fmla="*/ 3056021 w 8085221"/>
              <a:gd name="connsiteY214" fmla="*/ 11454064 h 15135727"/>
              <a:gd name="connsiteX215" fmla="*/ 2983832 w 8085221"/>
              <a:gd name="connsiteY215" fmla="*/ 11381874 h 15135727"/>
              <a:gd name="connsiteX216" fmla="*/ 3031958 w 8085221"/>
              <a:gd name="connsiteY216" fmla="*/ 11285621 h 15135727"/>
              <a:gd name="connsiteX217" fmla="*/ 3007895 w 8085221"/>
              <a:gd name="connsiteY217" fmla="*/ 11189369 h 15135727"/>
              <a:gd name="connsiteX218" fmla="*/ 2887579 w 8085221"/>
              <a:gd name="connsiteY218" fmla="*/ 11141242 h 15135727"/>
              <a:gd name="connsiteX219" fmla="*/ 2887579 w 8085221"/>
              <a:gd name="connsiteY219" fmla="*/ 10972800 h 15135727"/>
              <a:gd name="connsiteX220" fmla="*/ 2887579 w 8085221"/>
              <a:gd name="connsiteY220" fmla="*/ 10924674 h 15135727"/>
              <a:gd name="connsiteX221" fmla="*/ 2767264 w 8085221"/>
              <a:gd name="connsiteY221" fmla="*/ 11020927 h 15135727"/>
              <a:gd name="connsiteX222" fmla="*/ 2743200 w 8085221"/>
              <a:gd name="connsiteY222" fmla="*/ 10924674 h 15135727"/>
              <a:gd name="connsiteX223" fmla="*/ 2550695 w 8085221"/>
              <a:gd name="connsiteY223" fmla="*/ 11020927 h 15135727"/>
              <a:gd name="connsiteX224" fmla="*/ 2526632 w 8085221"/>
              <a:gd name="connsiteY224" fmla="*/ 11117179 h 15135727"/>
              <a:gd name="connsiteX225" fmla="*/ 2334127 w 8085221"/>
              <a:gd name="connsiteY225" fmla="*/ 10996864 h 15135727"/>
              <a:gd name="connsiteX226" fmla="*/ 2358190 w 8085221"/>
              <a:gd name="connsiteY226" fmla="*/ 10732169 h 15135727"/>
              <a:gd name="connsiteX227" fmla="*/ 2334127 w 8085221"/>
              <a:gd name="connsiteY227" fmla="*/ 10587790 h 15135727"/>
              <a:gd name="connsiteX228" fmla="*/ 2406316 w 8085221"/>
              <a:gd name="connsiteY228" fmla="*/ 10491537 h 15135727"/>
              <a:gd name="connsiteX229" fmla="*/ 2598821 w 8085221"/>
              <a:gd name="connsiteY229" fmla="*/ 10684042 h 15135727"/>
              <a:gd name="connsiteX230" fmla="*/ 2767264 w 8085221"/>
              <a:gd name="connsiteY230" fmla="*/ 10684042 h 15135727"/>
              <a:gd name="connsiteX231" fmla="*/ 2646948 w 8085221"/>
              <a:gd name="connsiteY231" fmla="*/ 10515600 h 15135727"/>
              <a:gd name="connsiteX232" fmla="*/ 2815390 w 8085221"/>
              <a:gd name="connsiteY232" fmla="*/ 10395285 h 15135727"/>
              <a:gd name="connsiteX233" fmla="*/ 3080085 w 8085221"/>
              <a:gd name="connsiteY233" fmla="*/ 10419348 h 15135727"/>
              <a:gd name="connsiteX234" fmla="*/ 3248527 w 8085221"/>
              <a:gd name="connsiteY234" fmla="*/ 10539664 h 15135727"/>
              <a:gd name="connsiteX235" fmla="*/ 3320716 w 8085221"/>
              <a:gd name="connsiteY235" fmla="*/ 10659979 h 15135727"/>
              <a:gd name="connsiteX236" fmla="*/ 3465095 w 8085221"/>
              <a:gd name="connsiteY236" fmla="*/ 10659979 h 15135727"/>
              <a:gd name="connsiteX237" fmla="*/ 3441032 w 8085221"/>
              <a:gd name="connsiteY237" fmla="*/ 10491537 h 15135727"/>
              <a:gd name="connsiteX238" fmla="*/ 3392906 w 8085221"/>
              <a:gd name="connsiteY238" fmla="*/ 10250906 h 15135727"/>
              <a:gd name="connsiteX239" fmla="*/ 3152274 w 8085221"/>
              <a:gd name="connsiteY239" fmla="*/ 10250906 h 15135727"/>
              <a:gd name="connsiteX240" fmla="*/ 3176337 w 8085221"/>
              <a:gd name="connsiteY240" fmla="*/ 10178716 h 15135727"/>
              <a:gd name="connsiteX241" fmla="*/ 3104148 w 8085221"/>
              <a:gd name="connsiteY241" fmla="*/ 10154653 h 15135727"/>
              <a:gd name="connsiteX242" fmla="*/ 3007895 w 8085221"/>
              <a:gd name="connsiteY242" fmla="*/ 9962148 h 15135727"/>
              <a:gd name="connsiteX243" fmla="*/ 3176337 w 8085221"/>
              <a:gd name="connsiteY243" fmla="*/ 9889958 h 15135727"/>
              <a:gd name="connsiteX244" fmla="*/ 2959769 w 8085221"/>
              <a:gd name="connsiteY244" fmla="*/ 9504948 h 15135727"/>
              <a:gd name="connsiteX245" fmla="*/ 2791327 w 8085221"/>
              <a:gd name="connsiteY245" fmla="*/ 9456821 h 15135727"/>
              <a:gd name="connsiteX246" fmla="*/ 2574758 w 8085221"/>
              <a:gd name="connsiteY246" fmla="*/ 9336506 h 15135727"/>
              <a:gd name="connsiteX247" fmla="*/ 2550695 w 8085221"/>
              <a:gd name="connsiteY247" fmla="*/ 9071811 h 15135727"/>
              <a:gd name="connsiteX248" fmla="*/ 2695074 w 8085221"/>
              <a:gd name="connsiteY248" fmla="*/ 8999621 h 15135727"/>
              <a:gd name="connsiteX249" fmla="*/ 2622885 w 8085221"/>
              <a:gd name="connsiteY249" fmla="*/ 8975558 h 15135727"/>
              <a:gd name="connsiteX250" fmla="*/ 2430379 w 8085221"/>
              <a:gd name="connsiteY250" fmla="*/ 8999621 h 15135727"/>
              <a:gd name="connsiteX251" fmla="*/ 2261937 w 8085221"/>
              <a:gd name="connsiteY251" fmla="*/ 9168064 h 15135727"/>
              <a:gd name="connsiteX252" fmla="*/ 2237874 w 8085221"/>
              <a:gd name="connsiteY252" fmla="*/ 8999621 h 15135727"/>
              <a:gd name="connsiteX253" fmla="*/ 2117558 w 8085221"/>
              <a:gd name="connsiteY253" fmla="*/ 8975558 h 15135727"/>
              <a:gd name="connsiteX254" fmla="*/ 2045369 w 8085221"/>
              <a:gd name="connsiteY254" fmla="*/ 8783053 h 15135727"/>
              <a:gd name="connsiteX255" fmla="*/ 1852864 w 8085221"/>
              <a:gd name="connsiteY255" fmla="*/ 8758990 h 15135727"/>
              <a:gd name="connsiteX256" fmla="*/ 1636295 w 8085221"/>
              <a:gd name="connsiteY256" fmla="*/ 8927432 h 15135727"/>
              <a:gd name="connsiteX257" fmla="*/ 1588169 w 8085221"/>
              <a:gd name="connsiteY257" fmla="*/ 9023685 h 15135727"/>
              <a:gd name="connsiteX258" fmla="*/ 1515979 w 8085221"/>
              <a:gd name="connsiteY258" fmla="*/ 8879306 h 15135727"/>
              <a:gd name="connsiteX259" fmla="*/ 1347537 w 8085221"/>
              <a:gd name="connsiteY259" fmla="*/ 8879306 h 15135727"/>
              <a:gd name="connsiteX260" fmla="*/ 1347537 w 8085221"/>
              <a:gd name="connsiteY260" fmla="*/ 8710864 h 15135727"/>
              <a:gd name="connsiteX261" fmla="*/ 1106906 w 8085221"/>
              <a:gd name="connsiteY261" fmla="*/ 8783053 h 15135727"/>
              <a:gd name="connsiteX262" fmla="*/ 890337 w 8085221"/>
              <a:gd name="connsiteY262" fmla="*/ 8686800 h 15135727"/>
              <a:gd name="connsiteX263" fmla="*/ 649706 w 8085221"/>
              <a:gd name="connsiteY263" fmla="*/ 8662737 h 15135727"/>
              <a:gd name="connsiteX264" fmla="*/ 385011 w 8085221"/>
              <a:gd name="connsiteY264" fmla="*/ 8566485 h 15135727"/>
              <a:gd name="connsiteX265" fmla="*/ 577516 w 8085221"/>
              <a:gd name="connsiteY265" fmla="*/ 8373979 h 15135727"/>
              <a:gd name="connsiteX266" fmla="*/ 794085 w 8085221"/>
              <a:gd name="connsiteY266" fmla="*/ 8301790 h 15135727"/>
              <a:gd name="connsiteX267" fmla="*/ 745958 w 8085221"/>
              <a:gd name="connsiteY267" fmla="*/ 8133348 h 15135727"/>
              <a:gd name="connsiteX268" fmla="*/ 818148 w 8085221"/>
              <a:gd name="connsiteY268" fmla="*/ 7820527 h 15135727"/>
              <a:gd name="connsiteX269" fmla="*/ 697832 w 8085221"/>
              <a:gd name="connsiteY269" fmla="*/ 7820527 h 15135727"/>
              <a:gd name="connsiteX270" fmla="*/ 625642 w 8085221"/>
              <a:gd name="connsiteY270" fmla="*/ 7916779 h 15135727"/>
              <a:gd name="connsiteX271" fmla="*/ 457200 w 8085221"/>
              <a:gd name="connsiteY271" fmla="*/ 7820527 h 15135727"/>
              <a:gd name="connsiteX272" fmla="*/ 529390 w 8085221"/>
              <a:gd name="connsiteY272" fmla="*/ 7700211 h 15135727"/>
              <a:gd name="connsiteX273" fmla="*/ 938464 w 8085221"/>
              <a:gd name="connsiteY273" fmla="*/ 7676148 h 15135727"/>
              <a:gd name="connsiteX274" fmla="*/ 1058779 w 8085221"/>
              <a:gd name="connsiteY274" fmla="*/ 7459579 h 15135727"/>
              <a:gd name="connsiteX275" fmla="*/ 1203158 w 8085221"/>
              <a:gd name="connsiteY275" fmla="*/ 7603958 h 15135727"/>
              <a:gd name="connsiteX276" fmla="*/ 1299411 w 8085221"/>
              <a:gd name="connsiteY276" fmla="*/ 7555832 h 15135727"/>
              <a:gd name="connsiteX277" fmla="*/ 1443790 w 8085221"/>
              <a:gd name="connsiteY277" fmla="*/ 7507706 h 15135727"/>
              <a:gd name="connsiteX278" fmla="*/ 1684421 w 8085221"/>
              <a:gd name="connsiteY278" fmla="*/ 7603958 h 15135727"/>
              <a:gd name="connsiteX279" fmla="*/ 1684421 w 8085221"/>
              <a:gd name="connsiteY279" fmla="*/ 7603958 h 15135727"/>
              <a:gd name="connsiteX280" fmla="*/ 1540042 w 8085221"/>
              <a:gd name="connsiteY280" fmla="*/ 7363327 h 15135727"/>
              <a:gd name="connsiteX281" fmla="*/ 1299411 w 8085221"/>
              <a:gd name="connsiteY281" fmla="*/ 7315200 h 15135727"/>
              <a:gd name="connsiteX282" fmla="*/ 1130969 w 8085221"/>
              <a:gd name="connsiteY282" fmla="*/ 7339264 h 15135727"/>
              <a:gd name="connsiteX283" fmla="*/ 1034716 w 8085221"/>
              <a:gd name="connsiteY283" fmla="*/ 7315200 h 15135727"/>
              <a:gd name="connsiteX284" fmla="*/ 1155032 w 8085221"/>
              <a:gd name="connsiteY284" fmla="*/ 7050506 h 15135727"/>
              <a:gd name="connsiteX285" fmla="*/ 1155032 w 8085221"/>
              <a:gd name="connsiteY285" fmla="*/ 6930190 h 15135727"/>
              <a:gd name="connsiteX286" fmla="*/ 1155032 w 8085221"/>
              <a:gd name="connsiteY286" fmla="*/ 6761748 h 15135727"/>
              <a:gd name="connsiteX287" fmla="*/ 1203158 w 8085221"/>
              <a:gd name="connsiteY287" fmla="*/ 6617369 h 15135727"/>
              <a:gd name="connsiteX288" fmla="*/ 1371600 w 8085221"/>
              <a:gd name="connsiteY288" fmla="*/ 6472990 h 15135727"/>
              <a:gd name="connsiteX289" fmla="*/ 1443790 w 8085221"/>
              <a:gd name="connsiteY289" fmla="*/ 6328611 h 15135727"/>
              <a:gd name="connsiteX290" fmla="*/ 1419727 w 8085221"/>
              <a:gd name="connsiteY290" fmla="*/ 6208295 h 15135727"/>
              <a:gd name="connsiteX291" fmla="*/ 1275348 w 8085221"/>
              <a:gd name="connsiteY291" fmla="*/ 6304548 h 15135727"/>
              <a:gd name="connsiteX292" fmla="*/ 1323474 w 8085221"/>
              <a:gd name="connsiteY292" fmla="*/ 6015790 h 15135727"/>
              <a:gd name="connsiteX293" fmla="*/ 1540042 w 8085221"/>
              <a:gd name="connsiteY293" fmla="*/ 5871411 h 15135727"/>
              <a:gd name="connsiteX294" fmla="*/ 1540042 w 8085221"/>
              <a:gd name="connsiteY294" fmla="*/ 5751095 h 15135727"/>
              <a:gd name="connsiteX295" fmla="*/ 1395664 w 8085221"/>
              <a:gd name="connsiteY295" fmla="*/ 5799221 h 15135727"/>
              <a:gd name="connsiteX296" fmla="*/ 1179095 w 8085221"/>
              <a:gd name="connsiteY296" fmla="*/ 5799221 h 15135727"/>
              <a:gd name="connsiteX297" fmla="*/ 890337 w 8085221"/>
              <a:gd name="connsiteY297" fmla="*/ 5775158 h 15135727"/>
              <a:gd name="connsiteX298" fmla="*/ 697832 w 8085221"/>
              <a:gd name="connsiteY298" fmla="*/ 5606716 h 15135727"/>
              <a:gd name="connsiteX299" fmla="*/ 577516 w 8085221"/>
              <a:gd name="connsiteY299" fmla="*/ 5582653 h 15135727"/>
              <a:gd name="connsiteX300" fmla="*/ 697832 w 8085221"/>
              <a:gd name="connsiteY300" fmla="*/ 5775158 h 15135727"/>
              <a:gd name="connsiteX301" fmla="*/ 409074 w 8085221"/>
              <a:gd name="connsiteY301" fmla="*/ 5799221 h 15135727"/>
              <a:gd name="connsiteX302" fmla="*/ 168442 w 8085221"/>
              <a:gd name="connsiteY302" fmla="*/ 5702969 h 15135727"/>
              <a:gd name="connsiteX303" fmla="*/ 264695 w 8085221"/>
              <a:gd name="connsiteY303" fmla="*/ 5558590 h 15135727"/>
              <a:gd name="connsiteX304" fmla="*/ 144379 w 8085221"/>
              <a:gd name="connsiteY304" fmla="*/ 5510464 h 15135727"/>
              <a:gd name="connsiteX305" fmla="*/ 0 w 8085221"/>
              <a:gd name="connsiteY305" fmla="*/ 5462337 h 15135727"/>
              <a:gd name="connsiteX306" fmla="*/ 96253 w 8085221"/>
              <a:gd name="connsiteY30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39453 w 8085221"/>
              <a:gd name="connsiteY29" fmla="*/ 2526632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61348 w 8085221"/>
              <a:gd name="connsiteY34" fmla="*/ 2526632 h 15135727"/>
              <a:gd name="connsiteX35" fmla="*/ 3801979 w 8085221"/>
              <a:gd name="connsiteY35" fmla="*/ 2622885 h 15135727"/>
              <a:gd name="connsiteX36" fmla="*/ 3946358 w 8085221"/>
              <a:gd name="connsiteY36" fmla="*/ 2550695 h 15135727"/>
              <a:gd name="connsiteX37" fmla="*/ 4018548 w 8085221"/>
              <a:gd name="connsiteY37" fmla="*/ 2598821 h 15135727"/>
              <a:gd name="connsiteX38" fmla="*/ 4138864 w 8085221"/>
              <a:gd name="connsiteY38" fmla="*/ 2574758 h 15135727"/>
              <a:gd name="connsiteX39" fmla="*/ 4307306 w 8085221"/>
              <a:gd name="connsiteY39" fmla="*/ 2671011 h 15135727"/>
              <a:gd name="connsiteX40" fmla="*/ 4427621 w 8085221"/>
              <a:gd name="connsiteY40" fmla="*/ 2622885 h 15135727"/>
              <a:gd name="connsiteX41" fmla="*/ 4668253 w 8085221"/>
              <a:gd name="connsiteY41" fmla="*/ 2743200 h 15135727"/>
              <a:gd name="connsiteX42" fmla="*/ 4788569 w 8085221"/>
              <a:gd name="connsiteY42" fmla="*/ 2815390 h 15135727"/>
              <a:gd name="connsiteX43" fmla="*/ 4957011 w 8085221"/>
              <a:gd name="connsiteY43" fmla="*/ 2719137 h 15135727"/>
              <a:gd name="connsiteX44" fmla="*/ 4981074 w 8085221"/>
              <a:gd name="connsiteY44" fmla="*/ 2382253 h 15135727"/>
              <a:gd name="connsiteX45" fmla="*/ 4981074 w 8085221"/>
              <a:gd name="connsiteY45" fmla="*/ 2382253 h 15135727"/>
              <a:gd name="connsiteX46" fmla="*/ 4884821 w 8085221"/>
              <a:gd name="connsiteY46" fmla="*/ 2093495 h 15135727"/>
              <a:gd name="connsiteX47" fmla="*/ 4764506 w 8085221"/>
              <a:gd name="connsiteY47" fmla="*/ 1900990 h 15135727"/>
              <a:gd name="connsiteX48" fmla="*/ 4764506 w 8085221"/>
              <a:gd name="connsiteY48" fmla="*/ 1804737 h 15135727"/>
              <a:gd name="connsiteX49" fmla="*/ 4957011 w 8085221"/>
              <a:gd name="connsiteY49" fmla="*/ 1564106 h 15135727"/>
              <a:gd name="connsiteX50" fmla="*/ 5221706 w 8085221"/>
              <a:gd name="connsiteY50" fmla="*/ 1588169 h 15135727"/>
              <a:gd name="connsiteX51" fmla="*/ 5486400 w 8085221"/>
              <a:gd name="connsiteY51" fmla="*/ 1684421 h 15135727"/>
              <a:gd name="connsiteX52" fmla="*/ 5799221 w 8085221"/>
              <a:gd name="connsiteY52" fmla="*/ 1684421 h 15135727"/>
              <a:gd name="connsiteX53" fmla="*/ 5871411 w 8085221"/>
              <a:gd name="connsiteY53" fmla="*/ 1443790 h 15135727"/>
              <a:gd name="connsiteX54" fmla="*/ 6087979 w 8085221"/>
              <a:gd name="connsiteY54" fmla="*/ 1395664 h 15135727"/>
              <a:gd name="connsiteX55" fmla="*/ 6087979 w 8085221"/>
              <a:gd name="connsiteY55" fmla="*/ 1082842 h 15135727"/>
              <a:gd name="connsiteX56" fmla="*/ 6424864 w 8085221"/>
              <a:gd name="connsiteY56" fmla="*/ 1058779 h 15135727"/>
              <a:gd name="connsiteX57" fmla="*/ 6665495 w 8085221"/>
              <a:gd name="connsiteY57" fmla="*/ 721895 h 15135727"/>
              <a:gd name="connsiteX58" fmla="*/ 6761748 w 8085221"/>
              <a:gd name="connsiteY58" fmla="*/ 649706 h 15135727"/>
              <a:gd name="connsiteX59" fmla="*/ 6737685 w 8085221"/>
              <a:gd name="connsiteY59" fmla="*/ 505327 h 15135727"/>
              <a:gd name="connsiteX60" fmla="*/ 6858000 w 8085221"/>
              <a:gd name="connsiteY60" fmla="*/ 360948 h 15135727"/>
              <a:gd name="connsiteX61" fmla="*/ 6761748 w 8085221"/>
              <a:gd name="connsiteY61" fmla="*/ 120316 h 15135727"/>
              <a:gd name="connsiteX62" fmla="*/ 7194885 w 8085221"/>
              <a:gd name="connsiteY62" fmla="*/ 0 h 15135727"/>
              <a:gd name="connsiteX63" fmla="*/ 7267074 w 8085221"/>
              <a:gd name="connsiteY63" fmla="*/ 120316 h 15135727"/>
              <a:gd name="connsiteX64" fmla="*/ 7267074 w 8085221"/>
              <a:gd name="connsiteY64" fmla="*/ 120316 h 15135727"/>
              <a:gd name="connsiteX65" fmla="*/ 7339264 w 8085221"/>
              <a:gd name="connsiteY65" fmla="*/ 360948 h 15135727"/>
              <a:gd name="connsiteX66" fmla="*/ 7628021 w 8085221"/>
              <a:gd name="connsiteY66" fmla="*/ 433137 h 15135727"/>
              <a:gd name="connsiteX67" fmla="*/ 7796464 w 8085221"/>
              <a:gd name="connsiteY67" fmla="*/ 649706 h 15135727"/>
              <a:gd name="connsiteX68" fmla="*/ 8085221 w 8085221"/>
              <a:gd name="connsiteY68" fmla="*/ 914400 h 15135727"/>
              <a:gd name="connsiteX69" fmla="*/ 7988969 w 8085221"/>
              <a:gd name="connsiteY69" fmla="*/ 1203158 h 15135727"/>
              <a:gd name="connsiteX70" fmla="*/ 7844590 w 8085221"/>
              <a:gd name="connsiteY70" fmla="*/ 1058779 h 15135727"/>
              <a:gd name="connsiteX71" fmla="*/ 7483642 w 8085221"/>
              <a:gd name="connsiteY71" fmla="*/ 1371600 h 15135727"/>
              <a:gd name="connsiteX72" fmla="*/ 7267074 w 8085221"/>
              <a:gd name="connsiteY72" fmla="*/ 1395664 h 15135727"/>
              <a:gd name="connsiteX73" fmla="*/ 7243011 w 8085221"/>
              <a:gd name="connsiteY73" fmla="*/ 1588169 h 15135727"/>
              <a:gd name="connsiteX74" fmla="*/ 6978316 w 8085221"/>
              <a:gd name="connsiteY74" fmla="*/ 1732548 h 15135727"/>
              <a:gd name="connsiteX75" fmla="*/ 6737685 w 8085221"/>
              <a:gd name="connsiteY75" fmla="*/ 2093495 h 15135727"/>
              <a:gd name="connsiteX76" fmla="*/ 6737685 w 8085221"/>
              <a:gd name="connsiteY76" fmla="*/ 2382253 h 15135727"/>
              <a:gd name="connsiteX77" fmla="*/ 6665495 w 8085221"/>
              <a:gd name="connsiteY77" fmla="*/ 2430379 h 15135727"/>
              <a:gd name="connsiteX78" fmla="*/ 6906127 w 8085221"/>
              <a:gd name="connsiteY78" fmla="*/ 2646948 h 15135727"/>
              <a:gd name="connsiteX79" fmla="*/ 6906127 w 8085221"/>
              <a:gd name="connsiteY79" fmla="*/ 2983832 h 15135727"/>
              <a:gd name="connsiteX80" fmla="*/ 6906127 w 8085221"/>
              <a:gd name="connsiteY80" fmla="*/ 3104148 h 15135727"/>
              <a:gd name="connsiteX81" fmla="*/ 6833937 w 8085221"/>
              <a:gd name="connsiteY81" fmla="*/ 3368842 h 15135727"/>
              <a:gd name="connsiteX82" fmla="*/ 6906127 w 8085221"/>
              <a:gd name="connsiteY82" fmla="*/ 3489158 h 15135727"/>
              <a:gd name="connsiteX83" fmla="*/ 6641432 w 8085221"/>
              <a:gd name="connsiteY83" fmla="*/ 3705727 h 15135727"/>
              <a:gd name="connsiteX84" fmla="*/ 6737685 w 8085221"/>
              <a:gd name="connsiteY84" fmla="*/ 3729790 h 15135727"/>
              <a:gd name="connsiteX85" fmla="*/ 6545179 w 8085221"/>
              <a:gd name="connsiteY85" fmla="*/ 3826042 h 15135727"/>
              <a:gd name="connsiteX86" fmla="*/ 6328611 w 8085221"/>
              <a:gd name="connsiteY86" fmla="*/ 3753853 h 15135727"/>
              <a:gd name="connsiteX87" fmla="*/ 6184232 w 8085221"/>
              <a:gd name="connsiteY87" fmla="*/ 3850106 h 15135727"/>
              <a:gd name="connsiteX88" fmla="*/ 6184232 w 8085221"/>
              <a:gd name="connsiteY88" fmla="*/ 3946358 h 15135727"/>
              <a:gd name="connsiteX89" fmla="*/ 6136106 w 8085221"/>
              <a:gd name="connsiteY89" fmla="*/ 4235116 h 15135727"/>
              <a:gd name="connsiteX90" fmla="*/ 5919537 w 8085221"/>
              <a:gd name="connsiteY90" fmla="*/ 4403558 h 15135727"/>
              <a:gd name="connsiteX91" fmla="*/ 5775158 w 8085221"/>
              <a:gd name="connsiteY91" fmla="*/ 4451685 h 15135727"/>
              <a:gd name="connsiteX92" fmla="*/ 5630779 w 8085221"/>
              <a:gd name="connsiteY92" fmla="*/ 4547937 h 15135727"/>
              <a:gd name="connsiteX93" fmla="*/ 5510464 w 8085221"/>
              <a:gd name="connsiteY93" fmla="*/ 4620127 h 15135727"/>
              <a:gd name="connsiteX94" fmla="*/ 5510464 w 8085221"/>
              <a:gd name="connsiteY94" fmla="*/ 4812632 h 15135727"/>
              <a:gd name="connsiteX95" fmla="*/ 5317958 w 8085221"/>
              <a:gd name="connsiteY95" fmla="*/ 4981074 h 15135727"/>
              <a:gd name="connsiteX96" fmla="*/ 5005137 w 8085221"/>
              <a:gd name="connsiteY96" fmla="*/ 5149516 h 15135727"/>
              <a:gd name="connsiteX97" fmla="*/ 4692316 w 8085221"/>
              <a:gd name="connsiteY97" fmla="*/ 5149516 h 15135727"/>
              <a:gd name="connsiteX98" fmla="*/ 4523874 w 8085221"/>
              <a:gd name="connsiteY98" fmla="*/ 5366085 h 15135727"/>
              <a:gd name="connsiteX99" fmla="*/ 4211053 w 8085221"/>
              <a:gd name="connsiteY99" fmla="*/ 5414211 h 15135727"/>
              <a:gd name="connsiteX100" fmla="*/ 4114800 w 8085221"/>
              <a:gd name="connsiteY100" fmla="*/ 5390148 h 15135727"/>
              <a:gd name="connsiteX101" fmla="*/ 4018548 w 8085221"/>
              <a:gd name="connsiteY101" fmla="*/ 5630779 h 15135727"/>
              <a:gd name="connsiteX102" fmla="*/ 4090737 w 8085221"/>
              <a:gd name="connsiteY102" fmla="*/ 5871411 h 15135727"/>
              <a:gd name="connsiteX103" fmla="*/ 4090737 w 8085221"/>
              <a:gd name="connsiteY103" fmla="*/ 6184232 h 15135727"/>
              <a:gd name="connsiteX104" fmla="*/ 4186990 w 8085221"/>
              <a:gd name="connsiteY104" fmla="*/ 6472990 h 15135727"/>
              <a:gd name="connsiteX105" fmla="*/ 4042611 w 8085221"/>
              <a:gd name="connsiteY105" fmla="*/ 6352674 h 15135727"/>
              <a:gd name="connsiteX106" fmla="*/ 3946358 w 8085221"/>
              <a:gd name="connsiteY106" fmla="*/ 6376737 h 15135727"/>
              <a:gd name="connsiteX107" fmla="*/ 4114800 w 8085221"/>
              <a:gd name="connsiteY107" fmla="*/ 6641432 h 15135727"/>
              <a:gd name="connsiteX108" fmla="*/ 4451685 w 8085221"/>
              <a:gd name="connsiteY108" fmla="*/ 6737685 h 15135727"/>
              <a:gd name="connsiteX109" fmla="*/ 4620127 w 8085221"/>
              <a:gd name="connsiteY109" fmla="*/ 6978316 h 15135727"/>
              <a:gd name="connsiteX110" fmla="*/ 4740442 w 8085221"/>
              <a:gd name="connsiteY110" fmla="*/ 7170821 h 15135727"/>
              <a:gd name="connsiteX111" fmla="*/ 5077327 w 8085221"/>
              <a:gd name="connsiteY111" fmla="*/ 7387390 h 15135727"/>
              <a:gd name="connsiteX112" fmla="*/ 5125453 w 8085221"/>
              <a:gd name="connsiteY112" fmla="*/ 7603958 h 15135727"/>
              <a:gd name="connsiteX113" fmla="*/ 5197642 w 8085221"/>
              <a:gd name="connsiteY113" fmla="*/ 7796464 h 15135727"/>
              <a:gd name="connsiteX114" fmla="*/ 5486400 w 8085221"/>
              <a:gd name="connsiteY114" fmla="*/ 7964906 h 15135727"/>
              <a:gd name="connsiteX115" fmla="*/ 5486400 w 8085221"/>
              <a:gd name="connsiteY115" fmla="*/ 8349916 h 15135727"/>
              <a:gd name="connsiteX116" fmla="*/ 5678906 w 8085221"/>
              <a:gd name="connsiteY116" fmla="*/ 8614611 h 15135727"/>
              <a:gd name="connsiteX117" fmla="*/ 5919537 w 8085221"/>
              <a:gd name="connsiteY117" fmla="*/ 9071811 h 15135727"/>
              <a:gd name="connsiteX118" fmla="*/ 6160169 w 8085221"/>
              <a:gd name="connsiteY118" fmla="*/ 9336506 h 15135727"/>
              <a:gd name="connsiteX119" fmla="*/ 6280485 w 8085221"/>
              <a:gd name="connsiteY119" fmla="*/ 9601200 h 15135727"/>
              <a:gd name="connsiteX120" fmla="*/ 6400800 w 8085221"/>
              <a:gd name="connsiteY120" fmla="*/ 9793706 h 15135727"/>
              <a:gd name="connsiteX121" fmla="*/ 6569242 w 8085221"/>
              <a:gd name="connsiteY121" fmla="*/ 10058400 h 15135727"/>
              <a:gd name="connsiteX122" fmla="*/ 6713621 w 8085221"/>
              <a:gd name="connsiteY122" fmla="*/ 10106527 h 15135727"/>
              <a:gd name="connsiteX123" fmla="*/ 6545179 w 8085221"/>
              <a:gd name="connsiteY123" fmla="*/ 10202779 h 15135727"/>
              <a:gd name="connsiteX124" fmla="*/ 6569242 w 8085221"/>
              <a:gd name="connsiteY124" fmla="*/ 10443411 h 15135727"/>
              <a:gd name="connsiteX125" fmla="*/ 6593306 w 8085221"/>
              <a:gd name="connsiteY125" fmla="*/ 10708106 h 15135727"/>
              <a:gd name="connsiteX126" fmla="*/ 6761748 w 8085221"/>
              <a:gd name="connsiteY126" fmla="*/ 10924674 h 15135727"/>
              <a:gd name="connsiteX127" fmla="*/ 6641432 w 8085221"/>
              <a:gd name="connsiteY127" fmla="*/ 11093116 h 15135727"/>
              <a:gd name="connsiteX128" fmla="*/ 6713621 w 8085221"/>
              <a:gd name="connsiteY128" fmla="*/ 11261558 h 15135727"/>
              <a:gd name="connsiteX129" fmla="*/ 6737685 w 8085221"/>
              <a:gd name="connsiteY129" fmla="*/ 11526253 h 15135727"/>
              <a:gd name="connsiteX130" fmla="*/ 6617369 w 8085221"/>
              <a:gd name="connsiteY130" fmla="*/ 11839074 h 15135727"/>
              <a:gd name="connsiteX131" fmla="*/ 6617369 w 8085221"/>
              <a:gd name="connsiteY131" fmla="*/ 12031579 h 15135727"/>
              <a:gd name="connsiteX132" fmla="*/ 6641432 w 8085221"/>
              <a:gd name="connsiteY132" fmla="*/ 12127832 h 15135727"/>
              <a:gd name="connsiteX133" fmla="*/ 6761748 w 8085221"/>
              <a:gd name="connsiteY133" fmla="*/ 12031579 h 15135727"/>
              <a:gd name="connsiteX134" fmla="*/ 6761748 w 8085221"/>
              <a:gd name="connsiteY134" fmla="*/ 12296274 h 15135727"/>
              <a:gd name="connsiteX135" fmla="*/ 6689558 w 8085221"/>
              <a:gd name="connsiteY135" fmla="*/ 12512842 h 15135727"/>
              <a:gd name="connsiteX136" fmla="*/ 6785811 w 8085221"/>
              <a:gd name="connsiteY136" fmla="*/ 12777537 h 15135727"/>
              <a:gd name="connsiteX137" fmla="*/ 6569242 w 8085221"/>
              <a:gd name="connsiteY137" fmla="*/ 12873790 h 15135727"/>
              <a:gd name="connsiteX138" fmla="*/ 6545179 w 8085221"/>
              <a:gd name="connsiteY138" fmla="*/ 13090358 h 15135727"/>
              <a:gd name="connsiteX139" fmla="*/ 6448927 w 8085221"/>
              <a:gd name="connsiteY139" fmla="*/ 13355053 h 15135727"/>
              <a:gd name="connsiteX140" fmla="*/ 6256421 w 8085221"/>
              <a:gd name="connsiteY140" fmla="*/ 13571621 h 15135727"/>
              <a:gd name="connsiteX141" fmla="*/ 6087979 w 8085221"/>
              <a:gd name="connsiteY141" fmla="*/ 13667874 h 15135727"/>
              <a:gd name="connsiteX142" fmla="*/ 5943600 w 8085221"/>
              <a:gd name="connsiteY142" fmla="*/ 13716000 h 15135727"/>
              <a:gd name="connsiteX143" fmla="*/ 5702969 w 8085221"/>
              <a:gd name="connsiteY143" fmla="*/ 13667874 h 15135727"/>
              <a:gd name="connsiteX144" fmla="*/ 5582653 w 8085221"/>
              <a:gd name="connsiteY144" fmla="*/ 13691937 h 15135727"/>
              <a:gd name="connsiteX145" fmla="*/ 5727032 w 8085221"/>
              <a:gd name="connsiteY145" fmla="*/ 13836316 h 15135727"/>
              <a:gd name="connsiteX146" fmla="*/ 5582653 w 8085221"/>
              <a:gd name="connsiteY146" fmla="*/ 14052885 h 15135727"/>
              <a:gd name="connsiteX147" fmla="*/ 5462337 w 8085221"/>
              <a:gd name="connsiteY147" fmla="*/ 14149137 h 15135727"/>
              <a:gd name="connsiteX148" fmla="*/ 5342021 w 8085221"/>
              <a:gd name="connsiteY148" fmla="*/ 14004758 h 15135727"/>
              <a:gd name="connsiteX149" fmla="*/ 5245769 w 8085221"/>
              <a:gd name="connsiteY149" fmla="*/ 14004758 h 15135727"/>
              <a:gd name="connsiteX150" fmla="*/ 5245769 w 8085221"/>
              <a:gd name="connsiteY150" fmla="*/ 13956632 h 15135727"/>
              <a:gd name="connsiteX151" fmla="*/ 5101390 w 8085221"/>
              <a:gd name="connsiteY151" fmla="*/ 13956632 h 15135727"/>
              <a:gd name="connsiteX152" fmla="*/ 4981074 w 8085221"/>
              <a:gd name="connsiteY152" fmla="*/ 13860379 h 15135727"/>
              <a:gd name="connsiteX153" fmla="*/ 4740442 w 8085221"/>
              <a:gd name="connsiteY153" fmla="*/ 13908506 h 15135727"/>
              <a:gd name="connsiteX154" fmla="*/ 4475748 w 8085221"/>
              <a:gd name="connsiteY154" fmla="*/ 13956632 h 15135727"/>
              <a:gd name="connsiteX155" fmla="*/ 4379495 w 8085221"/>
              <a:gd name="connsiteY155" fmla="*/ 14028821 h 15135727"/>
              <a:gd name="connsiteX156" fmla="*/ 4403558 w 8085221"/>
              <a:gd name="connsiteY156" fmla="*/ 14197264 h 15135727"/>
              <a:gd name="connsiteX157" fmla="*/ 4572000 w 8085221"/>
              <a:gd name="connsiteY157" fmla="*/ 14149137 h 15135727"/>
              <a:gd name="connsiteX158" fmla="*/ 4523874 w 8085221"/>
              <a:gd name="connsiteY158" fmla="*/ 14558211 h 15135727"/>
              <a:gd name="connsiteX159" fmla="*/ 4403558 w 8085221"/>
              <a:gd name="connsiteY159" fmla="*/ 14437895 h 15135727"/>
              <a:gd name="connsiteX160" fmla="*/ 4403558 w 8085221"/>
              <a:gd name="connsiteY160" fmla="*/ 14437895 h 15135727"/>
              <a:gd name="connsiteX161" fmla="*/ 4283242 w 8085221"/>
              <a:gd name="connsiteY161" fmla="*/ 14245390 h 15135727"/>
              <a:gd name="connsiteX162" fmla="*/ 4235116 w 8085221"/>
              <a:gd name="connsiteY162" fmla="*/ 14341642 h 15135727"/>
              <a:gd name="connsiteX163" fmla="*/ 4162927 w 8085221"/>
              <a:gd name="connsiteY163" fmla="*/ 14389769 h 15135727"/>
              <a:gd name="connsiteX164" fmla="*/ 4162927 w 8085221"/>
              <a:gd name="connsiteY164" fmla="*/ 14389769 h 15135727"/>
              <a:gd name="connsiteX165" fmla="*/ 3922295 w 8085221"/>
              <a:gd name="connsiteY165" fmla="*/ 14245390 h 15135727"/>
              <a:gd name="connsiteX166" fmla="*/ 3801979 w 8085221"/>
              <a:gd name="connsiteY166" fmla="*/ 14293516 h 15135727"/>
              <a:gd name="connsiteX167" fmla="*/ 3681664 w 8085221"/>
              <a:gd name="connsiteY167" fmla="*/ 14389769 h 15135727"/>
              <a:gd name="connsiteX168" fmla="*/ 3657600 w 8085221"/>
              <a:gd name="connsiteY168" fmla="*/ 14654464 h 15135727"/>
              <a:gd name="connsiteX169" fmla="*/ 3513221 w 8085221"/>
              <a:gd name="connsiteY169" fmla="*/ 14726653 h 15135727"/>
              <a:gd name="connsiteX170" fmla="*/ 3513221 w 8085221"/>
              <a:gd name="connsiteY170" fmla="*/ 14871032 h 15135727"/>
              <a:gd name="connsiteX171" fmla="*/ 3633537 w 8085221"/>
              <a:gd name="connsiteY171" fmla="*/ 14967285 h 15135727"/>
              <a:gd name="connsiteX172" fmla="*/ 3609474 w 8085221"/>
              <a:gd name="connsiteY172" fmla="*/ 15087600 h 15135727"/>
              <a:gd name="connsiteX173" fmla="*/ 3441032 w 8085221"/>
              <a:gd name="connsiteY173" fmla="*/ 15039474 h 15135727"/>
              <a:gd name="connsiteX174" fmla="*/ 3272590 w 8085221"/>
              <a:gd name="connsiteY174" fmla="*/ 15063537 h 15135727"/>
              <a:gd name="connsiteX175" fmla="*/ 3248527 w 8085221"/>
              <a:gd name="connsiteY175" fmla="*/ 14895095 h 15135727"/>
              <a:gd name="connsiteX176" fmla="*/ 3128211 w 8085221"/>
              <a:gd name="connsiteY176" fmla="*/ 14919158 h 15135727"/>
              <a:gd name="connsiteX177" fmla="*/ 2959769 w 8085221"/>
              <a:gd name="connsiteY177" fmla="*/ 15135727 h 15135727"/>
              <a:gd name="connsiteX178" fmla="*/ 2935706 w 8085221"/>
              <a:gd name="connsiteY178" fmla="*/ 14895095 h 15135727"/>
              <a:gd name="connsiteX179" fmla="*/ 2791327 w 8085221"/>
              <a:gd name="connsiteY179" fmla="*/ 14943221 h 15135727"/>
              <a:gd name="connsiteX180" fmla="*/ 2671011 w 8085221"/>
              <a:gd name="connsiteY180" fmla="*/ 15039474 h 15135727"/>
              <a:gd name="connsiteX181" fmla="*/ 2430379 w 8085221"/>
              <a:gd name="connsiteY181" fmla="*/ 15087600 h 15135727"/>
              <a:gd name="connsiteX182" fmla="*/ 2237874 w 8085221"/>
              <a:gd name="connsiteY182" fmla="*/ 15039474 h 15135727"/>
              <a:gd name="connsiteX183" fmla="*/ 2622885 w 8085221"/>
              <a:gd name="connsiteY183" fmla="*/ 14846969 h 15135727"/>
              <a:gd name="connsiteX184" fmla="*/ 2887579 w 8085221"/>
              <a:gd name="connsiteY184" fmla="*/ 14774779 h 15135727"/>
              <a:gd name="connsiteX185" fmla="*/ 2839453 w 8085221"/>
              <a:gd name="connsiteY185" fmla="*/ 14582274 h 15135727"/>
              <a:gd name="connsiteX186" fmla="*/ 2935706 w 8085221"/>
              <a:gd name="connsiteY186" fmla="*/ 14510085 h 15135727"/>
              <a:gd name="connsiteX187" fmla="*/ 2935706 w 8085221"/>
              <a:gd name="connsiteY187" fmla="*/ 14510085 h 15135727"/>
              <a:gd name="connsiteX188" fmla="*/ 3080085 w 8085221"/>
              <a:gd name="connsiteY188" fmla="*/ 14413832 h 15135727"/>
              <a:gd name="connsiteX189" fmla="*/ 3152274 w 8085221"/>
              <a:gd name="connsiteY189" fmla="*/ 14341642 h 15135727"/>
              <a:gd name="connsiteX190" fmla="*/ 3080085 w 8085221"/>
              <a:gd name="connsiteY190" fmla="*/ 14269453 h 15135727"/>
              <a:gd name="connsiteX191" fmla="*/ 3152274 w 8085221"/>
              <a:gd name="connsiteY191" fmla="*/ 14197264 h 15135727"/>
              <a:gd name="connsiteX192" fmla="*/ 3152274 w 8085221"/>
              <a:gd name="connsiteY192" fmla="*/ 14052885 h 15135727"/>
              <a:gd name="connsiteX193" fmla="*/ 3080085 w 8085221"/>
              <a:gd name="connsiteY193" fmla="*/ 13980695 h 15135727"/>
              <a:gd name="connsiteX194" fmla="*/ 3056021 w 8085221"/>
              <a:gd name="connsiteY194" fmla="*/ 14076948 h 15135727"/>
              <a:gd name="connsiteX195" fmla="*/ 2935706 w 8085221"/>
              <a:gd name="connsiteY195" fmla="*/ 14076948 h 15135727"/>
              <a:gd name="connsiteX196" fmla="*/ 2863516 w 8085221"/>
              <a:gd name="connsiteY196" fmla="*/ 14125074 h 15135727"/>
              <a:gd name="connsiteX197" fmla="*/ 2719137 w 8085221"/>
              <a:gd name="connsiteY197" fmla="*/ 14197264 h 15135727"/>
              <a:gd name="connsiteX198" fmla="*/ 2646948 w 8085221"/>
              <a:gd name="connsiteY198" fmla="*/ 14197264 h 15135727"/>
              <a:gd name="connsiteX199" fmla="*/ 2598821 w 8085221"/>
              <a:gd name="connsiteY199" fmla="*/ 14125074 h 15135727"/>
              <a:gd name="connsiteX200" fmla="*/ 2430379 w 8085221"/>
              <a:gd name="connsiteY200" fmla="*/ 13836316 h 15135727"/>
              <a:gd name="connsiteX201" fmla="*/ 2646948 w 8085221"/>
              <a:gd name="connsiteY201" fmla="*/ 13812253 h 15135727"/>
              <a:gd name="connsiteX202" fmla="*/ 2502569 w 8085221"/>
              <a:gd name="connsiteY202" fmla="*/ 13475369 h 15135727"/>
              <a:gd name="connsiteX203" fmla="*/ 2550695 w 8085221"/>
              <a:gd name="connsiteY203" fmla="*/ 13186611 h 15135727"/>
              <a:gd name="connsiteX204" fmla="*/ 2719137 w 8085221"/>
              <a:gd name="connsiteY204" fmla="*/ 13042232 h 15135727"/>
              <a:gd name="connsiteX205" fmla="*/ 2791327 w 8085221"/>
              <a:gd name="connsiteY205" fmla="*/ 12945979 h 15135727"/>
              <a:gd name="connsiteX206" fmla="*/ 3031958 w 8085221"/>
              <a:gd name="connsiteY206" fmla="*/ 13090358 h 15135727"/>
              <a:gd name="connsiteX207" fmla="*/ 3056021 w 8085221"/>
              <a:gd name="connsiteY207" fmla="*/ 12753474 h 15135727"/>
              <a:gd name="connsiteX208" fmla="*/ 2887579 w 8085221"/>
              <a:gd name="connsiteY208" fmla="*/ 12777537 h 15135727"/>
              <a:gd name="connsiteX209" fmla="*/ 2815390 w 8085221"/>
              <a:gd name="connsiteY209" fmla="*/ 12777537 h 15135727"/>
              <a:gd name="connsiteX210" fmla="*/ 3176337 w 8085221"/>
              <a:gd name="connsiteY210" fmla="*/ 12368464 h 15135727"/>
              <a:gd name="connsiteX211" fmla="*/ 3104148 w 8085221"/>
              <a:gd name="connsiteY211" fmla="*/ 12320337 h 15135727"/>
              <a:gd name="connsiteX212" fmla="*/ 3104148 w 8085221"/>
              <a:gd name="connsiteY212" fmla="*/ 12320337 h 15135727"/>
              <a:gd name="connsiteX213" fmla="*/ 3007895 w 8085221"/>
              <a:gd name="connsiteY213" fmla="*/ 12079706 h 15135727"/>
              <a:gd name="connsiteX214" fmla="*/ 2911642 w 8085221"/>
              <a:gd name="connsiteY214" fmla="*/ 11935327 h 15135727"/>
              <a:gd name="connsiteX215" fmla="*/ 2863516 w 8085221"/>
              <a:gd name="connsiteY215" fmla="*/ 11694695 h 15135727"/>
              <a:gd name="connsiteX216" fmla="*/ 2911642 w 8085221"/>
              <a:gd name="connsiteY216" fmla="*/ 11454064 h 15135727"/>
              <a:gd name="connsiteX217" fmla="*/ 3056021 w 8085221"/>
              <a:gd name="connsiteY217" fmla="*/ 11454064 h 15135727"/>
              <a:gd name="connsiteX218" fmla="*/ 2983832 w 8085221"/>
              <a:gd name="connsiteY218" fmla="*/ 11381874 h 15135727"/>
              <a:gd name="connsiteX219" fmla="*/ 3031958 w 8085221"/>
              <a:gd name="connsiteY219" fmla="*/ 11285621 h 15135727"/>
              <a:gd name="connsiteX220" fmla="*/ 3007895 w 8085221"/>
              <a:gd name="connsiteY220" fmla="*/ 11189369 h 15135727"/>
              <a:gd name="connsiteX221" fmla="*/ 2887579 w 8085221"/>
              <a:gd name="connsiteY221" fmla="*/ 11141242 h 15135727"/>
              <a:gd name="connsiteX222" fmla="*/ 2887579 w 8085221"/>
              <a:gd name="connsiteY222" fmla="*/ 10972800 h 15135727"/>
              <a:gd name="connsiteX223" fmla="*/ 2887579 w 8085221"/>
              <a:gd name="connsiteY223" fmla="*/ 10924674 h 15135727"/>
              <a:gd name="connsiteX224" fmla="*/ 2767264 w 8085221"/>
              <a:gd name="connsiteY224" fmla="*/ 11020927 h 15135727"/>
              <a:gd name="connsiteX225" fmla="*/ 2743200 w 8085221"/>
              <a:gd name="connsiteY225" fmla="*/ 10924674 h 15135727"/>
              <a:gd name="connsiteX226" fmla="*/ 2550695 w 8085221"/>
              <a:gd name="connsiteY226" fmla="*/ 11020927 h 15135727"/>
              <a:gd name="connsiteX227" fmla="*/ 2526632 w 8085221"/>
              <a:gd name="connsiteY227" fmla="*/ 11117179 h 15135727"/>
              <a:gd name="connsiteX228" fmla="*/ 2334127 w 8085221"/>
              <a:gd name="connsiteY228" fmla="*/ 10996864 h 15135727"/>
              <a:gd name="connsiteX229" fmla="*/ 2358190 w 8085221"/>
              <a:gd name="connsiteY229" fmla="*/ 10732169 h 15135727"/>
              <a:gd name="connsiteX230" fmla="*/ 2334127 w 8085221"/>
              <a:gd name="connsiteY230" fmla="*/ 10587790 h 15135727"/>
              <a:gd name="connsiteX231" fmla="*/ 2406316 w 8085221"/>
              <a:gd name="connsiteY231" fmla="*/ 10491537 h 15135727"/>
              <a:gd name="connsiteX232" fmla="*/ 2598821 w 8085221"/>
              <a:gd name="connsiteY232" fmla="*/ 10684042 h 15135727"/>
              <a:gd name="connsiteX233" fmla="*/ 2767264 w 8085221"/>
              <a:gd name="connsiteY233" fmla="*/ 10684042 h 15135727"/>
              <a:gd name="connsiteX234" fmla="*/ 2646948 w 8085221"/>
              <a:gd name="connsiteY234" fmla="*/ 10515600 h 15135727"/>
              <a:gd name="connsiteX235" fmla="*/ 2815390 w 8085221"/>
              <a:gd name="connsiteY235" fmla="*/ 10395285 h 15135727"/>
              <a:gd name="connsiteX236" fmla="*/ 3080085 w 8085221"/>
              <a:gd name="connsiteY236" fmla="*/ 10419348 h 15135727"/>
              <a:gd name="connsiteX237" fmla="*/ 3248527 w 8085221"/>
              <a:gd name="connsiteY237" fmla="*/ 10539664 h 15135727"/>
              <a:gd name="connsiteX238" fmla="*/ 3320716 w 8085221"/>
              <a:gd name="connsiteY238" fmla="*/ 10659979 h 15135727"/>
              <a:gd name="connsiteX239" fmla="*/ 3465095 w 8085221"/>
              <a:gd name="connsiteY239" fmla="*/ 10659979 h 15135727"/>
              <a:gd name="connsiteX240" fmla="*/ 3441032 w 8085221"/>
              <a:gd name="connsiteY240" fmla="*/ 10491537 h 15135727"/>
              <a:gd name="connsiteX241" fmla="*/ 3392906 w 8085221"/>
              <a:gd name="connsiteY241" fmla="*/ 10250906 h 15135727"/>
              <a:gd name="connsiteX242" fmla="*/ 3152274 w 8085221"/>
              <a:gd name="connsiteY242" fmla="*/ 10250906 h 15135727"/>
              <a:gd name="connsiteX243" fmla="*/ 3176337 w 8085221"/>
              <a:gd name="connsiteY243" fmla="*/ 10178716 h 15135727"/>
              <a:gd name="connsiteX244" fmla="*/ 3104148 w 8085221"/>
              <a:gd name="connsiteY244" fmla="*/ 10154653 h 15135727"/>
              <a:gd name="connsiteX245" fmla="*/ 3007895 w 8085221"/>
              <a:gd name="connsiteY245" fmla="*/ 9962148 h 15135727"/>
              <a:gd name="connsiteX246" fmla="*/ 3176337 w 8085221"/>
              <a:gd name="connsiteY246" fmla="*/ 9889958 h 15135727"/>
              <a:gd name="connsiteX247" fmla="*/ 2959769 w 8085221"/>
              <a:gd name="connsiteY247" fmla="*/ 9504948 h 15135727"/>
              <a:gd name="connsiteX248" fmla="*/ 2791327 w 8085221"/>
              <a:gd name="connsiteY248" fmla="*/ 9456821 h 15135727"/>
              <a:gd name="connsiteX249" fmla="*/ 2574758 w 8085221"/>
              <a:gd name="connsiteY249" fmla="*/ 9336506 h 15135727"/>
              <a:gd name="connsiteX250" fmla="*/ 2550695 w 8085221"/>
              <a:gd name="connsiteY250" fmla="*/ 9071811 h 15135727"/>
              <a:gd name="connsiteX251" fmla="*/ 2695074 w 8085221"/>
              <a:gd name="connsiteY251" fmla="*/ 8999621 h 15135727"/>
              <a:gd name="connsiteX252" fmla="*/ 2622885 w 8085221"/>
              <a:gd name="connsiteY252" fmla="*/ 8975558 h 15135727"/>
              <a:gd name="connsiteX253" fmla="*/ 2430379 w 8085221"/>
              <a:gd name="connsiteY253" fmla="*/ 8999621 h 15135727"/>
              <a:gd name="connsiteX254" fmla="*/ 2261937 w 8085221"/>
              <a:gd name="connsiteY254" fmla="*/ 9168064 h 15135727"/>
              <a:gd name="connsiteX255" fmla="*/ 2237874 w 8085221"/>
              <a:gd name="connsiteY255" fmla="*/ 8999621 h 15135727"/>
              <a:gd name="connsiteX256" fmla="*/ 2117558 w 8085221"/>
              <a:gd name="connsiteY256" fmla="*/ 8975558 h 15135727"/>
              <a:gd name="connsiteX257" fmla="*/ 2045369 w 8085221"/>
              <a:gd name="connsiteY257" fmla="*/ 8783053 h 15135727"/>
              <a:gd name="connsiteX258" fmla="*/ 1852864 w 8085221"/>
              <a:gd name="connsiteY258" fmla="*/ 8758990 h 15135727"/>
              <a:gd name="connsiteX259" fmla="*/ 1636295 w 8085221"/>
              <a:gd name="connsiteY259" fmla="*/ 8927432 h 15135727"/>
              <a:gd name="connsiteX260" fmla="*/ 1588169 w 8085221"/>
              <a:gd name="connsiteY260" fmla="*/ 9023685 h 15135727"/>
              <a:gd name="connsiteX261" fmla="*/ 1515979 w 8085221"/>
              <a:gd name="connsiteY261" fmla="*/ 8879306 h 15135727"/>
              <a:gd name="connsiteX262" fmla="*/ 1347537 w 8085221"/>
              <a:gd name="connsiteY262" fmla="*/ 8879306 h 15135727"/>
              <a:gd name="connsiteX263" fmla="*/ 1347537 w 8085221"/>
              <a:gd name="connsiteY263" fmla="*/ 8710864 h 15135727"/>
              <a:gd name="connsiteX264" fmla="*/ 1106906 w 8085221"/>
              <a:gd name="connsiteY264" fmla="*/ 8783053 h 15135727"/>
              <a:gd name="connsiteX265" fmla="*/ 890337 w 8085221"/>
              <a:gd name="connsiteY265" fmla="*/ 8686800 h 15135727"/>
              <a:gd name="connsiteX266" fmla="*/ 649706 w 8085221"/>
              <a:gd name="connsiteY266" fmla="*/ 8662737 h 15135727"/>
              <a:gd name="connsiteX267" fmla="*/ 385011 w 8085221"/>
              <a:gd name="connsiteY267" fmla="*/ 8566485 h 15135727"/>
              <a:gd name="connsiteX268" fmla="*/ 577516 w 8085221"/>
              <a:gd name="connsiteY268" fmla="*/ 8373979 h 15135727"/>
              <a:gd name="connsiteX269" fmla="*/ 794085 w 8085221"/>
              <a:gd name="connsiteY269" fmla="*/ 8301790 h 15135727"/>
              <a:gd name="connsiteX270" fmla="*/ 745958 w 8085221"/>
              <a:gd name="connsiteY270" fmla="*/ 8133348 h 15135727"/>
              <a:gd name="connsiteX271" fmla="*/ 818148 w 8085221"/>
              <a:gd name="connsiteY271" fmla="*/ 7820527 h 15135727"/>
              <a:gd name="connsiteX272" fmla="*/ 697832 w 8085221"/>
              <a:gd name="connsiteY272" fmla="*/ 7820527 h 15135727"/>
              <a:gd name="connsiteX273" fmla="*/ 625642 w 8085221"/>
              <a:gd name="connsiteY273" fmla="*/ 7916779 h 15135727"/>
              <a:gd name="connsiteX274" fmla="*/ 457200 w 8085221"/>
              <a:gd name="connsiteY274" fmla="*/ 7820527 h 15135727"/>
              <a:gd name="connsiteX275" fmla="*/ 529390 w 8085221"/>
              <a:gd name="connsiteY275" fmla="*/ 7700211 h 15135727"/>
              <a:gd name="connsiteX276" fmla="*/ 938464 w 8085221"/>
              <a:gd name="connsiteY276" fmla="*/ 7676148 h 15135727"/>
              <a:gd name="connsiteX277" fmla="*/ 1058779 w 8085221"/>
              <a:gd name="connsiteY277" fmla="*/ 7459579 h 15135727"/>
              <a:gd name="connsiteX278" fmla="*/ 1203158 w 8085221"/>
              <a:gd name="connsiteY278" fmla="*/ 7603958 h 15135727"/>
              <a:gd name="connsiteX279" fmla="*/ 1299411 w 8085221"/>
              <a:gd name="connsiteY279" fmla="*/ 7555832 h 15135727"/>
              <a:gd name="connsiteX280" fmla="*/ 1443790 w 8085221"/>
              <a:gd name="connsiteY280" fmla="*/ 7507706 h 15135727"/>
              <a:gd name="connsiteX281" fmla="*/ 1684421 w 8085221"/>
              <a:gd name="connsiteY281" fmla="*/ 7603958 h 15135727"/>
              <a:gd name="connsiteX282" fmla="*/ 1684421 w 8085221"/>
              <a:gd name="connsiteY282" fmla="*/ 7603958 h 15135727"/>
              <a:gd name="connsiteX283" fmla="*/ 1540042 w 8085221"/>
              <a:gd name="connsiteY283" fmla="*/ 7363327 h 15135727"/>
              <a:gd name="connsiteX284" fmla="*/ 1299411 w 8085221"/>
              <a:gd name="connsiteY284" fmla="*/ 7315200 h 15135727"/>
              <a:gd name="connsiteX285" fmla="*/ 1130969 w 8085221"/>
              <a:gd name="connsiteY285" fmla="*/ 7339264 h 15135727"/>
              <a:gd name="connsiteX286" fmla="*/ 1034716 w 8085221"/>
              <a:gd name="connsiteY286" fmla="*/ 7315200 h 15135727"/>
              <a:gd name="connsiteX287" fmla="*/ 1155032 w 8085221"/>
              <a:gd name="connsiteY287" fmla="*/ 7050506 h 15135727"/>
              <a:gd name="connsiteX288" fmla="*/ 1155032 w 8085221"/>
              <a:gd name="connsiteY288" fmla="*/ 6930190 h 15135727"/>
              <a:gd name="connsiteX289" fmla="*/ 1155032 w 8085221"/>
              <a:gd name="connsiteY289" fmla="*/ 6761748 h 15135727"/>
              <a:gd name="connsiteX290" fmla="*/ 1203158 w 8085221"/>
              <a:gd name="connsiteY290" fmla="*/ 6617369 h 15135727"/>
              <a:gd name="connsiteX291" fmla="*/ 1371600 w 8085221"/>
              <a:gd name="connsiteY291" fmla="*/ 6472990 h 15135727"/>
              <a:gd name="connsiteX292" fmla="*/ 1443790 w 8085221"/>
              <a:gd name="connsiteY292" fmla="*/ 6328611 h 15135727"/>
              <a:gd name="connsiteX293" fmla="*/ 1419727 w 8085221"/>
              <a:gd name="connsiteY293" fmla="*/ 6208295 h 15135727"/>
              <a:gd name="connsiteX294" fmla="*/ 1275348 w 8085221"/>
              <a:gd name="connsiteY294" fmla="*/ 6304548 h 15135727"/>
              <a:gd name="connsiteX295" fmla="*/ 1323474 w 8085221"/>
              <a:gd name="connsiteY295" fmla="*/ 6015790 h 15135727"/>
              <a:gd name="connsiteX296" fmla="*/ 1540042 w 8085221"/>
              <a:gd name="connsiteY296" fmla="*/ 5871411 h 15135727"/>
              <a:gd name="connsiteX297" fmla="*/ 1540042 w 8085221"/>
              <a:gd name="connsiteY297" fmla="*/ 5751095 h 15135727"/>
              <a:gd name="connsiteX298" fmla="*/ 1395664 w 8085221"/>
              <a:gd name="connsiteY298" fmla="*/ 5799221 h 15135727"/>
              <a:gd name="connsiteX299" fmla="*/ 1179095 w 8085221"/>
              <a:gd name="connsiteY299" fmla="*/ 5799221 h 15135727"/>
              <a:gd name="connsiteX300" fmla="*/ 890337 w 8085221"/>
              <a:gd name="connsiteY300" fmla="*/ 5775158 h 15135727"/>
              <a:gd name="connsiteX301" fmla="*/ 697832 w 8085221"/>
              <a:gd name="connsiteY301" fmla="*/ 5606716 h 15135727"/>
              <a:gd name="connsiteX302" fmla="*/ 577516 w 8085221"/>
              <a:gd name="connsiteY302" fmla="*/ 5582653 h 15135727"/>
              <a:gd name="connsiteX303" fmla="*/ 697832 w 8085221"/>
              <a:gd name="connsiteY303" fmla="*/ 5775158 h 15135727"/>
              <a:gd name="connsiteX304" fmla="*/ 409074 w 8085221"/>
              <a:gd name="connsiteY304" fmla="*/ 5799221 h 15135727"/>
              <a:gd name="connsiteX305" fmla="*/ 168442 w 8085221"/>
              <a:gd name="connsiteY305" fmla="*/ 5702969 h 15135727"/>
              <a:gd name="connsiteX306" fmla="*/ 264695 w 8085221"/>
              <a:gd name="connsiteY306" fmla="*/ 5558590 h 15135727"/>
              <a:gd name="connsiteX307" fmla="*/ 144379 w 8085221"/>
              <a:gd name="connsiteY307" fmla="*/ 5510464 h 15135727"/>
              <a:gd name="connsiteX308" fmla="*/ 0 w 8085221"/>
              <a:gd name="connsiteY308" fmla="*/ 5462337 h 15135727"/>
              <a:gd name="connsiteX309" fmla="*/ 96253 w 8085221"/>
              <a:gd name="connsiteY30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61348 w 8085221"/>
              <a:gd name="connsiteY35" fmla="*/ 2526632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84821 w 8085221"/>
              <a:gd name="connsiteY48" fmla="*/ 2093495 h 15135727"/>
              <a:gd name="connsiteX49" fmla="*/ 4764506 w 8085221"/>
              <a:gd name="connsiteY49" fmla="*/ 1900990 h 15135727"/>
              <a:gd name="connsiteX50" fmla="*/ 4764506 w 8085221"/>
              <a:gd name="connsiteY50" fmla="*/ 1804737 h 15135727"/>
              <a:gd name="connsiteX51" fmla="*/ 4957011 w 8085221"/>
              <a:gd name="connsiteY51" fmla="*/ 1564106 h 15135727"/>
              <a:gd name="connsiteX52" fmla="*/ 5221706 w 8085221"/>
              <a:gd name="connsiteY52" fmla="*/ 1588169 h 15135727"/>
              <a:gd name="connsiteX53" fmla="*/ 5486400 w 8085221"/>
              <a:gd name="connsiteY53" fmla="*/ 1684421 h 15135727"/>
              <a:gd name="connsiteX54" fmla="*/ 5799221 w 8085221"/>
              <a:gd name="connsiteY54" fmla="*/ 1684421 h 15135727"/>
              <a:gd name="connsiteX55" fmla="*/ 5871411 w 8085221"/>
              <a:gd name="connsiteY55" fmla="*/ 1443790 h 15135727"/>
              <a:gd name="connsiteX56" fmla="*/ 6087979 w 8085221"/>
              <a:gd name="connsiteY56" fmla="*/ 1395664 h 15135727"/>
              <a:gd name="connsiteX57" fmla="*/ 6087979 w 8085221"/>
              <a:gd name="connsiteY57" fmla="*/ 1082842 h 15135727"/>
              <a:gd name="connsiteX58" fmla="*/ 6424864 w 8085221"/>
              <a:gd name="connsiteY58" fmla="*/ 1058779 h 15135727"/>
              <a:gd name="connsiteX59" fmla="*/ 6665495 w 8085221"/>
              <a:gd name="connsiteY59" fmla="*/ 721895 h 15135727"/>
              <a:gd name="connsiteX60" fmla="*/ 6761748 w 8085221"/>
              <a:gd name="connsiteY60" fmla="*/ 649706 h 15135727"/>
              <a:gd name="connsiteX61" fmla="*/ 6737685 w 8085221"/>
              <a:gd name="connsiteY61" fmla="*/ 505327 h 15135727"/>
              <a:gd name="connsiteX62" fmla="*/ 6858000 w 8085221"/>
              <a:gd name="connsiteY62" fmla="*/ 360948 h 15135727"/>
              <a:gd name="connsiteX63" fmla="*/ 6761748 w 8085221"/>
              <a:gd name="connsiteY63" fmla="*/ 120316 h 15135727"/>
              <a:gd name="connsiteX64" fmla="*/ 7194885 w 8085221"/>
              <a:gd name="connsiteY64" fmla="*/ 0 h 15135727"/>
              <a:gd name="connsiteX65" fmla="*/ 7267074 w 8085221"/>
              <a:gd name="connsiteY65" fmla="*/ 120316 h 15135727"/>
              <a:gd name="connsiteX66" fmla="*/ 7267074 w 8085221"/>
              <a:gd name="connsiteY66" fmla="*/ 120316 h 15135727"/>
              <a:gd name="connsiteX67" fmla="*/ 7339264 w 8085221"/>
              <a:gd name="connsiteY67" fmla="*/ 360948 h 15135727"/>
              <a:gd name="connsiteX68" fmla="*/ 7628021 w 8085221"/>
              <a:gd name="connsiteY68" fmla="*/ 433137 h 15135727"/>
              <a:gd name="connsiteX69" fmla="*/ 7796464 w 8085221"/>
              <a:gd name="connsiteY69" fmla="*/ 649706 h 15135727"/>
              <a:gd name="connsiteX70" fmla="*/ 8085221 w 8085221"/>
              <a:gd name="connsiteY70" fmla="*/ 914400 h 15135727"/>
              <a:gd name="connsiteX71" fmla="*/ 7988969 w 8085221"/>
              <a:gd name="connsiteY71" fmla="*/ 1203158 h 15135727"/>
              <a:gd name="connsiteX72" fmla="*/ 7844590 w 8085221"/>
              <a:gd name="connsiteY72" fmla="*/ 1058779 h 15135727"/>
              <a:gd name="connsiteX73" fmla="*/ 7483642 w 8085221"/>
              <a:gd name="connsiteY73" fmla="*/ 1371600 h 15135727"/>
              <a:gd name="connsiteX74" fmla="*/ 7267074 w 8085221"/>
              <a:gd name="connsiteY74" fmla="*/ 1395664 h 15135727"/>
              <a:gd name="connsiteX75" fmla="*/ 7243011 w 8085221"/>
              <a:gd name="connsiteY75" fmla="*/ 1588169 h 15135727"/>
              <a:gd name="connsiteX76" fmla="*/ 6978316 w 8085221"/>
              <a:gd name="connsiteY76" fmla="*/ 1732548 h 15135727"/>
              <a:gd name="connsiteX77" fmla="*/ 6737685 w 8085221"/>
              <a:gd name="connsiteY77" fmla="*/ 2093495 h 15135727"/>
              <a:gd name="connsiteX78" fmla="*/ 6737685 w 8085221"/>
              <a:gd name="connsiteY78" fmla="*/ 2382253 h 15135727"/>
              <a:gd name="connsiteX79" fmla="*/ 6665495 w 8085221"/>
              <a:gd name="connsiteY79" fmla="*/ 2430379 h 15135727"/>
              <a:gd name="connsiteX80" fmla="*/ 6906127 w 8085221"/>
              <a:gd name="connsiteY80" fmla="*/ 2646948 h 15135727"/>
              <a:gd name="connsiteX81" fmla="*/ 6906127 w 8085221"/>
              <a:gd name="connsiteY81" fmla="*/ 2983832 h 15135727"/>
              <a:gd name="connsiteX82" fmla="*/ 6906127 w 8085221"/>
              <a:gd name="connsiteY82" fmla="*/ 3104148 h 15135727"/>
              <a:gd name="connsiteX83" fmla="*/ 6833937 w 8085221"/>
              <a:gd name="connsiteY83" fmla="*/ 3368842 h 15135727"/>
              <a:gd name="connsiteX84" fmla="*/ 6906127 w 8085221"/>
              <a:gd name="connsiteY84" fmla="*/ 3489158 h 15135727"/>
              <a:gd name="connsiteX85" fmla="*/ 6641432 w 8085221"/>
              <a:gd name="connsiteY85" fmla="*/ 3705727 h 15135727"/>
              <a:gd name="connsiteX86" fmla="*/ 6737685 w 8085221"/>
              <a:gd name="connsiteY86" fmla="*/ 3729790 h 15135727"/>
              <a:gd name="connsiteX87" fmla="*/ 6545179 w 8085221"/>
              <a:gd name="connsiteY87" fmla="*/ 3826042 h 15135727"/>
              <a:gd name="connsiteX88" fmla="*/ 6328611 w 8085221"/>
              <a:gd name="connsiteY88" fmla="*/ 3753853 h 15135727"/>
              <a:gd name="connsiteX89" fmla="*/ 6184232 w 8085221"/>
              <a:gd name="connsiteY89" fmla="*/ 3850106 h 15135727"/>
              <a:gd name="connsiteX90" fmla="*/ 6184232 w 8085221"/>
              <a:gd name="connsiteY90" fmla="*/ 3946358 h 15135727"/>
              <a:gd name="connsiteX91" fmla="*/ 6136106 w 8085221"/>
              <a:gd name="connsiteY91" fmla="*/ 4235116 h 15135727"/>
              <a:gd name="connsiteX92" fmla="*/ 5919537 w 8085221"/>
              <a:gd name="connsiteY92" fmla="*/ 4403558 h 15135727"/>
              <a:gd name="connsiteX93" fmla="*/ 5775158 w 8085221"/>
              <a:gd name="connsiteY93" fmla="*/ 4451685 h 15135727"/>
              <a:gd name="connsiteX94" fmla="*/ 5630779 w 8085221"/>
              <a:gd name="connsiteY94" fmla="*/ 4547937 h 15135727"/>
              <a:gd name="connsiteX95" fmla="*/ 5510464 w 8085221"/>
              <a:gd name="connsiteY95" fmla="*/ 4620127 h 15135727"/>
              <a:gd name="connsiteX96" fmla="*/ 5510464 w 8085221"/>
              <a:gd name="connsiteY96" fmla="*/ 4812632 h 15135727"/>
              <a:gd name="connsiteX97" fmla="*/ 5317958 w 8085221"/>
              <a:gd name="connsiteY97" fmla="*/ 4981074 h 15135727"/>
              <a:gd name="connsiteX98" fmla="*/ 5005137 w 8085221"/>
              <a:gd name="connsiteY98" fmla="*/ 5149516 h 15135727"/>
              <a:gd name="connsiteX99" fmla="*/ 4692316 w 8085221"/>
              <a:gd name="connsiteY99" fmla="*/ 5149516 h 15135727"/>
              <a:gd name="connsiteX100" fmla="*/ 4523874 w 8085221"/>
              <a:gd name="connsiteY100" fmla="*/ 5366085 h 15135727"/>
              <a:gd name="connsiteX101" fmla="*/ 4211053 w 8085221"/>
              <a:gd name="connsiteY101" fmla="*/ 5414211 h 15135727"/>
              <a:gd name="connsiteX102" fmla="*/ 4114800 w 8085221"/>
              <a:gd name="connsiteY102" fmla="*/ 5390148 h 15135727"/>
              <a:gd name="connsiteX103" fmla="*/ 4018548 w 8085221"/>
              <a:gd name="connsiteY103" fmla="*/ 5630779 h 15135727"/>
              <a:gd name="connsiteX104" fmla="*/ 4090737 w 8085221"/>
              <a:gd name="connsiteY104" fmla="*/ 5871411 h 15135727"/>
              <a:gd name="connsiteX105" fmla="*/ 4090737 w 8085221"/>
              <a:gd name="connsiteY105" fmla="*/ 6184232 h 15135727"/>
              <a:gd name="connsiteX106" fmla="*/ 4186990 w 8085221"/>
              <a:gd name="connsiteY106" fmla="*/ 6472990 h 15135727"/>
              <a:gd name="connsiteX107" fmla="*/ 4042611 w 8085221"/>
              <a:gd name="connsiteY107" fmla="*/ 6352674 h 15135727"/>
              <a:gd name="connsiteX108" fmla="*/ 3946358 w 8085221"/>
              <a:gd name="connsiteY108" fmla="*/ 6376737 h 15135727"/>
              <a:gd name="connsiteX109" fmla="*/ 4114800 w 8085221"/>
              <a:gd name="connsiteY109" fmla="*/ 6641432 h 15135727"/>
              <a:gd name="connsiteX110" fmla="*/ 4451685 w 8085221"/>
              <a:gd name="connsiteY110" fmla="*/ 6737685 h 15135727"/>
              <a:gd name="connsiteX111" fmla="*/ 4620127 w 8085221"/>
              <a:gd name="connsiteY111" fmla="*/ 6978316 h 15135727"/>
              <a:gd name="connsiteX112" fmla="*/ 4740442 w 8085221"/>
              <a:gd name="connsiteY112" fmla="*/ 7170821 h 15135727"/>
              <a:gd name="connsiteX113" fmla="*/ 5077327 w 8085221"/>
              <a:gd name="connsiteY113" fmla="*/ 7387390 h 15135727"/>
              <a:gd name="connsiteX114" fmla="*/ 5125453 w 8085221"/>
              <a:gd name="connsiteY114" fmla="*/ 7603958 h 15135727"/>
              <a:gd name="connsiteX115" fmla="*/ 5197642 w 8085221"/>
              <a:gd name="connsiteY115" fmla="*/ 7796464 h 15135727"/>
              <a:gd name="connsiteX116" fmla="*/ 5486400 w 8085221"/>
              <a:gd name="connsiteY116" fmla="*/ 7964906 h 15135727"/>
              <a:gd name="connsiteX117" fmla="*/ 5486400 w 8085221"/>
              <a:gd name="connsiteY117" fmla="*/ 8349916 h 15135727"/>
              <a:gd name="connsiteX118" fmla="*/ 5678906 w 8085221"/>
              <a:gd name="connsiteY118" fmla="*/ 8614611 h 15135727"/>
              <a:gd name="connsiteX119" fmla="*/ 5919537 w 8085221"/>
              <a:gd name="connsiteY119" fmla="*/ 9071811 h 15135727"/>
              <a:gd name="connsiteX120" fmla="*/ 6160169 w 8085221"/>
              <a:gd name="connsiteY120" fmla="*/ 9336506 h 15135727"/>
              <a:gd name="connsiteX121" fmla="*/ 6280485 w 8085221"/>
              <a:gd name="connsiteY121" fmla="*/ 9601200 h 15135727"/>
              <a:gd name="connsiteX122" fmla="*/ 6400800 w 8085221"/>
              <a:gd name="connsiteY122" fmla="*/ 9793706 h 15135727"/>
              <a:gd name="connsiteX123" fmla="*/ 6569242 w 8085221"/>
              <a:gd name="connsiteY123" fmla="*/ 10058400 h 15135727"/>
              <a:gd name="connsiteX124" fmla="*/ 6713621 w 8085221"/>
              <a:gd name="connsiteY124" fmla="*/ 10106527 h 15135727"/>
              <a:gd name="connsiteX125" fmla="*/ 6545179 w 8085221"/>
              <a:gd name="connsiteY125" fmla="*/ 10202779 h 15135727"/>
              <a:gd name="connsiteX126" fmla="*/ 6569242 w 8085221"/>
              <a:gd name="connsiteY126" fmla="*/ 10443411 h 15135727"/>
              <a:gd name="connsiteX127" fmla="*/ 6593306 w 8085221"/>
              <a:gd name="connsiteY127" fmla="*/ 10708106 h 15135727"/>
              <a:gd name="connsiteX128" fmla="*/ 6761748 w 8085221"/>
              <a:gd name="connsiteY128" fmla="*/ 10924674 h 15135727"/>
              <a:gd name="connsiteX129" fmla="*/ 6641432 w 8085221"/>
              <a:gd name="connsiteY129" fmla="*/ 11093116 h 15135727"/>
              <a:gd name="connsiteX130" fmla="*/ 6713621 w 8085221"/>
              <a:gd name="connsiteY130" fmla="*/ 11261558 h 15135727"/>
              <a:gd name="connsiteX131" fmla="*/ 6737685 w 8085221"/>
              <a:gd name="connsiteY131" fmla="*/ 11526253 h 15135727"/>
              <a:gd name="connsiteX132" fmla="*/ 6617369 w 8085221"/>
              <a:gd name="connsiteY132" fmla="*/ 11839074 h 15135727"/>
              <a:gd name="connsiteX133" fmla="*/ 6617369 w 8085221"/>
              <a:gd name="connsiteY133" fmla="*/ 12031579 h 15135727"/>
              <a:gd name="connsiteX134" fmla="*/ 6641432 w 8085221"/>
              <a:gd name="connsiteY134" fmla="*/ 12127832 h 15135727"/>
              <a:gd name="connsiteX135" fmla="*/ 6761748 w 8085221"/>
              <a:gd name="connsiteY135" fmla="*/ 12031579 h 15135727"/>
              <a:gd name="connsiteX136" fmla="*/ 6761748 w 8085221"/>
              <a:gd name="connsiteY136" fmla="*/ 12296274 h 15135727"/>
              <a:gd name="connsiteX137" fmla="*/ 6689558 w 8085221"/>
              <a:gd name="connsiteY137" fmla="*/ 12512842 h 15135727"/>
              <a:gd name="connsiteX138" fmla="*/ 6785811 w 8085221"/>
              <a:gd name="connsiteY138" fmla="*/ 12777537 h 15135727"/>
              <a:gd name="connsiteX139" fmla="*/ 6569242 w 8085221"/>
              <a:gd name="connsiteY139" fmla="*/ 12873790 h 15135727"/>
              <a:gd name="connsiteX140" fmla="*/ 6545179 w 8085221"/>
              <a:gd name="connsiteY140" fmla="*/ 13090358 h 15135727"/>
              <a:gd name="connsiteX141" fmla="*/ 6448927 w 8085221"/>
              <a:gd name="connsiteY141" fmla="*/ 13355053 h 15135727"/>
              <a:gd name="connsiteX142" fmla="*/ 6256421 w 8085221"/>
              <a:gd name="connsiteY142" fmla="*/ 13571621 h 15135727"/>
              <a:gd name="connsiteX143" fmla="*/ 6087979 w 8085221"/>
              <a:gd name="connsiteY143" fmla="*/ 13667874 h 15135727"/>
              <a:gd name="connsiteX144" fmla="*/ 5943600 w 8085221"/>
              <a:gd name="connsiteY144" fmla="*/ 13716000 h 15135727"/>
              <a:gd name="connsiteX145" fmla="*/ 5702969 w 8085221"/>
              <a:gd name="connsiteY145" fmla="*/ 13667874 h 15135727"/>
              <a:gd name="connsiteX146" fmla="*/ 5582653 w 8085221"/>
              <a:gd name="connsiteY146" fmla="*/ 13691937 h 15135727"/>
              <a:gd name="connsiteX147" fmla="*/ 5727032 w 8085221"/>
              <a:gd name="connsiteY147" fmla="*/ 13836316 h 15135727"/>
              <a:gd name="connsiteX148" fmla="*/ 5582653 w 8085221"/>
              <a:gd name="connsiteY148" fmla="*/ 14052885 h 15135727"/>
              <a:gd name="connsiteX149" fmla="*/ 5462337 w 8085221"/>
              <a:gd name="connsiteY149" fmla="*/ 14149137 h 15135727"/>
              <a:gd name="connsiteX150" fmla="*/ 5342021 w 8085221"/>
              <a:gd name="connsiteY150" fmla="*/ 14004758 h 15135727"/>
              <a:gd name="connsiteX151" fmla="*/ 5245769 w 8085221"/>
              <a:gd name="connsiteY151" fmla="*/ 14004758 h 15135727"/>
              <a:gd name="connsiteX152" fmla="*/ 5245769 w 8085221"/>
              <a:gd name="connsiteY152" fmla="*/ 13956632 h 15135727"/>
              <a:gd name="connsiteX153" fmla="*/ 5101390 w 8085221"/>
              <a:gd name="connsiteY153" fmla="*/ 13956632 h 15135727"/>
              <a:gd name="connsiteX154" fmla="*/ 4981074 w 8085221"/>
              <a:gd name="connsiteY154" fmla="*/ 13860379 h 15135727"/>
              <a:gd name="connsiteX155" fmla="*/ 4740442 w 8085221"/>
              <a:gd name="connsiteY155" fmla="*/ 13908506 h 15135727"/>
              <a:gd name="connsiteX156" fmla="*/ 4475748 w 8085221"/>
              <a:gd name="connsiteY156" fmla="*/ 13956632 h 15135727"/>
              <a:gd name="connsiteX157" fmla="*/ 4379495 w 8085221"/>
              <a:gd name="connsiteY157" fmla="*/ 14028821 h 15135727"/>
              <a:gd name="connsiteX158" fmla="*/ 4403558 w 8085221"/>
              <a:gd name="connsiteY158" fmla="*/ 14197264 h 15135727"/>
              <a:gd name="connsiteX159" fmla="*/ 4572000 w 8085221"/>
              <a:gd name="connsiteY159" fmla="*/ 14149137 h 15135727"/>
              <a:gd name="connsiteX160" fmla="*/ 4523874 w 8085221"/>
              <a:gd name="connsiteY160" fmla="*/ 14558211 h 15135727"/>
              <a:gd name="connsiteX161" fmla="*/ 4403558 w 8085221"/>
              <a:gd name="connsiteY161" fmla="*/ 14437895 h 15135727"/>
              <a:gd name="connsiteX162" fmla="*/ 4403558 w 8085221"/>
              <a:gd name="connsiteY162" fmla="*/ 14437895 h 15135727"/>
              <a:gd name="connsiteX163" fmla="*/ 4283242 w 8085221"/>
              <a:gd name="connsiteY163" fmla="*/ 14245390 h 15135727"/>
              <a:gd name="connsiteX164" fmla="*/ 4235116 w 8085221"/>
              <a:gd name="connsiteY164" fmla="*/ 14341642 h 15135727"/>
              <a:gd name="connsiteX165" fmla="*/ 4162927 w 8085221"/>
              <a:gd name="connsiteY165" fmla="*/ 14389769 h 15135727"/>
              <a:gd name="connsiteX166" fmla="*/ 4162927 w 8085221"/>
              <a:gd name="connsiteY166" fmla="*/ 14389769 h 15135727"/>
              <a:gd name="connsiteX167" fmla="*/ 3922295 w 8085221"/>
              <a:gd name="connsiteY167" fmla="*/ 14245390 h 15135727"/>
              <a:gd name="connsiteX168" fmla="*/ 3801979 w 8085221"/>
              <a:gd name="connsiteY168" fmla="*/ 14293516 h 15135727"/>
              <a:gd name="connsiteX169" fmla="*/ 3681664 w 8085221"/>
              <a:gd name="connsiteY169" fmla="*/ 14389769 h 15135727"/>
              <a:gd name="connsiteX170" fmla="*/ 3657600 w 8085221"/>
              <a:gd name="connsiteY170" fmla="*/ 14654464 h 15135727"/>
              <a:gd name="connsiteX171" fmla="*/ 3513221 w 8085221"/>
              <a:gd name="connsiteY171" fmla="*/ 14726653 h 15135727"/>
              <a:gd name="connsiteX172" fmla="*/ 3513221 w 8085221"/>
              <a:gd name="connsiteY172" fmla="*/ 14871032 h 15135727"/>
              <a:gd name="connsiteX173" fmla="*/ 3633537 w 8085221"/>
              <a:gd name="connsiteY173" fmla="*/ 14967285 h 15135727"/>
              <a:gd name="connsiteX174" fmla="*/ 3609474 w 8085221"/>
              <a:gd name="connsiteY174" fmla="*/ 15087600 h 15135727"/>
              <a:gd name="connsiteX175" fmla="*/ 3441032 w 8085221"/>
              <a:gd name="connsiteY175" fmla="*/ 15039474 h 15135727"/>
              <a:gd name="connsiteX176" fmla="*/ 3272590 w 8085221"/>
              <a:gd name="connsiteY176" fmla="*/ 15063537 h 15135727"/>
              <a:gd name="connsiteX177" fmla="*/ 3248527 w 8085221"/>
              <a:gd name="connsiteY177" fmla="*/ 14895095 h 15135727"/>
              <a:gd name="connsiteX178" fmla="*/ 3128211 w 8085221"/>
              <a:gd name="connsiteY178" fmla="*/ 14919158 h 15135727"/>
              <a:gd name="connsiteX179" fmla="*/ 2959769 w 8085221"/>
              <a:gd name="connsiteY179" fmla="*/ 15135727 h 15135727"/>
              <a:gd name="connsiteX180" fmla="*/ 2935706 w 8085221"/>
              <a:gd name="connsiteY180" fmla="*/ 14895095 h 15135727"/>
              <a:gd name="connsiteX181" fmla="*/ 2791327 w 8085221"/>
              <a:gd name="connsiteY181" fmla="*/ 14943221 h 15135727"/>
              <a:gd name="connsiteX182" fmla="*/ 2671011 w 8085221"/>
              <a:gd name="connsiteY182" fmla="*/ 15039474 h 15135727"/>
              <a:gd name="connsiteX183" fmla="*/ 2430379 w 8085221"/>
              <a:gd name="connsiteY183" fmla="*/ 15087600 h 15135727"/>
              <a:gd name="connsiteX184" fmla="*/ 2237874 w 8085221"/>
              <a:gd name="connsiteY184" fmla="*/ 15039474 h 15135727"/>
              <a:gd name="connsiteX185" fmla="*/ 2622885 w 8085221"/>
              <a:gd name="connsiteY185" fmla="*/ 14846969 h 15135727"/>
              <a:gd name="connsiteX186" fmla="*/ 2887579 w 8085221"/>
              <a:gd name="connsiteY186" fmla="*/ 14774779 h 15135727"/>
              <a:gd name="connsiteX187" fmla="*/ 2839453 w 8085221"/>
              <a:gd name="connsiteY187" fmla="*/ 14582274 h 15135727"/>
              <a:gd name="connsiteX188" fmla="*/ 2935706 w 8085221"/>
              <a:gd name="connsiteY188" fmla="*/ 14510085 h 15135727"/>
              <a:gd name="connsiteX189" fmla="*/ 2935706 w 8085221"/>
              <a:gd name="connsiteY189" fmla="*/ 14510085 h 15135727"/>
              <a:gd name="connsiteX190" fmla="*/ 3080085 w 8085221"/>
              <a:gd name="connsiteY190" fmla="*/ 14413832 h 15135727"/>
              <a:gd name="connsiteX191" fmla="*/ 3152274 w 8085221"/>
              <a:gd name="connsiteY191" fmla="*/ 14341642 h 15135727"/>
              <a:gd name="connsiteX192" fmla="*/ 3080085 w 8085221"/>
              <a:gd name="connsiteY192" fmla="*/ 14269453 h 15135727"/>
              <a:gd name="connsiteX193" fmla="*/ 3152274 w 8085221"/>
              <a:gd name="connsiteY193" fmla="*/ 14197264 h 15135727"/>
              <a:gd name="connsiteX194" fmla="*/ 3152274 w 8085221"/>
              <a:gd name="connsiteY194" fmla="*/ 14052885 h 15135727"/>
              <a:gd name="connsiteX195" fmla="*/ 3080085 w 8085221"/>
              <a:gd name="connsiteY195" fmla="*/ 13980695 h 15135727"/>
              <a:gd name="connsiteX196" fmla="*/ 3056021 w 8085221"/>
              <a:gd name="connsiteY196" fmla="*/ 14076948 h 15135727"/>
              <a:gd name="connsiteX197" fmla="*/ 2935706 w 8085221"/>
              <a:gd name="connsiteY197" fmla="*/ 14076948 h 15135727"/>
              <a:gd name="connsiteX198" fmla="*/ 2863516 w 8085221"/>
              <a:gd name="connsiteY198" fmla="*/ 14125074 h 15135727"/>
              <a:gd name="connsiteX199" fmla="*/ 2719137 w 8085221"/>
              <a:gd name="connsiteY199" fmla="*/ 14197264 h 15135727"/>
              <a:gd name="connsiteX200" fmla="*/ 2646948 w 8085221"/>
              <a:gd name="connsiteY200" fmla="*/ 14197264 h 15135727"/>
              <a:gd name="connsiteX201" fmla="*/ 2598821 w 8085221"/>
              <a:gd name="connsiteY201" fmla="*/ 14125074 h 15135727"/>
              <a:gd name="connsiteX202" fmla="*/ 2430379 w 8085221"/>
              <a:gd name="connsiteY202" fmla="*/ 13836316 h 15135727"/>
              <a:gd name="connsiteX203" fmla="*/ 2646948 w 8085221"/>
              <a:gd name="connsiteY203" fmla="*/ 13812253 h 15135727"/>
              <a:gd name="connsiteX204" fmla="*/ 2502569 w 8085221"/>
              <a:gd name="connsiteY204" fmla="*/ 13475369 h 15135727"/>
              <a:gd name="connsiteX205" fmla="*/ 2550695 w 8085221"/>
              <a:gd name="connsiteY205" fmla="*/ 13186611 h 15135727"/>
              <a:gd name="connsiteX206" fmla="*/ 2719137 w 8085221"/>
              <a:gd name="connsiteY206" fmla="*/ 13042232 h 15135727"/>
              <a:gd name="connsiteX207" fmla="*/ 2791327 w 8085221"/>
              <a:gd name="connsiteY207" fmla="*/ 12945979 h 15135727"/>
              <a:gd name="connsiteX208" fmla="*/ 3031958 w 8085221"/>
              <a:gd name="connsiteY208" fmla="*/ 13090358 h 15135727"/>
              <a:gd name="connsiteX209" fmla="*/ 3056021 w 8085221"/>
              <a:gd name="connsiteY209" fmla="*/ 12753474 h 15135727"/>
              <a:gd name="connsiteX210" fmla="*/ 2887579 w 8085221"/>
              <a:gd name="connsiteY210" fmla="*/ 12777537 h 15135727"/>
              <a:gd name="connsiteX211" fmla="*/ 2815390 w 8085221"/>
              <a:gd name="connsiteY211" fmla="*/ 12777537 h 15135727"/>
              <a:gd name="connsiteX212" fmla="*/ 3176337 w 8085221"/>
              <a:gd name="connsiteY212" fmla="*/ 12368464 h 15135727"/>
              <a:gd name="connsiteX213" fmla="*/ 3104148 w 8085221"/>
              <a:gd name="connsiteY213" fmla="*/ 12320337 h 15135727"/>
              <a:gd name="connsiteX214" fmla="*/ 3104148 w 8085221"/>
              <a:gd name="connsiteY214" fmla="*/ 12320337 h 15135727"/>
              <a:gd name="connsiteX215" fmla="*/ 3007895 w 8085221"/>
              <a:gd name="connsiteY215" fmla="*/ 12079706 h 15135727"/>
              <a:gd name="connsiteX216" fmla="*/ 2911642 w 8085221"/>
              <a:gd name="connsiteY216" fmla="*/ 11935327 h 15135727"/>
              <a:gd name="connsiteX217" fmla="*/ 2863516 w 8085221"/>
              <a:gd name="connsiteY217" fmla="*/ 11694695 h 15135727"/>
              <a:gd name="connsiteX218" fmla="*/ 2911642 w 8085221"/>
              <a:gd name="connsiteY218" fmla="*/ 11454064 h 15135727"/>
              <a:gd name="connsiteX219" fmla="*/ 3056021 w 8085221"/>
              <a:gd name="connsiteY219" fmla="*/ 11454064 h 15135727"/>
              <a:gd name="connsiteX220" fmla="*/ 2983832 w 8085221"/>
              <a:gd name="connsiteY220" fmla="*/ 11381874 h 15135727"/>
              <a:gd name="connsiteX221" fmla="*/ 3031958 w 8085221"/>
              <a:gd name="connsiteY221" fmla="*/ 11285621 h 15135727"/>
              <a:gd name="connsiteX222" fmla="*/ 3007895 w 8085221"/>
              <a:gd name="connsiteY222" fmla="*/ 11189369 h 15135727"/>
              <a:gd name="connsiteX223" fmla="*/ 2887579 w 8085221"/>
              <a:gd name="connsiteY223" fmla="*/ 11141242 h 15135727"/>
              <a:gd name="connsiteX224" fmla="*/ 2887579 w 8085221"/>
              <a:gd name="connsiteY224" fmla="*/ 10972800 h 15135727"/>
              <a:gd name="connsiteX225" fmla="*/ 2887579 w 8085221"/>
              <a:gd name="connsiteY225" fmla="*/ 10924674 h 15135727"/>
              <a:gd name="connsiteX226" fmla="*/ 2767264 w 8085221"/>
              <a:gd name="connsiteY226" fmla="*/ 11020927 h 15135727"/>
              <a:gd name="connsiteX227" fmla="*/ 2743200 w 8085221"/>
              <a:gd name="connsiteY227" fmla="*/ 10924674 h 15135727"/>
              <a:gd name="connsiteX228" fmla="*/ 2550695 w 8085221"/>
              <a:gd name="connsiteY228" fmla="*/ 11020927 h 15135727"/>
              <a:gd name="connsiteX229" fmla="*/ 2526632 w 8085221"/>
              <a:gd name="connsiteY229" fmla="*/ 11117179 h 15135727"/>
              <a:gd name="connsiteX230" fmla="*/ 2334127 w 8085221"/>
              <a:gd name="connsiteY230" fmla="*/ 10996864 h 15135727"/>
              <a:gd name="connsiteX231" fmla="*/ 2358190 w 8085221"/>
              <a:gd name="connsiteY231" fmla="*/ 10732169 h 15135727"/>
              <a:gd name="connsiteX232" fmla="*/ 2334127 w 8085221"/>
              <a:gd name="connsiteY232" fmla="*/ 10587790 h 15135727"/>
              <a:gd name="connsiteX233" fmla="*/ 2406316 w 8085221"/>
              <a:gd name="connsiteY233" fmla="*/ 10491537 h 15135727"/>
              <a:gd name="connsiteX234" fmla="*/ 2598821 w 8085221"/>
              <a:gd name="connsiteY234" fmla="*/ 10684042 h 15135727"/>
              <a:gd name="connsiteX235" fmla="*/ 2767264 w 8085221"/>
              <a:gd name="connsiteY235" fmla="*/ 10684042 h 15135727"/>
              <a:gd name="connsiteX236" fmla="*/ 2646948 w 8085221"/>
              <a:gd name="connsiteY236" fmla="*/ 10515600 h 15135727"/>
              <a:gd name="connsiteX237" fmla="*/ 2815390 w 8085221"/>
              <a:gd name="connsiteY237" fmla="*/ 10395285 h 15135727"/>
              <a:gd name="connsiteX238" fmla="*/ 3080085 w 8085221"/>
              <a:gd name="connsiteY238" fmla="*/ 10419348 h 15135727"/>
              <a:gd name="connsiteX239" fmla="*/ 3248527 w 8085221"/>
              <a:gd name="connsiteY239" fmla="*/ 10539664 h 15135727"/>
              <a:gd name="connsiteX240" fmla="*/ 3320716 w 8085221"/>
              <a:gd name="connsiteY240" fmla="*/ 10659979 h 15135727"/>
              <a:gd name="connsiteX241" fmla="*/ 3465095 w 8085221"/>
              <a:gd name="connsiteY241" fmla="*/ 10659979 h 15135727"/>
              <a:gd name="connsiteX242" fmla="*/ 3441032 w 8085221"/>
              <a:gd name="connsiteY242" fmla="*/ 10491537 h 15135727"/>
              <a:gd name="connsiteX243" fmla="*/ 3392906 w 8085221"/>
              <a:gd name="connsiteY243" fmla="*/ 10250906 h 15135727"/>
              <a:gd name="connsiteX244" fmla="*/ 3152274 w 8085221"/>
              <a:gd name="connsiteY244" fmla="*/ 10250906 h 15135727"/>
              <a:gd name="connsiteX245" fmla="*/ 3176337 w 8085221"/>
              <a:gd name="connsiteY245" fmla="*/ 10178716 h 15135727"/>
              <a:gd name="connsiteX246" fmla="*/ 3104148 w 8085221"/>
              <a:gd name="connsiteY246" fmla="*/ 10154653 h 15135727"/>
              <a:gd name="connsiteX247" fmla="*/ 3007895 w 8085221"/>
              <a:gd name="connsiteY247" fmla="*/ 9962148 h 15135727"/>
              <a:gd name="connsiteX248" fmla="*/ 3176337 w 8085221"/>
              <a:gd name="connsiteY248" fmla="*/ 9889958 h 15135727"/>
              <a:gd name="connsiteX249" fmla="*/ 2959769 w 8085221"/>
              <a:gd name="connsiteY249" fmla="*/ 9504948 h 15135727"/>
              <a:gd name="connsiteX250" fmla="*/ 2791327 w 8085221"/>
              <a:gd name="connsiteY250" fmla="*/ 9456821 h 15135727"/>
              <a:gd name="connsiteX251" fmla="*/ 2574758 w 8085221"/>
              <a:gd name="connsiteY251" fmla="*/ 9336506 h 15135727"/>
              <a:gd name="connsiteX252" fmla="*/ 2550695 w 8085221"/>
              <a:gd name="connsiteY252" fmla="*/ 9071811 h 15135727"/>
              <a:gd name="connsiteX253" fmla="*/ 2695074 w 8085221"/>
              <a:gd name="connsiteY253" fmla="*/ 8999621 h 15135727"/>
              <a:gd name="connsiteX254" fmla="*/ 2622885 w 8085221"/>
              <a:gd name="connsiteY254" fmla="*/ 8975558 h 15135727"/>
              <a:gd name="connsiteX255" fmla="*/ 2430379 w 8085221"/>
              <a:gd name="connsiteY255" fmla="*/ 8999621 h 15135727"/>
              <a:gd name="connsiteX256" fmla="*/ 2261937 w 8085221"/>
              <a:gd name="connsiteY256" fmla="*/ 9168064 h 15135727"/>
              <a:gd name="connsiteX257" fmla="*/ 2237874 w 8085221"/>
              <a:gd name="connsiteY257" fmla="*/ 8999621 h 15135727"/>
              <a:gd name="connsiteX258" fmla="*/ 2117558 w 8085221"/>
              <a:gd name="connsiteY258" fmla="*/ 8975558 h 15135727"/>
              <a:gd name="connsiteX259" fmla="*/ 2045369 w 8085221"/>
              <a:gd name="connsiteY259" fmla="*/ 8783053 h 15135727"/>
              <a:gd name="connsiteX260" fmla="*/ 1852864 w 8085221"/>
              <a:gd name="connsiteY260" fmla="*/ 8758990 h 15135727"/>
              <a:gd name="connsiteX261" fmla="*/ 1636295 w 8085221"/>
              <a:gd name="connsiteY261" fmla="*/ 8927432 h 15135727"/>
              <a:gd name="connsiteX262" fmla="*/ 1588169 w 8085221"/>
              <a:gd name="connsiteY262" fmla="*/ 9023685 h 15135727"/>
              <a:gd name="connsiteX263" fmla="*/ 1515979 w 8085221"/>
              <a:gd name="connsiteY263" fmla="*/ 8879306 h 15135727"/>
              <a:gd name="connsiteX264" fmla="*/ 1347537 w 8085221"/>
              <a:gd name="connsiteY264" fmla="*/ 8879306 h 15135727"/>
              <a:gd name="connsiteX265" fmla="*/ 1347537 w 8085221"/>
              <a:gd name="connsiteY265" fmla="*/ 8710864 h 15135727"/>
              <a:gd name="connsiteX266" fmla="*/ 1106906 w 8085221"/>
              <a:gd name="connsiteY266" fmla="*/ 8783053 h 15135727"/>
              <a:gd name="connsiteX267" fmla="*/ 890337 w 8085221"/>
              <a:gd name="connsiteY267" fmla="*/ 8686800 h 15135727"/>
              <a:gd name="connsiteX268" fmla="*/ 649706 w 8085221"/>
              <a:gd name="connsiteY268" fmla="*/ 8662737 h 15135727"/>
              <a:gd name="connsiteX269" fmla="*/ 385011 w 8085221"/>
              <a:gd name="connsiteY269" fmla="*/ 8566485 h 15135727"/>
              <a:gd name="connsiteX270" fmla="*/ 577516 w 8085221"/>
              <a:gd name="connsiteY270" fmla="*/ 8373979 h 15135727"/>
              <a:gd name="connsiteX271" fmla="*/ 794085 w 8085221"/>
              <a:gd name="connsiteY271" fmla="*/ 8301790 h 15135727"/>
              <a:gd name="connsiteX272" fmla="*/ 745958 w 8085221"/>
              <a:gd name="connsiteY272" fmla="*/ 8133348 h 15135727"/>
              <a:gd name="connsiteX273" fmla="*/ 818148 w 8085221"/>
              <a:gd name="connsiteY273" fmla="*/ 7820527 h 15135727"/>
              <a:gd name="connsiteX274" fmla="*/ 697832 w 8085221"/>
              <a:gd name="connsiteY274" fmla="*/ 7820527 h 15135727"/>
              <a:gd name="connsiteX275" fmla="*/ 625642 w 8085221"/>
              <a:gd name="connsiteY275" fmla="*/ 7916779 h 15135727"/>
              <a:gd name="connsiteX276" fmla="*/ 457200 w 8085221"/>
              <a:gd name="connsiteY276" fmla="*/ 7820527 h 15135727"/>
              <a:gd name="connsiteX277" fmla="*/ 529390 w 8085221"/>
              <a:gd name="connsiteY277" fmla="*/ 7700211 h 15135727"/>
              <a:gd name="connsiteX278" fmla="*/ 938464 w 8085221"/>
              <a:gd name="connsiteY278" fmla="*/ 7676148 h 15135727"/>
              <a:gd name="connsiteX279" fmla="*/ 1058779 w 8085221"/>
              <a:gd name="connsiteY279" fmla="*/ 7459579 h 15135727"/>
              <a:gd name="connsiteX280" fmla="*/ 1203158 w 8085221"/>
              <a:gd name="connsiteY280" fmla="*/ 7603958 h 15135727"/>
              <a:gd name="connsiteX281" fmla="*/ 1299411 w 8085221"/>
              <a:gd name="connsiteY281" fmla="*/ 7555832 h 15135727"/>
              <a:gd name="connsiteX282" fmla="*/ 1443790 w 8085221"/>
              <a:gd name="connsiteY282" fmla="*/ 7507706 h 15135727"/>
              <a:gd name="connsiteX283" fmla="*/ 1684421 w 8085221"/>
              <a:gd name="connsiteY283" fmla="*/ 7603958 h 15135727"/>
              <a:gd name="connsiteX284" fmla="*/ 1684421 w 8085221"/>
              <a:gd name="connsiteY284" fmla="*/ 7603958 h 15135727"/>
              <a:gd name="connsiteX285" fmla="*/ 1540042 w 8085221"/>
              <a:gd name="connsiteY285" fmla="*/ 7363327 h 15135727"/>
              <a:gd name="connsiteX286" fmla="*/ 1299411 w 8085221"/>
              <a:gd name="connsiteY286" fmla="*/ 7315200 h 15135727"/>
              <a:gd name="connsiteX287" fmla="*/ 1130969 w 8085221"/>
              <a:gd name="connsiteY287" fmla="*/ 7339264 h 15135727"/>
              <a:gd name="connsiteX288" fmla="*/ 1034716 w 8085221"/>
              <a:gd name="connsiteY288" fmla="*/ 7315200 h 15135727"/>
              <a:gd name="connsiteX289" fmla="*/ 1155032 w 8085221"/>
              <a:gd name="connsiteY289" fmla="*/ 7050506 h 15135727"/>
              <a:gd name="connsiteX290" fmla="*/ 1155032 w 8085221"/>
              <a:gd name="connsiteY290" fmla="*/ 6930190 h 15135727"/>
              <a:gd name="connsiteX291" fmla="*/ 1155032 w 8085221"/>
              <a:gd name="connsiteY291" fmla="*/ 6761748 h 15135727"/>
              <a:gd name="connsiteX292" fmla="*/ 1203158 w 8085221"/>
              <a:gd name="connsiteY292" fmla="*/ 6617369 h 15135727"/>
              <a:gd name="connsiteX293" fmla="*/ 1371600 w 8085221"/>
              <a:gd name="connsiteY293" fmla="*/ 6472990 h 15135727"/>
              <a:gd name="connsiteX294" fmla="*/ 1443790 w 8085221"/>
              <a:gd name="connsiteY294" fmla="*/ 6328611 h 15135727"/>
              <a:gd name="connsiteX295" fmla="*/ 1419727 w 8085221"/>
              <a:gd name="connsiteY295" fmla="*/ 6208295 h 15135727"/>
              <a:gd name="connsiteX296" fmla="*/ 1275348 w 8085221"/>
              <a:gd name="connsiteY296" fmla="*/ 6304548 h 15135727"/>
              <a:gd name="connsiteX297" fmla="*/ 1323474 w 8085221"/>
              <a:gd name="connsiteY297" fmla="*/ 6015790 h 15135727"/>
              <a:gd name="connsiteX298" fmla="*/ 1540042 w 8085221"/>
              <a:gd name="connsiteY298" fmla="*/ 5871411 h 15135727"/>
              <a:gd name="connsiteX299" fmla="*/ 1540042 w 8085221"/>
              <a:gd name="connsiteY299" fmla="*/ 5751095 h 15135727"/>
              <a:gd name="connsiteX300" fmla="*/ 1395664 w 8085221"/>
              <a:gd name="connsiteY300" fmla="*/ 5799221 h 15135727"/>
              <a:gd name="connsiteX301" fmla="*/ 1179095 w 8085221"/>
              <a:gd name="connsiteY301" fmla="*/ 5799221 h 15135727"/>
              <a:gd name="connsiteX302" fmla="*/ 890337 w 8085221"/>
              <a:gd name="connsiteY302" fmla="*/ 5775158 h 15135727"/>
              <a:gd name="connsiteX303" fmla="*/ 697832 w 8085221"/>
              <a:gd name="connsiteY303" fmla="*/ 5606716 h 15135727"/>
              <a:gd name="connsiteX304" fmla="*/ 577516 w 8085221"/>
              <a:gd name="connsiteY304" fmla="*/ 5582653 h 15135727"/>
              <a:gd name="connsiteX305" fmla="*/ 697832 w 8085221"/>
              <a:gd name="connsiteY305" fmla="*/ 5775158 h 15135727"/>
              <a:gd name="connsiteX306" fmla="*/ 409074 w 8085221"/>
              <a:gd name="connsiteY306" fmla="*/ 5799221 h 15135727"/>
              <a:gd name="connsiteX307" fmla="*/ 168442 w 8085221"/>
              <a:gd name="connsiteY307" fmla="*/ 5702969 h 15135727"/>
              <a:gd name="connsiteX308" fmla="*/ 264695 w 8085221"/>
              <a:gd name="connsiteY308" fmla="*/ 5558590 h 15135727"/>
              <a:gd name="connsiteX309" fmla="*/ 144379 w 8085221"/>
              <a:gd name="connsiteY309" fmla="*/ 5510464 h 15135727"/>
              <a:gd name="connsiteX310" fmla="*/ 0 w 8085221"/>
              <a:gd name="connsiteY310" fmla="*/ 5462337 h 15135727"/>
              <a:gd name="connsiteX311" fmla="*/ 96253 w 8085221"/>
              <a:gd name="connsiteY31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49228 w 8085221"/>
              <a:gd name="connsiteY48" fmla="*/ 2239378 h 15135727"/>
              <a:gd name="connsiteX49" fmla="*/ 4884821 w 8085221"/>
              <a:gd name="connsiteY49" fmla="*/ 2093495 h 15135727"/>
              <a:gd name="connsiteX50" fmla="*/ 4764506 w 8085221"/>
              <a:gd name="connsiteY50" fmla="*/ 1900990 h 15135727"/>
              <a:gd name="connsiteX51" fmla="*/ 4764506 w 8085221"/>
              <a:gd name="connsiteY51" fmla="*/ 1804737 h 15135727"/>
              <a:gd name="connsiteX52" fmla="*/ 4957011 w 8085221"/>
              <a:gd name="connsiteY52" fmla="*/ 1564106 h 15135727"/>
              <a:gd name="connsiteX53" fmla="*/ 5221706 w 8085221"/>
              <a:gd name="connsiteY53" fmla="*/ 1588169 h 15135727"/>
              <a:gd name="connsiteX54" fmla="*/ 5486400 w 8085221"/>
              <a:gd name="connsiteY54" fmla="*/ 1684421 h 15135727"/>
              <a:gd name="connsiteX55" fmla="*/ 5799221 w 8085221"/>
              <a:gd name="connsiteY55" fmla="*/ 1684421 h 15135727"/>
              <a:gd name="connsiteX56" fmla="*/ 5871411 w 8085221"/>
              <a:gd name="connsiteY56" fmla="*/ 1443790 h 15135727"/>
              <a:gd name="connsiteX57" fmla="*/ 6087979 w 8085221"/>
              <a:gd name="connsiteY57" fmla="*/ 1395664 h 15135727"/>
              <a:gd name="connsiteX58" fmla="*/ 6087979 w 8085221"/>
              <a:gd name="connsiteY58" fmla="*/ 1082842 h 15135727"/>
              <a:gd name="connsiteX59" fmla="*/ 6424864 w 8085221"/>
              <a:gd name="connsiteY59" fmla="*/ 1058779 h 15135727"/>
              <a:gd name="connsiteX60" fmla="*/ 6665495 w 8085221"/>
              <a:gd name="connsiteY60" fmla="*/ 721895 h 15135727"/>
              <a:gd name="connsiteX61" fmla="*/ 6761748 w 8085221"/>
              <a:gd name="connsiteY61" fmla="*/ 649706 h 15135727"/>
              <a:gd name="connsiteX62" fmla="*/ 6737685 w 8085221"/>
              <a:gd name="connsiteY62" fmla="*/ 505327 h 15135727"/>
              <a:gd name="connsiteX63" fmla="*/ 6858000 w 8085221"/>
              <a:gd name="connsiteY63" fmla="*/ 360948 h 15135727"/>
              <a:gd name="connsiteX64" fmla="*/ 6761748 w 8085221"/>
              <a:gd name="connsiteY64" fmla="*/ 120316 h 15135727"/>
              <a:gd name="connsiteX65" fmla="*/ 7194885 w 8085221"/>
              <a:gd name="connsiteY65" fmla="*/ 0 h 15135727"/>
              <a:gd name="connsiteX66" fmla="*/ 7267074 w 8085221"/>
              <a:gd name="connsiteY66" fmla="*/ 120316 h 15135727"/>
              <a:gd name="connsiteX67" fmla="*/ 7267074 w 8085221"/>
              <a:gd name="connsiteY67" fmla="*/ 120316 h 15135727"/>
              <a:gd name="connsiteX68" fmla="*/ 7339264 w 8085221"/>
              <a:gd name="connsiteY68" fmla="*/ 360948 h 15135727"/>
              <a:gd name="connsiteX69" fmla="*/ 7628021 w 8085221"/>
              <a:gd name="connsiteY69" fmla="*/ 433137 h 15135727"/>
              <a:gd name="connsiteX70" fmla="*/ 7796464 w 8085221"/>
              <a:gd name="connsiteY70" fmla="*/ 649706 h 15135727"/>
              <a:gd name="connsiteX71" fmla="*/ 8085221 w 8085221"/>
              <a:gd name="connsiteY71" fmla="*/ 914400 h 15135727"/>
              <a:gd name="connsiteX72" fmla="*/ 7988969 w 8085221"/>
              <a:gd name="connsiteY72" fmla="*/ 1203158 h 15135727"/>
              <a:gd name="connsiteX73" fmla="*/ 7844590 w 8085221"/>
              <a:gd name="connsiteY73" fmla="*/ 1058779 h 15135727"/>
              <a:gd name="connsiteX74" fmla="*/ 7483642 w 8085221"/>
              <a:gd name="connsiteY74" fmla="*/ 1371600 h 15135727"/>
              <a:gd name="connsiteX75" fmla="*/ 7267074 w 8085221"/>
              <a:gd name="connsiteY75" fmla="*/ 1395664 h 15135727"/>
              <a:gd name="connsiteX76" fmla="*/ 7243011 w 8085221"/>
              <a:gd name="connsiteY76" fmla="*/ 1588169 h 15135727"/>
              <a:gd name="connsiteX77" fmla="*/ 6978316 w 8085221"/>
              <a:gd name="connsiteY77" fmla="*/ 1732548 h 15135727"/>
              <a:gd name="connsiteX78" fmla="*/ 6737685 w 8085221"/>
              <a:gd name="connsiteY78" fmla="*/ 2093495 h 15135727"/>
              <a:gd name="connsiteX79" fmla="*/ 6737685 w 8085221"/>
              <a:gd name="connsiteY79" fmla="*/ 2382253 h 15135727"/>
              <a:gd name="connsiteX80" fmla="*/ 6665495 w 8085221"/>
              <a:gd name="connsiteY80" fmla="*/ 2430379 h 15135727"/>
              <a:gd name="connsiteX81" fmla="*/ 6906127 w 8085221"/>
              <a:gd name="connsiteY81" fmla="*/ 2646948 h 15135727"/>
              <a:gd name="connsiteX82" fmla="*/ 6906127 w 8085221"/>
              <a:gd name="connsiteY82" fmla="*/ 2983832 h 15135727"/>
              <a:gd name="connsiteX83" fmla="*/ 6906127 w 8085221"/>
              <a:gd name="connsiteY83" fmla="*/ 3104148 h 15135727"/>
              <a:gd name="connsiteX84" fmla="*/ 6833937 w 8085221"/>
              <a:gd name="connsiteY84" fmla="*/ 3368842 h 15135727"/>
              <a:gd name="connsiteX85" fmla="*/ 6906127 w 8085221"/>
              <a:gd name="connsiteY85" fmla="*/ 3489158 h 15135727"/>
              <a:gd name="connsiteX86" fmla="*/ 6641432 w 8085221"/>
              <a:gd name="connsiteY86" fmla="*/ 3705727 h 15135727"/>
              <a:gd name="connsiteX87" fmla="*/ 6737685 w 8085221"/>
              <a:gd name="connsiteY87" fmla="*/ 3729790 h 15135727"/>
              <a:gd name="connsiteX88" fmla="*/ 6545179 w 8085221"/>
              <a:gd name="connsiteY88" fmla="*/ 3826042 h 15135727"/>
              <a:gd name="connsiteX89" fmla="*/ 6328611 w 8085221"/>
              <a:gd name="connsiteY89" fmla="*/ 3753853 h 15135727"/>
              <a:gd name="connsiteX90" fmla="*/ 6184232 w 8085221"/>
              <a:gd name="connsiteY90" fmla="*/ 3850106 h 15135727"/>
              <a:gd name="connsiteX91" fmla="*/ 6184232 w 8085221"/>
              <a:gd name="connsiteY91" fmla="*/ 3946358 h 15135727"/>
              <a:gd name="connsiteX92" fmla="*/ 6136106 w 8085221"/>
              <a:gd name="connsiteY92" fmla="*/ 4235116 h 15135727"/>
              <a:gd name="connsiteX93" fmla="*/ 5919537 w 8085221"/>
              <a:gd name="connsiteY93" fmla="*/ 4403558 h 15135727"/>
              <a:gd name="connsiteX94" fmla="*/ 5775158 w 8085221"/>
              <a:gd name="connsiteY94" fmla="*/ 4451685 h 15135727"/>
              <a:gd name="connsiteX95" fmla="*/ 5630779 w 8085221"/>
              <a:gd name="connsiteY95" fmla="*/ 4547937 h 15135727"/>
              <a:gd name="connsiteX96" fmla="*/ 5510464 w 8085221"/>
              <a:gd name="connsiteY96" fmla="*/ 4620127 h 15135727"/>
              <a:gd name="connsiteX97" fmla="*/ 5510464 w 8085221"/>
              <a:gd name="connsiteY97" fmla="*/ 4812632 h 15135727"/>
              <a:gd name="connsiteX98" fmla="*/ 5317958 w 8085221"/>
              <a:gd name="connsiteY98" fmla="*/ 4981074 h 15135727"/>
              <a:gd name="connsiteX99" fmla="*/ 5005137 w 8085221"/>
              <a:gd name="connsiteY99" fmla="*/ 5149516 h 15135727"/>
              <a:gd name="connsiteX100" fmla="*/ 4692316 w 8085221"/>
              <a:gd name="connsiteY100" fmla="*/ 5149516 h 15135727"/>
              <a:gd name="connsiteX101" fmla="*/ 4523874 w 8085221"/>
              <a:gd name="connsiteY101" fmla="*/ 5366085 h 15135727"/>
              <a:gd name="connsiteX102" fmla="*/ 4211053 w 8085221"/>
              <a:gd name="connsiteY102" fmla="*/ 5414211 h 15135727"/>
              <a:gd name="connsiteX103" fmla="*/ 4114800 w 8085221"/>
              <a:gd name="connsiteY103" fmla="*/ 5390148 h 15135727"/>
              <a:gd name="connsiteX104" fmla="*/ 4018548 w 8085221"/>
              <a:gd name="connsiteY104" fmla="*/ 5630779 h 15135727"/>
              <a:gd name="connsiteX105" fmla="*/ 4090737 w 8085221"/>
              <a:gd name="connsiteY105" fmla="*/ 5871411 h 15135727"/>
              <a:gd name="connsiteX106" fmla="*/ 4090737 w 8085221"/>
              <a:gd name="connsiteY106" fmla="*/ 6184232 h 15135727"/>
              <a:gd name="connsiteX107" fmla="*/ 4186990 w 8085221"/>
              <a:gd name="connsiteY107" fmla="*/ 6472990 h 15135727"/>
              <a:gd name="connsiteX108" fmla="*/ 4042611 w 8085221"/>
              <a:gd name="connsiteY108" fmla="*/ 6352674 h 15135727"/>
              <a:gd name="connsiteX109" fmla="*/ 3946358 w 8085221"/>
              <a:gd name="connsiteY109" fmla="*/ 6376737 h 15135727"/>
              <a:gd name="connsiteX110" fmla="*/ 4114800 w 8085221"/>
              <a:gd name="connsiteY110" fmla="*/ 6641432 h 15135727"/>
              <a:gd name="connsiteX111" fmla="*/ 4451685 w 8085221"/>
              <a:gd name="connsiteY111" fmla="*/ 6737685 h 15135727"/>
              <a:gd name="connsiteX112" fmla="*/ 4620127 w 8085221"/>
              <a:gd name="connsiteY112" fmla="*/ 6978316 h 15135727"/>
              <a:gd name="connsiteX113" fmla="*/ 4740442 w 8085221"/>
              <a:gd name="connsiteY113" fmla="*/ 7170821 h 15135727"/>
              <a:gd name="connsiteX114" fmla="*/ 5077327 w 8085221"/>
              <a:gd name="connsiteY114" fmla="*/ 7387390 h 15135727"/>
              <a:gd name="connsiteX115" fmla="*/ 5125453 w 8085221"/>
              <a:gd name="connsiteY115" fmla="*/ 7603958 h 15135727"/>
              <a:gd name="connsiteX116" fmla="*/ 5197642 w 8085221"/>
              <a:gd name="connsiteY116" fmla="*/ 7796464 h 15135727"/>
              <a:gd name="connsiteX117" fmla="*/ 5486400 w 8085221"/>
              <a:gd name="connsiteY117" fmla="*/ 7964906 h 15135727"/>
              <a:gd name="connsiteX118" fmla="*/ 5486400 w 8085221"/>
              <a:gd name="connsiteY118" fmla="*/ 8349916 h 15135727"/>
              <a:gd name="connsiteX119" fmla="*/ 5678906 w 8085221"/>
              <a:gd name="connsiteY119" fmla="*/ 8614611 h 15135727"/>
              <a:gd name="connsiteX120" fmla="*/ 5919537 w 8085221"/>
              <a:gd name="connsiteY120" fmla="*/ 9071811 h 15135727"/>
              <a:gd name="connsiteX121" fmla="*/ 6160169 w 8085221"/>
              <a:gd name="connsiteY121" fmla="*/ 9336506 h 15135727"/>
              <a:gd name="connsiteX122" fmla="*/ 6280485 w 8085221"/>
              <a:gd name="connsiteY122" fmla="*/ 9601200 h 15135727"/>
              <a:gd name="connsiteX123" fmla="*/ 6400800 w 8085221"/>
              <a:gd name="connsiteY123" fmla="*/ 9793706 h 15135727"/>
              <a:gd name="connsiteX124" fmla="*/ 6569242 w 8085221"/>
              <a:gd name="connsiteY124" fmla="*/ 10058400 h 15135727"/>
              <a:gd name="connsiteX125" fmla="*/ 6713621 w 8085221"/>
              <a:gd name="connsiteY125" fmla="*/ 10106527 h 15135727"/>
              <a:gd name="connsiteX126" fmla="*/ 6545179 w 8085221"/>
              <a:gd name="connsiteY126" fmla="*/ 10202779 h 15135727"/>
              <a:gd name="connsiteX127" fmla="*/ 6569242 w 8085221"/>
              <a:gd name="connsiteY127" fmla="*/ 10443411 h 15135727"/>
              <a:gd name="connsiteX128" fmla="*/ 6593306 w 8085221"/>
              <a:gd name="connsiteY128" fmla="*/ 10708106 h 15135727"/>
              <a:gd name="connsiteX129" fmla="*/ 6761748 w 8085221"/>
              <a:gd name="connsiteY129" fmla="*/ 10924674 h 15135727"/>
              <a:gd name="connsiteX130" fmla="*/ 6641432 w 8085221"/>
              <a:gd name="connsiteY130" fmla="*/ 11093116 h 15135727"/>
              <a:gd name="connsiteX131" fmla="*/ 6713621 w 8085221"/>
              <a:gd name="connsiteY131" fmla="*/ 11261558 h 15135727"/>
              <a:gd name="connsiteX132" fmla="*/ 6737685 w 8085221"/>
              <a:gd name="connsiteY132" fmla="*/ 11526253 h 15135727"/>
              <a:gd name="connsiteX133" fmla="*/ 6617369 w 8085221"/>
              <a:gd name="connsiteY133" fmla="*/ 11839074 h 15135727"/>
              <a:gd name="connsiteX134" fmla="*/ 6617369 w 8085221"/>
              <a:gd name="connsiteY134" fmla="*/ 12031579 h 15135727"/>
              <a:gd name="connsiteX135" fmla="*/ 6641432 w 8085221"/>
              <a:gd name="connsiteY135" fmla="*/ 12127832 h 15135727"/>
              <a:gd name="connsiteX136" fmla="*/ 6761748 w 8085221"/>
              <a:gd name="connsiteY136" fmla="*/ 12031579 h 15135727"/>
              <a:gd name="connsiteX137" fmla="*/ 6761748 w 8085221"/>
              <a:gd name="connsiteY137" fmla="*/ 12296274 h 15135727"/>
              <a:gd name="connsiteX138" fmla="*/ 6689558 w 8085221"/>
              <a:gd name="connsiteY138" fmla="*/ 12512842 h 15135727"/>
              <a:gd name="connsiteX139" fmla="*/ 6785811 w 8085221"/>
              <a:gd name="connsiteY139" fmla="*/ 12777537 h 15135727"/>
              <a:gd name="connsiteX140" fmla="*/ 6569242 w 8085221"/>
              <a:gd name="connsiteY140" fmla="*/ 12873790 h 15135727"/>
              <a:gd name="connsiteX141" fmla="*/ 6545179 w 8085221"/>
              <a:gd name="connsiteY141" fmla="*/ 13090358 h 15135727"/>
              <a:gd name="connsiteX142" fmla="*/ 6448927 w 8085221"/>
              <a:gd name="connsiteY142" fmla="*/ 13355053 h 15135727"/>
              <a:gd name="connsiteX143" fmla="*/ 6256421 w 8085221"/>
              <a:gd name="connsiteY143" fmla="*/ 13571621 h 15135727"/>
              <a:gd name="connsiteX144" fmla="*/ 6087979 w 8085221"/>
              <a:gd name="connsiteY144" fmla="*/ 13667874 h 15135727"/>
              <a:gd name="connsiteX145" fmla="*/ 5943600 w 8085221"/>
              <a:gd name="connsiteY145" fmla="*/ 13716000 h 15135727"/>
              <a:gd name="connsiteX146" fmla="*/ 5702969 w 8085221"/>
              <a:gd name="connsiteY146" fmla="*/ 13667874 h 15135727"/>
              <a:gd name="connsiteX147" fmla="*/ 5582653 w 8085221"/>
              <a:gd name="connsiteY147" fmla="*/ 13691937 h 15135727"/>
              <a:gd name="connsiteX148" fmla="*/ 5727032 w 8085221"/>
              <a:gd name="connsiteY148" fmla="*/ 13836316 h 15135727"/>
              <a:gd name="connsiteX149" fmla="*/ 5582653 w 8085221"/>
              <a:gd name="connsiteY149" fmla="*/ 14052885 h 15135727"/>
              <a:gd name="connsiteX150" fmla="*/ 5462337 w 8085221"/>
              <a:gd name="connsiteY150" fmla="*/ 14149137 h 15135727"/>
              <a:gd name="connsiteX151" fmla="*/ 5342021 w 8085221"/>
              <a:gd name="connsiteY151" fmla="*/ 14004758 h 15135727"/>
              <a:gd name="connsiteX152" fmla="*/ 5245769 w 8085221"/>
              <a:gd name="connsiteY152" fmla="*/ 14004758 h 15135727"/>
              <a:gd name="connsiteX153" fmla="*/ 5245769 w 8085221"/>
              <a:gd name="connsiteY153" fmla="*/ 13956632 h 15135727"/>
              <a:gd name="connsiteX154" fmla="*/ 5101390 w 8085221"/>
              <a:gd name="connsiteY154" fmla="*/ 13956632 h 15135727"/>
              <a:gd name="connsiteX155" fmla="*/ 4981074 w 8085221"/>
              <a:gd name="connsiteY155" fmla="*/ 13860379 h 15135727"/>
              <a:gd name="connsiteX156" fmla="*/ 4740442 w 8085221"/>
              <a:gd name="connsiteY156" fmla="*/ 13908506 h 15135727"/>
              <a:gd name="connsiteX157" fmla="*/ 4475748 w 8085221"/>
              <a:gd name="connsiteY157" fmla="*/ 13956632 h 15135727"/>
              <a:gd name="connsiteX158" fmla="*/ 4379495 w 8085221"/>
              <a:gd name="connsiteY158" fmla="*/ 14028821 h 15135727"/>
              <a:gd name="connsiteX159" fmla="*/ 4403558 w 8085221"/>
              <a:gd name="connsiteY159" fmla="*/ 14197264 h 15135727"/>
              <a:gd name="connsiteX160" fmla="*/ 4572000 w 8085221"/>
              <a:gd name="connsiteY160" fmla="*/ 14149137 h 15135727"/>
              <a:gd name="connsiteX161" fmla="*/ 4523874 w 8085221"/>
              <a:gd name="connsiteY161" fmla="*/ 14558211 h 15135727"/>
              <a:gd name="connsiteX162" fmla="*/ 4403558 w 8085221"/>
              <a:gd name="connsiteY162" fmla="*/ 14437895 h 15135727"/>
              <a:gd name="connsiteX163" fmla="*/ 4403558 w 8085221"/>
              <a:gd name="connsiteY163" fmla="*/ 14437895 h 15135727"/>
              <a:gd name="connsiteX164" fmla="*/ 4283242 w 8085221"/>
              <a:gd name="connsiteY164" fmla="*/ 14245390 h 15135727"/>
              <a:gd name="connsiteX165" fmla="*/ 4235116 w 8085221"/>
              <a:gd name="connsiteY165" fmla="*/ 14341642 h 15135727"/>
              <a:gd name="connsiteX166" fmla="*/ 4162927 w 8085221"/>
              <a:gd name="connsiteY166" fmla="*/ 14389769 h 15135727"/>
              <a:gd name="connsiteX167" fmla="*/ 4162927 w 8085221"/>
              <a:gd name="connsiteY167" fmla="*/ 14389769 h 15135727"/>
              <a:gd name="connsiteX168" fmla="*/ 3922295 w 8085221"/>
              <a:gd name="connsiteY168" fmla="*/ 14245390 h 15135727"/>
              <a:gd name="connsiteX169" fmla="*/ 3801979 w 8085221"/>
              <a:gd name="connsiteY169" fmla="*/ 14293516 h 15135727"/>
              <a:gd name="connsiteX170" fmla="*/ 3681664 w 8085221"/>
              <a:gd name="connsiteY170" fmla="*/ 14389769 h 15135727"/>
              <a:gd name="connsiteX171" fmla="*/ 3657600 w 8085221"/>
              <a:gd name="connsiteY171" fmla="*/ 14654464 h 15135727"/>
              <a:gd name="connsiteX172" fmla="*/ 3513221 w 8085221"/>
              <a:gd name="connsiteY172" fmla="*/ 14726653 h 15135727"/>
              <a:gd name="connsiteX173" fmla="*/ 3513221 w 8085221"/>
              <a:gd name="connsiteY173" fmla="*/ 14871032 h 15135727"/>
              <a:gd name="connsiteX174" fmla="*/ 3633537 w 8085221"/>
              <a:gd name="connsiteY174" fmla="*/ 14967285 h 15135727"/>
              <a:gd name="connsiteX175" fmla="*/ 3609474 w 8085221"/>
              <a:gd name="connsiteY175" fmla="*/ 15087600 h 15135727"/>
              <a:gd name="connsiteX176" fmla="*/ 3441032 w 8085221"/>
              <a:gd name="connsiteY176" fmla="*/ 15039474 h 15135727"/>
              <a:gd name="connsiteX177" fmla="*/ 3272590 w 8085221"/>
              <a:gd name="connsiteY177" fmla="*/ 15063537 h 15135727"/>
              <a:gd name="connsiteX178" fmla="*/ 3248527 w 8085221"/>
              <a:gd name="connsiteY178" fmla="*/ 14895095 h 15135727"/>
              <a:gd name="connsiteX179" fmla="*/ 3128211 w 8085221"/>
              <a:gd name="connsiteY179" fmla="*/ 14919158 h 15135727"/>
              <a:gd name="connsiteX180" fmla="*/ 2959769 w 8085221"/>
              <a:gd name="connsiteY180" fmla="*/ 15135727 h 15135727"/>
              <a:gd name="connsiteX181" fmla="*/ 2935706 w 8085221"/>
              <a:gd name="connsiteY181" fmla="*/ 14895095 h 15135727"/>
              <a:gd name="connsiteX182" fmla="*/ 2791327 w 8085221"/>
              <a:gd name="connsiteY182" fmla="*/ 14943221 h 15135727"/>
              <a:gd name="connsiteX183" fmla="*/ 2671011 w 8085221"/>
              <a:gd name="connsiteY183" fmla="*/ 15039474 h 15135727"/>
              <a:gd name="connsiteX184" fmla="*/ 2430379 w 8085221"/>
              <a:gd name="connsiteY184" fmla="*/ 15087600 h 15135727"/>
              <a:gd name="connsiteX185" fmla="*/ 2237874 w 8085221"/>
              <a:gd name="connsiteY185" fmla="*/ 15039474 h 15135727"/>
              <a:gd name="connsiteX186" fmla="*/ 2622885 w 8085221"/>
              <a:gd name="connsiteY186" fmla="*/ 14846969 h 15135727"/>
              <a:gd name="connsiteX187" fmla="*/ 2887579 w 8085221"/>
              <a:gd name="connsiteY187" fmla="*/ 14774779 h 15135727"/>
              <a:gd name="connsiteX188" fmla="*/ 2839453 w 8085221"/>
              <a:gd name="connsiteY188" fmla="*/ 14582274 h 15135727"/>
              <a:gd name="connsiteX189" fmla="*/ 2935706 w 8085221"/>
              <a:gd name="connsiteY189" fmla="*/ 14510085 h 15135727"/>
              <a:gd name="connsiteX190" fmla="*/ 2935706 w 8085221"/>
              <a:gd name="connsiteY190" fmla="*/ 14510085 h 15135727"/>
              <a:gd name="connsiteX191" fmla="*/ 3080085 w 8085221"/>
              <a:gd name="connsiteY191" fmla="*/ 14413832 h 15135727"/>
              <a:gd name="connsiteX192" fmla="*/ 3152274 w 8085221"/>
              <a:gd name="connsiteY192" fmla="*/ 14341642 h 15135727"/>
              <a:gd name="connsiteX193" fmla="*/ 3080085 w 8085221"/>
              <a:gd name="connsiteY193" fmla="*/ 14269453 h 15135727"/>
              <a:gd name="connsiteX194" fmla="*/ 3152274 w 8085221"/>
              <a:gd name="connsiteY194" fmla="*/ 14197264 h 15135727"/>
              <a:gd name="connsiteX195" fmla="*/ 3152274 w 8085221"/>
              <a:gd name="connsiteY195" fmla="*/ 14052885 h 15135727"/>
              <a:gd name="connsiteX196" fmla="*/ 3080085 w 8085221"/>
              <a:gd name="connsiteY196" fmla="*/ 13980695 h 15135727"/>
              <a:gd name="connsiteX197" fmla="*/ 3056021 w 8085221"/>
              <a:gd name="connsiteY197" fmla="*/ 14076948 h 15135727"/>
              <a:gd name="connsiteX198" fmla="*/ 2935706 w 8085221"/>
              <a:gd name="connsiteY198" fmla="*/ 14076948 h 15135727"/>
              <a:gd name="connsiteX199" fmla="*/ 2863516 w 8085221"/>
              <a:gd name="connsiteY199" fmla="*/ 14125074 h 15135727"/>
              <a:gd name="connsiteX200" fmla="*/ 2719137 w 8085221"/>
              <a:gd name="connsiteY200" fmla="*/ 14197264 h 15135727"/>
              <a:gd name="connsiteX201" fmla="*/ 2646948 w 8085221"/>
              <a:gd name="connsiteY201" fmla="*/ 14197264 h 15135727"/>
              <a:gd name="connsiteX202" fmla="*/ 2598821 w 8085221"/>
              <a:gd name="connsiteY202" fmla="*/ 14125074 h 15135727"/>
              <a:gd name="connsiteX203" fmla="*/ 2430379 w 8085221"/>
              <a:gd name="connsiteY203" fmla="*/ 13836316 h 15135727"/>
              <a:gd name="connsiteX204" fmla="*/ 2646948 w 8085221"/>
              <a:gd name="connsiteY204" fmla="*/ 13812253 h 15135727"/>
              <a:gd name="connsiteX205" fmla="*/ 2502569 w 8085221"/>
              <a:gd name="connsiteY205" fmla="*/ 13475369 h 15135727"/>
              <a:gd name="connsiteX206" fmla="*/ 2550695 w 8085221"/>
              <a:gd name="connsiteY206" fmla="*/ 13186611 h 15135727"/>
              <a:gd name="connsiteX207" fmla="*/ 2719137 w 8085221"/>
              <a:gd name="connsiteY207" fmla="*/ 13042232 h 15135727"/>
              <a:gd name="connsiteX208" fmla="*/ 2791327 w 8085221"/>
              <a:gd name="connsiteY208" fmla="*/ 12945979 h 15135727"/>
              <a:gd name="connsiteX209" fmla="*/ 3031958 w 8085221"/>
              <a:gd name="connsiteY209" fmla="*/ 13090358 h 15135727"/>
              <a:gd name="connsiteX210" fmla="*/ 3056021 w 8085221"/>
              <a:gd name="connsiteY210" fmla="*/ 12753474 h 15135727"/>
              <a:gd name="connsiteX211" fmla="*/ 2887579 w 8085221"/>
              <a:gd name="connsiteY211" fmla="*/ 12777537 h 15135727"/>
              <a:gd name="connsiteX212" fmla="*/ 2815390 w 8085221"/>
              <a:gd name="connsiteY212" fmla="*/ 12777537 h 15135727"/>
              <a:gd name="connsiteX213" fmla="*/ 3176337 w 8085221"/>
              <a:gd name="connsiteY213" fmla="*/ 12368464 h 15135727"/>
              <a:gd name="connsiteX214" fmla="*/ 3104148 w 8085221"/>
              <a:gd name="connsiteY214" fmla="*/ 12320337 h 15135727"/>
              <a:gd name="connsiteX215" fmla="*/ 3104148 w 8085221"/>
              <a:gd name="connsiteY215" fmla="*/ 12320337 h 15135727"/>
              <a:gd name="connsiteX216" fmla="*/ 3007895 w 8085221"/>
              <a:gd name="connsiteY216" fmla="*/ 12079706 h 15135727"/>
              <a:gd name="connsiteX217" fmla="*/ 2911642 w 8085221"/>
              <a:gd name="connsiteY217" fmla="*/ 11935327 h 15135727"/>
              <a:gd name="connsiteX218" fmla="*/ 2863516 w 8085221"/>
              <a:gd name="connsiteY218" fmla="*/ 11694695 h 15135727"/>
              <a:gd name="connsiteX219" fmla="*/ 2911642 w 8085221"/>
              <a:gd name="connsiteY219" fmla="*/ 11454064 h 15135727"/>
              <a:gd name="connsiteX220" fmla="*/ 3056021 w 8085221"/>
              <a:gd name="connsiteY220" fmla="*/ 11454064 h 15135727"/>
              <a:gd name="connsiteX221" fmla="*/ 2983832 w 8085221"/>
              <a:gd name="connsiteY221" fmla="*/ 11381874 h 15135727"/>
              <a:gd name="connsiteX222" fmla="*/ 3031958 w 8085221"/>
              <a:gd name="connsiteY222" fmla="*/ 11285621 h 15135727"/>
              <a:gd name="connsiteX223" fmla="*/ 3007895 w 8085221"/>
              <a:gd name="connsiteY223" fmla="*/ 11189369 h 15135727"/>
              <a:gd name="connsiteX224" fmla="*/ 2887579 w 8085221"/>
              <a:gd name="connsiteY224" fmla="*/ 11141242 h 15135727"/>
              <a:gd name="connsiteX225" fmla="*/ 2887579 w 8085221"/>
              <a:gd name="connsiteY225" fmla="*/ 10972800 h 15135727"/>
              <a:gd name="connsiteX226" fmla="*/ 2887579 w 8085221"/>
              <a:gd name="connsiteY226" fmla="*/ 10924674 h 15135727"/>
              <a:gd name="connsiteX227" fmla="*/ 2767264 w 8085221"/>
              <a:gd name="connsiteY227" fmla="*/ 11020927 h 15135727"/>
              <a:gd name="connsiteX228" fmla="*/ 2743200 w 8085221"/>
              <a:gd name="connsiteY228" fmla="*/ 10924674 h 15135727"/>
              <a:gd name="connsiteX229" fmla="*/ 2550695 w 8085221"/>
              <a:gd name="connsiteY229" fmla="*/ 11020927 h 15135727"/>
              <a:gd name="connsiteX230" fmla="*/ 2526632 w 8085221"/>
              <a:gd name="connsiteY230" fmla="*/ 11117179 h 15135727"/>
              <a:gd name="connsiteX231" fmla="*/ 2334127 w 8085221"/>
              <a:gd name="connsiteY231" fmla="*/ 10996864 h 15135727"/>
              <a:gd name="connsiteX232" fmla="*/ 2358190 w 8085221"/>
              <a:gd name="connsiteY232" fmla="*/ 10732169 h 15135727"/>
              <a:gd name="connsiteX233" fmla="*/ 2334127 w 8085221"/>
              <a:gd name="connsiteY233" fmla="*/ 10587790 h 15135727"/>
              <a:gd name="connsiteX234" fmla="*/ 2406316 w 8085221"/>
              <a:gd name="connsiteY234" fmla="*/ 10491537 h 15135727"/>
              <a:gd name="connsiteX235" fmla="*/ 2598821 w 8085221"/>
              <a:gd name="connsiteY235" fmla="*/ 10684042 h 15135727"/>
              <a:gd name="connsiteX236" fmla="*/ 2767264 w 8085221"/>
              <a:gd name="connsiteY236" fmla="*/ 10684042 h 15135727"/>
              <a:gd name="connsiteX237" fmla="*/ 2646948 w 8085221"/>
              <a:gd name="connsiteY237" fmla="*/ 10515600 h 15135727"/>
              <a:gd name="connsiteX238" fmla="*/ 2815390 w 8085221"/>
              <a:gd name="connsiteY238" fmla="*/ 10395285 h 15135727"/>
              <a:gd name="connsiteX239" fmla="*/ 3080085 w 8085221"/>
              <a:gd name="connsiteY239" fmla="*/ 10419348 h 15135727"/>
              <a:gd name="connsiteX240" fmla="*/ 3248527 w 8085221"/>
              <a:gd name="connsiteY240" fmla="*/ 10539664 h 15135727"/>
              <a:gd name="connsiteX241" fmla="*/ 3320716 w 8085221"/>
              <a:gd name="connsiteY241" fmla="*/ 10659979 h 15135727"/>
              <a:gd name="connsiteX242" fmla="*/ 3465095 w 8085221"/>
              <a:gd name="connsiteY242" fmla="*/ 10659979 h 15135727"/>
              <a:gd name="connsiteX243" fmla="*/ 3441032 w 8085221"/>
              <a:gd name="connsiteY243" fmla="*/ 10491537 h 15135727"/>
              <a:gd name="connsiteX244" fmla="*/ 3392906 w 8085221"/>
              <a:gd name="connsiteY244" fmla="*/ 10250906 h 15135727"/>
              <a:gd name="connsiteX245" fmla="*/ 3152274 w 8085221"/>
              <a:gd name="connsiteY245" fmla="*/ 10250906 h 15135727"/>
              <a:gd name="connsiteX246" fmla="*/ 3176337 w 8085221"/>
              <a:gd name="connsiteY246" fmla="*/ 10178716 h 15135727"/>
              <a:gd name="connsiteX247" fmla="*/ 3104148 w 8085221"/>
              <a:gd name="connsiteY247" fmla="*/ 10154653 h 15135727"/>
              <a:gd name="connsiteX248" fmla="*/ 3007895 w 8085221"/>
              <a:gd name="connsiteY248" fmla="*/ 9962148 h 15135727"/>
              <a:gd name="connsiteX249" fmla="*/ 3176337 w 8085221"/>
              <a:gd name="connsiteY249" fmla="*/ 9889958 h 15135727"/>
              <a:gd name="connsiteX250" fmla="*/ 2959769 w 8085221"/>
              <a:gd name="connsiteY250" fmla="*/ 9504948 h 15135727"/>
              <a:gd name="connsiteX251" fmla="*/ 2791327 w 8085221"/>
              <a:gd name="connsiteY251" fmla="*/ 9456821 h 15135727"/>
              <a:gd name="connsiteX252" fmla="*/ 2574758 w 8085221"/>
              <a:gd name="connsiteY252" fmla="*/ 9336506 h 15135727"/>
              <a:gd name="connsiteX253" fmla="*/ 2550695 w 8085221"/>
              <a:gd name="connsiteY253" fmla="*/ 9071811 h 15135727"/>
              <a:gd name="connsiteX254" fmla="*/ 2695074 w 8085221"/>
              <a:gd name="connsiteY254" fmla="*/ 8999621 h 15135727"/>
              <a:gd name="connsiteX255" fmla="*/ 2622885 w 8085221"/>
              <a:gd name="connsiteY255" fmla="*/ 8975558 h 15135727"/>
              <a:gd name="connsiteX256" fmla="*/ 2430379 w 8085221"/>
              <a:gd name="connsiteY256" fmla="*/ 8999621 h 15135727"/>
              <a:gd name="connsiteX257" fmla="*/ 2261937 w 8085221"/>
              <a:gd name="connsiteY257" fmla="*/ 9168064 h 15135727"/>
              <a:gd name="connsiteX258" fmla="*/ 2237874 w 8085221"/>
              <a:gd name="connsiteY258" fmla="*/ 8999621 h 15135727"/>
              <a:gd name="connsiteX259" fmla="*/ 2117558 w 8085221"/>
              <a:gd name="connsiteY259" fmla="*/ 8975558 h 15135727"/>
              <a:gd name="connsiteX260" fmla="*/ 2045369 w 8085221"/>
              <a:gd name="connsiteY260" fmla="*/ 8783053 h 15135727"/>
              <a:gd name="connsiteX261" fmla="*/ 1852864 w 8085221"/>
              <a:gd name="connsiteY261" fmla="*/ 8758990 h 15135727"/>
              <a:gd name="connsiteX262" fmla="*/ 1636295 w 8085221"/>
              <a:gd name="connsiteY262" fmla="*/ 8927432 h 15135727"/>
              <a:gd name="connsiteX263" fmla="*/ 1588169 w 8085221"/>
              <a:gd name="connsiteY263" fmla="*/ 9023685 h 15135727"/>
              <a:gd name="connsiteX264" fmla="*/ 1515979 w 8085221"/>
              <a:gd name="connsiteY264" fmla="*/ 8879306 h 15135727"/>
              <a:gd name="connsiteX265" fmla="*/ 1347537 w 8085221"/>
              <a:gd name="connsiteY265" fmla="*/ 8879306 h 15135727"/>
              <a:gd name="connsiteX266" fmla="*/ 1347537 w 8085221"/>
              <a:gd name="connsiteY266" fmla="*/ 8710864 h 15135727"/>
              <a:gd name="connsiteX267" fmla="*/ 1106906 w 8085221"/>
              <a:gd name="connsiteY267" fmla="*/ 8783053 h 15135727"/>
              <a:gd name="connsiteX268" fmla="*/ 890337 w 8085221"/>
              <a:gd name="connsiteY268" fmla="*/ 8686800 h 15135727"/>
              <a:gd name="connsiteX269" fmla="*/ 649706 w 8085221"/>
              <a:gd name="connsiteY269" fmla="*/ 8662737 h 15135727"/>
              <a:gd name="connsiteX270" fmla="*/ 385011 w 8085221"/>
              <a:gd name="connsiteY270" fmla="*/ 8566485 h 15135727"/>
              <a:gd name="connsiteX271" fmla="*/ 577516 w 8085221"/>
              <a:gd name="connsiteY271" fmla="*/ 8373979 h 15135727"/>
              <a:gd name="connsiteX272" fmla="*/ 794085 w 8085221"/>
              <a:gd name="connsiteY272" fmla="*/ 8301790 h 15135727"/>
              <a:gd name="connsiteX273" fmla="*/ 745958 w 8085221"/>
              <a:gd name="connsiteY273" fmla="*/ 8133348 h 15135727"/>
              <a:gd name="connsiteX274" fmla="*/ 818148 w 8085221"/>
              <a:gd name="connsiteY274" fmla="*/ 7820527 h 15135727"/>
              <a:gd name="connsiteX275" fmla="*/ 697832 w 8085221"/>
              <a:gd name="connsiteY275" fmla="*/ 7820527 h 15135727"/>
              <a:gd name="connsiteX276" fmla="*/ 625642 w 8085221"/>
              <a:gd name="connsiteY276" fmla="*/ 7916779 h 15135727"/>
              <a:gd name="connsiteX277" fmla="*/ 457200 w 8085221"/>
              <a:gd name="connsiteY277" fmla="*/ 7820527 h 15135727"/>
              <a:gd name="connsiteX278" fmla="*/ 529390 w 8085221"/>
              <a:gd name="connsiteY278" fmla="*/ 7700211 h 15135727"/>
              <a:gd name="connsiteX279" fmla="*/ 938464 w 8085221"/>
              <a:gd name="connsiteY279" fmla="*/ 7676148 h 15135727"/>
              <a:gd name="connsiteX280" fmla="*/ 1058779 w 8085221"/>
              <a:gd name="connsiteY280" fmla="*/ 7459579 h 15135727"/>
              <a:gd name="connsiteX281" fmla="*/ 1203158 w 8085221"/>
              <a:gd name="connsiteY281" fmla="*/ 7603958 h 15135727"/>
              <a:gd name="connsiteX282" fmla="*/ 1299411 w 8085221"/>
              <a:gd name="connsiteY282" fmla="*/ 7555832 h 15135727"/>
              <a:gd name="connsiteX283" fmla="*/ 1443790 w 8085221"/>
              <a:gd name="connsiteY283" fmla="*/ 7507706 h 15135727"/>
              <a:gd name="connsiteX284" fmla="*/ 1684421 w 8085221"/>
              <a:gd name="connsiteY284" fmla="*/ 7603958 h 15135727"/>
              <a:gd name="connsiteX285" fmla="*/ 1684421 w 8085221"/>
              <a:gd name="connsiteY285" fmla="*/ 7603958 h 15135727"/>
              <a:gd name="connsiteX286" fmla="*/ 1540042 w 8085221"/>
              <a:gd name="connsiteY286" fmla="*/ 7363327 h 15135727"/>
              <a:gd name="connsiteX287" fmla="*/ 1299411 w 8085221"/>
              <a:gd name="connsiteY287" fmla="*/ 7315200 h 15135727"/>
              <a:gd name="connsiteX288" fmla="*/ 1130969 w 8085221"/>
              <a:gd name="connsiteY288" fmla="*/ 7339264 h 15135727"/>
              <a:gd name="connsiteX289" fmla="*/ 1034716 w 8085221"/>
              <a:gd name="connsiteY289" fmla="*/ 7315200 h 15135727"/>
              <a:gd name="connsiteX290" fmla="*/ 1155032 w 8085221"/>
              <a:gd name="connsiteY290" fmla="*/ 7050506 h 15135727"/>
              <a:gd name="connsiteX291" fmla="*/ 1155032 w 8085221"/>
              <a:gd name="connsiteY291" fmla="*/ 6930190 h 15135727"/>
              <a:gd name="connsiteX292" fmla="*/ 1155032 w 8085221"/>
              <a:gd name="connsiteY292" fmla="*/ 6761748 h 15135727"/>
              <a:gd name="connsiteX293" fmla="*/ 1203158 w 8085221"/>
              <a:gd name="connsiteY293" fmla="*/ 6617369 h 15135727"/>
              <a:gd name="connsiteX294" fmla="*/ 1371600 w 8085221"/>
              <a:gd name="connsiteY294" fmla="*/ 6472990 h 15135727"/>
              <a:gd name="connsiteX295" fmla="*/ 1443790 w 8085221"/>
              <a:gd name="connsiteY295" fmla="*/ 6328611 h 15135727"/>
              <a:gd name="connsiteX296" fmla="*/ 1419727 w 8085221"/>
              <a:gd name="connsiteY296" fmla="*/ 6208295 h 15135727"/>
              <a:gd name="connsiteX297" fmla="*/ 1275348 w 8085221"/>
              <a:gd name="connsiteY297" fmla="*/ 6304548 h 15135727"/>
              <a:gd name="connsiteX298" fmla="*/ 1323474 w 8085221"/>
              <a:gd name="connsiteY298" fmla="*/ 6015790 h 15135727"/>
              <a:gd name="connsiteX299" fmla="*/ 1540042 w 8085221"/>
              <a:gd name="connsiteY299" fmla="*/ 5871411 h 15135727"/>
              <a:gd name="connsiteX300" fmla="*/ 1540042 w 8085221"/>
              <a:gd name="connsiteY300" fmla="*/ 5751095 h 15135727"/>
              <a:gd name="connsiteX301" fmla="*/ 1395664 w 8085221"/>
              <a:gd name="connsiteY301" fmla="*/ 5799221 h 15135727"/>
              <a:gd name="connsiteX302" fmla="*/ 1179095 w 8085221"/>
              <a:gd name="connsiteY302" fmla="*/ 5799221 h 15135727"/>
              <a:gd name="connsiteX303" fmla="*/ 890337 w 8085221"/>
              <a:gd name="connsiteY303" fmla="*/ 5775158 h 15135727"/>
              <a:gd name="connsiteX304" fmla="*/ 697832 w 8085221"/>
              <a:gd name="connsiteY304" fmla="*/ 5606716 h 15135727"/>
              <a:gd name="connsiteX305" fmla="*/ 577516 w 8085221"/>
              <a:gd name="connsiteY305" fmla="*/ 5582653 h 15135727"/>
              <a:gd name="connsiteX306" fmla="*/ 697832 w 8085221"/>
              <a:gd name="connsiteY306" fmla="*/ 5775158 h 15135727"/>
              <a:gd name="connsiteX307" fmla="*/ 409074 w 8085221"/>
              <a:gd name="connsiteY307" fmla="*/ 5799221 h 15135727"/>
              <a:gd name="connsiteX308" fmla="*/ 168442 w 8085221"/>
              <a:gd name="connsiteY308" fmla="*/ 5702969 h 15135727"/>
              <a:gd name="connsiteX309" fmla="*/ 264695 w 8085221"/>
              <a:gd name="connsiteY309" fmla="*/ 5558590 h 15135727"/>
              <a:gd name="connsiteX310" fmla="*/ 144379 w 8085221"/>
              <a:gd name="connsiteY310" fmla="*/ 5510464 h 15135727"/>
              <a:gd name="connsiteX311" fmla="*/ 0 w 8085221"/>
              <a:gd name="connsiteY311" fmla="*/ 5462337 h 15135727"/>
              <a:gd name="connsiteX312" fmla="*/ 96253 w 8085221"/>
              <a:gd name="connsiteY31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764506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697831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6400 w 8085221"/>
              <a:gd name="connsiteY56" fmla="*/ 1684421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087979 w 8085221"/>
              <a:gd name="connsiteY61" fmla="*/ 1082842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296903 w 8085221"/>
              <a:gd name="connsiteY56" fmla="*/ 1663116 h 15135727"/>
              <a:gd name="connsiteX57" fmla="*/ 5481637 w 8085221"/>
              <a:gd name="connsiteY57" fmla="*/ 1641558 h 15135727"/>
              <a:gd name="connsiteX58" fmla="*/ 5799221 w 8085221"/>
              <a:gd name="connsiteY58" fmla="*/ 1684421 h 15135727"/>
              <a:gd name="connsiteX59" fmla="*/ 5877928 w 8085221"/>
              <a:gd name="connsiteY59" fmla="*/ 1596441 h 15135727"/>
              <a:gd name="connsiteX60" fmla="*/ 5871411 w 8085221"/>
              <a:gd name="connsiteY60" fmla="*/ 1443790 h 15135727"/>
              <a:gd name="connsiteX61" fmla="*/ 6087979 w 8085221"/>
              <a:gd name="connsiteY61" fmla="*/ 1395664 h 15135727"/>
              <a:gd name="connsiteX62" fmla="*/ 6173704 w 8085221"/>
              <a:gd name="connsiteY62" fmla="*/ 1092367 h 15135727"/>
              <a:gd name="connsiteX63" fmla="*/ 6424864 w 8085221"/>
              <a:gd name="connsiteY63" fmla="*/ 1058779 h 15135727"/>
              <a:gd name="connsiteX64" fmla="*/ 6665495 w 8085221"/>
              <a:gd name="connsiteY64" fmla="*/ 721895 h 15135727"/>
              <a:gd name="connsiteX65" fmla="*/ 6761748 w 8085221"/>
              <a:gd name="connsiteY65" fmla="*/ 649706 h 15135727"/>
              <a:gd name="connsiteX66" fmla="*/ 6737685 w 8085221"/>
              <a:gd name="connsiteY66" fmla="*/ 505327 h 15135727"/>
              <a:gd name="connsiteX67" fmla="*/ 6858000 w 8085221"/>
              <a:gd name="connsiteY67" fmla="*/ 360948 h 15135727"/>
              <a:gd name="connsiteX68" fmla="*/ 6761748 w 8085221"/>
              <a:gd name="connsiteY68" fmla="*/ 120316 h 15135727"/>
              <a:gd name="connsiteX69" fmla="*/ 7194885 w 8085221"/>
              <a:gd name="connsiteY69" fmla="*/ 0 h 15135727"/>
              <a:gd name="connsiteX70" fmla="*/ 7267074 w 8085221"/>
              <a:gd name="connsiteY70" fmla="*/ 120316 h 15135727"/>
              <a:gd name="connsiteX71" fmla="*/ 7267074 w 8085221"/>
              <a:gd name="connsiteY71" fmla="*/ 120316 h 15135727"/>
              <a:gd name="connsiteX72" fmla="*/ 7339264 w 8085221"/>
              <a:gd name="connsiteY72" fmla="*/ 360948 h 15135727"/>
              <a:gd name="connsiteX73" fmla="*/ 7628021 w 8085221"/>
              <a:gd name="connsiteY73" fmla="*/ 433137 h 15135727"/>
              <a:gd name="connsiteX74" fmla="*/ 7796464 w 8085221"/>
              <a:gd name="connsiteY74" fmla="*/ 649706 h 15135727"/>
              <a:gd name="connsiteX75" fmla="*/ 8085221 w 8085221"/>
              <a:gd name="connsiteY75" fmla="*/ 914400 h 15135727"/>
              <a:gd name="connsiteX76" fmla="*/ 7988969 w 8085221"/>
              <a:gd name="connsiteY76" fmla="*/ 1203158 h 15135727"/>
              <a:gd name="connsiteX77" fmla="*/ 7844590 w 8085221"/>
              <a:gd name="connsiteY77" fmla="*/ 1058779 h 15135727"/>
              <a:gd name="connsiteX78" fmla="*/ 7483642 w 8085221"/>
              <a:gd name="connsiteY78" fmla="*/ 1371600 h 15135727"/>
              <a:gd name="connsiteX79" fmla="*/ 7267074 w 8085221"/>
              <a:gd name="connsiteY79" fmla="*/ 1395664 h 15135727"/>
              <a:gd name="connsiteX80" fmla="*/ 7243011 w 8085221"/>
              <a:gd name="connsiteY80" fmla="*/ 1588169 h 15135727"/>
              <a:gd name="connsiteX81" fmla="*/ 6978316 w 8085221"/>
              <a:gd name="connsiteY81" fmla="*/ 1732548 h 15135727"/>
              <a:gd name="connsiteX82" fmla="*/ 6737685 w 8085221"/>
              <a:gd name="connsiteY82" fmla="*/ 2093495 h 15135727"/>
              <a:gd name="connsiteX83" fmla="*/ 6737685 w 8085221"/>
              <a:gd name="connsiteY83" fmla="*/ 2382253 h 15135727"/>
              <a:gd name="connsiteX84" fmla="*/ 6665495 w 8085221"/>
              <a:gd name="connsiteY84" fmla="*/ 2430379 h 15135727"/>
              <a:gd name="connsiteX85" fmla="*/ 6906127 w 8085221"/>
              <a:gd name="connsiteY85" fmla="*/ 2646948 h 15135727"/>
              <a:gd name="connsiteX86" fmla="*/ 6906127 w 8085221"/>
              <a:gd name="connsiteY86" fmla="*/ 2983832 h 15135727"/>
              <a:gd name="connsiteX87" fmla="*/ 6906127 w 8085221"/>
              <a:gd name="connsiteY87" fmla="*/ 3104148 h 15135727"/>
              <a:gd name="connsiteX88" fmla="*/ 6833937 w 8085221"/>
              <a:gd name="connsiteY88" fmla="*/ 3368842 h 15135727"/>
              <a:gd name="connsiteX89" fmla="*/ 6906127 w 8085221"/>
              <a:gd name="connsiteY89" fmla="*/ 3489158 h 15135727"/>
              <a:gd name="connsiteX90" fmla="*/ 6641432 w 8085221"/>
              <a:gd name="connsiteY90" fmla="*/ 3705727 h 15135727"/>
              <a:gd name="connsiteX91" fmla="*/ 6737685 w 8085221"/>
              <a:gd name="connsiteY91" fmla="*/ 3729790 h 15135727"/>
              <a:gd name="connsiteX92" fmla="*/ 6545179 w 8085221"/>
              <a:gd name="connsiteY92" fmla="*/ 3826042 h 15135727"/>
              <a:gd name="connsiteX93" fmla="*/ 6328611 w 8085221"/>
              <a:gd name="connsiteY93" fmla="*/ 3753853 h 15135727"/>
              <a:gd name="connsiteX94" fmla="*/ 6184232 w 8085221"/>
              <a:gd name="connsiteY94" fmla="*/ 3850106 h 15135727"/>
              <a:gd name="connsiteX95" fmla="*/ 6184232 w 8085221"/>
              <a:gd name="connsiteY95" fmla="*/ 3946358 h 15135727"/>
              <a:gd name="connsiteX96" fmla="*/ 6136106 w 8085221"/>
              <a:gd name="connsiteY96" fmla="*/ 4235116 h 15135727"/>
              <a:gd name="connsiteX97" fmla="*/ 5919537 w 8085221"/>
              <a:gd name="connsiteY97" fmla="*/ 4403558 h 15135727"/>
              <a:gd name="connsiteX98" fmla="*/ 5775158 w 8085221"/>
              <a:gd name="connsiteY98" fmla="*/ 4451685 h 15135727"/>
              <a:gd name="connsiteX99" fmla="*/ 5630779 w 8085221"/>
              <a:gd name="connsiteY99" fmla="*/ 4547937 h 15135727"/>
              <a:gd name="connsiteX100" fmla="*/ 5510464 w 8085221"/>
              <a:gd name="connsiteY100" fmla="*/ 4620127 h 15135727"/>
              <a:gd name="connsiteX101" fmla="*/ 5510464 w 8085221"/>
              <a:gd name="connsiteY101" fmla="*/ 4812632 h 15135727"/>
              <a:gd name="connsiteX102" fmla="*/ 5317958 w 8085221"/>
              <a:gd name="connsiteY102" fmla="*/ 4981074 h 15135727"/>
              <a:gd name="connsiteX103" fmla="*/ 5005137 w 8085221"/>
              <a:gd name="connsiteY103" fmla="*/ 5149516 h 15135727"/>
              <a:gd name="connsiteX104" fmla="*/ 4692316 w 8085221"/>
              <a:gd name="connsiteY104" fmla="*/ 5149516 h 15135727"/>
              <a:gd name="connsiteX105" fmla="*/ 4523874 w 8085221"/>
              <a:gd name="connsiteY105" fmla="*/ 5366085 h 15135727"/>
              <a:gd name="connsiteX106" fmla="*/ 4211053 w 8085221"/>
              <a:gd name="connsiteY106" fmla="*/ 5414211 h 15135727"/>
              <a:gd name="connsiteX107" fmla="*/ 4114800 w 8085221"/>
              <a:gd name="connsiteY107" fmla="*/ 5390148 h 15135727"/>
              <a:gd name="connsiteX108" fmla="*/ 4018548 w 8085221"/>
              <a:gd name="connsiteY108" fmla="*/ 5630779 h 15135727"/>
              <a:gd name="connsiteX109" fmla="*/ 4090737 w 8085221"/>
              <a:gd name="connsiteY109" fmla="*/ 5871411 h 15135727"/>
              <a:gd name="connsiteX110" fmla="*/ 4090737 w 8085221"/>
              <a:gd name="connsiteY110" fmla="*/ 6184232 h 15135727"/>
              <a:gd name="connsiteX111" fmla="*/ 4186990 w 8085221"/>
              <a:gd name="connsiteY111" fmla="*/ 6472990 h 15135727"/>
              <a:gd name="connsiteX112" fmla="*/ 4042611 w 8085221"/>
              <a:gd name="connsiteY112" fmla="*/ 6352674 h 15135727"/>
              <a:gd name="connsiteX113" fmla="*/ 3946358 w 8085221"/>
              <a:gd name="connsiteY113" fmla="*/ 6376737 h 15135727"/>
              <a:gd name="connsiteX114" fmla="*/ 4114800 w 8085221"/>
              <a:gd name="connsiteY114" fmla="*/ 6641432 h 15135727"/>
              <a:gd name="connsiteX115" fmla="*/ 4451685 w 8085221"/>
              <a:gd name="connsiteY115" fmla="*/ 6737685 h 15135727"/>
              <a:gd name="connsiteX116" fmla="*/ 4620127 w 8085221"/>
              <a:gd name="connsiteY116" fmla="*/ 6978316 h 15135727"/>
              <a:gd name="connsiteX117" fmla="*/ 4740442 w 8085221"/>
              <a:gd name="connsiteY117" fmla="*/ 7170821 h 15135727"/>
              <a:gd name="connsiteX118" fmla="*/ 5077327 w 8085221"/>
              <a:gd name="connsiteY118" fmla="*/ 7387390 h 15135727"/>
              <a:gd name="connsiteX119" fmla="*/ 5125453 w 8085221"/>
              <a:gd name="connsiteY119" fmla="*/ 7603958 h 15135727"/>
              <a:gd name="connsiteX120" fmla="*/ 5197642 w 8085221"/>
              <a:gd name="connsiteY120" fmla="*/ 7796464 h 15135727"/>
              <a:gd name="connsiteX121" fmla="*/ 5486400 w 8085221"/>
              <a:gd name="connsiteY121" fmla="*/ 7964906 h 15135727"/>
              <a:gd name="connsiteX122" fmla="*/ 5486400 w 8085221"/>
              <a:gd name="connsiteY122" fmla="*/ 8349916 h 15135727"/>
              <a:gd name="connsiteX123" fmla="*/ 5678906 w 8085221"/>
              <a:gd name="connsiteY123" fmla="*/ 8614611 h 15135727"/>
              <a:gd name="connsiteX124" fmla="*/ 5919537 w 8085221"/>
              <a:gd name="connsiteY124" fmla="*/ 9071811 h 15135727"/>
              <a:gd name="connsiteX125" fmla="*/ 6160169 w 8085221"/>
              <a:gd name="connsiteY125" fmla="*/ 9336506 h 15135727"/>
              <a:gd name="connsiteX126" fmla="*/ 6280485 w 8085221"/>
              <a:gd name="connsiteY126" fmla="*/ 9601200 h 15135727"/>
              <a:gd name="connsiteX127" fmla="*/ 6400800 w 8085221"/>
              <a:gd name="connsiteY127" fmla="*/ 9793706 h 15135727"/>
              <a:gd name="connsiteX128" fmla="*/ 6569242 w 8085221"/>
              <a:gd name="connsiteY128" fmla="*/ 10058400 h 15135727"/>
              <a:gd name="connsiteX129" fmla="*/ 6713621 w 8085221"/>
              <a:gd name="connsiteY129" fmla="*/ 10106527 h 15135727"/>
              <a:gd name="connsiteX130" fmla="*/ 6545179 w 8085221"/>
              <a:gd name="connsiteY130" fmla="*/ 10202779 h 15135727"/>
              <a:gd name="connsiteX131" fmla="*/ 6569242 w 8085221"/>
              <a:gd name="connsiteY131" fmla="*/ 10443411 h 15135727"/>
              <a:gd name="connsiteX132" fmla="*/ 6593306 w 8085221"/>
              <a:gd name="connsiteY132" fmla="*/ 10708106 h 15135727"/>
              <a:gd name="connsiteX133" fmla="*/ 6761748 w 8085221"/>
              <a:gd name="connsiteY133" fmla="*/ 10924674 h 15135727"/>
              <a:gd name="connsiteX134" fmla="*/ 6641432 w 8085221"/>
              <a:gd name="connsiteY134" fmla="*/ 11093116 h 15135727"/>
              <a:gd name="connsiteX135" fmla="*/ 6713621 w 8085221"/>
              <a:gd name="connsiteY135" fmla="*/ 11261558 h 15135727"/>
              <a:gd name="connsiteX136" fmla="*/ 6737685 w 8085221"/>
              <a:gd name="connsiteY136" fmla="*/ 11526253 h 15135727"/>
              <a:gd name="connsiteX137" fmla="*/ 6617369 w 8085221"/>
              <a:gd name="connsiteY137" fmla="*/ 11839074 h 15135727"/>
              <a:gd name="connsiteX138" fmla="*/ 6617369 w 8085221"/>
              <a:gd name="connsiteY138" fmla="*/ 12031579 h 15135727"/>
              <a:gd name="connsiteX139" fmla="*/ 6641432 w 8085221"/>
              <a:gd name="connsiteY139" fmla="*/ 12127832 h 15135727"/>
              <a:gd name="connsiteX140" fmla="*/ 6761748 w 8085221"/>
              <a:gd name="connsiteY140" fmla="*/ 12031579 h 15135727"/>
              <a:gd name="connsiteX141" fmla="*/ 6761748 w 8085221"/>
              <a:gd name="connsiteY141" fmla="*/ 12296274 h 15135727"/>
              <a:gd name="connsiteX142" fmla="*/ 6689558 w 8085221"/>
              <a:gd name="connsiteY142" fmla="*/ 12512842 h 15135727"/>
              <a:gd name="connsiteX143" fmla="*/ 6785811 w 8085221"/>
              <a:gd name="connsiteY143" fmla="*/ 12777537 h 15135727"/>
              <a:gd name="connsiteX144" fmla="*/ 6569242 w 8085221"/>
              <a:gd name="connsiteY144" fmla="*/ 12873790 h 15135727"/>
              <a:gd name="connsiteX145" fmla="*/ 6545179 w 8085221"/>
              <a:gd name="connsiteY145" fmla="*/ 13090358 h 15135727"/>
              <a:gd name="connsiteX146" fmla="*/ 6448927 w 8085221"/>
              <a:gd name="connsiteY146" fmla="*/ 13355053 h 15135727"/>
              <a:gd name="connsiteX147" fmla="*/ 6256421 w 8085221"/>
              <a:gd name="connsiteY147" fmla="*/ 13571621 h 15135727"/>
              <a:gd name="connsiteX148" fmla="*/ 6087979 w 8085221"/>
              <a:gd name="connsiteY148" fmla="*/ 13667874 h 15135727"/>
              <a:gd name="connsiteX149" fmla="*/ 5943600 w 8085221"/>
              <a:gd name="connsiteY149" fmla="*/ 13716000 h 15135727"/>
              <a:gd name="connsiteX150" fmla="*/ 5702969 w 8085221"/>
              <a:gd name="connsiteY150" fmla="*/ 13667874 h 15135727"/>
              <a:gd name="connsiteX151" fmla="*/ 5582653 w 8085221"/>
              <a:gd name="connsiteY151" fmla="*/ 13691937 h 15135727"/>
              <a:gd name="connsiteX152" fmla="*/ 5727032 w 8085221"/>
              <a:gd name="connsiteY152" fmla="*/ 13836316 h 15135727"/>
              <a:gd name="connsiteX153" fmla="*/ 5582653 w 8085221"/>
              <a:gd name="connsiteY153" fmla="*/ 14052885 h 15135727"/>
              <a:gd name="connsiteX154" fmla="*/ 5462337 w 8085221"/>
              <a:gd name="connsiteY154" fmla="*/ 14149137 h 15135727"/>
              <a:gd name="connsiteX155" fmla="*/ 5342021 w 8085221"/>
              <a:gd name="connsiteY155" fmla="*/ 14004758 h 15135727"/>
              <a:gd name="connsiteX156" fmla="*/ 5245769 w 8085221"/>
              <a:gd name="connsiteY156" fmla="*/ 14004758 h 15135727"/>
              <a:gd name="connsiteX157" fmla="*/ 5245769 w 8085221"/>
              <a:gd name="connsiteY157" fmla="*/ 13956632 h 15135727"/>
              <a:gd name="connsiteX158" fmla="*/ 5101390 w 8085221"/>
              <a:gd name="connsiteY158" fmla="*/ 13956632 h 15135727"/>
              <a:gd name="connsiteX159" fmla="*/ 4981074 w 8085221"/>
              <a:gd name="connsiteY159" fmla="*/ 13860379 h 15135727"/>
              <a:gd name="connsiteX160" fmla="*/ 4740442 w 8085221"/>
              <a:gd name="connsiteY160" fmla="*/ 13908506 h 15135727"/>
              <a:gd name="connsiteX161" fmla="*/ 4475748 w 8085221"/>
              <a:gd name="connsiteY161" fmla="*/ 13956632 h 15135727"/>
              <a:gd name="connsiteX162" fmla="*/ 4379495 w 8085221"/>
              <a:gd name="connsiteY162" fmla="*/ 14028821 h 15135727"/>
              <a:gd name="connsiteX163" fmla="*/ 4403558 w 8085221"/>
              <a:gd name="connsiteY163" fmla="*/ 14197264 h 15135727"/>
              <a:gd name="connsiteX164" fmla="*/ 4572000 w 8085221"/>
              <a:gd name="connsiteY164" fmla="*/ 14149137 h 15135727"/>
              <a:gd name="connsiteX165" fmla="*/ 4523874 w 8085221"/>
              <a:gd name="connsiteY165" fmla="*/ 14558211 h 15135727"/>
              <a:gd name="connsiteX166" fmla="*/ 4403558 w 8085221"/>
              <a:gd name="connsiteY166" fmla="*/ 14437895 h 15135727"/>
              <a:gd name="connsiteX167" fmla="*/ 4403558 w 8085221"/>
              <a:gd name="connsiteY167" fmla="*/ 14437895 h 15135727"/>
              <a:gd name="connsiteX168" fmla="*/ 4283242 w 8085221"/>
              <a:gd name="connsiteY168" fmla="*/ 14245390 h 15135727"/>
              <a:gd name="connsiteX169" fmla="*/ 4235116 w 8085221"/>
              <a:gd name="connsiteY169" fmla="*/ 14341642 h 15135727"/>
              <a:gd name="connsiteX170" fmla="*/ 4162927 w 8085221"/>
              <a:gd name="connsiteY170" fmla="*/ 14389769 h 15135727"/>
              <a:gd name="connsiteX171" fmla="*/ 4162927 w 8085221"/>
              <a:gd name="connsiteY171" fmla="*/ 14389769 h 15135727"/>
              <a:gd name="connsiteX172" fmla="*/ 3922295 w 8085221"/>
              <a:gd name="connsiteY172" fmla="*/ 14245390 h 15135727"/>
              <a:gd name="connsiteX173" fmla="*/ 3801979 w 8085221"/>
              <a:gd name="connsiteY173" fmla="*/ 14293516 h 15135727"/>
              <a:gd name="connsiteX174" fmla="*/ 3681664 w 8085221"/>
              <a:gd name="connsiteY174" fmla="*/ 14389769 h 15135727"/>
              <a:gd name="connsiteX175" fmla="*/ 3657600 w 8085221"/>
              <a:gd name="connsiteY175" fmla="*/ 14654464 h 15135727"/>
              <a:gd name="connsiteX176" fmla="*/ 3513221 w 8085221"/>
              <a:gd name="connsiteY176" fmla="*/ 14726653 h 15135727"/>
              <a:gd name="connsiteX177" fmla="*/ 3513221 w 8085221"/>
              <a:gd name="connsiteY177" fmla="*/ 14871032 h 15135727"/>
              <a:gd name="connsiteX178" fmla="*/ 3633537 w 8085221"/>
              <a:gd name="connsiteY178" fmla="*/ 14967285 h 15135727"/>
              <a:gd name="connsiteX179" fmla="*/ 3609474 w 8085221"/>
              <a:gd name="connsiteY179" fmla="*/ 15087600 h 15135727"/>
              <a:gd name="connsiteX180" fmla="*/ 3441032 w 8085221"/>
              <a:gd name="connsiteY180" fmla="*/ 15039474 h 15135727"/>
              <a:gd name="connsiteX181" fmla="*/ 3272590 w 8085221"/>
              <a:gd name="connsiteY181" fmla="*/ 15063537 h 15135727"/>
              <a:gd name="connsiteX182" fmla="*/ 3248527 w 8085221"/>
              <a:gd name="connsiteY182" fmla="*/ 14895095 h 15135727"/>
              <a:gd name="connsiteX183" fmla="*/ 3128211 w 8085221"/>
              <a:gd name="connsiteY183" fmla="*/ 14919158 h 15135727"/>
              <a:gd name="connsiteX184" fmla="*/ 2959769 w 8085221"/>
              <a:gd name="connsiteY184" fmla="*/ 15135727 h 15135727"/>
              <a:gd name="connsiteX185" fmla="*/ 2935706 w 8085221"/>
              <a:gd name="connsiteY185" fmla="*/ 14895095 h 15135727"/>
              <a:gd name="connsiteX186" fmla="*/ 2791327 w 8085221"/>
              <a:gd name="connsiteY186" fmla="*/ 14943221 h 15135727"/>
              <a:gd name="connsiteX187" fmla="*/ 2671011 w 8085221"/>
              <a:gd name="connsiteY187" fmla="*/ 15039474 h 15135727"/>
              <a:gd name="connsiteX188" fmla="*/ 2430379 w 8085221"/>
              <a:gd name="connsiteY188" fmla="*/ 15087600 h 15135727"/>
              <a:gd name="connsiteX189" fmla="*/ 2237874 w 8085221"/>
              <a:gd name="connsiteY189" fmla="*/ 15039474 h 15135727"/>
              <a:gd name="connsiteX190" fmla="*/ 2622885 w 8085221"/>
              <a:gd name="connsiteY190" fmla="*/ 14846969 h 15135727"/>
              <a:gd name="connsiteX191" fmla="*/ 2887579 w 8085221"/>
              <a:gd name="connsiteY191" fmla="*/ 14774779 h 15135727"/>
              <a:gd name="connsiteX192" fmla="*/ 2839453 w 8085221"/>
              <a:gd name="connsiteY192" fmla="*/ 14582274 h 15135727"/>
              <a:gd name="connsiteX193" fmla="*/ 2935706 w 8085221"/>
              <a:gd name="connsiteY193" fmla="*/ 14510085 h 15135727"/>
              <a:gd name="connsiteX194" fmla="*/ 2935706 w 8085221"/>
              <a:gd name="connsiteY194" fmla="*/ 14510085 h 15135727"/>
              <a:gd name="connsiteX195" fmla="*/ 3080085 w 8085221"/>
              <a:gd name="connsiteY195" fmla="*/ 14413832 h 15135727"/>
              <a:gd name="connsiteX196" fmla="*/ 3152274 w 8085221"/>
              <a:gd name="connsiteY196" fmla="*/ 14341642 h 15135727"/>
              <a:gd name="connsiteX197" fmla="*/ 3080085 w 8085221"/>
              <a:gd name="connsiteY197" fmla="*/ 14269453 h 15135727"/>
              <a:gd name="connsiteX198" fmla="*/ 3152274 w 8085221"/>
              <a:gd name="connsiteY198" fmla="*/ 14197264 h 15135727"/>
              <a:gd name="connsiteX199" fmla="*/ 3152274 w 8085221"/>
              <a:gd name="connsiteY199" fmla="*/ 14052885 h 15135727"/>
              <a:gd name="connsiteX200" fmla="*/ 3080085 w 8085221"/>
              <a:gd name="connsiteY200" fmla="*/ 13980695 h 15135727"/>
              <a:gd name="connsiteX201" fmla="*/ 3056021 w 8085221"/>
              <a:gd name="connsiteY201" fmla="*/ 14076948 h 15135727"/>
              <a:gd name="connsiteX202" fmla="*/ 2935706 w 8085221"/>
              <a:gd name="connsiteY202" fmla="*/ 14076948 h 15135727"/>
              <a:gd name="connsiteX203" fmla="*/ 2863516 w 8085221"/>
              <a:gd name="connsiteY203" fmla="*/ 14125074 h 15135727"/>
              <a:gd name="connsiteX204" fmla="*/ 2719137 w 8085221"/>
              <a:gd name="connsiteY204" fmla="*/ 14197264 h 15135727"/>
              <a:gd name="connsiteX205" fmla="*/ 2646948 w 8085221"/>
              <a:gd name="connsiteY205" fmla="*/ 14197264 h 15135727"/>
              <a:gd name="connsiteX206" fmla="*/ 2598821 w 8085221"/>
              <a:gd name="connsiteY206" fmla="*/ 14125074 h 15135727"/>
              <a:gd name="connsiteX207" fmla="*/ 2430379 w 8085221"/>
              <a:gd name="connsiteY207" fmla="*/ 13836316 h 15135727"/>
              <a:gd name="connsiteX208" fmla="*/ 2646948 w 8085221"/>
              <a:gd name="connsiteY208" fmla="*/ 13812253 h 15135727"/>
              <a:gd name="connsiteX209" fmla="*/ 2502569 w 8085221"/>
              <a:gd name="connsiteY209" fmla="*/ 13475369 h 15135727"/>
              <a:gd name="connsiteX210" fmla="*/ 2550695 w 8085221"/>
              <a:gd name="connsiteY210" fmla="*/ 13186611 h 15135727"/>
              <a:gd name="connsiteX211" fmla="*/ 2719137 w 8085221"/>
              <a:gd name="connsiteY211" fmla="*/ 13042232 h 15135727"/>
              <a:gd name="connsiteX212" fmla="*/ 2791327 w 8085221"/>
              <a:gd name="connsiteY212" fmla="*/ 12945979 h 15135727"/>
              <a:gd name="connsiteX213" fmla="*/ 3031958 w 8085221"/>
              <a:gd name="connsiteY213" fmla="*/ 13090358 h 15135727"/>
              <a:gd name="connsiteX214" fmla="*/ 3056021 w 8085221"/>
              <a:gd name="connsiteY214" fmla="*/ 12753474 h 15135727"/>
              <a:gd name="connsiteX215" fmla="*/ 2887579 w 8085221"/>
              <a:gd name="connsiteY215" fmla="*/ 12777537 h 15135727"/>
              <a:gd name="connsiteX216" fmla="*/ 2815390 w 8085221"/>
              <a:gd name="connsiteY216" fmla="*/ 12777537 h 15135727"/>
              <a:gd name="connsiteX217" fmla="*/ 3176337 w 8085221"/>
              <a:gd name="connsiteY217" fmla="*/ 12368464 h 15135727"/>
              <a:gd name="connsiteX218" fmla="*/ 3104148 w 8085221"/>
              <a:gd name="connsiteY218" fmla="*/ 12320337 h 15135727"/>
              <a:gd name="connsiteX219" fmla="*/ 3104148 w 8085221"/>
              <a:gd name="connsiteY219" fmla="*/ 12320337 h 15135727"/>
              <a:gd name="connsiteX220" fmla="*/ 3007895 w 8085221"/>
              <a:gd name="connsiteY220" fmla="*/ 12079706 h 15135727"/>
              <a:gd name="connsiteX221" fmla="*/ 2911642 w 8085221"/>
              <a:gd name="connsiteY221" fmla="*/ 11935327 h 15135727"/>
              <a:gd name="connsiteX222" fmla="*/ 2863516 w 8085221"/>
              <a:gd name="connsiteY222" fmla="*/ 11694695 h 15135727"/>
              <a:gd name="connsiteX223" fmla="*/ 2911642 w 8085221"/>
              <a:gd name="connsiteY223" fmla="*/ 11454064 h 15135727"/>
              <a:gd name="connsiteX224" fmla="*/ 3056021 w 8085221"/>
              <a:gd name="connsiteY224" fmla="*/ 11454064 h 15135727"/>
              <a:gd name="connsiteX225" fmla="*/ 2983832 w 8085221"/>
              <a:gd name="connsiteY225" fmla="*/ 11381874 h 15135727"/>
              <a:gd name="connsiteX226" fmla="*/ 3031958 w 8085221"/>
              <a:gd name="connsiteY226" fmla="*/ 11285621 h 15135727"/>
              <a:gd name="connsiteX227" fmla="*/ 3007895 w 8085221"/>
              <a:gd name="connsiteY227" fmla="*/ 11189369 h 15135727"/>
              <a:gd name="connsiteX228" fmla="*/ 2887579 w 8085221"/>
              <a:gd name="connsiteY228" fmla="*/ 11141242 h 15135727"/>
              <a:gd name="connsiteX229" fmla="*/ 2887579 w 8085221"/>
              <a:gd name="connsiteY229" fmla="*/ 10972800 h 15135727"/>
              <a:gd name="connsiteX230" fmla="*/ 2887579 w 8085221"/>
              <a:gd name="connsiteY230" fmla="*/ 10924674 h 15135727"/>
              <a:gd name="connsiteX231" fmla="*/ 2767264 w 8085221"/>
              <a:gd name="connsiteY231" fmla="*/ 11020927 h 15135727"/>
              <a:gd name="connsiteX232" fmla="*/ 2743200 w 8085221"/>
              <a:gd name="connsiteY232" fmla="*/ 10924674 h 15135727"/>
              <a:gd name="connsiteX233" fmla="*/ 2550695 w 8085221"/>
              <a:gd name="connsiteY233" fmla="*/ 11020927 h 15135727"/>
              <a:gd name="connsiteX234" fmla="*/ 2526632 w 8085221"/>
              <a:gd name="connsiteY234" fmla="*/ 11117179 h 15135727"/>
              <a:gd name="connsiteX235" fmla="*/ 2334127 w 8085221"/>
              <a:gd name="connsiteY235" fmla="*/ 10996864 h 15135727"/>
              <a:gd name="connsiteX236" fmla="*/ 2358190 w 8085221"/>
              <a:gd name="connsiteY236" fmla="*/ 10732169 h 15135727"/>
              <a:gd name="connsiteX237" fmla="*/ 2334127 w 8085221"/>
              <a:gd name="connsiteY237" fmla="*/ 10587790 h 15135727"/>
              <a:gd name="connsiteX238" fmla="*/ 2406316 w 8085221"/>
              <a:gd name="connsiteY238" fmla="*/ 10491537 h 15135727"/>
              <a:gd name="connsiteX239" fmla="*/ 2598821 w 8085221"/>
              <a:gd name="connsiteY239" fmla="*/ 10684042 h 15135727"/>
              <a:gd name="connsiteX240" fmla="*/ 2767264 w 8085221"/>
              <a:gd name="connsiteY240" fmla="*/ 10684042 h 15135727"/>
              <a:gd name="connsiteX241" fmla="*/ 2646948 w 8085221"/>
              <a:gd name="connsiteY241" fmla="*/ 10515600 h 15135727"/>
              <a:gd name="connsiteX242" fmla="*/ 2815390 w 8085221"/>
              <a:gd name="connsiteY242" fmla="*/ 10395285 h 15135727"/>
              <a:gd name="connsiteX243" fmla="*/ 3080085 w 8085221"/>
              <a:gd name="connsiteY243" fmla="*/ 10419348 h 15135727"/>
              <a:gd name="connsiteX244" fmla="*/ 3248527 w 8085221"/>
              <a:gd name="connsiteY244" fmla="*/ 10539664 h 15135727"/>
              <a:gd name="connsiteX245" fmla="*/ 3320716 w 8085221"/>
              <a:gd name="connsiteY245" fmla="*/ 10659979 h 15135727"/>
              <a:gd name="connsiteX246" fmla="*/ 3465095 w 8085221"/>
              <a:gd name="connsiteY246" fmla="*/ 10659979 h 15135727"/>
              <a:gd name="connsiteX247" fmla="*/ 3441032 w 8085221"/>
              <a:gd name="connsiteY247" fmla="*/ 10491537 h 15135727"/>
              <a:gd name="connsiteX248" fmla="*/ 3392906 w 8085221"/>
              <a:gd name="connsiteY248" fmla="*/ 10250906 h 15135727"/>
              <a:gd name="connsiteX249" fmla="*/ 3152274 w 8085221"/>
              <a:gd name="connsiteY249" fmla="*/ 10250906 h 15135727"/>
              <a:gd name="connsiteX250" fmla="*/ 3176337 w 8085221"/>
              <a:gd name="connsiteY250" fmla="*/ 10178716 h 15135727"/>
              <a:gd name="connsiteX251" fmla="*/ 3104148 w 8085221"/>
              <a:gd name="connsiteY251" fmla="*/ 10154653 h 15135727"/>
              <a:gd name="connsiteX252" fmla="*/ 3007895 w 8085221"/>
              <a:gd name="connsiteY252" fmla="*/ 9962148 h 15135727"/>
              <a:gd name="connsiteX253" fmla="*/ 3176337 w 8085221"/>
              <a:gd name="connsiteY253" fmla="*/ 9889958 h 15135727"/>
              <a:gd name="connsiteX254" fmla="*/ 2959769 w 8085221"/>
              <a:gd name="connsiteY254" fmla="*/ 9504948 h 15135727"/>
              <a:gd name="connsiteX255" fmla="*/ 2791327 w 8085221"/>
              <a:gd name="connsiteY255" fmla="*/ 9456821 h 15135727"/>
              <a:gd name="connsiteX256" fmla="*/ 2574758 w 8085221"/>
              <a:gd name="connsiteY256" fmla="*/ 9336506 h 15135727"/>
              <a:gd name="connsiteX257" fmla="*/ 2550695 w 8085221"/>
              <a:gd name="connsiteY257" fmla="*/ 9071811 h 15135727"/>
              <a:gd name="connsiteX258" fmla="*/ 2695074 w 8085221"/>
              <a:gd name="connsiteY258" fmla="*/ 8999621 h 15135727"/>
              <a:gd name="connsiteX259" fmla="*/ 2622885 w 8085221"/>
              <a:gd name="connsiteY259" fmla="*/ 8975558 h 15135727"/>
              <a:gd name="connsiteX260" fmla="*/ 2430379 w 8085221"/>
              <a:gd name="connsiteY260" fmla="*/ 8999621 h 15135727"/>
              <a:gd name="connsiteX261" fmla="*/ 2261937 w 8085221"/>
              <a:gd name="connsiteY261" fmla="*/ 9168064 h 15135727"/>
              <a:gd name="connsiteX262" fmla="*/ 2237874 w 8085221"/>
              <a:gd name="connsiteY262" fmla="*/ 8999621 h 15135727"/>
              <a:gd name="connsiteX263" fmla="*/ 2117558 w 8085221"/>
              <a:gd name="connsiteY263" fmla="*/ 8975558 h 15135727"/>
              <a:gd name="connsiteX264" fmla="*/ 2045369 w 8085221"/>
              <a:gd name="connsiteY264" fmla="*/ 8783053 h 15135727"/>
              <a:gd name="connsiteX265" fmla="*/ 1852864 w 8085221"/>
              <a:gd name="connsiteY265" fmla="*/ 8758990 h 15135727"/>
              <a:gd name="connsiteX266" fmla="*/ 1636295 w 8085221"/>
              <a:gd name="connsiteY266" fmla="*/ 8927432 h 15135727"/>
              <a:gd name="connsiteX267" fmla="*/ 1588169 w 8085221"/>
              <a:gd name="connsiteY267" fmla="*/ 9023685 h 15135727"/>
              <a:gd name="connsiteX268" fmla="*/ 1515979 w 8085221"/>
              <a:gd name="connsiteY268" fmla="*/ 8879306 h 15135727"/>
              <a:gd name="connsiteX269" fmla="*/ 1347537 w 8085221"/>
              <a:gd name="connsiteY269" fmla="*/ 8879306 h 15135727"/>
              <a:gd name="connsiteX270" fmla="*/ 1347537 w 8085221"/>
              <a:gd name="connsiteY270" fmla="*/ 8710864 h 15135727"/>
              <a:gd name="connsiteX271" fmla="*/ 1106906 w 8085221"/>
              <a:gd name="connsiteY271" fmla="*/ 8783053 h 15135727"/>
              <a:gd name="connsiteX272" fmla="*/ 890337 w 8085221"/>
              <a:gd name="connsiteY272" fmla="*/ 8686800 h 15135727"/>
              <a:gd name="connsiteX273" fmla="*/ 649706 w 8085221"/>
              <a:gd name="connsiteY273" fmla="*/ 8662737 h 15135727"/>
              <a:gd name="connsiteX274" fmla="*/ 385011 w 8085221"/>
              <a:gd name="connsiteY274" fmla="*/ 8566485 h 15135727"/>
              <a:gd name="connsiteX275" fmla="*/ 577516 w 8085221"/>
              <a:gd name="connsiteY275" fmla="*/ 8373979 h 15135727"/>
              <a:gd name="connsiteX276" fmla="*/ 794085 w 8085221"/>
              <a:gd name="connsiteY276" fmla="*/ 8301790 h 15135727"/>
              <a:gd name="connsiteX277" fmla="*/ 745958 w 8085221"/>
              <a:gd name="connsiteY277" fmla="*/ 8133348 h 15135727"/>
              <a:gd name="connsiteX278" fmla="*/ 818148 w 8085221"/>
              <a:gd name="connsiteY278" fmla="*/ 7820527 h 15135727"/>
              <a:gd name="connsiteX279" fmla="*/ 697832 w 8085221"/>
              <a:gd name="connsiteY279" fmla="*/ 7820527 h 15135727"/>
              <a:gd name="connsiteX280" fmla="*/ 625642 w 8085221"/>
              <a:gd name="connsiteY280" fmla="*/ 7916779 h 15135727"/>
              <a:gd name="connsiteX281" fmla="*/ 457200 w 8085221"/>
              <a:gd name="connsiteY281" fmla="*/ 7820527 h 15135727"/>
              <a:gd name="connsiteX282" fmla="*/ 529390 w 8085221"/>
              <a:gd name="connsiteY282" fmla="*/ 7700211 h 15135727"/>
              <a:gd name="connsiteX283" fmla="*/ 938464 w 8085221"/>
              <a:gd name="connsiteY283" fmla="*/ 7676148 h 15135727"/>
              <a:gd name="connsiteX284" fmla="*/ 1058779 w 8085221"/>
              <a:gd name="connsiteY284" fmla="*/ 7459579 h 15135727"/>
              <a:gd name="connsiteX285" fmla="*/ 1203158 w 8085221"/>
              <a:gd name="connsiteY285" fmla="*/ 7603958 h 15135727"/>
              <a:gd name="connsiteX286" fmla="*/ 1299411 w 8085221"/>
              <a:gd name="connsiteY286" fmla="*/ 7555832 h 15135727"/>
              <a:gd name="connsiteX287" fmla="*/ 1443790 w 8085221"/>
              <a:gd name="connsiteY287" fmla="*/ 7507706 h 15135727"/>
              <a:gd name="connsiteX288" fmla="*/ 1684421 w 8085221"/>
              <a:gd name="connsiteY288" fmla="*/ 7603958 h 15135727"/>
              <a:gd name="connsiteX289" fmla="*/ 1684421 w 8085221"/>
              <a:gd name="connsiteY289" fmla="*/ 7603958 h 15135727"/>
              <a:gd name="connsiteX290" fmla="*/ 1540042 w 8085221"/>
              <a:gd name="connsiteY290" fmla="*/ 7363327 h 15135727"/>
              <a:gd name="connsiteX291" fmla="*/ 1299411 w 8085221"/>
              <a:gd name="connsiteY291" fmla="*/ 7315200 h 15135727"/>
              <a:gd name="connsiteX292" fmla="*/ 1130969 w 8085221"/>
              <a:gd name="connsiteY292" fmla="*/ 7339264 h 15135727"/>
              <a:gd name="connsiteX293" fmla="*/ 1034716 w 8085221"/>
              <a:gd name="connsiteY293" fmla="*/ 7315200 h 15135727"/>
              <a:gd name="connsiteX294" fmla="*/ 1155032 w 8085221"/>
              <a:gd name="connsiteY294" fmla="*/ 7050506 h 15135727"/>
              <a:gd name="connsiteX295" fmla="*/ 1155032 w 8085221"/>
              <a:gd name="connsiteY295" fmla="*/ 6930190 h 15135727"/>
              <a:gd name="connsiteX296" fmla="*/ 1155032 w 8085221"/>
              <a:gd name="connsiteY296" fmla="*/ 6761748 h 15135727"/>
              <a:gd name="connsiteX297" fmla="*/ 1203158 w 8085221"/>
              <a:gd name="connsiteY297" fmla="*/ 6617369 h 15135727"/>
              <a:gd name="connsiteX298" fmla="*/ 1371600 w 8085221"/>
              <a:gd name="connsiteY298" fmla="*/ 6472990 h 15135727"/>
              <a:gd name="connsiteX299" fmla="*/ 1443790 w 8085221"/>
              <a:gd name="connsiteY299" fmla="*/ 6328611 h 15135727"/>
              <a:gd name="connsiteX300" fmla="*/ 1419727 w 8085221"/>
              <a:gd name="connsiteY300" fmla="*/ 6208295 h 15135727"/>
              <a:gd name="connsiteX301" fmla="*/ 1275348 w 8085221"/>
              <a:gd name="connsiteY301" fmla="*/ 6304548 h 15135727"/>
              <a:gd name="connsiteX302" fmla="*/ 1323474 w 8085221"/>
              <a:gd name="connsiteY302" fmla="*/ 6015790 h 15135727"/>
              <a:gd name="connsiteX303" fmla="*/ 1540042 w 8085221"/>
              <a:gd name="connsiteY303" fmla="*/ 5871411 h 15135727"/>
              <a:gd name="connsiteX304" fmla="*/ 1540042 w 8085221"/>
              <a:gd name="connsiteY304" fmla="*/ 5751095 h 15135727"/>
              <a:gd name="connsiteX305" fmla="*/ 1395664 w 8085221"/>
              <a:gd name="connsiteY305" fmla="*/ 5799221 h 15135727"/>
              <a:gd name="connsiteX306" fmla="*/ 1179095 w 8085221"/>
              <a:gd name="connsiteY306" fmla="*/ 5799221 h 15135727"/>
              <a:gd name="connsiteX307" fmla="*/ 890337 w 8085221"/>
              <a:gd name="connsiteY307" fmla="*/ 5775158 h 15135727"/>
              <a:gd name="connsiteX308" fmla="*/ 697832 w 8085221"/>
              <a:gd name="connsiteY308" fmla="*/ 5606716 h 15135727"/>
              <a:gd name="connsiteX309" fmla="*/ 577516 w 8085221"/>
              <a:gd name="connsiteY309" fmla="*/ 5582653 h 15135727"/>
              <a:gd name="connsiteX310" fmla="*/ 697832 w 8085221"/>
              <a:gd name="connsiteY310" fmla="*/ 5775158 h 15135727"/>
              <a:gd name="connsiteX311" fmla="*/ 409074 w 8085221"/>
              <a:gd name="connsiteY311" fmla="*/ 5799221 h 15135727"/>
              <a:gd name="connsiteX312" fmla="*/ 168442 w 8085221"/>
              <a:gd name="connsiteY312" fmla="*/ 5702969 h 15135727"/>
              <a:gd name="connsiteX313" fmla="*/ 264695 w 8085221"/>
              <a:gd name="connsiteY313" fmla="*/ 5558590 h 15135727"/>
              <a:gd name="connsiteX314" fmla="*/ 144379 w 8085221"/>
              <a:gd name="connsiteY314" fmla="*/ 5510464 h 15135727"/>
              <a:gd name="connsiteX315" fmla="*/ 0 w 8085221"/>
              <a:gd name="connsiteY315" fmla="*/ 5462337 h 15135727"/>
              <a:gd name="connsiteX316" fmla="*/ 96253 w 8085221"/>
              <a:gd name="connsiteY31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087353 w 8085221"/>
              <a:gd name="connsiteY55" fmla="*/ 1539291 h 15135727"/>
              <a:gd name="connsiteX56" fmla="*/ 5221706 w 8085221"/>
              <a:gd name="connsiteY56" fmla="*/ 1588169 h 15135727"/>
              <a:gd name="connsiteX57" fmla="*/ 5296903 w 8085221"/>
              <a:gd name="connsiteY57" fmla="*/ 1663116 h 15135727"/>
              <a:gd name="connsiteX58" fmla="*/ 5481637 w 8085221"/>
              <a:gd name="connsiteY58" fmla="*/ 1641558 h 15135727"/>
              <a:gd name="connsiteX59" fmla="*/ 5799221 w 8085221"/>
              <a:gd name="connsiteY59" fmla="*/ 1684421 h 15135727"/>
              <a:gd name="connsiteX60" fmla="*/ 5877928 w 8085221"/>
              <a:gd name="connsiteY60" fmla="*/ 1596441 h 15135727"/>
              <a:gd name="connsiteX61" fmla="*/ 5871411 w 8085221"/>
              <a:gd name="connsiteY61" fmla="*/ 1443790 h 15135727"/>
              <a:gd name="connsiteX62" fmla="*/ 6087979 w 8085221"/>
              <a:gd name="connsiteY62" fmla="*/ 1395664 h 15135727"/>
              <a:gd name="connsiteX63" fmla="*/ 6173704 w 8085221"/>
              <a:gd name="connsiteY63" fmla="*/ 1092367 h 15135727"/>
              <a:gd name="connsiteX64" fmla="*/ 6424864 w 8085221"/>
              <a:gd name="connsiteY64" fmla="*/ 1058779 h 15135727"/>
              <a:gd name="connsiteX65" fmla="*/ 6665495 w 8085221"/>
              <a:gd name="connsiteY65" fmla="*/ 721895 h 15135727"/>
              <a:gd name="connsiteX66" fmla="*/ 6761748 w 8085221"/>
              <a:gd name="connsiteY66" fmla="*/ 649706 h 15135727"/>
              <a:gd name="connsiteX67" fmla="*/ 6737685 w 8085221"/>
              <a:gd name="connsiteY67" fmla="*/ 505327 h 15135727"/>
              <a:gd name="connsiteX68" fmla="*/ 6858000 w 8085221"/>
              <a:gd name="connsiteY68" fmla="*/ 360948 h 15135727"/>
              <a:gd name="connsiteX69" fmla="*/ 6761748 w 8085221"/>
              <a:gd name="connsiteY69" fmla="*/ 120316 h 15135727"/>
              <a:gd name="connsiteX70" fmla="*/ 7194885 w 8085221"/>
              <a:gd name="connsiteY70" fmla="*/ 0 h 15135727"/>
              <a:gd name="connsiteX71" fmla="*/ 7267074 w 8085221"/>
              <a:gd name="connsiteY71" fmla="*/ 120316 h 15135727"/>
              <a:gd name="connsiteX72" fmla="*/ 7267074 w 8085221"/>
              <a:gd name="connsiteY72" fmla="*/ 120316 h 15135727"/>
              <a:gd name="connsiteX73" fmla="*/ 7339264 w 8085221"/>
              <a:gd name="connsiteY73" fmla="*/ 360948 h 15135727"/>
              <a:gd name="connsiteX74" fmla="*/ 7628021 w 8085221"/>
              <a:gd name="connsiteY74" fmla="*/ 433137 h 15135727"/>
              <a:gd name="connsiteX75" fmla="*/ 7796464 w 8085221"/>
              <a:gd name="connsiteY75" fmla="*/ 649706 h 15135727"/>
              <a:gd name="connsiteX76" fmla="*/ 8085221 w 8085221"/>
              <a:gd name="connsiteY76" fmla="*/ 914400 h 15135727"/>
              <a:gd name="connsiteX77" fmla="*/ 7988969 w 8085221"/>
              <a:gd name="connsiteY77" fmla="*/ 1203158 h 15135727"/>
              <a:gd name="connsiteX78" fmla="*/ 7844590 w 8085221"/>
              <a:gd name="connsiteY78" fmla="*/ 1058779 h 15135727"/>
              <a:gd name="connsiteX79" fmla="*/ 7483642 w 8085221"/>
              <a:gd name="connsiteY79" fmla="*/ 1371600 h 15135727"/>
              <a:gd name="connsiteX80" fmla="*/ 7267074 w 8085221"/>
              <a:gd name="connsiteY80" fmla="*/ 1395664 h 15135727"/>
              <a:gd name="connsiteX81" fmla="*/ 7243011 w 8085221"/>
              <a:gd name="connsiteY81" fmla="*/ 1588169 h 15135727"/>
              <a:gd name="connsiteX82" fmla="*/ 6978316 w 8085221"/>
              <a:gd name="connsiteY82" fmla="*/ 1732548 h 15135727"/>
              <a:gd name="connsiteX83" fmla="*/ 6737685 w 8085221"/>
              <a:gd name="connsiteY83" fmla="*/ 2093495 h 15135727"/>
              <a:gd name="connsiteX84" fmla="*/ 6737685 w 8085221"/>
              <a:gd name="connsiteY84" fmla="*/ 2382253 h 15135727"/>
              <a:gd name="connsiteX85" fmla="*/ 6665495 w 8085221"/>
              <a:gd name="connsiteY85" fmla="*/ 2430379 h 15135727"/>
              <a:gd name="connsiteX86" fmla="*/ 6906127 w 8085221"/>
              <a:gd name="connsiteY86" fmla="*/ 2646948 h 15135727"/>
              <a:gd name="connsiteX87" fmla="*/ 6906127 w 8085221"/>
              <a:gd name="connsiteY87" fmla="*/ 2983832 h 15135727"/>
              <a:gd name="connsiteX88" fmla="*/ 6906127 w 8085221"/>
              <a:gd name="connsiteY88" fmla="*/ 3104148 h 15135727"/>
              <a:gd name="connsiteX89" fmla="*/ 6833937 w 8085221"/>
              <a:gd name="connsiteY89" fmla="*/ 3368842 h 15135727"/>
              <a:gd name="connsiteX90" fmla="*/ 6906127 w 8085221"/>
              <a:gd name="connsiteY90" fmla="*/ 3489158 h 15135727"/>
              <a:gd name="connsiteX91" fmla="*/ 6641432 w 8085221"/>
              <a:gd name="connsiteY91" fmla="*/ 3705727 h 15135727"/>
              <a:gd name="connsiteX92" fmla="*/ 6737685 w 8085221"/>
              <a:gd name="connsiteY92" fmla="*/ 3729790 h 15135727"/>
              <a:gd name="connsiteX93" fmla="*/ 6545179 w 8085221"/>
              <a:gd name="connsiteY93" fmla="*/ 3826042 h 15135727"/>
              <a:gd name="connsiteX94" fmla="*/ 6328611 w 8085221"/>
              <a:gd name="connsiteY94" fmla="*/ 3753853 h 15135727"/>
              <a:gd name="connsiteX95" fmla="*/ 6184232 w 8085221"/>
              <a:gd name="connsiteY95" fmla="*/ 3850106 h 15135727"/>
              <a:gd name="connsiteX96" fmla="*/ 6184232 w 8085221"/>
              <a:gd name="connsiteY96" fmla="*/ 3946358 h 15135727"/>
              <a:gd name="connsiteX97" fmla="*/ 6136106 w 8085221"/>
              <a:gd name="connsiteY97" fmla="*/ 4235116 h 15135727"/>
              <a:gd name="connsiteX98" fmla="*/ 5919537 w 8085221"/>
              <a:gd name="connsiteY98" fmla="*/ 4403558 h 15135727"/>
              <a:gd name="connsiteX99" fmla="*/ 5775158 w 8085221"/>
              <a:gd name="connsiteY99" fmla="*/ 4451685 h 15135727"/>
              <a:gd name="connsiteX100" fmla="*/ 5630779 w 8085221"/>
              <a:gd name="connsiteY100" fmla="*/ 4547937 h 15135727"/>
              <a:gd name="connsiteX101" fmla="*/ 5510464 w 8085221"/>
              <a:gd name="connsiteY101" fmla="*/ 4620127 h 15135727"/>
              <a:gd name="connsiteX102" fmla="*/ 5510464 w 8085221"/>
              <a:gd name="connsiteY102" fmla="*/ 4812632 h 15135727"/>
              <a:gd name="connsiteX103" fmla="*/ 5317958 w 8085221"/>
              <a:gd name="connsiteY103" fmla="*/ 4981074 h 15135727"/>
              <a:gd name="connsiteX104" fmla="*/ 5005137 w 8085221"/>
              <a:gd name="connsiteY104" fmla="*/ 5149516 h 15135727"/>
              <a:gd name="connsiteX105" fmla="*/ 4692316 w 8085221"/>
              <a:gd name="connsiteY105" fmla="*/ 5149516 h 15135727"/>
              <a:gd name="connsiteX106" fmla="*/ 4523874 w 8085221"/>
              <a:gd name="connsiteY106" fmla="*/ 5366085 h 15135727"/>
              <a:gd name="connsiteX107" fmla="*/ 4211053 w 8085221"/>
              <a:gd name="connsiteY107" fmla="*/ 5414211 h 15135727"/>
              <a:gd name="connsiteX108" fmla="*/ 4114800 w 8085221"/>
              <a:gd name="connsiteY108" fmla="*/ 5390148 h 15135727"/>
              <a:gd name="connsiteX109" fmla="*/ 4018548 w 8085221"/>
              <a:gd name="connsiteY109" fmla="*/ 5630779 h 15135727"/>
              <a:gd name="connsiteX110" fmla="*/ 4090737 w 8085221"/>
              <a:gd name="connsiteY110" fmla="*/ 5871411 h 15135727"/>
              <a:gd name="connsiteX111" fmla="*/ 4090737 w 8085221"/>
              <a:gd name="connsiteY111" fmla="*/ 6184232 h 15135727"/>
              <a:gd name="connsiteX112" fmla="*/ 4186990 w 8085221"/>
              <a:gd name="connsiteY112" fmla="*/ 6472990 h 15135727"/>
              <a:gd name="connsiteX113" fmla="*/ 4042611 w 8085221"/>
              <a:gd name="connsiteY113" fmla="*/ 6352674 h 15135727"/>
              <a:gd name="connsiteX114" fmla="*/ 3946358 w 8085221"/>
              <a:gd name="connsiteY114" fmla="*/ 6376737 h 15135727"/>
              <a:gd name="connsiteX115" fmla="*/ 4114800 w 8085221"/>
              <a:gd name="connsiteY115" fmla="*/ 6641432 h 15135727"/>
              <a:gd name="connsiteX116" fmla="*/ 4451685 w 8085221"/>
              <a:gd name="connsiteY116" fmla="*/ 6737685 h 15135727"/>
              <a:gd name="connsiteX117" fmla="*/ 4620127 w 8085221"/>
              <a:gd name="connsiteY117" fmla="*/ 6978316 h 15135727"/>
              <a:gd name="connsiteX118" fmla="*/ 4740442 w 8085221"/>
              <a:gd name="connsiteY118" fmla="*/ 7170821 h 15135727"/>
              <a:gd name="connsiteX119" fmla="*/ 5077327 w 8085221"/>
              <a:gd name="connsiteY119" fmla="*/ 7387390 h 15135727"/>
              <a:gd name="connsiteX120" fmla="*/ 5125453 w 8085221"/>
              <a:gd name="connsiteY120" fmla="*/ 7603958 h 15135727"/>
              <a:gd name="connsiteX121" fmla="*/ 5197642 w 8085221"/>
              <a:gd name="connsiteY121" fmla="*/ 7796464 h 15135727"/>
              <a:gd name="connsiteX122" fmla="*/ 5486400 w 8085221"/>
              <a:gd name="connsiteY122" fmla="*/ 7964906 h 15135727"/>
              <a:gd name="connsiteX123" fmla="*/ 5486400 w 8085221"/>
              <a:gd name="connsiteY123" fmla="*/ 8349916 h 15135727"/>
              <a:gd name="connsiteX124" fmla="*/ 5678906 w 8085221"/>
              <a:gd name="connsiteY124" fmla="*/ 8614611 h 15135727"/>
              <a:gd name="connsiteX125" fmla="*/ 5919537 w 8085221"/>
              <a:gd name="connsiteY125" fmla="*/ 9071811 h 15135727"/>
              <a:gd name="connsiteX126" fmla="*/ 6160169 w 8085221"/>
              <a:gd name="connsiteY126" fmla="*/ 9336506 h 15135727"/>
              <a:gd name="connsiteX127" fmla="*/ 6280485 w 8085221"/>
              <a:gd name="connsiteY127" fmla="*/ 9601200 h 15135727"/>
              <a:gd name="connsiteX128" fmla="*/ 6400800 w 8085221"/>
              <a:gd name="connsiteY128" fmla="*/ 9793706 h 15135727"/>
              <a:gd name="connsiteX129" fmla="*/ 6569242 w 8085221"/>
              <a:gd name="connsiteY129" fmla="*/ 10058400 h 15135727"/>
              <a:gd name="connsiteX130" fmla="*/ 6713621 w 8085221"/>
              <a:gd name="connsiteY130" fmla="*/ 10106527 h 15135727"/>
              <a:gd name="connsiteX131" fmla="*/ 6545179 w 8085221"/>
              <a:gd name="connsiteY131" fmla="*/ 10202779 h 15135727"/>
              <a:gd name="connsiteX132" fmla="*/ 6569242 w 8085221"/>
              <a:gd name="connsiteY132" fmla="*/ 10443411 h 15135727"/>
              <a:gd name="connsiteX133" fmla="*/ 6593306 w 8085221"/>
              <a:gd name="connsiteY133" fmla="*/ 10708106 h 15135727"/>
              <a:gd name="connsiteX134" fmla="*/ 6761748 w 8085221"/>
              <a:gd name="connsiteY134" fmla="*/ 10924674 h 15135727"/>
              <a:gd name="connsiteX135" fmla="*/ 6641432 w 8085221"/>
              <a:gd name="connsiteY135" fmla="*/ 11093116 h 15135727"/>
              <a:gd name="connsiteX136" fmla="*/ 6713621 w 8085221"/>
              <a:gd name="connsiteY136" fmla="*/ 11261558 h 15135727"/>
              <a:gd name="connsiteX137" fmla="*/ 6737685 w 8085221"/>
              <a:gd name="connsiteY137" fmla="*/ 11526253 h 15135727"/>
              <a:gd name="connsiteX138" fmla="*/ 6617369 w 8085221"/>
              <a:gd name="connsiteY138" fmla="*/ 11839074 h 15135727"/>
              <a:gd name="connsiteX139" fmla="*/ 6617369 w 8085221"/>
              <a:gd name="connsiteY139" fmla="*/ 12031579 h 15135727"/>
              <a:gd name="connsiteX140" fmla="*/ 6641432 w 8085221"/>
              <a:gd name="connsiteY140" fmla="*/ 12127832 h 15135727"/>
              <a:gd name="connsiteX141" fmla="*/ 6761748 w 8085221"/>
              <a:gd name="connsiteY141" fmla="*/ 12031579 h 15135727"/>
              <a:gd name="connsiteX142" fmla="*/ 6761748 w 8085221"/>
              <a:gd name="connsiteY142" fmla="*/ 12296274 h 15135727"/>
              <a:gd name="connsiteX143" fmla="*/ 6689558 w 8085221"/>
              <a:gd name="connsiteY143" fmla="*/ 12512842 h 15135727"/>
              <a:gd name="connsiteX144" fmla="*/ 6785811 w 8085221"/>
              <a:gd name="connsiteY144" fmla="*/ 12777537 h 15135727"/>
              <a:gd name="connsiteX145" fmla="*/ 6569242 w 8085221"/>
              <a:gd name="connsiteY145" fmla="*/ 12873790 h 15135727"/>
              <a:gd name="connsiteX146" fmla="*/ 6545179 w 8085221"/>
              <a:gd name="connsiteY146" fmla="*/ 13090358 h 15135727"/>
              <a:gd name="connsiteX147" fmla="*/ 6448927 w 8085221"/>
              <a:gd name="connsiteY147" fmla="*/ 13355053 h 15135727"/>
              <a:gd name="connsiteX148" fmla="*/ 6256421 w 8085221"/>
              <a:gd name="connsiteY148" fmla="*/ 13571621 h 15135727"/>
              <a:gd name="connsiteX149" fmla="*/ 6087979 w 8085221"/>
              <a:gd name="connsiteY149" fmla="*/ 13667874 h 15135727"/>
              <a:gd name="connsiteX150" fmla="*/ 5943600 w 8085221"/>
              <a:gd name="connsiteY150" fmla="*/ 13716000 h 15135727"/>
              <a:gd name="connsiteX151" fmla="*/ 5702969 w 8085221"/>
              <a:gd name="connsiteY151" fmla="*/ 13667874 h 15135727"/>
              <a:gd name="connsiteX152" fmla="*/ 5582653 w 8085221"/>
              <a:gd name="connsiteY152" fmla="*/ 13691937 h 15135727"/>
              <a:gd name="connsiteX153" fmla="*/ 5727032 w 8085221"/>
              <a:gd name="connsiteY153" fmla="*/ 13836316 h 15135727"/>
              <a:gd name="connsiteX154" fmla="*/ 5582653 w 8085221"/>
              <a:gd name="connsiteY154" fmla="*/ 14052885 h 15135727"/>
              <a:gd name="connsiteX155" fmla="*/ 5462337 w 8085221"/>
              <a:gd name="connsiteY155" fmla="*/ 14149137 h 15135727"/>
              <a:gd name="connsiteX156" fmla="*/ 5342021 w 8085221"/>
              <a:gd name="connsiteY156" fmla="*/ 14004758 h 15135727"/>
              <a:gd name="connsiteX157" fmla="*/ 5245769 w 8085221"/>
              <a:gd name="connsiteY157" fmla="*/ 14004758 h 15135727"/>
              <a:gd name="connsiteX158" fmla="*/ 5245769 w 8085221"/>
              <a:gd name="connsiteY158" fmla="*/ 13956632 h 15135727"/>
              <a:gd name="connsiteX159" fmla="*/ 5101390 w 8085221"/>
              <a:gd name="connsiteY159" fmla="*/ 13956632 h 15135727"/>
              <a:gd name="connsiteX160" fmla="*/ 4981074 w 8085221"/>
              <a:gd name="connsiteY160" fmla="*/ 13860379 h 15135727"/>
              <a:gd name="connsiteX161" fmla="*/ 4740442 w 8085221"/>
              <a:gd name="connsiteY161" fmla="*/ 13908506 h 15135727"/>
              <a:gd name="connsiteX162" fmla="*/ 4475748 w 8085221"/>
              <a:gd name="connsiteY162" fmla="*/ 13956632 h 15135727"/>
              <a:gd name="connsiteX163" fmla="*/ 4379495 w 8085221"/>
              <a:gd name="connsiteY163" fmla="*/ 14028821 h 15135727"/>
              <a:gd name="connsiteX164" fmla="*/ 4403558 w 8085221"/>
              <a:gd name="connsiteY164" fmla="*/ 14197264 h 15135727"/>
              <a:gd name="connsiteX165" fmla="*/ 4572000 w 8085221"/>
              <a:gd name="connsiteY165" fmla="*/ 14149137 h 15135727"/>
              <a:gd name="connsiteX166" fmla="*/ 4523874 w 8085221"/>
              <a:gd name="connsiteY166" fmla="*/ 14558211 h 15135727"/>
              <a:gd name="connsiteX167" fmla="*/ 4403558 w 8085221"/>
              <a:gd name="connsiteY167" fmla="*/ 14437895 h 15135727"/>
              <a:gd name="connsiteX168" fmla="*/ 4403558 w 8085221"/>
              <a:gd name="connsiteY168" fmla="*/ 14437895 h 15135727"/>
              <a:gd name="connsiteX169" fmla="*/ 4283242 w 8085221"/>
              <a:gd name="connsiteY169" fmla="*/ 14245390 h 15135727"/>
              <a:gd name="connsiteX170" fmla="*/ 4235116 w 8085221"/>
              <a:gd name="connsiteY170" fmla="*/ 14341642 h 15135727"/>
              <a:gd name="connsiteX171" fmla="*/ 4162927 w 8085221"/>
              <a:gd name="connsiteY171" fmla="*/ 14389769 h 15135727"/>
              <a:gd name="connsiteX172" fmla="*/ 4162927 w 8085221"/>
              <a:gd name="connsiteY172" fmla="*/ 14389769 h 15135727"/>
              <a:gd name="connsiteX173" fmla="*/ 3922295 w 8085221"/>
              <a:gd name="connsiteY173" fmla="*/ 14245390 h 15135727"/>
              <a:gd name="connsiteX174" fmla="*/ 3801979 w 8085221"/>
              <a:gd name="connsiteY174" fmla="*/ 14293516 h 15135727"/>
              <a:gd name="connsiteX175" fmla="*/ 3681664 w 8085221"/>
              <a:gd name="connsiteY175" fmla="*/ 14389769 h 15135727"/>
              <a:gd name="connsiteX176" fmla="*/ 3657600 w 8085221"/>
              <a:gd name="connsiteY176" fmla="*/ 14654464 h 15135727"/>
              <a:gd name="connsiteX177" fmla="*/ 3513221 w 8085221"/>
              <a:gd name="connsiteY177" fmla="*/ 14726653 h 15135727"/>
              <a:gd name="connsiteX178" fmla="*/ 3513221 w 8085221"/>
              <a:gd name="connsiteY178" fmla="*/ 14871032 h 15135727"/>
              <a:gd name="connsiteX179" fmla="*/ 3633537 w 8085221"/>
              <a:gd name="connsiteY179" fmla="*/ 14967285 h 15135727"/>
              <a:gd name="connsiteX180" fmla="*/ 3609474 w 8085221"/>
              <a:gd name="connsiteY180" fmla="*/ 15087600 h 15135727"/>
              <a:gd name="connsiteX181" fmla="*/ 3441032 w 8085221"/>
              <a:gd name="connsiteY181" fmla="*/ 15039474 h 15135727"/>
              <a:gd name="connsiteX182" fmla="*/ 3272590 w 8085221"/>
              <a:gd name="connsiteY182" fmla="*/ 15063537 h 15135727"/>
              <a:gd name="connsiteX183" fmla="*/ 3248527 w 8085221"/>
              <a:gd name="connsiteY183" fmla="*/ 14895095 h 15135727"/>
              <a:gd name="connsiteX184" fmla="*/ 3128211 w 8085221"/>
              <a:gd name="connsiteY184" fmla="*/ 14919158 h 15135727"/>
              <a:gd name="connsiteX185" fmla="*/ 2959769 w 8085221"/>
              <a:gd name="connsiteY185" fmla="*/ 15135727 h 15135727"/>
              <a:gd name="connsiteX186" fmla="*/ 2935706 w 8085221"/>
              <a:gd name="connsiteY186" fmla="*/ 14895095 h 15135727"/>
              <a:gd name="connsiteX187" fmla="*/ 2791327 w 8085221"/>
              <a:gd name="connsiteY187" fmla="*/ 14943221 h 15135727"/>
              <a:gd name="connsiteX188" fmla="*/ 2671011 w 8085221"/>
              <a:gd name="connsiteY188" fmla="*/ 15039474 h 15135727"/>
              <a:gd name="connsiteX189" fmla="*/ 2430379 w 8085221"/>
              <a:gd name="connsiteY189" fmla="*/ 15087600 h 15135727"/>
              <a:gd name="connsiteX190" fmla="*/ 2237874 w 8085221"/>
              <a:gd name="connsiteY190" fmla="*/ 15039474 h 15135727"/>
              <a:gd name="connsiteX191" fmla="*/ 2622885 w 8085221"/>
              <a:gd name="connsiteY191" fmla="*/ 14846969 h 15135727"/>
              <a:gd name="connsiteX192" fmla="*/ 2887579 w 8085221"/>
              <a:gd name="connsiteY192" fmla="*/ 14774779 h 15135727"/>
              <a:gd name="connsiteX193" fmla="*/ 2839453 w 8085221"/>
              <a:gd name="connsiteY193" fmla="*/ 14582274 h 15135727"/>
              <a:gd name="connsiteX194" fmla="*/ 2935706 w 8085221"/>
              <a:gd name="connsiteY194" fmla="*/ 14510085 h 15135727"/>
              <a:gd name="connsiteX195" fmla="*/ 2935706 w 8085221"/>
              <a:gd name="connsiteY195" fmla="*/ 14510085 h 15135727"/>
              <a:gd name="connsiteX196" fmla="*/ 3080085 w 8085221"/>
              <a:gd name="connsiteY196" fmla="*/ 14413832 h 15135727"/>
              <a:gd name="connsiteX197" fmla="*/ 3152274 w 8085221"/>
              <a:gd name="connsiteY197" fmla="*/ 14341642 h 15135727"/>
              <a:gd name="connsiteX198" fmla="*/ 3080085 w 8085221"/>
              <a:gd name="connsiteY198" fmla="*/ 14269453 h 15135727"/>
              <a:gd name="connsiteX199" fmla="*/ 3152274 w 8085221"/>
              <a:gd name="connsiteY199" fmla="*/ 14197264 h 15135727"/>
              <a:gd name="connsiteX200" fmla="*/ 3152274 w 8085221"/>
              <a:gd name="connsiteY200" fmla="*/ 14052885 h 15135727"/>
              <a:gd name="connsiteX201" fmla="*/ 3080085 w 8085221"/>
              <a:gd name="connsiteY201" fmla="*/ 13980695 h 15135727"/>
              <a:gd name="connsiteX202" fmla="*/ 3056021 w 8085221"/>
              <a:gd name="connsiteY202" fmla="*/ 14076948 h 15135727"/>
              <a:gd name="connsiteX203" fmla="*/ 2935706 w 8085221"/>
              <a:gd name="connsiteY203" fmla="*/ 14076948 h 15135727"/>
              <a:gd name="connsiteX204" fmla="*/ 2863516 w 8085221"/>
              <a:gd name="connsiteY204" fmla="*/ 14125074 h 15135727"/>
              <a:gd name="connsiteX205" fmla="*/ 2719137 w 8085221"/>
              <a:gd name="connsiteY205" fmla="*/ 14197264 h 15135727"/>
              <a:gd name="connsiteX206" fmla="*/ 2646948 w 8085221"/>
              <a:gd name="connsiteY206" fmla="*/ 14197264 h 15135727"/>
              <a:gd name="connsiteX207" fmla="*/ 2598821 w 8085221"/>
              <a:gd name="connsiteY207" fmla="*/ 14125074 h 15135727"/>
              <a:gd name="connsiteX208" fmla="*/ 2430379 w 8085221"/>
              <a:gd name="connsiteY208" fmla="*/ 13836316 h 15135727"/>
              <a:gd name="connsiteX209" fmla="*/ 2646948 w 8085221"/>
              <a:gd name="connsiteY209" fmla="*/ 13812253 h 15135727"/>
              <a:gd name="connsiteX210" fmla="*/ 2502569 w 8085221"/>
              <a:gd name="connsiteY210" fmla="*/ 13475369 h 15135727"/>
              <a:gd name="connsiteX211" fmla="*/ 2550695 w 8085221"/>
              <a:gd name="connsiteY211" fmla="*/ 13186611 h 15135727"/>
              <a:gd name="connsiteX212" fmla="*/ 2719137 w 8085221"/>
              <a:gd name="connsiteY212" fmla="*/ 13042232 h 15135727"/>
              <a:gd name="connsiteX213" fmla="*/ 2791327 w 8085221"/>
              <a:gd name="connsiteY213" fmla="*/ 12945979 h 15135727"/>
              <a:gd name="connsiteX214" fmla="*/ 3031958 w 8085221"/>
              <a:gd name="connsiteY214" fmla="*/ 13090358 h 15135727"/>
              <a:gd name="connsiteX215" fmla="*/ 3056021 w 8085221"/>
              <a:gd name="connsiteY215" fmla="*/ 12753474 h 15135727"/>
              <a:gd name="connsiteX216" fmla="*/ 2887579 w 8085221"/>
              <a:gd name="connsiteY216" fmla="*/ 12777537 h 15135727"/>
              <a:gd name="connsiteX217" fmla="*/ 2815390 w 8085221"/>
              <a:gd name="connsiteY217" fmla="*/ 12777537 h 15135727"/>
              <a:gd name="connsiteX218" fmla="*/ 3176337 w 8085221"/>
              <a:gd name="connsiteY218" fmla="*/ 12368464 h 15135727"/>
              <a:gd name="connsiteX219" fmla="*/ 3104148 w 8085221"/>
              <a:gd name="connsiteY219" fmla="*/ 12320337 h 15135727"/>
              <a:gd name="connsiteX220" fmla="*/ 3104148 w 8085221"/>
              <a:gd name="connsiteY220" fmla="*/ 12320337 h 15135727"/>
              <a:gd name="connsiteX221" fmla="*/ 3007895 w 8085221"/>
              <a:gd name="connsiteY221" fmla="*/ 12079706 h 15135727"/>
              <a:gd name="connsiteX222" fmla="*/ 2911642 w 8085221"/>
              <a:gd name="connsiteY222" fmla="*/ 11935327 h 15135727"/>
              <a:gd name="connsiteX223" fmla="*/ 2863516 w 8085221"/>
              <a:gd name="connsiteY223" fmla="*/ 11694695 h 15135727"/>
              <a:gd name="connsiteX224" fmla="*/ 2911642 w 8085221"/>
              <a:gd name="connsiteY224" fmla="*/ 11454064 h 15135727"/>
              <a:gd name="connsiteX225" fmla="*/ 3056021 w 8085221"/>
              <a:gd name="connsiteY225" fmla="*/ 11454064 h 15135727"/>
              <a:gd name="connsiteX226" fmla="*/ 2983832 w 8085221"/>
              <a:gd name="connsiteY226" fmla="*/ 11381874 h 15135727"/>
              <a:gd name="connsiteX227" fmla="*/ 3031958 w 8085221"/>
              <a:gd name="connsiteY227" fmla="*/ 11285621 h 15135727"/>
              <a:gd name="connsiteX228" fmla="*/ 3007895 w 8085221"/>
              <a:gd name="connsiteY228" fmla="*/ 11189369 h 15135727"/>
              <a:gd name="connsiteX229" fmla="*/ 2887579 w 8085221"/>
              <a:gd name="connsiteY229" fmla="*/ 11141242 h 15135727"/>
              <a:gd name="connsiteX230" fmla="*/ 2887579 w 8085221"/>
              <a:gd name="connsiteY230" fmla="*/ 10972800 h 15135727"/>
              <a:gd name="connsiteX231" fmla="*/ 2887579 w 8085221"/>
              <a:gd name="connsiteY231" fmla="*/ 10924674 h 15135727"/>
              <a:gd name="connsiteX232" fmla="*/ 2767264 w 8085221"/>
              <a:gd name="connsiteY232" fmla="*/ 11020927 h 15135727"/>
              <a:gd name="connsiteX233" fmla="*/ 2743200 w 8085221"/>
              <a:gd name="connsiteY233" fmla="*/ 10924674 h 15135727"/>
              <a:gd name="connsiteX234" fmla="*/ 2550695 w 8085221"/>
              <a:gd name="connsiteY234" fmla="*/ 11020927 h 15135727"/>
              <a:gd name="connsiteX235" fmla="*/ 2526632 w 8085221"/>
              <a:gd name="connsiteY235" fmla="*/ 11117179 h 15135727"/>
              <a:gd name="connsiteX236" fmla="*/ 2334127 w 8085221"/>
              <a:gd name="connsiteY236" fmla="*/ 10996864 h 15135727"/>
              <a:gd name="connsiteX237" fmla="*/ 2358190 w 8085221"/>
              <a:gd name="connsiteY237" fmla="*/ 10732169 h 15135727"/>
              <a:gd name="connsiteX238" fmla="*/ 2334127 w 8085221"/>
              <a:gd name="connsiteY238" fmla="*/ 10587790 h 15135727"/>
              <a:gd name="connsiteX239" fmla="*/ 2406316 w 8085221"/>
              <a:gd name="connsiteY239" fmla="*/ 10491537 h 15135727"/>
              <a:gd name="connsiteX240" fmla="*/ 2598821 w 8085221"/>
              <a:gd name="connsiteY240" fmla="*/ 10684042 h 15135727"/>
              <a:gd name="connsiteX241" fmla="*/ 2767264 w 8085221"/>
              <a:gd name="connsiteY241" fmla="*/ 10684042 h 15135727"/>
              <a:gd name="connsiteX242" fmla="*/ 2646948 w 8085221"/>
              <a:gd name="connsiteY242" fmla="*/ 10515600 h 15135727"/>
              <a:gd name="connsiteX243" fmla="*/ 2815390 w 8085221"/>
              <a:gd name="connsiteY243" fmla="*/ 10395285 h 15135727"/>
              <a:gd name="connsiteX244" fmla="*/ 3080085 w 8085221"/>
              <a:gd name="connsiteY244" fmla="*/ 10419348 h 15135727"/>
              <a:gd name="connsiteX245" fmla="*/ 3248527 w 8085221"/>
              <a:gd name="connsiteY245" fmla="*/ 10539664 h 15135727"/>
              <a:gd name="connsiteX246" fmla="*/ 3320716 w 8085221"/>
              <a:gd name="connsiteY246" fmla="*/ 10659979 h 15135727"/>
              <a:gd name="connsiteX247" fmla="*/ 3465095 w 8085221"/>
              <a:gd name="connsiteY247" fmla="*/ 10659979 h 15135727"/>
              <a:gd name="connsiteX248" fmla="*/ 3441032 w 8085221"/>
              <a:gd name="connsiteY248" fmla="*/ 10491537 h 15135727"/>
              <a:gd name="connsiteX249" fmla="*/ 3392906 w 8085221"/>
              <a:gd name="connsiteY249" fmla="*/ 10250906 h 15135727"/>
              <a:gd name="connsiteX250" fmla="*/ 3152274 w 8085221"/>
              <a:gd name="connsiteY250" fmla="*/ 10250906 h 15135727"/>
              <a:gd name="connsiteX251" fmla="*/ 3176337 w 8085221"/>
              <a:gd name="connsiteY251" fmla="*/ 10178716 h 15135727"/>
              <a:gd name="connsiteX252" fmla="*/ 3104148 w 8085221"/>
              <a:gd name="connsiteY252" fmla="*/ 10154653 h 15135727"/>
              <a:gd name="connsiteX253" fmla="*/ 3007895 w 8085221"/>
              <a:gd name="connsiteY253" fmla="*/ 9962148 h 15135727"/>
              <a:gd name="connsiteX254" fmla="*/ 3176337 w 8085221"/>
              <a:gd name="connsiteY254" fmla="*/ 9889958 h 15135727"/>
              <a:gd name="connsiteX255" fmla="*/ 2959769 w 8085221"/>
              <a:gd name="connsiteY255" fmla="*/ 9504948 h 15135727"/>
              <a:gd name="connsiteX256" fmla="*/ 2791327 w 8085221"/>
              <a:gd name="connsiteY256" fmla="*/ 9456821 h 15135727"/>
              <a:gd name="connsiteX257" fmla="*/ 2574758 w 8085221"/>
              <a:gd name="connsiteY257" fmla="*/ 9336506 h 15135727"/>
              <a:gd name="connsiteX258" fmla="*/ 2550695 w 8085221"/>
              <a:gd name="connsiteY258" fmla="*/ 9071811 h 15135727"/>
              <a:gd name="connsiteX259" fmla="*/ 2695074 w 8085221"/>
              <a:gd name="connsiteY259" fmla="*/ 8999621 h 15135727"/>
              <a:gd name="connsiteX260" fmla="*/ 2622885 w 8085221"/>
              <a:gd name="connsiteY260" fmla="*/ 8975558 h 15135727"/>
              <a:gd name="connsiteX261" fmla="*/ 2430379 w 8085221"/>
              <a:gd name="connsiteY261" fmla="*/ 8999621 h 15135727"/>
              <a:gd name="connsiteX262" fmla="*/ 2261937 w 8085221"/>
              <a:gd name="connsiteY262" fmla="*/ 9168064 h 15135727"/>
              <a:gd name="connsiteX263" fmla="*/ 2237874 w 8085221"/>
              <a:gd name="connsiteY263" fmla="*/ 8999621 h 15135727"/>
              <a:gd name="connsiteX264" fmla="*/ 2117558 w 8085221"/>
              <a:gd name="connsiteY264" fmla="*/ 8975558 h 15135727"/>
              <a:gd name="connsiteX265" fmla="*/ 2045369 w 8085221"/>
              <a:gd name="connsiteY265" fmla="*/ 8783053 h 15135727"/>
              <a:gd name="connsiteX266" fmla="*/ 1852864 w 8085221"/>
              <a:gd name="connsiteY266" fmla="*/ 8758990 h 15135727"/>
              <a:gd name="connsiteX267" fmla="*/ 1636295 w 8085221"/>
              <a:gd name="connsiteY267" fmla="*/ 8927432 h 15135727"/>
              <a:gd name="connsiteX268" fmla="*/ 1588169 w 8085221"/>
              <a:gd name="connsiteY268" fmla="*/ 9023685 h 15135727"/>
              <a:gd name="connsiteX269" fmla="*/ 1515979 w 8085221"/>
              <a:gd name="connsiteY269" fmla="*/ 8879306 h 15135727"/>
              <a:gd name="connsiteX270" fmla="*/ 1347537 w 8085221"/>
              <a:gd name="connsiteY270" fmla="*/ 8879306 h 15135727"/>
              <a:gd name="connsiteX271" fmla="*/ 1347537 w 8085221"/>
              <a:gd name="connsiteY271" fmla="*/ 8710864 h 15135727"/>
              <a:gd name="connsiteX272" fmla="*/ 1106906 w 8085221"/>
              <a:gd name="connsiteY272" fmla="*/ 8783053 h 15135727"/>
              <a:gd name="connsiteX273" fmla="*/ 890337 w 8085221"/>
              <a:gd name="connsiteY273" fmla="*/ 8686800 h 15135727"/>
              <a:gd name="connsiteX274" fmla="*/ 649706 w 8085221"/>
              <a:gd name="connsiteY274" fmla="*/ 8662737 h 15135727"/>
              <a:gd name="connsiteX275" fmla="*/ 385011 w 8085221"/>
              <a:gd name="connsiteY275" fmla="*/ 8566485 h 15135727"/>
              <a:gd name="connsiteX276" fmla="*/ 577516 w 8085221"/>
              <a:gd name="connsiteY276" fmla="*/ 8373979 h 15135727"/>
              <a:gd name="connsiteX277" fmla="*/ 794085 w 8085221"/>
              <a:gd name="connsiteY277" fmla="*/ 8301790 h 15135727"/>
              <a:gd name="connsiteX278" fmla="*/ 745958 w 8085221"/>
              <a:gd name="connsiteY278" fmla="*/ 8133348 h 15135727"/>
              <a:gd name="connsiteX279" fmla="*/ 818148 w 8085221"/>
              <a:gd name="connsiteY279" fmla="*/ 7820527 h 15135727"/>
              <a:gd name="connsiteX280" fmla="*/ 697832 w 8085221"/>
              <a:gd name="connsiteY280" fmla="*/ 7820527 h 15135727"/>
              <a:gd name="connsiteX281" fmla="*/ 625642 w 8085221"/>
              <a:gd name="connsiteY281" fmla="*/ 7916779 h 15135727"/>
              <a:gd name="connsiteX282" fmla="*/ 457200 w 8085221"/>
              <a:gd name="connsiteY282" fmla="*/ 7820527 h 15135727"/>
              <a:gd name="connsiteX283" fmla="*/ 529390 w 8085221"/>
              <a:gd name="connsiteY283" fmla="*/ 7700211 h 15135727"/>
              <a:gd name="connsiteX284" fmla="*/ 938464 w 8085221"/>
              <a:gd name="connsiteY284" fmla="*/ 7676148 h 15135727"/>
              <a:gd name="connsiteX285" fmla="*/ 1058779 w 8085221"/>
              <a:gd name="connsiteY285" fmla="*/ 7459579 h 15135727"/>
              <a:gd name="connsiteX286" fmla="*/ 1203158 w 8085221"/>
              <a:gd name="connsiteY286" fmla="*/ 7603958 h 15135727"/>
              <a:gd name="connsiteX287" fmla="*/ 1299411 w 8085221"/>
              <a:gd name="connsiteY287" fmla="*/ 7555832 h 15135727"/>
              <a:gd name="connsiteX288" fmla="*/ 1443790 w 8085221"/>
              <a:gd name="connsiteY288" fmla="*/ 7507706 h 15135727"/>
              <a:gd name="connsiteX289" fmla="*/ 1684421 w 8085221"/>
              <a:gd name="connsiteY289" fmla="*/ 7603958 h 15135727"/>
              <a:gd name="connsiteX290" fmla="*/ 1684421 w 8085221"/>
              <a:gd name="connsiteY290" fmla="*/ 7603958 h 15135727"/>
              <a:gd name="connsiteX291" fmla="*/ 1540042 w 8085221"/>
              <a:gd name="connsiteY291" fmla="*/ 7363327 h 15135727"/>
              <a:gd name="connsiteX292" fmla="*/ 1299411 w 8085221"/>
              <a:gd name="connsiteY292" fmla="*/ 7315200 h 15135727"/>
              <a:gd name="connsiteX293" fmla="*/ 1130969 w 8085221"/>
              <a:gd name="connsiteY293" fmla="*/ 7339264 h 15135727"/>
              <a:gd name="connsiteX294" fmla="*/ 1034716 w 8085221"/>
              <a:gd name="connsiteY294" fmla="*/ 7315200 h 15135727"/>
              <a:gd name="connsiteX295" fmla="*/ 1155032 w 8085221"/>
              <a:gd name="connsiteY295" fmla="*/ 7050506 h 15135727"/>
              <a:gd name="connsiteX296" fmla="*/ 1155032 w 8085221"/>
              <a:gd name="connsiteY296" fmla="*/ 6930190 h 15135727"/>
              <a:gd name="connsiteX297" fmla="*/ 1155032 w 8085221"/>
              <a:gd name="connsiteY297" fmla="*/ 6761748 h 15135727"/>
              <a:gd name="connsiteX298" fmla="*/ 1203158 w 8085221"/>
              <a:gd name="connsiteY298" fmla="*/ 6617369 h 15135727"/>
              <a:gd name="connsiteX299" fmla="*/ 1371600 w 8085221"/>
              <a:gd name="connsiteY299" fmla="*/ 6472990 h 15135727"/>
              <a:gd name="connsiteX300" fmla="*/ 1443790 w 8085221"/>
              <a:gd name="connsiteY300" fmla="*/ 6328611 h 15135727"/>
              <a:gd name="connsiteX301" fmla="*/ 1419727 w 8085221"/>
              <a:gd name="connsiteY301" fmla="*/ 6208295 h 15135727"/>
              <a:gd name="connsiteX302" fmla="*/ 1275348 w 8085221"/>
              <a:gd name="connsiteY302" fmla="*/ 6304548 h 15135727"/>
              <a:gd name="connsiteX303" fmla="*/ 1323474 w 8085221"/>
              <a:gd name="connsiteY303" fmla="*/ 6015790 h 15135727"/>
              <a:gd name="connsiteX304" fmla="*/ 1540042 w 8085221"/>
              <a:gd name="connsiteY304" fmla="*/ 5871411 h 15135727"/>
              <a:gd name="connsiteX305" fmla="*/ 1540042 w 8085221"/>
              <a:gd name="connsiteY305" fmla="*/ 5751095 h 15135727"/>
              <a:gd name="connsiteX306" fmla="*/ 1395664 w 8085221"/>
              <a:gd name="connsiteY306" fmla="*/ 5799221 h 15135727"/>
              <a:gd name="connsiteX307" fmla="*/ 1179095 w 8085221"/>
              <a:gd name="connsiteY307" fmla="*/ 5799221 h 15135727"/>
              <a:gd name="connsiteX308" fmla="*/ 890337 w 8085221"/>
              <a:gd name="connsiteY308" fmla="*/ 5775158 h 15135727"/>
              <a:gd name="connsiteX309" fmla="*/ 697832 w 8085221"/>
              <a:gd name="connsiteY309" fmla="*/ 5606716 h 15135727"/>
              <a:gd name="connsiteX310" fmla="*/ 577516 w 8085221"/>
              <a:gd name="connsiteY310" fmla="*/ 5582653 h 15135727"/>
              <a:gd name="connsiteX311" fmla="*/ 697832 w 8085221"/>
              <a:gd name="connsiteY311" fmla="*/ 5775158 h 15135727"/>
              <a:gd name="connsiteX312" fmla="*/ 409074 w 8085221"/>
              <a:gd name="connsiteY312" fmla="*/ 5799221 h 15135727"/>
              <a:gd name="connsiteX313" fmla="*/ 168442 w 8085221"/>
              <a:gd name="connsiteY313" fmla="*/ 5702969 h 15135727"/>
              <a:gd name="connsiteX314" fmla="*/ 264695 w 8085221"/>
              <a:gd name="connsiteY314" fmla="*/ 5558590 h 15135727"/>
              <a:gd name="connsiteX315" fmla="*/ 144379 w 8085221"/>
              <a:gd name="connsiteY315" fmla="*/ 5510464 h 15135727"/>
              <a:gd name="connsiteX316" fmla="*/ 0 w 8085221"/>
              <a:gd name="connsiteY316" fmla="*/ 5462337 h 15135727"/>
              <a:gd name="connsiteX317" fmla="*/ 96253 w 8085221"/>
              <a:gd name="connsiteY31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665495 w 8085221"/>
              <a:gd name="connsiteY66" fmla="*/ 721895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61748 w 8085221"/>
              <a:gd name="connsiteY71" fmla="*/ 120316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68641 w 8085221"/>
              <a:gd name="connsiteY77" fmla="*/ 462966 h 15135727"/>
              <a:gd name="connsiteX78" fmla="*/ 7796464 w 8085221"/>
              <a:gd name="connsiteY78" fmla="*/ 649706 h 15135727"/>
              <a:gd name="connsiteX79" fmla="*/ 8085221 w 8085221"/>
              <a:gd name="connsiteY79" fmla="*/ 914400 h 15135727"/>
              <a:gd name="connsiteX80" fmla="*/ 7988969 w 8085221"/>
              <a:gd name="connsiteY80" fmla="*/ 1203158 h 15135727"/>
              <a:gd name="connsiteX81" fmla="*/ 7844590 w 8085221"/>
              <a:gd name="connsiteY81" fmla="*/ 1058779 h 15135727"/>
              <a:gd name="connsiteX82" fmla="*/ 7483642 w 8085221"/>
              <a:gd name="connsiteY82" fmla="*/ 1371600 h 15135727"/>
              <a:gd name="connsiteX83" fmla="*/ 7267074 w 8085221"/>
              <a:gd name="connsiteY83" fmla="*/ 1395664 h 15135727"/>
              <a:gd name="connsiteX84" fmla="*/ 7243011 w 8085221"/>
              <a:gd name="connsiteY84" fmla="*/ 1588169 h 15135727"/>
              <a:gd name="connsiteX85" fmla="*/ 6978316 w 8085221"/>
              <a:gd name="connsiteY85" fmla="*/ 1732548 h 15135727"/>
              <a:gd name="connsiteX86" fmla="*/ 6737685 w 8085221"/>
              <a:gd name="connsiteY86" fmla="*/ 2093495 h 15135727"/>
              <a:gd name="connsiteX87" fmla="*/ 6737685 w 8085221"/>
              <a:gd name="connsiteY87" fmla="*/ 2382253 h 15135727"/>
              <a:gd name="connsiteX88" fmla="*/ 6665495 w 8085221"/>
              <a:gd name="connsiteY88" fmla="*/ 2430379 h 15135727"/>
              <a:gd name="connsiteX89" fmla="*/ 6906127 w 8085221"/>
              <a:gd name="connsiteY89" fmla="*/ 2646948 h 15135727"/>
              <a:gd name="connsiteX90" fmla="*/ 6906127 w 8085221"/>
              <a:gd name="connsiteY90" fmla="*/ 2983832 h 15135727"/>
              <a:gd name="connsiteX91" fmla="*/ 6906127 w 8085221"/>
              <a:gd name="connsiteY91" fmla="*/ 3104148 h 15135727"/>
              <a:gd name="connsiteX92" fmla="*/ 6833937 w 8085221"/>
              <a:gd name="connsiteY92" fmla="*/ 3368842 h 15135727"/>
              <a:gd name="connsiteX93" fmla="*/ 6906127 w 8085221"/>
              <a:gd name="connsiteY93" fmla="*/ 3489158 h 15135727"/>
              <a:gd name="connsiteX94" fmla="*/ 6641432 w 8085221"/>
              <a:gd name="connsiteY94" fmla="*/ 3705727 h 15135727"/>
              <a:gd name="connsiteX95" fmla="*/ 6737685 w 8085221"/>
              <a:gd name="connsiteY95" fmla="*/ 3729790 h 15135727"/>
              <a:gd name="connsiteX96" fmla="*/ 6545179 w 8085221"/>
              <a:gd name="connsiteY96" fmla="*/ 3826042 h 15135727"/>
              <a:gd name="connsiteX97" fmla="*/ 6328611 w 8085221"/>
              <a:gd name="connsiteY97" fmla="*/ 3753853 h 15135727"/>
              <a:gd name="connsiteX98" fmla="*/ 6184232 w 8085221"/>
              <a:gd name="connsiteY98" fmla="*/ 3850106 h 15135727"/>
              <a:gd name="connsiteX99" fmla="*/ 6184232 w 8085221"/>
              <a:gd name="connsiteY99" fmla="*/ 3946358 h 15135727"/>
              <a:gd name="connsiteX100" fmla="*/ 6136106 w 8085221"/>
              <a:gd name="connsiteY100" fmla="*/ 4235116 h 15135727"/>
              <a:gd name="connsiteX101" fmla="*/ 5919537 w 8085221"/>
              <a:gd name="connsiteY101" fmla="*/ 4403558 h 15135727"/>
              <a:gd name="connsiteX102" fmla="*/ 5775158 w 8085221"/>
              <a:gd name="connsiteY102" fmla="*/ 4451685 h 15135727"/>
              <a:gd name="connsiteX103" fmla="*/ 5630779 w 8085221"/>
              <a:gd name="connsiteY103" fmla="*/ 4547937 h 15135727"/>
              <a:gd name="connsiteX104" fmla="*/ 5510464 w 8085221"/>
              <a:gd name="connsiteY104" fmla="*/ 4620127 h 15135727"/>
              <a:gd name="connsiteX105" fmla="*/ 5510464 w 8085221"/>
              <a:gd name="connsiteY105" fmla="*/ 4812632 h 15135727"/>
              <a:gd name="connsiteX106" fmla="*/ 5317958 w 8085221"/>
              <a:gd name="connsiteY106" fmla="*/ 4981074 h 15135727"/>
              <a:gd name="connsiteX107" fmla="*/ 5005137 w 8085221"/>
              <a:gd name="connsiteY107" fmla="*/ 5149516 h 15135727"/>
              <a:gd name="connsiteX108" fmla="*/ 4692316 w 8085221"/>
              <a:gd name="connsiteY108" fmla="*/ 5149516 h 15135727"/>
              <a:gd name="connsiteX109" fmla="*/ 4523874 w 8085221"/>
              <a:gd name="connsiteY109" fmla="*/ 5366085 h 15135727"/>
              <a:gd name="connsiteX110" fmla="*/ 4211053 w 8085221"/>
              <a:gd name="connsiteY110" fmla="*/ 5414211 h 15135727"/>
              <a:gd name="connsiteX111" fmla="*/ 4114800 w 8085221"/>
              <a:gd name="connsiteY111" fmla="*/ 5390148 h 15135727"/>
              <a:gd name="connsiteX112" fmla="*/ 4018548 w 8085221"/>
              <a:gd name="connsiteY112" fmla="*/ 5630779 h 15135727"/>
              <a:gd name="connsiteX113" fmla="*/ 4090737 w 8085221"/>
              <a:gd name="connsiteY113" fmla="*/ 5871411 h 15135727"/>
              <a:gd name="connsiteX114" fmla="*/ 4090737 w 8085221"/>
              <a:gd name="connsiteY114" fmla="*/ 6184232 h 15135727"/>
              <a:gd name="connsiteX115" fmla="*/ 4186990 w 8085221"/>
              <a:gd name="connsiteY115" fmla="*/ 6472990 h 15135727"/>
              <a:gd name="connsiteX116" fmla="*/ 4042611 w 8085221"/>
              <a:gd name="connsiteY116" fmla="*/ 6352674 h 15135727"/>
              <a:gd name="connsiteX117" fmla="*/ 3946358 w 8085221"/>
              <a:gd name="connsiteY117" fmla="*/ 6376737 h 15135727"/>
              <a:gd name="connsiteX118" fmla="*/ 4114800 w 8085221"/>
              <a:gd name="connsiteY118" fmla="*/ 6641432 h 15135727"/>
              <a:gd name="connsiteX119" fmla="*/ 4451685 w 8085221"/>
              <a:gd name="connsiteY119" fmla="*/ 6737685 h 15135727"/>
              <a:gd name="connsiteX120" fmla="*/ 4620127 w 8085221"/>
              <a:gd name="connsiteY120" fmla="*/ 6978316 h 15135727"/>
              <a:gd name="connsiteX121" fmla="*/ 4740442 w 8085221"/>
              <a:gd name="connsiteY121" fmla="*/ 7170821 h 15135727"/>
              <a:gd name="connsiteX122" fmla="*/ 5077327 w 8085221"/>
              <a:gd name="connsiteY122" fmla="*/ 7387390 h 15135727"/>
              <a:gd name="connsiteX123" fmla="*/ 5125453 w 8085221"/>
              <a:gd name="connsiteY123" fmla="*/ 7603958 h 15135727"/>
              <a:gd name="connsiteX124" fmla="*/ 5197642 w 8085221"/>
              <a:gd name="connsiteY124" fmla="*/ 7796464 h 15135727"/>
              <a:gd name="connsiteX125" fmla="*/ 5486400 w 8085221"/>
              <a:gd name="connsiteY125" fmla="*/ 7964906 h 15135727"/>
              <a:gd name="connsiteX126" fmla="*/ 5486400 w 8085221"/>
              <a:gd name="connsiteY126" fmla="*/ 8349916 h 15135727"/>
              <a:gd name="connsiteX127" fmla="*/ 5678906 w 8085221"/>
              <a:gd name="connsiteY127" fmla="*/ 8614611 h 15135727"/>
              <a:gd name="connsiteX128" fmla="*/ 5919537 w 8085221"/>
              <a:gd name="connsiteY128" fmla="*/ 9071811 h 15135727"/>
              <a:gd name="connsiteX129" fmla="*/ 6160169 w 8085221"/>
              <a:gd name="connsiteY129" fmla="*/ 9336506 h 15135727"/>
              <a:gd name="connsiteX130" fmla="*/ 6280485 w 8085221"/>
              <a:gd name="connsiteY130" fmla="*/ 9601200 h 15135727"/>
              <a:gd name="connsiteX131" fmla="*/ 6400800 w 8085221"/>
              <a:gd name="connsiteY131" fmla="*/ 9793706 h 15135727"/>
              <a:gd name="connsiteX132" fmla="*/ 6569242 w 8085221"/>
              <a:gd name="connsiteY132" fmla="*/ 10058400 h 15135727"/>
              <a:gd name="connsiteX133" fmla="*/ 6713621 w 8085221"/>
              <a:gd name="connsiteY133" fmla="*/ 10106527 h 15135727"/>
              <a:gd name="connsiteX134" fmla="*/ 6545179 w 8085221"/>
              <a:gd name="connsiteY134" fmla="*/ 10202779 h 15135727"/>
              <a:gd name="connsiteX135" fmla="*/ 6569242 w 8085221"/>
              <a:gd name="connsiteY135" fmla="*/ 10443411 h 15135727"/>
              <a:gd name="connsiteX136" fmla="*/ 6593306 w 8085221"/>
              <a:gd name="connsiteY136" fmla="*/ 10708106 h 15135727"/>
              <a:gd name="connsiteX137" fmla="*/ 6761748 w 8085221"/>
              <a:gd name="connsiteY137" fmla="*/ 10924674 h 15135727"/>
              <a:gd name="connsiteX138" fmla="*/ 6641432 w 8085221"/>
              <a:gd name="connsiteY138" fmla="*/ 11093116 h 15135727"/>
              <a:gd name="connsiteX139" fmla="*/ 6713621 w 8085221"/>
              <a:gd name="connsiteY139" fmla="*/ 11261558 h 15135727"/>
              <a:gd name="connsiteX140" fmla="*/ 6737685 w 8085221"/>
              <a:gd name="connsiteY140" fmla="*/ 11526253 h 15135727"/>
              <a:gd name="connsiteX141" fmla="*/ 6617369 w 8085221"/>
              <a:gd name="connsiteY141" fmla="*/ 11839074 h 15135727"/>
              <a:gd name="connsiteX142" fmla="*/ 6617369 w 8085221"/>
              <a:gd name="connsiteY142" fmla="*/ 12031579 h 15135727"/>
              <a:gd name="connsiteX143" fmla="*/ 6641432 w 8085221"/>
              <a:gd name="connsiteY143" fmla="*/ 12127832 h 15135727"/>
              <a:gd name="connsiteX144" fmla="*/ 6761748 w 8085221"/>
              <a:gd name="connsiteY144" fmla="*/ 12031579 h 15135727"/>
              <a:gd name="connsiteX145" fmla="*/ 6761748 w 8085221"/>
              <a:gd name="connsiteY145" fmla="*/ 12296274 h 15135727"/>
              <a:gd name="connsiteX146" fmla="*/ 6689558 w 8085221"/>
              <a:gd name="connsiteY146" fmla="*/ 12512842 h 15135727"/>
              <a:gd name="connsiteX147" fmla="*/ 6785811 w 8085221"/>
              <a:gd name="connsiteY147" fmla="*/ 12777537 h 15135727"/>
              <a:gd name="connsiteX148" fmla="*/ 6569242 w 8085221"/>
              <a:gd name="connsiteY148" fmla="*/ 12873790 h 15135727"/>
              <a:gd name="connsiteX149" fmla="*/ 6545179 w 8085221"/>
              <a:gd name="connsiteY149" fmla="*/ 13090358 h 15135727"/>
              <a:gd name="connsiteX150" fmla="*/ 6448927 w 8085221"/>
              <a:gd name="connsiteY150" fmla="*/ 13355053 h 15135727"/>
              <a:gd name="connsiteX151" fmla="*/ 6256421 w 8085221"/>
              <a:gd name="connsiteY151" fmla="*/ 13571621 h 15135727"/>
              <a:gd name="connsiteX152" fmla="*/ 6087979 w 8085221"/>
              <a:gd name="connsiteY152" fmla="*/ 13667874 h 15135727"/>
              <a:gd name="connsiteX153" fmla="*/ 5943600 w 8085221"/>
              <a:gd name="connsiteY153" fmla="*/ 13716000 h 15135727"/>
              <a:gd name="connsiteX154" fmla="*/ 5702969 w 8085221"/>
              <a:gd name="connsiteY154" fmla="*/ 13667874 h 15135727"/>
              <a:gd name="connsiteX155" fmla="*/ 5582653 w 8085221"/>
              <a:gd name="connsiteY155" fmla="*/ 13691937 h 15135727"/>
              <a:gd name="connsiteX156" fmla="*/ 5727032 w 8085221"/>
              <a:gd name="connsiteY156" fmla="*/ 13836316 h 15135727"/>
              <a:gd name="connsiteX157" fmla="*/ 5582653 w 8085221"/>
              <a:gd name="connsiteY157" fmla="*/ 14052885 h 15135727"/>
              <a:gd name="connsiteX158" fmla="*/ 5462337 w 8085221"/>
              <a:gd name="connsiteY158" fmla="*/ 14149137 h 15135727"/>
              <a:gd name="connsiteX159" fmla="*/ 5342021 w 8085221"/>
              <a:gd name="connsiteY159" fmla="*/ 14004758 h 15135727"/>
              <a:gd name="connsiteX160" fmla="*/ 5245769 w 8085221"/>
              <a:gd name="connsiteY160" fmla="*/ 14004758 h 15135727"/>
              <a:gd name="connsiteX161" fmla="*/ 5245769 w 8085221"/>
              <a:gd name="connsiteY161" fmla="*/ 13956632 h 15135727"/>
              <a:gd name="connsiteX162" fmla="*/ 5101390 w 8085221"/>
              <a:gd name="connsiteY162" fmla="*/ 13956632 h 15135727"/>
              <a:gd name="connsiteX163" fmla="*/ 4981074 w 8085221"/>
              <a:gd name="connsiteY163" fmla="*/ 13860379 h 15135727"/>
              <a:gd name="connsiteX164" fmla="*/ 4740442 w 8085221"/>
              <a:gd name="connsiteY164" fmla="*/ 13908506 h 15135727"/>
              <a:gd name="connsiteX165" fmla="*/ 4475748 w 8085221"/>
              <a:gd name="connsiteY165" fmla="*/ 13956632 h 15135727"/>
              <a:gd name="connsiteX166" fmla="*/ 4379495 w 8085221"/>
              <a:gd name="connsiteY166" fmla="*/ 14028821 h 15135727"/>
              <a:gd name="connsiteX167" fmla="*/ 4403558 w 8085221"/>
              <a:gd name="connsiteY167" fmla="*/ 14197264 h 15135727"/>
              <a:gd name="connsiteX168" fmla="*/ 4572000 w 8085221"/>
              <a:gd name="connsiteY168" fmla="*/ 14149137 h 15135727"/>
              <a:gd name="connsiteX169" fmla="*/ 4523874 w 8085221"/>
              <a:gd name="connsiteY169" fmla="*/ 14558211 h 15135727"/>
              <a:gd name="connsiteX170" fmla="*/ 4403558 w 8085221"/>
              <a:gd name="connsiteY170" fmla="*/ 14437895 h 15135727"/>
              <a:gd name="connsiteX171" fmla="*/ 4403558 w 8085221"/>
              <a:gd name="connsiteY171" fmla="*/ 14437895 h 15135727"/>
              <a:gd name="connsiteX172" fmla="*/ 4283242 w 8085221"/>
              <a:gd name="connsiteY172" fmla="*/ 14245390 h 15135727"/>
              <a:gd name="connsiteX173" fmla="*/ 4235116 w 8085221"/>
              <a:gd name="connsiteY173" fmla="*/ 14341642 h 15135727"/>
              <a:gd name="connsiteX174" fmla="*/ 4162927 w 8085221"/>
              <a:gd name="connsiteY174" fmla="*/ 14389769 h 15135727"/>
              <a:gd name="connsiteX175" fmla="*/ 4162927 w 8085221"/>
              <a:gd name="connsiteY175" fmla="*/ 14389769 h 15135727"/>
              <a:gd name="connsiteX176" fmla="*/ 3922295 w 8085221"/>
              <a:gd name="connsiteY176" fmla="*/ 14245390 h 15135727"/>
              <a:gd name="connsiteX177" fmla="*/ 3801979 w 8085221"/>
              <a:gd name="connsiteY177" fmla="*/ 14293516 h 15135727"/>
              <a:gd name="connsiteX178" fmla="*/ 3681664 w 8085221"/>
              <a:gd name="connsiteY178" fmla="*/ 14389769 h 15135727"/>
              <a:gd name="connsiteX179" fmla="*/ 3657600 w 8085221"/>
              <a:gd name="connsiteY179" fmla="*/ 14654464 h 15135727"/>
              <a:gd name="connsiteX180" fmla="*/ 3513221 w 8085221"/>
              <a:gd name="connsiteY180" fmla="*/ 14726653 h 15135727"/>
              <a:gd name="connsiteX181" fmla="*/ 3513221 w 8085221"/>
              <a:gd name="connsiteY181" fmla="*/ 14871032 h 15135727"/>
              <a:gd name="connsiteX182" fmla="*/ 3633537 w 8085221"/>
              <a:gd name="connsiteY182" fmla="*/ 14967285 h 15135727"/>
              <a:gd name="connsiteX183" fmla="*/ 3609474 w 8085221"/>
              <a:gd name="connsiteY183" fmla="*/ 15087600 h 15135727"/>
              <a:gd name="connsiteX184" fmla="*/ 3441032 w 8085221"/>
              <a:gd name="connsiteY184" fmla="*/ 15039474 h 15135727"/>
              <a:gd name="connsiteX185" fmla="*/ 3272590 w 8085221"/>
              <a:gd name="connsiteY185" fmla="*/ 15063537 h 15135727"/>
              <a:gd name="connsiteX186" fmla="*/ 3248527 w 8085221"/>
              <a:gd name="connsiteY186" fmla="*/ 14895095 h 15135727"/>
              <a:gd name="connsiteX187" fmla="*/ 3128211 w 8085221"/>
              <a:gd name="connsiteY187" fmla="*/ 14919158 h 15135727"/>
              <a:gd name="connsiteX188" fmla="*/ 2959769 w 8085221"/>
              <a:gd name="connsiteY188" fmla="*/ 15135727 h 15135727"/>
              <a:gd name="connsiteX189" fmla="*/ 2935706 w 8085221"/>
              <a:gd name="connsiteY189" fmla="*/ 14895095 h 15135727"/>
              <a:gd name="connsiteX190" fmla="*/ 2791327 w 8085221"/>
              <a:gd name="connsiteY190" fmla="*/ 14943221 h 15135727"/>
              <a:gd name="connsiteX191" fmla="*/ 2671011 w 8085221"/>
              <a:gd name="connsiteY191" fmla="*/ 15039474 h 15135727"/>
              <a:gd name="connsiteX192" fmla="*/ 2430379 w 8085221"/>
              <a:gd name="connsiteY192" fmla="*/ 15087600 h 15135727"/>
              <a:gd name="connsiteX193" fmla="*/ 2237874 w 8085221"/>
              <a:gd name="connsiteY193" fmla="*/ 15039474 h 15135727"/>
              <a:gd name="connsiteX194" fmla="*/ 2622885 w 8085221"/>
              <a:gd name="connsiteY194" fmla="*/ 14846969 h 15135727"/>
              <a:gd name="connsiteX195" fmla="*/ 2887579 w 8085221"/>
              <a:gd name="connsiteY195" fmla="*/ 14774779 h 15135727"/>
              <a:gd name="connsiteX196" fmla="*/ 2839453 w 8085221"/>
              <a:gd name="connsiteY196" fmla="*/ 14582274 h 15135727"/>
              <a:gd name="connsiteX197" fmla="*/ 2935706 w 8085221"/>
              <a:gd name="connsiteY197" fmla="*/ 14510085 h 15135727"/>
              <a:gd name="connsiteX198" fmla="*/ 2935706 w 8085221"/>
              <a:gd name="connsiteY198" fmla="*/ 14510085 h 15135727"/>
              <a:gd name="connsiteX199" fmla="*/ 3080085 w 8085221"/>
              <a:gd name="connsiteY199" fmla="*/ 14413832 h 15135727"/>
              <a:gd name="connsiteX200" fmla="*/ 3152274 w 8085221"/>
              <a:gd name="connsiteY200" fmla="*/ 14341642 h 15135727"/>
              <a:gd name="connsiteX201" fmla="*/ 3080085 w 8085221"/>
              <a:gd name="connsiteY201" fmla="*/ 14269453 h 15135727"/>
              <a:gd name="connsiteX202" fmla="*/ 3152274 w 8085221"/>
              <a:gd name="connsiteY202" fmla="*/ 14197264 h 15135727"/>
              <a:gd name="connsiteX203" fmla="*/ 3152274 w 8085221"/>
              <a:gd name="connsiteY203" fmla="*/ 14052885 h 15135727"/>
              <a:gd name="connsiteX204" fmla="*/ 3080085 w 8085221"/>
              <a:gd name="connsiteY204" fmla="*/ 13980695 h 15135727"/>
              <a:gd name="connsiteX205" fmla="*/ 3056021 w 8085221"/>
              <a:gd name="connsiteY205" fmla="*/ 14076948 h 15135727"/>
              <a:gd name="connsiteX206" fmla="*/ 2935706 w 8085221"/>
              <a:gd name="connsiteY206" fmla="*/ 14076948 h 15135727"/>
              <a:gd name="connsiteX207" fmla="*/ 2863516 w 8085221"/>
              <a:gd name="connsiteY207" fmla="*/ 14125074 h 15135727"/>
              <a:gd name="connsiteX208" fmla="*/ 2719137 w 8085221"/>
              <a:gd name="connsiteY208" fmla="*/ 14197264 h 15135727"/>
              <a:gd name="connsiteX209" fmla="*/ 2646948 w 8085221"/>
              <a:gd name="connsiteY209" fmla="*/ 14197264 h 15135727"/>
              <a:gd name="connsiteX210" fmla="*/ 2598821 w 8085221"/>
              <a:gd name="connsiteY210" fmla="*/ 14125074 h 15135727"/>
              <a:gd name="connsiteX211" fmla="*/ 2430379 w 8085221"/>
              <a:gd name="connsiteY211" fmla="*/ 13836316 h 15135727"/>
              <a:gd name="connsiteX212" fmla="*/ 2646948 w 8085221"/>
              <a:gd name="connsiteY212" fmla="*/ 13812253 h 15135727"/>
              <a:gd name="connsiteX213" fmla="*/ 2502569 w 8085221"/>
              <a:gd name="connsiteY213" fmla="*/ 13475369 h 15135727"/>
              <a:gd name="connsiteX214" fmla="*/ 2550695 w 8085221"/>
              <a:gd name="connsiteY214" fmla="*/ 13186611 h 15135727"/>
              <a:gd name="connsiteX215" fmla="*/ 2719137 w 8085221"/>
              <a:gd name="connsiteY215" fmla="*/ 13042232 h 15135727"/>
              <a:gd name="connsiteX216" fmla="*/ 2791327 w 8085221"/>
              <a:gd name="connsiteY216" fmla="*/ 12945979 h 15135727"/>
              <a:gd name="connsiteX217" fmla="*/ 3031958 w 8085221"/>
              <a:gd name="connsiteY217" fmla="*/ 13090358 h 15135727"/>
              <a:gd name="connsiteX218" fmla="*/ 3056021 w 8085221"/>
              <a:gd name="connsiteY218" fmla="*/ 12753474 h 15135727"/>
              <a:gd name="connsiteX219" fmla="*/ 2887579 w 8085221"/>
              <a:gd name="connsiteY219" fmla="*/ 12777537 h 15135727"/>
              <a:gd name="connsiteX220" fmla="*/ 2815390 w 8085221"/>
              <a:gd name="connsiteY220" fmla="*/ 12777537 h 15135727"/>
              <a:gd name="connsiteX221" fmla="*/ 3176337 w 8085221"/>
              <a:gd name="connsiteY221" fmla="*/ 12368464 h 15135727"/>
              <a:gd name="connsiteX222" fmla="*/ 3104148 w 8085221"/>
              <a:gd name="connsiteY222" fmla="*/ 12320337 h 15135727"/>
              <a:gd name="connsiteX223" fmla="*/ 3104148 w 8085221"/>
              <a:gd name="connsiteY223" fmla="*/ 12320337 h 15135727"/>
              <a:gd name="connsiteX224" fmla="*/ 3007895 w 8085221"/>
              <a:gd name="connsiteY224" fmla="*/ 12079706 h 15135727"/>
              <a:gd name="connsiteX225" fmla="*/ 2911642 w 8085221"/>
              <a:gd name="connsiteY225" fmla="*/ 11935327 h 15135727"/>
              <a:gd name="connsiteX226" fmla="*/ 2863516 w 8085221"/>
              <a:gd name="connsiteY226" fmla="*/ 11694695 h 15135727"/>
              <a:gd name="connsiteX227" fmla="*/ 2911642 w 8085221"/>
              <a:gd name="connsiteY227" fmla="*/ 11454064 h 15135727"/>
              <a:gd name="connsiteX228" fmla="*/ 3056021 w 8085221"/>
              <a:gd name="connsiteY228" fmla="*/ 11454064 h 15135727"/>
              <a:gd name="connsiteX229" fmla="*/ 2983832 w 8085221"/>
              <a:gd name="connsiteY229" fmla="*/ 11381874 h 15135727"/>
              <a:gd name="connsiteX230" fmla="*/ 3031958 w 8085221"/>
              <a:gd name="connsiteY230" fmla="*/ 11285621 h 15135727"/>
              <a:gd name="connsiteX231" fmla="*/ 3007895 w 8085221"/>
              <a:gd name="connsiteY231" fmla="*/ 11189369 h 15135727"/>
              <a:gd name="connsiteX232" fmla="*/ 2887579 w 8085221"/>
              <a:gd name="connsiteY232" fmla="*/ 11141242 h 15135727"/>
              <a:gd name="connsiteX233" fmla="*/ 2887579 w 8085221"/>
              <a:gd name="connsiteY233" fmla="*/ 10972800 h 15135727"/>
              <a:gd name="connsiteX234" fmla="*/ 2887579 w 8085221"/>
              <a:gd name="connsiteY234" fmla="*/ 10924674 h 15135727"/>
              <a:gd name="connsiteX235" fmla="*/ 2767264 w 8085221"/>
              <a:gd name="connsiteY235" fmla="*/ 11020927 h 15135727"/>
              <a:gd name="connsiteX236" fmla="*/ 2743200 w 8085221"/>
              <a:gd name="connsiteY236" fmla="*/ 10924674 h 15135727"/>
              <a:gd name="connsiteX237" fmla="*/ 2550695 w 8085221"/>
              <a:gd name="connsiteY237" fmla="*/ 11020927 h 15135727"/>
              <a:gd name="connsiteX238" fmla="*/ 2526632 w 8085221"/>
              <a:gd name="connsiteY238" fmla="*/ 11117179 h 15135727"/>
              <a:gd name="connsiteX239" fmla="*/ 2334127 w 8085221"/>
              <a:gd name="connsiteY239" fmla="*/ 10996864 h 15135727"/>
              <a:gd name="connsiteX240" fmla="*/ 2358190 w 8085221"/>
              <a:gd name="connsiteY240" fmla="*/ 10732169 h 15135727"/>
              <a:gd name="connsiteX241" fmla="*/ 2334127 w 8085221"/>
              <a:gd name="connsiteY241" fmla="*/ 10587790 h 15135727"/>
              <a:gd name="connsiteX242" fmla="*/ 2406316 w 8085221"/>
              <a:gd name="connsiteY242" fmla="*/ 10491537 h 15135727"/>
              <a:gd name="connsiteX243" fmla="*/ 2598821 w 8085221"/>
              <a:gd name="connsiteY243" fmla="*/ 10684042 h 15135727"/>
              <a:gd name="connsiteX244" fmla="*/ 2767264 w 8085221"/>
              <a:gd name="connsiteY244" fmla="*/ 10684042 h 15135727"/>
              <a:gd name="connsiteX245" fmla="*/ 2646948 w 8085221"/>
              <a:gd name="connsiteY245" fmla="*/ 10515600 h 15135727"/>
              <a:gd name="connsiteX246" fmla="*/ 2815390 w 8085221"/>
              <a:gd name="connsiteY246" fmla="*/ 10395285 h 15135727"/>
              <a:gd name="connsiteX247" fmla="*/ 3080085 w 8085221"/>
              <a:gd name="connsiteY247" fmla="*/ 10419348 h 15135727"/>
              <a:gd name="connsiteX248" fmla="*/ 3248527 w 8085221"/>
              <a:gd name="connsiteY248" fmla="*/ 10539664 h 15135727"/>
              <a:gd name="connsiteX249" fmla="*/ 3320716 w 8085221"/>
              <a:gd name="connsiteY249" fmla="*/ 10659979 h 15135727"/>
              <a:gd name="connsiteX250" fmla="*/ 3465095 w 8085221"/>
              <a:gd name="connsiteY250" fmla="*/ 10659979 h 15135727"/>
              <a:gd name="connsiteX251" fmla="*/ 3441032 w 8085221"/>
              <a:gd name="connsiteY251" fmla="*/ 10491537 h 15135727"/>
              <a:gd name="connsiteX252" fmla="*/ 3392906 w 8085221"/>
              <a:gd name="connsiteY252" fmla="*/ 10250906 h 15135727"/>
              <a:gd name="connsiteX253" fmla="*/ 3152274 w 8085221"/>
              <a:gd name="connsiteY253" fmla="*/ 10250906 h 15135727"/>
              <a:gd name="connsiteX254" fmla="*/ 3176337 w 8085221"/>
              <a:gd name="connsiteY254" fmla="*/ 10178716 h 15135727"/>
              <a:gd name="connsiteX255" fmla="*/ 3104148 w 8085221"/>
              <a:gd name="connsiteY255" fmla="*/ 10154653 h 15135727"/>
              <a:gd name="connsiteX256" fmla="*/ 3007895 w 8085221"/>
              <a:gd name="connsiteY256" fmla="*/ 9962148 h 15135727"/>
              <a:gd name="connsiteX257" fmla="*/ 3176337 w 8085221"/>
              <a:gd name="connsiteY257" fmla="*/ 9889958 h 15135727"/>
              <a:gd name="connsiteX258" fmla="*/ 2959769 w 8085221"/>
              <a:gd name="connsiteY258" fmla="*/ 9504948 h 15135727"/>
              <a:gd name="connsiteX259" fmla="*/ 2791327 w 8085221"/>
              <a:gd name="connsiteY259" fmla="*/ 9456821 h 15135727"/>
              <a:gd name="connsiteX260" fmla="*/ 2574758 w 8085221"/>
              <a:gd name="connsiteY260" fmla="*/ 9336506 h 15135727"/>
              <a:gd name="connsiteX261" fmla="*/ 2550695 w 8085221"/>
              <a:gd name="connsiteY261" fmla="*/ 9071811 h 15135727"/>
              <a:gd name="connsiteX262" fmla="*/ 2695074 w 8085221"/>
              <a:gd name="connsiteY262" fmla="*/ 8999621 h 15135727"/>
              <a:gd name="connsiteX263" fmla="*/ 2622885 w 8085221"/>
              <a:gd name="connsiteY263" fmla="*/ 8975558 h 15135727"/>
              <a:gd name="connsiteX264" fmla="*/ 2430379 w 8085221"/>
              <a:gd name="connsiteY264" fmla="*/ 8999621 h 15135727"/>
              <a:gd name="connsiteX265" fmla="*/ 2261937 w 8085221"/>
              <a:gd name="connsiteY265" fmla="*/ 9168064 h 15135727"/>
              <a:gd name="connsiteX266" fmla="*/ 2237874 w 8085221"/>
              <a:gd name="connsiteY266" fmla="*/ 8999621 h 15135727"/>
              <a:gd name="connsiteX267" fmla="*/ 2117558 w 8085221"/>
              <a:gd name="connsiteY267" fmla="*/ 8975558 h 15135727"/>
              <a:gd name="connsiteX268" fmla="*/ 2045369 w 8085221"/>
              <a:gd name="connsiteY268" fmla="*/ 8783053 h 15135727"/>
              <a:gd name="connsiteX269" fmla="*/ 1852864 w 8085221"/>
              <a:gd name="connsiteY269" fmla="*/ 8758990 h 15135727"/>
              <a:gd name="connsiteX270" fmla="*/ 1636295 w 8085221"/>
              <a:gd name="connsiteY270" fmla="*/ 8927432 h 15135727"/>
              <a:gd name="connsiteX271" fmla="*/ 1588169 w 8085221"/>
              <a:gd name="connsiteY271" fmla="*/ 9023685 h 15135727"/>
              <a:gd name="connsiteX272" fmla="*/ 1515979 w 8085221"/>
              <a:gd name="connsiteY272" fmla="*/ 8879306 h 15135727"/>
              <a:gd name="connsiteX273" fmla="*/ 1347537 w 8085221"/>
              <a:gd name="connsiteY273" fmla="*/ 8879306 h 15135727"/>
              <a:gd name="connsiteX274" fmla="*/ 1347537 w 8085221"/>
              <a:gd name="connsiteY274" fmla="*/ 8710864 h 15135727"/>
              <a:gd name="connsiteX275" fmla="*/ 1106906 w 8085221"/>
              <a:gd name="connsiteY275" fmla="*/ 8783053 h 15135727"/>
              <a:gd name="connsiteX276" fmla="*/ 890337 w 8085221"/>
              <a:gd name="connsiteY276" fmla="*/ 8686800 h 15135727"/>
              <a:gd name="connsiteX277" fmla="*/ 649706 w 8085221"/>
              <a:gd name="connsiteY277" fmla="*/ 8662737 h 15135727"/>
              <a:gd name="connsiteX278" fmla="*/ 385011 w 8085221"/>
              <a:gd name="connsiteY278" fmla="*/ 8566485 h 15135727"/>
              <a:gd name="connsiteX279" fmla="*/ 577516 w 8085221"/>
              <a:gd name="connsiteY279" fmla="*/ 8373979 h 15135727"/>
              <a:gd name="connsiteX280" fmla="*/ 794085 w 8085221"/>
              <a:gd name="connsiteY280" fmla="*/ 8301790 h 15135727"/>
              <a:gd name="connsiteX281" fmla="*/ 745958 w 8085221"/>
              <a:gd name="connsiteY281" fmla="*/ 8133348 h 15135727"/>
              <a:gd name="connsiteX282" fmla="*/ 818148 w 8085221"/>
              <a:gd name="connsiteY282" fmla="*/ 7820527 h 15135727"/>
              <a:gd name="connsiteX283" fmla="*/ 697832 w 8085221"/>
              <a:gd name="connsiteY283" fmla="*/ 7820527 h 15135727"/>
              <a:gd name="connsiteX284" fmla="*/ 625642 w 8085221"/>
              <a:gd name="connsiteY284" fmla="*/ 7916779 h 15135727"/>
              <a:gd name="connsiteX285" fmla="*/ 457200 w 8085221"/>
              <a:gd name="connsiteY285" fmla="*/ 7820527 h 15135727"/>
              <a:gd name="connsiteX286" fmla="*/ 529390 w 8085221"/>
              <a:gd name="connsiteY286" fmla="*/ 7700211 h 15135727"/>
              <a:gd name="connsiteX287" fmla="*/ 938464 w 8085221"/>
              <a:gd name="connsiteY287" fmla="*/ 7676148 h 15135727"/>
              <a:gd name="connsiteX288" fmla="*/ 1058779 w 8085221"/>
              <a:gd name="connsiteY288" fmla="*/ 7459579 h 15135727"/>
              <a:gd name="connsiteX289" fmla="*/ 1203158 w 8085221"/>
              <a:gd name="connsiteY289" fmla="*/ 7603958 h 15135727"/>
              <a:gd name="connsiteX290" fmla="*/ 1299411 w 8085221"/>
              <a:gd name="connsiteY290" fmla="*/ 7555832 h 15135727"/>
              <a:gd name="connsiteX291" fmla="*/ 1443790 w 8085221"/>
              <a:gd name="connsiteY291" fmla="*/ 7507706 h 15135727"/>
              <a:gd name="connsiteX292" fmla="*/ 1684421 w 8085221"/>
              <a:gd name="connsiteY292" fmla="*/ 7603958 h 15135727"/>
              <a:gd name="connsiteX293" fmla="*/ 1684421 w 8085221"/>
              <a:gd name="connsiteY293" fmla="*/ 7603958 h 15135727"/>
              <a:gd name="connsiteX294" fmla="*/ 1540042 w 8085221"/>
              <a:gd name="connsiteY294" fmla="*/ 7363327 h 15135727"/>
              <a:gd name="connsiteX295" fmla="*/ 1299411 w 8085221"/>
              <a:gd name="connsiteY295" fmla="*/ 7315200 h 15135727"/>
              <a:gd name="connsiteX296" fmla="*/ 1130969 w 8085221"/>
              <a:gd name="connsiteY296" fmla="*/ 7339264 h 15135727"/>
              <a:gd name="connsiteX297" fmla="*/ 1034716 w 8085221"/>
              <a:gd name="connsiteY297" fmla="*/ 7315200 h 15135727"/>
              <a:gd name="connsiteX298" fmla="*/ 1155032 w 8085221"/>
              <a:gd name="connsiteY298" fmla="*/ 7050506 h 15135727"/>
              <a:gd name="connsiteX299" fmla="*/ 1155032 w 8085221"/>
              <a:gd name="connsiteY299" fmla="*/ 6930190 h 15135727"/>
              <a:gd name="connsiteX300" fmla="*/ 1155032 w 8085221"/>
              <a:gd name="connsiteY300" fmla="*/ 6761748 h 15135727"/>
              <a:gd name="connsiteX301" fmla="*/ 1203158 w 8085221"/>
              <a:gd name="connsiteY301" fmla="*/ 6617369 h 15135727"/>
              <a:gd name="connsiteX302" fmla="*/ 1371600 w 8085221"/>
              <a:gd name="connsiteY302" fmla="*/ 6472990 h 15135727"/>
              <a:gd name="connsiteX303" fmla="*/ 1443790 w 8085221"/>
              <a:gd name="connsiteY303" fmla="*/ 6328611 h 15135727"/>
              <a:gd name="connsiteX304" fmla="*/ 1419727 w 8085221"/>
              <a:gd name="connsiteY304" fmla="*/ 6208295 h 15135727"/>
              <a:gd name="connsiteX305" fmla="*/ 1275348 w 8085221"/>
              <a:gd name="connsiteY305" fmla="*/ 6304548 h 15135727"/>
              <a:gd name="connsiteX306" fmla="*/ 1323474 w 8085221"/>
              <a:gd name="connsiteY306" fmla="*/ 6015790 h 15135727"/>
              <a:gd name="connsiteX307" fmla="*/ 1540042 w 8085221"/>
              <a:gd name="connsiteY307" fmla="*/ 5871411 h 15135727"/>
              <a:gd name="connsiteX308" fmla="*/ 1540042 w 8085221"/>
              <a:gd name="connsiteY308" fmla="*/ 5751095 h 15135727"/>
              <a:gd name="connsiteX309" fmla="*/ 1395664 w 8085221"/>
              <a:gd name="connsiteY309" fmla="*/ 5799221 h 15135727"/>
              <a:gd name="connsiteX310" fmla="*/ 1179095 w 8085221"/>
              <a:gd name="connsiteY310" fmla="*/ 5799221 h 15135727"/>
              <a:gd name="connsiteX311" fmla="*/ 890337 w 8085221"/>
              <a:gd name="connsiteY311" fmla="*/ 5775158 h 15135727"/>
              <a:gd name="connsiteX312" fmla="*/ 697832 w 8085221"/>
              <a:gd name="connsiteY312" fmla="*/ 5606716 h 15135727"/>
              <a:gd name="connsiteX313" fmla="*/ 577516 w 8085221"/>
              <a:gd name="connsiteY313" fmla="*/ 5582653 h 15135727"/>
              <a:gd name="connsiteX314" fmla="*/ 697832 w 8085221"/>
              <a:gd name="connsiteY314" fmla="*/ 5775158 h 15135727"/>
              <a:gd name="connsiteX315" fmla="*/ 409074 w 8085221"/>
              <a:gd name="connsiteY315" fmla="*/ 5799221 h 15135727"/>
              <a:gd name="connsiteX316" fmla="*/ 168442 w 8085221"/>
              <a:gd name="connsiteY316" fmla="*/ 5702969 h 15135727"/>
              <a:gd name="connsiteX317" fmla="*/ 264695 w 8085221"/>
              <a:gd name="connsiteY317" fmla="*/ 5558590 h 15135727"/>
              <a:gd name="connsiteX318" fmla="*/ 144379 w 8085221"/>
              <a:gd name="connsiteY318" fmla="*/ 5510464 h 15135727"/>
              <a:gd name="connsiteX319" fmla="*/ 0 w 8085221"/>
              <a:gd name="connsiteY319" fmla="*/ 5462337 h 15135727"/>
              <a:gd name="connsiteX320" fmla="*/ 96253 w 8085221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682915 w 8128084"/>
              <a:gd name="connsiteY82" fmla="*/ 1129716 h 15135727"/>
              <a:gd name="connsiteX83" fmla="*/ 7483642 w 8128084"/>
              <a:gd name="connsiteY83" fmla="*/ 1371600 h 15135727"/>
              <a:gd name="connsiteX84" fmla="*/ 7267074 w 8128084"/>
              <a:gd name="connsiteY84" fmla="*/ 1395664 h 15135727"/>
              <a:gd name="connsiteX85" fmla="*/ 7243011 w 8128084"/>
              <a:gd name="connsiteY85" fmla="*/ 1588169 h 15135727"/>
              <a:gd name="connsiteX86" fmla="*/ 6978316 w 8128084"/>
              <a:gd name="connsiteY86" fmla="*/ 1732548 h 15135727"/>
              <a:gd name="connsiteX87" fmla="*/ 6737685 w 8128084"/>
              <a:gd name="connsiteY87" fmla="*/ 2093495 h 15135727"/>
              <a:gd name="connsiteX88" fmla="*/ 6737685 w 8128084"/>
              <a:gd name="connsiteY88" fmla="*/ 2382253 h 15135727"/>
              <a:gd name="connsiteX89" fmla="*/ 6665495 w 8128084"/>
              <a:gd name="connsiteY89" fmla="*/ 2430379 h 15135727"/>
              <a:gd name="connsiteX90" fmla="*/ 6906127 w 8128084"/>
              <a:gd name="connsiteY90" fmla="*/ 2646948 h 15135727"/>
              <a:gd name="connsiteX91" fmla="*/ 6906127 w 8128084"/>
              <a:gd name="connsiteY91" fmla="*/ 2983832 h 15135727"/>
              <a:gd name="connsiteX92" fmla="*/ 6906127 w 8128084"/>
              <a:gd name="connsiteY92" fmla="*/ 3104148 h 15135727"/>
              <a:gd name="connsiteX93" fmla="*/ 6833937 w 8128084"/>
              <a:gd name="connsiteY93" fmla="*/ 3368842 h 15135727"/>
              <a:gd name="connsiteX94" fmla="*/ 6906127 w 8128084"/>
              <a:gd name="connsiteY94" fmla="*/ 3489158 h 15135727"/>
              <a:gd name="connsiteX95" fmla="*/ 6641432 w 8128084"/>
              <a:gd name="connsiteY95" fmla="*/ 3705727 h 15135727"/>
              <a:gd name="connsiteX96" fmla="*/ 6737685 w 8128084"/>
              <a:gd name="connsiteY96" fmla="*/ 3729790 h 15135727"/>
              <a:gd name="connsiteX97" fmla="*/ 6545179 w 8128084"/>
              <a:gd name="connsiteY97" fmla="*/ 3826042 h 15135727"/>
              <a:gd name="connsiteX98" fmla="*/ 6328611 w 8128084"/>
              <a:gd name="connsiteY98" fmla="*/ 3753853 h 15135727"/>
              <a:gd name="connsiteX99" fmla="*/ 6184232 w 8128084"/>
              <a:gd name="connsiteY99" fmla="*/ 3850106 h 15135727"/>
              <a:gd name="connsiteX100" fmla="*/ 6184232 w 8128084"/>
              <a:gd name="connsiteY100" fmla="*/ 3946358 h 15135727"/>
              <a:gd name="connsiteX101" fmla="*/ 6136106 w 8128084"/>
              <a:gd name="connsiteY101" fmla="*/ 4235116 h 15135727"/>
              <a:gd name="connsiteX102" fmla="*/ 5919537 w 8128084"/>
              <a:gd name="connsiteY102" fmla="*/ 4403558 h 15135727"/>
              <a:gd name="connsiteX103" fmla="*/ 5775158 w 8128084"/>
              <a:gd name="connsiteY103" fmla="*/ 4451685 h 15135727"/>
              <a:gd name="connsiteX104" fmla="*/ 5630779 w 8128084"/>
              <a:gd name="connsiteY104" fmla="*/ 4547937 h 15135727"/>
              <a:gd name="connsiteX105" fmla="*/ 5510464 w 8128084"/>
              <a:gd name="connsiteY105" fmla="*/ 4620127 h 15135727"/>
              <a:gd name="connsiteX106" fmla="*/ 5510464 w 8128084"/>
              <a:gd name="connsiteY106" fmla="*/ 4812632 h 15135727"/>
              <a:gd name="connsiteX107" fmla="*/ 5317958 w 8128084"/>
              <a:gd name="connsiteY107" fmla="*/ 4981074 h 15135727"/>
              <a:gd name="connsiteX108" fmla="*/ 5005137 w 8128084"/>
              <a:gd name="connsiteY108" fmla="*/ 5149516 h 15135727"/>
              <a:gd name="connsiteX109" fmla="*/ 4692316 w 8128084"/>
              <a:gd name="connsiteY109" fmla="*/ 5149516 h 15135727"/>
              <a:gd name="connsiteX110" fmla="*/ 4523874 w 8128084"/>
              <a:gd name="connsiteY110" fmla="*/ 5366085 h 15135727"/>
              <a:gd name="connsiteX111" fmla="*/ 4211053 w 8128084"/>
              <a:gd name="connsiteY111" fmla="*/ 5414211 h 15135727"/>
              <a:gd name="connsiteX112" fmla="*/ 4114800 w 8128084"/>
              <a:gd name="connsiteY112" fmla="*/ 5390148 h 15135727"/>
              <a:gd name="connsiteX113" fmla="*/ 4018548 w 8128084"/>
              <a:gd name="connsiteY113" fmla="*/ 5630779 h 15135727"/>
              <a:gd name="connsiteX114" fmla="*/ 4090737 w 8128084"/>
              <a:gd name="connsiteY114" fmla="*/ 5871411 h 15135727"/>
              <a:gd name="connsiteX115" fmla="*/ 4090737 w 8128084"/>
              <a:gd name="connsiteY115" fmla="*/ 6184232 h 15135727"/>
              <a:gd name="connsiteX116" fmla="*/ 4186990 w 8128084"/>
              <a:gd name="connsiteY116" fmla="*/ 6472990 h 15135727"/>
              <a:gd name="connsiteX117" fmla="*/ 4042611 w 8128084"/>
              <a:gd name="connsiteY117" fmla="*/ 6352674 h 15135727"/>
              <a:gd name="connsiteX118" fmla="*/ 3946358 w 8128084"/>
              <a:gd name="connsiteY118" fmla="*/ 6376737 h 15135727"/>
              <a:gd name="connsiteX119" fmla="*/ 4114800 w 8128084"/>
              <a:gd name="connsiteY119" fmla="*/ 6641432 h 15135727"/>
              <a:gd name="connsiteX120" fmla="*/ 4451685 w 8128084"/>
              <a:gd name="connsiteY120" fmla="*/ 6737685 h 15135727"/>
              <a:gd name="connsiteX121" fmla="*/ 4620127 w 8128084"/>
              <a:gd name="connsiteY121" fmla="*/ 6978316 h 15135727"/>
              <a:gd name="connsiteX122" fmla="*/ 4740442 w 8128084"/>
              <a:gd name="connsiteY122" fmla="*/ 7170821 h 15135727"/>
              <a:gd name="connsiteX123" fmla="*/ 5077327 w 8128084"/>
              <a:gd name="connsiteY123" fmla="*/ 7387390 h 15135727"/>
              <a:gd name="connsiteX124" fmla="*/ 5125453 w 8128084"/>
              <a:gd name="connsiteY124" fmla="*/ 7603958 h 15135727"/>
              <a:gd name="connsiteX125" fmla="*/ 5197642 w 8128084"/>
              <a:gd name="connsiteY125" fmla="*/ 7796464 h 15135727"/>
              <a:gd name="connsiteX126" fmla="*/ 5486400 w 8128084"/>
              <a:gd name="connsiteY126" fmla="*/ 7964906 h 15135727"/>
              <a:gd name="connsiteX127" fmla="*/ 5486400 w 8128084"/>
              <a:gd name="connsiteY127" fmla="*/ 8349916 h 15135727"/>
              <a:gd name="connsiteX128" fmla="*/ 5678906 w 8128084"/>
              <a:gd name="connsiteY128" fmla="*/ 8614611 h 15135727"/>
              <a:gd name="connsiteX129" fmla="*/ 5919537 w 8128084"/>
              <a:gd name="connsiteY129" fmla="*/ 9071811 h 15135727"/>
              <a:gd name="connsiteX130" fmla="*/ 6160169 w 8128084"/>
              <a:gd name="connsiteY130" fmla="*/ 9336506 h 15135727"/>
              <a:gd name="connsiteX131" fmla="*/ 6280485 w 8128084"/>
              <a:gd name="connsiteY131" fmla="*/ 9601200 h 15135727"/>
              <a:gd name="connsiteX132" fmla="*/ 6400800 w 8128084"/>
              <a:gd name="connsiteY132" fmla="*/ 9793706 h 15135727"/>
              <a:gd name="connsiteX133" fmla="*/ 6569242 w 8128084"/>
              <a:gd name="connsiteY133" fmla="*/ 10058400 h 15135727"/>
              <a:gd name="connsiteX134" fmla="*/ 6713621 w 8128084"/>
              <a:gd name="connsiteY134" fmla="*/ 10106527 h 15135727"/>
              <a:gd name="connsiteX135" fmla="*/ 6545179 w 8128084"/>
              <a:gd name="connsiteY135" fmla="*/ 10202779 h 15135727"/>
              <a:gd name="connsiteX136" fmla="*/ 6569242 w 8128084"/>
              <a:gd name="connsiteY136" fmla="*/ 10443411 h 15135727"/>
              <a:gd name="connsiteX137" fmla="*/ 6593306 w 8128084"/>
              <a:gd name="connsiteY137" fmla="*/ 10708106 h 15135727"/>
              <a:gd name="connsiteX138" fmla="*/ 6761748 w 8128084"/>
              <a:gd name="connsiteY138" fmla="*/ 10924674 h 15135727"/>
              <a:gd name="connsiteX139" fmla="*/ 6641432 w 8128084"/>
              <a:gd name="connsiteY139" fmla="*/ 11093116 h 15135727"/>
              <a:gd name="connsiteX140" fmla="*/ 6713621 w 8128084"/>
              <a:gd name="connsiteY140" fmla="*/ 11261558 h 15135727"/>
              <a:gd name="connsiteX141" fmla="*/ 6737685 w 8128084"/>
              <a:gd name="connsiteY141" fmla="*/ 11526253 h 15135727"/>
              <a:gd name="connsiteX142" fmla="*/ 6617369 w 8128084"/>
              <a:gd name="connsiteY142" fmla="*/ 11839074 h 15135727"/>
              <a:gd name="connsiteX143" fmla="*/ 6617369 w 8128084"/>
              <a:gd name="connsiteY143" fmla="*/ 12031579 h 15135727"/>
              <a:gd name="connsiteX144" fmla="*/ 6641432 w 8128084"/>
              <a:gd name="connsiteY144" fmla="*/ 12127832 h 15135727"/>
              <a:gd name="connsiteX145" fmla="*/ 6761748 w 8128084"/>
              <a:gd name="connsiteY145" fmla="*/ 12031579 h 15135727"/>
              <a:gd name="connsiteX146" fmla="*/ 6761748 w 8128084"/>
              <a:gd name="connsiteY146" fmla="*/ 12296274 h 15135727"/>
              <a:gd name="connsiteX147" fmla="*/ 6689558 w 8128084"/>
              <a:gd name="connsiteY147" fmla="*/ 12512842 h 15135727"/>
              <a:gd name="connsiteX148" fmla="*/ 6785811 w 8128084"/>
              <a:gd name="connsiteY148" fmla="*/ 12777537 h 15135727"/>
              <a:gd name="connsiteX149" fmla="*/ 6569242 w 8128084"/>
              <a:gd name="connsiteY149" fmla="*/ 12873790 h 15135727"/>
              <a:gd name="connsiteX150" fmla="*/ 6545179 w 8128084"/>
              <a:gd name="connsiteY150" fmla="*/ 13090358 h 15135727"/>
              <a:gd name="connsiteX151" fmla="*/ 6448927 w 8128084"/>
              <a:gd name="connsiteY151" fmla="*/ 13355053 h 15135727"/>
              <a:gd name="connsiteX152" fmla="*/ 6256421 w 8128084"/>
              <a:gd name="connsiteY152" fmla="*/ 13571621 h 15135727"/>
              <a:gd name="connsiteX153" fmla="*/ 6087979 w 8128084"/>
              <a:gd name="connsiteY153" fmla="*/ 13667874 h 15135727"/>
              <a:gd name="connsiteX154" fmla="*/ 5943600 w 8128084"/>
              <a:gd name="connsiteY154" fmla="*/ 13716000 h 15135727"/>
              <a:gd name="connsiteX155" fmla="*/ 5702969 w 8128084"/>
              <a:gd name="connsiteY155" fmla="*/ 13667874 h 15135727"/>
              <a:gd name="connsiteX156" fmla="*/ 5582653 w 8128084"/>
              <a:gd name="connsiteY156" fmla="*/ 13691937 h 15135727"/>
              <a:gd name="connsiteX157" fmla="*/ 5727032 w 8128084"/>
              <a:gd name="connsiteY157" fmla="*/ 13836316 h 15135727"/>
              <a:gd name="connsiteX158" fmla="*/ 5582653 w 8128084"/>
              <a:gd name="connsiteY158" fmla="*/ 14052885 h 15135727"/>
              <a:gd name="connsiteX159" fmla="*/ 5462337 w 8128084"/>
              <a:gd name="connsiteY159" fmla="*/ 14149137 h 15135727"/>
              <a:gd name="connsiteX160" fmla="*/ 5342021 w 8128084"/>
              <a:gd name="connsiteY160" fmla="*/ 14004758 h 15135727"/>
              <a:gd name="connsiteX161" fmla="*/ 5245769 w 8128084"/>
              <a:gd name="connsiteY161" fmla="*/ 14004758 h 15135727"/>
              <a:gd name="connsiteX162" fmla="*/ 5245769 w 8128084"/>
              <a:gd name="connsiteY162" fmla="*/ 13956632 h 15135727"/>
              <a:gd name="connsiteX163" fmla="*/ 5101390 w 8128084"/>
              <a:gd name="connsiteY163" fmla="*/ 13956632 h 15135727"/>
              <a:gd name="connsiteX164" fmla="*/ 4981074 w 8128084"/>
              <a:gd name="connsiteY164" fmla="*/ 13860379 h 15135727"/>
              <a:gd name="connsiteX165" fmla="*/ 4740442 w 8128084"/>
              <a:gd name="connsiteY165" fmla="*/ 13908506 h 15135727"/>
              <a:gd name="connsiteX166" fmla="*/ 4475748 w 8128084"/>
              <a:gd name="connsiteY166" fmla="*/ 13956632 h 15135727"/>
              <a:gd name="connsiteX167" fmla="*/ 4379495 w 8128084"/>
              <a:gd name="connsiteY167" fmla="*/ 14028821 h 15135727"/>
              <a:gd name="connsiteX168" fmla="*/ 4403558 w 8128084"/>
              <a:gd name="connsiteY168" fmla="*/ 14197264 h 15135727"/>
              <a:gd name="connsiteX169" fmla="*/ 4572000 w 8128084"/>
              <a:gd name="connsiteY169" fmla="*/ 14149137 h 15135727"/>
              <a:gd name="connsiteX170" fmla="*/ 4523874 w 8128084"/>
              <a:gd name="connsiteY170" fmla="*/ 14558211 h 15135727"/>
              <a:gd name="connsiteX171" fmla="*/ 4403558 w 8128084"/>
              <a:gd name="connsiteY171" fmla="*/ 14437895 h 15135727"/>
              <a:gd name="connsiteX172" fmla="*/ 4403558 w 8128084"/>
              <a:gd name="connsiteY172" fmla="*/ 14437895 h 15135727"/>
              <a:gd name="connsiteX173" fmla="*/ 4283242 w 8128084"/>
              <a:gd name="connsiteY173" fmla="*/ 14245390 h 15135727"/>
              <a:gd name="connsiteX174" fmla="*/ 4235116 w 8128084"/>
              <a:gd name="connsiteY174" fmla="*/ 14341642 h 15135727"/>
              <a:gd name="connsiteX175" fmla="*/ 4162927 w 8128084"/>
              <a:gd name="connsiteY175" fmla="*/ 14389769 h 15135727"/>
              <a:gd name="connsiteX176" fmla="*/ 4162927 w 8128084"/>
              <a:gd name="connsiteY176" fmla="*/ 14389769 h 15135727"/>
              <a:gd name="connsiteX177" fmla="*/ 3922295 w 8128084"/>
              <a:gd name="connsiteY177" fmla="*/ 14245390 h 15135727"/>
              <a:gd name="connsiteX178" fmla="*/ 3801979 w 8128084"/>
              <a:gd name="connsiteY178" fmla="*/ 14293516 h 15135727"/>
              <a:gd name="connsiteX179" fmla="*/ 3681664 w 8128084"/>
              <a:gd name="connsiteY179" fmla="*/ 14389769 h 15135727"/>
              <a:gd name="connsiteX180" fmla="*/ 3657600 w 8128084"/>
              <a:gd name="connsiteY180" fmla="*/ 14654464 h 15135727"/>
              <a:gd name="connsiteX181" fmla="*/ 3513221 w 8128084"/>
              <a:gd name="connsiteY181" fmla="*/ 14726653 h 15135727"/>
              <a:gd name="connsiteX182" fmla="*/ 3513221 w 8128084"/>
              <a:gd name="connsiteY182" fmla="*/ 14871032 h 15135727"/>
              <a:gd name="connsiteX183" fmla="*/ 3633537 w 8128084"/>
              <a:gd name="connsiteY183" fmla="*/ 14967285 h 15135727"/>
              <a:gd name="connsiteX184" fmla="*/ 3609474 w 8128084"/>
              <a:gd name="connsiteY184" fmla="*/ 15087600 h 15135727"/>
              <a:gd name="connsiteX185" fmla="*/ 3441032 w 8128084"/>
              <a:gd name="connsiteY185" fmla="*/ 15039474 h 15135727"/>
              <a:gd name="connsiteX186" fmla="*/ 3272590 w 8128084"/>
              <a:gd name="connsiteY186" fmla="*/ 15063537 h 15135727"/>
              <a:gd name="connsiteX187" fmla="*/ 3248527 w 8128084"/>
              <a:gd name="connsiteY187" fmla="*/ 14895095 h 15135727"/>
              <a:gd name="connsiteX188" fmla="*/ 3128211 w 8128084"/>
              <a:gd name="connsiteY188" fmla="*/ 14919158 h 15135727"/>
              <a:gd name="connsiteX189" fmla="*/ 2959769 w 8128084"/>
              <a:gd name="connsiteY189" fmla="*/ 15135727 h 15135727"/>
              <a:gd name="connsiteX190" fmla="*/ 2935706 w 8128084"/>
              <a:gd name="connsiteY190" fmla="*/ 14895095 h 15135727"/>
              <a:gd name="connsiteX191" fmla="*/ 2791327 w 8128084"/>
              <a:gd name="connsiteY191" fmla="*/ 14943221 h 15135727"/>
              <a:gd name="connsiteX192" fmla="*/ 2671011 w 8128084"/>
              <a:gd name="connsiteY192" fmla="*/ 15039474 h 15135727"/>
              <a:gd name="connsiteX193" fmla="*/ 2430379 w 8128084"/>
              <a:gd name="connsiteY193" fmla="*/ 15087600 h 15135727"/>
              <a:gd name="connsiteX194" fmla="*/ 2237874 w 8128084"/>
              <a:gd name="connsiteY194" fmla="*/ 15039474 h 15135727"/>
              <a:gd name="connsiteX195" fmla="*/ 2622885 w 8128084"/>
              <a:gd name="connsiteY195" fmla="*/ 14846969 h 15135727"/>
              <a:gd name="connsiteX196" fmla="*/ 2887579 w 8128084"/>
              <a:gd name="connsiteY196" fmla="*/ 14774779 h 15135727"/>
              <a:gd name="connsiteX197" fmla="*/ 2839453 w 8128084"/>
              <a:gd name="connsiteY197" fmla="*/ 14582274 h 15135727"/>
              <a:gd name="connsiteX198" fmla="*/ 2935706 w 8128084"/>
              <a:gd name="connsiteY198" fmla="*/ 14510085 h 15135727"/>
              <a:gd name="connsiteX199" fmla="*/ 2935706 w 8128084"/>
              <a:gd name="connsiteY199" fmla="*/ 14510085 h 15135727"/>
              <a:gd name="connsiteX200" fmla="*/ 3080085 w 8128084"/>
              <a:gd name="connsiteY200" fmla="*/ 14413832 h 15135727"/>
              <a:gd name="connsiteX201" fmla="*/ 3152274 w 8128084"/>
              <a:gd name="connsiteY201" fmla="*/ 14341642 h 15135727"/>
              <a:gd name="connsiteX202" fmla="*/ 3080085 w 8128084"/>
              <a:gd name="connsiteY202" fmla="*/ 14269453 h 15135727"/>
              <a:gd name="connsiteX203" fmla="*/ 3152274 w 8128084"/>
              <a:gd name="connsiteY203" fmla="*/ 14197264 h 15135727"/>
              <a:gd name="connsiteX204" fmla="*/ 3152274 w 8128084"/>
              <a:gd name="connsiteY204" fmla="*/ 14052885 h 15135727"/>
              <a:gd name="connsiteX205" fmla="*/ 3080085 w 8128084"/>
              <a:gd name="connsiteY205" fmla="*/ 13980695 h 15135727"/>
              <a:gd name="connsiteX206" fmla="*/ 3056021 w 8128084"/>
              <a:gd name="connsiteY206" fmla="*/ 14076948 h 15135727"/>
              <a:gd name="connsiteX207" fmla="*/ 2935706 w 8128084"/>
              <a:gd name="connsiteY207" fmla="*/ 14076948 h 15135727"/>
              <a:gd name="connsiteX208" fmla="*/ 2863516 w 8128084"/>
              <a:gd name="connsiteY208" fmla="*/ 14125074 h 15135727"/>
              <a:gd name="connsiteX209" fmla="*/ 2719137 w 8128084"/>
              <a:gd name="connsiteY209" fmla="*/ 14197264 h 15135727"/>
              <a:gd name="connsiteX210" fmla="*/ 2646948 w 8128084"/>
              <a:gd name="connsiteY210" fmla="*/ 14197264 h 15135727"/>
              <a:gd name="connsiteX211" fmla="*/ 2598821 w 8128084"/>
              <a:gd name="connsiteY211" fmla="*/ 14125074 h 15135727"/>
              <a:gd name="connsiteX212" fmla="*/ 2430379 w 8128084"/>
              <a:gd name="connsiteY212" fmla="*/ 13836316 h 15135727"/>
              <a:gd name="connsiteX213" fmla="*/ 2646948 w 8128084"/>
              <a:gd name="connsiteY213" fmla="*/ 13812253 h 15135727"/>
              <a:gd name="connsiteX214" fmla="*/ 2502569 w 8128084"/>
              <a:gd name="connsiteY214" fmla="*/ 13475369 h 15135727"/>
              <a:gd name="connsiteX215" fmla="*/ 2550695 w 8128084"/>
              <a:gd name="connsiteY215" fmla="*/ 13186611 h 15135727"/>
              <a:gd name="connsiteX216" fmla="*/ 2719137 w 8128084"/>
              <a:gd name="connsiteY216" fmla="*/ 13042232 h 15135727"/>
              <a:gd name="connsiteX217" fmla="*/ 2791327 w 8128084"/>
              <a:gd name="connsiteY217" fmla="*/ 12945979 h 15135727"/>
              <a:gd name="connsiteX218" fmla="*/ 3031958 w 8128084"/>
              <a:gd name="connsiteY218" fmla="*/ 13090358 h 15135727"/>
              <a:gd name="connsiteX219" fmla="*/ 3056021 w 8128084"/>
              <a:gd name="connsiteY219" fmla="*/ 12753474 h 15135727"/>
              <a:gd name="connsiteX220" fmla="*/ 2887579 w 8128084"/>
              <a:gd name="connsiteY220" fmla="*/ 12777537 h 15135727"/>
              <a:gd name="connsiteX221" fmla="*/ 2815390 w 8128084"/>
              <a:gd name="connsiteY221" fmla="*/ 12777537 h 15135727"/>
              <a:gd name="connsiteX222" fmla="*/ 3176337 w 8128084"/>
              <a:gd name="connsiteY222" fmla="*/ 12368464 h 15135727"/>
              <a:gd name="connsiteX223" fmla="*/ 3104148 w 8128084"/>
              <a:gd name="connsiteY223" fmla="*/ 12320337 h 15135727"/>
              <a:gd name="connsiteX224" fmla="*/ 3104148 w 8128084"/>
              <a:gd name="connsiteY224" fmla="*/ 12320337 h 15135727"/>
              <a:gd name="connsiteX225" fmla="*/ 3007895 w 8128084"/>
              <a:gd name="connsiteY225" fmla="*/ 12079706 h 15135727"/>
              <a:gd name="connsiteX226" fmla="*/ 2911642 w 8128084"/>
              <a:gd name="connsiteY226" fmla="*/ 11935327 h 15135727"/>
              <a:gd name="connsiteX227" fmla="*/ 2863516 w 8128084"/>
              <a:gd name="connsiteY227" fmla="*/ 11694695 h 15135727"/>
              <a:gd name="connsiteX228" fmla="*/ 2911642 w 8128084"/>
              <a:gd name="connsiteY228" fmla="*/ 11454064 h 15135727"/>
              <a:gd name="connsiteX229" fmla="*/ 3056021 w 8128084"/>
              <a:gd name="connsiteY229" fmla="*/ 11454064 h 15135727"/>
              <a:gd name="connsiteX230" fmla="*/ 2983832 w 8128084"/>
              <a:gd name="connsiteY230" fmla="*/ 11381874 h 15135727"/>
              <a:gd name="connsiteX231" fmla="*/ 3031958 w 8128084"/>
              <a:gd name="connsiteY231" fmla="*/ 11285621 h 15135727"/>
              <a:gd name="connsiteX232" fmla="*/ 3007895 w 8128084"/>
              <a:gd name="connsiteY232" fmla="*/ 11189369 h 15135727"/>
              <a:gd name="connsiteX233" fmla="*/ 2887579 w 8128084"/>
              <a:gd name="connsiteY233" fmla="*/ 11141242 h 15135727"/>
              <a:gd name="connsiteX234" fmla="*/ 2887579 w 8128084"/>
              <a:gd name="connsiteY234" fmla="*/ 10972800 h 15135727"/>
              <a:gd name="connsiteX235" fmla="*/ 2887579 w 8128084"/>
              <a:gd name="connsiteY235" fmla="*/ 10924674 h 15135727"/>
              <a:gd name="connsiteX236" fmla="*/ 2767264 w 8128084"/>
              <a:gd name="connsiteY236" fmla="*/ 11020927 h 15135727"/>
              <a:gd name="connsiteX237" fmla="*/ 2743200 w 8128084"/>
              <a:gd name="connsiteY237" fmla="*/ 10924674 h 15135727"/>
              <a:gd name="connsiteX238" fmla="*/ 2550695 w 8128084"/>
              <a:gd name="connsiteY238" fmla="*/ 11020927 h 15135727"/>
              <a:gd name="connsiteX239" fmla="*/ 2526632 w 8128084"/>
              <a:gd name="connsiteY239" fmla="*/ 11117179 h 15135727"/>
              <a:gd name="connsiteX240" fmla="*/ 2334127 w 8128084"/>
              <a:gd name="connsiteY240" fmla="*/ 10996864 h 15135727"/>
              <a:gd name="connsiteX241" fmla="*/ 2358190 w 8128084"/>
              <a:gd name="connsiteY241" fmla="*/ 10732169 h 15135727"/>
              <a:gd name="connsiteX242" fmla="*/ 2334127 w 8128084"/>
              <a:gd name="connsiteY242" fmla="*/ 10587790 h 15135727"/>
              <a:gd name="connsiteX243" fmla="*/ 2406316 w 8128084"/>
              <a:gd name="connsiteY243" fmla="*/ 10491537 h 15135727"/>
              <a:gd name="connsiteX244" fmla="*/ 2598821 w 8128084"/>
              <a:gd name="connsiteY244" fmla="*/ 10684042 h 15135727"/>
              <a:gd name="connsiteX245" fmla="*/ 2767264 w 8128084"/>
              <a:gd name="connsiteY245" fmla="*/ 10684042 h 15135727"/>
              <a:gd name="connsiteX246" fmla="*/ 2646948 w 8128084"/>
              <a:gd name="connsiteY246" fmla="*/ 10515600 h 15135727"/>
              <a:gd name="connsiteX247" fmla="*/ 2815390 w 8128084"/>
              <a:gd name="connsiteY247" fmla="*/ 10395285 h 15135727"/>
              <a:gd name="connsiteX248" fmla="*/ 3080085 w 8128084"/>
              <a:gd name="connsiteY248" fmla="*/ 10419348 h 15135727"/>
              <a:gd name="connsiteX249" fmla="*/ 3248527 w 8128084"/>
              <a:gd name="connsiteY249" fmla="*/ 10539664 h 15135727"/>
              <a:gd name="connsiteX250" fmla="*/ 3320716 w 8128084"/>
              <a:gd name="connsiteY250" fmla="*/ 10659979 h 15135727"/>
              <a:gd name="connsiteX251" fmla="*/ 3465095 w 8128084"/>
              <a:gd name="connsiteY251" fmla="*/ 10659979 h 15135727"/>
              <a:gd name="connsiteX252" fmla="*/ 3441032 w 8128084"/>
              <a:gd name="connsiteY252" fmla="*/ 10491537 h 15135727"/>
              <a:gd name="connsiteX253" fmla="*/ 3392906 w 8128084"/>
              <a:gd name="connsiteY253" fmla="*/ 10250906 h 15135727"/>
              <a:gd name="connsiteX254" fmla="*/ 3152274 w 8128084"/>
              <a:gd name="connsiteY254" fmla="*/ 10250906 h 15135727"/>
              <a:gd name="connsiteX255" fmla="*/ 3176337 w 8128084"/>
              <a:gd name="connsiteY255" fmla="*/ 10178716 h 15135727"/>
              <a:gd name="connsiteX256" fmla="*/ 3104148 w 8128084"/>
              <a:gd name="connsiteY256" fmla="*/ 10154653 h 15135727"/>
              <a:gd name="connsiteX257" fmla="*/ 3007895 w 8128084"/>
              <a:gd name="connsiteY257" fmla="*/ 9962148 h 15135727"/>
              <a:gd name="connsiteX258" fmla="*/ 3176337 w 8128084"/>
              <a:gd name="connsiteY258" fmla="*/ 9889958 h 15135727"/>
              <a:gd name="connsiteX259" fmla="*/ 2959769 w 8128084"/>
              <a:gd name="connsiteY259" fmla="*/ 9504948 h 15135727"/>
              <a:gd name="connsiteX260" fmla="*/ 2791327 w 8128084"/>
              <a:gd name="connsiteY260" fmla="*/ 9456821 h 15135727"/>
              <a:gd name="connsiteX261" fmla="*/ 2574758 w 8128084"/>
              <a:gd name="connsiteY261" fmla="*/ 9336506 h 15135727"/>
              <a:gd name="connsiteX262" fmla="*/ 2550695 w 8128084"/>
              <a:gd name="connsiteY262" fmla="*/ 9071811 h 15135727"/>
              <a:gd name="connsiteX263" fmla="*/ 2695074 w 8128084"/>
              <a:gd name="connsiteY263" fmla="*/ 8999621 h 15135727"/>
              <a:gd name="connsiteX264" fmla="*/ 2622885 w 8128084"/>
              <a:gd name="connsiteY264" fmla="*/ 8975558 h 15135727"/>
              <a:gd name="connsiteX265" fmla="*/ 2430379 w 8128084"/>
              <a:gd name="connsiteY265" fmla="*/ 8999621 h 15135727"/>
              <a:gd name="connsiteX266" fmla="*/ 2261937 w 8128084"/>
              <a:gd name="connsiteY266" fmla="*/ 9168064 h 15135727"/>
              <a:gd name="connsiteX267" fmla="*/ 2237874 w 8128084"/>
              <a:gd name="connsiteY267" fmla="*/ 8999621 h 15135727"/>
              <a:gd name="connsiteX268" fmla="*/ 2117558 w 8128084"/>
              <a:gd name="connsiteY268" fmla="*/ 8975558 h 15135727"/>
              <a:gd name="connsiteX269" fmla="*/ 2045369 w 8128084"/>
              <a:gd name="connsiteY269" fmla="*/ 8783053 h 15135727"/>
              <a:gd name="connsiteX270" fmla="*/ 1852864 w 8128084"/>
              <a:gd name="connsiteY270" fmla="*/ 8758990 h 15135727"/>
              <a:gd name="connsiteX271" fmla="*/ 1636295 w 8128084"/>
              <a:gd name="connsiteY271" fmla="*/ 8927432 h 15135727"/>
              <a:gd name="connsiteX272" fmla="*/ 1588169 w 8128084"/>
              <a:gd name="connsiteY272" fmla="*/ 9023685 h 15135727"/>
              <a:gd name="connsiteX273" fmla="*/ 1515979 w 8128084"/>
              <a:gd name="connsiteY273" fmla="*/ 8879306 h 15135727"/>
              <a:gd name="connsiteX274" fmla="*/ 1347537 w 8128084"/>
              <a:gd name="connsiteY274" fmla="*/ 8879306 h 15135727"/>
              <a:gd name="connsiteX275" fmla="*/ 1347537 w 8128084"/>
              <a:gd name="connsiteY275" fmla="*/ 8710864 h 15135727"/>
              <a:gd name="connsiteX276" fmla="*/ 1106906 w 8128084"/>
              <a:gd name="connsiteY276" fmla="*/ 8783053 h 15135727"/>
              <a:gd name="connsiteX277" fmla="*/ 890337 w 8128084"/>
              <a:gd name="connsiteY277" fmla="*/ 8686800 h 15135727"/>
              <a:gd name="connsiteX278" fmla="*/ 649706 w 8128084"/>
              <a:gd name="connsiteY278" fmla="*/ 8662737 h 15135727"/>
              <a:gd name="connsiteX279" fmla="*/ 385011 w 8128084"/>
              <a:gd name="connsiteY279" fmla="*/ 8566485 h 15135727"/>
              <a:gd name="connsiteX280" fmla="*/ 577516 w 8128084"/>
              <a:gd name="connsiteY280" fmla="*/ 8373979 h 15135727"/>
              <a:gd name="connsiteX281" fmla="*/ 794085 w 8128084"/>
              <a:gd name="connsiteY281" fmla="*/ 8301790 h 15135727"/>
              <a:gd name="connsiteX282" fmla="*/ 745958 w 8128084"/>
              <a:gd name="connsiteY282" fmla="*/ 8133348 h 15135727"/>
              <a:gd name="connsiteX283" fmla="*/ 818148 w 8128084"/>
              <a:gd name="connsiteY283" fmla="*/ 7820527 h 15135727"/>
              <a:gd name="connsiteX284" fmla="*/ 697832 w 8128084"/>
              <a:gd name="connsiteY284" fmla="*/ 7820527 h 15135727"/>
              <a:gd name="connsiteX285" fmla="*/ 625642 w 8128084"/>
              <a:gd name="connsiteY285" fmla="*/ 7916779 h 15135727"/>
              <a:gd name="connsiteX286" fmla="*/ 457200 w 8128084"/>
              <a:gd name="connsiteY286" fmla="*/ 7820527 h 15135727"/>
              <a:gd name="connsiteX287" fmla="*/ 529390 w 8128084"/>
              <a:gd name="connsiteY287" fmla="*/ 7700211 h 15135727"/>
              <a:gd name="connsiteX288" fmla="*/ 938464 w 8128084"/>
              <a:gd name="connsiteY288" fmla="*/ 7676148 h 15135727"/>
              <a:gd name="connsiteX289" fmla="*/ 1058779 w 8128084"/>
              <a:gd name="connsiteY289" fmla="*/ 7459579 h 15135727"/>
              <a:gd name="connsiteX290" fmla="*/ 1203158 w 8128084"/>
              <a:gd name="connsiteY290" fmla="*/ 7603958 h 15135727"/>
              <a:gd name="connsiteX291" fmla="*/ 1299411 w 8128084"/>
              <a:gd name="connsiteY291" fmla="*/ 7555832 h 15135727"/>
              <a:gd name="connsiteX292" fmla="*/ 1443790 w 8128084"/>
              <a:gd name="connsiteY292" fmla="*/ 7507706 h 15135727"/>
              <a:gd name="connsiteX293" fmla="*/ 1684421 w 8128084"/>
              <a:gd name="connsiteY293" fmla="*/ 7603958 h 15135727"/>
              <a:gd name="connsiteX294" fmla="*/ 1684421 w 8128084"/>
              <a:gd name="connsiteY294" fmla="*/ 7603958 h 15135727"/>
              <a:gd name="connsiteX295" fmla="*/ 1540042 w 8128084"/>
              <a:gd name="connsiteY295" fmla="*/ 7363327 h 15135727"/>
              <a:gd name="connsiteX296" fmla="*/ 1299411 w 8128084"/>
              <a:gd name="connsiteY296" fmla="*/ 7315200 h 15135727"/>
              <a:gd name="connsiteX297" fmla="*/ 1130969 w 8128084"/>
              <a:gd name="connsiteY297" fmla="*/ 7339264 h 15135727"/>
              <a:gd name="connsiteX298" fmla="*/ 1034716 w 8128084"/>
              <a:gd name="connsiteY298" fmla="*/ 7315200 h 15135727"/>
              <a:gd name="connsiteX299" fmla="*/ 1155032 w 8128084"/>
              <a:gd name="connsiteY299" fmla="*/ 7050506 h 15135727"/>
              <a:gd name="connsiteX300" fmla="*/ 1155032 w 8128084"/>
              <a:gd name="connsiteY300" fmla="*/ 6930190 h 15135727"/>
              <a:gd name="connsiteX301" fmla="*/ 1155032 w 8128084"/>
              <a:gd name="connsiteY301" fmla="*/ 6761748 h 15135727"/>
              <a:gd name="connsiteX302" fmla="*/ 1203158 w 8128084"/>
              <a:gd name="connsiteY302" fmla="*/ 6617369 h 15135727"/>
              <a:gd name="connsiteX303" fmla="*/ 1371600 w 8128084"/>
              <a:gd name="connsiteY303" fmla="*/ 6472990 h 15135727"/>
              <a:gd name="connsiteX304" fmla="*/ 1443790 w 8128084"/>
              <a:gd name="connsiteY304" fmla="*/ 6328611 h 15135727"/>
              <a:gd name="connsiteX305" fmla="*/ 1419727 w 8128084"/>
              <a:gd name="connsiteY305" fmla="*/ 6208295 h 15135727"/>
              <a:gd name="connsiteX306" fmla="*/ 1275348 w 8128084"/>
              <a:gd name="connsiteY306" fmla="*/ 6304548 h 15135727"/>
              <a:gd name="connsiteX307" fmla="*/ 1323474 w 8128084"/>
              <a:gd name="connsiteY307" fmla="*/ 6015790 h 15135727"/>
              <a:gd name="connsiteX308" fmla="*/ 1540042 w 8128084"/>
              <a:gd name="connsiteY308" fmla="*/ 5871411 h 15135727"/>
              <a:gd name="connsiteX309" fmla="*/ 1540042 w 8128084"/>
              <a:gd name="connsiteY309" fmla="*/ 5751095 h 15135727"/>
              <a:gd name="connsiteX310" fmla="*/ 1395664 w 8128084"/>
              <a:gd name="connsiteY310" fmla="*/ 5799221 h 15135727"/>
              <a:gd name="connsiteX311" fmla="*/ 1179095 w 8128084"/>
              <a:gd name="connsiteY311" fmla="*/ 5799221 h 15135727"/>
              <a:gd name="connsiteX312" fmla="*/ 890337 w 8128084"/>
              <a:gd name="connsiteY312" fmla="*/ 5775158 h 15135727"/>
              <a:gd name="connsiteX313" fmla="*/ 697832 w 8128084"/>
              <a:gd name="connsiteY313" fmla="*/ 5606716 h 15135727"/>
              <a:gd name="connsiteX314" fmla="*/ 577516 w 8128084"/>
              <a:gd name="connsiteY314" fmla="*/ 5582653 h 15135727"/>
              <a:gd name="connsiteX315" fmla="*/ 697832 w 8128084"/>
              <a:gd name="connsiteY315" fmla="*/ 5775158 h 15135727"/>
              <a:gd name="connsiteX316" fmla="*/ 409074 w 8128084"/>
              <a:gd name="connsiteY316" fmla="*/ 5799221 h 15135727"/>
              <a:gd name="connsiteX317" fmla="*/ 168442 w 8128084"/>
              <a:gd name="connsiteY317" fmla="*/ 5702969 h 15135727"/>
              <a:gd name="connsiteX318" fmla="*/ 264695 w 8128084"/>
              <a:gd name="connsiteY318" fmla="*/ 5558590 h 15135727"/>
              <a:gd name="connsiteX319" fmla="*/ 144379 w 8128084"/>
              <a:gd name="connsiteY319" fmla="*/ 5510464 h 15135727"/>
              <a:gd name="connsiteX320" fmla="*/ 0 w 8128084"/>
              <a:gd name="connsiteY320" fmla="*/ 5462337 h 15135727"/>
              <a:gd name="connsiteX321" fmla="*/ 96253 w 8128084"/>
              <a:gd name="connsiteY32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67074 w 8128084"/>
              <a:gd name="connsiteY86" fmla="*/ 1395664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737685 w 8128084"/>
              <a:gd name="connsiteY90" fmla="*/ 2093495 h 15135727"/>
              <a:gd name="connsiteX91" fmla="*/ 6737685 w 8128084"/>
              <a:gd name="connsiteY91" fmla="*/ 2382253 h 15135727"/>
              <a:gd name="connsiteX92" fmla="*/ 6665495 w 8128084"/>
              <a:gd name="connsiteY92" fmla="*/ 2430379 h 15135727"/>
              <a:gd name="connsiteX93" fmla="*/ 6906127 w 8128084"/>
              <a:gd name="connsiteY93" fmla="*/ 2646948 h 15135727"/>
              <a:gd name="connsiteX94" fmla="*/ 6906127 w 8128084"/>
              <a:gd name="connsiteY94" fmla="*/ 2983832 h 15135727"/>
              <a:gd name="connsiteX95" fmla="*/ 6906127 w 8128084"/>
              <a:gd name="connsiteY95" fmla="*/ 3104148 h 15135727"/>
              <a:gd name="connsiteX96" fmla="*/ 6833937 w 8128084"/>
              <a:gd name="connsiteY96" fmla="*/ 3368842 h 15135727"/>
              <a:gd name="connsiteX97" fmla="*/ 6906127 w 8128084"/>
              <a:gd name="connsiteY97" fmla="*/ 3489158 h 15135727"/>
              <a:gd name="connsiteX98" fmla="*/ 6641432 w 8128084"/>
              <a:gd name="connsiteY98" fmla="*/ 3705727 h 15135727"/>
              <a:gd name="connsiteX99" fmla="*/ 6737685 w 8128084"/>
              <a:gd name="connsiteY99" fmla="*/ 3729790 h 15135727"/>
              <a:gd name="connsiteX100" fmla="*/ 6545179 w 8128084"/>
              <a:gd name="connsiteY100" fmla="*/ 3826042 h 15135727"/>
              <a:gd name="connsiteX101" fmla="*/ 6328611 w 8128084"/>
              <a:gd name="connsiteY101" fmla="*/ 3753853 h 15135727"/>
              <a:gd name="connsiteX102" fmla="*/ 6184232 w 8128084"/>
              <a:gd name="connsiteY102" fmla="*/ 3850106 h 15135727"/>
              <a:gd name="connsiteX103" fmla="*/ 6184232 w 8128084"/>
              <a:gd name="connsiteY103" fmla="*/ 3946358 h 15135727"/>
              <a:gd name="connsiteX104" fmla="*/ 6136106 w 8128084"/>
              <a:gd name="connsiteY104" fmla="*/ 4235116 h 15135727"/>
              <a:gd name="connsiteX105" fmla="*/ 5919537 w 8128084"/>
              <a:gd name="connsiteY105" fmla="*/ 4403558 h 15135727"/>
              <a:gd name="connsiteX106" fmla="*/ 5775158 w 8128084"/>
              <a:gd name="connsiteY106" fmla="*/ 4451685 h 15135727"/>
              <a:gd name="connsiteX107" fmla="*/ 5630779 w 8128084"/>
              <a:gd name="connsiteY107" fmla="*/ 4547937 h 15135727"/>
              <a:gd name="connsiteX108" fmla="*/ 5510464 w 8128084"/>
              <a:gd name="connsiteY108" fmla="*/ 4620127 h 15135727"/>
              <a:gd name="connsiteX109" fmla="*/ 5510464 w 8128084"/>
              <a:gd name="connsiteY109" fmla="*/ 4812632 h 15135727"/>
              <a:gd name="connsiteX110" fmla="*/ 5317958 w 8128084"/>
              <a:gd name="connsiteY110" fmla="*/ 4981074 h 15135727"/>
              <a:gd name="connsiteX111" fmla="*/ 5005137 w 8128084"/>
              <a:gd name="connsiteY111" fmla="*/ 5149516 h 15135727"/>
              <a:gd name="connsiteX112" fmla="*/ 4692316 w 8128084"/>
              <a:gd name="connsiteY112" fmla="*/ 5149516 h 15135727"/>
              <a:gd name="connsiteX113" fmla="*/ 4523874 w 8128084"/>
              <a:gd name="connsiteY113" fmla="*/ 5366085 h 15135727"/>
              <a:gd name="connsiteX114" fmla="*/ 4211053 w 8128084"/>
              <a:gd name="connsiteY114" fmla="*/ 5414211 h 15135727"/>
              <a:gd name="connsiteX115" fmla="*/ 4114800 w 8128084"/>
              <a:gd name="connsiteY115" fmla="*/ 5390148 h 15135727"/>
              <a:gd name="connsiteX116" fmla="*/ 4018548 w 8128084"/>
              <a:gd name="connsiteY116" fmla="*/ 5630779 h 15135727"/>
              <a:gd name="connsiteX117" fmla="*/ 4090737 w 8128084"/>
              <a:gd name="connsiteY117" fmla="*/ 5871411 h 15135727"/>
              <a:gd name="connsiteX118" fmla="*/ 4090737 w 8128084"/>
              <a:gd name="connsiteY118" fmla="*/ 6184232 h 15135727"/>
              <a:gd name="connsiteX119" fmla="*/ 4186990 w 8128084"/>
              <a:gd name="connsiteY119" fmla="*/ 6472990 h 15135727"/>
              <a:gd name="connsiteX120" fmla="*/ 4042611 w 8128084"/>
              <a:gd name="connsiteY120" fmla="*/ 6352674 h 15135727"/>
              <a:gd name="connsiteX121" fmla="*/ 3946358 w 8128084"/>
              <a:gd name="connsiteY121" fmla="*/ 6376737 h 15135727"/>
              <a:gd name="connsiteX122" fmla="*/ 4114800 w 8128084"/>
              <a:gd name="connsiteY122" fmla="*/ 6641432 h 15135727"/>
              <a:gd name="connsiteX123" fmla="*/ 4451685 w 8128084"/>
              <a:gd name="connsiteY123" fmla="*/ 6737685 h 15135727"/>
              <a:gd name="connsiteX124" fmla="*/ 4620127 w 8128084"/>
              <a:gd name="connsiteY124" fmla="*/ 6978316 h 15135727"/>
              <a:gd name="connsiteX125" fmla="*/ 4740442 w 8128084"/>
              <a:gd name="connsiteY125" fmla="*/ 7170821 h 15135727"/>
              <a:gd name="connsiteX126" fmla="*/ 5077327 w 8128084"/>
              <a:gd name="connsiteY126" fmla="*/ 7387390 h 15135727"/>
              <a:gd name="connsiteX127" fmla="*/ 5125453 w 8128084"/>
              <a:gd name="connsiteY127" fmla="*/ 7603958 h 15135727"/>
              <a:gd name="connsiteX128" fmla="*/ 5197642 w 8128084"/>
              <a:gd name="connsiteY128" fmla="*/ 7796464 h 15135727"/>
              <a:gd name="connsiteX129" fmla="*/ 5486400 w 8128084"/>
              <a:gd name="connsiteY129" fmla="*/ 7964906 h 15135727"/>
              <a:gd name="connsiteX130" fmla="*/ 5486400 w 8128084"/>
              <a:gd name="connsiteY130" fmla="*/ 8349916 h 15135727"/>
              <a:gd name="connsiteX131" fmla="*/ 5678906 w 8128084"/>
              <a:gd name="connsiteY131" fmla="*/ 8614611 h 15135727"/>
              <a:gd name="connsiteX132" fmla="*/ 5919537 w 8128084"/>
              <a:gd name="connsiteY132" fmla="*/ 9071811 h 15135727"/>
              <a:gd name="connsiteX133" fmla="*/ 6160169 w 8128084"/>
              <a:gd name="connsiteY133" fmla="*/ 9336506 h 15135727"/>
              <a:gd name="connsiteX134" fmla="*/ 6280485 w 8128084"/>
              <a:gd name="connsiteY134" fmla="*/ 9601200 h 15135727"/>
              <a:gd name="connsiteX135" fmla="*/ 6400800 w 8128084"/>
              <a:gd name="connsiteY135" fmla="*/ 9793706 h 15135727"/>
              <a:gd name="connsiteX136" fmla="*/ 6569242 w 8128084"/>
              <a:gd name="connsiteY136" fmla="*/ 10058400 h 15135727"/>
              <a:gd name="connsiteX137" fmla="*/ 6713621 w 8128084"/>
              <a:gd name="connsiteY137" fmla="*/ 10106527 h 15135727"/>
              <a:gd name="connsiteX138" fmla="*/ 6545179 w 8128084"/>
              <a:gd name="connsiteY138" fmla="*/ 10202779 h 15135727"/>
              <a:gd name="connsiteX139" fmla="*/ 6569242 w 8128084"/>
              <a:gd name="connsiteY139" fmla="*/ 10443411 h 15135727"/>
              <a:gd name="connsiteX140" fmla="*/ 6593306 w 8128084"/>
              <a:gd name="connsiteY140" fmla="*/ 10708106 h 15135727"/>
              <a:gd name="connsiteX141" fmla="*/ 6761748 w 8128084"/>
              <a:gd name="connsiteY141" fmla="*/ 10924674 h 15135727"/>
              <a:gd name="connsiteX142" fmla="*/ 6641432 w 8128084"/>
              <a:gd name="connsiteY142" fmla="*/ 11093116 h 15135727"/>
              <a:gd name="connsiteX143" fmla="*/ 6713621 w 8128084"/>
              <a:gd name="connsiteY143" fmla="*/ 11261558 h 15135727"/>
              <a:gd name="connsiteX144" fmla="*/ 6737685 w 8128084"/>
              <a:gd name="connsiteY144" fmla="*/ 11526253 h 15135727"/>
              <a:gd name="connsiteX145" fmla="*/ 6617369 w 8128084"/>
              <a:gd name="connsiteY145" fmla="*/ 11839074 h 15135727"/>
              <a:gd name="connsiteX146" fmla="*/ 6617369 w 8128084"/>
              <a:gd name="connsiteY146" fmla="*/ 12031579 h 15135727"/>
              <a:gd name="connsiteX147" fmla="*/ 6641432 w 8128084"/>
              <a:gd name="connsiteY147" fmla="*/ 12127832 h 15135727"/>
              <a:gd name="connsiteX148" fmla="*/ 6761748 w 8128084"/>
              <a:gd name="connsiteY148" fmla="*/ 12031579 h 15135727"/>
              <a:gd name="connsiteX149" fmla="*/ 6761748 w 8128084"/>
              <a:gd name="connsiteY149" fmla="*/ 12296274 h 15135727"/>
              <a:gd name="connsiteX150" fmla="*/ 6689558 w 8128084"/>
              <a:gd name="connsiteY150" fmla="*/ 12512842 h 15135727"/>
              <a:gd name="connsiteX151" fmla="*/ 6785811 w 8128084"/>
              <a:gd name="connsiteY151" fmla="*/ 12777537 h 15135727"/>
              <a:gd name="connsiteX152" fmla="*/ 6569242 w 8128084"/>
              <a:gd name="connsiteY152" fmla="*/ 12873790 h 15135727"/>
              <a:gd name="connsiteX153" fmla="*/ 6545179 w 8128084"/>
              <a:gd name="connsiteY153" fmla="*/ 13090358 h 15135727"/>
              <a:gd name="connsiteX154" fmla="*/ 6448927 w 8128084"/>
              <a:gd name="connsiteY154" fmla="*/ 13355053 h 15135727"/>
              <a:gd name="connsiteX155" fmla="*/ 6256421 w 8128084"/>
              <a:gd name="connsiteY155" fmla="*/ 13571621 h 15135727"/>
              <a:gd name="connsiteX156" fmla="*/ 6087979 w 8128084"/>
              <a:gd name="connsiteY156" fmla="*/ 13667874 h 15135727"/>
              <a:gd name="connsiteX157" fmla="*/ 5943600 w 8128084"/>
              <a:gd name="connsiteY157" fmla="*/ 13716000 h 15135727"/>
              <a:gd name="connsiteX158" fmla="*/ 5702969 w 8128084"/>
              <a:gd name="connsiteY158" fmla="*/ 13667874 h 15135727"/>
              <a:gd name="connsiteX159" fmla="*/ 5582653 w 8128084"/>
              <a:gd name="connsiteY159" fmla="*/ 13691937 h 15135727"/>
              <a:gd name="connsiteX160" fmla="*/ 5727032 w 8128084"/>
              <a:gd name="connsiteY160" fmla="*/ 13836316 h 15135727"/>
              <a:gd name="connsiteX161" fmla="*/ 5582653 w 8128084"/>
              <a:gd name="connsiteY161" fmla="*/ 14052885 h 15135727"/>
              <a:gd name="connsiteX162" fmla="*/ 5462337 w 8128084"/>
              <a:gd name="connsiteY162" fmla="*/ 14149137 h 15135727"/>
              <a:gd name="connsiteX163" fmla="*/ 5342021 w 8128084"/>
              <a:gd name="connsiteY163" fmla="*/ 14004758 h 15135727"/>
              <a:gd name="connsiteX164" fmla="*/ 5245769 w 8128084"/>
              <a:gd name="connsiteY164" fmla="*/ 14004758 h 15135727"/>
              <a:gd name="connsiteX165" fmla="*/ 5245769 w 8128084"/>
              <a:gd name="connsiteY165" fmla="*/ 13956632 h 15135727"/>
              <a:gd name="connsiteX166" fmla="*/ 5101390 w 8128084"/>
              <a:gd name="connsiteY166" fmla="*/ 13956632 h 15135727"/>
              <a:gd name="connsiteX167" fmla="*/ 4981074 w 8128084"/>
              <a:gd name="connsiteY167" fmla="*/ 13860379 h 15135727"/>
              <a:gd name="connsiteX168" fmla="*/ 4740442 w 8128084"/>
              <a:gd name="connsiteY168" fmla="*/ 13908506 h 15135727"/>
              <a:gd name="connsiteX169" fmla="*/ 4475748 w 8128084"/>
              <a:gd name="connsiteY169" fmla="*/ 13956632 h 15135727"/>
              <a:gd name="connsiteX170" fmla="*/ 4379495 w 8128084"/>
              <a:gd name="connsiteY170" fmla="*/ 14028821 h 15135727"/>
              <a:gd name="connsiteX171" fmla="*/ 4403558 w 8128084"/>
              <a:gd name="connsiteY171" fmla="*/ 14197264 h 15135727"/>
              <a:gd name="connsiteX172" fmla="*/ 4572000 w 8128084"/>
              <a:gd name="connsiteY172" fmla="*/ 14149137 h 15135727"/>
              <a:gd name="connsiteX173" fmla="*/ 4523874 w 8128084"/>
              <a:gd name="connsiteY173" fmla="*/ 14558211 h 15135727"/>
              <a:gd name="connsiteX174" fmla="*/ 4403558 w 8128084"/>
              <a:gd name="connsiteY174" fmla="*/ 14437895 h 15135727"/>
              <a:gd name="connsiteX175" fmla="*/ 4403558 w 8128084"/>
              <a:gd name="connsiteY175" fmla="*/ 14437895 h 15135727"/>
              <a:gd name="connsiteX176" fmla="*/ 4283242 w 8128084"/>
              <a:gd name="connsiteY176" fmla="*/ 14245390 h 15135727"/>
              <a:gd name="connsiteX177" fmla="*/ 4235116 w 8128084"/>
              <a:gd name="connsiteY177" fmla="*/ 14341642 h 15135727"/>
              <a:gd name="connsiteX178" fmla="*/ 4162927 w 8128084"/>
              <a:gd name="connsiteY178" fmla="*/ 14389769 h 15135727"/>
              <a:gd name="connsiteX179" fmla="*/ 4162927 w 8128084"/>
              <a:gd name="connsiteY179" fmla="*/ 14389769 h 15135727"/>
              <a:gd name="connsiteX180" fmla="*/ 3922295 w 8128084"/>
              <a:gd name="connsiteY180" fmla="*/ 14245390 h 15135727"/>
              <a:gd name="connsiteX181" fmla="*/ 3801979 w 8128084"/>
              <a:gd name="connsiteY181" fmla="*/ 14293516 h 15135727"/>
              <a:gd name="connsiteX182" fmla="*/ 3681664 w 8128084"/>
              <a:gd name="connsiteY182" fmla="*/ 14389769 h 15135727"/>
              <a:gd name="connsiteX183" fmla="*/ 3657600 w 8128084"/>
              <a:gd name="connsiteY183" fmla="*/ 14654464 h 15135727"/>
              <a:gd name="connsiteX184" fmla="*/ 3513221 w 8128084"/>
              <a:gd name="connsiteY184" fmla="*/ 14726653 h 15135727"/>
              <a:gd name="connsiteX185" fmla="*/ 3513221 w 8128084"/>
              <a:gd name="connsiteY185" fmla="*/ 14871032 h 15135727"/>
              <a:gd name="connsiteX186" fmla="*/ 3633537 w 8128084"/>
              <a:gd name="connsiteY186" fmla="*/ 14967285 h 15135727"/>
              <a:gd name="connsiteX187" fmla="*/ 3609474 w 8128084"/>
              <a:gd name="connsiteY187" fmla="*/ 15087600 h 15135727"/>
              <a:gd name="connsiteX188" fmla="*/ 3441032 w 8128084"/>
              <a:gd name="connsiteY188" fmla="*/ 15039474 h 15135727"/>
              <a:gd name="connsiteX189" fmla="*/ 3272590 w 8128084"/>
              <a:gd name="connsiteY189" fmla="*/ 15063537 h 15135727"/>
              <a:gd name="connsiteX190" fmla="*/ 3248527 w 8128084"/>
              <a:gd name="connsiteY190" fmla="*/ 14895095 h 15135727"/>
              <a:gd name="connsiteX191" fmla="*/ 3128211 w 8128084"/>
              <a:gd name="connsiteY191" fmla="*/ 14919158 h 15135727"/>
              <a:gd name="connsiteX192" fmla="*/ 2959769 w 8128084"/>
              <a:gd name="connsiteY192" fmla="*/ 15135727 h 15135727"/>
              <a:gd name="connsiteX193" fmla="*/ 2935706 w 8128084"/>
              <a:gd name="connsiteY193" fmla="*/ 14895095 h 15135727"/>
              <a:gd name="connsiteX194" fmla="*/ 2791327 w 8128084"/>
              <a:gd name="connsiteY194" fmla="*/ 14943221 h 15135727"/>
              <a:gd name="connsiteX195" fmla="*/ 2671011 w 8128084"/>
              <a:gd name="connsiteY195" fmla="*/ 15039474 h 15135727"/>
              <a:gd name="connsiteX196" fmla="*/ 2430379 w 8128084"/>
              <a:gd name="connsiteY196" fmla="*/ 15087600 h 15135727"/>
              <a:gd name="connsiteX197" fmla="*/ 2237874 w 8128084"/>
              <a:gd name="connsiteY197" fmla="*/ 15039474 h 15135727"/>
              <a:gd name="connsiteX198" fmla="*/ 2622885 w 8128084"/>
              <a:gd name="connsiteY198" fmla="*/ 14846969 h 15135727"/>
              <a:gd name="connsiteX199" fmla="*/ 2887579 w 8128084"/>
              <a:gd name="connsiteY199" fmla="*/ 14774779 h 15135727"/>
              <a:gd name="connsiteX200" fmla="*/ 2839453 w 8128084"/>
              <a:gd name="connsiteY200" fmla="*/ 14582274 h 15135727"/>
              <a:gd name="connsiteX201" fmla="*/ 2935706 w 8128084"/>
              <a:gd name="connsiteY201" fmla="*/ 14510085 h 15135727"/>
              <a:gd name="connsiteX202" fmla="*/ 2935706 w 8128084"/>
              <a:gd name="connsiteY202" fmla="*/ 14510085 h 15135727"/>
              <a:gd name="connsiteX203" fmla="*/ 3080085 w 8128084"/>
              <a:gd name="connsiteY203" fmla="*/ 14413832 h 15135727"/>
              <a:gd name="connsiteX204" fmla="*/ 3152274 w 8128084"/>
              <a:gd name="connsiteY204" fmla="*/ 14341642 h 15135727"/>
              <a:gd name="connsiteX205" fmla="*/ 3080085 w 8128084"/>
              <a:gd name="connsiteY205" fmla="*/ 14269453 h 15135727"/>
              <a:gd name="connsiteX206" fmla="*/ 3152274 w 8128084"/>
              <a:gd name="connsiteY206" fmla="*/ 14197264 h 15135727"/>
              <a:gd name="connsiteX207" fmla="*/ 3152274 w 8128084"/>
              <a:gd name="connsiteY207" fmla="*/ 14052885 h 15135727"/>
              <a:gd name="connsiteX208" fmla="*/ 3080085 w 8128084"/>
              <a:gd name="connsiteY208" fmla="*/ 13980695 h 15135727"/>
              <a:gd name="connsiteX209" fmla="*/ 3056021 w 8128084"/>
              <a:gd name="connsiteY209" fmla="*/ 14076948 h 15135727"/>
              <a:gd name="connsiteX210" fmla="*/ 2935706 w 8128084"/>
              <a:gd name="connsiteY210" fmla="*/ 14076948 h 15135727"/>
              <a:gd name="connsiteX211" fmla="*/ 2863516 w 8128084"/>
              <a:gd name="connsiteY211" fmla="*/ 14125074 h 15135727"/>
              <a:gd name="connsiteX212" fmla="*/ 2719137 w 8128084"/>
              <a:gd name="connsiteY212" fmla="*/ 14197264 h 15135727"/>
              <a:gd name="connsiteX213" fmla="*/ 2646948 w 8128084"/>
              <a:gd name="connsiteY213" fmla="*/ 14197264 h 15135727"/>
              <a:gd name="connsiteX214" fmla="*/ 2598821 w 8128084"/>
              <a:gd name="connsiteY214" fmla="*/ 14125074 h 15135727"/>
              <a:gd name="connsiteX215" fmla="*/ 2430379 w 8128084"/>
              <a:gd name="connsiteY215" fmla="*/ 13836316 h 15135727"/>
              <a:gd name="connsiteX216" fmla="*/ 2646948 w 8128084"/>
              <a:gd name="connsiteY216" fmla="*/ 13812253 h 15135727"/>
              <a:gd name="connsiteX217" fmla="*/ 2502569 w 8128084"/>
              <a:gd name="connsiteY217" fmla="*/ 13475369 h 15135727"/>
              <a:gd name="connsiteX218" fmla="*/ 2550695 w 8128084"/>
              <a:gd name="connsiteY218" fmla="*/ 13186611 h 15135727"/>
              <a:gd name="connsiteX219" fmla="*/ 2719137 w 8128084"/>
              <a:gd name="connsiteY219" fmla="*/ 13042232 h 15135727"/>
              <a:gd name="connsiteX220" fmla="*/ 2791327 w 8128084"/>
              <a:gd name="connsiteY220" fmla="*/ 12945979 h 15135727"/>
              <a:gd name="connsiteX221" fmla="*/ 3031958 w 8128084"/>
              <a:gd name="connsiteY221" fmla="*/ 13090358 h 15135727"/>
              <a:gd name="connsiteX222" fmla="*/ 3056021 w 8128084"/>
              <a:gd name="connsiteY222" fmla="*/ 12753474 h 15135727"/>
              <a:gd name="connsiteX223" fmla="*/ 2887579 w 8128084"/>
              <a:gd name="connsiteY223" fmla="*/ 12777537 h 15135727"/>
              <a:gd name="connsiteX224" fmla="*/ 2815390 w 8128084"/>
              <a:gd name="connsiteY224" fmla="*/ 12777537 h 15135727"/>
              <a:gd name="connsiteX225" fmla="*/ 3176337 w 8128084"/>
              <a:gd name="connsiteY225" fmla="*/ 12368464 h 15135727"/>
              <a:gd name="connsiteX226" fmla="*/ 3104148 w 8128084"/>
              <a:gd name="connsiteY226" fmla="*/ 12320337 h 15135727"/>
              <a:gd name="connsiteX227" fmla="*/ 3104148 w 8128084"/>
              <a:gd name="connsiteY227" fmla="*/ 12320337 h 15135727"/>
              <a:gd name="connsiteX228" fmla="*/ 3007895 w 8128084"/>
              <a:gd name="connsiteY228" fmla="*/ 12079706 h 15135727"/>
              <a:gd name="connsiteX229" fmla="*/ 2911642 w 8128084"/>
              <a:gd name="connsiteY229" fmla="*/ 11935327 h 15135727"/>
              <a:gd name="connsiteX230" fmla="*/ 2863516 w 8128084"/>
              <a:gd name="connsiteY230" fmla="*/ 11694695 h 15135727"/>
              <a:gd name="connsiteX231" fmla="*/ 2911642 w 8128084"/>
              <a:gd name="connsiteY231" fmla="*/ 11454064 h 15135727"/>
              <a:gd name="connsiteX232" fmla="*/ 3056021 w 8128084"/>
              <a:gd name="connsiteY232" fmla="*/ 11454064 h 15135727"/>
              <a:gd name="connsiteX233" fmla="*/ 2983832 w 8128084"/>
              <a:gd name="connsiteY233" fmla="*/ 11381874 h 15135727"/>
              <a:gd name="connsiteX234" fmla="*/ 3031958 w 8128084"/>
              <a:gd name="connsiteY234" fmla="*/ 11285621 h 15135727"/>
              <a:gd name="connsiteX235" fmla="*/ 3007895 w 8128084"/>
              <a:gd name="connsiteY235" fmla="*/ 11189369 h 15135727"/>
              <a:gd name="connsiteX236" fmla="*/ 2887579 w 8128084"/>
              <a:gd name="connsiteY236" fmla="*/ 11141242 h 15135727"/>
              <a:gd name="connsiteX237" fmla="*/ 2887579 w 8128084"/>
              <a:gd name="connsiteY237" fmla="*/ 10972800 h 15135727"/>
              <a:gd name="connsiteX238" fmla="*/ 2887579 w 8128084"/>
              <a:gd name="connsiteY238" fmla="*/ 10924674 h 15135727"/>
              <a:gd name="connsiteX239" fmla="*/ 2767264 w 8128084"/>
              <a:gd name="connsiteY239" fmla="*/ 11020927 h 15135727"/>
              <a:gd name="connsiteX240" fmla="*/ 2743200 w 8128084"/>
              <a:gd name="connsiteY240" fmla="*/ 10924674 h 15135727"/>
              <a:gd name="connsiteX241" fmla="*/ 2550695 w 8128084"/>
              <a:gd name="connsiteY241" fmla="*/ 11020927 h 15135727"/>
              <a:gd name="connsiteX242" fmla="*/ 2526632 w 8128084"/>
              <a:gd name="connsiteY242" fmla="*/ 11117179 h 15135727"/>
              <a:gd name="connsiteX243" fmla="*/ 2334127 w 8128084"/>
              <a:gd name="connsiteY243" fmla="*/ 10996864 h 15135727"/>
              <a:gd name="connsiteX244" fmla="*/ 2358190 w 8128084"/>
              <a:gd name="connsiteY244" fmla="*/ 10732169 h 15135727"/>
              <a:gd name="connsiteX245" fmla="*/ 2334127 w 8128084"/>
              <a:gd name="connsiteY245" fmla="*/ 10587790 h 15135727"/>
              <a:gd name="connsiteX246" fmla="*/ 2406316 w 8128084"/>
              <a:gd name="connsiteY246" fmla="*/ 10491537 h 15135727"/>
              <a:gd name="connsiteX247" fmla="*/ 2598821 w 8128084"/>
              <a:gd name="connsiteY247" fmla="*/ 10684042 h 15135727"/>
              <a:gd name="connsiteX248" fmla="*/ 2767264 w 8128084"/>
              <a:gd name="connsiteY248" fmla="*/ 10684042 h 15135727"/>
              <a:gd name="connsiteX249" fmla="*/ 2646948 w 8128084"/>
              <a:gd name="connsiteY249" fmla="*/ 10515600 h 15135727"/>
              <a:gd name="connsiteX250" fmla="*/ 2815390 w 8128084"/>
              <a:gd name="connsiteY250" fmla="*/ 10395285 h 15135727"/>
              <a:gd name="connsiteX251" fmla="*/ 3080085 w 8128084"/>
              <a:gd name="connsiteY251" fmla="*/ 10419348 h 15135727"/>
              <a:gd name="connsiteX252" fmla="*/ 3248527 w 8128084"/>
              <a:gd name="connsiteY252" fmla="*/ 10539664 h 15135727"/>
              <a:gd name="connsiteX253" fmla="*/ 3320716 w 8128084"/>
              <a:gd name="connsiteY253" fmla="*/ 10659979 h 15135727"/>
              <a:gd name="connsiteX254" fmla="*/ 3465095 w 8128084"/>
              <a:gd name="connsiteY254" fmla="*/ 10659979 h 15135727"/>
              <a:gd name="connsiteX255" fmla="*/ 3441032 w 8128084"/>
              <a:gd name="connsiteY255" fmla="*/ 10491537 h 15135727"/>
              <a:gd name="connsiteX256" fmla="*/ 3392906 w 8128084"/>
              <a:gd name="connsiteY256" fmla="*/ 10250906 h 15135727"/>
              <a:gd name="connsiteX257" fmla="*/ 3152274 w 8128084"/>
              <a:gd name="connsiteY257" fmla="*/ 10250906 h 15135727"/>
              <a:gd name="connsiteX258" fmla="*/ 3176337 w 8128084"/>
              <a:gd name="connsiteY258" fmla="*/ 10178716 h 15135727"/>
              <a:gd name="connsiteX259" fmla="*/ 3104148 w 8128084"/>
              <a:gd name="connsiteY259" fmla="*/ 10154653 h 15135727"/>
              <a:gd name="connsiteX260" fmla="*/ 3007895 w 8128084"/>
              <a:gd name="connsiteY260" fmla="*/ 9962148 h 15135727"/>
              <a:gd name="connsiteX261" fmla="*/ 3176337 w 8128084"/>
              <a:gd name="connsiteY261" fmla="*/ 9889958 h 15135727"/>
              <a:gd name="connsiteX262" fmla="*/ 2959769 w 8128084"/>
              <a:gd name="connsiteY262" fmla="*/ 9504948 h 15135727"/>
              <a:gd name="connsiteX263" fmla="*/ 2791327 w 8128084"/>
              <a:gd name="connsiteY263" fmla="*/ 9456821 h 15135727"/>
              <a:gd name="connsiteX264" fmla="*/ 2574758 w 8128084"/>
              <a:gd name="connsiteY264" fmla="*/ 9336506 h 15135727"/>
              <a:gd name="connsiteX265" fmla="*/ 2550695 w 8128084"/>
              <a:gd name="connsiteY265" fmla="*/ 9071811 h 15135727"/>
              <a:gd name="connsiteX266" fmla="*/ 2695074 w 8128084"/>
              <a:gd name="connsiteY266" fmla="*/ 8999621 h 15135727"/>
              <a:gd name="connsiteX267" fmla="*/ 2622885 w 8128084"/>
              <a:gd name="connsiteY267" fmla="*/ 8975558 h 15135727"/>
              <a:gd name="connsiteX268" fmla="*/ 2430379 w 8128084"/>
              <a:gd name="connsiteY268" fmla="*/ 8999621 h 15135727"/>
              <a:gd name="connsiteX269" fmla="*/ 2261937 w 8128084"/>
              <a:gd name="connsiteY269" fmla="*/ 9168064 h 15135727"/>
              <a:gd name="connsiteX270" fmla="*/ 2237874 w 8128084"/>
              <a:gd name="connsiteY270" fmla="*/ 8999621 h 15135727"/>
              <a:gd name="connsiteX271" fmla="*/ 2117558 w 8128084"/>
              <a:gd name="connsiteY271" fmla="*/ 8975558 h 15135727"/>
              <a:gd name="connsiteX272" fmla="*/ 2045369 w 8128084"/>
              <a:gd name="connsiteY272" fmla="*/ 8783053 h 15135727"/>
              <a:gd name="connsiteX273" fmla="*/ 1852864 w 8128084"/>
              <a:gd name="connsiteY273" fmla="*/ 8758990 h 15135727"/>
              <a:gd name="connsiteX274" fmla="*/ 1636295 w 8128084"/>
              <a:gd name="connsiteY274" fmla="*/ 8927432 h 15135727"/>
              <a:gd name="connsiteX275" fmla="*/ 1588169 w 8128084"/>
              <a:gd name="connsiteY275" fmla="*/ 9023685 h 15135727"/>
              <a:gd name="connsiteX276" fmla="*/ 1515979 w 8128084"/>
              <a:gd name="connsiteY276" fmla="*/ 8879306 h 15135727"/>
              <a:gd name="connsiteX277" fmla="*/ 1347537 w 8128084"/>
              <a:gd name="connsiteY277" fmla="*/ 8879306 h 15135727"/>
              <a:gd name="connsiteX278" fmla="*/ 1347537 w 8128084"/>
              <a:gd name="connsiteY278" fmla="*/ 8710864 h 15135727"/>
              <a:gd name="connsiteX279" fmla="*/ 1106906 w 8128084"/>
              <a:gd name="connsiteY279" fmla="*/ 8783053 h 15135727"/>
              <a:gd name="connsiteX280" fmla="*/ 890337 w 8128084"/>
              <a:gd name="connsiteY280" fmla="*/ 8686800 h 15135727"/>
              <a:gd name="connsiteX281" fmla="*/ 649706 w 8128084"/>
              <a:gd name="connsiteY281" fmla="*/ 8662737 h 15135727"/>
              <a:gd name="connsiteX282" fmla="*/ 385011 w 8128084"/>
              <a:gd name="connsiteY282" fmla="*/ 8566485 h 15135727"/>
              <a:gd name="connsiteX283" fmla="*/ 577516 w 8128084"/>
              <a:gd name="connsiteY283" fmla="*/ 8373979 h 15135727"/>
              <a:gd name="connsiteX284" fmla="*/ 794085 w 8128084"/>
              <a:gd name="connsiteY284" fmla="*/ 8301790 h 15135727"/>
              <a:gd name="connsiteX285" fmla="*/ 745958 w 8128084"/>
              <a:gd name="connsiteY285" fmla="*/ 8133348 h 15135727"/>
              <a:gd name="connsiteX286" fmla="*/ 818148 w 8128084"/>
              <a:gd name="connsiteY286" fmla="*/ 7820527 h 15135727"/>
              <a:gd name="connsiteX287" fmla="*/ 697832 w 8128084"/>
              <a:gd name="connsiteY287" fmla="*/ 7820527 h 15135727"/>
              <a:gd name="connsiteX288" fmla="*/ 625642 w 8128084"/>
              <a:gd name="connsiteY288" fmla="*/ 7916779 h 15135727"/>
              <a:gd name="connsiteX289" fmla="*/ 457200 w 8128084"/>
              <a:gd name="connsiteY289" fmla="*/ 7820527 h 15135727"/>
              <a:gd name="connsiteX290" fmla="*/ 529390 w 8128084"/>
              <a:gd name="connsiteY290" fmla="*/ 7700211 h 15135727"/>
              <a:gd name="connsiteX291" fmla="*/ 938464 w 8128084"/>
              <a:gd name="connsiteY291" fmla="*/ 7676148 h 15135727"/>
              <a:gd name="connsiteX292" fmla="*/ 1058779 w 8128084"/>
              <a:gd name="connsiteY292" fmla="*/ 7459579 h 15135727"/>
              <a:gd name="connsiteX293" fmla="*/ 1203158 w 8128084"/>
              <a:gd name="connsiteY293" fmla="*/ 7603958 h 15135727"/>
              <a:gd name="connsiteX294" fmla="*/ 1299411 w 8128084"/>
              <a:gd name="connsiteY294" fmla="*/ 7555832 h 15135727"/>
              <a:gd name="connsiteX295" fmla="*/ 1443790 w 8128084"/>
              <a:gd name="connsiteY295" fmla="*/ 7507706 h 15135727"/>
              <a:gd name="connsiteX296" fmla="*/ 1684421 w 8128084"/>
              <a:gd name="connsiteY296" fmla="*/ 7603958 h 15135727"/>
              <a:gd name="connsiteX297" fmla="*/ 1684421 w 8128084"/>
              <a:gd name="connsiteY297" fmla="*/ 7603958 h 15135727"/>
              <a:gd name="connsiteX298" fmla="*/ 1540042 w 8128084"/>
              <a:gd name="connsiteY298" fmla="*/ 7363327 h 15135727"/>
              <a:gd name="connsiteX299" fmla="*/ 1299411 w 8128084"/>
              <a:gd name="connsiteY299" fmla="*/ 7315200 h 15135727"/>
              <a:gd name="connsiteX300" fmla="*/ 1130969 w 8128084"/>
              <a:gd name="connsiteY300" fmla="*/ 7339264 h 15135727"/>
              <a:gd name="connsiteX301" fmla="*/ 1034716 w 8128084"/>
              <a:gd name="connsiteY301" fmla="*/ 7315200 h 15135727"/>
              <a:gd name="connsiteX302" fmla="*/ 1155032 w 8128084"/>
              <a:gd name="connsiteY302" fmla="*/ 7050506 h 15135727"/>
              <a:gd name="connsiteX303" fmla="*/ 1155032 w 8128084"/>
              <a:gd name="connsiteY303" fmla="*/ 6930190 h 15135727"/>
              <a:gd name="connsiteX304" fmla="*/ 1155032 w 8128084"/>
              <a:gd name="connsiteY304" fmla="*/ 6761748 h 15135727"/>
              <a:gd name="connsiteX305" fmla="*/ 1203158 w 8128084"/>
              <a:gd name="connsiteY305" fmla="*/ 6617369 h 15135727"/>
              <a:gd name="connsiteX306" fmla="*/ 1371600 w 8128084"/>
              <a:gd name="connsiteY306" fmla="*/ 6472990 h 15135727"/>
              <a:gd name="connsiteX307" fmla="*/ 1443790 w 8128084"/>
              <a:gd name="connsiteY307" fmla="*/ 6328611 h 15135727"/>
              <a:gd name="connsiteX308" fmla="*/ 1419727 w 8128084"/>
              <a:gd name="connsiteY308" fmla="*/ 6208295 h 15135727"/>
              <a:gd name="connsiteX309" fmla="*/ 1275348 w 8128084"/>
              <a:gd name="connsiteY309" fmla="*/ 6304548 h 15135727"/>
              <a:gd name="connsiteX310" fmla="*/ 1323474 w 8128084"/>
              <a:gd name="connsiteY310" fmla="*/ 6015790 h 15135727"/>
              <a:gd name="connsiteX311" fmla="*/ 1540042 w 8128084"/>
              <a:gd name="connsiteY311" fmla="*/ 5871411 h 15135727"/>
              <a:gd name="connsiteX312" fmla="*/ 1540042 w 8128084"/>
              <a:gd name="connsiteY312" fmla="*/ 5751095 h 15135727"/>
              <a:gd name="connsiteX313" fmla="*/ 1395664 w 8128084"/>
              <a:gd name="connsiteY313" fmla="*/ 5799221 h 15135727"/>
              <a:gd name="connsiteX314" fmla="*/ 1179095 w 8128084"/>
              <a:gd name="connsiteY314" fmla="*/ 5799221 h 15135727"/>
              <a:gd name="connsiteX315" fmla="*/ 890337 w 8128084"/>
              <a:gd name="connsiteY315" fmla="*/ 5775158 h 15135727"/>
              <a:gd name="connsiteX316" fmla="*/ 697832 w 8128084"/>
              <a:gd name="connsiteY316" fmla="*/ 5606716 h 15135727"/>
              <a:gd name="connsiteX317" fmla="*/ 577516 w 8128084"/>
              <a:gd name="connsiteY317" fmla="*/ 5582653 h 15135727"/>
              <a:gd name="connsiteX318" fmla="*/ 697832 w 8128084"/>
              <a:gd name="connsiteY318" fmla="*/ 5775158 h 15135727"/>
              <a:gd name="connsiteX319" fmla="*/ 409074 w 8128084"/>
              <a:gd name="connsiteY319" fmla="*/ 5799221 h 15135727"/>
              <a:gd name="connsiteX320" fmla="*/ 168442 w 8128084"/>
              <a:gd name="connsiteY320" fmla="*/ 5702969 h 15135727"/>
              <a:gd name="connsiteX321" fmla="*/ 264695 w 8128084"/>
              <a:gd name="connsiteY321" fmla="*/ 5558590 h 15135727"/>
              <a:gd name="connsiteX322" fmla="*/ 144379 w 8128084"/>
              <a:gd name="connsiteY322" fmla="*/ 5510464 h 15135727"/>
              <a:gd name="connsiteX323" fmla="*/ 0 w 8128084"/>
              <a:gd name="connsiteY323" fmla="*/ 5462337 h 15135727"/>
              <a:gd name="connsiteX324" fmla="*/ 96253 w 8128084"/>
              <a:gd name="connsiteY32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37685 w 8128084"/>
              <a:gd name="connsiteY92" fmla="*/ 2382253 h 15135727"/>
              <a:gd name="connsiteX93" fmla="*/ 6665495 w 8128084"/>
              <a:gd name="connsiteY93" fmla="*/ 2430379 h 15135727"/>
              <a:gd name="connsiteX94" fmla="*/ 6906127 w 8128084"/>
              <a:gd name="connsiteY94" fmla="*/ 2646948 h 15135727"/>
              <a:gd name="connsiteX95" fmla="*/ 6906127 w 8128084"/>
              <a:gd name="connsiteY95" fmla="*/ 2983832 h 15135727"/>
              <a:gd name="connsiteX96" fmla="*/ 6906127 w 8128084"/>
              <a:gd name="connsiteY96" fmla="*/ 3104148 h 15135727"/>
              <a:gd name="connsiteX97" fmla="*/ 6833937 w 8128084"/>
              <a:gd name="connsiteY97" fmla="*/ 3368842 h 15135727"/>
              <a:gd name="connsiteX98" fmla="*/ 6906127 w 8128084"/>
              <a:gd name="connsiteY98" fmla="*/ 3489158 h 15135727"/>
              <a:gd name="connsiteX99" fmla="*/ 6641432 w 8128084"/>
              <a:gd name="connsiteY99" fmla="*/ 3705727 h 15135727"/>
              <a:gd name="connsiteX100" fmla="*/ 6737685 w 8128084"/>
              <a:gd name="connsiteY100" fmla="*/ 3729790 h 15135727"/>
              <a:gd name="connsiteX101" fmla="*/ 6545179 w 8128084"/>
              <a:gd name="connsiteY101" fmla="*/ 3826042 h 15135727"/>
              <a:gd name="connsiteX102" fmla="*/ 6328611 w 8128084"/>
              <a:gd name="connsiteY102" fmla="*/ 3753853 h 15135727"/>
              <a:gd name="connsiteX103" fmla="*/ 6184232 w 8128084"/>
              <a:gd name="connsiteY103" fmla="*/ 3850106 h 15135727"/>
              <a:gd name="connsiteX104" fmla="*/ 6184232 w 8128084"/>
              <a:gd name="connsiteY104" fmla="*/ 3946358 h 15135727"/>
              <a:gd name="connsiteX105" fmla="*/ 6136106 w 8128084"/>
              <a:gd name="connsiteY105" fmla="*/ 4235116 h 15135727"/>
              <a:gd name="connsiteX106" fmla="*/ 5919537 w 8128084"/>
              <a:gd name="connsiteY106" fmla="*/ 4403558 h 15135727"/>
              <a:gd name="connsiteX107" fmla="*/ 5775158 w 8128084"/>
              <a:gd name="connsiteY107" fmla="*/ 4451685 h 15135727"/>
              <a:gd name="connsiteX108" fmla="*/ 5630779 w 8128084"/>
              <a:gd name="connsiteY108" fmla="*/ 4547937 h 15135727"/>
              <a:gd name="connsiteX109" fmla="*/ 5510464 w 8128084"/>
              <a:gd name="connsiteY109" fmla="*/ 4620127 h 15135727"/>
              <a:gd name="connsiteX110" fmla="*/ 5510464 w 8128084"/>
              <a:gd name="connsiteY110" fmla="*/ 4812632 h 15135727"/>
              <a:gd name="connsiteX111" fmla="*/ 5317958 w 8128084"/>
              <a:gd name="connsiteY111" fmla="*/ 4981074 h 15135727"/>
              <a:gd name="connsiteX112" fmla="*/ 5005137 w 8128084"/>
              <a:gd name="connsiteY112" fmla="*/ 5149516 h 15135727"/>
              <a:gd name="connsiteX113" fmla="*/ 4692316 w 8128084"/>
              <a:gd name="connsiteY113" fmla="*/ 5149516 h 15135727"/>
              <a:gd name="connsiteX114" fmla="*/ 4523874 w 8128084"/>
              <a:gd name="connsiteY114" fmla="*/ 5366085 h 15135727"/>
              <a:gd name="connsiteX115" fmla="*/ 4211053 w 8128084"/>
              <a:gd name="connsiteY115" fmla="*/ 5414211 h 15135727"/>
              <a:gd name="connsiteX116" fmla="*/ 4114800 w 8128084"/>
              <a:gd name="connsiteY116" fmla="*/ 5390148 h 15135727"/>
              <a:gd name="connsiteX117" fmla="*/ 4018548 w 8128084"/>
              <a:gd name="connsiteY117" fmla="*/ 5630779 h 15135727"/>
              <a:gd name="connsiteX118" fmla="*/ 4090737 w 8128084"/>
              <a:gd name="connsiteY118" fmla="*/ 5871411 h 15135727"/>
              <a:gd name="connsiteX119" fmla="*/ 4090737 w 8128084"/>
              <a:gd name="connsiteY119" fmla="*/ 6184232 h 15135727"/>
              <a:gd name="connsiteX120" fmla="*/ 4186990 w 8128084"/>
              <a:gd name="connsiteY120" fmla="*/ 6472990 h 15135727"/>
              <a:gd name="connsiteX121" fmla="*/ 4042611 w 8128084"/>
              <a:gd name="connsiteY121" fmla="*/ 6352674 h 15135727"/>
              <a:gd name="connsiteX122" fmla="*/ 3946358 w 8128084"/>
              <a:gd name="connsiteY122" fmla="*/ 6376737 h 15135727"/>
              <a:gd name="connsiteX123" fmla="*/ 4114800 w 8128084"/>
              <a:gd name="connsiteY123" fmla="*/ 6641432 h 15135727"/>
              <a:gd name="connsiteX124" fmla="*/ 4451685 w 8128084"/>
              <a:gd name="connsiteY124" fmla="*/ 6737685 h 15135727"/>
              <a:gd name="connsiteX125" fmla="*/ 4620127 w 8128084"/>
              <a:gd name="connsiteY125" fmla="*/ 6978316 h 15135727"/>
              <a:gd name="connsiteX126" fmla="*/ 4740442 w 8128084"/>
              <a:gd name="connsiteY126" fmla="*/ 7170821 h 15135727"/>
              <a:gd name="connsiteX127" fmla="*/ 5077327 w 8128084"/>
              <a:gd name="connsiteY127" fmla="*/ 7387390 h 15135727"/>
              <a:gd name="connsiteX128" fmla="*/ 5125453 w 8128084"/>
              <a:gd name="connsiteY128" fmla="*/ 7603958 h 15135727"/>
              <a:gd name="connsiteX129" fmla="*/ 5197642 w 8128084"/>
              <a:gd name="connsiteY129" fmla="*/ 7796464 h 15135727"/>
              <a:gd name="connsiteX130" fmla="*/ 5486400 w 8128084"/>
              <a:gd name="connsiteY130" fmla="*/ 7964906 h 15135727"/>
              <a:gd name="connsiteX131" fmla="*/ 5486400 w 8128084"/>
              <a:gd name="connsiteY131" fmla="*/ 8349916 h 15135727"/>
              <a:gd name="connsiteX132" fmla="*/ 5678906 w 8128084"/>
              <a:gd name="connsiteY132" fmla="*/ 8614611 h 15135727"/>
              <a:gd name="connsiteX133" fmla="*/ 5919537 w 8128084"/>
              <a:gd name="connsiteY133" fmla="*/ 9071811 h 15135727"/>
              <a:gd name="connsiteX134" fmla="*/ 6160169 w 8128084"/>
              <a:gd name="connsiteY134" fmla="*/ 9336506 h 15135727"/>
              <a:gd name="connsiteX135" fmla="*/ 6280485 w 8128084"/>
              <a:gd name="connsiteY135" fmla="*/ 9601200 h 15135727"/>
              <a:gd name="connsiteX136" fmla="*/ 6400800 w 8128084"/>
              <a:gd name="connsiteY136" fmla="*/ 9793706 h 15135727"/>
              <a:gd name="connsiteX137" fmla="*/ 6569242 w 8128084"/>
              <a:gd name="connsiteY137" fmla="*/ 10058400 h 15135727"/>
              <a:gd name="connsiteX138" fmla="*/ 6713621 w 8128084"/>
              <a:gd name="connsiteY138" fmla="*/ 10106527 h 15135727"/>
              <a:gd name="connsiteX139" fmla="*/ 6545179 w 8128084"/>
              <a:gd name="connsiteY139" fmla="*/ 10202779 h 15135727"/>
              <a:gd name="connsiteX140" fmla="*/ 6569242 w 8128084"/>
              <a:gd name="connsiteY140" fmla="*/ 10443411 h 15135727"/>
              <a:gd name="connsiteX141" fmla="*/ 6593306 w 8128084"/>
              <a:gd name="connsiteY141" fmla="*/ 10708106 h 15135727"/>
              <a:gd name="connsiteX142" fmla="*/ 6761748 w 8128084"/>
              <a:gd name="connsiteY142" fmla="*/ 10924674 h 15135727"/>
              <a:gd name="connsiteX143" fmla="*/ 6641432 w 8128084"/>
              <a:gd name="connsiteY143" fmla="*/ 11093116 h 15135727"/>
              <a:gd name="connsiteX144" fmla="*/ 6713621 w 8128084"/>
              <a:gd name="connsiteY144" fmla="*/ 11261558 h 15135727"/>
              <a:gd name="connsiteX145" fmla="*/ 6737685 w 8128084"/>
              <a:gd name="connsiteY145" fmla="*/ 11526253 h 15135727"/>
              <a:gd name="connsiteX146" fmla="*/ 6617369 w 8128084"/>
              <a:gd name="connsiteY146" fmla="*/ 11839074 h 15135727"/>
              <a:gd name="connsiteX147" fmla="*/ 6617369 w 8128084"/>
              <a:gd name="connsiteY147" fmla="*/ 12031579 h 15135727"/>
              <a:gd name="connsiteX148" fmla="*/ 6641432 w 8128084"/>
              <a:gd name="connsiteY148" fmla="*/ 12127832 h 15135727"/>
              <a:gd name="connsiteX149" fmla="*/ 6761748 w 8128084"/>
              <a:gd name="connsiteY149" fmla="*/ 12031579 h 15135727"/>
              <a:gd name="connsiteX150" fmla="*/ 6761748 w 8128084"/>
              <a:gd name="connsiteY150" fmla="*/ 12296274 h 15135727"/>
              <a:gd name="connsiteX151" fmla="*/ 6689558 w 8128084"/>
              <a:gd name="connsiteY151" fmla="*/ 12512842 h 15135727"/>
              <a:gd name="connsiteX152" fmla="*/ 6785811 w 8128084"/>
              <a:gd name="connsiteY152" fmla="*/ 12777537 h 15135727"/>
              <a:gd name="connsiteX153" fmla="*/ 6569242 w 8128084"/>
              <a:gd name="connsiteY153" fmla="*/ 12873790 h 15135727"/>
              <a:gd name="connsiteX154" fmla="*/ 6545179 w 8128084"/>
              <a:gd name="connsiteY154" fmla="*/ 13090358 h 15135727"/>
              <a:gd name="connsiteX155" fmla="*/ 6448927 w 8128084"/>
              <a:gd name="connsiteY155" fmla="*/ 13355053 h 15135727"/>
              <a:gd name="connsiteX156" fmla="*/ 6256421 w 8128084"/>
              <a:gd name="connsiteY156" fmla="*/ 13571621 h 15135727"/>
              <a:gd name="connsiteX157" fmla="*/ 6087979 w 8128084"/>
              <a:gd name="connsiteY157" fmla="*/ 13667874 h 15135727"/>
              <a:gd name="connsiteX158" fmla="*/ 5943600 w 8128084"/>
              <a:gd name="connsiteY158" fmla="*/ 13716000 h 15135727"/>
              <a:gd name="connsiteX159" fmla="*/ 5702969 w 8128084"/>
              <a:gd name="connsiteY159" fmla="*/ 13667874 h 15135727"/>
              <a:gd name="connsiteX160" fmla="*/ 5582653 w 8128084"/>
              <a:gd name="connsiteY160" fmla="*/ 13691937 h 15135727"/>
              <a:gd name="connsiteX161" fmla="*/ 5727032 w 8128084"/>
              <a:gd name="connsiteY161" fmla="*/ 13836316 h 15135727"/>
              <a:gd name="connsiteX162" fmla="*/ 5582653 w 8128084"/>
              <a:gd name="connsiteY162" fmla="*/ 14052885 h 15135727"/>
              <a:gd name="connsiteX163" fmla="*/ 5462337 w 8128084"/>
              <a:gd name="connsiteY163" fmla="*/ 14149137 h 15135727"/>
              <a:gd name="connsiteX164" fmla="*/ 5342021 w 8128084"/>
              <a:gd name="connsiteY164" fmla="*/ 14004758 h 15135727"/>
              <a:gd name="connsiteX165" fmla="*/ 5245769 w 8128084"/>
              <a:gd name="connsiteY165" fmla="*/ 14004758 h 15135727"/>
              <a:gd name="connsiteX166" fmla="*/ 5245769 w 8128084"/>
              <a:gd name="connsiteY166" fmla="*/ 13956632 h 15135727"/>
              <a:gd name="connsiteX167" fmla="*/ 5101390 w 8128084"/>
              <a:gd name="connsiteY167" fmla="*/ 13956632 h 15135727"/>
              <a:gd name="connsiteX168" fmla="*/ 4981074 w 8128084"/>
              <a:gd name="connsiteY168" fmla="*/ 13860379 h 15135727"/>
              <a:gd name="connsiteX169" fmla="*/ 4740442 w 8128084"/>
              <a:gd name="connsiteY169" fmla="*/ 13908506 h 15135727"/>
              <a:gd name="connsiteX170" fmla="*/ 4475748 w 8128084"/>
              <a:gd name="connsiteY170" fmla="*/ 13956632 h 15135727"/>
              <a:gd name="connsiteX171" fmla="*/ 4379495 w 8128084"/>
              <a:gd name="connsiteY171" fmla="*/ 14028821 h 15135727"/>
              <a:gd name="connsiteX172" fmla="*/ 4403558 w 8128084"/>
              <a:gd name="connsiteY172" fmla="*/ 14197264 h 15135727"/>
              <a:gd name="connsiteX173" fmla="*/ 4572000 w 8128084"/>
              <a:gd name="connsiteY173" fmla="*/ 14149137 h 15135727"/>
              <a:gd name="connsiteX174" fmla="*/ 4523874 w 8128084"/>
              <a:gd name="connsiteY174" fmla="*/ 14558211 h 15135727"/>
              <a:gd name="connsiteX175" fmla="*/ 4403558 w 8128084"/>
              <a:gd name="connsiteY175" fmla="*/ 14437895 h 15135727"/>
              <a:gd name="connsiteX176" fmla="*/ 4403558 w 8128084"/>
              <a:gd name="connsiteY176" fmla="*/ 14437895 h 15135727"/>
              <a:gd name="connsiteX177" fmla="*/ 4283242 w 8128084"/>
              <a:gd name="connsiteY177" fmla="*/ 14245390 h 15135727"/>
              <a:gd name="connsiteX178" fmla="*/ 4235116 w 8128084"/>
              <a:gd name="connsiteY178" fmla="*/ 14341642 h 15135727"/>
              <a:gd name="connsiteX179" fmla="*/ 4162927 w 8128084"/>
              <a:gd name="connsiteY179" fmla="*/ 14389769 h 15135727"/>
              <a:gd name="connsiteX180" fmla="*/ 4162927 w 8128084"/>
              <a:gd name="connsiteY180" fmla="*/ 14389769 h 15135727"/>
              <a:gd name="connsiteX181" fmla="*/ 3922295 w 8128084"/>
              <a:gd name="connsiteY181" fmla="*/ 14245390 h 15135727"/>
              <a:gd name="connsiteX182" fmla="*/ 3801979 w 8128084"/>
              <a:gd name="connsiteY182" fmla="*/ 14293516 h 15135727"/>
              <a:gd name="connsiteX183" fmla="*/ 3681664 w 8128084"/>
              <a:gd name="connsiteY183" fmla="*/ 14389769 h 15135727"/>
              <a:gd name="connsiteX184" fmla="*/ 3657600 w 8128084"/>
              <a:gd name="connsiteY184" fmla="*/ 14654464 h 15135727"/>
              <a:gd name="connsiteX185" fmla="*/ 3513221 w 8128084"/>
              <a:gd name="connsiteY185" fmla="*/ 14726653 h 15135727"/>
              <a:gd name="connsiteX186" fmla="*/ 3513221 w 8128084"/>
              <a:gd name="connsiteY186" fmla="*/ 14871032 h 15135727"/>
              <a:gd name="connsiteX187" fmla="*/ 3633537 w 8128084"/>
              <a:gd name="connsiteY187" fmla="*/ 14967285 h 15135727"/>
              <a:gd name="connsiteX188" fmla="*/ 3609474 w 8128084"/>
              <a:gd name="connsiteY188" fmla="*/ 15087600 h 15135727"/>
              <a:gd name="connsiteX189" fmla="*/ 3441032 w 8128084"/>
              <a:gd name="connsiteY189" fmla="*/ 15039474 h 15135727"/>
              <a:gd name="connsiteX190" fmla="*/ 3272590 w 8128084"/>
              <a:gd name="connsiteY190" fmla="*/ 15063537 h 15135727"/>
              <a:gd name="connsiteX191" fmla="*/ 3248527 w 8128084"/>
              <a:gd name="connsiteY191" fmla="*/ 14895095 h 15135727"/>
              <a:gd name="connsiteX192" fmla="*/ 3128211 w 8128084"/>
              <a:gd name="connsiteY192" fmla="*/ 14919158 h 15135727"/>
              <a:gd name="connsiteX193" fmla="*/ 2959769 w 8128084"/>
              <a:gd name="connsiteY193" fmla="*/ 15135727 h 15135727"/>
              <a:gd name="connsiteX194" fmla="*/ 2935706 w 8128084"/>
              <a:gd name="connsiteY194" fmla="*/ 14895095 h 15135727"/>
              <a:gd name="connsiteX195" fmla="*/ 2791327 w 8128084"/>
              <a:gd name="connsiteY195" fmla="*/ 14943221 h 15135727"/>
              <a:gd name="connsiteX196" fmla="*/ 2671011 w 8128084"/>
              <a:gd name="connsiteY196" fmla="*/ 15039474 h 15135727"/>
              <a:gd name="connsiteX197" fmla="*/ 2430379 w 8128084"/>
              <a:gd name="connsiteY197" fmla="*/ 15087600 h 15135727"/>
              <a:gd name="connsiteX198" fmla="*/ 2237874 w 8128084"/>
              <a:gd name="connsiteY198" fmla="*/ 15039474 h 15135727"/>
              <a:gd name="connsiteX199" fmla="*/ 2622885 w 8128084"/>
              <a:gd name="connsiteY199" fmla="*/ 14846969 h 15135727"/>
              <a:gd name="connsiteX200" fmla="*/ 2887579 w 8128084"/>
              <a:gd name="connsiteY200" fmla="*/ 14774779 h 15135727"/>
              <a:gd name="connsiteX201" fmla="*/ 2839453 w 8128084"/>
              <a:gd name="connsiteY201" fmla="*/ 14582274 h 15135727"/>
              <a:gd name="connsiteX202" fmla="*/ 2935706 w 8128084"/>
              <a:gd name="connsiteY202" fmla="*/ 14510085 h 15135727"/>
              <a:gd name="connsiteX203" fmla="*/ 2935706 w 8128084"/>
              <a:gd name="connsiteY203" fmla="*/ 14510085 h 15135727"/>
              <a:gd name="connsiteX204" fmla="*/ 3080085 w 8128084"/>
              <a:gd name="connsiteY204" fmla="*/ 14413832 h 15135727"/>
              <a:gd name="connsiteX205" fmla="*/ 3152274 w 8128084"/>
              <a:gd name="connsiteY205" fmla="*/ 14341642 h 15135727"/>
              <a:gd name="connsiteX206" fmla="*/ 3080085 w 8128084"/>
              <a:gd name="connsiteY206" fmla="*/ 14269453 h 15135727"/>
              <a:gd name="connsiteX207" fmla="*/ 3152274 w 8128084"/>
              <a:gd name="connsiteY207" fmla="*/ 14197264 h 15135727"/>
              <a:gd name="connsiteX208" fmla="*/ 3152274 w 8128084"/>
              <a:gd name="connsiteY208" fmla="*/ 14052885 h 15135727"/>
              <a:gd name="connsiteX209" fmla="*/ 3080085 w 8128084"/>
              <a:gd name="connsiteY209" fmla="*/ 13980695 h 15135727"/>
              <a:gd name="connsiteX210" fmla="*/ 3056021 w 8128084"/>
              <a:gd name="connsiteY210" fmla="*/ 14076948 h 15135727"/>
              <a:gd name="connsiteX211" fmla="*/ 2935706 w 8128084"/>
              <a:gd name="connsiteY211" fmla="*/ 14076948 h 15135727"/>
              <a:gd name="connsiteX212" fmla="*/ 2863516 w 8128084"/>
              <a:gd name="connsiteY212" fmla="*/ 14125074 h 15135727"/>
              <a:gd name="connsiteX213" fmla="*/ 2719137 w 8128084"/>
              <a:gd name="connsiteY213" fmla="*/ 14197264 h 15135727"/>
              <a:gd name="connsiteX214" fmla="*/ 2646948 w 8128084"/>
              <a:gd name="connsiteY214" fmla="*/ 14197264 h 15135727"/>
              <a:gd name="connsiteX215" fmla="*/ 2598821 w 8128084"/>
              <a:gd name="connsiteY215" fmla="*/ 14125074 h 15135727"/>
              <a:gd name="connsiteX216" fmla="*/ 2430379 w 8128084"/>
              <a:gd name="connsiteY216" fmla="*/ 13836316 h 15135727"/>
              <a:gd name="connsiteX217" fmla="*/ 2646948 w 8128084"/>
              <a:gd name="connsiteY217" fmla="*/ 13812253 h 15135727"/>
              <a:gd name="connsiteX218" fmla="*/ 2502569 w 8128084"/>
              <a:gd name="connsiteY218" fmla="*/ 13475369 h 15135727"/>
              <a:gd name="connsiteX219" fmla="*/ 2550695 w 8128084"/>
              <a:gd name="connsiteY219" fmla="*/ 13186611 h 15135727"/>
              <a:gd name="connsiteX220" fmla="*/ 2719137 w 8128084"/>
              <a:gd name="connsiteY220" fmla="*/ 13042232 h 15135727"/>
              <a:gd name="connsiteX221" fmla="*/ 2791327 w 8128084"/>
              <a:gd name="connsiteY221" fmla="*/ 12945979 h 15135727"/>
              <a:gd name="connsiteX222" fmla="*/ 3031958 w 8128084"/>
              <a:gd name="connsiteY222" fmla="*/ 13090358 h 15135727"/>
              <a:gd name="connsiteX223" fmla="*/ 3056021 w 8128084"/>
              <a:gd name="connsiteY223" fmla="*/ 12753474 h 15135727"/>
              <a:gd name="connsiteX224" fmla="*/ 2887579 w 8128084"/>
              <a:gd name="connsiteY224" fmla="*/ 12777537 h 15135727"/>
              <a:gd name="connsiteX225" fmla="*/ 2815390 w 8128084"/>
              <a:gd name="connsiteY225" fmla="*/ 12777537 h 15135727"/>
              <a:gd name="connsiteX226" fmla="*/ 3176337 w 8128084"/>
              <a:gd name="connsiteY226" fmla="*/ 12368464 h 15135727"/>
              <a:gd name="connsiteX227" fmla="*/ 3104148 w 8128084"/>
              <a:gd name="connsiteY227" fmla="*/ 12320337 h 15135727"/>
              <a:gd name="connsiteX228" fmla="*/ 3104148 w 8128084"/>
              <a:gd name="connsiteY228" fmla="*/ 12320337 h 15135727"/>
              <a:gd name="connsiteX229" fmla="*/ 3007895 w 8128084"/>
              <a:gd name="connsiteY229" fmla="*/ 12079706 h 15135727"/>
              <a:gd name="connsiteX230" fmla="*/ 2911642 w 8128084"/>
              <a:gd name="connsiteY230" fmla="*/ 11935327 h 15135727"/>
              <a:gd name="connsiteX231" fmla="*/ 2863516 w 8128084"/>
              <a:gd name="connsiteY231" fmla="*/ 11694695 h 15135727"/>
              <a:gd name="connsiteX232" fmla="*/ 2911642 w 8128084"/>
              <a:gd name="connsiteY232" fmla="*/ 11454064 h 15135727"/>
              <a:gd name="connsiteX233" fmla="*/ 3056021 w 8128084"/>
              <a:gd name="connsiteY233" fmla="*/ 11454064 h 15135727"/>
              <a:gd name="connsiteX234" fmla="*/ 2983832 w 8128084"/>
              <a:gd name="connsiteY234" fmla="*/ 11381874 h 15135727"/>
              <a:gd name="connsiteX235" fmla="*/ 3031958 w 8128084"/>
              <a:gd name="connsiteY235" fmla="*/ 11285621 h 15135727"/>
              <a:gd name="connsiteX236" fmla="*/ 3007895 w 8128084"/>
              <a:gd name="connsiteY236" fmla="*/ 11189369 h 15135727"/>
              <a:gd name="connsiteX237" fmla="*/ 2887579 w 8128084"/>
              <a:gd name="connsiteY237" fmla="*/ 11141242 h 15135727"/>
              <a:gd name="connsiteX238" fmla="*/ 2887579 w 8128084"/>
              <a:gd name="connsiteY238" fmla="*/ 10972800 h 15135727"/>
              <a:gd name="connsiteX239" fmla="*/ 2887579 w 8128084"/>
              <a:gd name="connsiteY239" fmla="*/ 10924674 h 15135727"/>
              <a:gd name="connsiteX240" fmla="*/ 2767264 w 8128084"/>
              <a:gd name="connsiteY240" fmla="*/ 11020927 h 15135727"/>
              <a:gd name="connsiteX241" fmla="*/ 2743200 w 8128084"/>
              <a:gd name="connsiteY241" fmla="*/ 10924674 h 15135727"/>
              <a:gd name="connsiteX242" fmla="*/ 2550695 w 8128084"/>
              <a:gd name="connsiteY242" fmla="*/ 11020927 h 15135727"/>
              <a:gd name="connsiteX243" fmla="*/ 2526632 w 8128084"/>
              <a:gd name="connsiteY243" fmla="*/ 11117179 h 15135727"/>
              <a:gd name="connsiteX244" fmla="*/ 2334127 w 8128084"/>
              <a:gd name="connsiteY244" fmla="*/ 10996864 h 15135727"/>
              <a:gd name="connsiteX245" fmla="*/ 2358190 w 8128084"/>
              <a:gd name="connsiteY245" fmla="*/ 10732169 h 15135727"/>
              <a:gd name="connsiteX246" fmla="*/ 2334127 w 8128084"/>
              <a:gd name="connsiteY246" fmla="*/ 10587790 h 15135727"/>
              <a:gd name="connsiteX247" fmla="*/ 2406316 w 8128084"/>
              <a:gd name="connsiteY247" fmla="*/ 10491537 h 15135727"/>
              <a:gd name="connsiteX248" fmla="*/ 2598821 w 8128084"/>
              <a:gd name="connsiteY248" fmla="*/ 10684042 h 15135727"/>
              <a:gd name="connsiteX249" fmla="*/ 2767264 w 8128084"/>
              <a:gd name="connsiteY249" fmla="*/ 10684042 h 15135727"/>
              <a:gd name="connsiteX250" fmla="*/ 2646948 w 8128084"/>
              <a:gd name="connsiteY250" fmla="*/ 10515600 h 15135727"/>
              <a:gd name="connsiteX251" fmla="*/ 2815390 w 8128084"/>
              <a:gd name="connsiteY251" fmla="*/ 10395285 h 15135727"/>
              <a:gd name="connsiteX252" fmla="*/ 3080085 w 8128084"/>
              <a:gd name="connsiteY252" fmla="*/ 10419348 h 15135727"/>
              <a:gd name="connsiteX253" fmla="*/ 3248527 w 8128084"/>
              <a:gd name="connsiteY253" fmla="*/ 10539664 h 15135727"/>
              <a:gd name="connsiteX254" fmla="*/ 3320716 w 8128084"/>
              <a:gd name="connsiteY254" fmla="*/ 10659979 h 15135727"/>
              <a:gd name="connsiteX255" fmla="*/ 3465095 w 8128084"/>
              <a:gd name="connsiteY255" fmla="*/ 10659979 h 15135727"/>
              <a:gd name="connsiteX256" fmla="*/ 3441032 w 8128084"/>
              <a:gd name="connsiteY256" fmla="*/ 10491537 h 15135727"/>
              <a:gd name="connsiteX257" fmla="*/ 3392906 w 8128084"/>
              <a:gd name="connsiteY257" fmla="*/ 10250906 h 15135727"/>
              <a:gd name="connsiteX258" fmla="*/ 3152274 w 8128084"/>
              <a:gd name="connsiteY258" fmla="*/ 10250906 h 15135727"/>
              <a:gd name="connsiteX259" fmla="*/ 3176337 w 8128084"/>
              <a:gd name="connsiteY259" fmla="*/ 10178716 h 15135727"/>
              <a:gd name="connsiteX260" fmla="*/ 3104148 w 8128084"/>
              <a:gd name="connsiteY260" fmla="*/ 10154653 h 15135727"/>
              <a:gd name="connsiteX261" fmla="*/ 3007895 w 8128084"/>
              <a:gd name="connsiteY261" fmla="*/ 9962148 h 15135727"/>
              <a:gd name="connsiteX262" fmla="*/ 3176337 w 8128084"/>
              <a:gd name="connsiteY262" fmla="*/ 9889958 h 15135727"/>
              <a:gd name="connsiteX263" fmla="*/ 2959769 w 8128084"/>
              <a:gd name="connsiteY263" fmla="*/ 9504948 h 15135727"/>
              <a:gd name="connsiteX264" fmla="*/ 2791327 w 8128084"/>
              <a:gd name="connsiteY264" fmla="*/ 9456821 h 15135727"/>
              <a:gd name="connsiteX265" fmla="*/ 2574758 w 8128084"/>
              <a:gd name="connsiteY265" fmla="*/ 9336506 h 15135727"/>
              <a:gd name="connsiteX266" fmla="*/ 2550695 w 8128084"/>
              <a:gd name="connsiteY266" fmla="*/ 9071811 h 15135727"/>
              <a:gd name="connsiteX267" fmla="*/ 2695074 w 8128084"/>
              <a:gd name="connsiteY267" fmla="*/ 8999621 h 15135727"/>
              <a:gd name="connsiteX268" fmla="*/ 2622885 w 8128084"/>
              <a:gd name="connsiteY268" fmla="*/ 8975558 h 15135727"/>
              <a:gd name="connsiteX269" fmla="*/ 2430379 w 8128084"/>
              <a:gd name="connsiteY269" fmla="*/ 8999621 h 15135727"/>
              <a:gd name="connsiteX270" fmla="*/ 2261937 w 8128084"/>
              <a:gd name="connsiteY270" fmla="*/ 9168064 h 15135727"/>
              <a:gd name="connsiteX271" fmla="*/ 2237874 w 8128084"/>
              <a:gd name="connsiteY271" fmla="*/ 8999621 h 15135727"/>
              <a:gd name="connsiteX272" fmla="*/ 2117558 w 8128084"/>
              <a:gd name="connsiteY272" fmla="*/ 8975558 h 15135727"/>
              <a:gd name="connsiteX273" fmla="*/ 2045369 w 8128084"/>
              <a:gd name="connsiteY273" fmla="*/ 8783053 h 15135727"/>
              <a:gd name="connsiteX274" fmla="*/ 1852864 w 8128084"/>
              <a:gd name="connsiteY274" fmla="*/ 8758990 h 15135727"/>
              <a:gd name="connsiteX275" fmla="*/ 1636295 w 8128084"/>
              <a:gd name="connsiteY275" fmla="*/ 8927432 h 15135727"/>
              <a:gd name="connsiteX276" fmla="*/ 1588169 w 8128084"/>
              <a:gd name="connsiteY276" fmla="*/ 9023685 h 15135727"/>
              <a:gd name="connsiteX277" fmla="*/ 1515979 w 8128084"/>
              <a:gd name="connsiteY277" fmla="*/ 8879306 h 15135727"/>
              <a:gd name="connsiteX278" fmla="*/ 1347537 w 8128084"/>
              <a:gd name="connsiteY278" fmla="*/ 8879306 h 15135727"/>
              <a:gd name="connsiteX279" fmla="*/ 1347537 w 8128084"/>
              <a:gd name="connsiteY279" fmla="*/ 8710864 h 15135727"/>
              <a:gd name="connsiteX280" fmla="*/ 1106906 w 8128084"/>
              <a:gd name="connsiteY280" fmla="*/ 8783053 h 15135727"/>
              <a:gd name="connsiteX281" fmla="*/ 890337 w 8128084"/>
              <a:gd name="connsiteY281" fmla="*/ 8686800 h 15135727"/>
              <a:gd name="connsiteX282" fmla="*/ 649706 w 8128084"/>
              <a:gd name="connsiteY282" fmla="*/ 8662737 h 15135727"/>
              <a:gd name="connsiteX283" fmla="*/ 385011 w 8128084"/>
              <a:gd name="connsiteY283" fmla="*/ 8566485 h 15135727"/>
              <a:gd name="connsiteX284" fmla="*/ 577516 w 8128084"/>
              <a:gd name="connsiteY284" fmla="*/ 8373979 h 15135727"/>
              <a:gd name="connsiteX285" fmla="*/ 794085 w 8128084"/>
              <a:gd name="connsiteY285" fmla="*/ 8301790 h 15135727"/>
              <a:gd name="connsiteX286" fmla="*/ 745958 w 8128084"/>
              <a:gd name="connsiteY286" fmla="*/ 8133348 h 15135727"/>
              <a:gd name="connsiteX287" fmla="*/ 818148 w 8128084"/>
              <a:gd name="connsiteY287" fmla="*/ 7820527 h 15135727"/>
              <a:gd name="connsiteX288" fmla="*/ 697832 w 8128084"/>
              <a:gd name="connsiteY288" fmla="*/ 7820527 h 15135727"/>
              <a:gd name="connsiteX289" fmla="*/ 625642 w 8128084"/>
              <a:gd name="connsiteY289" fmla="*/ 7916779 h 15135727"/>
              <a:gd name="connsiteX290" fmla="*/ 457200 w 8128084"/>
              <a:gd name="connsiteY290" fmla="*/ 7820527 h 15135727"/>
              <a:gd name="connsiteX291" fmla="*/ 529390 w 8128084"/>
              <a:gd name="connsiteY291" fmla="*/ 7700211 h 15135727"/>
              <a:gd name="connsiteX292" fmla="*/ 938464 w 8128084"/>
              <a:gd name="connsiteY292" fmla="*/ 7676148 h 15135727"/>
              <a:gd name="connsiteX293" fmla="*/ 1058779 w 8128084"/>
              <a:gd name="connsiteY293" fmla="*/ 7459579 h 15135727"/>
              <a:gd name="connsiteX294" fmla="*/ 1203158 w 8128084"/>
              <a:gd name="connsiteY294" fmla="*/ 7603958 h 15135727"/>
              <a:gd name="connsiteX295" fmla="*/ 1299411 w 8128084"/>
              <a:gd name="connsiteY295" fmla="*/ 7555832 h 15135727"/>
              <a:gd name="connsiteX296" fmla="*/ 1443790 w 8128084"/>
              <a:gd name="connsiteY296" fmla="*/ 7507706 h 15135727"/>
              <a:gd name="connsiteX297" fmla="*/ 1684421 w 8128084"/>
              <a:gd name="connsiteY297" fmla="*/ 7603958 h 15135727"/>
              <a:gd name="connsiteX298" fmla="*/ 1684421 w 8128084"/>
              <a:gd name="connsiteY298" fmla="*/ 7603958 h 15135727"/>
              <a:gd name="connsiteX299" fmla="*/ 1540042 w 8128084"/>
              <a:gd name="connsiteY299" fmla="*/ 7363327 h 15135727"/>
              <a:gd name="connsiteX300" fmla="*/ 1299411 w 8128084"/>
              <a:gd name="connsiteY300" fmla="*/ 7315200 h 15135727"/>
              <a:gd name="connsiteX301" fmla="*/ 1130969 w 8128084"/>
              <a:gd name="connsiteY301" fmla="*/ 7339264 h 15135727"/>
              <a:gd name="connsiteX302" fmla="*/ 1034716 w 8128084"/>
              <a:gd name="connsiteY302" fmla="*/ 7315200 h 15135727"/>
              <a:gd name="connsiteX303" fmla="*/ 1155032 w 8128084"/>
              <a:gd name="connsiteY303" fmla="*/ 7050506 h 15135727"/>
              <a:gd name="connsiteX304" fmla="*/ 1155032 w 8128084"/>
              <a:gd name="connsiteY304" fmla="*/ 6930190 h 15135727"/>
              <a:gd name="connsiteX305" fmla="*/ 1155032 w 8128084"/>
              <a:gd name="connsiteY305" fmla="*/ 6761748 h 15135727"/>
              <a:gd name="connsiteX306" fmla="*/ 1203158 w 8128084"/>
              <a:gd name="connsiteY306" fmla="*/ 6617369 h 15135727"/>
              <a:gd name="connsiteX307" fmla="*/ 1371600 w 8128084"/>
              <a:gd name="connsiteY307" fmla="*/ 6472990 h 15135727"/>
              <a:gd name="connsiteX308" fmla="*/ 1443790 w 8128084"/>
              <a:gd name="connsiteY308" fmla="*/ 6328611 h 15135727"/>
              <a:gd name="connsiteX309" fmla="*/ 1419727 w 8128084"/>
              <a:gd name="connsiteY309" fmla="*/ 6208295 h 15135727"/>
              <a:gd name="connsiteX310" fmla="*/ 1275348 w 8128084"/>
              <a:gd name="connsiteY310" fmla="*/ 6304548 h 15135727"/>
              <a:gd name="connsiteX311" fmla="*/ 1323474 w 8128084"/>
              <a:gd name="connsiteY311" fmla="*/ 6015790 h 15135727"/>
              <a:gd name="connsiteX312" fmla="*/ 1540042 w 8128084"/>
              <a:gd name="connsiteY312" fmla="*/ 5871411 h 15135727"/>
              <a:gd name="connsiteX313" fmla="*/ 1540042 w 8128084"/>
              <a:gd name="connsiteY313" fmla="*/ 5751095 h 15135727"/>
              <a:gd name="connsiteX314" fmla="*/ 1395664 w 8128084"/>
              <a:gd name="connsiteY314" fmla="*/ 5799221 h 15135727"/>
              <a:gd name="connsiteX315" fmla="*/ 1179095 w 8128084"/>
              <a:gd name="connsiteY315" fmla="*/ 5799221 h 15135727"/>
              <a:gd name="connsiteX316" fmla="*/ 890337 w 8128084"/>
              <a:gd name="connsiteY316" fmla="*/ 5775158 h 15135727"/>
              <a:gd name="connsiteX317" fmla="*/ 697832 w 8128084"/>
              <a:gd name="connsiteY317" fmla="*/ 5606716 h 15135727"/>
              <a:gd name="connsiteX318" fmla="*/ 577516 w 8128084"/>
              <a:gd name="connsiteY318" fmla="*/ 5582653 h 15135727"/>
              <a:gd name="connsiteX319" fmla="*/ 697832 w 8128084"/>
              <a:gd name="connsiteY319" fmla="*/ 5775158 h 15135727"/>
              <a:gd name="connsiteX320" fmla="*/ 409074 w 8128084"/>
              <a:gd name="connsiteY320" fmla="*/ 5799221 h 15135727"/>
              <a:gd name="connsiteX321" fmla="*/ 168442 w 8128084"/>
              <a:gd name="connsiteY321" fmla="*/ 5702969 h 15135727"/>
              <a:gd name="connsiteX322" fmla="*/ 264695 w 8128084"/>
              <a:gd name="connsiteY322" fmla="*/ 5558590 h 15135727"/>
              <a:gd name="connsiteX323" fmla="*/ 144379 w 8128084"/>
              <a:gd name="connsiteY323" fmla="*/ 5510464 h 15135727"/>
              <a:gd name="connsiteX324" fmla="*/ 0 w 8128084"/>
              <a:gd name="connsiteY324" fmla="*/ 5462337 h 15135727"/>
              <a:gd name="connsiteX325" fmla="*/ 96253 w 8128084"/>
              <a:gd name="connsiteY32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06127 w 8128084"/>
              <a:gd name="connsiteY96" fmla="*/ 2983832 h 15135727"/>
              <a:gd name="connsiteX97" fmla="*/ 6906127 w 8128084"/>
              <a:gd name="connsiteY97" fmla="*/ 3104148 h 15135727"/>
              <a:gd name="connsiteX98" fmla="*/ 6833937 w 8128084"/>
              <a:gd name="connsiteY98" fmla="*/ 3368842 h 15135727"/>
              <a:gd name="connsiteX99" fmla="*/ 6906127 w 8128084"/>
              <a:gd name="connsiteY99" fmla="*/ 3489158 h 15135727"/>
              <a:gd name="connsiteX100" fmla="*/ 6641432 w 8128084"/>
              <a:gd name="connsiteY100" fmla="*/ 3705727 h 15135727"/>
              <a:gd name="connsiteX101" fmla="*/ 6737685 w 8128084"/>
              <a:gd name="connsiteY101" fmla="*/ 3729790 h 15135727"/>
              <a:gd name="connsiteX102" fmla="*/ 6545179 w 8128084"/>
              <a:gd name="connsiteY102" fmla="*/ 3826042 h 15135727"/>
              <a:gd name="connsiteX103" fmla="*/ 6328611 w 8128084"/>
              <a:gd name="connsiteY103" fmla="*/ 3753853 h 15135727"/>
              <a:gd name="connsiteX104" fmla="*/ 6184232 w 8128084"/>
              <a:gd name="connsiteY104" fmla="*/ 3850106 h 15135727"/>
              <a:gd name="connsiteX105" fmla="*/ 6184232 w 8128084"/>
              <a:gd name="connsiteY105" fmla="*/ 3946358 h 15135727"/>
              <a:gd name="connsiteX106" fmla="*/ 6136106 w 8128084"/>
              <a:gd name="connsiteY106" fmla="*/ 4235116 h 15135727"/>
              <a:gd name="connsiteX107" fmla="*/ 5919537 w 8128084"/>
              <a:gd name="connsiteY107" fmla="*/ 4403558 h 15135727"/>
              <a:gd name="connsiteX108" fmla="*/ 5775158 w 8128084"/>
              <a:gd name="connsiteY108" fmla="*/ 4451685 h 15135727"/>
              <a:gd name="connsiteX109" fmla="*/ 5630779 w 8128084"/>
              <a:gd name="connsiteY109" fmla="*/ 4547937 h 15135727"/>
              <a:gd name="connsiteX110" fmla="*/ 5510464 w 8128084"/>
              <a:gd name="connsiteY110" fmla="*/ 4620127 h 15135727"/>
              <a:gd name="connsiteX111" fmla="*/ 5510464 w 8128084"/>
              <a:gd name="connsiteY111" fmla="*/ 4812632 h 15135727"/>
              <a:gd name="connsiteX112" fmla="*/ 5317958 w 8128084"/>
              <a:gd name="connsiteY112" fmla="*/ 4981074 h 15135727"/>
              <a:gd name="connsiteX113" fmla="*/ 5005137 w 8128084"/>
              <a:gd name="connsiteY113" fmla="*/ 5149516 h 15135727"/>
              <a:gd name="connsiteX114" fmla="*/ 4692316 w 8128084"/>
              <a:gd name="connsiteY114" fmla="*/ 5149516 h 15135727"/>
              <a:gd name="connsiteX115" fmla="*/ 4523874 w 8128084"/>
              <a:gd name="connsiteY115" fmla="*/ 5366085 h 15135727"/>
              <a:gd name="connsiteX116" fmla="*/ 4211053 w 8128084"/>
              <a:gd name="connsiteY116" fmla="*/ 5414211 h 15135727"/>
              <a:gd name="connsiteX117" fmla="*/ 4114800 w 8128084"/>
              <a:gd name="connsiteY117" fmla="*/ 5390148 h 15135727"/>
              <a:gd name="connsiteX118" fmla="*/ 4018548 w 8128084"/>
              <a:gd name="connsiteY118" fmla="*/ 5630779 h 15135727"/>
              <a:gd name="connsiteX119" fmla="*/ 4090737 w 8128084"/>
              <a:gd name="connsiteY119" fmla="*/ 5871411 h 15135727"/>
              <a:gd name="connsiteX120" fmla="*/ 4090737 w 8128084"/>
              <a:gd name="connsiteY120" fmla="*/ 6184232 h 15135727"/>
              <a:gd name="connsiteX121" fmla="*/ 4186990 w 8128084"/>
              <a:gd name="connsiteY121" fmla="*/ 6472990 h 15135727"/>
              <a:gd name="connsiteX122" fmla="*/ 4042611 w 8128084"/>
              <a:gd name="connsiteY122" fmla="*/ 6352674 h 15135727"/>
              <a:gd name="connsiteX123" fmla="*/ 3946358 w 8128084"/>
              <a:gd name="connsiteY123" fmla="*/ 6376737 h 15135727"/>
              <a:gd name="connsiteX124" fmla="*/ 4114800 w 8128084"/>
              <a:gd name="connsiteY124" fmla="*/ 6641432 h 15135727"/>
              <a:gd name="connsiteX125" fmla="*/ 4451685 w 8128084"/>
              <a:gd name="connsiteY125" fmla="*/ 6737685 h 15135727"/>
              <a:gd name="connsiteX126" fmla="*/ 4620127 w 8128084"/>
              <a:gd name="connsiteY126" fmla="*/ 6978316 h 15135727"/>
              <a:gd name="connsiteX127" fmla="*/ 4740442 w 8128084"/>
              <a:gd name="connsiteY127" fmla="*/ 7170821 h 15135727"/>
              <a:gd name="connsiteX128" fmla="*/ 5077327 w 8128084"/>
              <a:gd name="connsiteY128" fmla="*/ 7387390 h 15135727"/>
              <a:gd name="connsiteX129" fmla="*/ 5125453 w 8128084"/>
              <a:gd name="connsiteY129" fmla="*/ 7603958 h 15135727"/>
              <a:gd name="connsiteX130" fmla="*/ 5197642 w 8128084"/>
              <a:gd name="connsiteY130" fmla="*/ 7796464 h 15135727"/>
              <a:gd name="connsiteX131" fmla="*/ 5486400 w 8128084"/>
              <a:gd name="connsiteY131" fmla="*/ 7964906 h 15135727"/>
              <a:gd name="connsiteX132" fmla="*/ 5486400 w 8128084"/>
              <a:gd name="connsiteY132" fmla="*/ 8349916 h 15135727"/>
              <a:gd name="connsiteX133" fmla="*/ 5678906 w 8128084"/>
              <a:gd name="connsiteY133" fmla="*/ 8614611 h 15135727"/>
              <a:gd name="connsiteX134" fmla="*/ 5919537 w 8128084"/>
              <a:gd name="connsiteY134" fmla="*/ 9071811 h 15135727"/>
              <a:gd name="connsiteX135" fmla="*/ 6160169 w 8128084"/>
              <a:gd name="connsiteY135" fmla="*/ 9336506 h 15135727"/>
              <a:gd name="connsiteX136" fmla="*/ 6280485 w 8128084"/>
              <a:gd name="connsiteY136" fmla="*/ 9601200 h 15135727"/>
              <a:gd name="connsiteX137" fmla="*/ 6400800 w 8128084"/>
              <a:gd name="connsiteY137" fmla="*/ 9793706 h 15135727"/>
              <a:gd name="connsiteX138" fmla="*/ 6569242 w 8128084"/>
              <a:gd name="connsiteY138" fmla="*/ 10058400 h 15135727"/>
              <a:gd name="connsiteX139" fmla="*/ 6713621 w 8128084"/>
              <a:gd name="connsiteY139" fmla="*/ 10106527 h 15135727"/>
              <a:gd name="connsiteX140" fmla="*/ 6545179 w 8128084"/>
              <a:gd name="connsiteY140" fmla="*/ 10202779 h 15135727"/>
              <a:gd name="connsiteX141" fmla="*/ 6569242 w 8128084"/>
              <a:gd name="connsiteY141" fmla="*/ 10443411 h 15135727"/>
              <a:gd name="connsiteX142" fmla="*/ 6593306 w 8128084"/>
              <a:gd name="connsiteY142" fmla="*/ 10708106 h 15135727"/>
              <a:gd name="connsiteX143" fmla="*/ 6761748 w 8128084"/>
              <a:gd name="connsiteY143" fmla="*/ 10924674 h 15135727"/>
              <a:gd name="connsiteX144" fmla="*/ 6641432 w 8128084"/>
              <a:gd name="connsiteY144" fmla="*/ 11093116 h 15135727"/>
              <a:gd name="connsiteX145" fmla="*/ 6713621 w 8128084"/>
              <a:gd name="connsiteY145" fmla="*/ 11261558 h 15135727"/>
              <a:gd name="connsiteX146" fmla="*/ 6737685 w 8128084"/>
              <a:gd name="connsiteY146" fmla="*/ 11526253 h 15135727"/>
              <a:gd name="connsiteX147" fmla="*/ 6617369 w 8128084"/>
              <a:gd name="connsiteY147" fmla="*/ 11839074 h 15135727"/>
              <a:gd name="connsiteX148" fmla="*/ 6617369 w 8128084"/>
              <a:gd name="connsiteY148" fmla="*/ 12031579 h 15135727"/>
              <a:gd name="connsiteX149" fmla="*/ 6641432 w 8128084"/>
              <a:gd name="connsiteY149" fmla="*/ 12127832 h 15135727"/>
              <a:gd name="connsiteX150" fmla="*/ 6761748 w 8128084"/>
              <a:gd name="connsiteY150" fmla="*/ 12031579 h 15135727"/>
              <a:gd name="connsiteX151" fmla="*/ 6761748 w 8128084"/>
              <a:gd name="connsiteY151" fmla="*/ 12296274 h 15135727"/>
              <a:gd name="connsiteX152" fmla="*/ 6689558 w 8128084"/>
              <a:gd name="connsiteY152" fmla="*/ 12512842 h 15135727"/>
              <a:gd name="connsiteX153" fmla="*/ 6785811 w 8128084"/>
              <a:gd name="connsiteY153" fmla="*/ 12777537 h 15135727"/>
              <a:gd name="connsiteX154" fmla="*/ 6569242 w 8128084"/>
              <a:gd name="connsiteY154" fmla="*/ 12873790 h 15135727"/>
              <a:gd name="connsiteX155" fmla="*/ 6545179 w 8128084"/>
              <a:gd name="connsiteY155" fmla="*/ 13090358 h 15135727"/>
              <a:gd name="connsiteX156" fmla="*/ 6448927 w 8128084"/>
              <a:gd name="connsiteY156" fmla="*/ 13355053 h 15135727"/>
              <a:gd name="connsiteX157" fmla="*/ 6256421 w 8128084"/>
              <a:gd name="connsiteY157" fmla="*/ 13571621 h 15135727"/>
              <a:gd name="connsiteX158" fmla="*/ 6087979 w 8128084"/>
              <a:gd name="connsiteY158" fmla="*/ 13667874 h 15135727"/>
              <a:gd name="connsiteX159" fmla="*/ 5943600 w 8128084"/>
              <a:gd name="connsiteY159" fmla="*/ 13716000 h 15135727"/>
              <a:gd name="connsiteX160" fmla="*/ 5702969 w 8128084"/>
              <a:gd name="connsiteY160" fmla="*/ 13667874 h 15135727"/>
              <a:gd name="connsiteX161" fmla="*/ 5582653 w 8128084"/>
              <a:gd name="connsiteY161" fmla="*/ 13691937 h 15135727"/>
              <a:gd name="connsiteX162" fmla="*/ 5727032 w 8128084"/>
              <a:gd name="connsiteY162" fmla="*/ 13836316 h 15135727"/>
              <a:gd name="connsiteX163" fmla="*/ 5582653 w 8128084"/>
              <a:gd name="connsiteY163" fmla="*/ 14052885 h 15135727"/>
              <a:gd name="connsiteX164" fmla="*/ 5462337 w 8128084"/>
              <a:gd name="connsiteY164" fmla="*/ 14149137 h 15135727"/>
              <a:gd name="connsiteX165" fmla="*/ 5342021 w 8128084"/>
              <a:gd name="connsiteY165" fmla="*/ 14004758 h 15135727"/>
              <a:gd name="connsiteX166" fmla="*/ 5245769 w 8128084"/>
              <a:gd name="connsiteY166" fmla="*/ 14004758 h 15135727"/>
              <a:gd name="connsiteX167" fmla="*/ 5245769 w 8128084"/>
              <a:gd name="connsiteY167" fmla="*/ 13956632 h 15135727"/>
              <a:gd name="connsiteX168" fmla="*/ 5101390 w 8128084"/>
              <a:gd name="connsiteY168" fmla="*/ 13956632 h 15135727"/>
              <a:gd name="connsiteX169" fmla="*/ 4981074 w 8128084"/>
              <a:gd name="connsiteY169" fmla="*/ 13860379 h 15135727"/>
              <a:gd name="connsiteX170" fmla="*/ 4740442 w 8128084"/>
              <a:gd name="connsiteY170" fmla="*/ 13908506 h 15135727"/>
              <a:gd name="connsiteX171" fmla="*/ 4475748 w 8128084"/>
              <a:gd name="connsiteY171" fmla="*/ 13956632 h 15135727"/>
              <a:gd name="connsiteX172" fmla="*/ 4379495 w 8128084"/>
              <a:gd name="connsiteY172" fmla="*/ 14028821 h 15135727"/>
              <a:gd name="connsiteX173" fmla="*/ 4403558 w 8128084"/>
              <a:gd name="connsiteY173" fmla="*/ 14197264 h 15135727"/>
              <a:gd name="connsiteX174" fmla="*/ 4572000 w 8128084"/>
              <a:gd name="connsiteY174" fmla="*/ 14149137 h 15135727"/>
              <a:gd name="connsiteX175" fmla="*/ 4523874 w 8128084"/>
              <a:gd name="connsiteY175" fmla="*/ 14558211 h 15135727"/>
              <a:gd name="connsiteX176" fmla="*/ 4403558 w 8128084"/>
              <a:gd name="connsiteY176" fmla="*/ 14437895 h 15135727"/>
              <a:gd name="connsiteX177" fmla="*/ 4403558 w 8128084"/>
              <a:gd name="connsiteY177" fmla="*/ 14437895 h 15135727"/>
              <a:gd name="connsiteX178" fmla="*/ 4283242 w 8128084"/>
              <a:gd name="connsiteY178" fmla="*/ 14245390 h 15135727"/>
              <a:gd name="connsiteX179" fmla="*/ 4235116 w 8128084"/>
              <a:gd name="connsiteY179" fmla="*/ 14341642 h 15135727"/>
              <a:gd name="connsiteX180" fmla="*/ 4162927 w 8128084"/>
              <a:gd name="connsiteY180" fmla="*/ 14389769 h 15135727"/>
              <a:gd name="connsiteX181" fmla="*/ 4162927 w 8128084"/>
              <a:gd name="connsiteY181" fmla="*/ 14389769 h 15135727"/>
              <a:gd name="connsiteX182" fmla="*/ 3922295 w 8128084"/>
              <a:gd name="connsiteY182" fmla="*/ 14245390 h 15135727"/>
              <a:gd name="connsiteX183" fmla="*/ 3801979 w 8128084"/>
              <a:gd name="connsiteY183" fmla="*/ 14293516 h 15135727"/>
              <a:gd name="connsiteX184" fmla="*/ 3681664 w 8128084"/>
              <a:gd name="connsiteY184" fmla="*/ 14389769 h 15135727"/>
              <a:gd name="connsiteX185" fmla="*/ 3657600 w 8128084"/>
              <a:gd name="connsiteY185" fmla="*/ 14654464 h 15135727"/>
              <a:gd name="connsiteX186" fmla="*/ 3513221 w 8128084"/>
              <a:gd name="connsiteY186" fmla="*/ 14726653 h 15135727"/>
              <a:gd name="connsiteX187" fmla="*/ 3513221 w 8128084"/>
              <a:gd name="connsiteY187" fmla="*/ 14871032 h 15135727"/>
              <a:gd name="connsiteX188" fmla="*/ 3633537 w 8128084"/>
              <a:gd name="connsiteY188" fmla="*/ 14967285 h 15135727"/>
              <a:gd name="connsiteX189" fmla="*/ 3609474 w 8128084"/>
              <a:gd name="connsiteY189" fmla="*/ 15087600 h 15135727"/>
              <a:gd name="connsiteX190" fmla="*/ 3441032 w 8128084"/>
              <a:gd name="connsiteY190" fmla="*/ 15039474 h 15135727"/>
              <a:gd name="connsiteX191" fmla="*/ 3272590 w 8128084"/>
              <a:gd name="connsiteY191" fmla="*/ 15063537 h 15135727"/>
              <a:gd name="connsiteX192" fmla="*/ 3248527 w 8128084"/>
              <a:gd name="connsiteY192" fmla="*/ 14895095 h 15135727"/>
              <a:gd name="connsiteX193" fmla="*/ 3128211 w 8128084"/>
              <a:gd name="connsiteY193" fmla="*/ 14919158 h 15135727"/>
              <a:gd name="connsiteX194" fmla="*/ 2959769 w 8128084"/>
              <a:gd name="connsiteY194" fmla="*/ 15135727 h 15135727"/>
              <a:gd name="connsiteX195" fmla="*/ 2935706 w 8128084"/>
              <a:gd name="connsiteY195" fmla="*/ 14895095 h 15135727"/>
              <a:gd name="connsiteX196" fmla="*/ 2791327 w 8128084"/>
              <a:gd name="connsiteY196" fmla="*/ 14943221 h 15135727"/>
              <a:gd name="connsiteX197" fmla="*/ 2671011 w 8128084"/>
              <a:gd name="connsiteY197" fmla="*/ 15039474 h 15135727"/>
              <a:gd name="connsiteX198" fmla="*/ 2430379 w 8128084"/>
              <a:gd name="connsiteY198" fmla="*/ 15087600 h 15135727"/>
              <a:gd name="connsiteX199" fmla="*/ 2237874 w 8128084"/>
              <a:gd name="connsiteY199" fmla="*/ 15039474 h 15135727"/>
              <a:gd name="connsiteX200" fmla="*/ 2622885 w 8128084"/>
              <a:gd name="connsiteY200" fmla="*/ 14846969 h 15135727"/>
              <a:gd name="connsiteX201" fmla="*/ 2887579 w 8128084"/>
              <a:gd name="connsiteY201" fmla="*/ 14774779 h 15135727"/>
              <a:gd name="connsiteX202" fmla="*/ 2839453 w 8128084"/>
              <a:gd name="connsiteY202" fmla="*/ 14582274 h 15135727"/>
              <a:gd name="connsiteX203" fmla="*/ 2935706 w 8128084"/>
              <a:gd name="connsiteY203" fmla="*/ 14510085 h 15135727"/>
              <a:gd name="connsiteX204" fmla="*/ 2935706 w 8128084"/>
              <a:gd name="connsiteY204" fmla="*/ 14510085 h 15135727"/>
              <a:gd name="connsiteX205" fmla="*/ 3080085 w 8128084"/>
              <a:gd name="connsiteY205" fmla="*/ 14413832 h 15135727"/>
              <a:gd name="connsiteX206" fmla="*/ 3152274 w 8128084"/>
              <a:gd name="connsiteY206" fmla="*/ 14341642 h 15135727"/>
              <a:gd name="connsiteX207" fmla="*/ 3080085 w 8128084"/>
              <a:gd name="connsiteY207" fmla="*/ 14269453 h 15135727"/>
              <a:gd name="connsiteX208" fmla="*/ 3152274 w 8128084"/>
              <a:gd name="connsiteY208" fmla="*/ 14197264 h 15135727"/>
              <a:gd name="connsiteX209" fmla="*/ 3152274 w 8128084"/>
              <a:gd name="connsiteY209" fmla="*/ 14052885 h 15135727"/>
              <a:gd name="connsiteX210" fmla="*/ 3080085 w 8128084"/>
              <a:gd name="connsiteY210" fmla="*/ 13980695 h 15135727"/>
              <a:gd name="connsiteX211" fmla="*/ 3056021 w 8128084"/>
              <a:gd name="connsiteY211" fmla="*/ 14076948 h 15135727"/>
              <a:gd name="connsiteX212" fmla="*/ 2935706 w 8128084"/>
              <a:gd name="connsiteY212" fmla="*/ 14076948 h 15135727"/>
              <a:gd name="connsiteX213" fmla="*/ 2863516 w 8128084"/>
              <a:gd name="connsiteY213" fmla="*/ 14125074 h 15135727"/>
              <a:gd name="connsiteX214" fmla="*/ 2719137 w 8128084"/>
              <a:gd name="connsiteY214" fmla="*/ 14197264 h 15135727"/>
              <a:gd name="connsiteX215" fmla="*/ 2646948 w 8128084"/>
              <a:gd name="connsiteY215" fmla="*/ 14197264 h 15135727"/>
              <a:gd name="connsiteX216" fmla="*/ 2598821 w 8128084"/>
              <a:gd name="connsiteY216" fmla="*/ 14125074 h 15135727"/>
              <a:gd name="connsiteX217" fmla="*/ 2430379 w 8128084"/>
              <a:gd name="connsiteY217" fmla="*/ 13836316 h 15135727"/>
              <a:gd name="connsiteX218" fmla="*/ 2646948 w 8128084"/>
              <a:gd name="connsiteY218" fmla="*/ 13812253 h 15135727"/>
              <a:gd name="connsiteX219" fmla="*/ 2502569 w 8128084"/>
              <a:gd name="connsiteY219" fmla="*/ 13475369 h 15135727"/>
              <a:gd name="connsiteX220" fmla="*/ 2550695 w 8128084"/>
              <a:gd name="connsiteY220" fmla="*/ 13186611 h 15135727"/>
              <a:gd name="connsiteX221" fmla="*/ 2719137 w 8128084"/>
              <a:gd name="connsiteY221" fmla="*/ 13042232 h 15135727"/>
              <a:gd name="connsiteX222" fmla="*/ 2791327 w 8128084"/>
              <a:gd name="connsiteY222" fmla="*/ 12945979 h 15135727"/>
              <a:gd name="connsiteX223" fmla="*/ 3031958 w 8128084"/>
              <a:gd name="connsiteY223" fmla="*/ 13090358 h 15135727"/>
              <a:gd name="connsiteX224" fmla="*/ 3056021 w 8128084"/>
              <a:gd name="connsiteY224" fmla="*/ 12753474 h 15135727"/>
              <a:gd name="connsiteX225" fmla="*/ 2887579 w 8128084"/>
              <a:gd name="connsiteY225" fmla="*/ 12777537 h 15135727"/>
              <a:gd name="connsiteX226" fmla="*/ 2815390 w 8128084"/>
              <a:gd name="connsiteY226" fmla="*/ 12777537 h 15135727"/>
              <a:gd name="connsiteX227" fmla="*/ 3176337 w 8128084"/>
              <a:gd name="connsiteY227" fmla="*/ 12368464 h 15135727"/>
              <a:gd name="connsiteX228" fmla="*/ 3104148 w 8128084"/>
              <a:gd name="connsiteY228" fmla="*/ 12320337 h 15135727"/>
              <a:gd name="connsiteX229" fmla="*/ 3104148 w 8128084"/>
              <a:gd name="connsiteY229" fmla="*/ 12320337 h 15135727"/>
              <a:gd name="connsiteX230" fmla="*/ 3007895 w 8128084"/>
              <a:gd name="connsiteY230" fmla="*/ 12079706 h 15135727"/>
              <a:gd name="connsiteX231" fmla="*/ 2911642 w 8128084"/>
              <a:gd name="connsiteY231" fmla="*/ 11935327 h 15135727"/>
              <a:gd name="connsiteX232" fmla="*/ 2863516 w 8128084"/>
              <a:gd name="connsiteY232" fmla="*/ 11694695 h 15135727"/>
              <a:gd name="connsiteX233" fmla="*/ 2911642 w 8128084"/>
              <a:gd name="connsiteY233" fmla="*/ 11454064 h 15135727"/>
              <a:gd name="connsiteX234" fmla="*/ 3056021 w 8128084"/>
              <a:gd name="connsiteY234" fmla="*/ 11454064 h 15135727"/>
              <a:gd name="connsiteX235" fmla="*/ 2983832 w 8128084"/>
              <a:gd name="connsiteY235" fmla="*/ 11381874 h 15135727"/>
              <a:gd name="connsiteX236" fmla="*/ 3031958 w 8128084"/>
              <a:gd name="connsiteY236" fmla="*/ 11285621 h 15135727"/>
              <a:gd name="connsiteX237" fmla="*/ 3007895 w 8128084"/>
              <a:gd name="connsiteY237" fmla="*/ 11189369 h 15135727"/>
              <a:gd name="connsiteX238" fmla="*/ 2887579 w 8128084"/>
              <a:gd name="connsiteY238" fmla="*/ 11141242 h 15135727"/>
              <a:gd name="connsiteX239" fmla="*/ 2887579 w 8128084"/>
              <a:gd name="connsiteY239" fmla="*/ 10972800 h 15135727"/>
              <a:gd name="connsiteX240" fmla="*/ 2887579 w 8128084"/>
              <a:gd name="connsiteY240" fmla="*/ 10924674 h 15135727"/>
              <a:gd name="connsiteX241" fmla="*/ 2767264 w 8128084"/>
              <a:gd name="connsiteY241" fmla="*/ 11020927 h 15135727"/>
              <a:gd name="connsiteX242" fmla="*/ 2743200 w 8128084"/>
              <a:gd name="connsiteY242" fmla="*/ 10924674 h 15135727"/>
              <a:gd name="connsiteX243" fmla="*/ 2550695 w 8128084"/>
              <a:gd name="connsiteY243" fmla="*/ 11020927 h 15135727"/>
              <a:gd name="connsiteX244" fmla="*/ 2526632 w 8128084"/>
              <a:gd name="connsiteY244" fmla="*/ 11117179 h 15135727"/>
              <a:gd name="connsiteX245" fmla="*/ 2334127 w 8128084"/>
              <a:gd name="connsiteY245" fmla="*/ 10996864 h 15135727"/>
              <a:gd name="connsiteX246" fmla="*/ 2358190 w 8128084"/>
              <a:gd name="connsiteY246" fmla="*/ 10732169 h 15135727"/>
              <a:gd name="connsiteX247" fmla="*/ 2334127 w 8128084"/>
              <a:gd name="connsiteY247" fmla="*/ 10587790 h 15135727"/>
              <a:gd name="connsiteX248" fmla="*/ 2406316 w 8128084"/>
              <a:gd name="connsiteY248" fmla="*/ 10491537 h 15135727"/>
              <a:gd name="connsiteX249" fmla="*/ 2598821 w 8128084"/>
              <a:gd name="connsiteY249" fmla="*/ 10684042 h 15135727"/>
              <a:gd name="connsiteX250" fmla="*/ 2767264 w 8128084"/>
              <a:gd name="connsiteY250" fmla="*/ 10684042 h 15135727"/>
              <a:gd name="connsiteX251" fmla="*/ 2646948 w 8128084"/>
              <a:gd name="connsiteY251" fmla="*/ 10515600 h 15135727"/>
              <a:gd name="connsiteX252" fmla="*/ 2815390 w 8128084"/>
              <a:gd name="connsiteY252" fmla="*/ 10395285 h 15135727"/>
              <a:gd name="connsiteX253" fmla="*/ 3080085 w 8128084"/>
              <a:gd name="connsiteY253" fmla="*/ 10419348 h 15135727"/>
              <a:gd name="connsiteX254" fmla="*/ 3248527 w 8128084"/>
              <a:gd name="connsiteY254" fmla="*/ 10539664 h 15135727"/>
              <a:gd name="connsiteX255" fmla="*/ 3320716 w 8128084"/>
              <a:gd name="connsiteY255" fmla="*/ 10659979 h 15135727"/>
              <a:gd name="connsiteX256" fmla="*/ 3465095 w 8128084"/>
              <a:gd name="connsiteY256" fmla="*/ 10659979 h 15135727"/>
              <a:gd name="connsiteX257" fmla="*/ 3441032 w 8128084"/>
              <a:gd name="connsiteY257" fmla="*/ 10491537 h 15135727"/>
              <a:gd name="connsiteX258" fmla="*/ 3392906 w 8128084"/>
              <a:gd name="connsiteY258" fmla="*/ 10250906 h 15135727"/>
              <a:gd name="connsiteX259" fmla="*/ 3152274 w 8128084"/>
              <a:gd name="connsiteY259" fmla="*/ 10250906 h 15135727"/>
              <a:gd name="connsiteX260" fmla="*/ 3176337 w 8128084"/>
              <a:gd name="connsiteY260" fmla="*/ 10178716 h 15135727"/>
              <a:gd name="connsiteX261" fmla="*/ 3104148 w 8128084"/>
              <a:gd name="connsiteY261" fmla="*/ 10154653 h 15135727"/>
              <a:gd name="connsiteX262" fmla="*/ 3007895 w 8128084"/>
              <a:gd name="connsiteY262" fmla="*/ 9962148 h 15135727"/>
              <a:gd name="connsiteX263" fmla="*/ 3176337 w 8128084"/>
              <a:gd name="connsiteY263" fmla="*/ 9889958 h 15135727"/>
              <a:gd name="connsiteX264" fmla="*/ 2959769 w 8128084"/>
              <a:gd name="connsiteY264" fmla="*/ 9504948 h 15135727"/>
              <a:gd name="connsiteX265" fmla="*/ 2791327 w 8128084"/>
              <a:gd name="connsiteY265" fmla="*/ 9456821 h 15135727"/>
              <a:gd name="connsiteX266" fmla="*/ 2574758 w 8128084"/>
              <a:gd name="connsiteY266" fmla="*/ 9336506 h 15135727"/>
              <a:gd name="connsiteX267" fmla="*/ 2550695 w 8128084"/>
              <a:gd name="connsiteY267" fmla="*/ 9071811 h 15135727"/>
              <a:gd name="connsiteX268" fmla="*/ 2695074 w 8128084"/>
              <a:gd name="connsiteY268" fmla="*/ 8999621 h 15135727"/>
              <a:gd name="connsiteX269" fmla="*/ 2622885 w 8128084"/>
              <a:gd name="connsiteY269" fmla="*/ 8975558 h 15135727"/>
              <a:gd name="connsiteX270" fmla="*/ 2430379 w 8128084"/>
              <a:gd name="connsiteY270" fmla="*/ 8999621 h 15135727"/>
              <a:gd name="connsiteX271" fmla="*/ 2261937 w 8128084"/>
              <a:gd name="connsiteY271" fmla="*/ 9168064 h 15135727"/>
              <a:gd name="connsiteX272" fmla="*/ 2237874 w 8128084"/>
              <a:gd name="connsiteY272" fmla="*/ 8999621 h 15135727"/>
              <a:gd name="connsiteX273" fmla="*/ 2117558 w 8128084"/>
              <a:gd name="connsiteY273" fmla="*/ 8975558 h 15135727"/>
              <a:gd name="connsiteX274" fmla="*/ 2045369 w 8128084"/>
              <a:gd name="connsiteY274" fmla="*/ 8783053 h 15135727"/>
              <a:gd name="connsiteX275" fmla="*/ 1852864 w 8128084"/>
              <a:gd name="connsiteY275" fmla="*/ 8758990 h 15135727"/>
              <a:gd name="connsiteX276" fmla="*/ 1636295 w 8128084"/>
              <a:gd name="connsiteY276" fmla="*/ 8927432 h 15135727"/>
              <a:gd name="connsiteX277" fmla="*/ 1588169 w 8128084"/>
              <a:gd name="connsiteY277" fmla="*/ 9023685 h 15135727"/>
              <a:gd name="connsiteX278" fmla="*/ 1515979 w 8128084"/>
              <a:gd name="connsiteY278" fmla="*/ 8879306 h 15135727"/>
              <a:gd name="connsiteX279" fmla="*/ 1347537 w 8128084"/>
              <a:gd name="connsiteY279" fmla="*/ 8879306 h 15135727"/>
              <a:gd name="connsiteX280" fmla="*/ 1347537 w 8128084"/>
              <a:gd name="connsiteY280" fmla="*/ 8710864 h 15135727"/>
              <a:gd name="connsiteX281" fmla="*/ 1106906 w 8128084"/>
              <a:gd name="connsiteY281" fmla="*/ 8783053 h 15135727"/>
              <a:gd name="connsiteX282" fmla="*/ 890337 w 8128084"/>
              <a:gd name="connsiteY282" fmla="*/ 8686800 h 15135727"/>
              <a:gd name="connsiteX283" fmla="*/ 649706 w 8128084"/>
              <a:gd name="connsiteY283" fmla="*/ 8662737 h 15135727"/>
              <a:gd name="connsiteX284" fmla="*/ 385011 w 8128084"/>
              <a:gd name="connsiteY284" fmla="*/ 8566485 h 15135727"/>
              <a:gd name="connsiteX285" fmla="*/ 577516 w 8128084"/>
              <a:gd name="connsiteY285" fmla="*/ 8373979 h 15135727"/>
              <a:gd name="connsiteX286" fmla="*/ 794085 w 8128084"/>
              <a:gd name="connsiteY286" fmla="*/ 8301790 h 15135727"/>
              <a:gd name="connsiteX287" fmla="*/ 745958 w 8128084"/>
              <a:gd name="connsiteY287" fmla="*/ 8133348 h 15135727"/>
              <a:gd name="connsiteX288" fmla="*/ 818148 w 8128084"/>
              <a:gd name="connsiteY288" fmla="*/ 7820527 h 15135727"/>
              <a:gd name="connsiteX289" fmla="*/ 697832 w 8128084"/>
              <a:gd name="connsiteY289" fmla="*/ 7820527 h 15135727"/>
              <a:gd name="connsiteX290" fmla="*/ 625642 w 8128084"/>
              <a:gd name="connsiteY290" fmla="*/ 7916779 h 15135727"/>
              <a:gd name="connsiteX291" fmla="*/ 457200 w 8128084"/>
              <a:gd name="connsiteY291" fmla="*/ 7820527 h 15135727"/>
              <a:gd name="connsiteX292" fmla="*/ 529390 w 8128084"/>
              <a:gd name="connsiteY292" fmla="*/ 7700211 h 15135727"/>
              <a:gd name="connsiteX293" fmla="*/ 938464 w 8128084"/>
              <a:gd name="connsiteY293" fmla="*/ 7676148 h 15135727"/>
              <a:gd name="connsiteX294" fmla="*/ 1058779 w 8128084"/>
              <a:gd name="connsiteY294" fmla="*/ 7459579 h 15135727"/>
              <a:gd name="connsiteX295" fmla="*/ 1203158 w 8128084"/>
              <a:gd name="connsiteY295" fmla="*/ 7603958 h 15135727"/>
              <a:gd name="connsiteX296" fmla="*/ 1299411 w 8128084"/>
              <a:gd name="connsiteY296" fmla="*/ 7555832 h 15135727"/>
              <a:gd name="connsiteX297" fmla="*/ 1443790 w 8128084"/>
              <a:gd name="connsiteY297" fmla="*/ 7507706 h 15135727"/>
              <a:gd name="connsiteX298" fmla="*/ 1684421 w 8128084"/>
              <a:gd name="connsiteY298" fmla="*/ 7603958 h 15135727"/>
              <a:gd name="connsiteX299" fmla="*/ 1684421 w 8128084"/>
              <a:gd name="connsiteY299" fmla="*/ 7603958 h 15135727"/>
              <a:gd name="connsiteX300" fmla="*/ 1540042 w 8128084"/>
              <a:gd name="connsiteY300" fmla="*/ 7363327 h 15135727"/>
              <a:gd name="connsiteX301" fmla="*/ 1299411 w 8128084"/>
              <a:gd name="connsiteY301" fmla="*/ 7315200 h 15135727"/>
              <a:gd name="connsiteX302" fmla="*/ 1130969 w 8128084"/>
              <a:gd name="connsiteY302" fmla="*/ 7339264 h 15135727"/>
              <a:gd name="connsiteX303" fmla="*/ 1034716 w 8128084"/>
              <a:gd name="connsiteY303" fmla="*/ 7315200 h 15135727"/>
              <a:gd name="connsiteX304" fmla="*/ 1155032 w 8128084"/>
              <a:gd name="connsiteY304" fmla="*/ 7050506 h 15135727"/>
              <a:gd name="connsiteX305" fmla="*/ 1155032 w 8128084"/>
              <a:gd name="connsiteY305" fmla="*/ 6930190 h 15135727"/>
              <a:gd name="connsiteX306" fmla="*/ 1155032 w 8128084"/>
              <a:gd name="connsiteY306" fmla="*/ 6761748 h 15135727"/>
              <a:gd name="connsiteX307" fmla="*/ 1203158 w 8128084"/>
              <a:gd name="connsiteY307" fmla="*/ 6617369 h 15135727"/>
              <a:gd name="connsiteX308" fmla="*/ 1371600 w 8128084"/>
              <a:gd name="connsiteY308" fmla="*/ 6472990 h 15135727"/>
              <a:gd name="connsiteX309" fmla="*/ 1443790 w 8128084"/>
              <a:gd name="connsiteY309" fmla="*/ 6328611 h 15135727"/>
              <a:gd name="connsiteX310" fmla="*/ 1419727 w 8128084"/>
              <a:gd name="connsiteY310" fmla="*/ 6208295 h 15135727"/>
              <a:gd name="connsiteX311" fmla="*/ 1275348 w 8128084"/>
              <a:gd name="connsiteY311" fmla="*/ 6304548 h 15135727"/>
              <a:gd name="connsiteX312" fmla="*/ 1323474 w 8128084"/>
              <a:gd name="connsiteY312" fmla="*/ 6015790 h 15135727"/>
              <a:gd name="connsiteX313" fmla="*/ 1540042 w 8128084"/>
              <a:gd name="connsiteY313" fmla="*/ 5871411 h 15135727"/>
              <a:gd name="connsiteX314" fmla="*/ 1540042 w 8128084"/>
              <a:gd name="connsiteY314" fmla="*/ 5751095 h 15135727"/>
              <a:gd name="connsiteX315" fmla="*/ 1395664 w 8128084"/>
              <a:gd name="connsiteY315" fmla="*/ 5799221 h 15135727"/>
              <a:gd name="connsiteX316" fmla="*/ 1179095 w 8128084"/>
              <a:gd name="connsiteY316" fmla="*/ 5799221 h 15135727"/>
              <a:gd name="connsiteX317" fmla="*/ 890337 w 8128084"/>
              <a:gd name="connsiteY317" fmla="*/ 5775158 h 15135727"/>
              <a:gd name="connsiteX318" fmla="*/ 697832 w 8128084"/>
              <a:gd name="connsiteY318" fmla="*/ 5606716 h 15135727"/>
              <a:gd name="connsiteX319" fmla="*/ 577516 w 8128084"/>
              <a:gd name="connsiteY319" fmla="*/ 5582653 h 15135727"/>
              <a:gd name="connsiteX320" fmla="*/ 697832 w 8128084"/>
              <a:gd name="connsiteY320" fmla="*/ 5775158 h 15135727"/>
              <a:gd name="connsiteX321" fmla="*/ 409074 w 8128084"/>
              <a:gd name="connsiteY321" fmla="*/ 5799221 h 15135727"/>
              <a:gd name="connsiteX322" fmla="*/ 168442 w 8128084"/>
              <a:gd name="connsiteY322" fmla="*/ 5702969 h 15135727"/>
              <a:gd name="connsiteX323" fmla="*/ 264695 w 8128084"/>
              <a:gd name="connsiteY323" fmla="*/ 5558590 h 15135727"/>
              <a:gd name="connsiteX324" fmla="*/ 144379 w 8128084"/>
              <a:gd name="connsiteY324" fmla="*/ 5510464 h 15135727"/>
              <a:gd name="connsiteX325" fmla="*/ 0 w 8128084"/>
              <a:gd name="connsiteY325" fmla="*/ 5462337 h 15135727"/>
              <a:gd name="connsiteX326" fmla="*/ 96253 w 8128084"/>
              <a:gd name="connsiteY32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06127 w 8128084"/>
              <a:gd name="connsiteY98" fmla="*/ 310414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67856 w 8128084"/>
              <a:gd name="connsiteY107" fmla="*/ 425416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5919537 w 8128084"/>
              <a:gd name="connsiteY109" fmla="*/ 4403558 h 15135727"/>
              <a:gd name="connsiteX110" fmla="*/ 5775158 w 8128084"/>
              <a:gd name="connsiteY110" fmla="*/ 4451685 h 15135727"/>
              <a:gd name="connsiteX111" fmla="*/ 5630779 w 8128084"/>
              <a:gd name="connsiteY111" fmla="*/ 4547937 h 15135727"/>
              <a:gd name="connsiteX112" fmla="*/ 5510464 w 8128084"/>
              <a:gd name="connsiteY112" fmla="*/ 4620127 h 15135727"/>
              <a:gd name="connsiteX113" fmla="*/ 5510464 w 8128084"/>
              <a:gd name="connsiteY113" fmla="*/ 4812632 h 15135727"/>
              <a:gd name="connsiteX114" fmla="*/ 5317958 w 8128084"/>
              <a:gd name="connsiteY114" fmla="*/ 4981074 h 15135727"/>
              <a:gd name="connsiteX115" fmla="*/ 5005137 w 8128084"/>
              <a:gd name="connsiteY115" fmla="*/ 5149516 h 15135727"/>
              <a:gd name="connsiteX116" fmla="*/ 4692316 w 8128084"/>
              <a:gd name="connsiteY116" fmla="*/ 5149516 h 15135727"/>
              <a:gd name="connsiteX117" fmla="*/ 4523874 w 8128084"/>
              <a:gd name="connsiteY117" fmla="*/ 5366085 h 15135727"/>
              <a:gd name="connsiteX118" fmla="*/ 4211053 w 8128084"/>
              <a:gd name="connsiteY118" fmla="*/ 5414211 h 15135727"/>
              <a:gd name="connsiteX119" fmla="*/ 4114800 w 8128084"/>
              <a:gd name="connsiteY119" fmla="*/ 5390148 h 15135727"/>
              <a:gd name="connsiteX120" fmla="*/ 4018548 w 8128084"/>
              <a:gd name="connsiteY120" fmla="*/ 5630779 h 15135727"/>
              <a:gd name="connsiteX121" fmla="*/ 4090737 w 8128084"/>
              <a:gd name="connsiteY121" fmla="*/ 5871411 h 15135727"/>
              <a:gd name="connsiteX122" fmla="*/ 4090737 w 8128084"/>
              <a:gd name="connsiteY122" fmla="*/ 6184232 h 15135727"/>
              <a:gd name="connsiteX123" fmla="*/ 4186990 w 8128084"/>
              <a:gd name="connsiteY123" fmla="*/ 6472990 h 15135727"/>
              <a:gd name="connsiteX124" fmla="*/ 4042611 w 8128084"/>
              <a:gd name="connsiteY124" fmla="*/ 6352674 h 15135727"/>
              <a:gd name="connsiteX125" fmla="*/ 3946358 w 8128084"/>
              <a:gd name="connsiteY125" fmla="*/ 6376737 h 15135727"/>
              <a:gd name="connsiteX126" fmla="*/ 4114800 w 8128084"/>
              <a:gd name="connsiteY126" fmla="*/ 6641432 h 15135727"/>
              <a:gd name="connsiteX127" fmla="*/ 4451685 w 8128084"/>
              <a:gd name="connsiteY127" fmla="*/ 6737685 h 15135727"/>
              <a:gd name="connsiteX128" fmla="*/ 4620127 w 8128084"/>
              <a:gd name="connsiteY128" fmla="*/ 6978316 h 15135727"/>
              <a:gd name="connsiteX129" fmla="*/ 4740442 w 8128084"/>
              <a:gd name="connsiteY129" fmla="*/ 7170821 h 15135727"/>
              <a:gd name="connsiteX130" fmla="*/ 5077327 w 8128084"/>
              <a:gd name="connsiteY130" fmla="*/ 7387390 h 15135727"/>
              <a:gd name="connsiteX131" fmla="*/ 5125453 w 8128084"/>
              <a:gd name="connsiteY131" fmla="*/ 7603958 h 15135727"/>
              <a:gd name="connsiteX132" fmla="*/ 5197642 w 8128084"/>
              <a:gd name="connsiteY132" fmla="*/ 7796464 h 15135727"/>
              <a:gd name="connsiteX133" fmla="*/ 5486400 w 8128084"/>
              <a:gd name="connsiteY133" fmla="*/ 7964906 h 15135727"/>
              <a:gd name="connsiteX134" fmla="*/ 5486400 w 8128084"/>
              <a:gd name="connsiteY134" fmla="*/ 8349916 h 15135727"/>
              <a:gd name="connsiteX135" fmla="*/ 5678906 w 8128084"/>
              <a:gd name="connsiteY135" fmla="*/ 8614611 h 15135727"/>
              <a:gd name="connsiteX136" fmla="*/ 5919537 w 8128084"/>
              <a:gd name="connsiteY136" fmla="*/ 9071811 h 15135727"/>
              <a:gd name="connsiteX137" fmla="*/ 6160169 w 8128084"/>
              <a:gd name="connsiteY137" fmla="*/ 9336506 h 15135727"/>
              <a:gd name="connsiteX138" fmla="*/ 6280485 w 8128084"/>
              <a:gd name="connsiteY138" fmla="*/ 9601200 h 15135727"/>
              <a:gd name="connsiteX139" fmla="*/ 6400800 w 8128084"/>
              <a:gd name="connsiteY139" fmla="*/ 9793706 h 15135727"/>
              <a:gd name="connsiteX140" fmla="*/ 6569242 w 8128084"/>
              <a:gd name="connsiteY140" fmla="*/ 10058400 h 15135727"/>
              <a:gd name="connsiteX141" fmla="*/ 6713621 w 8128084"/>
              <a:gd name="connsiteY141" fmla="*/ 10106527 h 15135727"/>
              <a:gd name="connsiteX142" fmla="*/ 6545179 w 8128084"/>
              <a:gd name="connsiteY142" fmla="*/ 10202779 h 15135727"/>
              <a:gd name="connsiteX143" fmla="*/ 6569242 w 8128084"/>
              <a:gd name="connsiteY143" fmla="*/ 10443411 h 15135727"/>
              <a:gd name="connsiteX144" fmla="*/ 6593306 w 8128084"/>
              <a:gd name="connsiteY144" fmla="*/ 10708106 h 15135727"/>
              <a:gd name="connsiteX145" fmla="*/ 6761748 w 8128084"/>
              <a:gd name="connsiteY145" fmla="*/ 10924674 h 15135727"/>
              <a:gd name="connsiteX146" fmla="*/ 6641432 w 8128084"/>
              <a:gd name="connsiteY146" fmla="*/ 11093116 h 15135727"/>
              <a:gd name="connsiteX147" fmla="*/ 6713621 w 8128084"/>
              <a:gd name="connsiteY147" fmla="*/ 11261558 h 15135727"/>
              <a:gd name="connsiteX148" fmla="*/ 6737685 w 8128084"/>
              <a:gd name="connsiteY148" fmla="*/ 11526253 h 15135727"/>
              <a:gd name="connsiteX149" fmla="*/ 6617369 w 8128084"/>
              <a:gd name="connsiteY149" fmla="*/ 11839074 h 15135727"/>
              <a:gd name="connsiteX150" fmla="*/ 6617369 w 8128084"/>
              <a:gd name="connsiteY150" fmla="*/ 12031579 h 15135727"/>
              <a:gd name="connsiteX151" fmla="*/ 6641432 w 8128084"/>
              <a:gd name="connsiteY151" fmla="*/ 12127832 h 15135727"/>
              <a:gd name="connsiteX152" fmla="*/ 6761748 w 8128084"/>
              <a:gd name="connsiteY152" fmla="*/ 12031579 h 15135727"/>
              <a:gd name="connsiteX153" fmla="*/ 6761748 w 8128084"/>
              <a:gd name="connsiteY153" fmla="*/ 12296274 h 15135727"/>
              <a:gd name="connsiteX154" fmla="*/ 6689558 w 8128084"/>
              <a:gd name="connsiteY154" fmla="*/ 12512842 h 15135727"/>
              <a:gd name="connsiteX155" fmla="*/ 6785811 w 8128084"/>
              <a:gd name="connsiteY155" fmla="*/ 12777537 h 15135727"/>
              <a:gd name="connsiteX156" fmla="*/ 6569242 w 8128084"/>
              <a:gd name="connsiteY156" fmla="*/ 12873790 h 15135727"/>
              <a:gd name="connsiteX157" fmla="*/ 6545179 w 8128084"/>
              <a:gd name="connsiteY157" fmla="*/ 13090358 h 15135727"/>
              <a:gd name="connsiteX158" fmla="*/ 6448927 w 8128084"/>
              <a:gd name="connsiteY158" fmla="*/ 13355053 h 15135727"/>
              <a:gd name="connsiteX159" fmla="*/ 6256421 w 8128084"/>
              <a:gd name="connsiteY159" fmla="*/ 13571621 h 15135727"/>
              <a:gd name="connsiteX160" fmla="*/ 6087979 w 8128084"/>
              <a:gd name="connsiteY160" fmla="*/ 13667874 h 15135727"/>
              <a:gd name="connsiteX161" fmla="*/ 5943600 w 8128084"/>
              <a:gd name="connsiteY161" fmla="*/ 13716000 h 15135727"/>
              <a:gd name="connsiteX162" fmla="*/ 5702969 w 8128084"/>
              <a:gd name="connsiteY162" fmla="*/ 13667874 h 15135727"/>
              <a:gd name="connsiteX163" fmla="*/ 5582653 w 8128084"/>
              <a:gd name="connsiteY163" fmla="*/ 13691937 h 15135727"/>
              <a:gd name="connsiteX164" fmla="*/ 5727032 w 8128084"/>
              <a:gd name="connsiteY164" fmla="*/ 13836316 h 15135727"/>
              <a:gd name="connsiteX165" fmla="*/ 5582653 w 8128084"/>
              <a:gd name="connsiteY165" fmla="*/ 14052885 h 15135727"/>
              <a:gd name="connsiteX166" fmla="*/ 5462337 w 8128084"/>
              <a:gd name="connsiteY166" fmla="*/ 14149137 h 15135727"/>
              <a:gd name="connsiteX167" fmla="*/ 5342021 w 8128084"/>
              <a:gd name="connsiteY167" fmla="*/ 14004758 h 15135727"/>
              <a:gd name="connsiteX168" fmla="*/ 5245769 w 8128084"/>
              <a:gd name="connsiteY168" fmla="*/ 14004758 h 15135727"/>
              <a:gd name="connsiteX169" fmla="*/ 5245769 w 8128084"/>
              <a:gd name="connsiteY169" fmla="*/ 13956632 h 15135727"/>
              <a:gd name="connsiteX170" fmla="*/ 5101390 w 8128084"/>
              <a:gd name="connsiteY170" fmla="*/ 13956632 h 15135727"/>
              <a:gd name="connsiteX171" fmla="*/ 4981074 w 8128084"/>
              <a:gd name="connsiteY171" fmla="*/ 13860379 h 15135727"/>
              <a:gd name="connsiteX172" fmla="*/ 4740442 w 8128084"/>
              <a:gd name="connsiteY172" fmla="*/ 13908506 h 15135727"/>
              <a:gd name="connsiteX173" fmla="*/ 4475748 w 8128084"/>
              <a:gd name="connsiteY173" fmla="*/ 13956632 h 15135727"/>
              <a:gd name="connsiteX174" fmla="*/ 4379495 w 8128084"/>
              <a:gd name="connsiteY174" fmla="*/ 14028821 h 15135727"/>
              <a:gd name="connsiteX175" fmla="*/ 4403558 w 8128084"/>
              <a:gd name="connsiteY175" fmla="*/ 14197264 h 15135727"/>
              <a:gd name="connsiteX176" fmla="*/ 4572000 w 8128084"/>
              <a:gd name="connsiteY176" fmla="*/ 14149137 h 15135727"/>
              <a:gd name="connsiteX177" fmla="*/ 4523874 w 8128084"/>
              <a:gd name="connsiteY177" fmla="*/ 14558211 h 15135727"/>
              <a:gd name="connsiteX178" fmla="*/ 4403558 w 8128084"/>
              <a:gd name="connsiteY178" fmla="*/ 14437895 h 15135727"/>
              <a:gd name="connsiteX179" fmla="*/ 4403558 w 8128084"/>
              <a:gd name="connsiteY179" fmla="*/ 14437895 h 15135727"/>
              <a:gd name="connsiteX180" fmla="*/ 4283242 w 8128084"/>
              <a:gd name="connsiteY180" fmla="*/ 14245390 h 15135727"/>
              <a:gd name="connsiteX181" fmla="*/ 4235116 w 8128084"/>
              <a:gd name="connsiteY181" fmla="*/ 14341642 h 15135727"/>
              <a:gd name="connsiteX182" fmla="*/ 4162927 w 8128084"/>
              <a:gd name="connsiteY182" fmla="*/ 14389769 h 15135727"/>
              <a:gd name="connsiteX183" fmla="*/ 4162927 w 8128084"/>
              <a:gd name="connsiteY183" fmla="*/ 14389769 h 15135727"/>
              <a:gd name="connsiteX184" fmla="*/ 3922295 w 8128084"/>
              <a:gd name="connsiteY184" fmla="*/ 14245390 h 15135727"/>
              <a:gd name="connsiteX185" fmla="*/ 3801979 w 8128084"/>
              <a:gd name="connsiteY185" fmla="*/ 14293516 h 15135727"/>
              <a:gd name="connsiteX186" fmla="*/ 3681664 w 8128084"/>
              <a:gd name="connsiteY186" fmla="*/ 14389769 h 15135727"/>
              <a:gd name="connsiteX187" fmla="*/ 3657600 w 8128084"/>
              <a:gd name="connsiteY187" fmla="*/ 14654464 h 15135727"/>
              <a:gd name="connsiteX188" fmla="*/ 3513221 w 8128084"/>
              <a:gd name="connsiteY188" fmla="*/ 14726653 h 15135727"/>
              <a:gd name="connsiteX189" fmla="*/ 3513221 w 8128084"/>
              <a:gd name="connsiteY189" fmla="*/ 14871032 h 15135727"/>
              <a:gd name="connsiteX190" fmla="*/ 3633537 w 8128084"/>
              <a:gd name="connsiteY190" fmla="*/ 14967285 h 15135727"/>
              <a:gd name="connsiteX191" fmla="*/ 3609474 w 8128084"/>
              <a:gd name="connsiteY191" fmla="*/ 15087600 h 15135727"/>
              <a:gd name="connsiteX192" fmla="*/ 3441032 w 8128084"/>
              <a:gd name="connsiteY192" fmla="*/ 15039474 h 15135727"/>
              <a:gd name="connsiteX193" fmla="*/ 3272590 w 8128084"/>
              <a:gd name="connsiteY193" fmla="*/ 15063537 h 15135727"/>
              <a:gd name="connsiteX194" fmla="*/ 3248527 w 8128084"/>
              <a:gd name="connsiteY194" fmla="*/ 14895095 h 15135727"/>
              <a:gd name="connsiteX195" fmla="*/ 3128211 w 8128084"/>
              <a:gd name="connsiteY195" fmla="*/ 14919158 h 15135727"/>
              <a:gd name="connsiteX196" fmla="*/ 2959769 w 8128084"/>
              <a:gd name="connsiteY196" fmla="*/ 15135727 h 15135727"/>
              <a:gd name="connsiteX197" fmla="*/ 2935706 w 8128084"/>
              <a:gd name="connsiteY197" fmla="*/ 14895095 h 15135727"/>
              <a:gd name="connsiteX198" fmla="*/ 2791327 w 8128084"/>
              <a:gd name="connsiteY198" fmla="*/ 14943221 h 15135727"/>
              <a:gd name="connsiteX199" fmla="*/ 2671011 w 8128084"/>
              <a:gd name="connsiteY199" fmla="*/ 15039474 h 15135727"/>
              <a:gd name="connsiteX200" fmla="*/ 2430379 w 8128084"/>
              <a:gd name="connsiteY200" fmla="*/ 15087600 h 15135727"/>
              <a:gd name="connsiteX201" fmla="*/ 2237874 w 8128084"/>
              <a:gd name="connsiteY201" fmla="*/ 15039474 h 15135727"/>
              <a:gd name="connsiteX202" fmla="*/ 2622885 w 8128084"/>
              <a:gd name="connsiteY202" fmla="*/ 14846969 h 15135727"/>
              <a:gd name="connsiteX203" fmla="*/ 2887579 w 8128084"/>
              <a:gd name="connsiteY203" fmla="*/ 14774779 h 15135727"/>
              <a:gd name="connsiteX204" fmla="*/ 2839453 w 8128084"/>
              <a:gd name="connsiteY204" fmla="*/ 14582274 h 15135727"/>
              <a:gd name="connsiteX205" fmla="*/ 2935706 w 8128084"/>
              <a:gd name="connsiteY205" fmla="*/ 14510085 h 15135727"/>
              <a:gd name="connsiteX206" fmla="*/ 2935706 w 8128084"/>
              <a:gd name="connsiteY206" fmla="*/ 14510085 h 15135727"/>
              <a:gd name="connsiteX207" fmla="*/ 3080085 w 8128084"/>
              <a:gd name="connsiteY207" fmla="*/ 14413832 h 15135727"/>
              <a:gd name="connsiteX208" fmla="*/ 3152274 w 8128084"/>
              <a:gd name="connsiteY208" fmla="*/ 14341642 h 15135727"/>
              <a:gd name="connsiteX209" fmla="*/ 3080085 w 8128084"/>
              <a:gd name="connsiteY209" fmla="*/ 14269453 h 15135727"/>
              <a:gd name="connsiteX210" fmla="*/ 3152274 w 8128084"/>
              <a:gd name="connsiteY210" fmla="*/ 14197264 h 15135727"/>
              <a:gd name="connsiteX211" fmla="*/ 3152274 w 8128084"/>
              <a:gd name="connsiteY211" fmla="*/ 14052885 h 15135727"/>
              <a:gd name="connsiteX212" fmla="*/ 3080085 w 8128084"/>
              <a:gd name="connsiteY212" fmla="*/ 13980695 h 15135727"/>
              <a:gd name="connsiteX213" fmla="*/ 3056021 w 8128084"/>
              <a:gd name="connsiteY213" fmla="*/ 14076948 h 15135727"/>
              <a:gd name="connsiteX214" fmla="*/ 2935706 w 8128084"/>
              <a:gd name="connsiteY214" fmla="*/ 14076948 h 15135727"/>
              <a:gd name="connsiteX215" fmla="*/ 2863516 w 8128084"/>
              <a:gd name="connsiteY215" fmla="*/ 14125074 h 15135727"/>
              <a:gd name="connsiteX216" fmla="*/ 2719137 w 8128084"/>
              <a:gd name="connsiteY216" fmla="*/ 14197264 h 15135727"/>
              <a:gd name="connsiteX217" fmla="*/ 2646948 w 8128084"/>
              <a:gd name="connsiteY217" fmla="*/ 14197264 h 15135727"/>
              <a:gd name="connsiteX218" fmla="*/ 2598821 w 8128084"/>
              <a:gd name="connsiteY218" fmla="*/ 14125074 h 15135727"/>
              <a:gd name="connsiteX219" fmla="*/ 2430379 w 8128084"/>
              <a:gd name="connsiteY219" fmla="*/ 13836316 h 15135727"/>
              <a:gd name="connsiteX220" fmla="*/ 2646948 w 8128084"/>
              <a:gd name="connsiteY220" fmla="*/ 13812253 h 15135727"/>
              <a:gd name="connsiteX221" fmla="*/ 2502569 w 8128084"/>
              <a:gd name="connsiteY221" fmla="*/ 13475369 h 15135727"/>
              <a:gd name="connsiteX222" fmla="*/ 2550695 w 8128084"/>
              <a:gd name="connsiteY222" fmla="*/ 13186611 h 15135727"/>
              <a:gd name="connsiteX223" fmla="*/ 2719137 w 8128084"/>
              <a:gd name="connsiteY223" fmla="*/ 13042232 h 15135727"/>
              <a:gd name="connsiteX224" fmla="*/ 2791327 w 8128084"/>
              <a:gd name="connsiteY224" fmla="*/ 12945979 h 15135727"/>
              <a:gd name="connsiteX225" fmla="*/ 3031958 w 8128084"/>
              <a:gd name="connsiteY225" fmla="*/ 13090358 h 15135727"/>
              <a:gd name="connsiteX226" fmla="*/ 3056021 w 8128084"/>
              <a:gd name="connsiteY226" fmla="*/ 12753474 h 15135727"/>
              <a:gd name="connsiteX227" fmla="*/ 2887579 w 8128084"/>
              <a:gd name="connsiteY227" fmla="*/ 12777537 h 15135727"/>
              <a:gd name="connsiteX228" fmla="*/ 2815390 w 8128084"/>
              <a:gd name="connsiteY228" fmla="*/ 12777537 h 15135727"/>
              <a:gd name="connsiteX229" fmla="*/ 3176337 w 8128084"/>
              <a:gd name="connsiteY229" fmla="*/ 12368464 h 15135727"/>
              <a:gd name="connsiteX230" fmla="*/ 3104148 w 8128084"/>
              <a:gd name="connsiteY230" fmla="*/ 12320337 h 15135727"/>
              <a:gd name="connsiteX231" fmla="*/ 3104148 w 8128084"/>
              <a:gd name="connsiteY231" fmla="*/ 12320337 h 15135727"/>
              <a:gd name="connsiteX232" fmla="*/ 3007895 w 8128084"/>
              <a:gd name="connsiteY232" fmla="*/ 12079706 h 15135727"/>
              <a:gd name="connsiteX233" fmla="*/ 2911642 w 8128084"/>
              <a:gd name="connsiteY233" fmla="*/ 11935327 h 15135727"/>
              <a:gd name="connsiteX234" fmla="*/ 2863516 w 8128084"/>
              <a:gd name="connsiteY234" fmla="*/ 11694695 h 15135727"/>
              <a:gd name="connsiteX235" fmla="*/ 2911642 w 8128084"/>
              <a:gd name="connsiteY235" fmla="*/ 11454064 h 15135727"/>
              <a:gd name="connsiteX236" fmla="*/ 3056021 w 8128084"/>
              <a:gd name="connsiteY236" fmla="*/ 11454064 h 15135727"/>
              <a:gd name="connsiteX237" fmla="*/ 2983832 w 8128084"/>
              <a:gd name="connsiteY237" fmla="*/ 11381874 h 15135727"/>
              <a:gd name="connsiteX238" fmla="*/ 3031958 w 8128084"/>
              <a:gd name="connsiteY238" fmla="*/ 11285621 h 15135727"/>
              <a:gd name="connsiteX239" fmla="*/ 3007895 w 8128084"/>
              <a:gd name="connsiteY239" fmla="*/ 11189369 h 15135727"/>
              <a:gd name="connsiteX240" fmla="*/ 2887579 w 8128084"/>
              <a:gd name="connsiteY240" fmla="*/ 11141242 h 15135727"/>
              <a:gd name="connsiteX241" fmla="*/ 2887579 w 8128084"/>
              <a:gd name="connsiteY241" fmla="*/ 10972800 h 15135727"/>
              <a:gd name="connsiteX242" fmla="*/ 2887579 w 8128084"/>
              <a:gd name="connsiteY242" fmla="*/ 10924674 h 15135727"/>
              <a:gd name="connsiteX243" fmla="*/ 2767264 w 8128084"/>
              <a:gd name="connsiteY243" fmla="*/ 11020927 h 15135727"/>
              <a:gd name="connsiteX244" fmla="*/ 2743200 w 8128084"/>
              <a:gd name="connsiteY244" fmla="*/ 10924674 h 15135727"/>
              <a:gd name="connsiteX245" fmla="*/ 2550695 w 8128084"/>
              <a:gd name="connsiteY245" fmla="*/ 11020927 h 15135727"/>
              <a:gd name="connsiteX246" fmla="*/ 2526632 w 8128084"/>
              <a:gd name="connsiteY246" fmla="*/ 11117179 h 15135727"/>
              <a:gd name="connsiteX247" fmla="*/ 2334127 w 8128084"/>
              <a:gd name="connsiteY247" fmla="*/ 10996864 h 15135727"/>
              <a:gd name="connsiteX248" fmla="*/ 2358190 w 8128084"/>
              <a:gd name="connsiteY248" fmla="*/ 10732169 h 15135727"/>
              <a:gd name="connsiteX249" fmla="*/ 2334127 w 8128084"/>
              <a:gd name="connsiteY249" fmla="*/ 10587790 h 15135727"/>
              <a:gd name="connsiteX250" fmla="*/ 2406316 w 8128084"/>
              <a:gd name="connsiteY250" fmla="*/ 10491537 h 15135727"/>
              <a:gd name="connsiteX251" fmla="*/ 2598821 w 8128084"/>
              <a:gd name="connsiteY251" fmla="*/ 10684042 h 15135727"/>
              <a:gd name="connsiteX252" fmla="*/ 2767264 w 8128084"/>
              <a:gd name="connsiteY252" fmla="*/ 10684042 h 15135727"/>
              <a:gd name="connsiteX253" fmla="*/ 2646948 w 8128084"/>
              <a:gd name="connsiteY253" fmla="*/ 10515600 h 15135727"/>
              <a:gd name="connsiteX254" fmla="*/ 2815390 w 8128084"/>
              <a:gd name="connsiteY254" fmla="*/ 10395285 h 15135727"/>
              <a:gd name="connsiteX255" fmla="*/ 3080085 w 8128084"/>
              <a:gd name="connsiteY255" fmla="*/ 10419348 h 15135727"/>
              <a:gd name="connsiteX256" fmla="*/ 3248527 w 8128084"/>
              <a:gd name="connsiteY256" fmla="*/ 10539664 h 15135727"/>
              <a:gd name="connsiteX257" fmla="*/ 3320716 w 8128084"/>
              <a:gd name="connsiteY257" fmla="*/ 10659979 h 15135727"/>
              <a:gd name="connsiteX258" fmla="*/ 3465095 w 8128084"/>
              <a:gd name="connsiteY258" fmla="*/ 10659979 h 15135727"/>
              <a:gd name="connsiteX259" fmla="*/ 3441032 w 8128084"/>
              <a:gd name="connsiteY259" fmla="*/ 10491537 h 15135727"/>
              <a:gd name="connsiteX260" fmla="*/ 3392906 w 8128084"/>
              <a:gd name="connsiteY260" fmla="*/ 10250906 h 15135727"/>
              <a:gd name="connsiteX261" fmla="*/ 3152274 w 8128084"/>
              <a:gd name="connsiteY261" fmla="*/ 10250906 h 15135727"/>
              <a:gd name="connsiteX262" fmla="*/ 3176337 w 8128084"/>
              <a:gd name="connsiteY262" fmla="*/ 10178716 h 15135727"/>
              <a:gd name="connsiteX263" fmla="*/ 3104148 w 8128084"/>
              <a:gd name="connsiteY263" fmla="*/ 10154653 h 15135727"/>
              <a:gd name="connsiteX264" fmla="*/ 3007895 w 8128084"/>
              <a:gd name="connsiteY264" fmla="*/ 9962148 h 15135727"/>
              <a:gd name="connsiteX265" fmla="*/ 3176337 w 8128084"/>
              <a:gd name="connsiteY265" fmla="*/ 9889958 h 15135727"/>
              <a:gd name="connsiteX266" fmla="*/ 2959769 w 8128084"/>
              <a:gd name="connsiteY266" fmla="*/ 9504948 h 15135727"/>
              <a:gd name="connsiteX267" fmla="*/ 2791327 w 8128084"/>
              <a:gd name="connsiteY267" fmla="*/ 9456821 h 15135727"/>
              <a:gd name="connsiteX268" fmla="*/ 2574758 w 8128084"/>
              <a:gd name="connsiteY268" fmla="*/ 9336506 h 15135727"/>
              <a:gd name="connsiteX269" fmla="*/ 2550695 w 8128084"/>
              <a:gd name="connsiteY269" fmla="*/ 9071811 h 15135727"/>
              <a:gd name="connsiteX270" fmla="*/ 2695074 w 8128084"/>
              <a:gd name="connsiteY270" fmla="*/ 8999621 h 15135727"/>
              <a:gd name="connsiteX271" fmla="*/ 2622885 w 8128084"/>
              <a:gd name="connsiteY271" fmla="*/ 8975558 h 15135727"/>
              <a:gd name="connsiteX272" fmla="*/ 2430379 w 8128084"/>
              <a:gd name="connsiteY272" fmla="*/ 8999621 h 15135727"/>
              <a:gd name="connsiteX273" fmla="*/ 2261937 w 8128084"/>
              <a:gd name="connsiteY273" fmla="*/ 9168064 h 15135727"/>
              <a:gd name="connsiteX274" fmla="*/ 2237874 w 8128084"/>
              <a:gd name="connsiteY274" fmla="*/ 8999621 h 15135727"/>
              <a:gd name="connsiteX275" fmla="*/ 2117558 w 8128084"/>
              <a:gd name="connsiteY275" fmla="*/ 8975558 h 15135727"/>
              <a:gd name="connsiteX276" fmla="*/ 2045369 w 8128084"/>
              <a:gd name="connsiteY276" fmla="*/ 8783053 h 15135727"/>
              <a:gd name="connsiteX277" fmla="*/ 1852864 w 8128084"/>
              <a:gd name="connsiteY277" fmla="*/ 8758990 h 15135727"/>
              <a:gd name="connsiteX278" fmla="*/ 1636295 w 8128084"/>
              <a:gd name="connsiteY278" fmla="*/ 8927432 h 15135727"/>
              <a:gd name="connsiteX279" fmla="*/ 1588169 w 8128084"/>
              <a:gd name="connsiteY279" fmla="*/ 9023685 h 15135727"/>
              <a:gd name="connsiteX280" fmla="*/ 1515979 w 8128084"/>
              <a:gd name="connsiteY280" fmla="*/ 8879306 h 15135727"/>
              <a:gd name="connsiteX281" fmla="*/ 1347537 w 8128084"/>
              <a:gd name="connsiteY281" fmla="*/ 8879306 h 15135727"/>
              <a:gd name="connsiteX282" fmla="*/ 1347537 w 8128084"/>
              <a:gd name="connsiteY282" fmla="*/ 8710864 h 15135727"/>
              <a:gd name="connsiteX283" fmla="*/ 1106906 w 8128084"/>
              <a:gd name="connsiteY283" fmla="*/ 8783053 h 15135727"/>
              <a:gd name="connsiteX284" fmla="*/ 890337 w 8128084"/>
              <a:gd name="connsiteY284" fmla="*/ 8686800 h 15135727"/>
              <a:gd name="connsiteX285" fmla="*/ 649706 w 8128084"/>
              <a:gd name="connsiteY285" fmla="*/ 8662737 h 15135727"/>
              <a:gd name="connsiteX286" fmla="*/ 385011 w 8128084"/>
              <a:gd name="connsiteY286" fmla="*/ 8566485 h 15135727"/>
              <a:gd name="connsiteX287" fmla="*/ 577516 w 8128084"/>
              <a:gd name="connsiteY287" fmla="*/ 8373979 h 15135727"/>
              <a:gd name="connsiteX288" fmla="*/ 794085 w 8128084"/>
              <a:gd name="connsiteY288" fmla="*/ 8301790 h 15135727"/>
              <a:gd name="connsiteX289" fmla="*/ 745958 w 8128084"/>
              <a:gd name="connsiteY289" fmla="*/ 8133348 h 15135727"/>
              <a:gd name="connsiteX290" fmla="*/ 818148 w 8128084"/>
              <a:gd name="connsiteY290" fmla="*/ 7820527 h 15135727"/>
              <a:gd name="connsiteX291" fmla="*/ 697832 w 8128084"/>
              <a:gd name="connsiteY291" fmla="*/ 7820527 h 15135727"/>
              <a:gd name="connsiteX292" fmla="*/ 625642 w 8128084"/>
              <a:gd name="connsiteY292" fmla="*/ 7916779 h 15135727"/>
              <a:gd name="connsiteX293" fmla="*/ 457200 w 8128084"/>
              <a:gd name="connsiteY293" fmla="*/ 7820527 h 15135727"/>
              <a:gd name="connsiteX294" fmla="*/ 529390 w 8128084"/>
              <a:gd name="connsiteY294" fmla="*/ 7700211 h 15135727"/>
              <a:gd name="connsiteX295" fmla="*/ 938464 w 8128084"/>
              <a:gd name="connsiteY295" fmla="*/ 7676148 h 15135727"/>
              <a:gd name="connsiteX296" fmla="*/ 1058779 w 8128084"/>
              <a:gd name="connsiteY296" fmla="*/ 7459579 h 15135727"/>
              <a:gd name="connsiteX297" fmla="*/ 1203158 w 8128084"/>
              <a:gd name="connsiteY297" fmla="*/ 7603958 h 15135727"/>
              <a:gd name="connsiteX298" fmla="*/ 1299411 w 8128084"/>
              <a:gd name="connsiteY298" fmla="*/ 7555832 h 15135727"/>
              <a:gd name="connsiteX299" fmla="*/ 1443790 w 8128084"/>
              <a:gd name="connsiteY299" fmla="*/ 7507706 h 15135727"/>
              <a:gd name="connsiteX300" fmla="*/ 1684421 w 8128084"/>
              <a:gd name="connsiteY300" fmla="*/ 7603958 h 15135727"/>
              <a:gd name="connsiteX301" fmla="*/ 1684421 w 8128084"/>
              <a:gd name="connsiteY301" fmla="*/ 7603958 h 15135727"/>
              <a:gd name="connsiteX302" fmla="*/ 1540042 w 8128084"/>
              <a:gd name="connsiteY302" fmla="*/ 7363327 h 15135727"/>
              <a:gd name="connsiteX303" fmla="*/ 1299411 w 8128084"/>
              <a:gd name="connsiteY303" fmla="*/ 7315200 h 15135727"/>
              <a:gd name="connsiteX304" fmla="*/ 1130969 w 8128084"/>
              <a:gd name="connsiteY304" fmla="*/ 7339264 h 15135727"/>
              <a:gd name="connsiteX305" fmla="*/ 1034716 w 8128084"/>
              <a:gd name="connsiteY305" fmla="*/ 7315200 h 15135727"/>
              <a:gd name="connsiteX306" fmla="*/ 1155032 w 8128084"/>
              <a:gd name="connsiteY306" fmla="*/ 7050506 h 15135727"/>
              <a:gd name="connsiteX307" fmla="*/ 1155032 w 8128084"/>
              <a:gd name="connsiteY307" fmla="*/ 6930190 h 15135727"/>
              <a:gd name="connsiteX308" fmla="*/ 1155032 w 8128084"/>
              <a:gd name="connsiteY308" fmla="*/ 6761748 h 15135727"/>
              <a:gd name="connsiteX309" fmla="*/ 1203158 w 8128084"/>
              <a:gd name="connsiteY309" fmla="*/ 6617369 h 15135727"/>
              <a:gd name="connsiteX310" fmla="*/ 1371600 w 8128084"/>
              <a:gd name="connsiteY310" fmla="*/ 6472990 h 15135727"/>
              <a:gd name="connsiteX311" fmla="*/ 1443790 w 8128084"/>
              <a:gd name="connsiteY311" fmla="*/ 6328611 h 15135727"/>
              <a:gd name="connsiteX312" fmla="*/ 1419727 w 8128084"/>
              <a:gd name="connsiteY312" fmla="*/ 6208295 h 15135727"/>
              <a:gd name="connsiteX313" fmla="*/ 1275348 w 8128084"/>
              <a:gd name="connsiteY313" fmla="*/ 6304548 h 15135727"/>
              <a:gd name="connsiteX314" fmla="*/ 1323474 w 8128084"/>
              <a:gd name="connsiteY314" fmla="*/ 6015790 h 15135727"/>
              <a:gd name="connsiteX315" fmla="*/ 1540042 w 8128084"/>
              <a:gd name="connsiteY315" fmla="*/ 5871411 h 15135727"/>
              <a:gd name="connsiteX316" fmla="*/ 1540042 w 8128084"/>
              <a:gd name="connsiteY316" fmla="*/ 5751095 h 15135727"/>
              <a:gd name="connsiteX317" fmla="*/ 1395664 w 8128084"/>
              <a:gd name="connsiteY317" fmla="*/ 5799221 h 15135727"/>
              <a:gd name="connsiteX318" fmla="*/ 1179095 w 8128084"/>
              <a:gd name="connsiteY318" fmla="*/ 5799221 h 15135727"/>
              <a:gd name="connsiteX319" fmla="*/ 890337 w 8128084"/>
              <a:gd name="connsiteY319" fmla="*/ 5775158 h 15135727"/>
              <a:gd name="connsiteX320" fmla="*/ 697832 w 8128084"/>
              <a:gd name="connsiteY320" fmla="*/ 5606716 h 15135727"/>
              <a:gd name="connsiteX321" fmla="*/ 577516 w 8128084"/>
              <a:gd name="connsiteY321" fmla="*/ 5582653 h 15135727"/>
              <a:gd name="connsiteX322" fmla="*/ 697832 w 8128084"/>
              <a:gd name="connsiteY322" fmla="*/ 5775158 h 15135727"/>
              <a:gd name="connsiteX323" fmla="*/ 409074 w 8128084"/>
              <a:gd name="connsiteY323" fmla="*/ 5799221 h 15135727"/>
              <a:gd name="connsiteX324" fmla="*/ 168442 w 8128084"/>
              <a:gd name="connsiteY324" fmla="*/ 5702969 h 15135727"/>
              <a:gd name="connsiteX325" fmla="*/ 264695 w 8128084"/>
              <a:gd name="connsiteY325" fmla="*/ 5558590 h 15135727"/>
              <a:gd name="connsiteX326" fmla="*/ 144379 w 8128084"/>
              <a:gd name="connsiteY326" fmla="*/ 5510464 h 15135727"/>
              <a:gd name="connsiteX327" fmla="*/ 0 w 8128084"/>
              <a:gd name="connsiteY327" fmla="*/ 5462337 h 15135727"/>
              <a:gd name="connsiteX328" fmla="*/ 96253 w 8128084"/>
              <a:gd name="connsiteY32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19537 w 8128084"/>
              <a:gd name="connsiteY110" fmla="*/ 44035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692316 w 8128084"/>
              <a:gd name="connsiteY118" fmla="*/ 5149516 h 15135727"/>
              <a:gd name="connsiteX119" fmla="*/ 4523874 w 8128084"/>
              <a:gd name="connsiteY119" fmla="*/ 5366085 h 15135727"/>
              <a:gd name="connsiteX120" fmla="*/ 4211053 w 8128084"/>
              <a:gd name="connsiteY120" fmla="*/ 5414211 h 15135727"/>
              <a:gd name="connsiteX121" fmla="*/ 4114800 w 8128084"/>
              <a:gd name="connsiteY121" fmla="*/ 5390148 h 15135727"/>
              <a:gd name="connsiteX122" fmla="*/ 4018548 w 8128084"/>
              <a:gd name="connsiteY122" fmla="*/ 5630779 h 15135727"/>
              <a:gd name="connsiteX123" fmla="*/ 4090737 w 8128084"/>
              <a:gd name="connsiteY123" fmla="*/ 5871411 h 15135727"/>
              <a:gd name="connsiteX124" fmla="*/ 4090737 w 8128084"/>
              <a:gd name="connsiteY124" fmla="*/ 6184232 h 15135727"/>
              <a:gd name="connsiteX125" fmla="*/ 4186990 w 8128084"/>
              <a:gd name="connsiteY125" fmla="*/ 6472990 h 15135727"/>
              <a:gd name="connsiteX126" fmla="*/ 4042611 w 8128084"/>
              <a:gd name="connsiteY126" fmla="*/ 6352674 h 15135727"/>
              <a:gd name="connsiteX127" fmla="*/ 3946358 w 8128084"/>
              <a:gd name="connsiteY127" fmla="*/ 6376737 h 15135727"/>
              <a:gd name="connsiteX128" fmla="*/ 4114800 w 8128084"/>
              <a:gd name="connsiteY128" fmla="*/ 6641432 h 15135727"/>
              <a:gd name="connsiteX129" fmla="*/ 4451685 w 8128084"/>
              <a:gd name="connsiteY129" fmla="*/ 6737685 h 15135727"/>
              <a:gd name="connsiteX130" fmla="*/ 4620127 w 8128084"/>
              <a:gd name="connsiteY130" fmla="*/ 6978316 h 15135727"/>
              <a:gd name="connsiteX131" fmla="*/ 4740442 w 8128084"/>
              <a:gd name="connsiteY131" fmla="*/ 7170821 h 15135727"/>
              <a:gd name="connsiteX132" fmla="*/ 5077327 w 8128084"/>
              <a:gd name="connsiteY132" fmla="*/ 7387390 h 15135727"/>
              <a:gd name="connsiteX133" fmla="*/ 5125453 w 8128084"/>
              <a:gd name="connsiteY133" fmla="*/ 7603958 h 15135727"/>
              <a:gd name="connsiteX134" fmla="*/ 5197642 w 8128084"/>
              <a:gd name="connsiteY134" fmla="*/ 7796464 h 15135727"/>
              <a:gd name="connsiteX135" fmla="*/ 5486400 w 8128084"/>
              <a:gd name="connsiteY135" fmla="*/ 7964906 h 15135727"/>
              <a:gd name="connsiteX136" fmla="*/ 5486400 w 8128084"/>
              <a:gd name="connsiteY136" fmla="*/ 8349916 h 15135727"/>
              <a:gd name="connsiteX137" fmla="*/ 5678906 w 8128084"/>
              <a:gd name="connsiteY137" fmla="*/ 8614611 h 15135727"/>
              <a:gd name="connsiteX138" fmla="*/ 5919537 w 8128084"/>
              <a:gd name="connsiteY138" fmla="*/ 9071811 h 15135727"/>
              <a:gd name="connsiteX139" fmla="*/ 6160169 w 8128084"/>
              <a:gd name="connsiteY139" fmla="*/ 9336506 h 15135727"/>
              <a:gd name="connsiteX140" fmla="*/ 6280485 w 8128084"/>
              <a:gd name="connsiteY140" fmla="*/ 9601200 h 15135727"/>
              <a:gd name="connsiteX141" fmla="*/ 6400800 w 8128084"/>
              <a:gd name="connsiteY141" fmla="*/ 9793706 h 15135727"/>
              <a:gd name="connsiteX142" fmla="*/ 6569242 w 8128084"/>
              <a:gd name="connsiteY142" fmla="*/ 10058400 h 15135727"/>
              <a:gd name="connsiteX143" fmla="*/ 6713621 w 8128084"/>
              <a:gd name="connsiteY143" fmla="*/ 10106527 h 15135727"/>
              <a:gd name="connsiteX144" fmla="*/ 6545179 w 8128084"/>
              <a:gd name="connsiteY144" fmla="*/ 10202779 h 15135727"/>
              <a:gd name="connsiteX145" fmla="*/ 6569242 w 8128084"/>
              <a:gd name="connsiteY145" fmla="*/ 10443411 h 15135727"/>
              <a:gd name="connsiteX146" fmla="*/ 6593306 w 8128084"/>
              <a:gd name="connsiteY146" fmla="*/ 10708106 h 15135727"/>
              <a:gd name="connsiteX147" fmla="*/ 6761748 w 8128084"/>
              <a:gd name="connsiteY147" fmla="*/ 10924674 h 15135727"/>
              <a:gd name="connsiteX148" fmla="*/ 6641432 w 8128084"/>
              <a:gd name="connsiteY148" fmla="*/ 11093116 h 15135727"/>
              <a:gd name="connsiteX149" fmla="*/ 6713621 w 8128084"/>
              <a:gd name="connsiteY149" fmla="*/ 11261558 h 15135727"/>
              <a:gd name="connsiteX150" fmla="*/ 6737685 w 8128084"/>
              <a:gd name="connsiteY150" fmla="*/ 11526253 h 15135727"/>
              <a:gd name="connsiteX151" fmla="*/ 6617369 w 8128084"/>
              <a:gd name="connsiteY151" fmla="*/ 11839074 h 15135727"/>
              <a:gd name="connsiteX152" fmla="*/ 6617369 w 8128084"/>
              <a:gd name="connsiteY152" fmla="*/ 12031579 h 15135727"/>
              <a:gd name="connsiteX153" fmla="*/ 6641432 w 8128084"/>
              <a:gd name="connsiteY153" fmla="*/ 12127832 h 15135727"/>
              <a:gd name="connsiteX154" fmla="*/ 6761748 w 8128084"/>
              <a:gd name="connsiteY154" fmla="*/ 12031579 h 15135727"/>
              <a:gd name="connsiteX155" fmla="*/ 6761748 w 8128084"/>
              <a:gd name="connsiteY155" fmla="*/ 12296274 h 15135727"/>
              <a:gd name="connsiteX156" fmla="*/ 6689558 w 8128084"/>
              <a:gd name="connsiteY156" fmla="*/ 12512842 h 15135727"/>
              <a:gd name="connsiteX157" fmla="*/ 6785811 w 8128084"/>
              <a:gd name="connsiteY157" fmla="*/ 12777537 h 15135727"/>
              <a:gd name="connsiteX158" fmla="*/ 6569242 w 8128084"/>
              <a:gd name="connsiteY158" fmla="*/ 12873790 h 15135727"/>
              <a:gd name="connsiteX159" fmla="*/ 6545179 w 8128084"/>
              <a:gd name="connsiteY159" fmla="*/ 13090358 h 15135727"/>
              <a:gd name="connsiteX160" fmla="*/ 6448927 w 8128084"/>
              <a:gd name="connsiteY160" fmla="*/ 13355053 h 15135727"/>
              <a:gd name="connsiteX161" fmla="*/ 6256421 w 8128084"/>
              <a:gd name="connsiteY161" fmla="*/ 13571621 h 15135727"/>
              <a:gd name="connsiteX162" fmla="*/ 6087979 w 8128084"/>
              <a:gd name="connsiteY162" fmla="*/ 13667874 h 15135727"/>
              <a:gd name="connsiteX163" fmla="*/ 5943600 w 8128084"/>
              <a:gd name="connsiteY163" fmla="*/ 13716000 h 15135727"/>
              <a:gd name="connsiteX164" fmla="*/ 5702969 w 8128084"/>
              <a:gd name="connsiteY164" fmla="*/ 13667874 h 15135727"/>
              <a:gd name="connsiteX165" fmla="*/ 5582653 w 8128084"/>
              <a:gd name="connsiteY165" fmla="*/ 13691937 h 15135727"/>
              <a:gd name="connsiteX166" fmla="*/ 5727032 w 8128084"/>
              <a:gd name="connsiteY166" fmla="*/ 13836316 h 15135727"/>
              <a:gd name="connsiteX167" fmla="*/ 5582653 w 8128084"/>
              <a:gd name="connsiteY167" fmla="*/ 14052885 h 15135727"/>
              <a:gd name="connsiteX168" fmla="*/ 5462337 w 8128084"/>
              <a:gd name="connsiteY168" fmla="*/ 14149137 h 15135727"/>
              <a:gd name="connsiteX169" fmla="*/ 5342021 w 8128084"/>
              <a:gd name="connsiteY169" fmla="*/ 14004758 h 15135727"/>
              <a:gd name="connsiteX170" fmla="*/ 5245769 w 8128084"/>
              <a:gd name="connsiteY170" fmla="*/ 14004758 h 15135727"/>
              <a:gd name="connsiteX171" fmla="*/ 5245769 w 8128084"/>
              <a:gd name="connsiteY171" fmla="*/ 13956632 h 15135727"/>
              <a:gd name="connsiteX172" fmla="*/ 5101390 w 8128084"/>
              <a:gd name="connsiteY172" fmla="*/ 13956632 h 15135727"/>
              <a:gd name="connsiteX173" fmla="*/ 4981074 w 8128084"/>
              <a:gd name="connsiteY173" fmla="*/ 13860379 h 15135727"/>
              <a:gd name="connsiteX174" fmla="*/ 4740442 w 8128084"/>
              <a:gd name="connsiteY174" fmla="*/ 13908506 h 15135727"/>
              <a:gd name="connsiteX175" fmla="*/ 4475748 w 8128084"/>
              <a:gd name="connsiteY175" fmla="*/ 13956632 h 15135727"/>
              <a:gd name="connsiteX176" fmla="*/ 4379495 w 8128084"/>
              <a:gd name="connsiteY176" fmla="*/ 14028821 h 15135727"/>
              <a:gd name="connsiteX177" fmla="*/ 4403558 w 8128084"/>
              <a:gd name="connsiteY177" fmla="*/ 14197264 h 15135727"/>
              <a:gd name="connsiteX178" fmla="*/ 4572000 w 8128084"/>
              <a:gd name="connsiteY178" fmla="*/ 14149137 h 15135727"/>
              <a:gd name="connsiteX179" fmla="*/ 4523874 w 8128084"/>
              <a:gd name="connsiteY179" fmla="*/ 14558211 h 15135727"/>
              <a:gd name="connsiteX180" fmla="*/ 4403558 w 8128084"/>
              <a:gd name="connsiteY180" fmla="*/ 14437895 h 15135727"/>
              <a:gd name="connsiteX181" fmla="*/ 4403558 w 8128084"/>
              <a:gd name="connsiteY181" fmla="*/ 14437895 h 15135727"/>
              <a:gd name="connsiteX182" fmla="*/ 4283242 w 8128084"/>
              <a:gd name="connsiteY182" fmla="*/ 14245390 h 15135727"/>
              <a:gd name="connsiteX183" fmla="*/ 4235116 w 8128084"/>
              <a:gd name="connsiteY183" fmla="*/ 14341642 h 15135727"/>
              <a:gd name="connsiteX184" fmla="*/ 4162927 w 8128084"/>
              <a:gd name="connsiteY184" fmla="*/ 14389769 h 15135727"/>
              <a:gd name="connsiteX185" fmla="*/ 4162927 w 8128084"/>
              <a:gd name="connsiteY185" fmla="*/ 14389769 h 15135727"/>
              <a:gd name="connsiteX186" fmla="*/ 3922295 w 8128084"/>
              <a:gd name="connsiteY186" fmla="*/ 14245390 h 15135727"/>
              <a:gd name="connsiteX187" fmla="*/ 3801979 w 8128084"/>
              <a:gd name="connsiteY187" fmla="*/ 14293516 h 15135727"/>
              <a:gd name="connsiteX188" fmla="*/ 3681664 w 8128084"/>
              <a:gd name="connsiteY188" fmla="*/ 14389769 h 15135727"/>
              <a:gd name="connsiteX189" fmla="*/ 3657600 w 8128084"/>
              <a:gd name="connsiteY189" fmla="*/ 14654464 h 15135727"/>
              <a:gd name="connsiteX190" fmla="*/ 3513221 w 8128084"/>
              <a:gd name="connsiteY190" fmla="*/ 14726653 h 15135727"/>
              <a:gd name="connsiteX191" fmla="*/ 3513221 w 8128084"/>
              <a:gd name="connsiteY191" fmla="*/ 14871032 h 15135727"/>
              <a:gd name="connsiteX192" fmla="*/ 3633537 w 8128084"/>
              <a:gd name="connsiteY192" fmla="*/ 14967285 h 15135727"/>
              <a:gd name="connsiteX193" fmla="*/ 3609474 w 8128084"/>
              <a:gd name="connsiteY193" fmla="*/ 15087600 h 15135727"/>
              <a:gd name="connsiteX194" fmla="*/ 3441032 w 8128084"/>
              <a:gd name="connsiteY194" fmla="*/ 15039474 h 15135727"/>
              <a:gd name="connsiteX195" fmla="*/ 3272590 w 8128084"/>
              <a:gd name="connsiteY195" fmla="*/ 15063537 h 15135727"/>
              <a:gd name="connsiteX196" fmla="*/ 3248527 w 8128084"/>
              <a:gd name="connsiteY196" fmla="*/ 14895095 h 15135727"/>
              <a:gd name="connsiteX197" fmla="*/ 3128211 w 8128084"/>
              <a:gd name="connsiteY197" fmla="*/ 14919158 h 15135727"/>
              <a:gd name="connsiteX198" fmla="*/ 2959769 w 8128084"/>
              <a:gd name="connsiteY198" fmla="*/ 15135727 h 15135727"/>
              <a:gd name="connsiteX199" fmla="*/ 2935706 w 8128084"/>
              <a:gd name="connsiteY199" fmla="*/ 14895095 h 15135727"/>
              <a:gd name="connsiteX200" fmla="*/ 2791327 w 8128084"/>
              <a:gd name="connsiteY200" fmla="*/ 14943221 h 15135727"/>
              <a:gd name="connsiteX201" fmla="*/ 2671011 w 8128084"/>
              <a:gd name="connsiteY201" fmla="*/ 15039474 h 15135727"/>
              <a:gd name="connsiteX202" fmla="*/ 2430379 w 8128084"/>
              <a:gd name="connsiteY202" fmla="*/ 15087600 h 15135727"/>
              <a:gd name="connsiteX203" fmla="*/ 2237874 w 8128084"/>
              <a:gd name="connsiteY203" fmla="*/ 15039474 h 15135727"/>
              <a:gd name="connsiteX204" fmla="*/ 2622885 w 8128084"/>
              <a:gd name="connsiteY204" fmla="*/ 14846969 h 15135727"/>
              <a:gd name="connsiteX205" fmla="*/ 2887579 w 8128084"/>
              <a:gd name="connsiteY205" fmla="*/ 14774779 h 15135727"/>
              <a:gd name="connsiteX206" fmla="*/ 2839453 w 8128084"/>
              <a:gd name="connsiteY206" fmla="*/ 14582274 h 15135727"/>
              <a:gd name="connsiteX207" fmla="*/ 2935706 w 8128084"/>
              <a:gd name="connsiteY207" fmla="*/ 14510085 h 15135727"/>
              <a:gd name="connsiteX208" fmla="*/ 2935706 w 8128084"/>
              <a:gd name="connsiteY208" fmla="*/ 14510085 h 15135727"/>
              <a:gd name="connsiteX209" fmla="*/ 3080085 w 8128084"/>
              <a:gd name="connsiteY209" fmla="*/ 14413832 h 15135727"/>
              <a:gd name="connsiteX210" fmla="*/ 3152274 w 8128084"/>
              <a:gd name="connsiteY210" fmla="*/ 14341642 h 15135727"/>
              <a:gd name="connsiteX211" fmla="*/ 3080085 w 8128084"/>
              <a:gd name="connsiteY211" fmla="*/ 14269453 h 15135727"/>
              <a:gd name="connsiteX212" fmla="*/ 3152274 w 8128084"/>
              <a:gd name="connsiteY212" fmla="*/ 14197264 h 15135727"/>
              <a:gd name="connsiteX213" fmla="*/ 3152274 w 8128084"/>
              <a:gd name="connsiteY213" fmla="*/ 14052885 h 15135727"/>
              <a:gd name="connsiteX214" fmla="*/ 3080085 w 8128084"/>
              <a:gd name="connsiteY214" fmla="*/ 13980695 h 15135727"/>
              <a:gd name="connsiteX215" fmla="*/ 3056021 w 8128084"/>
              <a:gd name="connsiteY215" fmla="*/ 14076948 h 15135727"/>
              <a:gd name="connsiteX216" fmla="*/ 2935706 w 8128084"/>
              <a:gd name="connsiteY216" fmla="*/ 14076948 h 15135727"/>
              <a:gd name="connsiteX217" fmla="*/ 2863516 w 8128084"/>
              <a:gd name="connsiteY217" fmla="*/ 14125074 h 15135727"/>
              <a:gd name="connsiteX218" fmla="*/ 2719137 w 8128084"/>
              <a:gd name="connsiteY218" fmla="*/ 14197264 h 15135727"/>
              <a:gd name="connsiteX219" fmla="*/ 2646948 w 8128084"/>
              <a:gd name="connsiteY219" fmla="*/ 14197264 h 15135727"/>
              <a:gd name="connsiteX220" fmla="*/ 2598821 w 8128084"/>
              <a:gd name="connsiteY220" fmla="*/ 14125074 h 15135727"/>
              <a:gd name="connsiteX221" fmla="*/ 2430379 w 8128084"/>
              <a:gd name="connsiteY221" fmla="*/ 13836316 h 15135727"/>
              <a:gd name="connsiteX222" fmla="*/ 2646948 w 8128084"/>
              <a:gd name="connsiteY222" fmla="*/ 13812253 h 15135727"/>
              <a:gd name="connsiteX223" fmla="*/ 2502569 w 8128084"/>
              <a:gd name="connsiteY223" fmla="*/ 13475369 h 15135727"/>
              <a:gd name="connsiteX224" fmla="*/ 2550695 w 8128084"/>
              <a:gd name="connsiteY224" fmla="*/ 13186611 h 15135727"/>
              <a:gd name="connsiteX225" fmla="*/ 2719137 w 8128084"/>
              <a:gd name="connsiteY225" fmla="*/ 13042232 h 15135727"/>
              <a:gd name="connsiteX226" fmla="*/ 2791327 w 8128084"/>
              <a:gd name="connsiteY226" fmla="*/ 12945979 h 15135727"/>
              <a:gd name="connsiteX227" fmla="*/ 3031958 w 8128084"/>
              <a:gd name="connsiteY227" fmla="*/ 13090358 h 15135727"/>
              <a:gd name="connsiteX228" fmla="*/ 3056021 w 8128084"/>
              <a:gd name="connsiteY228" fmla="*/ 12753474 h 15135727"/>
              <a:gd name="connsiteX229" fmla="*/ 2887579 w 8128084"/>
              <a:gd name="connsiteY229" fmla="*/ 12777537 h 15135727"/>
              <a:gd name="connsiteX230" fmla="*/ 2815390 w 8128084"/>
              <a:gd name="connsiteY230" fmla="*/ 12777537 h 15135727"/>
              <a:gd name="connsiteX231" fmla="*/ 3176337 w 8128084"/>
              <a:gd name="connsiteY231" fmla="*/ 12368464 h 15135727"/>
              <a:gd name="connsiteX232" fmla="*/ 3104148 w 8128084"/>
              <a:gd name="connsiteY232" fmla="*/ 12320337 h 15135727"/>
              <a:gd name="connsiteX233" fmla="*/ 3104148 w 8128084"/>
              <a:gd name="connsiteY233" fmla="*/ 12320337 h 15135727"/>
              <a:gd name="connsiteX234" fmla="*/ 3007895 w 8128084"/>
              <a:gd name="connsiteY234" fmla="*/ 12079706 h 15135727"/>
              <a:gd name="connsiteX235" fmla="*/ 2911642 w 8128084"/>
              <a:gd name="connsiteY235" fmla="*/ 11935327 h 15135727"/>
              <a:gd name="connsiteX236" fmla="*/ 2863516 w 8128084"/>
              <a:gd name="connsiteY236" fmla="*/ 11694695 h 15135727"/>
              <a:gd name="connsiteX237" fmla="*/ 2911642 w 8128084"/>
              <a:gd name="connsiteY237" fmla="*/ 11454064 h 15135727"/>
              <a:gd name="connsiteX238" fmla="*/ 3056021 w 8128084"/>
              <a:gd name="connsiteY238" fmla="*/ 11454064 h 15135727"/>
              <a:gd name="connsiteX239" fmla="*/ 2983832 w 8128084"/>
              <a:gd name="connsiteY239" fmla="*/ 11381874 h 15135727"/>
              <a:gd name="connsiteX240" fmla="*/ 3031958 w 8128084"/>
              <a:gd name="connsiteY240" fmla="*/ 11285621 h 15135727"/>
              <a:gd name="connsiteX241" fmla="*/ 3007895 w 8128084"/>
              <a:gd name="connsiteY241" fmla="*/ 11189369 h 15135727"/>
              <a:gd name="connsiteX242" fmla="*/ 2887579 w 8128084"/>
              <a:gd name="connsiteY242" fmla="*/ 11141242 h 15135727"/>
              <a:gd name="connsiteX243" fmla="*/ 2887579 w 8128084"/>
              <a:gd name="connsiteY243" fmla="*/ 10972800 h 15135727"/>
              <a:gd name="connsiteX244" fmla="*/ 2887579 w 8128084"/>
              <a:gd name="connsiteY244" fmla="*/ 10924674 h 15135727"/>
              <a:gd name="connsiteX245" fmla="*/ 2767264 w 8128084"/>
              <a:gd name="connsiteY245" fmla="*/ 11020927 h 15135727"/>
              <a:gd name="connsiteX246" fmla="*/ 2743200 w 8128084"/>
              <a:gd name="connsiteY246" fmla="*/ 10924674 h 15135727"/>
              <a:gd name="connsiteX247" fmla="*/ 2550695 w 8128084"/>
              <a:gd name="connsiteY247" fmla="*/ 11020927 h 15135727"/>
              <a:gd name="connsiteX248" fmla="*/ 2526632 w 8128084"/>
              <a:gd name="connsiteY248" fmla="*/ 11117179 h 15135727"/>
              <a:gd name="connsiteX249" fmla="*/ 2334127 w 8128084"/>
              <a:gd name="connsiteY249" fmla="*/ 10996864 h 15135727"/>
              <a:gd name="connsiteX250" fmla="*/ 2358190 w 8128084"/>
              <a:gd name="connsiteY250" fmla="*/ 10732169 h 15135727"/>
              <a:gd name="connsiteX251" fmla="*/ 2334127 w 8128084"/>
              <a:gd name="connsiteY251" fmla="*/ 10587790 h 15135727"/>
              <a:gd name="connsiteX252" fmla="*/ 2406316 w 8128084"/>
              <a:gd name="connsiteY252" fmla="*/ 10491537 h 15135727"/>
              <a:gd name="connsiteX253" fmla="*/ 2598821 w 8128084"/>
              <a:gd name="connsiteY253" fmla="*/ 10684042 h 15135727"/>
              <a:gd name="connsiteX254" fmla="*/ 2767264 w 8128084"/>
              <a:gd name="connsiteY254" fmla="*/ 10684042 h 15135727"/>
              <a:gd name="connsiteX255" fmla="*/ 2646948 w 8128084"/>
              <a:gd name="connsiteY255" fmla="*/ 10515600 h 15135727"/>
              <a:gd name="connsiteX256" fmla="*/ 2815390 w 8128084"/>
              <a:gd name="connsiteY256" fmla="*/ 10395285 h 15135727"/>
              <a:gd name="connsiteX257" fmla="*/ 3080085 w 8128084"/>
              <a:gd name="connsiteY257" fmla="*/ 10419348 h 15135727"/>
              <a:gd name="connsiteX258" fmla="*/ 3248527 w 8128084"/>
              <a:gd name="connsiteY258" fmla="*/ 10539664 h 15135727"/>
              <a:gd name="connsiteX259" fmla="*/ 3320716 w 8128084"/>
              <a:gd name="connsiteY259" fmla="*/ 10659979 h 15135727"/>
              <a:gd name="connsiteX260" fmla="*/ 3465095 w 8128084"/>
              <a:gd name="connsiteY260" fmla="*/ 10659979 h 15135727"/>
              <a:gd name="connsiteX261" fmla="*/ 3441032 w 8128084"/>
              <a:gd name="connsiteY261" fmla="*/ 10491537 h 15135727"/>
              <a:gd name="connsiteX262" fmla="*/ 3392906 w 8128084"/>
              <a:gd name="connsiteY262" fmla="*/ 10250906 h 15135727"/>
              <a:gd name="connsiteX263" fmla="*/ 3152274 w 8128084"/>
              <a:gd name="connsiteY263" fmla="*/ 10250906 h 15135727"/>
              <a:gd name="connsiteX264" fmla="*/ 3176337 w 8128084"/>
              <a:gd name="connsiteY264" fmla="*/ 10178716 h 15135727"/>
              <a:gd name="connsiteX265" fmla="*/ 3104148 w 8128084"/>
              <a:gd name="connsiteY265" fmla="*/ 10154653 h 15135727"/>
              <a:gd name="connsiteX266" fmla="*/ 3007895 w 8128084"/>
              <a:gd name="connsiteY266" fmla="*/ 9962148 h 15135727"/>
              <a:gd name="connsiteX267" fmla="*/ 3176337 w 8128084"/>
              <a:gd name="connsiteY267" fmla="*/ 9889958 h 15135727"/>
              <a:gd name="connsiteX268" fmla="*/ 2959769 w 8128084"/>
              <a:gd name="connsiteY268" fmla="*/ 9504948 h 15135727"/>
              <a:gd name="connsiteX269" fmla="*/ 2791327 w 8128084"/>
              <a:gd name="connsiteY269" fmla="*/ 9456821 h 15135727"/>
              <a:gd name="connsiteX270" fmla="*/ 2574758 w 8128084"/>
              <a:gd name="connsiteY270" fmla="*/ 9336506 h 15135727"/>
              <a:gd name="connsiteX271" fmla="*/ 2550695 w 8128084"/>
              <a:gd name="connsiteY271" fmla="*/ 9071811 h 15135727"/>
              <a:gd name="connsiteX272" fmla="*/ 2695074 w 8128084"/>
              <a:gd name="connsiteY272" fmla="*/ 8999621 h 15135727"/>
              <a:gd name="connsiteX273" fmla="*/ 2622885 w 8128084"/>
              <a:gd name="connsiteY273" fmla="*/ 8975558 h 15135727"/>
              <a:gd name="connsiteX274" fmla="*/ 2430379 w 8128084"/>
              <a:gd name="connsiteY274" fmla="*/ 8999621 h 15135727"/>
              <a:gd name="connsiteX275" fmla="*/ 2261937 w 8128084"/>
              <a:gd name="connsiteY275" fmla="*/ 9168064 h 15135727"/>
              <a:gd name="connsiteX276" fmla="*/ 2237874 w 8128084"/>
              <a:gd name="connsiteY276" fmla="*/ 8999621 h 15135727"/>
              <a:gd name="connsiteX277" fmla="*/ 2117558 w 8128084"/>
              <a:gd name="connsiteY277" fmla="*/ 8975558 h 15135727"/>
              <a:gd name="connsiteX278" fmla="*/ 2045369 w 8128084"/>
              <a:gd name="connsiteY278" fmla="*/ 8783053 h 15135727"/>
              <a:gd name="connsiteX279" fmla="*/ 1852864 w 8128084"/>
              <a:gd name="connsiteY279" fmla="*/ 8758990 h 15135727"/>
              <a:gd name="connsiteX280" fmla="*/ 1636295 w 8128084"/>
              <a:gd name="connsiteY280" fmla="*/ 8927432 h 15135727"/>
              <a:gd name="connsiteX281" fmla="*/ 1588169 w 8128084"/>
              <a:gd name="connsiteY281" fmla="*/ 9023685 h 15135727"/>
              <a:gd name="connsiteX282" fmla="*/ 1515979 w 8128084"/>
              <a:gd name="connsiteY282" fmla="*/ 8879306 h 15135727"/>
              <a:gd name="connsiteX283" fmla="*/ 1347537 w 8128084"/>
              <a:gd name="connsiteY283" fmla="*/ 8879306 h 15135727"/>
              <a:gd name="connsiteX284" fmla="*/ 1347537 w 8128084"/>
              <a:gd name="connsiteY284" fmla="*/ 8710864 h 15135727"/>
              <a:gd name="connsiteX285" fmla="*/ 1106906 w 8128084"/>
              <a:gd name="connsiteY285" fmla="*/ 8783053 h 15135727"/>
              <a:gd name="connsiteX286" fmla="*/ 890337 w 8128084"/>
              <a:gd name="connsiteY286" fmla="*/ 8686800 h 15135727"/>
              <a:gd name="connsiteX287" fmla="*/ 649706 w 8128084"/>
              <a:gd name="connsiteY287" fmla="*/ 8662737 h 15135727"/>
              <a:gd name="connsiteX288" fmla="*/ 385011 w 8128084"/>
              <a:gd name="connsiteY288" fmla="*/ 8566485 h 15135727"/>
              <a:gd name="connsiteX289" fmla="*/ 577516 w 8128084"/>
              <a:gd name="connsiteY289" fmla="*/ 8373979 h 15135727"/>
              <a:gd name="connsiteX290" fmla="*/ 794085 w 8128084"/>
              <a:gd name="connsiteY290" fmla="*/ 8301790 h 15135727"/>
              <a:gd name="connsiteX291" fmla="*/ 745958 w 8128084"/>
              <a:gd name="connsiteY291" fmla="*/ 8133348 h 15135727"/>
              <a:gd name="connsiteX292" fmla="*/ 818148 w 8128084"/>
              <a:gd name="connsiteY292" fmla="*/ 7820527 h 15135727"/>
              <a:gd name="connsiteX293" fmla="*/ 697832 w 8128084"/>
              <a:gd name="connsiteY293" fmla="*/ 7820527 h 15135727"/>
              <a:gd name="connsiteX294" fmla="*/ 625642 w 8128084"/>
              <a:gd name="connsiteY294" fmla="*/ 7916779 h 15135727"/>
              <a:gd name="connsiteX295" fmla="*/ 457200 w 8128084"/>
              <a:gd name="connsiteY295" fmla="*/ 7820527 h 15135727"/>
              <a:gd name="connsiteX296" fmla="*/ 529390 w 8128084"/>
              <a:gd name="connsiteY296" fmla="*/ 7700211 h 15135727"/>
              <a:gd name="connsiteX297" fmla="*/ 938464 w 8128084"/>
              <a:gd name="connsiteY297" fmla="*/ 7676148 h 15135727"/>
              <a:gd name="connsiteX298" fmla="*/ 1058779 w 8128084"/>
              <a:gd name="connsiteY298" fmla="*/ 7459579 h 15135727"/>
              <a:gd name="connsiteX299" fmla="*/ 1203158 w 8128084"/>
              <a:gd name="connsiteY299" fmla="*/ 7603958 h 15135727"/>
              <a:gd name="connsiteX300" fmla="*/ 1299411 w 8128084"/>
              <a:gd name="connsiteY300" fmla="*/ 7555832 h 15135727"/>
              <a:gd name="connsiteX301" fmla="*/ 1443790 w 8128084"/>
              <a:gd name="connsiteY301" fmla="*/ 7507706 h 15135727"/>
              <a:gd name="connsiteX302" fmla="*/ 1684421 w 8128084"/>
              <a:gd name="connsiteY302" fmla="*/ 7603958 h 15135727"/>
              <a:gd name="connsiteX303" fmla="*/ 1684421 w 8128084"/>
              <a:gd name="connsiteY303" fmla="*/ 7603958 h 15135727"/>
              <a:gd name="connsiteX304" fmla="*/ 1540042 w 8128084"/>
              <a:gd name="connsiteY304" fmla="*/ 7363327 h 15135727"/>
              <a:gd name="connsiteX305" fmla="*/ 1299411 w 8128084"/>
              <a:gd name="connsiteY305" fmla="*/ 7315200 h 15135727"/>
              <a:gd name="connsiteX306" fmla="*/ 1130969 w 8128084"/>
              <a:gd name="connsiteY306" fmla="*/ 7339264 h 15135727"/>
              <a:gd name="connsiteX307" fmla="*/ 1034716 w 8128084"/>
              <a:gd name="connsiteY307" fmla="*/ 7315200 h 15135727"/>
              <a:gd name="connsiteX308" fmla="*/ 1155032 w 8128084"/>
              <a:gd name="connsiteY308" fmla="*/ 7050506 h 15135727"/>
              <a:gd name="connsiteX309" fmla="*/ 1155032 w 8128084"/>
              <a:gd name="connsiteY309" fmla="*/ 6930190 h 15135727"/>
              <a:gd name="connsiteX310" fmla="*/ 1155032 w 8128084"/>
              <a:gd name="connsiteY310" fmla="*/ 6761748 h 15135727"/>
              <a:gd name="connsiteX311" fmla="*/ 1203158 w 8128084"/>
              <a:gd name="connsiteY311" fmla="*/ 6617369 h 15135727"/>
              <a:gd name="connsiteX312" fmla="*/ 1371600 w 8128084"/>
              <a:gd name="connsiteY312" fmla="*/ 6472990 h 15135727"/>
              <a:gd name="connsiteX313" fmla="*/ 1443790 w 8128084"/>
              <a:gd name="connsiteY313" fmla="*/ 6328611 h 15135727"/>
              <a:gd name="connsiteX314" fmla="*/ 1419727 w 8128084"/>
              <a:gd name="connsiteY314" fmla="*/ 6208295 h 15135727"/>
              <a:gd name="connsiteX315" fmla="*/ 1275348 w 8128084"/>
              <a:gd name="connsiteY315" fmla="*/ 6304548 h 15135727"/>
              <a:gd name="connsiteX316" fmla="*/ 1323474 w 8128084"/>
              <a:gd name="connsiteY316" fmla="*/ 6015790 h 15135727"/>
              <a:gd name="connsiteX317" fmla="*/ 1540042 w 8128084"/>
              <a:gd name="connsiteY317" fmla="*/ 5871411 h 15135727"/>
              <a:gd name="connsiteX318" fmla="*/ 1540042 w 8128084"/>
              <a:gd name="connsiteY318" fmla="*/ 5751095 h 15135727"/>
              <a:gd name="connsiteX319" fmla="*/ 1395664 w 8128084"/>
              <a:gd name="connsiteY319" fmla="*/ 5799221 h 15135727"/>
              <a:gd name="connsiteX320" fmla="*/ 1179095 w 8128084"/>
              <a:gd name="connsiteY320" fmla="*/ 5799221 h 15135727"/>
              <a:gd name="connsiteX321" fmla="*/ 890337 w 8128084"/>
              <a:gd name="connsiteY321" fmla="*/ 5775158 h 15135727"/>
              <a:gd name="connsiteX322" fmla="*/ 697832 w 8128084"/>
              <a:gd name="connsiteY322" fmla="*/ 5606716 h 15135727"/>
              <a:gd name="connsiteX323" fmla="*/ 577516 w 8128084"/>
              <a:gd name="connsiteY323" fmla="*/ 5582653 h 15135727"/>
              <a:gd name="connsiteX324" fmla="*/ 697832 w 8128084"/>
              <a:gd name="connsiteY324" fmla="*/ 5775158 h 15135727"/>
              <a:gd name="connsiteX325" fmla="*/ 409074 w 8128084"/>
              <a:gd name="connsiteY325" fmla="*/ 5799221 h 15135727"/>
              <a:gd name="connsiteX326" fmla="*/ 168442 w 8128084"/>
              <a:gd name="connsiteY326" fmla="*/ 5702969 h 15135727"/>
              <a:gd name="connsiteX327" fmla="*/ 264695 w 8128084"/>
              <a:gd name="connsiteY327" fmla="*/ 5558590 h 15135727"/>
              <a:gd name="connsiteX328" fmla="*/ 144379 w 8128084"/>
              <a:gd name="connsiteY328" fmla="*/ 5510464 h 15135727"/>
              <a:gd name="connsiteX329" fmla="*/ 0 w 8128084"/>
              <a:gd name="connsiteY329" fmla="*/ 5462337 h 15135727"/>
              <a:gd name="connsiteX330" fmla="*/ 96253 w 8128084"/>
              <a:gd name="connsiteY33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692316 w 8128084"/>
              <a:gd name="connsiteY119" fmla="*/ 514951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11053 w 8128084"/>
              <a:gd name="connsiteY122" fmla="*/ 5414211 h 15135727"/>
              <a:gd name="connsiteX123" fmla="*/ 4114800 w 8128084"/>
              <a:gd name="connsiteY123" fmla="*/ 5390148 h 15135727"/>
              <a:gd name="connsiteX124" fmla="*/ 4018548 w 8128084"/>
              <a:gd name="connsiteY124" fmla="*/ 5630779 h 15135727"/>
              <a:gd name="connsiteX125" fmla="*/ 4090737 w 8128084"/>
              <a:gd name="connsiteY125" fmla="*/ 5871411 h 15135727"/>
              <a:gd name="connsiteX126" fmla="*/ 4090737 w 8128084"/>
              <a:gd name="connsiteY126" fmla="*/ 6184232 h 15135727"/>
              <a:gd name="connsiteX127" fmla="*/ 4186990 w 8128084"/>
              <a:gd name="connsiteY127" fmla="*/ 6472990 h 15135727"/>
              <a:gd name="connsiteX128" fmla="*/ 4042611 w 8128084"/>
              <a:gd name="connsiteY128" fmla="*/ 6352674 h 15135727"/>
              <a:gd name="connsiteX129" fmla="*/ 3946358 w 8128084"/>
              <a:gd name="connsiteY129" fmla="*/ 6376737 h 15135727"/>
              <a:gd name="connsiteX130" fmla="*/ 4114800 w 8128084"/>
              <a:gd name="connsiteY130" fmla="*/ 6641432 h 15135727"/>
              <a:gd name="connsiteX131" fmla="*/ 4451685 w 8128084"/>
              <a:gd name="connsiteY131" fmla="*/ 6737685 h 15135727"/>
              <a:gd name="connsiteX132" fmla="*/ 4620127 w 8128084"/>
              <a:gd name="connsiteY132" fmla="*/ 6978316 h 15135727"/>
              <a:gd name="connsiteX133" fmla="*/ 4740442 w 8128084"/>
              <a:gd name="connsiteY133" fmla="*/ 7170821 h 15135727"/>
              <a:gd name="connsiteX134" fmla="*/ 5077327 w 8128084"/>
              <a:gd name="connsiteY134" fmla="*/ 7387390 h 15135727"/>
              <a:gd name="connsiteX135" fmla="*/ 5125453 w 8128084"/>
              <a:gd name="connsiteY135" fmla="*/ 7603958 h 15135727"/>
              <a:gd name="connsiteX136" fmla="*/ 5197642 w 8128084"/>
              <a:gd name="connsiteY136" fmla="*/ 7796464 h 15135727"/>
              <a:gd name="connsiteX137" fmla="*/ 5486400 w 8128084"/>
              <a:gd name="connsiteY137" fmla="*/ 7964906 h 15135727"/>
              <a:gd name="connsiteX138" fmla="*/ 5486400 w 8128084"/>
              <a:gd name="connsiteY138" fmla="*/ 8349916 h 15135727"/>
              <a:gd name="connsiteX139" fmla="*/ 5678906 w 8128084"/>
              <a:gd name="connsiteY139" fmla="*/ 8614611 h 15135727"/>
              <a:gd name="connsiteX140" fmla="*/ 5919537 w 8128084"/>
              <a:gd name="connsiteY140" fmla="*/ 9071811 h 15135727"/>
              <a:gd name="connsiteX141" fmla="*/ 6160169 w 8128084"/>
              <a:gd name="connsiteY141" fmla="*/ 9336506 h 15135727"/>
              <a:gd name="connsiteX142" fmla="*/ 6280485 w 8128084"/>
              <a:gd name="connsiteY142" fmla="*/ 9601200 h 15135727"/>
              <a:gd name="connsiteX143" fmla="*/ 6400800 w 8128084"/>
              <a:gd name="connsiteY143" fmla="*/ 9793706 h 15135727"/>
              <a:gd name="connsiteX144" fmla="*/ 6569242 w 8128084"/>
              <a:gd name="connsiteY144" fmla="*/ 10058400 h 15135727"/>
              <a:gd name="connsiteX145" fmla="*/ 6713621 w 8128084"/>
              <a:gd name="connsiteY145" fmla="*/ 10106527 h 15135727"/>
              <a:gd name="connsiteX146" fmla="*/ 6545179 w 8128084"/>
              <a:gd name="connsiteY146" fmla="*/ 10202779 h 15135727"/>
              <a:gd name="connsiteX147" fmla="*/ 6569242 w 8128084"/>
              <a:gd name="connsiteY147" fmla="*/ 10443411 h 15135727"/>
              <a:gd name="connsiteX148" fmla="*/ 6593306 w 8128084"/>
              <a:gd name="connsiteY148" fmla="*/ 10708106 h 15135727"/>
              <a:gd name="connsiteX149" fmla="*/ 6761748 w 8128084"/>
              <a:gd name="connsiteY149" fmla="*/ 10924674 h 15135727"/>
              <a:gd name="connsiteX150" fmla="*/ 6641432 w 8128084"/>
              <a:gd name="connsiteY150" fmla="*/ 11093116 h 15135727"/>
              <a:gd name="connsiteX151" fmla="*/ 6713621 w 8128084"/>
              <a:gd name="connsiteY151" fmla="*/ 11261558 h 15135727"/>
              <a:gd name="connsiteX152" fmla="*/ 6737685 w 8128084"/>
              <a:gd name="connsiteY152" fmla="*/ 11526253 h 15135727"/>
              <a:gd name="connsiteX153" fmla="*/ 6617369 w 8128084"/>
              <a:gd name="connsiteY153" fmla="*/ 11839074 h 15135727"/>
              <a:gd name="connsiteX154" fmla="*/ 6617369 w 8128084"/>
              <a:gd name="connsiteY154" fmla="*/ 12031579 h 15135727"/>
              <a:gd name="connsiteX155" fmla="*/ 6641432 w 8128084"/>
              <a:gd name="connsiteY155" fmla="*/ 12127832 h 15135727"/>
              <a:gd name="connsiteX156" fmla="*/ 6761748 w 8128084"/>
              <a:gd name="connsiteY156" fmla="*/ 12031579 h 15135727"/>
              <a:gd name="connsiteX157" fmla="*/ 6761748 w 8128084"/>
              <a:gd name="connsiteY157" fmla="*/ 12296274 h 15135727"/>
              <a:gd name="connsiteX158" fmla="*/ 6689558 w 8128084"/>
              <a:gd name="connsiteY158" fmla="*/ 12512842 h 15135727"/>
              <a:gd name="connsiteX159" fmla="*/ 6785811 w 8128084"/>
              <a:gd name="connsiteY159" fmla="*/ 12777537 h 15135727"/>
              <a:gd name="connsiteX160" fmla="*/ 6569242 w 8128084"/>
              <a:gd name="connsiteY160" fmla="*/ 12873790 h 15135727"/>
              <a:gd name="connsiteX161" fmla="*/ 6545179 w 8128084"/>
              <a:gd name="connsiteY161" fmla="*/ 13090358 h 15135727"/>
              <a:gd name="connsiteX162" fmla="*/ 6448927 w 8128084"/>
              <a:gd name="connsiteY162" fmla="*/ 13355053 h 15135727"/>
              <a:gd name="connsiteX163" fmla="*/ 6256421 w 8128084"/>
              <a:gd name="connsiteY163" fmla="*/ 13571621 h 15135727"/>
              <a:gd name="connsiteX164" fmla="*/ 6087979 w 8128084"/>
              <a:gd name="connsiteY164" fmla="*/ 13667874 h 15135727"/>
              <a:gd name="connsiteX165" fmla="*/ 5943600 w 8128084"/>
              <a:gd name="connsiteY165" fmla="*/ 13716000 h 15135727"/>
              <a:gd name="connsiteX166" fmla="*/ 5702969 w 8128084"/>
              <a:gd name="connsiteY166" fmla="*/ 13667874 h 15135727"/>
              <a:gd name="connsiteX167" fmla="*/ 5582653 w 8128084"/>
              <a:gd name="connsiteY167" fmla="*/ 13691937 h 15135727"/>
              <a:gd name="connsiteX168" fmla="*/ 5727032 w 8128084"/>
              <a:gd name="connsiteY168" fmla="*/ 13836316 h 15135727"/>
              <a:gd name="connsiteX169" fmla="*/ 5582653 w 8128084"/>
              <a:gd name="connsiteY169" fmla="*/ 14052885 h 15135727"/>
              <a:gd name="connsiteX170" fmla="*/ 5462337 w 8128084"/>
              <a:gd name="connsiteY170" fmla="*/ 14149137 h 15135727"/>
              <a:gd name="connsiteX171" fmla="*/ 5342021 w 8128084"/>
              <a:gd name="connsiteY171" fmla="*/ 14004758 h 15135727"/>
              <a:gd name="connsiteX172" fmla="*/ 5245769 w 8128084"/>
              <a:gd name="connsiteY172" fmla="*/ 14004758 h 15135727"/>
              <a:gd name="connsiteX173" fmla="*/ 5245769 w 8128084"/>
              <a:gd name="connsiteY173" fmla="*/ 13956632 h 15135727"/>
              <a:gd name="connsiteX174" fmla="*/ 5101390 w 8128084"/>
              <a:gd name="connsiteY174" fmla="*/ 13956632 h 15135727"/>
              <a:gd name="connsiteX175" fmla="*/ 4981074 w 8128084"/>
              <a:gd name="connsiteY175" fmla="*/ 13860379 h 15135727"/>
              <a:gd name="connsiteX176" fmla="*/ 4740442 w 8128084"/>
              <a:gd name="connsiteY176" fmla="*/ 13908506 h 15135727"/>
              <a:gd name="connsiteX177" fmla="*/ 4475748 w 8128084"/>
              <a:gd name="connsiteY177" fmla="*/ 13956632 h 15135727"/>
              <a:gd name="connsiteX178" fmla="*/ 4379495 w 8128084"/>
              <a:gd name="connsiteY178" fmla="*/ 14028821 h 15135727"/>
              <a:gd name="connsiteX179" fmla="*/ 4403558 w 8128084"/>
              <a:gd name="connsiteY179" fmla="*/ 14197264 h 15135727"/>
              <a:gd name="connsiteX180" fmla="*/ 4572000 w 8128084"/>
              <a:gd name="connsiteY180" fmla="*/ 14149137 h 15135727"/>
              <a:gd name="connsiteX181" fmla="*/ 4523874 w 8128084"/>
              <a:gd name="connsiteY181" fmla="*/ 14558211 h 15135727"/>
              <a:gd name="connsiteX182" fmla="*/ 4403558 w 8128084"/>
              <a:gd name="connsiteY182" fmla="*/ 14437895 h 15135727"/>
              <a:gd name="connsiteX183" fmla="*/ 4403558 w 8128084"/>
              <a:gd name="connsiteY183" fmla="*/ 14437895 h 15135727"/>
              <a:gd name="connsiteX184" fmla="*/ 4283242 w 8128084"/>
              <a:gd name="connsiteY184" fmla="*/ 14245390 h 15135727"/>
              <a:gd name="connsiteX185" fmla="*/ 4235116 w 8128084"/>
              <a:gd name="connsiteY185" fmla="*/ 14341642 h 15135727"/>
              <a:gd name="connsiteX186" fmla="*/ 4162927 w 8128084"/>
              <a:gd name="connsiteY186" fmla="*/ 14389769 h 15135727"/>
              <a:gd name="connsiteX187" fmla="*/ 4162927 w 8128084"/>
              <a:gd name="connsiteY187" fmla="*/ 14389769 h 15135727"/>
              <a:gd name="connsiteX188" fmla="*/ 3922295 w 8128084"/>
              <a:gd name="connsiteY188" fmla="*/ 14245390 h 15135727"/>
              <a:gd name="connsiteX189" fmla="*/ 3801979 w 8128084"/>
              <a:gd name="connsiteY189" fmla="*/ 14293516 h 15135727"/>
              <a:gd name="connsiteX190" fmla="*/ 3681664 w 8128084"/>
              <a:gd name="connsiteY190" fmla="*/ 14389769 h 15135727"/>
              <a:gd name="connsiteX191" fmla="*/ 3657600 w 8128084"/>
              <a:gd name="connsiteY191" fmla="*/ 14654464 h 15135727"/>
              <a:gd name="connsiteX192" fmla="*/ 3513221 w 8128084"/>
              <a:gd name="connsiteY192" fmla="*/ 14726653 h 15135727"/>
              <a:gd name="connsiteX193" fmla="*/ 3513221 w 8128084"/>
              <a:gd name="connsiteY193" fmla="*/ 14871032 h 15135727"/>
              <a:gd name="connsiteX194" fmla="*/ 3633537 w 8128084"/>
              <a:gd name="connsiteY194" fmla="*/ 14967285 h 15135727"/>
              <a:gd name="connsiteX195" fmla="*/ 3609474 w 8128084"/>
              <a:gd name="connsiteY195" fmla="*/ 15087600 h 15135727"/>
              <a:gd name="connsiteX196" fmla="*/ 3441032 w 8128084"/>
              <a:gd name="connsiteY196" fmla="*/ 15039474 h 15135727"/>
              <a:gd name="connsiteX197" fmla="*/ 3272590 w 8128084"/>
              <a:gd name="connsiteY197" fmla="*/ 15063537 h 15135727"/>
              <a:gd name="connsiteX198" fmla="*/ 3248527 w 8128084"/>
              <a:gd name="connsiteY198" fmla="*/ 14895095 h 15135727"/>
              <a:gd name="connsiteX199" fmla="*/ 3128211 w 8128084"/>
              <a:gd name="connsiteY199" fmla="*/ 14919158 h 15135727"/>
              <a:gd name="connsiteX200" fmla="*/ 2959769 w 8128084"/>
              <a:gd name="connsiteY200" fmla="*/ 15135727 h 15135727"/>
              <a:gd name="connsiteX201" fmla="*/ 2935706 w 8128084"/>
              <a:gd name="connsiteY201" fmla="*/ 14895095 h 15135727"/>
              <a:gd name="connsiteX202" fmla="*/ 2791327 w 8128084"/>
              <a:gd name="connsiteY202" fmla="*/ 14943221 h 15135727"/>
              <a:gd name="connsiteX203" fmla="*/ 2671011 w 8128084"/>
              <a:gd name="connsiteY203" fmla="*/ 15039474 h 15135727"/>
              <a:gd name="connsiteX204" fmla="*/ 2430379 w 8128084"/>
              <a:gd name="connsiteY204" fmla="*/ 15087600 h 15135727"/>
              <a:gd name="connsiteX205" fmla="*/ 2237874 w 8128084"/>
              <a:gd name="connsiteY205" fmla="*/ 15039474 h 15135727"/>
              <a:gd name="connsiteX206" fmla="*/ 2622885 w 8128084"/>
              <a:gd name="connsiteY206" fmla="*/ 14846969 h 15135727"/>
              <a:gd name="connsiteX207" fmla="*/ 2887579 w 8128084"/>
              <a:gd name="connsiteY207" fmla="*/ 14774779 h 15135727"/>
              <a:gd name="connsiteX208" fmla="*/ 2839453 w 8128084"/>
              <a:gd name="connsiteY208" fmla="*/ 14582274 h 15135727"/>
              <a:gd name="connsiteX209" fmla="*/ 2935706 w 8128084"/>
              <a:gd name="connsiteY209" fmla="*/ 14510085 h 15135727"/>
              <a:gd name="connsiteX210" fmla="*/ 2935706 w 8128084"/>
              <a:gd name="connsiteY210" fmla="*/ 14510085 h 15135727"/>
              <a:gd name="connsiteX211" fmla="*/ 3080085 w 8128084"/>
              <a:gd name="connsiteY211" fmla="*/ 14413832 h 15135727"/>
              <a:gd name="connsiteX212" fmla="*/ 3152274 w 8128084"/>
              <a:gd name="connsiteY212" fmla="*/ 14341642 h 15135727"/>
              <a:gd name="connsiteX213" fmla="*/ 3080085 w 8128084"/>
              <a:gd name="connsiteY213" fmla="*/ 14269453 h 15135727"/>
              <a:gd name="connsiteX214" fmla="*/ 3152274 w 8128084"/>
              <a:gd name="connsiteY214" fmla="*/ 14197264 h 15135727"/>
              <a:gd name="connsiteX215" fmla="*/ 3152274 w 8128084"/>
              <a:gd name="connsiteY215" fmla="*/ 14052885 h 15135727"/>
              <a:gd name="connsiteX216" fmla="*/ 3080085 w 8128084"/>
              <a:gd name="connsiteY216" fmla="*/ 13980695 h 15135727"/>
              <a:gd name="connsiteX217" fmla="*/ 3056021 w 8128084"/>
              <a:gd name="connsiteY217" fmla="*/ 14076948 h 15135727"/>
              <a:gd name="connsiteX218" fmla="*/ 2935706 w 8128084"/>
              <a:gd name="connsiteY218" fmla="*/ 14076948 h 15135727"/>
              <a:gd name="connsiteX219" fmla="*/ 2863516 w 8128084"/>
              <a:gd name="connsiteY219" fmla="*/ 14125074 h 15135727"/>
              <a:gd name="connsiteX220" fmla="*/ 2719137 w 8128084"/>
              <a:gd name="connsiteY220" fmla="*/ 14197264 h 15135727"/>
              <a:gd name="connsiteX221" fmla="*/ 2646948 w 8128084"/>
              <a:gd name="connsiteY221" fmla="*/ 14197264 h 15135727"/>
              <a:gd name="connsiteX222" fmla="*/ 2598821 w 8128084"/>
              <a:gd name="connsiteY222" fmla="*/ 14125074 h 15135727"/>
              <a:gd name="connsiteX223" fmla="*/ 2430379 w 8128084"/>
              <a:gd name="connsiteY223" fmla="*/ 13836316 h 15135727"/>
              <a:gd name="connsiteX224" fmla="*/ 2646948 w 8128084"/>
              <a:gd name="connsiteY224" fmla="*/ 13812253 h 15135727"/>
              <a:gd name="connsiteX225" fmla="*/ 2502569 w 8128084"/>
              <a:gd name="connsiteY225" fmla="*/ 13475369 h 15135727"/>
              <a:gd name="connsiteX226" fmla="*/ 2550695 w 8128084"/>
              <a:gd name="connsiteY226" fmla="*/ 13186611 h 15135727"/>
              <a:gd name="connsiteX227" fmla="*/ 2719137 w 8128084"/>
              <a:gd name="connsiteY227" fmla="*/ 13042232 h 15135727"/>
              <a:gd name="connsiteX228" fmla="*/ 2791327 w 8128084"/>
              <a:gd name="connsiteY228" fmla="*/ 12945979 h 15135727"/>
              <a:gd name="connsiteX229" fmla="*/ 3031958 w 8128084"/>
              <a:gd name="connsiteY229" fmla="*/ 13090358 h 15135727"/>
              <a:gd name="connsiteX230" fmla="*/ 3056021 w 8128084"/>
              <a:gd name="connsiteY230" fmla="*/ 12753474 h 15135727"/>
              <a:gd name="connsiteX231" fmla="*/ 2887579 w 8128084"/>
              <a:gd name="connsiteY231" fmla="*/ 12777537 h 15135727"/>
              <a:gd name="connsiteX232" fmla="*/ 2815390 w 8128084"/>
              <a:gd name="connsiteY232" fmla="*/ 12777537 h 15135727"/>
              <a:gd name="connsiteX233" fmla="*/ 3176337 w 8128084"/>
              <a:gd name="connsiteY233" fmla="*/ 12368464 h 15135727"/>
              <a:gd name="connsiteX234" fmla="*/ 3104148 w 8128084"/>
              <a:gd name="connsiteY234" fmla="*/ 12320337 h 15135727"/>
              <a:gd name="connsiteX235" fmla="*/ 3104148 w 8128084"/>
              <a:gd name="connsiteY235" fmla="*/ 12320337 h 15135727"/>
              <a:gd name="connsiteX236" fmla="*/ 3007895 w 8128084"/>
              <a:gd name="connsiteY236" fmla="*/ 12079706 h 15135727"/>
              <a:gd name="connsiteX237" fmla="*/ 2911642 w 8128084"/>
              <a:gd name="connsiteY237" fmla="*/ 11935327 h 15135727"/>
              <a:gd name="connsiteX238" fmla="*/ 2863516 w 8128084"/>
              <a:gd name="connsiteY238" fmla="*/ 11694695 h 15135727"/>
              <a:gd name="connsiteX239" fmla="*/ 2911642 w 8128084"/>
              <a:gd name="connsiteY239" fmla="*/ 11454064 h 15135727"/>
              <a:gd name="connsiteX240" fmla="*/ 3056021 w 8128084"/>
              <a:gd name="connsiteY240" fmla="*/ 11454064 h 15135727"/>
              <a:gd name="connsiteX241" fmla="*/ 2983832 w 8128084"/>
              <a:gd name="connsiteY241" fmla="*/ 11381874 h 15135727"/>
              <a:gd name="connsiteX242" fmla="*/ 3031958 w 8128084"/>
              <a:gd name="connsiteY242" fmla="*/ 11285621 h 15135727"/>
              <a:gd name="connsiteX243" fmla="*/ 3007895 w 8128084"/>
              <a:gd name="connsiteY243" fmla="*/ 11189369 h 15135727"/>
              <a:gd name="connsiteX244" fmla="*/ 2887579 w 8128084"/>
              <a:gd name="connsiteY244" fmla="*/ 11141242 h 15135727"/>
              <a:gd name="connsiteX245" fmla="*/ 2887579 w 8128084"/>
              <a:gd name="connsiteY245" fmla="*/ 10972800 h 15135727"/>
              <a:gd name="connsiteX246" fmla="*/ 2887579 w 8128084"/>
              <a:gd name="connsiteY246" fmla="*/ 10924674 h 15135727"/>
              <a:gd name="connsiteX247" fmla="*/ 2767264 w 8128084"/>
              <a:gd name="connsiteY247" fmla="*/ 11020927 h 15135727"/>
              <a:gd name="connsiteX248" fmla="*/ 2743200 w 8128084"/>
              <a:gd name="connsiteY248" fmla="*/ 10924674 h 15135727"/>
              <a:gd name="connsiteX249" fmla="*/ 2550695 w 8128084"/>
              <a:gd name="connsiteY249" fmla="*/ 11020927 h 15135727"/>
              <a:gd name="connsiteX250" fmla="*/ 2526632 w 8128084"/>
              <a:gd name="connsiteY250" fmla="*/ 11117179 h 15135727"/>
              <a:gd name="connsiteX251" fmla="*/ 2334127 w 8128084"/>
              <a:gd name="connsiteY251" fmla="*/ 10996864 h 15135727"/>
              <a:gd name="connsiteX252" fmla="*/ 2358190 w 8128084"/>
              <a:gd name="connsiteY252" fmla="*/ 10732169 h 15135727"/>
              <a:gd name="connsiteX253" fmla="*/ 2334127 w 8128084"/>
              <a:gd name="connsiteY253" fmla="*/ 10587790 h 15135727"/>
              <a:gd name="connsiteX254" fmla="*/ 2406316 w 8128084"/>
              <a:gd name="connsiteY254" fmla="*/ 10491537 h 15135727"/>
              <a:gd name="connsiteX255" fmla="*/ 2598821 w 8128084"/>
              <a:gd name="connsiteY255" fmla="*/ 10684042 h 15135727"/>
              <a:gd name="connsiteX256" fmla="*/ 2767264 w 8128084"/>
              <a:gd name="connsiteY256" fmla="*/ 10684042 h 15135727"/>
              <a:gd name="connsiteX257" fmla="*/ 2646948 w 8128084"/>
              <a:gd name="connsiteY257" fmla="*/ 10515600 h 15135727"/>
              <a:gd name="connsiteX258" fmla="*/ 2815390 w 8128084"/>
              <a:gd name="connsiteY258" fmla="*/ 10395285 h 15135727"/>
              <a:gd name="connsiteX259" fmla="*/ 3080085 w 8128084"/>
              <a:gd name="connsiteY259" fmla="*/ 10419348 h 15135727"/>
              <a:gd name="connsiteX260" fmla="*/ 3248527 w 8128084"/>
              <a:gd name="connsiteY260" fmla="*/ 10539664 h 15135727"/>
              <a:gd name="connsiteX261" fmla="*/ 3320716 w 8128084"/>
              <a:gd name="connsiteY261" fmla="*/ 10659979 h 15135727"/>
              <a:gd name="connsiteX262" fmla="*/ 3465095 w 8128084"/>
              <a:gd name="connsiteY262" fmla="*/ 10659979 h 15135727"/>
              <a:gd name="connsiteX263" fmla="*/ 3441032 w 8128084"/>
              <a:gd name="connsiteY263" fmla="*/ 10491537 h 15135727"/>
              <a:gd name="connsiteX264" fmla="*/ 3392906 w 8128084"/>
              <a:gd name="connsiteY264" fmla="*/ 10250906 h 15135727"/>
              <a:gd name="connsiteX265" fmla="*/ 3152274 w 8128084"/>
              <a:gd name="connsiteY265" fmla="*/ 10250906 h 15135727"/>
              <a:gd name="connsiteX266" fmla="*/ 3176337 w 8128084"/>
              <a:gd name="connsiteY266" fmla="*/ 10178716 h 15135727"/>
              <a:gd name="connsiteX267" fmla="*/ 3104148 w 8128084"/>
              <a:gd name="connsiteY267" fmla="*/ 10154653 h 15135727"/>
              <a:gd name="connsiteX268" fmla="*/ 3007895 w 8128084"/>
              <a:gd name="connsiteY268" fmla="*/ 9962148 h 15135727"/>
              <a:gd name="connsiteX269" fmla="*/ 3176337 w 8128084"/>
              <a:gd name="connsiteY269" fmla="*/ 9889958 h 15135727"/>
              <a:gd name="connsiteX270" fmla="*/ 2959769 w 8128084"/>
              <a:gd name="connsiteY270" fmla="*/ 9504948 h 15135727"/>
              <a:gd name="connsiteX271" fmla="*/ 2791327 w 8128084"/>
              <a:gd name="connsiteY271" fmla="*/ 9456821 h 15135727"/>
              <a:gd name="connsiteX272" fmla="*/ 2574758 w 8128084"/>
              <a:gd name="connsiteY272" fmla="*/ 9336506 h 15135727"/>
              <a:gd name="connsiteX273" fmla="*/ 2550695 w 8128084"/>
              <a:gd name="connsiteY273" fmla="*/ 9071811 h 15135727"/>
              <a:gd name="connsiteX274" fmla="*/ 2695074 w 8128084"/>
              <a:gd name="connsiteY274" fmla="*/ 8999621 h 15135727"/>
              <a:gd name="connsiteX275" fmla="*/ 2622885 w 8128084"/>
              <a:gd name="connsiteY275" fmla="*/ 8975558 h 15135727"/>
              <a:gd name="connsiteX276" fmla="*/ 2430379 w 8128084"/>
              <a:gd name="connsiteY276" fmla="*/ 8999621 h 15135727"/>
              <a:gd name="connsiteX277" fmla="*/ 2261937 w 8128084"/>
              <a:gd name="connsiteY277" fmla="*/ 9168064 h 15135727"/>
              <a:gd name="connsiteX278" fmla="*/ 2237874 w 8128084"/>
              <a:gd name="connsiteY278" fmla="*/ 8999621 h 15135727"/>
              <a:gd name="connsiteX279" fmla="*/ 2117558 w 8128084"/>
              <a:gd name="connsiteY279" fmla="*/ 8975558 h 15135727"/>
              <a:gd name="connsiteX280" fmla="*/ 2045369 w 8128084"/>
              <a:gd name="connsiteY280" fmla="*/ 8783053 h 15135727"/>
              <a:gd name="connsiteX281" fmla="*/ 1852864 w 8128084"/>
              <a:gd name="connsiteY281" fmla="*/ 8758990 h 15135727"/>
              <a:gd name="connsiteX282" fmla="*/ 1636295 w 8128084"/>
              <a:gd name="connsiteY282" fmla="*/ 8927432 h 15135727"/>
              <a:gd name="connsiteX283" fmla="*/ 1588169 w 8128084"/>
              <a:gd name="connsiteY283" fmla="*/ 9023685 h 15135727"/>
              <a:gd name="connsiteX284" fmla="*/ 1515979 w 8128084"/>
              <a:gd name="connsiteY284" fmla="*/ 8879306 h 15135727"/>
              <a:gd name="connsiteX285" fmla="*/ 1347537 w 8128084"/>
              <a:gd name="connsiteY285" fmla="*/ 8879306 h 15135727"/>
              <a:gd name="connsiteX286" fmla="*/ 1347537 w 8128084"/>
              <a:gd name="connsiteY286" fmla="*/ 8710864 h 15135727"/>
              <a:gd name="connsiteX287" fmla="*/ 1106906 w 8128084"/>
              <a:gd name="connsiteY287" fmla="*/ 8783053 h 15135727"/>
              <a:gd name="connsiteX288" fmla="*/ 890337 w 8128084"/>
              <a:gd name="connsiteY288" fmla="*/ 8686800 h 15135727"/>
              <a:gd name="connsiteX289" fmla="*/ 649706 w 8128084"/>
              <a:gd name="connsiteY289" fmla="*/ 8662737 h 15135727"/>
              <a:gd name="connsiteX290" fmla="*/ 385011 w 8128084"/>
              <a:gd name="connsiteY290" fmla="*/ 8566485 h 15135727"/>
              <a:gd name="connsiteX291" fmla="*/ 577516 w 8128084"/>
              <a:gd name="connsiteY291" fmla="*/ 8373979 h 15135727"/>
              <a:gd name="connsiteX292" fmla="*/ 794085 w 8128084"/>
              <a:gd name="connsiteY292" fmla="*/ 8301790 h 15135727"/>
              <a:gd name="connsiteX293" fmla="*/ 745958 w 8128084"/>
              <a:gd name="connsiteY293" fmla="*/ 8133348 h 15135727"/>
              <a:gd name="connsiteX294" fmla="*/ 818148 w 8128084"/>
              <a:gd name="connsiteY294" fmla="*/ 7820527 h 15135727"/>
              <a:gd name="connsiteX295" fmla="*/ 697832 w 8128084"/>
              <a:gd name="connsiteY295" fmla="*/ 7820527 h 15135727"/>
              <a:gd name="connsiteX296" fmla="*/ 625642 w 8128084"/>
              <a:gd name="connsiteY296" fmla="*/ 7916779 h 15135727"/>
              <a:gd name="connsiteX297" fmla="*/ 457200 w 8128084"/>
              <a:gd name="connsiteY297" fmla="*/ 7820527 h 15135727"/>
              <a:gd name="connsiteX298" fmla="*/ 529390 w 8128084"/>
              <a:gd name="connsiteY298" fmla="*/ 7700211 h 15135727"/>
              <a:gd name="connsiteX299" fmla="*/ 938464 w 8128084"/>
              <a:gd name="connsiteY299" fmla="*/ 7676148 h 15135727"/>
              <a:gd name="connsiteX300" fmla="*/ 1058779 w 8128084"/>
              <a:gd name="connsiteY300" fmla="*/ 7459579 h 15135727"/>
              <a:gd name="connsiteX301" fmla="*/ 1203158 w 8128084"/>
              <a:gd name="connsiteY301" fmla="*/ 7603958 h 15135727"/>
              <a:gd name="connsiteX302" fmla="*/ 1299411 w 8128084"/>
              <a:gd name="connsiteY302" fmla="*/ 7555832 h 15135727"/>
              <a:gd name="connsiteX303" fmla="*/ 1443790 w 8128084"/>
              <a:gd name="connsiteY303" fmla="*/ 7507706 h 15135727"/>
              <a:gd name="connsiteX304" fmla="*/ 1684421 w 8128084"/>
              <a:gd name="connsiteY304" fmla="*/ 7603958 h 15135727"/>
              <a:gd name="connsiteX305" fmla="*/ 1684421 w 8128084"/>
              <a:gd name="connsiteY305" fmla="*/ 7603958 h 15135727"/>
              <a:gd name="connsiteX306" fmla="*/ 1540042 w 8128084"/>
              <a:gd name="connsiteY306" fmla="*/ 7363327 h 15135727"/>
              <a:gd name="connsiteX307" fmla="*/ 1299411 w 8128084"/>
              <a:gd name="connsiteY307" fmla="*/ 7315200 h 15135727"/>
              <a:gd name="connsiteX308" fmla="*/ 1130969 w 8128084"/>
              <a:gd name="connsiteY308" fmla="*/ 7339264 h 15135727"/>
              <a:gd name="connsiteX309" fmla="*/ 1034716 w 8128084"/>
              <a:gd name="connsiteY309" fmla="*/ 7315200 h 15135727"/>
              <a:gd name="connsiteX310" fmla="*/ 1155032 w 8128084"/>
              <a:gd name="connsiteY310" fmla="*/ 7050506 h 15135727"/>
              <a:gd name="connsiteX311" fmla="*/ 1155032 w 8128084"/>
              <a:gd name="connsiteY311" fmla="*/ 6930190 h 15135727"/>
              <a:gd name="connsiteX312" fmla="*/ 1155032 w 8128084"/>
              <a:gd name="connsiteY312" fmla="*/ 6761748 h 15135727"/>
              <a:gd name="connsiteX313" fmla="*/ 1203158 w 8128084"/>
              <a:gd name="connsiteY313" fmla="*/ 6617369 h 15135727"/>
              <a:gd name="connsiteX314" fmla="*/ 1371600 w 8128084"/>
              <a:gd name="connsiteY314" fmla="*/ 6472990 h 15135727"/>
              <a:gd name="connsiteX315" fmla="*/ 1443790 w 8128084"/>
              <a:gd name="connsiteY315" fmla="*/ 6328611 h 15135727"/>
              <a:gd name="connsiteX316" fmla="*/ 1419727 w 8128084"/>
              <a:gd name="connsiteY316" fmla="*/ 6208295 h 15135727"/>
              <a:gd name="connsiteX317" fmla="*/ 1275348 w 8128084"/>
              <a:gd name="connsiteY317" fmla="*/ 6304548 h 15135727"/>
              <a:gd name="connsiteX318" fmla="*/ 1323474 w 8128084"/>
              <a:gd name="connsiteY318" fmla="*/ 6015790 h 15135727"/>
              <a:gd name="connsiteX319" fmla="*/ 1540042 w 8128084"/>
              <a:gd name="connsiteY319" fmla="*/ 5871411 h 15135727"/>
              <a:gd name="connsiteX320" fmla="*/ 1540042 w 8128084"/>
              <a:gd name="connsiteY320" fmla="*/ 5751095 h 15135727"/>
              <a:gd name="connsiteX321" fmla="*/ 1395664 w 8128084"/>
              <a:gd name="connsiteY321" fmla="*/ 5799221 h 15135727"/>
              <a:gd name="connsiteX322" fmla="*/ 1179095 w 8128084"/>
              <a:gd name="connsiteY322" fmla="*/ 5799221 h 15135727"/>
              <a:gd name="connsiteX323" fmla="*/ 890337 w 8128084"/>
              <a:gd name="connsiteY323" fmla="*/ 5775158 h 15135727"/>
              <a:gd name="connsiteX324" fmla="*/ 697832 w 8128084"/>
              <a:gd name="connsiteY324" fmla="*/ 5606716 h 15135727"/>
              <a:gd name="connsiteX325" fmla="*/ 577516 w 8128084"/>
              <a:gd name="connsiteY325" fmla="*/ 5582653 h 15135727"/>
              <a:gd name="connsiteX326" fmla="*/ 697832 w 8128084"/>
              <a:gd name="connsiteY326" fmla="*/ 5775158 h 15135727"/>
              <a:gd name="connsiteX327" fmla="*/ 409074 w 8128084"/>
              <a:gd name="connsiteY327" fmla="*/ 5799221 h 15135727"/>
              <a:gd name="connsiteX328" fmla="*/ 168442 w 8128084"/>
              <a:gd name="connsiteY328" fmla="*/ 5702969 h 15135727"/>
              <a:gd name="connsiteX329" fmla="*/ 264695 w 8128084"/>
              <a:gd name="connsiteY329" fmla="*/ 5558590 h 15135727"/>
              <a:gd name="connsiteX330" fmla="*/ 144379 w 8128084"/>
              <a:gd name="connsiteY330" fmla="*/ 5510464 h 15135727"/>
              <a:gd name="connsiteX331" fmla="*/ 0 w 8128084"/>
              <a:gd name="connsiteY331" fmla="*/ 5462337 h 15135727"/>
              <a:gd name="connsiteX332" fmla="*/ 96253 w 8128084"/>
              <a:gd name="connsiteY33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14800 w 8128084"/>
              <a:gd name="connsiteY124" fmla="*/ 539014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0907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48890 w 8128084"/>
              <a:gd name="connsiteY129" fmla="*/ 647934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2611 w 8128084"/>
              <a:gd name="connsiteY131" fmla="*/ 635267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620127 w 8128084"/>
              <a:gd name="connsiteY137" fmla="*/ 6978316 h 15135727"/>
              <a:gd name="connsiteX138" fmla="*/ 4740442 w 8128084"/>
              <a:gd name="connsiteY138" fmla="*/ 7170821 h 15135727"/>
              <a:gd name="connsiteX139" fmla="*/ 5077327 w 8128084"/>
              <a:gd name="connsiteY139" fmla="*/ 7387390 h 15135727"/>
              <a:gd name="connsiteX140" fmla="*/ 5125453 w 8128084"/>
              <a:gd name="connsiteY140" fmla="*/ 7603958 h 15135727"/>
              <a:gd name="connsiteX141" fmla="*/ 5197642 w 8128084"/>
              <a:gd name="connsiteY141" fmla="*/ 7796464 h 15135727"/>
              <a:gd name="connsiteX142" fmla="*/ 5486400 w 8128084"/>
              <a:gd name="connsiteY142" fmla="*/ 7964906 h 15135727"/>
              <a:gd name="connsiteX143" fmla="*/ 5486400 w 8128084"/>
              <a:gd name="connsiteY143" fmla="*/ 8349916 h 15135727"/>
              <a:gd name="connsiteX144" fmla="*/ 5678906 w 8128084"/>
              <a:gd name="connsiteY144" fmla="*/ 8614611 h 15135727"/>
              <a:gd name="connsiteX145" fmla="*/ 5919537 w 8128084"/>
              <a:gd name="connsiteY145" fmla="*/ 9071811 h 15135727"/>
              <a:gd name="connsiteX146" fmla="*/ 6160169 w 8128084"/>
              <a:gd name="connsiteY146" fmla="*/ 9336506 h 15135727"/>
              <a:gd name="connsiteX147" fmla="*/ 6280485 w 8128084"/>
              <a:gd name="connsiteY147" fmla="*/ 9601200 h 15135727"/>
              <a:gd name="connsiteX148" fmla="*/ 6400800 w 8128084"/>
              <a:gd name="connsiteY148" fmla="*/ 9793706 h 15135727"/>
              <a:gd name="connsiteX149" fmla="*/ 6569242 w 8128084"/>
              <a:gd name="connsiteY149" fmla="*/ 10058400 h 15135727"/>
              <a:gd name="connsiteX150" fmla="*/ 6713621 w 8128084"/>
              <a:gd name="connsiteY150" fmla="*/ 10106527 h 15135727"/>
              <a:gd name="connsiteX151" fmla="*/ 6545179 w 8128084"/>
              <a:gd name="connsiteY151" fmla="*/ 10202779 h 15135727"/>
              <a:gd name="connsiteX152" fmla="*/ 6569242 w 8128084"/>
              <a:gd name="connsiteY152" fmla="*/ 10443411 h 15135727"/>
              <a:gd name="connsiteX153" fmla="*/ 6593306 w 8128084"/>
              <a:gd name="connsiteY153" fmla="*/ 10708106 h 15135727"/>
              <a:gd name="connsiteX154" fmla="*/ 6761748 w 8128084"/>
              <a:gd name="connsiteY154" fmla="*/ 10924674 h 15135727"/>
              <a:gd name="connsiteX155" fmla="*/ 6641432 w 8128084"/>
              <a:gd name="connsiteY155" fmla="*/ 11093116 h 15135727"/>
              <a:gd name="connsiteX156" fmla="*/ 6713621 w 8128084"/>
              <a:gd name="connsiteY156" fmla="*/ 11261558 h 15135727"/>
              <a:gd name="connsiteX157" fmla="*/ 6737685 w 8128084"/>
              <a:gd name="connsiteY157" fmla="*/ 11526253 h 15135727"/>
              <a:gd name="connsiteX158" fmla="*/ 6617369 w 8128084"/>
              <a:gd name="connsiteY158" fmla="*/ 11839074 h 15135727"/>
              <a:gd name="connsiteX159" fmla="*/ 6617369 w 8128084"/>
              <a:gd name="connsiteY159" fmla="*/ 12031579 h 15135727"/>
              <a:gd name="connsiteX160" fmla="*/ 6641432 w 8128084"/>
              <a:gd name="connsiteY160" fmla="*/ 12127832 h 15135727"/>
              <a:gd name="connsiteX161" fmla="*/ 6761748 w 8128084"/>
              <a:gd name="connsiteY161" fmla="*/ 12031579 h 15135727"/>
              <a:gd name="connsiteX162" fmla="*/ 6761748 w 8128084"/>
              <a:gd name="connsiteY162" fmla="*/ 12296274 h 15135727"/>
              <a:gd name="connsiteX163" fmla="*/ 6689558 w 8128084"/>
              <a:gd name="connsiteY163" fmla="*/ 12512842 h 15135727"/>
              <a:gd name="connsiteX164" fmla="*/ 6785811 w 8128084"/>
              <a:gd name="connsiteY164" fmla="*/ 12777537 h 15135727"/>
              <a:gd name="connsiteX165" fmla="*/ 6569242 w 8128084"/>
              <a:gd name="connsiteY165" fmla="*/ 12873790 h 15135727"/>
              <a:gd name="connsiteX166" fmla="*/ 6545179 w 8128084"/>
              <a:gd name="connsiteY166" fmla="*/ 13090358 h 15135727"/>
              <a:gd name="connsiteX167" fmla="*/ 6448927 w 8128084"/>
              <a:gd name="connsiteY167" fmla="*/ 13355053 h 15135727"/>
              <a:gd name="connsiteX168" fmla="*/ 6256421 w 8128084"/>
              <a:gd name="connsiteY168" fmla="*/ 13571621 h 15135727"/>
              <a:gd name="connsiteX169" fmla="*/ 6087979 w 8128084"/>
              <a:gd name="connsiteY169" fmla="*/ 13667874 h 15135727"/>
              <a:gd name="connsiteX170" fmla="*/ 5943600 w 8128084"/>
              <a:gd name="connsiteY170" fmla="*/ 13716000 h 15135727"/>
              <a:gd name="connsiteX171" fmla="*/ 5702969 w 8128084"/>
              <a:gd name="connsiteY171" fmla="*/ 13667874 h 15135727"/>
              <a:gd name="connsiteX172" fmla="*/ 5582653 w 8128084"/>
              <a:gd name="connsiteY172" fmla="*/ 13691937 h 15135727"/>
              <a:gd name="connsiteX173" fmla="*/ 5727032 w 8128084"/>
              <a:gd name="connsiteY173" fmla="*/ 13836316 h 15135727"/>
              <a:gd name="connsiteX174" fmla="*/ 5582653 w 8128084"/>
              <a:gd name="connsiteY174" fmla="*/ 14052885 h 15135727"/>
              <a:gd name="connsiteX175" fmla="*/ 5462337 w 8128084"/>
              <a:gd name="connsiteY175" fmla="*/ 14149137 h 15135727"/>
              <a:gd name="connsiteX176" fmla="*/ 5342021 w 8128084"/>
              <a:gd name="connsiteY176" fmla="*/ 14004758 h 15135727"/>
              <a:gd name="connsiteX177" fmla="*/ 5245769 w 8128084"/>
              <a:gd name="connsiteY177" fmla="*/ 14004758 h 15135727"/>
              <a:gd name="connsiteX178" fmla="*/ 5245769 w 8128084"/>
              <a:gd name="connsiteY178" fmla="*/ 13956632 h 15135727"/>
              <a:gd name="connsiteX179" fmla="*/ 5101390 w 8128084"/>
              <a:gd name="connsiteY179" fmla="*/ 13956632 h 15135727"/>
              <a:gd name="connsiteX180" fmla="*/ 4981074 w 8128084"/>
              <a:gd name="connsiteY180" fmla="*/ 13860379 h 15135727"/>
              <a:gd name="connsiteX181" fmla="*/ 4740442 w 8128084"/>
              <a:gd name="connsiteY181" fmla="*/ 13908506 h 15135727"/>
              <a:gd name="connsiteX182" fmla="*/ 4475748 w 8128084"/>
              <a:gd name="connsiteY182" fmla="*/ 13956632 h 15135727"/>
              <a:gd name="connsiteX183" fmla="*/ 4379495 w 8128084"/>
              <a:gd name="connsiteY183" fmla="*/ 14028821 h 15135727"/>
              <a:gd name="connsiteX184" fmla="*/ 4403558 w 8128084"/>
              <a:gd name="connsiteY184" fmla="*/ 14197264 h 15135727"/>
              <a:gd name="connsiteX185" fmla="*/ 4572000 w 8128084"/>
              <a:gd name="connsiteY185" fmla="*/ 14149137 h 15135727"/>
              <a:gd name="connsiteX186" fmla="*/ 4523874 w 8128084"/>
              <a:gd name="connsiteY186" fmla="*/ 14558211 h 15135727"/>
              <a:gd name="connsiteX187" fmla="*/ 4403558 w 8128084"/>
              <a:gd name="connsiteY187" fmla="*/ 14437895 h 15135727"/>
              <a:gd name="connsiteX188" fmla="*/ 4403558 w 8128084"/>
              <a:gd name="connsiteY188" fmla="*/ 14437895 h 15135727"/>
              <a:gd name="connsiteX189" fmla="*/ 4283242 w 8128084"/>
              <a:gd name="connsiteY189" fmla="*/ 14245390 h 15135727"/>
              <a:gd name="connsiteX190" fmla="*/ 4235116 w 8128084"/>
              <a:gd name="connsiteY190" fmla="*/ 14341642 h 15135727"/>
              <a:gd name="connsiteX191" fmla="*/ 4162927 w 8128084"/>
              <a:gd name="connsiteY191" fmla="*/ 14389769 h 15135727"/>
              <a:gd name="connsiteX192" fmla="*/ 4162927 w 8128084"/>
              <a:gd name="connsiteY192" fmla="*/ 14389769 h 15135727"/>
              <a:gd name="connsiteX193" fmla="*/ 3922295 w 8128084"/>
              <a:gd name="connsiteY193" fmla="*/ 14245390 h 15135727"/>
              <a:gd name="connsiteX194" fmla="*/ 3801979 w 8128084"/>
              <a:gd name="connsiteY194" fmla="*/ 14293516 h 15135727"/>
              <a:gd name="connsiteX195" fmla="*/ 3681664 w 8128084"/>
              <a:gd name="connsiteY195" fmla="*/ 14389769 h 15135727"/>
              <a:gd name="connsiteX196" fmla="*/ 3657600 w 8128084"/>
              <a:gd name="connsiteY196" fmla="*/ 14654464 h 15135727"/>
              <a:gd name="connsiteX197" fmla="*/ 3513221 w 8128084"/>
              <a:gd name="connsiteY197" fmla="*/ 14726653 h 15135727"/>
              <a:gd name="connsiteX198" fmla="*/ 3513221 w 8128084"/>
              <a:gd name="connsiteY198" fmla="*/ 14871032 h 15135727"/>
              <a:gd name="connsiteX199" fmla="*/ 3633537 w 8128084"/>
              <a:gd name="connsiteY199" fmla="*/ 14967285 h 15135727"/>
              <a:gd name="connsiteX200" fmla="*/ 3609474 w 8128084"/>
              <a:gd name="connsiteY200" fmla="*/ 15087600 h 15135727"/>
              <a:gd name="connsiteX201" fmla="*/ 3441032 w 8128084"/>
              <a:gd name="connsiteY201" fmla="*/ 15039474 h 15135727"/>
              <a:gd name="connsiteX202" fmla="*/ 3272590 w 8128084"/>
              <a:gd name="connsiteY202" fmla="*/ 15063537 h 15135727"/>
              <a:gd name="connsiteX203" fmla="*/ 3248527 w 8128084"/>
              <a:gd name="connsiteY203" fmla="*/ 14895095 h 15135727"/>
              <a:gd name="connsiteX204" fmla="*/ 3128211 w 8128084"/>
              <a:gd name="connsiteY204" fmla="*/ 14919158 h 15135727"/>
              <a:gd name="connsiteX205" fmla="*/ 2959769 w 8128084"/>
              <a:gd name="connsiteY205" fmla="*/ 15135727 h 15135727"/>
              <a:gd name="connsiteX206" fmla="*/ 2935706 w 8128084"/>
              <a:gd name="connsiteY206" fmla="*/ 14895095 h 15135727"/>
              <a:gd name="connsiteX207" fmla="*/ 2791327 w 8128084"/>
              <a:gd name="connsiteY207" fmla="*/ 14943221 h 15135727"/>
              <a:gd name="connsiteX208" fmla="*/ 2671011 w 8128084"/>
              <a:gd name="connsiteY208" fmla="*/ 15039474 h 15135727"/>
              <a:gd name="connsiteX209" fmla="*/ 2430379 w 8128084"/>
              <a:gd name="connsiteY209" fmla="*/ 15087600 h 15135727"/>
              <a:gd name="connsiteX210" fmla="*/ 2237874 w 8128084"/>
              <a:gd name="connsiteY210" fmla="*/ 15039474 h 15135727"/>
              <a:gd name="connsiteX211" fmla="*/ 2622885 w 8128084"/>
              <a:gd name="connsiteY211" fmla="*/ 14846969 h 15135727"/>
              <a:gd name="connsiteX212" fmla="*/ 2887579 w 8128084"/>
              <a:gd name="connsiteY212" fmla="*/ 14774779 h 15135727"/>
              <a:gd name="connsiteX213" fmla="*/ 2839453 w 8128084"/>
              <a:gd name="connsiteY213" fmla="*/ 14582274 h 15135727"/>
              <a:gd name="connsiteX214" fmla="*/ 2935706 w 8128084"/>
              <a:gd name="connsiteY214" fmla="*/ 14510085 h 15135727"/>
              <a:gd name="connsiteX215" fmla="*/ 2935706 w 8128084"/>
              <a:gd name="connsiteY215" fmla="*/ 14510085 h 15135727"/>
              <a:gd name="connsiteX216" fmla="*/ 3080085 w 8128084"/>
              <a:gd name="connsiteY216" fmla="*/ 14413832 h 15135727"/>
              <a:gd name="connsiteX217" fmla="*/ 3152274 w 8128084"/>
              <a:gd name="connsiteY217" fmla="*/ 14341642 h 15135727"/>
              <a:gd name="connsiteX218" fmla="*/ 3080085 w 8128084"/>
              <a:gd name="connsiteY218" fmla="*/ 14269453 h 15135727"/>
              <a:gd name="connsiteX219" fmla="*/ 3152274 w 8128084"/>
              <a:gd name="connsiteY219" fmla="*/ 14197264 h 15135727"/>
              <a:gd name="connsiteX220" fmla="*/ 3152274 w 8128084"/>
              <a:gd name="connsiteY220" fmla="*/ 14052885 h 15135727"/>
              <a:gd name="connsiteX221" fmla="*/ 3080085 w 8128084"/>
              <a:gd name="connsiteY221" fmla="*/ 13980695 h 15135727"/>
              <a:gd name="connsiteX222" fmla="*/ 3056021 w 8128084"/>
              <a:gd name="connsiteY222" fmla="*/ 14076948 h 15135727"/>
              <a:gd name="connsiteX223" fmla="*/ 2935706 w 8128084"/>
              <a:gd name="connsiteY223" fmla="*/ 14076948 h 15135727"/>
              <a:gd name="connsiteX224" fmla="*/ 2863516 w 8128084"/>
              <a:gd name="connsiteY224" fmla="*/ 14125074 h 15135727"/>
              <a:gd name="connsiteX225" fmla="*/ 2719137 w 8128084"/>
              <a:gd name="connsiteY225" fmla="*/ 14197264 h 15135727"/>
              <a:gd name="connsiteX226" fmla="*/ 2646948 w 8128084"/>
              <a:gd name="connsiteY226" fmla="*/ 14197264 h 15135727"/>
              <a:gd name="connsiteX227" fmla="*/ 2598821 w 8128084"/>
              <a:gd name="connsiteY227" fmla="*/ 14125074 h 15135727"/>
              <a:gd name="connsiteX228" fmla="*/ 2430379 w 8128084"/>
              <a:gd name="connsiteY228" fmla="*/ 13836316 h 15135727"/>
              <a:gd name="connsiteX229" fmla="*/ 2646948 w 8128084"/>
              <a:gd name="connsiteY229" fmla="*/ 13812253 h 15135727"/>
              <a:gd name="connsiteX230" fmla="*/ 2502569 w 8128084"/>
              <a:gd name="connsiteY230" fmla="*/ 13475369 h 15135727"/>
              <a:gd name="connsiteX231" fmla="*/ 2550695 w 8128084"/>
              <a:gd name="connsiteY231" fmla="*/ 13186611 h 15135727"/>
              <a:gd name="connsiteX232" fmla="*/ 2719137 w 8128084"/>
              <a:gd name="connsiteY232" fmla="*/ 13042232 h 15135727"/>
              <a:gd name="connsiteX233" fmla="*/ 2791327 w 8128084"/>
              <a:gd name="connsiteY233" fmla="*/ 12945979 h 15135727"/>
              <a:gd name="connsiteX234" fmla="*/ 3031958 w 8128084"/>
              <a:gd name="connsiteY234" fmla="*/ 13090358 h 15135727"/>
              <a:gd name="connsiteX235" fmla="*/ 3056021 w 8128084"/>
              <a:gd name="connsiteY235" fmla="*/ 12753474 h 15135727"/>
              <a:gd name="connsiteX236" fmla="*/ 2887579 w 8128084"/>
              <a:gd name="connsiteY236" fmla="*/ 12777537 h 15135727"/>
              <a:gd name="connsiteX237" fmla="*/ 2815390 w 8128084"/>
              <a:gd name="connsiteY237" fmla="*/ 12777537 h 15135727"/>
              <a:gd name="connsiteX238" fmla="*/ 3176337 w 8128084"/>
              <a:gd name="connsiteY238" fmla="*/ 12368464 h 15135727"/>
              <a:gd name="connsiteX239" fmla="*/ 3104148 w 8128084"/>
              <a:gd name="connsiteY239" fmla="*/ 12320337 h 15135727"/>
              <a:gd name="connsiteX240" fmla="*/ 3104148 w 8128084"/>
              <a:gd name="connsiteY240" fmla="*/ 12320337 h 15135727"/>
              <a:gd name="connsiteX241" fmla="*/ 3007895 w 8128084"/>
              <a:gd name="connsiteY241" fmla="*/ 12079706 h 15135727"/>
              <a:gd name="connsiteX242" fmla="*/ 2911642 w 8128084"/>
              <a:gd name="connsiteY242" fmla="*/ 11935327 h 15135727"/>
              <a:gd name="connsiteX243" fmla="*/ 2863516 w 8128084"/>
              <a:gd name="connsiteY243" fmla="*/ 11694695 h 15135727"/>
              <a:gd name="connsiteX244" fmla="*/ 2911642 w 8128084"/>
              <a:gd name="connsiteY244" fmla="*/ 11454064 h 15135727"/>
              <a:gd name="connsiteX245" fmla="*/ 3056021 w 8128084"/>
              <a:gd name="connsiteY245" fmla="*/ 11454064 h 15135727"/>
              <a:gd name="connsiteX246" fmla="*/ 2983832 w 8128084"/>
              <a:gd name="connsiteY246" fmla="*/ 11381874 h 15135727"/>
              <a:gd name="connsiteX247" fmla="*/ 3031958 w 8128084"/>
              <a:gd name="connsiteY247" fmla="*/ 11285621 h 15135727"/>
              <a:gd name="connsiteX248" fmla="*/ 3007895 w 8128084"/>
              <a:gd name="connsiteY248" fmla="*/ 11189369 h 15135727"/>
              <a:gd name="connsiteX249" fmla="*/ 2887579 w 8128084"/>
              <a:gd name="connsiteY249" fmla="*/ 11141242 h 15135727"/>
              <a:gd name="connsiteX250" fmla="*/ 2887579 w 8128084"/>
              <a:gd name="connsiteY250" fmla="*/ 10972800 h 15135727"/>
              <a:gd name="connsiteX251" fmla="*/ 2887579 w 8128084"/>
              <a:gd name="connsiteY251" fmla="*/ 10924674 h 15135727"/>
              <a:gd name="connsiteX252" fmla="*/ 2767264 w 8128084"/>
              <a:gd name="connsiteY252" fmla="*/ 11020927 h 15135727"/>
              <a:gd name="connsiteX253" fmla="*/ 2743200 w 8128084"/>
              <a:gd name="connsiteY253" fmla="*/ 10924674 h 15135727"/>
              <a:gd name="connsiteX254" fmla="*/ 2550695 w 8128084"/>
              <a:gd name="connsiteY254" fmla="*/ 11020927 h 15135727"/>
              <a:gd name="connsiteX255" fmla="*/ 2526632 w 8128084"/>
              <a:gd name="connsiteY255" fmla="*/ 11117179 h 15135727"/>
              <a:gd name="connsiteX256" fmla="*/ 2334127 w 8128084"/>
              <a:gd name="connsiteY256" fmla="*/ 10996864 h 15135727"/>
              <a:gd name="connsiteX257" fmla="*/ 2358190 w 8128084"/>
              <a:gd name="connsiteY257" fmla="*/ 10732169 h 15135727"/>
              <a:gd name="connsiteX258" fmla="*/ 2334127 w 8128084"/>
              <a:gd name="connsiteY258" fmla="*/ 10587790 h 15135727"/>
              <a:gd name="connsiteX259" fmla="*/ 2406316 w 8128084"/>
              <a:gd name="connsiteY259" fmla="*/ 10491537 h 15135727"/>
              <a:gd name="connsiteX260" fmla="*/ 2598821 w 8128084"/>
              <a:gd name="connsiteY260" fmla="*/ 10684042 h 15135727"/>
              <a:gd name="connsiteX261" fmla="*/ 2767264 w 8128084"/>
              <a:gd name="connsiteY261" fmla="*/ 10684042 h 15135727"/>
              <a:gd name="connsiteX262" fmla="*/ 2646948 w 8128084"/>
              <a:gd name="connsiteY262" fmla="*/ 10515600 h 15135727"/>
              <a:gd name="connsiteX263" fmla="*/ 2815390 w 8128084"/>
              <a:gd name="connsiteY263" fmla="*/ 10395285 h 15135727"/>
              <a:gd name="connsiteX264" fmla="*/ 3080085 w 8128084"/>
              <a:gd name="connsiteY264" fmla="*/ 10419348 h 15135727"/>
              <a:gd name="connsiteX265" fmla="*/ 3248527 w 8128084"/>
              <a:gd name="connsiteY265" fmla="*/ 10539664 h 15135727"/>
              <a:gd name="connsiteX266" fmla="*/ 3320716 w 8128084"/>
              <a:gd name="connsiteY266" fmla="*/ 10659979 h 15135727"/>
              <a:gd name="connsiteX267" fmla="*/ 3465095 w 8128084"/>
              <a:gd name="connsiteY267" fmla="*/ 10659979 h 15135727"/>
              <a:gd name="connsiteX268" fmla="*/ 3441032 w 8128084"/>
              <a:gd name="connsiteY268" fmla="*/ 10491537 h 15135727"/>
              <a:gd name="connsiteX269" fmla="*/ 3392906 w 8128084"/>
              <a:gd name="connsiteY269" fmla="*/ 10250906 h 15135727"/>
              <a:gd name="connsiteX270" fmla="*/ 3152274 w 8128084"/>
              <a:gd name="connsiteY270" fmla="*/ 10250906 h 15135727"/>
              <a:gd name="connsiteX271" fmla="*/ 3176337 w 8128084"/>
              <a:gd name="connsiteY271" fmla="*/ 10178716 h 15135727"/>
              <a:gd name="connsiteX272" fmla="*/ 3104148 w 8128084"/>
              <a:gd name="connsiteY272" fmla="*/ 10154653 h 15135727"/>
              <a:gd name="connsiteX273" fmla="*/ 3007895 w 8128084"/>
              <a:gd name="connsiteY273" fmla="*/ 9962148 h 15135727"/>
              <a:gd name="connsiteX274" fmla="*/ 3176337 w 8128084"/>
              <a:gd name="connsiteY274" fmla="*/ 9889958 h 15135727"/>
              <a:gd name="connsiteX275" fmla="*/ 2959769 w 8128084"/>
              <a:gd name="connsiteY275" fmla="*/ 9504948 h 15135727"/>
              <a:gd name="connsiteX276" fmla="*/ 2791327 w 8128084"/>
              <a:gd name="connsiteY276" fmla="*/ 9456821 h 15135727"/>
              <a:gd name="connsiteX277" fmla="*/ 2574758 w 8128084"/>
              <a:gd name="connsiteY277" fmla="*/ 9336506 h 15135727"/>
              <a:gd name="connsiteX278" fmla="*/ 2550695 w 8128084"/>
              <a:gd name="connsiteY278" fmla="*/ 9071811 h 15135727"/>
              <a:gd name="connsiteX279" fmla="*/ 2695074 w 8128084"/>
              <a:gd name="connsiteY279" fmla="*/ 8999621 h 15135727"/>
              <a:gd name="connsiteX280" fmla="*/ 2622885 w 8128084"/>
              <a:gd name="connsiteY280" fmla="*/ 8975558 h 15135727"/>
              <a:gd name="connsiteX281" fmla="*/ 2430379 w 8128084"/>
              <a:gd name="connsiteY281" fmla="*/ 8999621 h 15135727"/>
              <a:gd name="connsiteX282" fmla="*/ 2261937 w 8128084"/>
              <a:gd name="connsiteY282" fmla="*/ 9168064 h 15135727"/>
              <a:gd name="connsiteX283" fmla="*/ 2237874 w 8128084"/>
              <a:gd name="connsiteY283" fmla="*/ 8999621 h 15135727"/>
              <a:gd name="connsiteX284" fmla="*/ 2117558 w 8128084"/>
              <a:gd name="connsiteY284" fmla="*/ 8975558 h 15135727"/>
              <a:gd name="connsiteX285" fmla="*/ 2045369 w 8128084"/>
              <a:gd name="connsiteY285" fmla="*/ 8783053 h 15135727"/>
              <a:gd name="connsiteX286" fmla="*/ 1852864 w 8128084"/>
              <a:gd name="connsiteY286" fmla="*/ 8758990 h 15135727"/>
              <a:gd name="connsiteX287" fmla="*/ 1636295 w 8128084"/>
              <a:gd name="connsiteY287" fmla="*/ 8927432 h 15135727"/>
              <a:gd name="connsiteX288" fmla="*/ 1588169 w 8128084"/>
              <a:gd name="connsiteY288" fmla="*/ 9023685 h 15135727"/>
              <a:gd name="connsiteX289" fmla="*/ 1515979 w 8128084"/>
              <a:gd name="connsiteY289" fmla="*/ 8879306 h 15135727"/>
              <a:gd name="connsiteX290" fmla="*/ 1347537 w 8128084"/>
              <a:gd name="connsiteY290" fmla="*/ 8879306 h 15135727"/>
              <a:gd name="connsiteX291" fmla="*/ 1347537 w 8128084"/>
              <a:gd name="connsiteY291" fmla="*/ 8710864 h 15135727"/>
              <a:gd name="connsiteX292" fmla="*/ 1106906 w 8128084"/>
              <a:gd name="connsiteY292" fmla="*/ 8783053 h 15135727"/>
              <a:gd name="connsiteX293" fmla="*/ 890337 w 8128084"/>
              <a:gd name="connsiteY293" fmla="*/ 8686800 h 15135727"/>
              <a:gd name="connsiteX294" fmla="*/ 649706 w 8128084"/>
              <a:gd name="connsiteY294" fmla="*/ 8662737 h 15135727"/>
              <a:gd name="connsiteX295" fmla="*/ 385011 w 8128084"/>
              <a:gd name="connsiteY295" fmla="*/ 8566485 h 15135727"/>
              <a:gd name="connsiteX296" fmla="*/ 577516 w 8128084"/>
              <a:gd name="connsiteY296" fmla="*/ 8373979 h 15135727"/>
              <a:gd name="connsiteX297" fmla="*/ 794085 w 8128084"/>
              <a:gd name="connsiteY297" fmla="*/ 8301790 h 15135727"/>
              <a:gd name="connsiteX298" fmla="*/ 745958 w 8128084"/>
              <a:gd name="connsiteY298" fmla="*/ 8133348 h 15135727"/>
              <a:gd name="connsiteX299" fmla="*/ 818148 w 8128084"/>
              <a:gd name="connsiteY299" fmla="*/ 7820527 h 15135727"/>
              <a:gd name="connsiteX300" fmla="*/ 697832 w 8128084"/>
              <a:gd name="connsiteY300" fmla="*/ 7820527 h 15135727"/>
              <a:gd name="connsiteX301" fmla="*/ 625642 w 8128084"/>
              <a:gd name="connsiteY301" fmla="*/ 7916779 h 15135727"/>
              <a:gd name="connsiteX302" fmla="*/ 457200 w 8128084"/>
              <a:gd name="connsiteY302" fmla="*/ 7820527 h 15135727"/>
              <a:gd name="connsiteX303" fmla="*/ 529390 w 8128084"/>
              <a:gd name="connsiteY303" fmla="*/ 7700211 h 15135727"/>
              <a:gd name="connsiteX304" fmla="*/ 938464 w 8128084"/>
              <a:gd name="connsiteY304" fmla="*/ 7676148 h 15135727"/>
              <a:gd name="connsiteX305" fmla="*/ 1058779 w 8128084"/>
              <a:gd name="connsiteY305" fmla="*/ 7459579 h 15135727"/>
              <a:gd name="connsiteX306" fmla="*/ 1203158 w 8128084"/>
              <a:gd name="connsiteY306" fmla="*/ 7603958 h 15135727"/>
              <a:gd name="connsiteX307" fmla="*/ 1299411 w 8128084"/>
              <a:gd name="connsiteY307" fmla="*/ 7555832 h 15135727"/>
              <a:gd name="connsiteX308" fmla="*/ 1443790 w 8128084"/>
              <a:gd name="connsiteY308" fmla="*/ 7507706 h 15135727"/>
              <a:gd name="connsiteX309" fmla="*/ 1684421 w 8128084"/>
              <a:gd name="connsiteY309" fmla="*/ 7603958 h 15135727"/>
              <a:gd name="connsiteX310" fmla="*/ 1684421 w 8128084"/>
              <a:gd name="connsiteY310" fmla="*/ 7603958 h 15135727"/>
              <a:gd name="connsiteX311" fmla="*/ 1540042 w 8128084"/>
              <a:gd name="connsiteY311" fmla="*/ 7363327 h 15135727"/>
              <a:gd name="connsiteX312" fmla="*/ 1299411 w 8128084"/>
              <a:gd name="connsiteY312" fmla="*/ 7315200 h 15135727"/>
              <a:gd name="connsiteX313" fmla="*/ 1130969 w 8128084"/>
              <a:gd name="connsiteY313" fmla="*/ 7339264 h 15135727"/>
              <a:gd name="connsiteX314" fmla="*/ 1034716 w 8128084"/>
              <a:gd name="connsiteY314" fmla="*/ 7315200 h 15135727"/>
              <a:gd name="connsiteX315" fmla="*/ 1155032 w 8128084"/>
              <a:gd name="connsiteY315" fmla="*/ 7050506 h 15135727"/>
              <a:gd name="connsiteX316" fmla="*/ 1155032 w 8128084"/>
              <a:gd name="connsiteY316" fmla="*/ 6930190 h 15135727"/>
              <a:gd name="connsiteX317" fmla="*/ 1155032 w 8128084"/>
              <a:gd name="connsiteY317" fmla="*/ 6761748 h 15135727"/>
              <a:gd name="connsiteX318" fmla="*/ 1203158 w 8128084"/>
              <a:gd name="connsiteY318" fmla="*/ 6617369 h 15135727"/>
              <a:gd name="connsiteX319" fmla="*/ 1371600 w 8128084"/>
              <a:gd name="connsiteY319" fmla="*/ 6472990 h 15135727"/>
              <a:gd name="connsiteX320" fmla="*/ 1443790 w 8128084"/>
              <a:gd name="connsiteY320" fmla="*/ 6328611 h 15135727"/>
              <a:gd name="connsiteX321" fmla="*/ 1419727 w 8128084"/>
              <a:gd name="connsiteY321" fmla="*/ 6208295 h 15135727"/>
              <a:gd name="connsiteX322" fmla="*/ 1275348 w 8128084"/>
              <a:gd name="connsiteY322" fmla="*/ 6304548 h 15135727"/>
              <a:gd name="connsiteX323" fmla="*/ 1323474 w 8128084"/>
              <a:gd name="connsiteY323" fmla="*/ 6015790 h 15135727"/>
              <a:gd name="connsiteX324" fmla="*/ 1540042 w 8128084"/>
              <a:gd name="connsiteY324" fmla="*/ 5871411 h 15135727"/>
              <a:gd name="connsiteX325" fmla="*/ 1540042 w 8128084"/>
              <a:gd name="connsiteY325" fmla="*/ 5751095 h 15135727"/>
              <a:gd name="connsiteX326" fmla="*/ 1395664 w 8128084"/>
              <a:gd name="connsiteY326" fmla="*/ 5799221 h 15135727"/>
              <a:gd name="connsiteX327" fmla="*/ 1179095 w 8128084"/>
              <a:gd name="connsiteY327" fmla="*/ 5799221 h 15135727"/>
              <a:gd name="connsiteX328" fmla="*/ 890337 w 8128084"/>
              <a:gd name="connsiteY328" fmla="*/ 5775158 h 15135727"/>
              <a:gd name="connsiteX329" fmla="*/ 697832 w 8128084"/>
              <a:gd name="connsiteY329" fmla="*/ 5606716 h 15135727"/>
              <a:gd name="connsiteX330" fmla="*/ 577516 w 8128084"/>
              <a:gd name="connsiteY330" fmla="*/ 5582653 h 15135727"/>
              <a:gd name="connsiteX331" fmla="*/ 697832 w 8128084"/>
              <a:gd name="connsiteY331" fmla="*/ 5775158 h 15135727"/>
              <a:gd name="connsiteX332" fmla="*/ 409074 w 8128084"/>
              <a:gd name="connsiteY332" fmla="*/ 5799221 h 15135727"/>
              <a:gd name="connsiteX333" fmla="*/ 168442 w 8128084"/>
              <a:gd name="connsiteY333" fmla="*/ 5702969 h 15135727"/>
              <a:gd name="connsiteX334" fmla="*/ 264695 w 8128084"/>
              <a:gd name="connsiteY334" fmla="*/ 5558590 h 15135727"/>
              <a:gd name="connsiteX335" fmla="*/ 144379 w 8128084"/>
              <a:gd name="connsiteY335" fmla="*/ 5510464 h 15135727"/>
              <a:gd name="connsiteX336" fmla="*/ 0 w 8128084"/>
              <a:gd name="connsiteY336" fmla="*/ 5462337 h 15135727"/>
              <a:gd name="connsiteX337" fmla="*/ 96253 w 8128084"/>
              <a:gd name="connsiteY33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740442 w 8128084"/>
              <a:gd name="connsiteY139" fmla="*/ 71708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19537 w 8128084"/>
              <a:gd name="connsiteY147" fmla="*/ 907181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38900 w 8128084"/>
              <a:gd name="connsiteY150" fmla="*/ 97556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52577 w 8128084"/>
              <a:gd name="connsiteY149" fmla="*/ 9379953 h 15135727"/>
              <a:gd name="connsiteX150" fmla="*/ 6280485 w 8128084"/>
              <a:gd name="connsiteY150" fmla="*/ 9601200 h 15135727"/>
              <a:gd name="connsiteX151" fmla="*/ 6438900 w 8128084"/>
              <a:gd name="connsiteY151" fmla="*/ 9755606 h 15135727"/>
              <a:gd name="connsiteX152" fmla="*/ 6569242 w 8128084"/>
              <a:gd name="connsiteY152" fmla="*/ 10058400 h 15135727"/>
              <a:gd name="connsiteX153" fmla="*/ 6713621 w 8128084"/>
              <a:gd name="connsiteY153" fmla="*/ 10106527 h 15135727"/>
              <a:gd name="connsiteX154" fmla="*/ 6545179 w 8128084"/>
              <a:gd name="connsiteY154" fmla="*/ 10202779 h 15135727"/>
              <a:gd name="connsiteX155" fmla="*/ 6569242 w 8128084"/>
              <a:gd name="connsiteY155" fmla="*/ 10443411 h 15135727"/>
              <a:gd name="connsiteX156" fmla="*/ 6593306 w 8128084"/>
              <a:gd name="connsiteY156" fmla="*/ 10708106 h 15135727"/>
              <a:gd name="connsiteX157" fmla="*/ 6761748 w 8128084"/>
              <a:gd name="connsiteY157" fmla="*/ 10924674 h 15135727"/>
              <a:gd name="connsiteX158" fmla="*/ 6641432 w 8128084"/>
              <a:gd name="connsiteY158" fmla="*/ 11093116 h 15135727"/>
              <a:gd name="connsiteX159" fmla="*/ 6713621 w 8128084"/>
              <a:gd name="connsiteY159" fmla="*/ 11261558 h 15135727"/>
              <a:gd name="connsiteX160" fmla="*/ 6737685 w 8128084"/>
              <a:gd name="connsiteY160" fmla="*/ 11526253 h 15135727"/>
              <a:gd name="connsiteX161" fmla="*/ 6617369 w 8128084"/>
              <a:gd name="connsiteY161" fmla="*/ 11839074 h 15135727"/>
              <a:gd name="connsiteX162" fmla="*/ 6617369 w 8128084"/>
              <a:gd name="connsiteY162" fmla="*/ 12031579 h 15135727"/>
              <a:gd name="connsiteX163" fmla="*/ 6641432 w 8128084"/>
              <a:gd name="connsiteY163" fmla="*/ 12127832 h 15135727"/>
              <a:gd name="connsiteX164" fmla="*/ 6761748 w 8128084"/>
              <a:gd name="connsiteY164" fmla="*/ 12031579 h 15135727"/>
              <a:gd name="connsiteX165" fmla="*/ 6761748 w 8128084"/>
              <a:gd name="connsiteY165" fmla="*/ 12296274 h 15135727"/>
              <a:gd name="connsiteX166" fmla="*/ 6689558 w 8128084"/>
              <a:gd name="connsiteY166" fmla="*/ 12512842 h 15135727"/>
              <a:gd name="connsiteX167" fmla="*/ 6785811 w 8128084"/>
              <a:gd name="connsiteY167" fmla="*/ 12777537 h 15135727"/>
              <a:gd name="connsiteX168" fmla="*/ 6569242 w 8128084"/>
              <a:gd name="connsiteY168" fmla="*/ 12873790 h 15135727"/>
              <a:gd name="connsiteX169" fmla="*/ 6545179 w 8128084"/>
              <a:gd name="connsiteY169" fmla="*/ 13090358 h 15135727"/>
              <a:gd name="connsiteX170" fmla="*/ 6448927 w 8128084"/>
              <a:gd name="connsiteY170" fmla="*/ 13355053 h 15135727"/>
              <a:gd name="connsiteX171" fmla="*/ 6256421 w 8128084"/>
              <a:gd name="connsiteY171" fmla="*/ 13571621 h 15135727"/>
              <a:gd name="connsiteX172" fmla="*/ 6087979 w 8128084"/>
              <a:gd name="connsiteY172" fmla="*/ 13667874 h 15135727"/>
              <a:gd name="connsiteX173" fmla="*/ 5943600 w 8128084"/>
              <a:gd name="connsiteY173" fmla="*/ 13716000 h 15135727"/>
              <a:gd name="connsiteX174" fmla="*/ 5702969 w 8128084"/>
              <a:gd name="connsiteY174" fmla="*/ 13667874 h 15135727"/>
              <a:gd name="connsiteX175" fmla="*/ 5582653 w 8128084"/>
              <a:gd name="connsiteY175" fmla="*/ 13691937 h 15135727"/>
              <a:gd name="connsiteX176" fmla="*/ 5727032 w 8128084"/>
              <a:gd name="connsiteY176" fmla="*/ 13836316 h 15135727"/>
              <a:gd name="connsiteX177" fmla="*/ 5582653 w 8128084"/>
              <a:gd name="connsiteY177" fmla="*/ 14052885 h 15135727"/>
              <a:gd name="connsiteX178" fmla="*/ 5462337 w 8128084"/>
              <a:gd name="connsiteY178" fmla="*/ 14149137 h 15135727"/>
              <a:gd name="connsiteX179" fmla="*/ 5342021 w 8128084"/>
              <a:gd name="connsiteY179" fmla="*/ 14004758 h 15135727"/>
              <a:gd name="connsiteX180" fmla="*/ 5245769 w 8128084"/>
              <a:gd name="connsiteY180" fmla="*/ 14004758 h 15135727"/>
              <a:gd name="connsiteX181" fmla="*/ 5245769 w 8128084"/>
              <a:gd name="connsiteY181" fmla="*/ 13956632 h 15135727"/>
              <a:gd name="connsiteX182" fmla="*/ 5101390 w 8128084"/>
              <a:gd name="connsiteY182" fmla="*/ 13956632 h 15135727"/>
              <a:gd name="connsiteX183" fmla="*/ 4981074 w 8128084"/>
              <a:gd name="connsiteY183" fmla="*/ 13860379 h 15135727"/>
              <a:gd name="connsiteX184" fmla="*/ 4740442 w 8128084"/>
              <a:gd name="connsiteY184" fmla="*/ 13908506 h 15135727"/>
              <a:gd name="connsiteX185" fmla="*/ 4475748 w 8128084"/>
              <a:gd name="connsiteY185" fmla="*/ 13956632 h 15135727"/>
              <a:gd name="connsiteX186" fmla="*/ 4379495 w 8128084"/>
              <a:gd name="connsiteY186" fmla="*/ 14028821 h 15135727"/>
              <a:gd name="connsiteX187" fmla="*/ 4403558 w 8128084"/>
              <a:gd name="connsiteY187" fmla="*/ 14197264 h 15135727"/>
              <a:gd name="connsiteX188" fmla="*/ 4572000 w 8128084"/>
              <a:gd name="connsiteY188" fmla="*/ 14149137 h 15135727"/>
              <a:gd name="connsiteX189" fmla="*/ 4523874 w 8128084"/>
              <a:gd name="connsiteY189" fmla="*/ 14558211 h 15135727"/>
              <a:gd name="connsiteX190" fmla="*/ 4403558 w 8128084"/>
              <a:gd name="connsiteY190" fmla="*/ 14437895 h 15135727"/>
              <a:gd name="connsiteX191" fmla="*/ 4403558 w 8128084"/>
              <a:gd name="connsiteY191" fmla="*/ 14437895 h 15135727"/>
              <a:gd name="connsiteX192" fmla="*/ 4283242 w 8128084"/>
              <a:gd name="connsiteY192" fmla="*/ 14245390 h 15135727"/>
              <a:gd name="connsiteX193" fmla="*/ 4235116 w 8128084"/>
              <a:gd name="connsiteY193" fmla="*/ 14341642 h 15135727"/>
              <a:gd name="connsiteX194" fmla="*/ 4162927 w 8128084"/>
              <a:gd name="connsiteY194" fmla="*/ 14389769 h 15135727"/>
              <a:gd name="connsiteX195" fmla="*/ 4162927 w 8128084"/>
              <a:gd name="connsiteY195" fmla="*/ 14389769 h 15135727"/>
              <a:gd name="connsiteX196" fmla="*/ 3922295 w 8128084"/>
              <a:gd name="connsiteY196" fmla="*/ 14245390 h 15135727"/>
              <a:gd name="connsiteX197" fmla="*/ 3801979 w 8128084"/>
              <a:gd name="connsiteY197" fmla="*/ 14293516 h 15135727"/>
              <a:gd name="connsiteX198" fmla="*/ 3681664 w 8128084"/>
              <a:gd name="connsiteY198" fmla="*/ 14389769 h 15135727"/>
              <a:gd name="connsiteX199" fmla="*/ 3657600 w 8128084"/>
              <a:gd name="connsiteY199" fmla="*/ 14654464 h 15135727"/>
              <a:gd name="connsiteX200" fmla="*/ 3513221 w 8128084"/>
              <a:gd name="connsiteY200" fmla="*/ 14726653 h 15135727"/>
              <a:gd name="connsiteX201" fmla="*/ 3513221 w 8128084"/>
              <a:gd name="connsiteY201" fmla="*/ 14871032 h 15135727"/>
              <a:gd name="connsiteX202" fmla="*/ 3633537 w 8128084"/>
              <a:gd name="connsiteY202" fmla="*/ 14967285 h 15135727"/>
              <a:gd name="connsiteX203" fmla="*/ 3609474 w 8128084"/>
              <a:gd name="connsiteY203" fmla="*/ 15087600 h 15135727"/>
              <a:gd name="connsiteX204" fmla="*/ 3441032 w 8128084"/>
              <a:gd name="connsiteY204" fmla="*/ 15039474 h 15135727"/>
              <a:gd name="connsiteX205" fmla="*/ 3272590 w 8128084"/>
              <a:gd name="connsiteY205" fmla="*/ 15063537 h 15135727"/>
              <a:gd name="connsiteX206" fmla="*/ 3248527 w 8128084"/>
              <a:gd name="connsiteY206" fmla="*/ 14895095 h 15135727"/>
              <a:gd name="connsiteX207" fmla="*/ 3128211 w 8128084"/>
              <a:gd name="connsiteY207" fmla="*/ 14919158 h 15135727"/>
              <a:gd name="connsiteX208" fmla="*/ 2959769 w 8128084"/>
              <a:gd name="connsiteY208" fmla="*/ 15135727 h 15135727"/>
              <a:gd name="connsiteX209" fmla="*/ 2935706 w 8128084"/>
              <a:gd name="connsiteY209" fmla="*/ 14895095 h 15135727"/>
              <a:gd name="connsiteX210" fmla="*/ 2791327 w 8128084"/>
              <a:gd name="connsiteY210" fmla="*/ 14943221 h 15135727"/>
              <a:gd name="connsiteX211" fmla="*/ 2671011 w 8128084"/>
              <a:gd name="connsiteY211" fmla="*/ 15039474 h 15135727"/>
              <a:gd name="connsiteX212" fmla="*/ 2430379 w 8128084"/>
              <a:gd name="connsiteY212" fmla="*/ 15087600 h 15135727"/>
              <a:gd name="connsiteX213" fmla="*/ 2237874 w 8128084"/>
              <a:gd name="connsiteY213" fmla="*/ 15039474 h 15135727"/>
              <a:gd name="connsiteX214" fmla="*/ 2622885 w 8128084"/>
              <a:gd name="connsiteY214" fmla="*/ 14846969 h 15135727"/>
              <a:gd name="connsiteX215" fmla="*/ 2887579 w 8128084"/>
              <a:gd name="connsiteY215" fmla="*/ 14774779 h 15135727"/>
              <a:gd name="connsiteX216" fmla="*/ 2839453 w 8128084"/>
              <a:gd name="connsiteY216" fmla="*/ 14582274 h 15135727"/>
              <a:gd name="connsiteX217" fmla="*/ 2935706 w 8128084"/>
              <a:gd name="connsiteY217" fmla="*/ 14510085 h 15135727"/>
              <a:gd name="connsiteX218" fmla="*/ 2935706 w 8128084"/>
              <a:gd name="connsiteY218" fmla="*/ 14510085 h 15135727"/>
              <a:gd name="connsiteX219" fmla="*/ 3080085 w 8128084"/>
              <a:gd name="connsiteY219" fmla="*/ 14413832 h 15135727"/>
              <a:gd name="connsiteX220" fmla="*/ 3152274 w 8128084"/>
              <a:gd name="connsiteY220" fmla="*/ 14341642 h 15135727"/>
              <a:gd name="connsiteX221" fmla="*/ 3080085 w 8128084"/>
              <a:gd name="connsiteY221" fmla="*/ 14269453 h 15135727"/>
              <a:gd name="connsiteX222" fmla="*/ 3152274 w 8128084"/>
              <a:gd name="connsiteY222" fmla="*/ 14197264 h 15135727"/>
              <a:gd name="connsiteX223" fmla="*/ 3152274 w 8128084"/>
              <a:gd name="connsiteY223" fmla="*/ 14052885 h 15135727"/>
              <a:gd name="connsiteX224" fmla="*/ 3080085 w 8128084"/>
              <a:gd name="connsiteY224" fmla="*/ 13980695 h 15135727"/>
              <a:gd name="connsiteX225" fmla="*/ 3056021 w 8128084"/>
              <a:gd name="connsiteY225" fmla="*/ 14076948 h 15135727"/>
              <a:gd name="connsiteX226" fmla="*/ 2935706 w 8128084"/>
              <a:gd name="connsiteY226" fmla="*/ 14076948 h 15135727"/>
              <a:gd name="connsiteX227" fmla="*/ 2863516 w 8128084"/>
              <a:gd name="connsiteY227" fmla="*/ 14125074 h 15135727"/>
              <a:gd name="connsiteX228" fmla="*/ 2719137 w 8128084"/>
              <a:gd name="connsiteY228" fmla="*/ 14197264 h 15135727"/>
              <a:gd name="connsiteX229" fmla="*/ 2646948 w 8128084"/>
              <a:gd name="connsiteY229" fmla="*/ 14197264 h 15135727"/>
              <a:gd name="connsiteX230" fmla="*/ 2598821 w 8128084"/>
              <a:gd name="connsiteY230" fmla="*/ 14125074 h 15135727"/>
              <a:gd name="connsiteX231" fmla="*/ 2430379 w 8128084"/>
              <a:gd name="connsiteY231" fmla="*/ 13836316 h 15135727"/>
              <a:gd name="connsiteX232" fmla="*/ 2646948 w 8128084"/>
              <a:gd name="connsiteY232" fmla="*/ 13812253 h 15135727"/>
              <a:gd name="connsiteX233" fmla="*/ 2502569 w 8128084"/>
              <a:gd name="connsiteY233" fmla="*/ 13475369 h 15135727"/>
              <a:gd name="connsiteX234" fmla="*/ 2550695 w 8128084"/>
              <a:gd name="connsiteY234" fmla="*/ 13186611 h 15135727"/>
              <a:gd name="connsiteX235" fmla="*/ 2719137 w 8128084"/>
              <a:gd name="connsiteY235" fmla="*/ 13042232 h 15135727"/>
              <a:gd name="connsiteX236" fmla="*/ 2791327 w 8128084"/>
              <a:gd name="connsiteY236" fmla="*/ 12945979 h 15135727"/>
              <a:gd name="connsiteX237" fmla="*/ 3031958 w 8128084"/>
              <a:gd name="connsiteY237" fmla="*/ 13090358 h 15135727"/>
              <a:gd name="connsiteX238" fmla="*/ 3056021 w 8128084"/>
              <a:gd name="connsiteY238" fmla="*/ 12753474 h 15135727"/>
              <a:gd name="connsiteX239" fmla="*/ 2887579 w 8128084"/>
              <a:gd name="connsiteY239" fmla="*/ 12777537 h 15135727"/>
              <a:gd name="connsiteX240" fmla="*/ 2815390 w 8128084"/>
              <a:gd name="connsiteY240" fmla="*/ 12777537 h 15135727"/>
              <a:gd name="connsiteX241" fmla="*/ 3176337 w 8128084"/>
              <a:gd name="connsiteY241" fmla="*/ 12368464 h 15135727"/>
              <a:gd name="connsiteX242" fmla="*/ 3104148 w 8128084"/>
              <a:gd name="connsiteY242" fmla="*/ 12320337 h 15135727"/>
              <a:gd name="connsiteX243" fmla="*/ 3104148 w 8128084"/>
              <a:gd name="connsiteY243" fmla="*/ 12320337 h 15135727"/>
              <a:gd name="connsiteX244" fmla="*/ 3007895 w 8128084"/>
              <a:gd name="connsiteY244" fmla="*/ 12079706 h 15135727"/>
              <a:gd name="connsiteX245" fmla="*/ 2911642 w 8128084"/>
              <a:gd name="connsiteY245" fmla="*/ 11935327 h 15135727"/>
              <a:gd name="connsiteX246" fmla="*/ 2863516 w 8128084"/>
              <a:gd name="connsiteY246" fmla="*/ 11694695 h 15135727"/>
              <a:gd name="connsiteX247" fmla="*/ 2911642 w 8128084"/>
              <a:gd name="connsiteY247" fmla="*/ 11454064 h 15135727"/>
              <a:gd name="connsiteX248" fmla="*/ 3056021 w 8128084"/>
              <a:gd name="connsiteY248" fmla="*/ 11454064 h 15135727"/>
              <a:gd name="connsiteX249" fmla="*/ 2983832 w 8128084"/>
              <a:gd name="connsiteY249" fmla="*/ 11381874 h 15135727"/>
              <a:gd name="connsiteX250" fmla="*/ 3031958 w 8128084"/>
              <a:gd name="connsiteY250" fmla="*/ 11285621 h 15135727"/>
              <a:gd name="connsiteX251" fmla="*/ 3007895 w 8128084"/>
              <a:gd name="connsiteY251" fmla="*/ 11189369 h 15135727"/>
              <a:gd name="connsiteX252" fmla="*/ 2887579 w 8128084"/>
              <a:gd name="connsiteY252" fmla="*/ 11141242 h 15135727"/>
              <a:gd name="connsiteX253" fmla="*/ 2887579 w 8128084"/>
              <a:gd name="connsiteY253" fmla="*/ 10972800 h 15135727"/>
              <a:gd name="connsiteX254" fmla="*/ 2887579 w 8128084"/>
              <a:gd name="connsiteY254" fmla="*/ 10924674 h 15135727"/>
              <a:gd name="connsiteX255" fmla="*/ 2767264 w 8128084"/>
              <a:gd name="connsiteY255" fmla="*/ 11020927 h 15135727"/>
              <a:gd name="connsiteX256" fmla="*/ 2743200 w 8128084"/>
              <a:gd name="connsiteY256" fmla="*/ 10924674 h 15135727"/>
              <a:gd name="connsiteX257" fmla="*/ 2550695 w 8128084"/>
              <a:gd name="connsiteY257" fmla="*/ 11020927 h 15135727"/>
              <a:gd name="connsiteX258" fmla="*/ 2526632 w 8128084"/>
              <a:gd name="connsiteY258" fmla="*/ 11117179 h 15135727"/>
              <a:gd name="connsiteX259" fmla="*/ 2334127 w 8128084"/>
              <a:gd name="connsiteY259" fmla="*/ 10996864 h 15135727"/>
              <a:gd name="connsiteX260" fmla="*/ 2358190 w 8128084"/>
              <a:gd name="connsiteY260" fmla="*/ 10732169 h 15135727"/>
              <a:gd name="connsiteX261" fmla="*/ 2334127 w 8128084"/>
              <a:gd name="connsiteY261" fmla="*/ 10587790 h 15135727"/>
              <a:gd name="connsiteX262" fmla="*/ 2406316 w 8128084"/>
              <a:gd name="connsiteY262" fmla="*/ 10491537 h 15135727"/>
              <a:gd name="connsiteX263" fmla="*/ 2598821 w 8128084"/>
              <a:gd name="connsiteY263" fmla="*/ 10684042 h 15135727"/>
              <a:gd name="connsiteX264" fmla="*/ 2767264 w 8128084"/>
              <a:gd name="connsiteY264" fmla="*/ 10684042 h 15135727"/>
              <a:gd name="connsiteX265" fmla="*/ 2646948 w 8128084"/>
              <a:gd name="connsiteY265" fmla="*/ 10515600 h 15135727"/>
              <a:gd name="connsiteX266" fmla="*/ 2815390 w 8128084"/>
              <a:gd name="connsiteY266" fmla="*/ 10395285 h 15135727"/>
              <a:gd name="connsiteX267" fmla="*/ 3080085 w 8128084"/>
              <a:gd name="connsiteY267" fmla="*/ 10419348 h 15135727"/>
              <a:gd name="connsiteX268" fmla="*/ 3248527 w 8128084"/>
              <a:gd name="connsiteY268" fmla="*/ 10539664 h 15135727"/>
              <a:gd name="connsiteX269" fmla="*/ 3320716 w 8128084"/>
              <a:gd name="connsiteY269" fmla="*/ 10659979 h 15135727"/>
              <a:gd name="connsiteX270" fmla="*/ 3465095 w 8128084"/>
              <a:gd name="connsiteY270" fmla="*/ 10659979 h 15135727"/>
              <a:gd name="connsiteX271" fmla="*/ 3441032 w 8128084"/>
              <a:gd name="connsiteY271" fmla="*/ 10491537 h 15135727"/>
              <a:gd name="connsiteX272" fmla="*/ 3392906 w 8128084"/>
              <a:gd name="connsiteY272" fmla="*/ 10250906 h 15135727"/>
              <a:gd name="connsiteX273" fmla="*/ 3152274 w 8128084"/>
              <a:gd name="connsiteY273" fmla="*/ 10250906 h 15135727"/>
              <a:gd name="connsiteX274" fmla="*/ 3176337 w 8128084"/>
              <a:gd name="connsiteY274" fmla="*/ 10178716 h 15135727"/>
              <a:gd name="connsiteX275" fmla="*/ 3104148 w 8128084"/>
              <a:gd name="connsiteY275" fmla="*/ 10154653 h 15135727"/>
              <a:gd name="connsiteX276" fmla="*/ 3007895 w 8128084"/>
              <a:gd name="connsiteY276" fmla="*/ 9962148 h 15135727"/>
              <a:gd name="connsiteX277" fmla="*/ 3176337 w 8128084"/>
              <a:gd name="connsiteY277" fmla="*/ 9889958 h 15135727"/>
              <a:gd name="connsiteX278" fmla="*/ 2959769 w 8128084"/>
              <a:gd name="connsiteY278" fmla="*/ 9504948 h 15135727"/>
              <a:gd name="connsiteX279" fmla="*/ 2791327 w 8128084"/>
              <a:gd name="connsiteY279" fmla="*/ 9456821 h 15135727"/>
              <a:gd name="connsiteX280" fmla="*/ 2574758 w 8128084"/>
              <a:gd name="connsiteY280" fmla="*/ 9336506 h 15135727"/>
              <a:gd name="connsiteX281" fmla="*/ 2550695 w 8128084"/>
              <a:gd name="connsiteY281" fmla="*/ 9071811 h 15135727"/>
              <a:gd name="connsiteX282" fmla="*/ 2695074 w 8128084"/>
              <a:gd name="connsiteY282" fmla="*/ 8999621 h 15135727"/>
              <a:gd name="connsiteX283" fmla="*/ 2622885 w 8128084"/>
              <a:gd name="connsiteY283" fmla="*/ 8975558 h 15135727"/>
              <a:gd name="connsiteX284" fmla="*/ 2430379 w 8128084"/>
              <a:gd name="connsiteY284" fmla="*/ 8999621 h 15135727"/>
              <a:gd name="connsiteX285" fmla="*/ 2261937 w 8128084"/>
              <a:gd name="connsiteY285" fmla="*/ 9168064 h 15135727"/>
              <a:gd name="connsiteX286" fmla="*/ 2237874 w 8128084"/>
              <a:gd name="connsiteY286" fmla="*/ 8999621 h 15135727"/>
              <a:gd name="connsiteX287" fmla="*/ 2117558 w 8128084"/>
              <a:gd name="connsiteY287" fmla="*/ 8975558 h 15135727"/>
              <a:gd name="connsiteX288" fmla="*/ 2045369 w 8128084"/>
              <a:gd name="connsiteY288" fmla="*/ 8783053 h 15135727"/>
              <a:gd name="connsiteX289" fmla="*/ 1852864 w 8128084"/>
              <a:gd name="connsiteY289" fmla="*/ 8758990 h 15135727"/>
              <a:gd name="connsiteX290" fmla="*/ 1636295 w 8128084"/>
              <a:gd name="connsiteY290" fmla="*/ 8927432 h 15135727"/>
              <a:gd name="connsiteX291" fmla="*/ 1588169 w 8128084"/>
              <a:gd name="connsiteY291" fmla="*/ 9023685 h 15135727"/>
              <a:gd name="connsiteX292" fmla="*/ 1515979 w 8128084"/>
              <a:gd name="connsiteY292" fmla="*/ 8879306 h 15135727"/>
              <a:gd name="connsiteX293" fmla="*/ 1347537 w 8128084"/>
              <a:gd name="connsiteY293" fmla="*/ 8879306 h 15135727"/>
              <a:gd name="connsiteX294" fmla="*/ 1347537 w 8128084"/>
              <a:gd name="connsiteY294" fmla="*/ 8710864 h 15135727"/>
              <a:gd name="connsiteX295" fmla="*/ 1106906 w 8128084"/>
              <a:gd name="connsiteY295" fmla="*/ 8783053 h 15135727"/>
              <a:gd name="connsiteX296" fmla="*/ 890337 w 8128084"/>
              <a:gd name="connsiteY296" fmla="*/ 8686800 h 15135727"/>
              <a:gd name="connsiteX297" fmla="*/ 649706 w 8128084"/>
              <a:gd name="connsiteY297" fmla="*/ 8662737 h 15135727"/>
              <a:gd name="connsiteX298" fmla="*/ 385011 w 8128084"/>
              <a:gd name="connsiteY298" fmla="*/ 8566485 h 15135727"/>
              <a:gd name="connsiteX299" fmla="*/ 577516 w 8128084"/>
              <a:gd name="connsiteY299" fmla="*/ 8373979 h 15135727"/>
              <a:gd name="connsiteX300" fmla="*/ 794085 w 8128084"/>
              <a:gd name="connsiteY300" fmla="*/ 8301790 h 15135727"/>
              <a:gd name="connsiteX301" fmla="*/ 745958 w 8128084"/>
              <a:gd name="connsiteY301" fmla="*/ 8133348 h 15135727"/>
              <a:gd name="connsiteX302" fmla="*/ 818148 w 8128084"/>
              <a:gd name="connsiteY302" fmla="*/ 7820527 h 15135727"/>
              <a:gd name="connsiteX303" fmla="*/ 697832 w 8128084"/>
              <a:gd name="connsiteY303" fmla="*/ 7820527 h 15135727"/>
              <a:gd name="connsiteX304" fmla="*/ 625642 w 8128084"/>
              <a:gd name="connsiteY304" fmla="*/ 7916779 h 15135727"/>
              <a:gd name="connsiteX305" fmla="*/ 457200 w 8128084"/>
              <a:gd name="connsiteY305" fmla="*/ 7820527 h 15135727"/>
              <a:gd name="connsiteX306" fmla="*/ 529390 w 8128084"/>
              <a:gd name="connsiteY306" fmla="*/ 7700211 h 15135727"/>
              <a:gd name="connsiteX307" fmla="*/ 938464 w 8128084"/>
              <a:gd name="connsiteY307" fmla="*/ 7676148 h 15135727"/>
              <a:gd name="connsiteX308" fmla="*/ 1058779 w 8128084"/>
              <a:gd name="connsiteY308" fmla="*/ 7459579 h 15135727"/>
              <a:gd name="connsiteX309" fmla="*/ 1203158 w 8128084"/>
              <a:gd name="connsiteY309" fmla="*/ 7603958 h 15135727"/>
              <a:gd name="connsiteX310" fmla="*/ 1299411 w 8128084"/>
              <a:gd name="connsiteY310" fmla="*/ 7555832 h 15135727"/>
              <a:gd name="connsiteX311" fmla="*/ 1443790 w 8128084"/>
              <a:gd name="connsiteY311" fmla="*/ 7507706 h 15135727"/>
              <a:gd name="connsiteX312" fmla="*/ 1684421 w 8128084"/>
              <a:gd name="connsiteY312" fmla="*/ 7603958 h 15135727"/>
              <a:gd name="connsiteX313" fmla="*/ 1684421 w 8128084"/>
              <a:gd name="connsiteY313" fmla="*/ 7603958 h 15135727"/>
              <a:gd name="connsiteX314" fmla="*/ 1540042 w 8128084"/>
              <a:gd name="connsiteY314" fmla="*/ 7363327 h 15135727"/>
              <a:gd name="connsiteX315" fmla="*/ 1299411 w 8128084"/>
              <a:gd name="connsiteY315" fmla="*/ 7315200 h 15135727"/>
              <a:gd name="connsiteX316" fmla="*/ 1130969 w 8128084"/>
              <a:gd name="connsiteY316" fmla="*/ 7339264 h 15135727"/>
              <a:gd name="connsiteX317" fmla="*/ 1034716 w 8128084"/>
              <a:gd name="connsiteY317" fmla="*/ 7315200 h 15135727"/>
              <a:gd name="connsiteX318" fmla="*/ 1155032 w 8128084"/>
              <a:gd name="connsiteY318" fmla="*/ 7050506 h 15135727"/>
              <a:gd name="connsiteX319" fmla="*/ 1155032 w 8128084"/>
              <a:gd name="connsiteY319" fmla="*/ 6930190 h 15135727"/>
              <a:gd name="connsiteX320" fmla="*/ 1155032 w 8128084"/>
              <a:gd name="connsiteY320" fmla="*/ 6761748 h 15135727"/>
              <a:gd name="connsiteX321" fmla="*/ 1203158 w 8128084"/>
              <a:gd name="connsiteY321" fmla="*/ 6617369 h 15135727"/>
              <a:gd name="connsiteX322" fmla="*/ 1371600 w 8128084"/>
              <a:gd name="connsiteY322" fmla="*/ 6472990 h 15135727"/>
              <a:gd name="connsiteX323" fmla="*/ 1443790 w 8128084"/>
              <a:gd name="connsiteY323" fmla="*/ 6328611 h 15135727"/>
              <a:gd name="connsiteX324" fmla="*/ 1419727 w 8128084"/>
              <a:gd name="connsiteY324" fmla="*/ 6208295 h 15135727"/>
              <a:gd name="connsiteX325" fmla="*/ 1275348 w 8128084"/>
              <a:gd name="connsiteY325" fmla="*/ 6304548 h 15135727"/>
              <a:gd name="connsiteX326" fmla="*/ 1323474 w 8128084"/>
              <a:gd name="connsiteY326" fmla="*/ 6015790 h 15135727"/>
              <a:gd name="connsiteX327" fmla="*/ 1540042 w 8128084"/>
              <a:gd name="connsiteY327" fmla="*/ 5871411 h 15135727"/>
              <a:gd name="connsiteX328" fmla="*/ 1540042 w 8128084"/>
              <a:gd name="connsiteY328" fmla="*/ 5751095 h 15135727"/>
              <a:gd name="connsiteX329" fmla="*/ 1395664 w 8128084"/>
              <a:gd name="connsiteY329" fmla="*/ 5799221 h 15135727"/>
              <a:gd name="connsiteX330" fmla="*/ 1179095 w 8128084"/>
              <a:gd name="connsiteY330" fmla="*/ 5799221 h 15135727"/>
              <a:gd name="connsiteX331" fmla="*/ 890337 w 8128084"/>
              <a:gd name="connsiteY331" fmla="*/ 5775158 h 15135727"/>
              <a:gd name="connsiteX332" fmla="*/ 697832 w 8128084"/>
              <a:gd name="connsiteY332" fmla="*/ 5606716 h 15135727"/>
              <a:gd name="connsiteX333" fmla="*/ 577516 w 8128084"/>
              <a:gd name="connsiteY333" fmla="*/ 5582653 h 15135727"/>
              <a:gd name="connsiteX334" fmla="*/ 697832 w 8128084"/>
              <a:gd name="connsiteY334" fmla="*/ 5775158 h 15135727"/>
              <a:gd name="connsiteX335" fmla="*/ 409074 w 8128084"/>
              <a:gd name="connsiteY335" fmla="*/ 5799221 h 15135727"/>
              <a:gd name="connsiteX336" fmla="*/ 168442 w 8128084"/>
              <a:gd name="connsiteY336" fmla="*/ 5702969 h 15135727"/>
              <a:gd name="connsiteX337" fmla="*/ 264695 w 8128084"/>
              <a:gd name="connsiteY337" fmla="*/ 5558590 h 15135727"/>
              <a:gd name="connsiteX338" fmla="*/ 144379 w 8128084"/>
              <a:gd name="connsiteY338" fmla="*/ 5510464 h 15135727"/>
              <a:gd name="connsiteX339" fmla="*/ 0 w 8128084"/>
              <a:gd name="connsiteY339" fmla="*/ 5462337 h 15135727"/>
              <a:gd name="connsiteX340" fmla="*/ 96253 w 8128084"/>
              <a:gd name="connsiteY34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081127 w 8128084"/>
              <a:gd name="connsiteY148" fmla="*/ 9125953 h 15135727"/>
              <a:gd name="connsiteX149" fmla="*/ 6160169 w 8128084"/>
              <a:gd name="connsiteY149" fmla="*/ 9336506 h 15135727"/>
              <a:gd name="connsiteX150" fmla="*/ 6252577 w 8128084"/>
              <a:gd name="connsiteY150" fmla="*/ 9379953 h 15135727"/>
              <a:gd name="connsiteX151" fmla="*/ 6280485 w 8128084"/>
              <a:gd name="connsiteY151" fmla="*/ 9601200 h 15135727"/>
              <a:gd name="connsiteX152" fmla="*/ 6438900 w 8128084"/>
              <a:gd name="connsiteY152" fmla="*/ 9755606 h 15135727"/>
              <a:gd name="connsiteX153" fmla="*/ 6569242 w 8128084"/>
              <a:gd name="connsiteY153" fmla="*/ 10058400 h 15135727"/>
              <a:gd name="connsiteX154" fmla="*/ 6713621 w 8128084"/>
              <a:gd name="connsiteY154" fmla="*/ 10106527 h 15135727"/>
              <a:gd name="connsiteX155" fmla="*/ 6545179 w 8128084"/>
              <a:gd name="connsiteY155" fmla="*/ 10202779 h 15135727"/>
              <a:gd name="connsiteX156" fmla="*/ 6569242 w 8128084"/>
              <a:gd name="connsiteY156" fmla="*/ 10443411 h 15135727"/>
              <a:gd name="connsiteX157" fmla="*/ 6593306 w 8128084"/>
              <a:gd name="connsiteY157" fmla="*/ 10708106 h 15135727"/>
              <a:gd name="connsiteX158" fmla="*/ 6761748 w 8128084"/>
              <a:gd name="connsiteY158" fmla="*/ 10924674 h 15135727"/>
              <a:gd name="connsiteX159" fmla="*/ 6641432 w 8128084"/>
              <a:gd name="connsiteY159" fmla="*/ 11093116 h 15135727"/>
              <a:gd name="connsiteX160" fmla="*/ 6713621 w 8128084"/>
              <a:gd name="connsiteY160" fmla="*/ 11261558 h 15135727"/>
              <a:gd name="connsiteX161" fmla="*/ 6737685 w 8128084"/>
              <a:gd name="connsiteY161" fmla="*/ 11526253 h 15135727"/>
              <a:gd name="connsiteX162" fmla="*/ 6617369 w 8128084"/>
              <a:gd name="connsiteY162" fmla="*/ 11839074 h 15135727"/>
              <a:gd name="connsiteX163" fmla="*/ 6617369 w 8128084"/>
              <a:gd name="connsiteY163" fmla="*/ 12031579 h 15135727"/>
              <a:gd name="connsiteX164" fmla="*/ 6641432 w 8128084"/>
              <a:gd name="connsiteY164" fmla="*/ 12127832 h 15135727"/>
              <a:gd name="connsiteX165" fmla="*/ 6761748 w 8128084"/>
              <a:gd name="connsiteY165" fmla="*/ 12031579 h 15135727"/>
              <a:gd name="connsiteX166" fmla="*/ 6761748 w 8128084"/>
              <a:gd name="connsiteY166" fmla="*/ 12296274 h 15135727"/>
              <a:gd name="connsiteX167" fmla="*/ 6689558 w 8128084"/>
              <a:gd name="connsiteY167" fmla="*/ 12512842 h 15135727"/>
              <a:gd name="connsiteX168" fmla="*/ 6785811 w 8128084"/>
              <a:gd name="connsiteY168" fmla="*/ 12777537 h 15135727"/>
              <a:gd name="connsiteX169" fmla="*/ 6569242 w 8128084"/>
              <a:gd name="connsiteY169" fmla="*/ 12873790 h 15135727"/>
              <a:gd name="connsiteX170" fmla="*/ 6545179 w 8128084"/>
              <a:gd name="connsiteY170" fmla="*/ 13090358 h 15135727"/>
              <a:gd name="connsiteX171" fmla="*/ 6448927 w 8128084"/>
              <a:gd name="connsiteY171" fmla="*/ 13355053 h 15135727"/>
              <a:gd name="connsiteX172" fmla="*/ 6256421 w 8128084"/>
              <a:gd name="connsiteY172" fmla="*/ 13571621 h 15135727"/>
              <a:gd name="connsiteX173" fmla="*/ 6087979 w 8128084"/>
              <a:gd name="connsiteY173" fmla="*/ 13667874 h 15135727"/>
              <a:gd name="connsiteX174" fmla="*/ 5943600 w 8128084"/>
              <a:gd name="connsiteY174" fmla="*/ 13716000 h 15135727"/>
              <a:gd name="connsiteX175" fmla="*/ 5702969 w 8128084"/>
              <a:gd name="connsiteY175" fmla="*/ 13667874 h 15135727"/>
              <a:gd name="connsiteX176" fmla="*/ 5582653 w 8128084"/>
              <a:gd name="connsiteY176" fmla="*/ 13691937 h 15135727"/>
              <a:gd name="connsiteX177" fmla="*/ 5727032 w 8128084"/>
              <a:gd name="connsiteY177" fmla="*/ 13836316 h 15135727"/>
              <a:gd name="connsiteX178" fmla="*/ 5582653 w 8128084"/>
              <a:gd name="connsiteY178" fmla="*/ 14052885 h 15135727"/>
              <a:gd name="connsiteX179" fmla="*/ 5462337 w 8128084"/>
              <a:gd name="connsiteY179" fmla="*/ 14149137 h 15135727"/>
              <a:gd name="connsiteX180" fmla="*/ 5342021 w 8128084"/>
              <a:gd name="connsiteY180" fmla="*/ 14004758 h 15135727"/>
              <a:gd name="connsiteX181" fmla="*/ 5245769 w 8128084"/>
              <a:gd name="connsiteY181" fmla="*/ 14004758 h 15135727"/>
              <a:gd name="connsiteX182" fmla="*/ 5245769 w 8128084"/>
              <a:gd name="connsiteY182" fmla="*/ 13956632 h 15135727"/>
              <a:gd name="connsiteX183" fmla="*/ 5101390 w 8128084"/>
              <a:gd name="connsiteY183" fmla="*/ 13956632 h 15135727"/>
              <a:gd name="connsiteX184" fmla="*/ 4981074 w 8128084"/>
              <a:gd name="connsiteY184" fmla="*/ 13860379 h 15135727"/>
              <a:gd name="connsiteX185" fmla="*/ 4740442 w 8128084"/>
              <a:gd name="connsiteY185" fmla="*/ 13908506 h 15135727"/>
              <a:gd name="connsiteX186" fmla="*/ 4475748 w 8128084"/>
              <a:gd name="connsiteY186" fmla="*/ 13956632 h 15135727"/>
              <a:gd name="connsiteX187" fmla="*/ 4379495 w 8128084"/>
              <a:gd name="connsiteY187" fmla="*/ 14028821 h 15135727"/>
              <a:gd name="connsiteX188" fmla="*/ 4403558 w 8128084"/>
              <a:gd name="connsiteY188" fmla="*/ 14197264 h 15135727"/>
              <a:gd name="connsiteX189" fmla="*/ 4572000 w 8128084"/>
              <a:gd name="connsiteY189" fmla="*/ 14149137 h 15135727"/>
              <a:gd name="connsiteX190" fmla="*/ 4523874 w 8128084"/>
              <a:gd name="connsiteY190" fmla="*/ 14558211 h 15135727"/>
              <a:gd name="connsiteX191" fmla="*/ 4403558 w 8128084"/>
              <a:gd name="connsiteY191" fmla="*/ 14437895 h 15135727"/>
              <a:gd name="connsiteX192" fmla="*/ 4403558 w 8128084"/>
              <a:gd name="connsiteY192" fmla="*/ 14437895 h 15135727"/>
              <a:gd name="connsiteX193" fmla="*/ 4283242 w 8128084"/>
              <a:gd name="connsiteY193" fmla="*/ 14245390 h 15135727"/>
              <a:gd name="connsiteX194" fmla="*/ 4235116 w 8128084"/>
              <a:gd name="connsiteY194" fmla="*/ 14341642 h 15135727"/>
              <a:gd name="connsiteX195" fmla="*/ 4162927 w 8128084"/>
              <a:gd name="connsiteY195" fmla="*/ 14389769 h 15135727"/>
              <a:gd name="connsiteX196" fmla="*/ 4162927 w 8128084"/>
              <a:gd name="connsiteY196" fmla="*/ 14389769 h 15135727"/>
              <a:gd name="connsiteX197" fmla="*/ 3922295 w 8128084"/>
              <a:gd name="connsiteY197" fmla="*/ 14245390 h 15135727"/>
              <a:gd name="connsiteX198" fmla="*/ 3801979 w 8128084"/>
              <a:gd name="connsiteY198" fmla="*/ 14293516 h 15135727"/>
              <a:gd name="connsiteX199" fmla="*/ 3681664 w 8128084"/>
              <a:gd name="connsiteY199" fmla="*/ 14389769 h 15135727"/>
              <a:gd name="connsiteX200" fmla="*/ 3657600 w 8128084"/>
              <a:gd name="connsiteY200" fmla="*/ 14654464 h 15135727"/>
              <a:gd name="connsiteX201" fmla="*/ 3513221 w 8128084"/>
              <a:gd name="connsiteY201" fmla="*/ 14726653 h 15135727"/>
              <a:gd name="connsiteX202" fmla="*/ 3513221 w 8128084"/>
              <a:gd name="connsiteY202" fmla="*/ 14871032 h 15135727"/>
              <a:gd name="connsiteX203" fmla="*/ 3633537 w 8128084"/>
              <a:gd name="connsiteY203" fmla="*/ 14967285 h 15135727"/>
              <a:gd name="connsiteX204" fmla="*/ 3609474 w 8128084"/>
              <a:gd name="connsiteY204" fmla="*/ 15087600 h 15135727"/>
              <a:gd name="connsiteX205" fmla="*/ 3441032 w 8128084"/>
              <a:gd name="connsiteY205" fmla="*/ 15039474 h 15135727"/>
              <a:gd name="connsiteX206" fmla="*/ 3272590 w 8128084"/>
              <a:gd name="connsiteY206" fmla="*/ 15063537 h 15135727"/>
              <a:gd name="connsiteX207" fmla="*/ 3248527 w 8128084"/>
              <a:gd name="connsiteY207" fmla="*/ 14895095 h 15135727"/>
              <a:gd name="connsiteX208" fmla="*/ 3128211 w 8128084"/>
              <a:gd name="connsiteY208" fmla="*/ 14919158 h 15135727"/>
              <a:gd name="connsiteX209" fmla="*/ 2959769 w 8128084"/>
              <a:gd name="connsiteY209" fmla="*/ 15135727 h 15135727"/>
              <a:gd name="connsiteX210" fmla="*/ 2935706 w 8128084"/>
              <a:gd name="connsiteY210" fmla="*/ 14895095 h 15135727"/>
              <a:gd name="connsiteX211" fmla="*/ 2791327 w 8128084"/>
              <a:gd name="connsiteY211" fmla="*/ 14943221 h 15135727"/>
              <a:gd name="connsiteX212" fmla="*/ 2671011 w 8128084"/>
              <a:gd name="connsiteY212" fmla="*/ 15039474 h 15135727"/>
              <a:gd name="connsiteX213" fmla="*/ 2430379 w 8128084"/>
              <a:gd name="connsiteY213" fmla="*/ 15087600 h 15135727"/>
              <a:gd name="connsiteX214" fmla="*/ 2237874 w 8128084"/>
              <a:gd name="connsiteY214" fmla="*/ 15039474 h 15135727"/>
              <a:gd name="connsiteX215" fmla="*/ 2622885 w 8128084"/>
              <a:gd name="connsiteY215" fmla="*/ 14846969 h 15135727"/>
              <a:gd name="connsiteX216" fmla="*/ 2887579 w 8128084"/>
              <a:gd name="connsiteY216" fmla="*/ 14774779 h 15135727"/>
              <a:gd name="connsiteX217" fmla="*/ 2839453 w 8128084"/>
              <a:gd name="connsiteY217" fmla="*/ 14582274 h 15135727"/>
              <a:gd name="connsiteX218" fmla="*/ 2935706 w 8128084"/>
              <a:gd name="connsiteY218" fmla="*/ 14510085 h 15135727"/>
              <a:gd name="connsiteX219" fmla="*/ 2935706 w 8128084"/>
              <a:gd name="connsiteY219" fmla="*/ 14510085 h 15135727"/>
              <a:gd name="connsiteX220" fmla="*/ 3080085 w 8128084"/>
              <a:gd name="connsiteY220" fmla="*/ 14413832 h 15135727"/>
              <a:gd name="connsiteX221" fmla="*/ 3152274 w 8128084"/>
              <a:gd name="connsiteY221" fmla="*/ 14341642 h 15135727"/>
              <a:gd name="connsiteX222" fmla="*/ 3080085 w 8128084"/>
              <a:gd name="connsiteY222" fmla="*/ 14269453 h 15135727"/>
              <a:gd name="connsiteX223" fmla="*/ 3152274 w 8128084"/>
              <a:gd name="connsiteY223" fmla="*/ 14197264 h 15135727"/>
              <a:gd name="connsiteX224" fmla="*/ 3152274 w 8128084"/>
              <a:gd name="connsiteY224" fmla="*/ 14052885 h 15135727"/>
              <a:gd name="connsiteX225" fmla="*/ 3080085 w 8128084"/>
              <a:gd name="connsiteY225" fmla="*/ 13980695 h 15135727"/>
              <a:gd name="connsiteX226" fmla="*/ 3056021 w 8128084"/>
              <a:gd name="connsiteY226" fmla="*/ 14076948 h 15135727"/>
              <a:gd name="connsiteX227" fmla="*/ 2935706 w 8128084"/>
              <a:gd name="connsiteY227" fmla="*/ 14076948 h 15135727"/>
              <a:gd name="connsiteX228" fmla="*/ 2863516 w 8128084"/>
              <a:gd name="connsiteY228" fmla="*/ 14125074 h 15135727"/>
              <a:gd name="connsiteX229" fmla="*/ 2719137 w 8128084"/>
              <a:gd name="connsiteY229" fmla="*/ 14197264 h 15135727"/>
              <a:gd name="connsiteX230" fmla="*/ 2646948 w 8128084"/>
              <a:gd name="connsiteY230" fmla="*/ 14197264 h 15135727"/>
              <a:gd name="connsiteX231" fmla="*/ 2598821 w 8128084"/>
              <a:gd name="connsiteY231" fmla="*/ 14125074 h 15135727"/>
              <a:gd name="connsiteX232" fmla="*/ 2430379 w 8128084"/>
              <a:gd name="connsiteY232" fmla="*/ 13836316 h 15135727"/>
              <a:gd name="connsiteX233" fmla="*/ 2646948 w 8128084"/>
              <a:gd name="connsiteY233" fmla="*/ 13812253 h 15135727"/>
              <a:gd name="connsiteX234" fmla="*/ 2502569 w 8128084"/>
              <a:gd name="connsiteY234" fmla="*/ 13475369 h 15135727"/>
              <a:gd name="connsiteX235" fmla="*/ 2550695 w 8128084"/>
              <a:gd name="connsiteY235" fmla="*/ 13186611 h 15135727"/>
              <a:gd name="connsiteX236" fmla="*/ 2719137 w 8128084"/>
              <a:gd name="connsiteY236" fmla="*/ 13042232 h 15135727"/>
              <a:gd name="connsiteX237" fmla="*/ 2791327 w 8128084"/>
              <a:gd name="connsiteY237" fmla="*/ 12945979 h 15135727"/>
              <a:gd name="connsiteX238" fmla="*/ 3031958 w 8128084"/>
              <a:gd name="connsiteY238" fmla="*/ 13090358 h 15135727"/>
              <a:gd name="connsiteX239" fmla="*/ 3056021 w 8128084"/>
              <a:gd name="connsiteY239" fmla="*/ 12753474 h 15135727"/>
              <a:gd name="connsiteX240" fmla="*/ 2887579 w 8128084"/>
              <a:gd name="connsiteY240" fmla="*/ 12777537 h 15135727"/>
              <a:gd name="connsiteX241" fmla="*/ 2815390 w 8128084"/>
              <a:gd name="connsiteY241" fmla="*/ 12777537 h 15135727"/>
              <a:gd name="connsiteX242" fmla="*/ 3176337 w 8128084"/>
              <a:gd name="connsiteY242" fmla="*/ 12368464 h 15135727"/>
              <a:gd name="connsiteX243" fmla="*/ 3104148 w 8128084"/>
              <a:gd name="connsiteY243" fmla="*/ 12320337 h 15135727"/>
              <a:gd name="connsiteX244" fmla="*/ 3104148 w 8128084"/>
              <a:gd name="connsiteY244" fmla="*/ 12320337 h 15135727"/>
              <a:gd name="connsiteX245" fmla="*/ 3007895 w 8128084"/>
              <a:gd name="connsiteY245" fmla="*/ 12079706 h 15135727"/>
              <a:gd name="connsiteX246" fmla="*/ 2911642 w 8128084"/>
              <a:gd name="connsiteY246" fmla="*/ 11935327 h 15135727"/>
              <a:gd name="connsiteX247" fmla="*/ 2863516 w 8128084"/>
              <a:gd name="connsiteY247" fmla="*/ 11694695 h 15135727"/>
              <a:gd name="connsiteX248" fmla="*/ 2911642 w 8128084"/>
              <a:gd name="connsiteY248" fmla="*/ 11454064 h 15135727"/>
              <a:gd name="connsiteX249" fmla="*/ 3056021 w 8128084"/>
              <a:gd name="connsiteY249" fmla="*/ 11454064 h 15135727"/>
              <a:gd name="connsiteX250" fmla="*/ 2983832 w 8128084"/>
              <a:gd name="connsiteY250" fmla="*/ 11381874 h 15135727"/>
              <a:gd name="connsiteX251" fmla="*/ 3031958 w 8128084"/>
              <a:gd name="connsiteY251" fmla="*/ 11285621 h 15135727"/>
              <a:gd name="connsiteX252" fmla="*/ 3007895 w 8128084"/>
              <a:gd name="connsiteY252" fmla="*/ 11189369 h 15135727"/>
              <a:gd name="connsiteX253" fmla="*/ 2887579 w 8128084"/>
              <a:gd name="connsiteY253" fmla="*/ 11141242 h 15135727"/>
              <a:gd name="connsiteX254" fmla="*/ 2887579 w 8128084"/>
              <a:gd name="connsiteY254" fmla="*/ 10972800 h 15135727"/>
              <a:gd name="connsiteX255" fmla="*/ 2887579 w 8128084"/>
              <a:gd name="connsiteY255" fmla="*/ 10924674 h 15135727"/>
              <a:gd name="connsiteX256" fmla="*/ 2767264 w 8128084"/>
              <a:gd name="connsiteY256" fmla="*/ 11020927 h 15135727"/>
              <a:gd name="connsiteX257" fmla="*/ 2743200 w 8128084"/>
              <a:gd name="connsiteY257" fmla="*/ 10924674 h 15135727"/>
              <a:gd name="connsiteX258" fmla="*/ 2550695 w 8128084"/>
              <a:gd name="connsiteY258" fmla="*/ 11020927 h 15135727"/>
              <a:gd name="connsiteX259" fmla="*/ 2526632 w 8128084"/>
              <a:gd name="connsiteY259" fmla="*/ 11117179 h 15135727"/>
              <a:gd name="connsiteX260" fmla="*/ 2334127 w 8128084"/>
              <a:gd name="connsiteY260" fmla="*/ 10996864 h 15135727"/>
              <a:gd name="connsiteX261" fmla="*/ 2358190 w 8128084"/>
              <a:gd name="connsiteY261" fmla="*/ 10732169 h 15135727"/>
              <a:gd name="connsiteX262" fmla="*/ 2334127 w 8128084"/>
              <a:gd name="connsiteY262" fmla="*/ 10587790 h 15135727"/>
              <a:gd name="connsiteX263" fmla="*/ 2406316 w 8128084"/>
              <a:gd name="connsiteY263" fmla="*/ 10491537 h 15135727"/>
              <a:gd name="connsiteX264" fmla="*/ 2598821 w 8128084"/>
              <a:gd name="connsiteY264" fmla="*/ 10684042 h 15135727"/>
              <a:gd name="connsiteX265" fmla="*/ 2767264 w 8128084"/>
              <a:gd name="connsiteY265" fmla="*/ 10684042 h 15135727"/>
              <a:gd name="connsiteX266" fmla="*/ 2646948 w 8128084"/>
              <a:gd name="connsiteY266" fmla="*/ 10515600 h 15135727"/>
              <a:gd name="connsiteX267" fmla="*/ 2815390 w 8128084"/>
              <a:gd name="connsiteY267" fmla="*/ 10395285 h 15135727"/>
              <a:gd name="connsiteX268" fmla="*/ 3080085 w 8128084"/>
              <a:gd name="connsiteY268" fmla="*/ 10419348 h 15135727"/>
              <a:gd name="connsiteX269" fmla="*/ 3248527 w 8128084"/>
              <a:gd name="connsiteY269" fmla="*/ 10539664 h 15135727"/>
              <a:gd name="connsiteX270" fmla="*/ 3320716 w 8128084"/>
              <a:gd name="connsiteY270" fmla="*/ 10659979 h 15135727"/>
              <a:gd name="connsiteX271" fmla="*/ 3465095 w 8128084"/>
              <a:gd name="connsiteY271" fmla="*/ 10659979 h 15135727"/>
              <a:gd name="connsiteX272" fmla="*/ 3441032 w 8128084"/>
              <a:gd name="connsiteY272" fmla="*/ 10491537 h 15135727"/>
              <a:gd name="connsiteX273" fmla="*/ 3392906 w 8128084"/>
              <a:gd name="connsiteY273" fmla="*/ 10250906 h 15135727"/>
              <a:gd name="connsiteX274" fmla="*/ 3152274 w 8128084"/>
              <a:gd name="connsiteY274" fmla="*/ 10250906 h 15135727"/>
              <a:gd name="connsiteX275" fmla="*/ 3176337 w 8128084"/>
              <a:gd name="connsiteY275" fmla="*/ 10178716 h 15135727"/>
              <a:gd name="connsiteX276" fmla="*/ 3104148 w 8128084"/>
              <a:gd name="connsiteY276" fmla="*/ 10154653 h 15135727"/>
              <a:gd name="connsiteX277" fmla="*/ 3007895 w 8128084"/>
              <a:gd name="connsiteY277" fmla="*/ 9962148 h 15135727"/>
              <a:gd name="connsiteX278" fmla="*/ 3176337 w 8128084"/>
              <a:gd name="connsiteY278" fmla="*/ 9889958 h 15135727"/>
              <a:gd name="connsiteX279" fmla="*/ 2959769 w 8128084"/>
              <a:gd name="connsiteY279" fmla="*/ 9504948 h 15135727"/>
              <a:gd name="connsiteX280" fmla="*/ 2791327 w 8128084"/>
              <a:gd name="connsiteY280" fmla="*/ 9456821 h 15135727"/>
              <a:gd name="connsiteX281" fmla="*/ 2574758 w 8128084"/>
              <a:gd name="connsiteY281" fmla="*/ 9336506 h 15135727"/>
              <a:gd name="connsiteX282" fmla="*/ 2550695 w 8128084"/>
              <a:gd name="connsiteY282" fmla="*/ 9071811 h 15135727"/>
              <a:gd name="connsiteX283" fmla="*/ 2695074 w 8128084"/>
              <a:gd name="connsiteY283" fmla="*/ 8999621 h 15135727"/>
              <a:gd name="connsiteX284" fmla="*/ 2622885 w 8128084"/>
              <a:gd name="connsiteY284" fmla="*/ 8975558 h 15135727"/>
              <a:gd name="connsiteX285" fmla="*/ 2430379 w 8128084"/>
              <a:gd name="connsiteY285" fmla="*/ 8999621 h 15135727"/>
              <a:gd name="connsiteX286" fmla="*/ 2261937 w 8128084"/>
              <a:gd name="connsiteY286" fmla="*/ 9168064 h 15135727"/>
              <a:gd name="connsiteX287" fmla="*/ 2237874 w 8128084"/>
              <a:gd name="connsiteY287" fmla="*/ 8999621 h 15135727"/>
              <a:gd name="connsiteX288" fmla="*/ 2117558 w 8128084"/>
              <a:gd name="connsiteY288" fmla="*/ 8975558 h 15135727"/>
              <a:gd name="connsiteX289" fmla="*/ 2045369 w 8128084"/>
              <a:gd name="connsiteY289" fmla="*/ 8783053 h 15135727"/>
              <a:gd name="connsiteX290" fmla="*/ 1852864 w 8128084"/>
              <a:gd name="connsiteY290" fmla="*/ 8758990 h 15135727"/>
              <a:gd name="connsiteX291" fmla="*/ 1636295 w 8128084"/>
              <a:gd name="connsiteY291" fmla="*/ 8927432 h 15135727"/>
              <a:gd name="connsiteX292" fmla="*/ 1588169 w 8128084"/>
              <a:gd name="connsiteY292" fmla="*/ 9023685 h 15135727"/>
              <a:gd name="connsiteX293" fmla="*/ 1515979 w 8128084"/>
              <a:gd name="connsiteY293" fmla="*/ 8879306 h 15135727"/>
              <a:gd name="connsiteX294" fmla="*/ 1347537 w 8128084"/>
              <a:gd name="connsiteY294" fmla="*/ 8879306 h 15135727"/>
              <a:gd name="connsiteX295" fmla="*/ 1347537 w 8128084"/>
              <a:gd name="connsiteY295" fmla="*/ 8710864 h 15135727"/>
              <a:gd name="connsiteX296" fmla="*/ 1106906 w 8128084"/>
              <a:gd name="connsiteY296" fmla="*/ 8783053 h 15135727"/>
              <a:gd name="connsiteX297" fmla="*/ 890337 w 8128084"/>
              <a:gd name="connsiteY297" fmla="*/ 8686800 h 15135727"/>
              <a:gd name="connsiteX298" fmla="*/ 649706 w 8128084"/>
              <a:gd name="connsiteY298" fmla="*/ 8662737 h 15135727"/>
              <a:gd name="connsiteX299" fmla="*/ 385011 w 8128084"/>
              <a:gd name="connsiteY299" fmla="*/ 8566485 h 15135727"/>
              <a:gd name="connsiteX300" fmla="*/ 577516 w 8128084"/>
              <a:gd name="connsiteY300" fmla="*/ 8373979 h 15135727"/>
              <a:gd name="connsiteX301" fmla="*/ 794085 w 8128084"/>
              <a:gd name="connsiteY301" fmla="*/ 8301790 h 15135727"/>
              <a:gd name="connsiteX302" fmla="*/ 745958 w 8128084"/>
              <a:gd name="connsiteY302" fmla="*/ 8133348 h 15135727"/>
              <a:gd name="connsiteX303" fmla="*/ 818148 w 8128084"/>
              <a:gd name="connsiteY303" fmla="*/ 7820527 h 15135727"/>
              <a:gd name="connsiteX304" fmla="*/ 697832 w 8128084"/>
              <a:gd name="connsiteY304" fmla="*/ 7820527 h 15135727"/>
              <a:gd name="connsiteX305" fmla="*/ 625642 w 8128084"/>
              <a:gd name="connsiteY305" fmla="*/ 7916779 h 15135727"/>
              <a:gd name="connsiteX306" fmla="*/ 457200 w 8128084"/>
              <a:gd name="connsiteY306" fmla="*/ 7820527 h 15135727"/>
              <a:gd name="connsiteX307" fmla="*/ 529390 w 8128084"/>
              <a:gd name="connsiteY307" fmla="*/ 7700211 h 15135727"/>
              <a:gd name="connsiteX308" fmla="*/ 938464 w 8128084"/>
              <a:gd name="connsiteY308" fmla="*/ 7676148 h 15135727"/>
              <a:gd name="connsiteX309" fmla="*/ 1058779 w 8128084"/>
              <a:gd name="connsiteY309" fmla="*/ 7459579 h 15135727"/>
              <a:gd name="connsiteX310" fmla="*/ 1203158 w 8128084"/>
              <a:gd name="connsiteY310" fmla="*/ 7603958 h 15135727"/>
              <a:gd name="connsiteX311" fmla="*/ 1299411 w 8128084"/>
              <a:gd name="connsiteY311" fmla="*/ 7555832 h 15135727"/>
              <a:gd name="connsiteX312" fmla="*/ 1443790 w 8128084"/>
              <a:gd name="connsiteY312" fmla="*/ 7507706 h 15135727"/>
              <a:gd name="connsiteX313" fmla="*/ 1684421 w 8128084"/>
              <a:gd name="connsiteY313" fmla="*/ 7603958 h 15135727"/>
              <a:gd name="connsiteX314" fmla="*/ 1684421 w 8128084"/>
              <a:gd name="connsiteY314" fmla="*/ 7603958 h 15135727"/>
              <a:gd name="connsiteX315" fmla="*/ 1540042 w 8128084"/>
              <a:gd name="connsiteY315" fmla="*/ 7363327 h 15135727"/>
              <a:gd name="connsiteX316" fmla="*/ 1299411 w 8128084"/>
              <a:gd name="connsiteY316" fmla="*/ 7315200 h 15135727"/>
              <a:gd name="connsiteX317" fmla="*/ 1130969 w 8128084"/>
              <a:gd name="connsiteY317" fmla="*/ 7339264 h 15135727"/>
              <a:gd name="connsiteX318" fmla="*/ 1034716 w 8128084"/>
              <a:gd name="connsiteY318" fmla="*/ 7315200 h 15135727"/>
              <a:gd name="connsiteX319" fmla="*/ 1155032 w 8128084"/>
              <a:gd name="connsiteY319" fmla="*/ 7050506 h 15135727"/>
              <a:gd name="connsiteX320" fmla="*/ 1155032 w 8128084"/>
              <a:gd name="connsiteY320" fmla="*/ 6930190 h 15135727"/>
              <a:gd name="connsiteX321" fmla="*/ 1155032 w 8128084"/>
              <a:gd name="connsiteY321" fmla="*/ 6761748 h 15135727"/>
              <a:gd name="connsiteX322" fmla="*/ 1203158 w 8128084"/>
              <a:gd name="connsiteY322" fmla="*/ 6617369 h 15135727"/>
              <a:gd name="connsiteX323" fmla="*/ 1371600 w 8128084"/>
              <a:gd name="connsiteY323" fmla="*/ 6472990 h 15135727"/>
              <a:gd name="connsiteX324" fmla="*/ 1443790 w 8128084"/>
              <a:gd name="connsiteY324" fmla="*/ 6328611 h 15135727"/>
              <a:gd name="connsiteX325" fmla="*/ 1419727 w 8128084"/>
              <a:gd name="connsiteY325" fmla="*/ 6208295 h 15135727"/>
              <a:gd name="connsiteX326" fmla="*/ 1275348 w 8128084"/>
              <a:gd name="connsiteY326" fmla="*/ 6304548 h 15135727"/>
              <a:gd name="connsiteX327" fmla="*/ 1323474 w 8128084"/>
              <a:gd name="connsiteY327" fmla="*/ 6015790 h 15135727"/>
              <a:gd name="connsiteX328" fmla="*/ 1540042 w 8128084"/>
              <a:gd name="connsiteY328" fmla="*/ 5871411 h 15135727"/>
              <a:gd name="connsiteX329" fmla="*/ 1540042 w 8128084"/>
              <a:gd name="connsiteY329" fmla="*/ 5751095 h 15135727"/>
              <a:gd name="connsiteX330" fmla="*/ 1395664 w 8128084"/>
              <a:gd name="connsiteY330" fmla="*/ 5799221 h 15135727"/>
              <a:gd name="connsiteX331" fmla="*/ 1179095 w 8128084"/>
              <a:gd name="connsiteY331" fmla="*/ 5799221 h 15135727"/>
              <a:gd name="connsiteX332" fmla="*/ 890337 w 8128084"/>
              <a:gd name="connsiteY332" fmla="*/ 5775158 h 15135727"/>
              <a:gd name="connsiteX333" fmla="*/ 697832 w 8128084"/>
              <a:gd name="connsiteY333" fmla="*/ 5606716 h 15135727"/>
              <a:gd name="connsiteX334" fmla="*/ 577516 w 8128084"/>
              <a:gd name="connsiteY334" fmla="*/ 5582653 h 15135727"/>
              <a:gd name="connsiteX335" fmla="*/ 697832 w 8128084"/>
              <a:gd name="connsiteY335" fmla="*/ 5775158 h 15135727"/>
              <a:gd name="connsiteX336" fmla="*/ 409074 w 8128084"/>
              <a:gd name="connsiteY336" fmla="*/ 5799221 h 15135727"/>
              <a:gd name="connsiteX337" fmla="*/ 168442 w 8128084"/>
              <a:gd name="connsiteY337" fmla="*/ 5702969 h 15135727"/>
              <a:gd name="connsiteX338" fmla="*/ 264695 w 8128084"/>
              <a:gd name="connsiteY338" fmla="*/ 5558590 h 15135727"/>
              <a:gd name="connsiteX339" fmla="*/ 144379 w 8128084"/>
              <a:gd name="connsiteY339" fmla="*/ 5510464 h 15135727"/>
              <a:gd name="connsiteX340" fmla="*/ 0 w 8128084"/>
              <a:gd name="connsiteY340" fmla="*/ 5462337 h 15135727"/>
              <a:gd name="connsiteX341" fmla="*/ 96253 w 8128084"/>
              <a:gd name="connsiteY34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545179 w 8128084"/>
              <a:gd name="connsiteY156" fmla="*/ 102027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61748 w 8128084"/>
              <a:gd name="connsiteY167" fmla="*/ 120315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4943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448927 w 8128084"/>
              <a:gd name="connsiteY174" fmla="*/ 133550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087979 w 8128084"/>
              <a:gd name="connsiteY177" fmla="*/ 13667874 h 15135727"/>
              <a:gd name="connsiteX178" fmla="*/ 5943600 w 8128084"/>
              <a:gd name="connsiteY178" fmla="*/ 13716000 h 15135727"/>
              <a:gd name="connsiteX179" fmla="*/ 5702969 w 8128084"/>
              <a:gd name="connsiteY179" fmla="*/ 13667874 h 15135727"/>
              <a:gd name="connsiteX180" fmla="*/ 5582653 w 8128084"/>
              <a:gd name="connsiteY180" fmla="*/ 13691937 h 15135727"/>
              <a:gd name="connsiteX181" fmla="*/ 5727032 w 8128084"/>
              <a:gd name="connsiteY181" fmla="*/ 13836316 h 15135727"/>
              <a:gd name="connsiteX182" fmla="*/ 5582653 w 8128084"/>
              <a:gd name="connsiteY182" fmla="*/ 14052885 h 15135727"/>
              <a:gd name="connsiteX183" fmla="*/ 5462337 w 8128084"/>
              <a:gd name="connsiteY183" fmla="*/ 14149137 h 15135727"/>
              <a:gd name="connsiteX184" fmla="*/ 5342021 w 8128084"/>
              <a:gd name="connsiteY184" fmla="*/ 14004758 h 15135727"/>
              <a:gd name="connsiteX185" fmla="*/ 5245769 w 8128084"/>
              <a:gd name="connsiteY185" fmla="*/ 14004758 h 15135727"/>
              <a:gd name="connsiteX186" fmla="*/ 5245769 w 8128084"/>
              <a:gd name="connsiteY186" fmla="*/ 13956632 h 15135727"/>
              <a:gd name="connsiteX187" fmla="*/ 5101390 w 8128084"/>
              <a:gd name="connsiteY187" fmla="*/ 13956632 h 15135727"/>
              <a:gd name="connsiteX188" fmla="*/ 4981074 w 8128084"/>
              <a:gd name="connsiteY188" fmla="*/ 13860379 h 15135727"/>
              <a:gd name="connsiteX189" fmla="*/ 4740442 w 8128084"/>
              <a:gd name="connsiteY189" fmla="*/ 13908506 h 15135727"/>
              <a:gd name="connsiteX190" fmla="*/ 4475748 w 8128084"/>
              <a:gd name="connsiteY190" fmla="*/ 13956632 h 15135727"/>
              <a:gd name="connsiteX191" fmla="*/ 4379495 w 8128084"/>
              <a:gd name="connsiteY191" fmla="*/ 14028821 h 15135727"/>
              <a:gd name="connsiteX192" fmla="*/ 4403558 w 8128084"/>
              <a:gd name="connsiteY192" fmla="*/ 14197264 h 15135727"/>
              <a:gd name="connsiteX193" fmla="*/ 4572000 w 8128084"/>
              <a:gd name="connsiteY193" fmla="*/ 14149137 h 15135727"/>
              <a:gd name="connsiteX194" fmla="*/ 4523874 w 8128084"/>
              <a:gd name="connsiteY194" fmla="*/ 14558211 h 15135727"/>
              <a:gd name="connsiteX195" fmla="*/ 4403558 w 8128084"/>
              <a:gd name="connsiteY195" fmla="*/ 14437895 h 15135727"/>
              <a:gd name="connsiteX196" fmla="*/ 4403558 w 8128084"/>
              <a:gd name="connsiteY196" fmla="*/ 14437895 h 15135727"/>
              <a:gd name="connsiteX197" fmla="*/ 4283242 w 8128084"/>
              <a:gd name="connsiteY197" fmla="*/ 14245390 h 15135727"/>
              <a:gd name="connsiteX198" fmla="*/ 4235116 w 8128084"/>
              <a:gd name="connsiteY198" fmla="*/ 14341642 h 15135727"/>
              <a:gd name="connsiteX199" fmla="*/ 4162927 w 8128084"/>
              <a:gd name="connsiteY199" fmla="*/ 14389769 h 15135727"/>
              <a:gd name="connsiteX200" fmla="*/ 4162927 w 8128084"/>
              <a:gd name="connsiteY200" fmla="*/ 14389769 h 15135727"/>
              <a:gd name="connsiteX201" fmla="*/ 3922295 w 8128084"/>
              <a:gd name="connsiteY201" fmla="*/ 14245390 h 15135727"/>
              <a:gd name="connsiteX202" fmla="*/ 3801979 w 8128084"/>
              <a:gd name="connsiteY202" fmla="*/ 14293516 h 15135727"/>
              <a:gd name="connsiteX203" fmla="*/ 3681664 w 8128084"/>
              <a:gd name="connsiteY203" fmla="*/ 14389769 h 15135727"/>
              <a:gd name="connsiteX204" fmla="*/ 3657600 w 8128084"/>
              <a:gd name="connsiteY204" fmla="*/ 14654464 h 15135727"/>
              <a:gd name="connsiteX205" fmla="*/ 3513221 w 8128084"/>
              <a:gd name="connsiteY205" fmla="*/ 14726653 h 15135727"/>
              <a:gd name="connsiteX206" fmla="*/ 3513221 w 8128084"/>
              <a:gd name="connsiteY206" fmla="*/ 14871032 h 15135727"/>
              <a:gd name="connsiteX207" fmla="*/ 3633537 w 8128084"/>
              <a:gd name="connsiteY207" fmla="*/ 14967285 h 15135727"/>
              <a:gd name="connsiteX208" fmla="*/ 3609474 w 8128084"/>
              <a:gd name="connsiteY208" fmla="*/ 15087600 h 15135727"/>
              <a:gd name="connsiteX209" fmla="*/ 3441032 w 8128084"/>
              <a:gd name="connsiteY209" fmla="*/ 15039474 h 15135727"/>
              <a:gd name="connsiteX210" fmla="*/ 3272590 w 8128084"/>
              <a:gd name="connsiteY210" fmla="*/ 15063537 h 15135727"/>
              <a:gd name="connsiteX211" fmla="*/ 3248527 w 8128084"/>
              <a:gd name="connsiteY211" fmla="*/ 14895095 h 15135727"/>
              <a:gd name="connsiteX212" fmla="*/ 3128211 w 8128084"/>
              <a:gd name="connsiteY212" fmla="*/ 14919158 h 15135727"/>
              <a:gd name="connsiteX213" fmla="*/ 2959769 w 8128084"/>
              <a:gd name="connsiteY213" fmla="*/ 15135727 h 15135727"/>
              <a:gd name="connsiteX214" fmla="*/ 2935706 w 8128084"/>
              <a:gd name="connsiteY214" fmla="*/ 14895095 h 15135727"/>
              <a:gd name="connsiteX215" fmla="*/ 2791327 w 8128084"/>
              <a:gd name="connsiteY215" fmla="*/ 14943221 h 15135727"/>
              <a:gd name="connsiteX216" fmla="*/ 2671011 w 8128084"/>
              <a:gd name="connsiteY216" fmla="*/ 15039474 h 15135727"/>
              <a:gd name="connsiteX217" fmla="*/ 2430379 w 8128084"/>
              <a:gd name="connsiteY217" fmla="*/ 15087600 h 15135727"/>
              <a:gd name="connsiteX218" fmla="*/ 2237874 w 8128084"/>
              <a:gd name="connsiteY218" fmla="*/ 15039474 h 15135727"/>
              <a:gd name="connsiteX219" fmla="*/ 2622885 w 8128084"/>
              <a:gd name="connsiteY219" fmla="*/ 14846969 h 15135727"/>
              <a:gd name="connsiteX220" fmla="*/ 2887579 w 8128084"/>
              <a:gd name="connsiteY220" fmla="*/ 14774779 h 15135727"/>
              <a:gd name="connsiteX221" fmla="*/ 2839453 w 8128084"/>
              <a:gd name="connsiteY221" fmla="*/ 14582274 h 15135727"/>
              <a:gd name="connsiteX222" fmla="*/ 2935706 w 8128084"/>
              <a:gd name="connsiteY222" fmla="*/ 14510085 h 15135727"/>
              <a:gd name="connsiteX223" fmla="*/ 2935706 w 8128084"/>
              <a:gd name="connsiteY223" fmla="*/ 14510085 h 15135727"/>
              <a:gd name="connsiteX224" fmla="*/ 3080085 w 8128084"/>
              <a:gd name="connsiteY224" fmla="*/ 14413832 h 15135727"/>
              <a:gd name="connsiteX225" fmla="*/ 3152274 w 8128084"/>
              <a:gd name="connsiteY225" fmla="*/ 14341642 h 15135727"/>
              <a:gd name="connsiteX226" fmla="*/ 3080085 w 8128084"/>
              <a:gd name="connsiteY226" fmla="*/ 14269453 h 15135727"/>
              <a:gd name="connsiteX227" fmla="*/ 3152274 w 8128084"/>
              <a:gd name="connsiteY227" fmla="*/ 14197264 h 15135727"/>
              <a:gd name="connsiteX228" fmla="*/ 3152274 w 8128084"/>
              <a:gd name="connsiteY228" fmla="*/ 14052885 h 15135727"/>
              <a:gd name="connsiteX229" fmla="*/ 3080085 w 8128084"/>
              <a:gd name="connsiteY229" fmla="*/ 13980695 h 15135727"/>
              <a:gd name="connsiteX230" fmla="*/ 3056021 w 8128084"/>
              <a:gd name="connsiteY230" fmla="*/ 14076948 h 15135727"/>
              <a:gd name="connsiteX231" fmla="*/ 2935706 w 8128084"/>
              <a:gd name="connsiteY231" fmla="*/ 14076948 h 15135727"/>
              <a:gd name="connsiteX232" fmla="*/ 2863516 w 8128084"/>
              <a:gd name="connsiteY232" fmla="*/ 14125074 h 15135727"/>
              <a:gd name="connsiteX233" fmla="*/ 2719137 w 8128084"/>
              <a:gd name="connsiteY233" fmla="*/ 14197264 h 15135727"/>
              <a:gd name="connsiteX234" fmla="*/ 2646948 w 8128084"/>
              <a:gd name="connsiteY234" fmla="*/ 14197264 h 15135727"/>
              <a:gd name="connsiteX235" fmla="*/ 2598821 w 8128084"/>
              <a:gd name="connsiteY235" fmla="*/ 14125074 h 15135727"/>
              <a:gd name="connsiteX236" fmla="*/ 2430379 w 8128084"/>
              <a:gd name="connsiteY236" fmla="*/ 13836316 h 15135727"/>
              <a:gd name="connsiteX237" fmla="*/ 2646948 w 8128084"/>
              <a:gd name="connsiteY237" fmla="*/ 13812253 h 15135727"/>
              <a:gd name="connsiteX238" fmla="*/ 2502569 w 8128084"/>
              <a:gd name="connsiteY238" fmla="*/ 13475369 h 15135727"/>
              <a:gd name="connsiteX239" fmla="*/ 2550695 w 8128084"/>
              <a:gd name="connsiteY239" fmla="*/ 13186611 h 15135727"/>
              <a:gd name="connsiteX240" fmla="*/ 2719137 w 8128084"/>
              <a:gd name="connsiteY240" fmla="*/ 13042232 h 15135727"/>
              <a:gd name="connsiteX241" fmla="*/ 2791327 w 8128084"/>
              <a:gd name="connsiteY241" fmla="*/ 12945979 h 15135727"/>
              <a:gd name="connsiteX242" fmla="*/ 3031958 w 8128084"/>
              <a:gd name="connsiteY242" fmla="*/ 13090358 h 15135727"/>
              <a:gd name="connsiteX243" fmla="*/ 3056021 w 8128084"/>
              <a:gd name="connsiteY243" fmla="*/ 12753474 h 15135727"/>
              <a:gd name="connsiteX244" fmla="*/ 2887579 w 8128084"/>
              <a:gd name="connsiteY244" fmla="*/ 12777537 h 15135727"/>
              <a:gd name="connsiteX245" fmla="*/ 2815390 w 8128084"/>
              <a:gd name="connsiteY245" fmla="*/ 12777537 h 15135727"/>
              <a:gd name="connsiteX246" fmla="*/ 3176337 w 8128084"/>
              <a:gd name="connsiteY246" fmla="*/ 12368464 h 15135727"/>
              <a:gd name="connsiteX247" fmla="*/ 3104148 w 8128084"/>
              <a:gd name="connsiteY247" fmla="*/ 12320337 h 15135727"/>
              <a:gd name="connsiteX248" fmla="*/ 3104148 w 8128084"/>
              <a:gd name="connsiteY248" fmla="*/ 12320337 h 15135727"/>
              <a:gd name="connsiteX249" fmla="*/ 3007895 w 8128084"/>
              <a:gd name="connsiteY249" fmla="*/ 12079706 h 15135727"/>
              <a:gd name="connsiteX250" fmla="*/ 2911642 w 8128084"/>
              <a:gd name="connsiteY250" fmla="*/ 11935327 h 15135727"/>
              <a:gd name="connsiteX251" fmla="*/ 2863516 w 8128084"/>
              <a:gd name="connsiteY251" fmla="*/ 11694695 h 15135727"/>
              <a:gd name="connsiteX252" fmla="*/ 2911642 w 8128084"/>
              <a:gd name="connsiteY252" fmla="*/ 11454064 h 15135727"/>
              <a:gd name="connsiteX253" fmla="*/ 3056021 w 8128084"/>
              <a:gd name="connsiteY253" fmla="*/ 11454064 h 15135727"/>
              <a:gd name="connsiteX254" fmla="*/ 2983832 w 8128084"/>
              <a:gd name="connsiteY254" fmla="*/ 11381874 h 15135727"/>
              <a:gd name="connsiteX255" fmla="*/ 3031958 w 8128084"/>
              <a:gd name="connsiteY255" fmla="*/ 11285621 h 15135727"/>
              <a:gd name="connsiteX256" fmla="*/ 3007895 w 8128084"/>
              <a:gd name="connsiteY256" fmla="*/ 11189369 h 15135727"/>
              <a:gd name="connsiteX257" fmla="*/ 2887579 w 8128084"/>
              <a:gd name="connsiteY257" fmla="*/ 11141242 h 15135727"/>
              <a:gd name="connsiteX258" fmla="*/ 2887579 w 8128084"/>
              <a:gd name="connsiteY258" fmla="*/ 10972800 h 15135727"/>
              <a:gd name="connsiteX259" fmla="*/ 2887579 w 8128084"/>
              <a:gd name="connsiteY259" fmla="*/ 10924674 h 15135727"/>
              <a:gd name="connsiteX260" fmla="*/ 2767264 w 8128084"/>
              <a:gd name="connsiteY260" fmla="*/ 11020927 h 15135727"/>
              <a:gd name="connsiteX261" fmla="*/ 2743200 w 8128084"/>
              <a:gd name="connsiteY261" fmla="*/ 10924674 h 15135727"/>
              <a:gd name="connsiteX262" fmla="*/ 2550695 w 8128084"/>
              <a:gd name="connsiteY262" fmla="*/ 11020927 h 15135727"/>
              <a:gd name="connsiteX263" fmla="*/ 2526632 w 8128084"/>
              <a:gd name="connsiteY263" fmla="*/ 11117179 h 15135727"/>
              <a:gd name="connsiteX264" fmla="*/ 2334127 w 8128084"/>
              <a:gd name="connsiteY264" fmla="*/ 10996864 h 15135727"/>
              <a:gd name="connsiteX265" fmla="*/ 2358190 w 8128084"/>
              <a:gd name="connsiteY265" fmla="*/ 10732169 h 15135727"/>
              <a:gd name="connsiteX266" fmla="*/ 2334127 w 8128084"/>
              <a:gd name="connsiteY266" fmla="*/ 10587790 h 15135727"/>
              <a:gd name="connsiteX267" fmla="*/ 2406316 w 8128084"/>
              <a:gd name="connsiteY267" fmla="*/ 10491537 h 15135727"/>
              <a:gd name="connsiteX268" fmla="*/ 2598821 w 8128084"/>
              <a:gd name="connsiteY268" fmla="*/ 10684042 h 15135727"/>
              <a:gd name="connsiteX269" fmla="*/ 2767264 w 8128084"/>
              <a:gd name="connsiteY269" fmla="*/ 10684042 h 15135727"/>
              <a:gd name="connsiteX270" fmla="*/ 2646948 w 8128084"/>
              <a:gd name="connsiteY270" fmla="*/ 10515600 h 15135727"/>
              <a:gd name="connsiteX271" fmla="*/ 2815390 w 8128084"/>
              <a:gd name="connsiteY271" fmla="*/ 10395285 h 15135727"/>
              <a:gd name="connsiteX272" fmla="*/ 3080085 w 8128084"/>
              <a:gd name="connsiteY272" fmla="*/ 10419348 h 15135727"/>
              <a:gd name="connsiteX273" fmla="*/ 3248527 w 8128084"/>
              <a:gd name="connsiteY273" fmla="*/ 10539664 h 15135727"/>
              <a:gd name="connsiteX274" fmla="*/ 3320716 w 8128084"/>
              <a:gd name="connsiteY274" fmla="*/ 10659979 h 15135727"/>
              <a:gd name="connsiteX275" fmla="*/ 3465095 w 8128084"/>
              <a:gd name="connsiteY275" fmla="*/ 10659979 h 15135727"/>
              <a:gd name="connsiteX276" fmla="*/ 3441032 w 8128084"/>
              <a:gd name="connsiteY276" fmla="*/ 10491537 h 15135727"/>
              <a:gd name="connsiteX277" fmla="*/ 3392906 w 8128084"/>
              <a:gd name="connsiteY277" fmla="*/ 10250906 h 15135727"/>
              <a:gd name="connsiteX278" fmla="*/ 3152274 w 8128084"/>
              <a:gd name="connsiteY278" fmla="*/ 10250906 h 15135727"/>
              <a:gd name="connsiteX279" fmla="*/ 3176337 w 8128084"/>
              <a:gd name="connsiteY279" fmla="*/ 10178716 h 15135727"/>
              <a:gd name="connsiteX280" fmla="*/ 3104148 w 8128084"/>
              <a:gd name="connsiteY280" fmla="*/ 10154653 h 15135727"/>
              <a:gd name="connsiteX281" fmla="*/ 3007895 w 8128084"/>
              <a:gd name="connsiteY281" fmla="*/ 9962148 h 15135727"/>
              <a:gd name="connsiteX282" fmla="*/ 3176337 w 8128084"/>
              <a:gd name="connsiteY282" fmla="*/ 9889958 h 15135727"/>
              <a:gd name="connsiteX283" fmla="*/ 2959769 w 8128084"/>
              <a:gd name="connsiteY283" fmla="*/ 9504948 h 15135727"/>
              <a:gd name="connsiteX284" fmla="*/ 2791327 w 8128084"/>
              <a:gd name="connsiteY284" fmla="*/ 9456821 h 15135727"/>
              <a:gd name="connsiteX285" fmla="*/ 2574758 w 8128084"/>
              <a:gd name="connsiteY285" fmla="*/ 9336506 h 15135727"/>
              <a:gd name="connsiteX286" fmla="*/ 2550695 w 8128084"/>
              <a:gd name="connsiteY286" fmla="*/ 9071811 h 15135727"/>
              <a:gd name="connsiteX287" fmla="*/ 2695074 w 8128084"/>
              <a:gd name="connsiteY287" fmla="*/ 8999621 h 15135727"/>
              <a:gd name="connsiteX288" fmla="*/ 2622885 w 8128084"/>
              <a:gd name="connsiteY288" fmla="*/ 8975558 h 15135727"/>
              <a:gd name="connsiteX289" fmla="*/ 2430379 w 8128084"/>
              <a:gd name="connsiteY289" fmla="*/ 8999621 h 15135727"/>
              <a:gd name="connsiteX290" fmla="*/ 2261937 w 8128084"/>
              <a:gd name="connsiteY290" fmla="*/ 9168064 h 15135727"/>
              <a:gd name="connsiteX291" fmla="*/ 2237874 w 8128084"/>
              <a:gd name="connsiteY291" fmla="*/ 8999621 h 15135727"/>
              <a:gd name="connsiteX292" fmla="*/ 2117558 w 8128084"/>
              <a:gd name="connsiteY292" fmla="*/ 8975558 h 15135727"/>
              <a:gd name="connsiteX293" fmla="*/ 2045369 w 8128084"/>
              <a:gd name="connsiteY293" fmla="*/ 8783053 h 15135727"/>
              <a:gd name="connsiteX294" fmla="*/ 1852864 w 8128084"/>
              <a:gd name="connsiteY294" fmla="*/ 8758990 h 15135727"/>
              <a:gd name="connsiteX295" fmla="*/ 1636295 w 8128084"/>
              <a:gd name="connsiteY295" fmla="*/ 8927432 h 15135727"/>
              <a:gd name="connsiteX296" fmla="*/ 1588169 w 8128084"/>
              <a:gd name="connsiteY296" fmla="*/ 9023685 h 15135727"/>
              <a:gd name="connsiteX297" fmla="*/ 1515979 w 8128084"/>
              <a:gd name="connsiteY297" fmla="*/ 8879306 h 15135727"/>
              <a:gd name="connsiteX298" fmla="*/ 1347537 w 8128084"/>
              <a:gd name="connsiteY298" fmla="*/ 8879306 h 15135727"/>
              <a:gd name="connsiteX299" fmla="*/ 1347537 w 8128084"/>
              <a:gd name="connsiteY299" fmla="*/ 8710864 h 15135727"/>
              <a:gd name="connsiteX300" fmla="*/ 1106906 w 8128084"/>
              <a:gd name="connsiteY300" fmla="*/ 8783053 h 15135727"/>
              <a:gd name="connsiteX301" fmla="*/ 890337 w 8128084"/>
              <a:gd name="connsiteY301" fmla="*/ 8686800 h 15135727"/>
              <a:gd name="connsiteX302" fmla="*/ 649706 w 8128084"/>
              <a:gd name="connsiteY302" fmla="*/ 8662737 h 15135727"/>
              <a:gd name="connsiteX303" fmla="*/ 385011 w 8128084"/>
              <a:gd name="connsiteY303" fmla="*/ 8566485 h 15135727"/>
              <a:gd name="connsiteX304" fmla="*/ 577516 w 8128084"/>
              <a:gd name="connsiteY304" fmla="*/ 8373979 h 15135727"/>
              <a:gd name="connsiteX305" fmla="*/ 794085 w 8128084"/>
              <a:gd name="connsiteY305" fmla="*/ 8301790 h 15135727"/>
              <a:gd name="connsiteX306" fmla="*/ 745958 w 8128084"/>
              <a:gd name="connsiteY306" fmla="*/ 8133348 h 15135727"/>
              <a:gd name="connsiteX307" fmla="*/ 818148 w 8128084"/>
              <a:gd name="connsiteY307" fmla="*/ 7820527 h 15135727"/>
              <a:gd name="connsiteX308" fmla="*/ 697832 w 8128084"/>
              <a:gd name="connsiteY308" fmla="*/ 7820527 h 15135727"/>
              <a:gd name="connsiteX309" fmla="*/ 625642 w 8128084"/>
              <a:gd name="connsiteY309" fmla="*/ 7916779 h 15135727"/>
              <a:gd name="connsiteX310" fmla="*/ 457200 w 8128084"/>
              <a:gd name="connsiteY310" fmla="*/ 7820527 h 15135727"/>
              <a:gd name="connsiteX311" fmla="*/ 529390 w 8128084"/>
              <a:gd name="connsiteY311" fmla="*/ 7700211 h 15135727"/>
              <a:gd name="connsiteX312" fmla="*/ 938464 w 8128084"/>
              <a:gd name="connsiteY312" fmla="*/ 7676148 h 15135727"/>
              <a:gd name="connsiteX313" fmla="*/ 1058779 w 8128084"/>
              <a:gd name="connsiteY313" fmla="*/ 7459579 h 15135727"/>
              <a:gd name="connsiteX314" fmla="*/ 1203158 w 8128084"/>
              <a:gd name="connsiteY314" fmla="*/ 7603958 h 15135727"/>
              <a:gd name="connsiteX315" fmla="*/ 1299411 w 8128084"/>
              <a:gd name="connsiteY315" fmla="*/ 7555832 h 15135727"/>
              <a:gd name="connsiteX316" fmla="*/ 1443790 w 8128084"/>
              <a:gd name="connsiteY316" fmla="*/ 7507706 h 15135727"/>
              <a:gd name="connsiteX317" fmla="*/ 1684421 w 8128084"/>
              <a:gd name="connsiteY317" fmla="*/ 7603958 h 15135727"/>
              <a:gd name="connsiteX318" fmla="*/ 1684421 w 8128084"/>
              <a:gd name="connsiteY318" fmla="*/ 7603958 h 15135727"/>
              <a:gd name="connsiteX319" fmla="*/ 1540042 w 8128084"/>
              <a:gd name="connsiteY319" fmla="*/ 7363327 h 15135727"/>
              <a:gd name="connsiteX320" fmla="*/ 1299411 w 8128084"/>
              <a:gd name="connsiteY320" fmla="*/ 7315200 h 15135727"/>
              <a:gd name="connsiteX321" fmla="*/ 1130969 w 8128084"/>
              <a:gd name="connsiteY321" fmla="*/ 7339264 h 15135727"/>
              <a:gd name="connsiteX322" fmla="*/ 1034716 w 8128084"/>
              <a:gd name="connsiteY322" fmla="*/ 7315200 h 15135727"/>
              <a:gd name="connsiteX323" fmla="*/ 1155032 w 8128084"/>
              <a:gd name="connsiteY323" fmla="*/ 7050506 h 15135727"/>
              <a:gd name="connsiteX324" fmla="*/ 1155032 w 8128084"/>
              <a:gd name="connsiteY324" fmla="*/ 6930190 h 15135727"/>
              <a:gd name="connsiteX325" fmla="*/ 1155032 w 8128084"/>
              <a:gd name="connsiteY325" fmla="*/ 6761748 h 15135727"/>
              <a:gd name="connsiteX326" fmla="*/ 1203158 w 8128084"/>
              <a:gd name="connsiteY326" fmla="*/ 6617369 h 15135727"/>
              <a:gd name="connsiteX327" fmla="*/ 1371600 w 8128084"/>
              <a:gd name="connsiteY327" fmla="*/ 6472990 h 15135727"/>
              <a:gd name="connsiteX328" fmla="*/ 1443790 w 8128084"/>
              <a:gd name="connsiteY328" fmla="*/ 6328611 h 15135727"/>
              <a:gd name="connsiteX329" fmla="*/ 1419727 w 8128084"/>
              <a:gd name="connsiteY329" fmla="*/ 6208295 h 15135727"/>
              <a:gd name="connsiteX330" fmla="*/ 1275348 w 8128084"/>
              <a:gd name="connsiteY330" fmla="*/ 6304548 h 15135727"/>
              <a:gd name="connsiteX331" fmla="*/ 1323474 w 8128084"/>
              <a:gd name="connsiteY331" fmla="*/ 6015790 h 15135727"/>
              <a:gd name="connsiteX332" fmla="*/ 1540042 w 8128084"/>
              <a:gd name="connsiteY332" fmla="*/ 5871411 h 15135727"/>
              <a:gd name="connsiteX333" fmla="*/ 1540042 w 8128084"/>
              <a:gd name="connsiteY333" fmla="*/ 5751095 h 15135727"/>
              <a:gd name="connsiteX334" fmla="*/ 1395664 w 8128084"/>
              <a:gd name="connsiteY334" fmla="*/ 5799221 h 15135727"/>
              <a:gd name="connsiteX335" fmla="*/ 1179095 w 8128084"/>
              <a:gd name="connsiteY335" fmla="*/ 5799221 h 15135727"/>
              <a:gd name="connsiteX336" fmla="*/ 890337 w 8128084"/>
              <a:gd name="connsiteY336" fmla="*/ 5775158 h 15135727"/>
              <a:gd name="connsiteX337" fmla="*/ 697832 w 8128084"/>
              <a:gd name="connsiteY337" fmla="*/ 5606716 h 15135727"/>
              <a:gd name="connsiteX338" fmla="*/ 577516 w 8128084"/>
              <a:gd name="connsiteY338" fmla="*/ 5582653 h 15135727"/>
              <a:gd name="connsiteX339" fmla="*/ 697832 w 8128084"/>
              <a:gd name="connsiteY339" fmla="*/ 5775158 h 15135727"/>
              <a:gd name="connsiteX340" fmla="*/ 409074 w 8128084"/>
              <a:gd name="connsiteY340" fmla="*/ 5799221 h 15135727"/>
              <a:gd name="connsiteX341" fmla="*/ 168442 w 8128084"/>
              <a:gd name="connsiteY341" fmla="*/ 5702969 h 15135727"/>
              <a:gd name="connsiteX342" fmla="*/ 264695 w 8128084"/>
              <a:gd name="connsiteY342" fmla="*/ 5558590 h 15135727"/>
              <a:gd name="connsiteX343" fmla="*/ 144379 w 8128084"/>
              <a:gd name="connsiteY343" fmla="*/ 5510464 h 15135727"/>
              <a:gd name="connsiteX344" fmla="*/ 0 w 8128084"/>
              <a:gd name="connsiteY344" fmla="*/ 5462337 h 15135727"/>
              <a:gd name="connsiteX345" fmla="*/ 96253 w 8128084"/>
              <a:gd name="connsiteY34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02969 w 8128084"/>
              <a:gd name="connsiteY180" fmla="*/ 136678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342021 w 8128084"/>
              <a:gd name="connsiteY186" fmla="*/ 14004758 h 15135727"/>
              <a:gd name="connsiteX187" fmla="*/ 5245769 w 8128084"/>
              <a:gd name="connsiteY187" fmla="*/ 14004758 h 15135727"/>
              <a:gd name="connsiteX188" fmla="*/ 5245769 w 8128084"/>
              <a:gd name="connsiteY188" fmla="*/ 13956632 h 15135727"/>
              <a:gd name="connsiteX189" fmla="*/ 5101390 w 8128084"/>
              <a:gd name="connsiteY189" fmla="*/ 13956632 h 15135727"/>
              <a:gd name="connsiteX190" fmla="*/ 4981074 w 8128084"/>
              <a:gd name="connsiteY190" fmla="*/ 13860379 h 15135727"/>
              <a:gd name="connsiteX191" fmla="*/ 4740442 w 8128084"/>
              <a:gd name="connsiteY191" fmla="*/ 13908506 h 15135727"/>
              <a:gd name="connsiteX192" fmla="*/ 4475748 w 8128084"/>
              <a:gd name="connsiteY192" fmla="*/ 13956632 h 15135727"/>
              <a:gd name="connsiteX193" fmla="*/ 4379495 w 8128084"/>
              <a:gd name="connsiteY193" fmla="*/ 14028821 h 15135727"/>
              <a:gd name="connsiteX194" fmla="*/ 4403558 w 8128084"/>
              <a:gd name="connsiteY194" fmla="*/ 14197264 h 15135727"/>
              <a:gd name="connsiteX195" fmla="*/ 4572000 w 8128084"/>
              <a:gd name="connsiteY195" fmla="*/ 14149137 h 15135727"/>
              <a:gd name="connsiteX196" fmla="*/ 4523874 w 8128084"/>
              <a:gd name="connsiteY196" fmla="*/ 14558211 h 15135727"/>
              <a:gd name="connsiteX197" fmla="*/ 4403558 w 8128084"/>
              <a:gd name="connsiteY197" fmla="*/ 14437895 h 15135727"/>
              <a:gd name="connsiteX198" fmla="*/ 4403558 w 8128084"/>
              <a:gd name="connsiteY198" fmla="*/ 14437895 h 15135727"/>
              <a:gd name="connsiteX199" fmla="*/ 4283242 w 8128084"/>
              <a:gd name="connsiteY199" fmla="*/ 14245390 h 15135727"/>
              <a:gd name="connsiteX200" fmla="*/ 4235116 w 8128084"/>
              <a:gd name="connsiteY200" fmla="*/ 14341642 h 15135727"/>
              <a:gd name="connsiteX201" fmla="*/ 4162927 w 8128084"/>
              <a:gd name="connsiteY201" fmla="*/ 14389769 h 15135727"/>
              <a:gd name="connsiteX202" fmla="*/ 4162927 w 8128084"/>
              <a:gd name="connsiteY202" fmla="*/ 14389769 h 15135727"/>
              <a:gd name="connsiteX203" fmla="*/ 3922295 w 8128084"/>
              <a:gd name="connsiteY203" fmla="*/ 14245390 h 15135727"/>
              <a:gd name="connsiteX204" fmla="*/ 3801979 w 8128084"/>
              <a:gd name="connsiteY204" fmla="*/ 14293516 h 15135727"/>
              <a:gd name="connsiteX205" fmla="*/ 3681664 w 8128084"/>
              <a:gd name="connsiteY205" fmla="*/ 14389769 h 15135727"/>
              <a:gd name="connsiteX206" fmla="*/ 3657600 w 8128084"/>
              <a:gd name="connsiteY206" fmla="*/ 14654464 h 15135727"/>
              <a:gd name="connsiteX207" fmla="*/ 3513221 w 8128084"/>
              <a:gd name="connsiteY207" fmla="*/ 14726653 h 15135727"/>
              <a:gd name="connsiteX208" fmla="*/ 3513221 w 8128084"/>
              <a:gd name="connsiteY208" fmla="*/ 14871032 h 15135727"/>
              <a:gd name="connsiteX209" fmla="*/ 3633537 w 8128084"/>
              <a:gd name="connsiteY209" fmla="*/ 14967285 h 15135727"/>
              <a:gd name="connsiteX210" fmla="*/ 3609474 w 8128084"/>
              <a:gd name="connsiteY210" fmla="*/ 15087600 h 15135727"/>
              <a:gd name="connsiteX211" fmla="*/ 3441032 w 8128084"/>
              <a:gd name="connsiteY211" fmla="*/ 15039474 h 15135727"/>
              <a:gd name="connsiteX212" fmla="*/ 3272590 w 8128084"/>
              <a:gd name="connsiteY212" fmla="*/ 15063537 h 15135727"/>
              <a:gd name="connsiteX213" fmla="*/ 3248527 w 8128084"/>
              <a:gd name="connsiteY213" fmla="*/ 14895095 h 15135727"/>
              <a:gd name="connsiteX214" fmla="*/ 3128211 w 8128084"/>
              <a:gd name="connsiteY214" fmla="*/ 14919158 h 15135727"/>
              <a:gd name="connsiteX215" fmla="*/ 2959769 w 8128084"/>
              <a:gd name="connsiteY215" fmla="*/ 15135727 h 15135727"/>
              <a:gd name="connsiteX216" fmla="*/ 2935706 w 8128084"/>
              <a:gd name="connsiteY216" fmla="*/ 14895095 h 15135727"/>
              <a:gd name="connsiteX217" fmla="*/ 2791327 w 8128084"/>
              <a:gd name="connsiteY217" fmla="*/ 14943221 h 15135727"/>
              <a:gd name="connsiteX218" fmla="*/ 2671011 w 8128084"/>
              <a:gd name="connsiteY218" fmla="*/ 15039474 h 15135727"/>
              <a:gd name="connsiteX219" fmla="*/ 2430379 w 8128084"/>
              <a:gd name="connsiteY219" fmla="*/ 15087600 h 15135727"/>
              <a:gd name="connsiteX220" fmla="*/ 2237874 w 8128084"/>
              <a:gd name="connsiteY220" fmla="*/ 15039474 h 15135727"/>
              <a:gd name="connsiteX221" fmla="*/ 2622885 w 8128084"/>
              <a:gd name="connsiteY221" fmla="*/ 14846969 h 15135727"/>
              <a:gd name="connsiteX222" fmla="*/ 2887579 w 8128084"/>
              <a:gd name="connsiteY222" fmla="*/ 14774779 h 15135727"/>
              <a:gd name="connsiteX223" fmla="*/ 2839453 w 8128084"/>
              <a:gd name="connsiteY223" fmla="*/ 14582274 h 15135727"/>
              <a:gd name="connsiteX224" fmla="*/ 2935706 w 8128084"/>
              <a:gd name="connsiteY224" fmla="*/ 14510085 h 15135727"/>
              <a:gd name="connsiteX225" fmla="*/ 2935706 w 8128084"/>
              <a:gd name="connsiteY225" fmla="*/ 14510085 h 15135727"/>
              <a:gd name="connsiteX226" fmla="*/ 3080085 w 8128084"/>
              <a:gd name="connsiteY226" fmla="*/ 14413832 h 15135727"/>
              <a:gd name="connsiteX227" fmla="*/ 3152274 w 8128084"/>
              <a:gd name="connsiteY227" fmla="*/ 14341642 h 15135727"/>
              <a:gd name="connsiteX228" fmla="*/ 3080085 w 8128084"/>
              <a:gd name="connsiteY228" fmla="*/ 14269453 h 15135727"/>
              <a:gd name="connsiteX229" fmla="*/ 3152274 w 8128084"/>
              <a:gd name="connsiteY229" fmla="*/ 14197264 h 15135727"/>
              <a:gd name="connsiteX230" fmla="*/ 3152274 w 8128084"/>
              <a:gd name="connsiteY230" fmla="*/ 14052885 h 15135727"/>
              <a:gd name="connsiteX231" fmla="*/ 3080085 w 8128084"/>
              <a:gd name="connsiteY231" fmla="*/ 13980695 h 15135727"/>
              <a:gd name="connsiteX232" fmla="*/ 3056021 w 8128084"/>
              <a:gd name="connsiteY232" fmla="*/ 14076948 h 15135727"/>
              <a:gd name="connsiteX233" fmla="*/ 2935706 w 8128084"/>
              <a:gd name="connsiteY233" fmla="*/ 14076948 h 15135727"/>
              <a:gd name="connsiteX234" fmla="*/ 2863516 w 8128084"/>
              <a:gd name="connsiteY234" fmla="*/ 14125074 h 15135727"/>
              <a:gd name="connsiteX235" fmla="*/ 2719137 w 8128084"/>
              <a:gd name="connsiteY235" fmla="*/ 14197264 h 15135727"/>
              <a:gd name="connsiteX236" fmla="*/ 2646948 w 8128084"/>
              <a:gd name="connsiteY236" fmla="*/ 14197264 h 15135727"/>
              <a:gd name="connsiteX237" fmla="*/ 2598821 w 8128084"/>
              <a:gd name="connsiteY237" fmla="*/ 14125074 h 15135727"/>
              <a:gd name="connsiteX238" fmla="*/ 2430379 w 8128084"/>
              <a:gd name="connsiteY238" fmla="*/ 13836316 h 15135727"/>
              <a:gd name="connsiteX239" fmla="*/ 2646948 w 8128084"/>
              <a:gd name="connsiteY239" fmla="*/ 13812253 h 15135727"/>
              <a:gd name="connsiteX240" fmla="*/ 2502569 w 8128084"/>
              <a:gd name="connsiteY240" fmla="*/ 13475369 h 15135727"/>
              <a:gd name="connsiteX241" fmla="*/ 2550695 w 8128084"/>
              <a:gd name="connsiteY241" fmla="*/ 13186611 h 15135727"/>
              <a:gd name="connsiteX242" fmla="*/ 2719137 w 8128084"/>
              <a:gd name="connsiteY242" fmla="*/ 13042232 h 15135727"/>
              <a:gd name="connsiteX243" fmla="*/ 2791327 w 8128084"/>
              <a:gd name="connsiteY243" fmla="*/ 12945979 h 15135727"/>
              <a:gd name="connsiteX244" fmla="*/ 3031958 w 8128084"/>
              <a:gd name="connsiteY244" fmla="*/ 13090358 h 15135727"/>
              <a:gd name="connsiteX245" fmla="*/ 3056021 w 8128084"/>
              <a:gd name="connsiteY245" fmla="*/ 12753474 h 15135727"/>
              <a:gd name="connsiteX246" fmla="*/ 2887579 w 8128084"/>
              <a:gd name="connsiteY246" fmla="*/ 12777537 h 15135727"/>
              <a:gd name="connsiteX247" fmla="*/ 2815390 w 8128084"/>
              <a:gd name="connsiteY247" fmla="*/ 12777537 h 15135727"/>
              <a:gd name="connsiteX248" fmla="*/ 3176337 w 8128084"/>
              <a:gd name="connsiteY248" fmla="*/ 12368464 h 15135727"/>
              <a:gd name="connsiteX249" fmla="*/ 3104148 w 8128084"/>
              <a:gd name="connsiteY249" fmla="*/ 12320337 h 15135727"/>
              <a:gd name="connsiteX250" fmla="*/ 3104148 w 8128084"/>
              <a:gd name="connsiteY250" fmla="*/ 12320337 h 15135727"/>
              <a:gd name="connsiteX251" fmla="*/ 3007895 w 8128084"/>
              <a:gd name="connsiteY251" fmla="*/ 12079706 h 15135727"/>
              <a:gd name="connsiteX252" fmla="*/ 2911642 w 8128084"/>
              <a:gd name="connsiteY252" fmla="*/ 11935327 h 15135727"/>
              <a:gd name="connsiteX253" fmla="*/ 2863516 w 8128084"/>
              <a:gd name="connsiteY253" fmla="*/ 11694695 h 15135727"/>
              <a:gd name="connsiteX254" fmla="*/ 2911642 w 8128084"/>
              <a:gd name="connsiteY254" fmla="*/ 11454064 h 15135727"/>
              <a:gd name="connsiteX255" fmla="*/ 3056021 w 8128084"/>
              <a:gd name="connsiteY255" fmla="*/ 11454064 h 15135727"/>
              <a:gd name="connsiteX256" fmla="*/ 2983832 w 8128084"/>
              <a:gd name="connsiteY256" fmla="*/ 11381874 h 15135727"/>
              <a:gd name="connsiteX257" fmla="*/ 3031958 w 8128084"/>
              <a:gd name="connsiteY257" fmla="*/ 11285621 h 15135727"/>
              <a:gd name="connsiteX258" fmla="*/ 3007895 w 8128084"/>
              <a:gd name="connsiteY258" fmla="*/ 11189369 h 15135727"/>
              <a:gd name="connsiteX259" fmla="*/ 2887579 w 8128084"/>
              <a:gd name="connsiteY259" fmla="*/ 11141242 h 15135727"/>
              <a:gd name="connsiteX260" fmla="*/ 2887579 w 8128084"/>
              <a:gd name="connsiteY260" fmla="*/ 10972800 h 15135727"/>
              <a:gd name="connsiteX261" fmla="*/ 2887579 w 8128084"/>
              <a:gd name="connsiteY261" fmla="*/ 10924674 h 15135727"/>
              <a:gd name="connsiteX262" fmla="*/ 2767264 w 8128084"/>
              <a:gd name="connsiteY262" fmla="*/ 11020927 h 15135727"/>
              <a:gd name="connsiteX263" fmla="*/ 2743200 w 8128084"/>
              <a:gd name="connsiteY263" fmla="*/ 10924674 h 15135727"/>
              <a:gd name="connsiteX264" fmla="*/ 2550695 w 8128084"/>
              <a:gd name="connsiteY264" fmla="*/ 11020927 h 15135727"/>
              <a:gd name="connsiteX265" fmla="*/ 2526632 w 8128084"/>
              <a:gd name="connsiteY265" fmla="*/ 11117179 h 15135727"/>
              <a:gd name="connsiteX266" fmla="*/ 2334127 w 8128084"/>
              <a:gd name="connsiteY266" fmla="*/ 10996864 h 15135727"/>
              <a:gd name="connsiteX267" fmla="*/ 2358190 w 8128084"/>
              <a:gd name="connsiteY267" fmla="*/ 10732169 h 15135727"/>
              <a:gd name="connsiteX268" fmla="*/ 2334127 w 8128084"/>
              <a:gd name="connsiteY268" fmla="*/ 10587790 h 15135727"/>
              <a:gd name="connsiteX269" fmla="*/ 2406316 w 8128084"/>
              <a:gd name="connsiteY269" fmla="*/ 10491537 h 15135727"/>
              <a:gd name="connsiteX270" fmla="*/ 2598821 w 8128084"/>
              <a:gd name="connsiteY270" fmla="*/ 10684042 h 15135727"/>
              <a:gd name="connsiteX271" fmla="*/ 2767264 w 8128084"/>
              <a:gd name="connsiteY271" fmla="*/ 10684042 h 15135727"/>
              <a:gd name="connsiteX272" fmla="*/ 2646948 w 8128084"/>
              <a:gd name="connsiteY272" fmla="*/ 10515600 h 15135727"/>
              <a:gd name="connsiteX273" fmla="*/ 2815390 w 8128084"/>
              <a:gd name="connsiteY273" fmla="*/ 10395285 h 15135727"/>
              <a:gd name="connsiteX274" fmla="*/ 3080085 w 8128084"/>
              <a:gd name="connsiteY274" fmla="*/ 10419348 h 15135727"/>
              <a:gd name="connsiteX275" fmla="*/ 3248527 w 8128084"/>
              <a:gd name="connsiteY275" fmla="*/ 10539664 h 15135727"/>
              <a:gd name="connsiteX276" fmla="*/ 3320716 w 8128084"/>
              <a:gd name="connsiteY276" fmla="*/ 10659979 h 15135727"/>
              <a:gd name="connsiteX277" fmla="*/ 3465095 w 8128084"/>
              <a:gd name="connsiteY277" fmla="*/ 10659979 h 15135727"/>
              <a:gd name="connsiteX278" fmla="*/ 3441032 w 8128084"/>
              <a:gd name="connsiteY278" fmla="*/ 10491537 h 15135727"/>
              <a:gd name="connsiteX279" fmla="*/ 3392906 w 8128084"/>
              <a:gd name="connsiteY279" fmla="*/ 10250906 h 15135727"/>
              <a:gd name="connsiteX280" fmla="*/ 3152274 w 8128084"/>
              <a:gd name="connsiteY280" fmla="*/ 10250906 h 15135727"/>
              <a:gd name="connsiteX281" fmla="*/ 3176337 w 8128084"/>
              <a:gd name="connsiteY281" fmla="*/ 10178716 h 15135727"/>
              <a:gd name="connsiteX282" fmla="*/ 3104148 w 8128084"/>
              <a:gd name="connsiteY282" fmla="*/ 10154653 h 15135727"/>
              <a:gd name="connsiteX283" fmla="*/ 3007895 w 8128084"/>
              <a:gd name="connsiteY283" fmla="*/ 9962148 h 15135727"/>
              <a:gd name="connsiteX284" fmla="*/ 3176337 w 8128084"/>
              <a:gd name="connsiteY284" fmla="*/ 9889958 h 15135727"/>
              <a:gd name="connsiteX285" fmla="*/ 2959769 w 8128084"/>
              <a:gd name="connsiteY285" fmla="*/ 9504948 h 15135727"/>
              <a:gd name="connsiteX286" fmla="*/ 2791327 w 8128084"/>
              <a:gd name="connsiteY286" fmla="*/ 9456821 h 15135727"/>
              <a:gd name="connsiteX287" fmla="*/ 2574758 w 8128084"/>
              <a:gd name="connsiteY287" fmla="*/ 9336506 h 15135727"/>
              <a:gd name="connsiteX288" fmla="*/ 2550695 w 8128084"/>
              <a:gd name="connsiteY288" fmla="*/ 9071811 h 15135727"/>
              <a:gd name="connsiteX289" fmla="*/ 2695074 w 8128084"/>
              <a:gd name="connsiteY289" fmla="*/ 8999621 h 15135727"/>
              <a:gd name="connsiteX290" fmla="*/ 2622885 w 8128084"/>
              <a:gd name="connsiteY290" fmla="*/ 8975558 h 15135727"/>
              <a:gd name="connsiteX291" fmla="*/ 2430379 w 8128084"/>
              <a:gd name="connsiteY291" fmla="*/ 8999621 h 15135727"/>
              <a:gd name="connsiteX292" fmla="*/ 2261937 w 8128084"/>
              <a:gd name="connsiteY292" fmla="*/ 9168064 h 15135727"/>
              <a:gd name="connsiteX293" fmla="*/ 2237874 w 8128084"/>
              <a:gd name="connsiteY293" fmla="*/ 8999621 h 15135727"/>
              <a:gd name="connsiteX294" fmla="*/ 2117558 w 8128084"/>
              <a:gd name="connsiteY294" fmla="*/ 8975558 h 15135727"/>
              <a:gd name="connsiteX295" fmla="*/ 2045369 w 8128084"/>
              <a:gd name="connsiteY295" fmla="*/ 8783053 h 15135727"/>
              <a:gd name="connsiteX296" fmla="*/ 1852864 w 8128084"/>
              <a:gd name="connsiteY296" fmla="*/ 8758990 h 15135727"/>
              <a:gd name="connsiteX297" fmla="*/ 1636295 w 8128084"/>
              <a:gd name="connsiteY297" fmla="*/ 8927432 h 15135727"/>
              <a:gd name="connsiteX298" fmla="*/ 1588169 w 8128084"/>
              <a:gd name="connsiteY298" fmla="*/ 9023685 h 15135727"/>
              <a:gd name="connsiteX299" fmla="*/ 1515979 w 8128084"/>
              <a:gd name="connsiteY299" fmla="*/ 8879306 h 15135727"/>
              <a:gd name="connsiteX300" fmla="*/ 1347537 w 8128084"/>
              <a:gd name="connsiteY300" fmla="*/ 8879306 h 15135727"/>
              <a:gd name="connsiteX301" fmla="*/ 1347537 w 8128084"/>
              <a:gd name="connsiteY301" fmla="*/ 8710864 h 15135727"/>
              <a:gd name="connsiteX302" fmla="*/ 1106906 w 8128084"/>
              <a:gd name="connsiteY302" fmla="*/ 8783053 h 15135727"/>
              <a:gd name="connsiteX303" fmla="*/ 890337 w 8128084"/>
              <a:gd name="connsiteY303" fmla="*/ 8686800 h 15135727"/>
              <a:gd name="connsiteX304" fmla="*/ 649706 w 8128084"/>
              <a:gd name="connsiteY304" fmla="*/ 8662737 h 15135727"/>
              <a:gd name="connsiteX305" fmla="*/ 385011 w 8128084"/>
              <a:gd name="connsiteY305" fmla="*/ 8566485 h 15135727"/>
              <a:gd name="connsiteX306" fmla="*/ 577516 w 8128084"/>
              <a:gd name="connsiteY306" fmla="*/ 8373979 h 15135727"/>
              <a:gd name="connsiteX307" fmla="*/ 794085 w 8128084"/>
              <a:gd name="connsiteY307" fmla="*/ 8301790 h 15135727"/>
              <a:gd name="connsiteX308" fmla="*/ 745958 w 8128084"/>
              <a:gd name="connsiteY308" fmla="*/ 8133348 h 15135727"/>
              <a:gd name="connsiteX309" fmla="*/ 818148 w 8128084"/>
              <a:gd name="connsiteY309" fmla="*/ 7820527 h 15135727"/>
              <a:gd name="connsiteX310" fmla="*/ 697832 w 8128084"/>
              <a:gd name="connsiteY310" fmla="*/ 7820527 h 15135727"/>
              <a:gd name="connsiteX311" fmla="*/ 625642 w 8128084"/>
              <a:gd name="connsiteY311" fmla="*/ 7916779 h 15135727"/>
              <a:gd name="connsiteX312" fmla="*/ 457200 w 8128084"/>
              <a:gd name="connsiteY312" fmla="*/ 7820527 h 15135727"/>
              <a:gd name="connsiteX313" fmla="*/ 529390 w 8128084"/>
              <a:gd name="connsiteY313" fmla="*/ 7700211 h 15135727"/>
              <a:gd name="connsiteX314" fmla="*/ 938464 w 8128084"/>
              <a:gd name="connsiteY314" fmla="*/ 7676148 h 15135727"/>
              <a:gd name="connsiteX315" fmla="*/ 1058779 w 8128084"/>
              <a:gd name="connsiteY315" fmla="*/ 7459579 h 15135727"/>
              <a:gd name="connsiteX316" fmla="*/ 1203158 w 8128084"/>
              <a:gd name="connsiteY316" fmla="*/ 7603958 h 15135727"/>
              <a:gd name="connsiteX317" fmla="*/ 1299411 w 8128084"/>
              <a:gd name="connsiteY317" fmla="*/ 7555832 h 15135727"/>
              <a:gd name="connsiteX318" fmla="*/ 1443790 w 8128084"/>
              <a:gd name="connsiteY318" fmla="*/ 7507706 h 15135727"/>
              <a:gd name="connsiteX319" fmla="*/ 1684421 w 8128084"/>
              <a:gd name="connsiteY319" fmla="*/ 7603958 h 15135727"/>
              <a:gd name="connsiteX320" fmla="*/ 1684421 w 8128084"/>
              <a:gd name="connsiteY320" fmla="*/ 7603958 h 15135727"/>
              <a:gd name="connsiteX321" fmla="*/ 1540042 w 8128084"/>
              <a:gd name="connsiteY321" fmla="*/ 7363327 h 15135727"/>
              <a:gd name="connsiteX322" fmla="*/ 1299411 w 8128084"/>
              <a:gd name="connsiteY322" fmla="*/ 7315200 h 15135727"/>
              <a:gd name="connsiteX323" fmla="*/ 1130969 w 8128084"/>
              <a:gd name="connsiteY323" fmla="*/ 7339264 h 15135727"/>
              <a:gd name="connsiteX324" fmla="*/ 1034716 w 8128084"/>
              <a:gd name="connsiteY324" fmla="*/ 7315200 h 15135727"/>
              <a:gd name="connsiteX325" fmla="*/ 1155032 w 8128084"/>
              <a:gd name="connsiteY325" fmla="*/ 7050506 h 15135727"/>
              <a:gd name="connsiteX326" fmla="*/ 1155032 w 8128084"/>
              <a:gd name="connsiteY326" fmla="*/ 6930190 h 15135727"/>
              <a:gd name="connsiteX327" fmla="*/ 1155032 w 8128084"/>
              <a:gd name="connsiteY327" fmla="*/ 6761748 h 15135727"/>
              <a:gd name="connsiteX328" fmla="*/ 1203158 w 8128084"/>
              <a:gd name="connsiteY328" fmla="*/ 6617369 h 15135727"/>
              <a:gd name="connsiteX329" fmla="*/ 1371600 w 8128084"/>
              <a:gd name="connsiteY329" fmla="*/ 6472990 h 15135727"/>
              <a:gd name="connsiteX330" fmla="*/ 1443790 w 8128084"/>
              <a:gd name="connsiteY330" fmla="*/ 6328611 h 15135727"/>
              <a:gd name="connsiteX331" fmla="*/ 1419727 w 8128084"/>
              <a:gd name="connsiteY331" fmla="*/ 6208295 h 15135727"/>
              <a:gd name="connsiteX332" fmla="*/ 1275348 w 8128084"/>
              <a:gd name="connsiteY332" fmla="*/ 6304548 h 15135727"/>
              <a:gd name="connsiteX333" fmla="*/ 1323474 w 8128084"/>
              <a:gd name="connsiteY333" fmla="*/ 6015790 h 15135727"/>
              <a:gd name="connsiteX334" fmla="*/ 1540042 w 8128084"/>
              <a:gd name="connsiteY334" fmla="*/ 5871411 h 15135727"/>
              <a:gd name="connsiteX335" fmla="*/ 1540042 w 8128084"/>
              <a:gd name="connsiteY335" fmla="*/ 5751095 h 15135727"/>
              <a:gd name="connsiteX336" fmla="*/ 1395664 w 8128084"/>
              <a:gd name="connsiteY336" fmla="*/ 5799221 h 15135727"/>
              <a:gd name="connsiteX337" fmla="*/ 1179095 w 8128084"/>
              <a:gd name="connsiteY337" fmla="*/ 5799221 h 15135727"/>
              <a:gd name="connsiteX338" fmla="*/ 890337 w 8128084"/>
              <a:gd name="connsiteY338" fmla="*/ 5775158 h 15135727"/>
              <a:gd name="connsiteX339" fmla="*/ 697832 w 8128084"/>
              <a:gd name="connsiteY339" fmla="*/ 5606716 h 15135727"/>
              <a:gd name="connsiteX340" fmla="*/ 577516 w 8128084"/>
              <a:gd name="connsiteY340" fmla="*/ 5582653 h 15135727"/>
              <a:gd name="connsiteX341" fmla="*/ 697832 w 8128084"/>
              <a:gd name="connsiteY341" fmla="*/ 5775158 h 15135727"/>
              <a:gd name="connsiteX342" fmla="*/ 409074 w 8128084"/>
              <a:gd name="connsiteY342" fmla="*/ 5799221 h 15135727"/>
              <a:gd name="connsiteX343" fmla="*/ 168442 w 8128084"/>
              <a:gd name="connsiteY343" fmla="*/ 5702969 h 15135727"/>
              <a:gd name="connsiteX344" fmla="*/ 264695 w 8128084"/>
              <a:gd name="connsiteY344" fmla="*/ 5558590 h 15135727"/>
              <a:gd name="connsiteX345" fmla="*/ 144379 w 8128084"/>
              <a:gd name="connsiteY345" fmla="*/ 5510464 h 15135727"/>
              <a:gd name="connsiteX346" fmla="*/ 0 w 8128084"/>
              <a:gd name="connsiteY346" fmla="*/ 5462337 h 15135727"/>
              <a:gd name="connsiteX347" fmla="*/ 96253 w 8128084"/>
              <a:gd name="connsiteY34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42021 w 8128084"/>
              <a:gd name="connsiteY187" fmla="*/ 1400475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466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239419 w 8128084"/>
              <a:gd name="connsiteY189" fmla="*/ 14080958 h 15135727"/>
              <a:gd name="connsiteX190" fmla="*/ 5245769 w 8128084"/>
              <a:gd name="connsiteY190" fmla="*/ 13956632 h 15135727"/>
              <a:gd name="connsiteX191" fmla="*/ 5031540 w 8128084"/>
              <a:gd name="connsiteY191" fmla="*/ 14007432 h 15135727"/>
              <a:gd name="connsiteX192" fmla="*/ 4936624 w 8128084"/>
              <a:gd name="connsiteY192" fmla="*/ 13917529 h 15135727"/>
              <a:gd name="connsiteX193" fmla="*/ 4740442 w 8128084"/>
              <a:gd name="connsiteY193" fmla="*/ 13946606 h 15135727"/>
              <a:gd name="connsiteX194" fmla="*/ 4475748 w 8128084"/>
              <a:gd name="connsiteY194" fmla="*/ 13956632 h 15135727"/>
              <a:gd name="connsiteX195" fmla="*/ 4379495 w 8128084"/>
              <a:gd name="connsiteY195" fmla="*/ 14028821 h 15135727"/>
              <a:gd name="connsiteX196" fmla="*/ 4403558 w 8128084"/>
              <a:gd name="connsiteY196" fmla="*/ 14197264 h 15135727"/>
              <a:gd name="connsiteX197" fmla="*/ 4572000 w 8128084"/>
              <a:gd name="connsiteY197" fmla="*/ 14149137 h 15135727"/>
              <a:gd name="connsiteX198" fmla="*/ 4523874 w 8128084"/>
              <a:gd name="connsiteY198" fmla="*/ 14558211 h 15135727"/>
              <a:gd name="connsiteX199" fmla="*/ 4403558 w 8128084"/>
              <a:gd name="connsiteY199" fmla="*/ 14437895 h 15135727"/>
              <a:gd name="connsiteX200" fmla="*/ 4403558 w 8128084"/>
              <a:gd name="connsiteY200" fmla="*/ 14437895 h 15135727"/>
              <a:gd name="connsiteX201" fmla="*/ 4283242 w 8128084"/>
              <a:gd name="connsiteY201" fmla="*/ 14245390 h 15135727"/>
              <a:gd name="connsiteX202" fmla="*/ 4235116 w 8128084"/>
              <a:gd name="connsiteY202" fmla="*/ 14341642 h 15135727"/>
              <a:gd name="connsiteX203" fmla="*/ 4162927 w 8128084"/>
              <a:gd name="connsiteY203" fmla="*/ 14389769 h 15135727"/>
              <a:gd name="connsiteX204" fmla="*/ 4162927 w 8128084"/>
              <a:gd name="connsiteY204" fmla="*/ 14389769 h 15135727"/>
              <a:gd name="connsiteX205" fmla="*/ 3922295 w 8128084"/>
              <a:gd name="connsiteY205" fmla="*/ 14245390 h 15135727"/>
              <a:gd name="connsiteX206" fmla="*/ 3801979 w 8128084"/>
              <a:gd name="connsiteY206" fmla="*/ 14293516 h 15135727"/>
              <a:gd name="connsiteX207" fmla="*/ 3681664 w 8128084"/>
              <a:gd name="connsiteY207" fmla="*/ 14389769 h 15135727"/>
              <a:gd name="connsiteX208" fmla="*/ 3657600 w 8128084"/>
              <a:gd name="connsiteY208" fmla="*/ 14654464 h 15135727"/>
              <a:gd name="connsiteX209" fmla="*/ 3513221 w 8128084"/>
              <a:gd name="connsiteY209" fmla="*/ 14726653 h 15135727"/>
              <a:gd name="connsiteX210" fmla="*/ 3513221 w 8128084"/>
              <a:gd name="connsiteY210" fmla="*/ 14871032 h 15135727"/>
              <a:gd name="connsiteX211" fmla="*/ 3633537 w 8128084"/>
              <a:gd name="connsiteY211" fmla="*/ 14967285 h 15135727"/>
              <a:gd name="connsiteX212" fmla="*/ 3609474 w 8128084"/>
              <a:gd name="connsiteY212" fmla="*/ 15087600 h 15135727"/>
              <a:gd name="connsiteX213" fmla="*/ 3441032 w 8128084"/>
              <a:gd name="connsiteY213" fmla="*/ 15039474 h 15135727"/>
              <a:gd name="connsiteX214" fmla="*/ 3272590 w 8128084"/>
              <a:gd name="connsiteY214" fmla="*/ 15063537 h 15135727"/>
              <a:gd name="connsiteX215" fmla="*/ 3248527 w 8128084"/>
              <a:gd name="connsiteY215" fmla="*/ 14895095 h 15135727"/>
              <a:gd name="connsiteX216" fmla="*/ 3128211 w 8128084"/>
              <a:gd name="connsiteY216" fmla="*/ 14919158 h 15135727"/>
              <a:gd name="connsiteX217" fmla="*/ 2959769 w 8128084"/>
              <a:gd name="connsiteY217" fmla="*/ 15135727 h 15135727"/>
              <a:gd name="connsiteX218" fmla="*/ 2935706 w 8128084"/>
              <a:gd name="connsiteY218" fmla="*/ 14895095 h 15135727"/>
              <a:gd name="connsiteX219" fmla="*/ 2791327 w 8128084"/>
              <a:gd name="connsiteY219" fmla="*/ 14943221 h 15135727"/>
              <a:gd name="connsiteX220" fmla="*/ 2671011 w 8128084"/>
              <a:gd name="connsiteY220" fmla="*/ 15039474 h 15135727"/>
              <a:gd name="connsiteX221" fmla="*/ 2430379 w 8128084"/>
              <a:gd name="connsiteY221" fmla="*/ 15087600 h 15135727"/>
              <a:gd name="connsiteX222" fmla="*/ 2237874 w 8128084"/>
              <a:gd name="connsiteY222" fmla="*/ 15039474 h 15135727"/>
              <a:gd name="connsiteX223" fmla="*/ 2622885 w 8128084"/>
              <a:gd name="connsiteY223" fmla="*/ 14846969 h 15135727"/>
              <a:gd name="connsiteX224" fmla="*/ 2887579 w 8128084"/>
              <a:gd name="connsiteY224" fmla="*/ 14774779 h 15135727"/>
              <a:gd name="connsiteX225" fmla="*/ 2839453 w 8128084"/>
              <a:gd name="connsiteY225" fmla="*/ 14582274 h 15135727"/>
              <a:gd name="connsiteX226" fmla="*/ 2935706 w 8128084"/>
              <a:gd name="connsiteY226" fmla="*/ 14510085 h 15135727"/>
              <a:gd name="connsiteX227" fmla="*/ 2935706 w 8128084"/>
              <a:gd name="connsiteY227" fmla="*/ 14510085 h 15135727"/>
              <a:gd name="connsiteX228" fmla="*/ 3080085 w 8128084"/>
              <a:gd name="connsiteY228" fmla="*/ 14413832 h 15135727"/>
              <a:gd name="connsiteX229" fmla="*/ 3152274 w 8128084"/>
              <a:gd name="connsiteY229" fmla="*/ 14341642 h 15135727"/>
              <a:gd name="connsiteX230" fmla="*/ 3080085 w 8128084"/>
              <a:gd name="connsiteY230" fmla="*/ 14269453 h 15135727"/>
              <a:gd name="connsiteX231" fmla="*/ 3152274 w 8128084"/>
              <a:gd name="connsiteY231" fmla="*/ 14197264 h 15135727"/>
              <a:gd name="connsiteX232" fmla="*/ 3152274 w 8128084"/>
              <a:gd name="connsiteY232" fmla="*/ 14052885 h 15135727"/>
              <a:gd name="connsiteX233" fmla="*/ 3080085 w 8128084"/>
              <a:gd name="connsiteY233" fmla="*/ 13980695 h 15135727"/>
              <a:gd name="connsiteX234" fmla="*/ 3056021 w 8128084"/>
              <a:gd name="connsiteY234" fmla="*/ 14076948 h 15135727"/>
              <a:gd name="connsiteX235" fmla="*/ 2935706 w 8128084"/>
              <a:gd name="connsiteY235" fmla="*/ 14076948 h 15135727"/>
              <a:gd name="connsiteX236" fmla="*/ 2863516 w 8128084"/>
              <a:gd name="connsiteY236" fmla="*/ 14125074 h 15135727"/>
              <a:gd name="connsiteX237" fmla="*/ 2719137 w 8128084"/>
              <a:gd name="connsiteY237" fmla="*/ 14197264 h 15135727"/>
              <a:gd name="connsiteX238" fmla="*/ 2646948 w 8128084"/>
              <a:gd name="connsiteY238" fmla="*/ 14197264 h 15135727"/>
              <a:gd name="connsiteX239" fmla="*/ 2598821 w 8128084"/>
              <a:gd name="connsiteY239" fmla="*/ 14125074 h 15135727"/>
              <a:gd name="connsiteX240" fmla="*/ 2430379 w 8128084"/>
              <a:gd name="connsiteY240" fmla="*/ 13836316 h 15135727"/>
              <a:gd name="connsiteX241" fmla="*/ 2646948 w 8128084"/>
              <a:gd name="connsiteY241" fmla="*/ 13812253 h 15135727"/>
              <a:gd name="connsiteX242" fmla="*/ 2502569 w 8128084"/>
              <a:gd name="connsiteY242" fmla="*/ 13475369 h 15135727"/>
              <a:gd name="connsiteX243" fmla="*/ 2550695 w 8128084"/>
              <a:gd name="connsiteY243" fmla="*/ 13186611 h 15135727"/>
              <a:gd name="connsiteX244" fmla="*/ 2719137 w 8128084"/>
              <a:gd name="connsiteY244" fmla="*/ 13042232 h 15135727"/>
              <a:gd name="connsiteX245" fmla="*/ 2791327 w 8128084"/>
              <a:gd name="connsiteY245" fmla="*/ 12945979 h 15135727"/>
              <a:gd name="connsiteX246" fmla="*/ 3031958 w 8128084"/>
              <a:gd name="connsiteY246" fmla="*/ 13090358 h 15135727"/>
              <a:gd name="connsiteX247" fmla="*/ 3056021 w 8128084"/>
              <a:gd name="connsiteY247" fmla="*/ 12753474 h 15135727"/>
              <a:gd name="connsiteX248" fmla="*/ 2887579 w 8128084"/>
              <a:gd name="connsiteY248" fmla="*/ 12777537 h 15135727"/>
              <a:gd name="connsiteX249" fmla="*/ 2815390 w 8128084"/>
              <a:gd name="connsiteY249" fmla="*/ 12777537 h 15135727"/>
              <a:gd name="connsiteX250" fmla="*/ 3176337 w 8128084"/>
              <a:gd name="connsiteY250" fmla="*/ 12368464 h 15135727"/>
              <a:gd name="connsiteX251" fmla="*/ 3104148 w 8128084"/>
              <a:gd name="connsiteY251" fmla="*/ 12320337 h 15135727"/>
              <a:gd name="connsiteX252" fmla="*/ 3104148 w 8128084"/>
              <a:gd name="connsiteY252" fmla="*/ 12320337 h 15135727"/>
              <a:gd name="connsiteX253" fmla="*/ 3007895 w 8128084"/>
              <a:gd name="connsiteY253" fmla="*/ 12079706 h 15135727"/>
              <a:gd name="connsiteX254" fmla="*/ 2911642 w 8128084"/>
              <a:gd name="connsiteY254" fmla="*/ 11935327 h 15135727"/>
              <a:gd name="connsiteX255" fmla="*/ 2863516 w 8128084"/>
              <a:gd name="connsiteY255" fmla="*/ 11694695 h 15135727"/>
              <a:gd name="connsiteX256" fmla="*/ 2911642 w 8128084"/>
              <a:gd name="connsiteY256" fmla="*/ 11454064 h 15135727"/>
              <a:gd name="connsiteX257" fmla="*/ 3056021 w 8128084"/>
              <a:gd name="connsiteY257" fmla="*/ 11454064 h 15135727"/>
              <a:gd name="connsiteX258" fmla="*/ 2983832 w 8128084"/>
              <a:gd name="connsiteY258" fmla="*/ 11381874 h 15135727"/>
              <a:gd name="connsiteX259" fmla="*/ 3031958 w 8128084"/>
              <a:gd name="connsiteY259" fmla="*/ 11285621 h 15135727"/>
              <a:gd name="connsiteX260" fmla="*/ 3007895 w 8128084"/>
              <a:gd name="connsiteY260" fmla="*/ 11189369 h 15135727"/>
              <a:gd name="connsiteX261" fmla="*/ 2887579 w 8128084"/>
              <a:gd name="connsiteY261" fmla="*/ 11141242 h 15135727"/>
              <a:gd name="connsiteX262" fmla="*/ 2887579 w 8128084"/>
              <a:gd name="connsiteY262" fmla="*/ 10972800 h 15135727"/>
              <a:gd name="connsiteX263" fmla="*/ 2887579 w 8128084"/>
              <a:gd name="connsiteY263" fmla="*/ 10924674 h 15135727"/>
              <a:gd name="connsiteX264" fmla="*/ 2767264 w 8128084"/>
              <a:gd name="connsiteY264" fmla="*/ 11020927 h 15135727"/>
              <a:gd name="connsiteX265" fmla="*/ 2743200 w 8128084"/>
              <a:gd name="connsiteY265" fmla="*/ 10924674 h 15135727"/>
              <a:gd name="connsiteX266" fmla="*/ 2550695 w 8128084"/>
              <a:gd name="connsiteY266" fmla="*/ 11020927 h 15135727"/>
              <a:gd name="connsiteX267" fmla="*/ 2526632 w 8128084"/>
              <a:gd name="connsiteY267" fmla="*/ 11117179 h 15135727"/>
              <a:gd name="connsiteX268" fmla="*/ 2334127 w 8128084"/>
              <a:gd name="connsiteY268" fmla="*/ 10996864 h 15135727"/>
              <a:gd name="connsiteX269" fmla="*/ 2358190 w 8128084"/>
              <a:gd name="connsiteY269" fmla="*/ 10732169 h 15135727"/>
              <a:gd name="connsiteX270" fmla="*/ 2334127 w 8128084"/>
              <a:gd name="connsiteY270" fmla="*/ 10587790 h 15135727"/>
              <a:gd name="connsiteX271" fmla="*/ 2406316 w 8128084"/>
              <a:gd name="connsiteY271" fmla="*/ 10491537 h 15135727"/>
              <a:gd name="connsiteX272" fmla="*/ 2598821 w 8128084"/>
              <a:gd name="connsiteY272" fmla="*/ 10684042 h 15135727"/>
              <a:gd name="connsiteX273" fmla="*/ 2767264 w 8128084"/>
              <a:gd name="connsiteY273" fmla="*/ 10684042 h 15135727"/>
              <a:gd name="connsiteX274" fmla="*/ 2646948 w 8128084"/>
              <a:gd name="connsiteY274" fmla="*/ 10515600 h 15135727"/>
              <a:gd name="connsiteX275" fmla="*/ 2815390 w 8128084"/>
              <a:gd name="connsiteY275" fmla="*/ 10395285 h 15135727"/>
              <a:gd name="connsiteX276" fmla="*/ 3080085 w 8128084"/>
              <a:gd name="connsiteY276" fmla="*/ 10419348 h 15135727"/>
              <a:gd name="connsiteX277" fmla="*/ 3248527 w 8128084"/>
              <a:gd name="connsiteY277" fmla="*/ 10539664 h 15135727"/>
              <a:gd name="connsiteX278" fmla="*/ 3320716 w 8128084"/>
              <a:gd name="connsiteY278" fmla="*/ 10659979 h 15135727"/>
              <a:gd name="connsiteX279" fmla="*/ 3465095 w 8128084"/>
              <a:gd name="connsiteY279" fmla="*/ 10659979 h 15135727"/>
              <a:gd name="connsiteX280" fmla="*/ 3441032 w 8128084"/>
              <a:gd name="connsiteY280" fmla="*/ 10491537 h 15135727"/>
              <a:gd name="connsiteX281" fmla="*/ 3392906 w 8128084"/>
              <a:gd name="connsiteY281" fmla="*/ 10250906 h 15135727"/>
              <a:gd name="connsiteX282" fmla="*/ 3152274 w 8128084"/>
              <a:gd name="connsiteY282" fmla="*/ 10250906 h 15135727"/>
              <a:gd name="connsiteX283" fmla="*/ 3176337 w 8128084"/>
              <a:gd name="connsiteY283" fmla="*/ 10178716 h 15135727"/>
              <a:gd name="connsiteX284" fmla="*/ 3104148 w 8128084"/>
              <a:gd name="connsiteY284" fmla="*/ 10154653 h 15135727"/>
              <a:gd name="connsiteX285" fmla="*/ 3007895 w 8128084"/>
              <a:gd name="connsiteY285" fmla="*/ 9962148 h 15135727"/>
              <a:gd name="connsiteX286" fmla="*/ 3176337 w 8128084"/>
              <a:gd name="connsiteY286" fmla="*/ 9889958 h 15135727"/>
              <a:gd name="connsiteX287" fmla="*/ 2959769 w 8128084"/>
              <a:gd name="connsiteY287" fmla="*/ 9504948 h 15135727"/>
              <a:gd name="connsiteX288" fmla="*/ 2791327 w 8128084"/>
              <a:gd name="connsiteY288" fmla="*/ 9456821 h 15135727"/>
              <a:gd name="connsiteX289" fmla="*/ 2574758 w 8128084"/>
              <a:gd name="connsiteY289" fmla="*/ 9336506 h 15135727"/>
              <a:gd name="connsiteX290" fmla="*/ 2550695 w 8128084"/>
              <a:gd name="connsiteY290" fmla="*/ 9071811 h 15135727"/>
              <a:gd name="connsiteX291" fmla="*/ 2695074 w 8128084"/>
              <a:gd name="connsiteY291" fmla="*/ 8999621 h 15135727"/>
              <a:gd name="connsiteX292" fmla="*/ 2622885 w 8128084"/>
              <a:gd name="connsiteY292" fmla="*/ 8975558 h 15135727"/>
              <a:gd name="connsiteX293" fmla="*/ 2430379 w 8128084"/>
              <a:gd name="connsiteY293" fmla="*/ 8999621 h 15135727"/>
              <a:gd name="connsiteX294" fmla="*/ 2261937 w 8128084"/>
              <a:gd name="connsiteY294" fmla="*/ 9168064 h 15135727"/>
              <a:gd name="connsiteX295" fmla="*/ 2237874 w 8128084"/>
              <a:gd name="connsiteY295" fmla="*/ 8999621 h 15135727"/>
              <a:gd name="connsiteX296" fmla="*/ 2117558 w 8128084"/>
              <a:gd name="connsiteY296" fmla="*/ 8975558 h 15135727"/>
              <a:gd name="connsiteX297" fmla="*/ 2045369 w 8128084"/>
              <a:gd name="connsiteY297" fmla="*/ 8783053 h 15135727"/>
              <a:gd name="connsiteX298" fmla="*/ 1852864 w 8128084"/>
              <a:gd name="connsiteY298" fmla="*/ 8758990 h 15135727"/>
              <a:gd name="connsiteX299" fmla="*/ 1636295 w 8128084"/>
              <a:gd name="connsiteY299" fmla="*/ 8927432 h 15135727"/>
              <a:gd name="connsiteX300" fmla="*/ 1588169 w 8128084"/>
              <a:gd name="connsiteY300" fmla="*/ 9023685 h 15135727"/>
              <a:gd name="connsiteX301" fmla="*/ 1515979 w 8128084"/>
              <a:gd name="connsiteY301" fmla="*/ 8879306 h 15135727"/>
              <a:gd name="connsiteX302" fmla="*/ 1347537 w 8128084"/>
              <a:gd name="connsiteY302" fmla="*/ 8879306 h 15135727"/>
              <a:gd name="connsiteX303" fmla="*/ 1347537 w 8128084"/>
              <a:gd name="connsiteY303" fmla="*/ 8710864 h 15135727"/>
              <a:gd name="connsiteX304" fmla="*/ 1106906 w 8128084"/>
              <a:gd name="connsiteY304" fmla="*/ 8783053 h 15135727"/>
              <a:gd name="connsiteX305" fmla="*/ 890337 w 8128084"/>
              <a:gd name="connsiteY305" fmla="*/ 8686800 h 15135727"/>
              <a:gd name="connsiteX306" fmla="*/ 649706 w 8128084"/>
              <a:gd name="connsiteY306" fmla="*/ 8662737 h 15135727"/>
              <a:gd name="connsiteX307" fmla="*/ 385011 w 8128084"/>
              <a:gd name="connsiteY307" fmla="*/ 8566485 h 15135727"/>
              <a:gd name="connsiteX308" fmla="*/ 577516 w 8128084"/>
              <a:gd name="connsiteY308" fmla="*/ 8373979 h 15135727"/>
              <a:gd name="connsiteX309" fmla="*/ 794085 w 8128084"/>
              <a:gd name="connsiteY309" fmla="*/ 8301790 h 15135727"/>
              <a:gd name="connsiteX310" fmla="*/ 745958 w 8128084"/>
              <a:gd name="connsiteY310" fmla="*/ 8133348 h 15135727"/>
              <a:gd name="connsiteX311" fmla="*/ 818148 w 8128084"/>
              <a:gd name="connsiteY311" fmla="*/ 7820527 h 15135727"/>
              <a:gd name="connsiteX312" fmla="*/ 697832 w 8128084"/>
              <a:gd name="connsiteY312" fmla="*/ 7820527 h 15135727"/>
              <a:gd name="connsiteX313" fmla="*/ 625642 w 8128084"/>
              <a:gd name="connsiteY313" fmla="*/ 7916779 h 15135727"/>
              <a:gd name="connsiteX314" fmla="*/ 457200 w 8128084"/>
              <a:gd name="connsiteY314" fmla="*/ 7820527 h 15135727"/>
              <a:gd name="connsiteX315" fmla="*/ 529390 w 8128084"/>
              <a:gd name="connsiteY315" fmla="*/ 7700211 h 15135727"/>
              <a:gd name="connsiteX316" fmla="*/ 938464 w 8128084"/>
              <a:gd name="connsiteY316" fmla="*/ 7676148 h 15135727"/>
              <a:gd name="connsiteX317" fmla="*/ 1058779 w 8128084"/>
              <a:gd name="connsiteY317" fmla="*/ 7459579 h 15135727"/>
              <a:gd name="connsiteX318" fmla="*/ 1203158 w 8128084"/>
              <a:gd name="connsiteY318" fmla="*/ 7603958 h 15135727"/>
              <a:gd name="connsiteX319" fmla="*/ 1299411 w 8128084"/>
              <a:gd name="connsiteY319" fmla="*/ 7555832 h 15135727"/>
              <a:gd name="connsiteX320" fmla="*/ 1443790 w 8128084"/>
              <a:gd name="connsiteY320" fmla="*/ 7507706 h 15135727"/>
              <a:gd name="connsiteX321" fmla="*/ 1684421 w 8128084"/>
              <a:gd name="connsiteY321" fmla="*/ 7603958 h 15135727"/>
              <a:gd name="connsiteX322" fmla="*/ 1684421 w 8128084"/>
              <a:gd name="connsiteY322" fmla="*/ 7603958 h 15135727"/>
              <a:gd name="connsiteX323" fmla="*/ 1540042 w 8128084"/>
              <a:gd name="connsiteY323" fmla="*/ 7363327 h 15135727"/>
              <a:gd name="connsiteX324" fmla="*/ 1299411 w 8128084"/>
              <a:gd name="connsiteY324" fmla="*/ 7315200 h 15135727"/>
              <a:gd name="connsiteX325" fmla="*/ 1130969 w 8128084"/>
              <a:gd name="connsiteY325" fmla="*/ 7339264 h 15135727"/>
              <a:gd name="connsiteX326" fmla="*/ 1034716 w 8128084"/>
              <a:gd name="connsiteY326" fmla="*/ 7315200 h 15135727"/>
              <a:gd name="connsiteX327" fmla="*/ 1155032 w 8128084"/>
              <a:gd name="connsiteY327" fmla="*/ 7050506 h 15135727"/>
              <a:gd name="connsiteX328" fmla="*/ 1155032 w 8128084"/>
              <a:gd name="connsiteY328" fmla="*/ 6930190 h 15135727"/>
              <a:gd name="connsiteX329" fmla="*/ 1155032 w 8128084"/>
              <a:gd name="connsiteY329" fmla="*/ 6761748 h 15135727"/>
              <a:gd name="connsiteX330" fmla="*/ 1203158 w 8128084"/>
              <a:gd name="connsiteY330" fmla="*/ 6617369 h 15135727"/>
              <a:gd name="connsiteX331" fmla="*/ 1371600 w 8128084"/>
              <a:gd name="connsiteY331" fmla="*/ 6472990 h 15135727"/>
              <a:gd name="connsiteX332" fmla="*/ 1443790 w 8128084"/>
              <a:gd name="connsiteY332" fmla="*/ 6328611 h 15135727"/>
              <a:gd name="connsiteX333" fmla="*/ 1419727 w 8128084"/>
              <a:gd name="connsiteY333" fmla="*/ 6208295 h 15135727"/>
              <a:gd name="connsiteX334" fmla="*/ 1275348 w 8128084"/>
              <a:gd name="connsiteY334" fmla="*/ 6304548 h 15135727"/>
              <a:gd name="connsiteX335" fmla="*/ 1323474 w 8128084"/>
              <a:gd name="connsiteY335" fmla="*/ 6015790 h 15135727"/>
              <a:gd name="connsiteX336" fmla="*/ 1540042 w 8128084"/>
              <a:gd name="connsiteY336" fmla="*/ 5871411 h 15135727"/>
              <a:gd name="connsiteX337" fmla="*/ 1540042 w 8128084"/>
              <a:gd name="connsiteY337" fmla="*/ 5751095 h 15135727"/>
              <a:gd name="connsiteX338" fmla="*/ 1395664 w 8128084"/>
              <a:gd name="connsiteY338" fmla="*/ 5799221 h 15135727"/>
              <a:gd name="connsiteX339" fmla="*/ 1179095 w 8128084"/>
              <a:gd name="connsiteY339" fmla="*/ 5799221 h 15135727"/>
              <a:gd name="connsiteX340" fmla="*/ 890337 w 8128084"/>
              <a:gd name="connsiteY340" fmla="*/ 5775158 h 15135727"/>
              <a:gd name="connsiteX341" fmla="*/ 697832 w 8128084"/>
              <a:gd name="connsiteY341" fmla="*/ 5606716 h 15135727"/>
              <a:gd name="connsiteX342" fmla="*/ 577516 w 8128084"/>
              <a:gd name="connsiteY342" fmla="*/ 5582653 h 15135727"/>
              <a:gd name="connsiteX343" fmla="*/ 697832 w 8128084"/>
              <a:gd name="connsiteY343" fmla="*/ 5775158 h 15135727"/>
              <a:gd name="connsiteX344" fmla="*/ 409074 w 8128084"/>
              <a:gd name="connsiteY344" fmla="*/ 5799221 h 15135727"/>
              <a:gd name="connsiteX345" fmla="*/ 168442 w 8128084"/>
              <a:gd name="connsiteY345" fmla="*/ 5702969 h 15135727"/>
              <a:gd name="connsiteX346" fmla="*/ 264695 w 8128084"/>
              <a:gd name="connsiteY346" fmla="*/ 5558590 h 15135727"/>
              <a:gd name="connsiteX347" fmla="*/ 144379 w 8128084"/>
              <a:gd name="connsiteY347" fmla="*/ 5510464 h 15135727"/>
              <a:gd name="connsiteX348" fmla="*/ 0 w 8128084"/>
              <a:gd name="connsiteY348" fmla="*/ 5462337 h 15135727"/>
              <a:gd name="connsiteX349" fmla="*/ 96253 w 8128084"/>
              <a:gd name="connsiteY34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572000 w 8128084"/>
              <a:gd name="connsiteY198" fmla="*/ 14149137 h 15135727"/>
              <a:gd name="connsiteX199" fmla="*/ 4523874 w 8128084"/>
              <a:gd name="connsiteY199" fmla="*/ 14558211 h 15135727"/>
              <a:gd name="connsiteX200" fmla="*/ 4403558 w 8128084"/>
              <a:gd name="connsiteY200" fmla="*/ 14437895 h 15135727"/>
              <a:gd name="connsiteX201" fmla="*/ 4403558 w 8128084"/>
              <a:gd name="connsiteY201" fmla="*/ 14437895 h 15135727"/>
              <a:gd name="connsiteX202" fmla="*/ 4283242 w 8128084"/>
              <a:gd name="connsiteY202" fmla="*/ 14245390 h 15135727"/>
              <a:gd name="connsiteX203" fmla="*/ 4235116 w 8128084"/>
              <a:gd name="connsiteY203" fmla="*/ 14341642 h 15135727"/>
              <a:gd name="connsiteX204" fmla="*/ 4162927 w 8128084"/>
              <a:gd name="connsiteY204" fmla="*/ 14389769 h 15135727"/>
              <a:gd name="connsiteX205" fmla="*/ 4162927 w 8128084"/>
              <a:gd name="connsiteY205" fmla="*/ 14389769 h 15135727"/>
              <a:gd name="connsiteX206" fmla="*/ 3922295 w 8128084"/>
              <a:gd name="connsiteY206" fmla="*/ 14245390 h 15135727"/>
              <a:gd name="connsiteX207" fmla="*/ 3801979 w 8128084"/>
              <a:gd name="connsiteY207" fmla="*/ 14293516 h 15135727"/>
              <a:gd name="connsiteX208" fmla="*/ 3681664 w 8128084"/>
              <a:gd name="connsiteY208" fmla="*/ 14389769 h 15135727"/>
              <a:gd name="connsiteX209" fmla="*/ 3657600 w 8128084"/>
              <a:gd name="connsiteY209" fmla="*/ 14654464 h 15135727"/>
              <a:gd name="connsiteX210" fmla="*/ 3513221 w 8128084"/>
              <a:gd name="connsiteY210" fmla="*/ 14726653 h 15135727"/>
              <a:gd name="connsiteX211" fmla="*/ 3513221 w 8128084"/>
              <a:gd name="connsiteY211" fmla="*/ 14871032 h 15135727"/>
              <a:gd name="connsiteX212" fmla="*/ 3633537 w 8128084"/>
              <a:gd name="connsiteY212" fmla="*/ 14967285 h 15135727"/>
              <a:gd name="connsiteX213" fmla="*/ 3609474 w 8128084"/>
              <a:gd name="connsiteY213" fmla="*/ 15087600 h 15135727"/>
              <a:gd name="connsiteX214" fmla="*/ 3441032 w 8128084"/>
              <a:gd name="connsiteY214" fmla="*/ 15039474 h 15135727"/>
              <a:gd name="connsiteX215" fmla="*/ 3272590 w 8128084"/>
              <a:gd name="connsiteY215" fmla="*/ 15063537 h 15135727"/>
              <a:gd name="connsiteX216" fmla="*/ 3248527 w 8128084"/>
              <a:gd name="connsiteY216" fmla="*/ 14895095 h 15135727"/>
              <a:gd name="connsiteX217" fmla="*/ 3128211 w 8128084"/>
              <a:gd name="connsiteY217" fmla="*/ 14919158 h 15135727"/>
              <a:gd name="connsiteX218" fmla="*/ 2959769 w 8128084"/>
              <a:gd name="connsiteY218" fmla="*/ 15135727 h 15135727"/>
              <a:gd name="connsiteX219" fmla="*/ 2935706 w 8128084"/>
              <a:gd name="connsiteY219" fmla="*/ 14895095 h 15135727"/>
              <a:gd name="connsiteX220" fmla="*/ 2791327 w 8128084"/>
              <a:gd name="connsiteY220" fmla="*/ 14943221 h 15135727"/>
              <a:gd name="connsiteX221" fmla="*/ 2671011 w 8128084"/>
              <a:gd name="connsiteY221" fmla="*/ 15039474 h 15135727"/>
              <a:gd name="connsiteX222" fmla="*/ 2430379 w 8128084"/>
              <a:gd name="connsiteY222" fmla="*/ 15087600 h 15135727"/>
              <a:gd name="connsiteX223" fmla="*/ 2237874 w 8128084"/>
              <a:gd name="connsiteY223" fmla="*/ 15039474 h 15135727"/>
              <a:gd name="connsiteX224" fmla="*/ 2622885 w 8128084"/>
              <a:gd name="connsiteY224" fmla="*/ 14846969 h 15135727"/>
              <a:gd name="connsiteX225" fmla="*/ 2887579 w 8128084"/>
              <a:gd name="connsiteY225" fmla="*/ 14774779 h 15135727"/>
              <a:gd name="connsiteX226" fmla="*/ 2839453 w 8128084"/>
              <a:gd name="connsiteY226" fmla="*/ 14582274 h 15135727"/>
              <a:gd name="connsiteX227" fmla="*/ 2935706 w 8128084"/>
              <a:gd name="connsiteY227" fmla="*/ 14510085 h 15135727"/>
              <a:gd name="connsiteX228" fmla="*/ 2935706 w 8128084"/>
              <a:gd name="connsiteY228" fmla="*/ 14510085 h 15135727"/>
              <a:gd name="connsiteX229" fmla="*/ 3080085 w 8128084"/>
              <a:gd name="connsiteY229" fmla="*/ 14413832 h 15135727"/>
              <a:gd name="connsiteX230" fmla="*/ 3152274 w 8128084"/>
              <a:gd name="connsiteY230" fmla="*/ 14341642 h 15135727"/>
              <a:gd name="connsiteX231" fmla="*/ 3080085 w 8128084"/>
              <a:gd name="connsiteY231" fmla="*/ 14269453 h 15135727"/>
              <a:gd name="connsiteX232" fmla="*/ 3152274 w 8128084"/>
              <a:gd name="connsiteY232" fmla="*/ 14197264 h 15135727"/>
              <a:gd name="connsiteX233" fmla="*/ 3152274 w 8128084"/>
              <a:gd name="connsiteY233" fmla="*/ 14052885 h 15135727"/>
              <a:gd name="connsiteX234" fmla="*/ 3080085 w 8128084"/>
              <a:gd name="connsiteY234" fmla="*/ 13980695 h 15135727"/>
              <a:gd name="connsiteX235" fmla="*/ 3056021 w 8128084"/>
              <a:gd name="connsiteY235" fmla="*/ 14076948 h 15135727"/>
              <a:gd name="connsiteX236" fmla="*/ 2935706 w 8128084"/>
              <a:gd name="connsiteY236" fmla="*/ 14076948 h 15135727"/>
              <a:gd name="connsiteX237" fmla="*/ 2863516 w 8128084"/>
              <a:gd name="connsiteY237" fmla="*/ 14125074 h 15135727"/>
              <a:gd name="connsiteX238" fmla="*/ 2719137 w 8128084"/>
              <a:gd name="connsiteY238" fmla="*/ 14197264 h 15135727"/>
              <a:gd name="connsiteX239" fmla="*/ 2646948 w 8128084"/>
              <a:gd name="connsiteY239" fmla="*/ 14197264 h 15135727"/>
              <a:gd name="connsiteX240" fmla="*/ 2598821 w 8128084"/>
              <a:gd name="connsiteY240" fmla="*/ 14125074 h 15135727"/>
              <a:gd name="connsiteX241" fmla="*/ 2430379 w 8128084"/>
              <a:gd name="connsiteY241" fmla="*/ 13836316 h 15135727"/>
              <a:gd name="connsiteX242" fmla="*/ 2646948 w 8128084"/>
              <a:gd name="connsiteY242" fmla="*/ 13812253 h 15135727"/>
              <a:gd name="connsiteX243" fmla="*/ 2502569 w 8128084"/>
              <a:gd name="connsiteY243" fmla="*/ 13475369 h 15135727"/>
              <a:gd name="connsiteX244" fmla="*/ 2550695 w 8128084"/>
              <a:gd name="connsiteY244" fmla="*/ 13186611 h 15135727"/>
              <a:gd name="connsiteX245" fmla="*/ 2719137 w 8128084"/>
              <a:gd name="connsiteY245" fmla="*/ 13042232 h 15135727"/>
              <a:gd name="connsiteX246" fmla="*/ 2791327 w 8128084"/>
              <a:gd name="connsiteY246" fmla="*/ 12945979 h 15135727"/>
              <a:gd name="connsiteX247" fmla="*/ 3031958 w 8128084"/>
              <a:gd name="connsiteY247" fmla="*/ 13090358 h 15135727"/>
              <a:gd name="connsiteX248" fmla="*/ 3056021 w 8128084"/>
              <a:gd name="connsiteY248" fmla="*/ 12753474 h 15135727"/>
              <a:gd name="connsiteX249" fmla="*/ 2887579 w 8128084"/>
              <a:gd name="connsiteY249" fmla="*/ 12777537 h 15135727"/>
              <a:gd name="connsiteX250" fmla="*/ 2815390 w 8128084"/>
              <a:gd name="connsiteY250" fmla="*/ 12777537 h 15135727"/>
              <a:gd name="connsiteX251" fmla="*/ 3176337 w 8128084"/>
              <a:gd name="connsiteY251" fmla="*/ 12368464 h 15135727"/>
              <a:gd name="connsiteX252" fmla="*/ 3104148 w 8128084"/>
              <a:gd name="connsiteY252" fmla="*/ 12320337 h 15135727"/>
              <a:gd name="connsiteX253" fmla="*/ 3104148 w 8128084"/>
              <a:gd name="connsiteY253" fmla="*/ 12320337 h 15135727"/>
              <a:gd name="connsiteX254" fmla="*/ 3007895 w 8128084"/>
              <a:gd name="connsiteY254" fmla="*/ 12079706 h 15135727"/>
              <a:gd name="connsiteX255" fmla="*/ 2911642 w 8128084"/>
              <a:gd name="connsiteY255" fmla="*/ 11935327 h 15135727"/>
              <a:gd name="connsiteX256" fmla="*/ 2863516 w 8128084"/>
              <a:gd name="connsiteY256" fmla="*/ 11694695 h 15135727"/>
              <a:gd name="connsiteX257" fmla="*/ 2911642 w 8128084"/>
              <a:gd name="connsiteY257" fmla="*/ 11454064 h 15135727"/>
              <a:gd name="connsiteX258" fmla="*/ 3056021 w 8128084"/>
              <a:gd name="connsiteY258" fmla="*/ 11454064 h 15135727"/>
              <a:gd name="connsiteX259" fmla="*/ 2983832 w 8128084"/>
              <a:gd name="connsiteY259" fmla="*/ 11381874 h 15135727"/>
              <a:gd name="connsiteX260" fmla="*/ 3031958 w 8128084"/>
              <a:gd name="connsiteY260" fmla="*/ 11285621 h 15135727"/>
              <a:gd name="connsiteX261" fmla="*/ 3007895 w 8128084"/>
              <a:gd name="connsiteY261" fmla="*/ 11189369 h 15135727"/>
              <a:gd name="connsiteX262" fmla="*/ 2887579 w 8128084"/>
              <a:gd name="connsiteY262" fmla="*/ 11141242 h 15135727"/>
              <a:gd name="connsiteX263" fmla="*/ 2887579 w 8128084"/>
              <a:gd name="connsiteY263" fmla="*/ 10972800 h 15135727"/>
              <a:gd name="connsiteX264" fmla="*/ 2887579 w 8128084"/>
              <a:gd name="connsiteY264" fmla="*/ 10924674 h 15135727"/>
              <a:gd name="connsiteX265" fmla="*/ 2767264 w 8128084"/>
              <a:gd name="connsiteY265" fmla="*/ 11020927 h 15135727"/>
              <a:gd name="connsiteX266" fmla="*/ 2743200 w 8128084"/>
              <a:gd name="connsiteY266" fmla="*/ 10924674 h 15135727"/>
              <a:gd name="connsiteX267" fmla="*/ 2550695 w 8128084"/>
              <a:gd name="connsiteY267" fmla="*/ 11020927 h 15135727"/>
              <a:gd name="connsiteX268" fmla="*/ 2526632 w 8128084"/>
              <a:gd name="connsiteY268" fmla="*/ 11117179 h 15135727"/>
              <a:gd name="connsiteX269" fmla="*/ 2334127 w 8128084"/>
              <a:gd name="connsiteY269" fmla="*/ 10996864 h 15135727"/>
              <a:gd name="connsiteX270" fmla="*/ 2358190 w 8128084"/>
              <a:gd name="connsiteY270" fmla="*/ 10732169 h 15135727"/>
              <a:gd name="connsiteX271" fmla="*/ 2334127 w 8128084"/>
              <a:gd name="connsiteY271" fmla="*/ 10587790 h 15135727"/>
              <a:gd name="connsiteX272" fmla="*/ 2406316 w 8128084"/>
              <a:gd name="connsiteY272" fmla="*/ 10491537 h 15135727"/>
              <a:gd name="connsiteX273" fmla="*/ 2598821 w 8128084"/>
              <a:gd name="connsiteY273" fmla="*/ 10684042 h 15135727"/>
              <a:gd name="connsiteX274" fmla="*/ 2767264 w 8128084"/>
              <a:gd name="connsiteY274" fmla="*/ 10684042 h 15135727"/>
              <a:gd name="connsiteX275" fmla="*/ 2646948 w 8128084"/>
              <a:gd name="connsiteY275" fmla="*/ 10515600 h 15135727"/>
              <a:gd name="connsiteX276" fmla="*/ 2815390 w 8128084"/>
              <a:gd name="connsiteY276" fmla="*/ 10395285 h 15135727"/>
              <a:gd name="connsiteX277" fmla="*/ 3080085 w 8128084"/>
              <a:gd name="connsiteY277" fmla="*/ 10419348 h 15135727"/>
              <a:gd name="connsiteX278" fmla="*/ 3248527 w 8128084"/>
              <a:gd name="connsiteY278" fmla="*/ 10539664 h 15135727"/>
              <a:gd name="connsiteX279" fmla="*/ 3320716 w 8128084"/>
              <a:gd name="connsiteY279" fmla="*/ 10659979 h 15135727"/>
              <a:gd name="connsiteX280" fmla="*/ 3465095 w 8128084"/>
              <a:gd name="connsiteY280" fmla="*/ 10659979 h 15135727"/>
              <a:gd name="connsiteX281" fmla="*/ 3441032 w 8128084"/>
              <a:gd name="connsiteY281" fmla="*/ 10491537 h 15135727"/>
              <a:gd name="connsiteX282" fmla="*/ 3392906 w 8128084"/>
              <a:gd name="connsiteY282" fmla="*/ 10250906 h 15135727"/>
              <a:gd name="connsiteX283" fmla="*/ 3152274 w 8128084"/>
              <a:gd name="connsiteY283" fmla="*/ 10250906 h 15135727"/>
              <a:gd name="connsiteX284" fmla="*/ 3176337 w 8128084"/>
              <a:gd name="connsiteY284" fmla="*/ 10178716 h 15135727"/>
              <a:gd name="connsiteX285" fmla="*/ 3104148 w 8128084"/>
              <a:gd name="connsiteY285" fmla="*/ 10154653 h 15135727"/>
              <a:gd name="connsiteX286" fmla="*/ 3007895 w 8128084"/>
              <a:gd name="connsiteY286" fmla="*/ 9962148 h 15135727"/>
              <a:gd name="connsiteX287" fmla="*/ 3176337 w 8128084"/>
              <a:gd name="connsiteY287" fmla="*/ 9889958 h 15135727"/>
              <a:gd name="connsiteX288" fmla="*/ 2959769 w 8128084"/>
              <a:gd name="connsiteY288" fmla="*/ 9504948 h 15135727"/>
              <a:gd name="connsiteX289" fmla="*/ 2791327 w 8128084"/>
              <a:gd name="connsiteY289" fmla="*/ 9456821 h 15135727"/>
              <a:gd name="connsiteX290" fmla="*/ 2574758 w 8128084"/>
              <a:gd name="connsiteY290" fmla="*/ 9336506 h 15135727"/>
              <a:gd name="connsiteX291" fmla="*/ 2550695 w 8128084"/>
              <a:gd name="connsiteY291" fmla="*/ 9071811 h 15135727"/>
              <a:gd name="connsiteX292" fmla="*/ 2695074 w 8128084"/>
              <a:gd name="connsiteY292" fmla="*/ 8999621 h 15135727"/>
              <a:gd name="connsiteX293" fmla="*/ 2622885 w 8128084"/>
              <a:gd name="connsiteY293" fmla="*/ 8975558 h 15135727"/>
              <a:gd name="connsiteX294" fmla="*/ 2430379 w 8128084"/>
              <a:gd name="connsiteY294" fmla="*/ 8999621 h 15135727"/>
              <a:gd name="connsiteX295" fmla="*/ 2261937 w 8128084"/>
              <a:gd name="connsiteY295" fmla="*/ 9168064 h 15135727"/>
              <a:gd name="connsiteX296" fmla="*/ 2237874 w 8128084"/>
              <a:gd name="connsiteY296" fmla="*/ 8999621 h 15135727"/>
              <a:gd name="connsiteX297" fmla="*/ 2117558 w 8128084"/>
              <a:gd name="connsiteY297" fmla="*/ 8975558 h 15135727"/>
              <a:gd name="connsiteX298" fmla="*/ 2045369 w 8128084"/>
              <a:gd name="connsiteY298" fmla="*/ 8783053 h 15135727"/>
              <a:gd name="connsiteX299" fmla="*/ 1852864 w 8128084"/>
              <a:gd name="connsiteY299" fmla="*/ 8758990 h 15135727"/>
              <a:gd name="connsiteX300" fmla="*/ 1636295 w 8128084"/>
              <a:gd name="connsiteY300" fmla="*/ 8927432 h 15135727"/>
              <a:gd name="connsiteX301" fmla="*/ 1588169 w 8128084"/>
              <a:gd name="connsiteY301" fmla="*/ 9023685 h 15135727"/>
              <a:gd name="connsiteX302" fmla="*/ 1515979 w 8128084"/>
              <a:gd name="connsiteY302" fmla="*/ 8879306 h 15135727"/>
              <a:gd name="connsiteX303" fmla="*/ 1347537 w 8128084"/>
              <a:gd name="connsiteY303" fmla="*/ 8879306 h 15135727"/>
              <a:gd name="connsiteX304" fmla="*/ 1347537 w 8128084"/>
              <a:gd name="connsiteY304" fmla="*/ 8710864 h 15135727"/>
              <a:gd name="connsiteX305" fmla="*/ 1106906 w 8128084"/>
              <a:gd name="connsiteY305" fmla="*/ 8783053 h 15135727"/>
              <a:gd name="connsiteX306" fmla="*/ 890337 w 8128084"/>
              <a:gd name="connsiteY306" fmla="*/ 8686800 h 15135727"/>
              <a:gd name="connsiteX307" fmla="*/ 649706 w 8128084"/>
              <a:gd name="connsiteY307" fmla="*/ 8662737 h 15135727"/>
              <a:gd name="connsiteX308" fmla="*/ 385011 w 8128084"/>
              <a:gd name="connsiteY308" fmla="*/ 8566485 h 15135727"/>
              <a:gd name="connsiteX309" fmla="*/ 577516 w 8128084"/>
              <a:gd name="connsiteY309" fmla="*/ 8373979 h 15135727"/>
              <a:gd name="connsiteX310" fmla="*/ 794085 w 8128084"/>
              <a:gd name="connsiteY310" fmla="*/ 8301790 h 15135727"/>
              <a:gd name="connsiteX311" fmla="*/ 745958 w 8128084"/>
              <a:gd name="connsiteY311" fmla="*/ 8133348 h 15135727"/>
              <a:gd name="connsiteX312" fmla="*/ 818148 w 8128084"/>
              <a:gd name="connsiteY312" fmla="*/ 7820527 h 15135727"/>
              <a:gd name="connsiteX313" fmla="*/ 697832 w 8128084"/>
              <a:gd name="connsiteY313" fmla="*/ 7820527 h 15135727"/>
              <a:gd name="connsiteX314" fmla="*/ 625642 w 8128084"/>
              <a:gd name="connsiteY314" fmla="*/ 7916779 h 15135727"/>
              <a:gd name="connsiteX315" fmla="*/ 457200 w 8128084"/>
              <a:gd name="connsiteY315" fmla="*/ 7820527 h 15135727"/>
              <a:gd name="connsiteX316" fmla="*/ 529390 w 8128084"/>
              <a:gd name="connsiteY316" fmla="*/ 7700211 h 15135727"/>
              <a:gd name="connsiteX317" fmla="*/ 938464 w 8128084"/>
              <a:gd name="connsiteY317" fmla="*/ 7676148 h 15135727"/>
              <a:gd name="connsiteX318" fmla="*/ 1058779 w 8128084"/>
              <a:gd name="connsiteY318" fmla="*/ 7459579 h 15135727"/>
              <a:gd name="connsiteX319" fmla="*/ 1203158 w 8128084"/>
              <a:gd name="connsiteY319" fmla="*/ 7603958 h 15135727"/>
              <a:gd name="connsiteX320" fmla="*/ 1299411 w 8128084"/>
              <a:gd name="connsiteY320" fmla="*/ 7555832 h 15135727"/>
              <a:gd name="connsiteX321" fmla="*/ 1443790 w 8128084"/>
              <a:gd name="connsiteY321" fmla="*/ 7507706 h 15135727"/>
              <a:gd name="connsiteX322" fmla="*/ 1684421 w 8128084"/>
              <a:gd name="connsiteY322" fmla="*/ 7603958 h 15135727"/>
              <a:gd name="connsiteX323" fmla="*/ 1684421 w 8128084"/>
              <a:gd name="connsiteY323" fmla="*/ 7603958 h 15135727"/>
              <a:gd name="connsiteX324" fmla="*/ 1540042 w 8128084"/>
              <a:gd name="connsiteY324" fmla="*/ 7363327 h 15135727"/>
              <a:gd name="connsiteX325" fmla="*/ 1299411 w 8128084"/>
              <a:gd name="connsiteY325" fmla="*/ 7315200 h 15135727"/>
              <a:gd name="connsiteX326" fmla="*/ 1130969 w 8128084"/>
              <a:gd name="connsiteY326" fmla="*/ 7339264 h 15135727"/>
              <a:gd name="connsiteX327" fmla="*/ 1034716 w 8128084"/>
              <a:gd name="connsiteY327" fmla="*/ 7315200 h 15135727"/>
              <a:gd name="connsiteX328" fmla="*/ 1155032 w 8128084"/>
              <a:gd name="connsiteY328" fmla="*/ 7050506 h 15135727"/>
              <a:gd name="connsiteX329" fmla="*/ 1155032 w 8128084"/>
              <a:gd name="connsiteY329" fmla="*/ 6930190 h 15135727"/>
              <a:gd name="connsiteX330" fmla="*/ 1155032 w 8128084"/>
              <a:gd name="connsiteY330" fmla="*/ 6761748 h 15135727"/>
              <a:gd name="connsiteX331" fmla="*/ 1203158 w 8128084"/>
              <a:gd name="connsiteY331" fmla="*/ 6617369 h 15135727"/>
              <a:gd name="connsiteX332" fmla="*/ 1371600 w 8128084"/>
              <a:gd name="connsiteY332" fmla="*/ 6472990 h 15135727"/>
              <a:gd name="connsiteX333" fmla="*/ 1443790 w 8128084"/>
              <a:gd name="connsiteY333" fmla="*/ 6328611 h 15135727"/>
              <a:gd name="connsiteX334" fmla="*/ 1419727 w 8128084"/>
              <a:gd name="connsiteY334" fmla="*/ 6208295 h 15135727"/>
              <a:gd name="connsiteX335" fmla="*/ 1275348 w 8128084"/>
              <a:gd name="connsiteY335" fmla="*/ 6304548 h 15135727"/>
              <a:gd name="connsiteX336" fmla="*/ 1323474 w 8128084"/>
              <a:gd name="connsiteY336" fmla="*/ 6015790 h 15135727"/>
              <a:gd name="connsiteX337" fmla="*/ 1540042 w 8128084"/>
              <a:gd name="connsiteY337" fmla="*/ 5871411 h 15135727"/>
              <a:gd name="connsiteX338" fmla="*/ 1540042 w 8128084"/>
              <a:gd name="connsiteY338" fmla="*/ 5751095 h 15135727"/>
              <a:gd name="connsiteX339" fmla="*/ 1395664 w 8128084"/>
              <a:gd name="connsiteY339" fmla="*/ 5799221 h 15135727"/>
              <a:gd name="connsiteX340" fmla="*/ 1179095 w 8128084"/>
              <a:gd name="connsiteY340" fmla="*/ 5799221 h 15135727"/>
              <a:gd name="connsiteX341" fmla="*/ 890337 w 8128084"/>
              <a:gd name="connsiteY341" fmla="*/ 5775158 h 15135727"/>
              <a:gd name="connsiteX342" fmla="*/ 697832 w 8128084"/>
              <a:gd name="connsiteY342" fmla="*/ 5606716 h 15135727"/>
              <a:gd name="connsiteX343" fmla="*/ 577516 w 8128084"/>
              <a:gd name="connsiteY343" fmla="*/ 5582653 h 15135727"/>
              <a:gd name="connsiteX344" fmla="*/ 697832 w 8128084"/>
              <a:gd name="connsiteY344" fmla="*/ 5775158 h 15135727"/>
              <a:gd name="connsiteX345" fmla="*/ 409074 w 8128084"/>
              <a:gd name="connsiteY345" fmla="*/ 5799221 h 15135727"/>
              <a:gd name="connsiteX346" fmla="*/ 168442 w 8128084"/>
              <a:gd name="connsiteY346" fmla="*/ 5702969 h 15135727"/>
              <a:gd name="connsiteX347" fmla="*/ 264695 w 8128084"/>
              <a:gd name="connsiteY347" fmla="*/ 5558590 h 15135727"/>
              <a:gd name="connsiteX348" fmla="*/ 144379 w 8128084"/>
              <a:gd name="connsiteY348" fmla="*/ 5510464 h 15135727"/>
              <a:gd name="connsiteX349" fmla="*/ 0 w 8128084"/>
              <a:gd name="connsiteY349" fmla="*/ 5462337 h 15135727"/>
              <a:gd name="connsiteX350" fmla="*/ 96253 w 8128084"/>
              <a:gd name="connsiteY35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523874 w 8128084"/>
              <a:gd name="connsiteY200" fmla="*/ 14558211 h 15135727"/>
              <a:gd name="connsiteX201" fmla="*/ 4403558 w 8128084"/>
              <a:gd name="connsiteY201" fmla="*/ 14437895 h 15135727"/>
              <a:gd name="connsiteX202" fmla="*/ 4403558 w 8128084"/>
              <a:gd name="connsiteY202" fmla="*/ 14437895 h 15135727"/>
              <a:gd name="connsiteX203" fmla="*/ 4283242 w 8128084"/>
              <a:gd name="connsiteY203" fmla="*/ 14245390 h 15135727"/>
              <a:gd name="connsiteX204" fmla="*/ 4235116 w 8128084"/>
              <a:gd name="connsiteY204" fmla="*/ 14341642 h 15135727"/>
              <a:gd name="connsiteX205" fmla="*/ 4162927 w 8128084"/>
              <a:gd name="connsiteY205" fmla="*/ 14389769 h 15135727"/>
              <a:gd name="connsiteX206" fmla="*/ 4162927 w 8128084"/>
              <a:gd name="connsiteY206" fmla="*/ 14389769 h 15135727"/>
              <a:gd name="connsiteX207" fmla="*/ 3922295 w 8128084"/>
              <a:gd name="connsiteY207" fmla="*/ 14245390 h 15135727"/>
              <a:gd name="connsiteX208" fmla="*/ 3801979 w 8128084"/>
              <a:gd name="connsiteY208" fmla="*/ 14293516 h 15135727"/>
              <a:gd name="connsiteX209" fmla="*/ 3681664 w 8128084"/>
              <a:gd name="connsiteY209" fmla="*/ 14389769 h 15135727"/>
              <a:gd name="connsiteX210" fmla="*/ 3657600 w 8128084"/>
              <a:gd name="connsiteY210" fmla="*/ 14654464 h 15135727"/>
              <a:gd name="connsiteX211" fmla="*/ 3513221 w 8128084"/>
              <a:gd name="connsiteY211" fmla="*/ 14726653 h 15135727"/>
              <a:gd name="connsiteX212" fmla="*/ 3513221 w 8128084"/>
              <a:gd name="connsiteY212" fmla="*/ 14871032 h 15135727"/>
              <a:gd name="connsiteX213" fmla="*/ 3633537 w 8128084"/>
              <a:gd name="connsiteY213" fmla="*/ 14967285 h 15135727"/>
              <a:gd name="connsiteX214" fmla="*/ 3609474 w 8128084"/>
              <a:gd name="connsiteY214" fmla="*/ 15087600 h 15135727"/>
              <a:gd name="connsiteX215" fmla="*/ 3441032 w 8128084"/>
              <a:gd name="connsiteY215" fmla="*/ 15039474 h 15135727"/>
              <a:gd name="connsiteX216" fmla="*/ 3272590 w 8128084"/>
              <a:gd name="connsiteY216" fmla="*/ 15063537 h 15135727"/>
              <a:gd name="connsiteX217" fmla="*/ 3248527 w 8128084"/>
              <a:gd name="connsiteY217" fmla="*/ 14895095 h 15135727"/>
              <a:gd name="connsiteX218" fmla="*/ 3128211 w 8128084"/>
              <a:gd name="connsiteY218" fmla="*/ 14919158 h 15135727"/>
              <a:gd name="connsiteX219" fmla="*/ 2959769 w 8128084"/>
              <a:gd name="connsiteY219" fmla="*/ 15135727 h 15135727"/>
              <a:gd name="connsiteX220" fmla="*/ 2935706 w 8128084"/>
              <a:gd name="connsiteY220" fmla="*/ 14895095 h 15135727"/>
              <a:gd name="connsiteX221" fmla="*/ 2791327 w 8128084"/>
              <a:gd name="connsiteY221" fmla="*/ 14943221 h 15135727"/>
              <a:gd name="connsiteX222" fmla="*/ 2671011 w 8128084"/>
              <a:gd name="connsiteY222" fmla="*/ 15039474 h 15135727"/>
              <a:gd name="connsiteX223" fmla="*/ 2430379 w 8128084"/>
              <a:gd name="connsiteY223" fmla="*/ 15087600 h 15135727"/>
              <a:gd name="connsiteX224" fmla="*/ 2237874 w 8128084"/>
              <a:gd name="connsiteY224" fmla="*/ 15039474 h 15135727"/>
              <a:gd name="connsiteX225" fmla="*/ 2622885 w 8128084"/>
              <a:gd name="connsiteY225" fmla="*/ 14846969 h 15135727"/>
              <a:gd name="connsiteX226" fmla="*/ 2887579 w 8128084"/>
              <a:gd name="connsiteY226" fmla="*/ 14774779 h 15135727"/>
              <a:gd name="connsiteX227" fmla="*/ 2839453 w 8128084"/>
              <a:gd name="connsiteY227" fmla="*/ 14582274 h 15135727"/>
              <a:gd name="connsiteX228" fmla="*/ 2935706 w 8128084"/>
              <a:gd name="connsiteY228" fmla="*/ 14510085 h 15135727"/>
              <a:gd name="connsiteX229" fmla="*/ 2935706 w 8128084"/>
              <a:gd name="connsiteY229" fmla="*/ 14510085 h 15135727"/>
              <a:gd name="connsiteX230" fmla="*/ 3080085 w 8128084"/>
              <a:gd name="connsiteY230" fmla="*/ 14413832 h 15135727"/>
              <a:gd name="connsiteX231" fmla="*/ 3152274 w 8128084"/>
              <a:gd name="connsiteY231" fmla="*/ 14341642 h 15135727"/>
              <a:gd name="connsiteX232" fmla="*/ 3080085 w 8128084"/>
              <a:gd name="connsiteY232" fmla="*/ 14269453 h 15135727"/>
              <a:gd name="connsiteX233" fmla="*/ 3152274 w 8128084"/>
              <a:gd name="connsiteY233" fmla="*/ 14197264 h 15135727"/>
              <a:gd name="connsiteX234" fmla="*/ 3152274 w 8128084"/>
              <a:gd name="connsiteY234" fmla="*/ 14052885 h 15135727"/>
              <a:gd name="connsiteX235" fmla="*/ 3080085 w 8128084"/>
              <a:gd name="connsiteY235" fmla="*/ 13980695 h 15135727"/>
              <a:gd name="connsiteX236" fmla="*/ 3056021 w 8128084"/>
              <a:gd name="connsiteY236" fmla="*/ 14076948 h 15135727"/>
              <a:gd name="connsiteX237" fmla="*/ 2935706 w 8128084"/>
              <a:gd name="connsiteY237" fmla="*/ 14076948 h 15135727"/>
              <a:gd name="connsiteX238" fmla="*/ 2863516 w 8128084"/>
              <a:gd name="connsiteY238" fmla="*/ 14125074 h 15135727"/>
              <a:gd name="connsiteX239" fmla="*/ 2719137 w 8128084"/>
              <a:gd name="connsiteY239" fmla="*/ 14197264 h 15135727"/>
              <a:gd name="connsiteX240" fmla="*/ 2646948 w 8128084"/>
              <a:gd name="connsiteY240" fmla="*/ 14197264 h 15135727"/>
              <a:gd name="connsiteX241" fmla="*/ 2598821 w 8128084"/>
              <a:gd name="connsiteY241" fmla="*/ 14125074 h 15135727"/>
              <a:gd name="connsiteX242" fmla="*/ 2430379 w 8128084"/>
              <a:gd name="connsiteY242" fmla="*/ 13836316 h 15135727"/>
              <a:gd name="connsiteX243" fmla="*/ 2646948 w 8128084"/>
              <a:gd name="connsiteY243" fmla="*/ 13812253 h 15135727"/>
              <a:gd name="connsiteX244" fmla="*/ 2502569 w 8128084"/>
              <a:gd name="connsiteY244" fmla="*/ 13475369 h 15135727"/>
              <a:gd name="connsiteX245" fmla="*/ 2550695 w 8128084"/>
              <a:gd name="connsiteY245" fmla="*/ 13186611 h 15135727"/>
              <a:gd name="connsiteX246" fmla="*/ 2719137 w 8128084"/>
              <a:gd name="connsiteY246" fmla="*/ 13042232 h 15135727"/>
              <a:gd name="connsiteX247" fmla="*/ 2791327 w 8128084"/>
              <a:gd name="connsiteY247" fmla="*/ 12945979 h 15135727"/>
              <a:gd name="connsiteX248" fmla="*/ 3031958 w 8128084"/>
              <a:gd name="connsiteY248" fmla="*/ 13090358 h 15135727"/>
              <a:gd name="connsiteX249" fmla="*/ 3056021 w 8128084"/>
              <a:gd name="connsiteY249" fmla="*/ 12753474 h 15135727"/>
              <a:gd name="connsiteX250" fmla="*/ 2887579 w 8128084"/>
              <a:gd name="connsiteY250" fmla="*/ 12777537 h 15135727"/>
              <a:gd name="connsiteX251" fmla="*/ 2815390 w 8128084"/>
              <a:gd name="connsiteY251" fmla="*/ 12777537 h 15135727"/>
              <a:gd name="connsiteX252" fmla="*/ 3176337 w 8128084"/>
              <a:gd name="connsiteY252" fmla="*/ 12368464 h 15135727"/>
              <a:gd name="connsiteX253" fmla="*/ 3104148 w 8128084"/>
              <a:gd name="connsiteY253" fmla="*/ 12320337 h 15135727"/>
              <a:gd name="connsiteX254" fmla="*/ 3104148 w 8128084"/>
              <a:gd name="connsiteY254" fmla="*/ 12320337 h 15135727"/>
              <a:gd name="connsiteX255" fmla="*/ 3007895 w 8128084"/>
              <a:gd name="connsiteY255" fmla="*/ 12079706 h 15135727"/>
              <a:gd name="connsiteX256" fmla="*/ 2911642 w 8128084"/>
              <a:gd name="connsiteY256" fmla="*/ 11935327 h 15135727"/>
              <a:gd name="connsiteX257" fmla="*/ 2863516 w 8128084"/>
              <a:gd name="connsiteY257" fmla="*/ 11694695 h 15135727"/>
              <a:gd name="connsiteX258" fmla="*/ 2911642 w 8128084"/>
              <a:gd name="connsiteY258" fmla="*/ 11454064 h 15135727"/>
              <a:gd name="connsiteX259" fmla="*/ 3056021 w 8128084"/>
              <a:gd name="connsiteY259" fmla="*/ 11454064 h 15135727"/>
              <a:gd name="connsiteX260" fmla="*/ 2983832 w 8128084"/>
              <a:gd name="connsiteY260" fmla="*/ 11381874 h 15135727"/>
              <a:gd name="connsiteX261" fmla="*/ 3031958 w 8128084"/>
              <a:gd name="connsiteY261" fmla="*/ 11285621 h 15135727"/>
              <a:gd name="connsiteX262" fmla="*/ 3007895 w 8128084"/>
              <a:gd name="connsiteY262" fmla="*/ 11189369 h 15135727"/>
              <a:gd name="connsiteX263" fmla="*/ 2887579 w 8128084"/>
              <a:gd name="connsiteY263" fmla="*/ 11141242 h 15135727"/>
              <a:gd name="connsiteX264" fmla="*/ 2887579 w 8128084"/>
              <a:gd name="connsiteY264" fmla="*/ 10972800 h 15135727"/>
              <a:gd name="connsiteX265" fmla="*/ 2887579 w 8128084"/>
              <a:gd name="connsiteY265" fmla="*/ 10924674 h 15135727"/>
              <a:gd name="connsiteX266" fmla="*/ 2767264 w 8128084"/>
              <a:gd name="connsiteY266" fmla="*/ 11020927 h 15135727"/>
              <a:gd name="connsiteX267" fmla="*/ 2743200 w 8128084"/>
              <a:gd name="connsiteY267" fmla="*/ 10924674 h 15135727"/>
              <a:gd name="connsiteX268" fmla="*/ 2550695 w 8128084"/>
              <a:gd name="connsiteY268" fmla="*/ 11020927 h 15135727"/>
              <a:gd name="connsiteX269" fmla="*/ 2526632 w 8128084"/>
              <a:gd name="connsiteY269" fmla="*/ 11117179 h 15135727"/>
              <a:gd name="connsiteX270" fmla="*/ 2334127 w 8128084"/>
              <a:gd name="connsiteY270" fmla="*/ 10996864 h 15135727"/>
              <a:gd name="connsiteX271" fmla="*/ 2358190 w 8128084"/>
              <a:gd name="connsiteY271" fmla="*/ 10732169 h 15135727"/>
              <a:gd name="connsiteX272" fmla="*/ 2334127 w 8128084"/>
              <a:gd name="connsiteY272" fmla="*/ 10587790 h 15135727"/>
              <a:gd name="connsiteX273" fmla="*/ 2406316 w 8128084"/>
              <a:gd name="connsiteY273" fmla="*/ 10491537 h 15135727"/>
              <a:gd name="connsiteX274" fmla="*/ 2598821 w 8128084"/>
              <a:gd name="connsiteY274" fmla="*/ 10684042 h 15135727"/>
              <a:gd name="connsiteX275" fmla="*/ 2767264 w 8128084"/>
              <a:gd name="connsiteY275" fmla="*/ 10684042 h 15135727"/>
              <a:gd name="connsiteX276" fmla="*/ 2646948 w 8128084"/>
              <a:gd name="connsiteY276" fmla="*/ 10515600 h 15135727"/>
              <a:gd name="connsiteX277" fmla="*/ 2815390 w 8128084"/>
              <a:gd name="connsiteY277" fmla="*/ 10395285 h 15135727"/>
              <a:gd name="connsiteX278" fmla="*/ 3080085 w 8128084"/>
              <a:gd name="connsiteY278" fmla="*/ 10419348 h 15135727"/>
              <a:gd name="connsiteX279" fmla="*/ 3248527 w 8128084"/>
              <a:gd name="connsiteY279" fmla="*/ 10539664 h 15135727"/>
              <a:gd name="connsiteX280" fmla="*/ 3320716 w 8128084"/>
              <a:gd name="connsiteY280" fmla="*/ 10659979 h 15135727"/>
              <a:gd name="connsiteX281" fmla="*/ 3465095 w 8128084"/>
              <a:gd name="connsiteY281" fmla="*/ 10659979 h 15135727"/>
              <a:gd name="connsiteX282" fmla="*/ 3441032 w 8128084"/>
              <a:gd name="connsiteY282" fmla="*/ 10491537 h 15135727"/>
              <a:gd name="connsiteX283" fmla="*/ 3392906 w 8128084"/>
              <a:gd name="connsiteY283" fmla="*/ 10250906 h 15135727"/>
              <a:gd name="connsiteX284" fmla="*/ 3152274 w 8128084"/>
              <a:gd name="connsiteY284" fmla="*/ 10250906 h 15135727"/>
              <a:gd name="connsiteX285" fmla="*/ 3176337 w 8128084"/>
              <a:gd name="connsiteY285" fmla="*/ 10178716 h 15135727"/>
              <a:gd name="connsiteX286" fmla="*/ 3104148 w 8128084"/>
              <a:gd name="connsiteY286" fmla="*/ 10154653 h 15135727"/>
              <a:gd name="connsiteX287" fmla="*/ 3007895 w 8128084"/>
              <a:gd name="connsiteY287" fmla="*/ 9962148 h 15135727"/>
              <a:gd name="connsiteX288" fmla="*/ 3176337 w 8128084"/>
              <a:gd name="connsiteY288" fmla="*/ 9889958 h 15135727"/>
              <a:gd name="connsiteX289" fmla="*/ 2959769 w 8128084"/>
              <a:gd name="connsiteY289" fmla="*/ 9504948 h 15135727"/>
              <a:gd name="connsiteX290" fmla="*/ 2791327 w 8128084"/>
              <a:gd name="connsiteY290" fmla="*/ 9456821 h 15135727"/>
              <a:gd name="connsiteX291" fmla="*/ 2574758 w 8128084"/>
              <a:gd name="connsiteY291" fmla="*/ 9336506 h 15135727"/>
              <a:gd name="connsiteX292" fmla="*/ 2550695 w 8128084"/>
              <a:gd name="connsiteY292" fmla="*/ 9071811 h 15135727"/>
              <a:gd name="connsiteX293" fmla="*/ 2695074 w 8128084"/>
              <a:gd name="connsiteY293" fmla="*/ 8999621 h 15135727"/>
              <a:gd name="connsiteX294" fmla="*/ 2622885 w 8128084"/>
              <a:gd name="connsiteY294" fmla="*/ 8975558 h 15135727"/>
              <a:gd name="connsiteX295" fmla="*/ 2430379 w 8128084"/>
              <a:gd name="connsiteY295" fmla="*/ 8999621 h 15135727"/>
              <a:gd name="connsiteX296" fmla="*/ 2261937 w 8128084"/>
              <a:gd name="connsiteY296" fmla="*/ 9168064 h 15135727"/>
              <a:gd name="connsiteX297" fmla="*/ 2237874 w 8128084"/>
              <a:gd name="connsiteY297" fmla="*/ 8999621 h 15135727"/>
              <a:gd name="connsiteX298" fmla="*/ 2117558 w 8128084"/>
              <a:gd name="connsiteY298" fmla="*/ 8975558 h 15135727"/>
              <a:gd name="connsiteX299" fmla="*/ 2045369 w 8128084"/>
              <a:gd name="connsiteY299" fmla="*/ 8783053 h 15135727"/>
              <a:gd name="connsiteX300" fmla="*/ 1852864 w 8128084"/>
              <a:gd name="connsiteY300" fmla="*/ 8758990 h 15135727"/>
              <a:gd name="connsiteX301" fmla="*/ 1636295 w 8128084"/>
              <a:gd name="connsiteY301" fmla="*/ 8927432 h 15135727"/>
              <a:gd name="connsiteX302" fmla="*/ 1588169 w 8128084"/>
              <a:gd name="connsiteY302" fmla="*/ 9023685 h 15135727"/>
              <a:gd name="connsiteX303" fmla="*/ 1515979 w 8128084"/>
              <a:gd name="connsiteY303" fmla="*/ 8879306 h 15135727"/>
              <a:gd name="connsiteX304" fmla="*/ 1347537 w 8128084"/>
              <a:gd name="connsiteY304" fmla="*/ 8879306 h 15135727"/>
              <a:gd name="connsiteX305" fmla="*/ 1347537 w 8128084"/>
              <a:gd name="connsiteY305" fmla="*/ 8710864 h 15135727"/>
              <a:gd name="connsiteX306" fmla="*/ 1106906 w 8128084"/>
              <a:gd name="connsiteY306" fmla="*/ 8783053 h 15135727"/>
              <a:gd name="connsiteX307" fmla="*/ 890337 w 8128084"/>
              <a:gd name="connsiteY307" fmla="*/ 8686800 h 15135727"/>
              <a:gd name="connsiteX308" fmla="*/ 649706 w 8128084"/>
              <a:gd name="connsiteY308" fmla="*/ 8662737 h 15135727"/>
              <a:gd name="connsiteX309" fmla="*/ 385011 w 8128084"/>
              <a:gd name="connsiteY309" fmla="*/ 8566485 h 15135727"/>
              <a:gd name="connsiteX310" fmla="*/ 577516 w 8128084"/>
              <a:gd name="connsiteY310" fmla="*/ 8373979 h 15135727"/>
              <a:gd name="connsiteX311" fmla="*/ 794085 w 8128084"/>
              <a:gd name="connsiteY311" fmla="*/ 8301790 h 15135727"/>
              <a:gd name="connsiteX312" fmla="*/ 745958 w 8128084"/>
              <a:gd name="connsiteY312" fmla="*/ 8133348 h 15135727"/>
              <a:gd name="connsiteX313" fmla="*/ 818148 w 8128084"/>
              <a:gd name="connsiteY313" fmla="*/ 7820527 h 15135727"/>
              <a:gd name="connsiteX314" fmla="*/ 697832 w 8128084"/>
              <a:gd name="connsiteY314" fmla="*/ 7820527 h 15135727"/>
              <a:gd name="connsiteX315" fmla="*/ 625642 w 8128084"/>
              <a:gd name="connsiteY315" fmla="*/ 7916779 h 15135727"/>
              <a:gd name="connsiteX316" fmla="*/ 457200 w 8128084"/>
              <a:gd name="connsiteY316" fmla="*/ 7820527 h 15135727"/>
              <a:gd name="connsiteX317" fmla="*/ 529390 w 8128084"/>
              <a:gd name="connsiteY317" fmla="*/ 7700211 h 15135727"/>
              <a:gd name="connsiteX318" fmla="*/ 938464 w 8128084"/>
              <a:gd name="connsiteY318" fmla="*/ 7676148 h 15135727"/>
              <a:gd name="connsiteX319" fmla="*/ 1058779 w 8128084"/>
              <a:gd name="connsiteY319" fmla="*/ 7459579 h 15135727"/>
              <a:gd name="connsiteX320" fmla="*/ 1203158 w 8128084"/>
              <a:gd name="connsiteY320" fmla="*/ 7603958 h 15135727"/>
              <a:gd name="connsiteX321" fmla="*/ 1299411 w 8128084"/>
              <a:gd name="connsiteY321" fmla="*/ 7555832 h 15135727"/>
              <a:gd name="connsiteX322" fmla="*/ 1443790 w 8128084"/>
              <a:gd name="connsiteY322" fmla="*/ 7507706 h 15135727"/>
              <a:gd name="connsiteX323" fmla="*/ 1684421 w 8128084"/>
              <a:gd name="connsiteY323" fmla="*/ 7603958 h 15135727"/>
              <a:gd name="connsiteX324" fmla="*/ 1684421 w 8128084"/>
              <a:gd name="connsiteY324" fmla="*/ 7603958 h 15135727"/>
              <a:gd name="connsiteX325" fmla="*/ 1540042 w 8128084"/>
              <a:gd name="connsiteY325" fmla="*/ 7363327 h 15135727"/>
              <a:gd name="connsiteX326" fmla="*/ 1299411 w 8128084"/>
              <a:gd name="connsiteY326" fmla="*/ 7315200 h 15135727"/>
              <a:gd name="connsiteX327" fmla="*/ 1130969 w 8128084"/>
              <a:gd name="connsiteY327" fmla="*/ 7339264 h 15135727"/>
              <a:gd name="connsiteX328" fmla="*/ 1034716 w 8128084"/>
              <a:gd name="connsiteY328" fmla="*/ 7315200 h 15135727"/>
              <a:gd name="connsiteX329" fmla="*/ 1155032 w 8128084"/>
              <a:gd name="connsiteY329" fmla="*/ 7050506 h 15135727"/>
              <a:gd name="connsiteX330" fmla="*/ 1155032 w 8128084"/>
              <a:gd name="connsiteY330" fmla="*/ 6930190 h 15135727"/>
              <a:gd name="connsiteX331" fmla="*/ 1155032 w 8128084"/>
              <a:gd name="connsiteY331" fmla="*/ 6761748 h 15135727"/>
              <a:gd name="connsiteX332" fmla="*/ 1203158 w 8128084"/>
              <a:gd name="connsiteY332" fmla="*/ 6617369 h 15135727"/>
              <a:gd name="connsiteX333" fmla="*/ 1371600 w 8128084"/>
              <a:gd name="connsiteY333" fmla="*/ 6472990 h 15135727"/>
              <a:gd name="connsiteX334" fmla="*/ 1443790 w 8128084"/>
              <a:gd name="connsiteY334" fmla="*/ 6328611 h 15135727"/>
              <a:gd name="connsiteX335" fmla="*/ 1419727 w 8128084"/>
              <a:gd name="connsiteY335" fmla="*/ 6208295 h 15135727"/>
              <a:gd name="connsiteX336" fmla="*/ 1275348 w 8128084"/>
              <a:gd name="connsiteY336" fmla="*/ 6304548 h 15135727"/>
              <a:gd name="connsiteX337" fmla="*/ 1323474 w 8128084"/>
              <a:gd name="connsiteY337" fmla="*/ 6015790 h 15135727"/>
              <a:gd name="connsiteX338" fmla="*/ 1540042 w 8128084"/>
              <a:gd name="connsiteY338" fmla="*/ 5871411 h 15135727"/>
              <a:gd name="connsiteX339" fmla="*/ 1540042 w 8128084"/>
              <a:gd name="connsiteY339" fmla="*/ 5751095 h 15135727"/>
              <a:gd name="connsiteX340" fmla="*/ 1395664 w 8128084"/>
              <a:gd name="connsiteY340" fmla="*/ 5799221 h 15135727"/>
              <a:gd name="connsiteX341" fmla="*/ 1179095 w 8128084"/>
              <a:gd name="connsiteY341" fmla="*/ 5799221 h 15135727"/>
              <a:gd name="connsiteX342" fmla="*/ 890337 w 8128084"/>
              <a:gd name="connsiteY342" fmla="*/ 5775158 h 15135727"/>
              <a:gd name="connsiteX343" fmla="*/ 697832 w 8128084"/>
              <a:gd name="connsiteY343" fmla="*/ 5606716 h 15135727"/>
              <a:gd name="connsiteX344" fmla="*/ 577516 w 8128084"/>
              <a:gd name="connsiteY344" fmla="*/ 5582653 h 15135727"/>
              <a:gd name="connsiteX345" fmla="*/ 697832 w 8128084"/>
              <a:gd name="connsiteY345" fmla="*/ 5775158 h 15135727"/>
              <a:gd name="connsiteX346" fmla="*/ 409074 w 8128084"/>
              <a:gd name="connsiteY346" fmla="*/ 5799221 h 15135727"/>
              <a:gd name="connsiteX347" fmla="*/ 168442 w 8128084"/>
              <a:gd name="connsiteY347" fmla="*/ 5702969 h 15135727"/>
              <a:gd name="connsiteX348" fmla="*/ 264695 w 8128084"/>
              <a:gd name="connsiteY348" fmla="*/ 5558590 h 15135727"/>
              <a:gd name="connsiteX349" fmla="*/ 144379 w 8128084"/>
              <a:gd name="connsiteY349" fmla="*/ 5510464 h 15135727"/>
              <a:gd name="connsiteX350" fmla="*/ 0 w 8128084"/>
              <a:gd name="connsiteY350" fmla="*/ 5462337 h 15135727"/>
              <a:gd name="connsiteX351" fmla="*/ 96253 w 8128084"/>
              <a:gd name="connsiteY35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23874 w 8128084"/>
              <a:gd name="connsiteY201" fmla="*/ 14558211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340058 w 8128084"/>
              <a:gd name="connsiteY203" fmla="*/ 144759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83242 w 8128084"/>
              <a:gd name="connsiteY206" fmla="*/ 142453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22295 w 8128084"/>
              <a:gd name="connsiteY211" fmla="*/ 1424539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15945 w 8128084"/>
              <a:gd name="connsiteY211" fmla="*/ 1428984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681664 w 8128084"/>
              <a:gd name="connsiteY214" fmla="*/ 143897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935706 w 8128084"/>
              <a:gd name="connsiteY226" fmla="*/ 148950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025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056021 w 8128084"/>
              <a:gd name="connsiteY258" fmla="*/ 12753474 h 15135727"/>
              <a:gd name="connsiteX259" fmla="*/ 2887579 w 8128084"/>
              <a:gd name="connsiteY259" fmla="*/ 12777537 h 15135727"/>
              <a:gd name="connsiteX260" fmla="*/ 2815390 w 8128084"/>
              <a:gd name="connsiteY260" fmla="*/ 12777537 h 15135727"/>
              <a:gd name="connsiteX261" fmla="*/ 3176337 w 8128084"/>
              <a:gd name="connsiteY261" fmla="*/ 12368464 h 15135727"/>
              <a:gd name="connsiteX262" fmla="*/ 3104148 w 8128084"/>
              <a:gd name="connsiteY262" fmla="*/ 12320337 h 15135727"/>
              <a:gd name="connsiteX263" fmla="*/ 3104148 w 8128084"/>
              <a:gd name="connsiteY263" fmla="*/ 12320337 h 15135727"/>
              <a:gd name="connsiteX264" fmla="*/ 3007895 w 8128084"/>
              <a:gd name="connsiteY264" fmla="*/ 12079706 h 15135727"/>
              <a:gd name="connsiteX265" fmla="*/ 2911642 w 8128084"/>
              <a:gd name="connsiteY265" fmla="*/ 11935327 h 15135727"/>
              <a:gd name="connsiteX266" fmla="*/ 2863516 w 8128084"/>
              <a:gd name="connsiteY266" fmla="*/ 11694695 h 15135727"/>
              <a:gd name="connsiteX267" fmla="*/ 2911642 w 8128084"/>
              <a:gd name="connsiteY267" fmla="*/ 11454064 h 15135727"/>
              <a:gd name="connsiteX268" fmla="*/ 3056021 w 8128084"/>
              <a:gd name="connsiteY268" fmla="*/ 11454064 h 15135727"/>
              <a:gd name="connsiteX269" fmla="*/ 2983832 w 8128084"/>
              <a:gd name="connsiteY269" fmla="*/ 11381874 h 15135727"/>
              <a:gd name="connsiteX270" fmla="*/ 3031958 w 8128084"/>
              <a:gd name="connsiteY270" fmla="*/ 11285621 h 15135727"/>
              <a:gd name="connsiteX271" fmla="*/ 3007895 w 8128084"/>
              <a:gd name="connsiteY271" fmla="*/ 11189369 h 15135727"/>
              <a:gd name="connsiteX272" fmla="*/ 2887579 w 8128084"/>
              <a:gd name="connsiteY272" fmla="*/ 11141242 h 15135727"/>
              <a:gd name="connsiteX273" fmla="*/ 2887579 w 8128084"/>
              <a:gd name="connsiteY273" fmla="*/ 10972800 h 15135727"/>
              <a:gd name="connsiteX274" fmla="*/ 2887579 w 8128084"/>
              <a:gd name="connsiteY274" fmla="*/ 10924674 h 15135727"/>
              <a:gd name="connsiteX275" fmla="*/ 2767264 w 8128084"/>
              <a:gd name="connsiteY275" fmla="*/ 11020927 h 15135727"/>
              <a:gd name="connsiteX276" fmla="*/ 2743200 w 8128084"/>
              <a:gd name="connsiteY276" fmla="*/ 10924674 h 15135727"/>
              <a:gd name="connsiteX277" fmla="*/ 2550695 w 8128084"/>
              <a:gd name="connsiteY277" fmla="*/ 11020927 h 15135727"/>
              <a:gd name="connsiteX278" fmla="*/ 2526632 w 8128084"/>
              <a:gd name="connsiteY278" fmla="*/ 11117179 h 15135727"/>
              <a:gd name="connsiteX279" fmla="*/ 2334127 w 8128084"/>
              <a:gd name="connsiteY279" fmla="*/ 10996864 h 15135727"/>
              <a:gd name="connsiteX280" fmla="*/ 2358190 w 8128084"/>
              <a:gd name="connsiteY280" fmla="*/ 10732169 h 15135727"/>
              <a:gd name="connsiteX281" fmla="*/ 2334127 w 8128084"/>
              <a:gd name="connsiteY281" fmla="*/ 10587790 h 15135727"/>
              <a:gd name="connsiteX282" fmla="*/ 2406316 w 8128084"/>
              <a:gd name="connsiteY282" fmla="*/ 10491537 h 15135727"/>
              <a:gd name="connsiteX283" fmla="*/ 2598821 w 8128084"/>
              <a:gd name="connsiteY283" fmla="*/ 10684042 h 15135727"/>
              <a:gd name="connsiteX284" fmla="*/ 2767264 w 8128084"/>
              <a:gd name="connsiteY284" fmla="*/ 10684042 h 15135727"/>
              <a:gd name="connsiteX285" fmla="*/ 2646948 w 8128084"/>
              <a:gd name="connsiteY285" fmla="*/ 10515600 h 15135727"/>
              <a:gd name="connsiteX286" fmla="*/ 2815390 w 8128084"/>
              <a:gd name="connsiteY286" fmla="*/ 10395285 h 15135727"/>
              <a:gd name="connsiteX287" fmla="*/ 3080085 w 8128084"/>
              <a:gd name="connsiteY287" fmla="*/ 10419348 h 15135727"/>
              <a:gd name="connsiteX288" fmla="*/ 3248527 w 8128084"/>
              <a:gd name="connsiteY288" fmla="*/ 10539664 h 15135727"/>
              <a:gd name="connsiteX289" fmla="*/ 3320716 w 8128084"/>
              <a:gd name="connsiteY289" fmla="*/ 10659979 h 15135727"/>
              <a:gd name="connsiteX290" fmla="*/ 3465095 w 8128084"/>
              <a:gd name="connsiteY290" fmla="*/ 10659979 h 15135727"/>
              <a:gd name="connsiteX291" fmla="*/ 3441032 w 8128084"/>
              <a:gd name="connsiteY291" fmla="*/ 10491537 h 15135727"/>
              <a:gd name="connsiteX292" fmla="*/ 3392906 w 8128084"/>
              <a:gd name="connsiteY292" fmla="*/ 10250906 h 15135727"/>
              <a:gd name="connsiteX293" fmla="*/ 3152274 w 8128084"/>
              <a:gd name="connsiteY293" fmla="*/ 10250906 h 15135727"/>
              <a:gd name="connsiteX294" fmla="*/ 3176337 w 8128084"/>
              <a:gd name="connsiteY294" fmla="*/ 10178716 h 15135727"/>
              <a:gd name="connsiteX295" fmla="*/ 3104148 w 8128084"/>
              <a:gd name="connsiteY295" fmla="*/ 10154653 h 15135727"/>
              <a:gd name="connsiteX296" fmla="*/ 3007895 w 8128084"/>
              <a:gd name="connsiteY296" fmla="*/ 9962148 h 15135727"/>
              <a:gd name="connsiteX297" fmla="*/ 3176337 w 8128084"/>
              <a:gd name="connsiteY297" fmla="*/ 9889958 h 15135727"/>
              <a:gd name="connsiteX298" fmla="*/ 2959769 w 8128084"/>
              <a:gd name="connsiteY298" fmla="*/ 9504948 h 15135727"/>
              <a:gd name="connsiteX299" fmla="*/ 2791327 w 8128084"/>
              <a:gd name="connsiteY299" fmla="*/ 9456821 h 15135727"/>
              <a:gd name="connsiteX300" fmla="*/ 2574758 w 8128084"/>
              <a:gd name="connsiteY300" fmla="*/ 9336506 h 15135727"/>
              <a:gd name="connsiteX301" fmla="*/ 2550695 w 8128084"/>
              <a:gd name="connsiteY301" fmla="*/ 9071811 h 15135727"/>
              <a:gd name="connsiteX302" fmla="*/ 2695074 w 8128084"/>
              <a:gd name="connsiteY302" fmla="*/ 8999621 h 15135727"/>
              <a:gd name="connsiteX303" fmla="*/ 2622885 w 8128084"/>
              <a:gd name="connsiteY303" fmla="*/ 8975558 h 15135727"/>
              <a:gd name="connsiteX304" fmla="*/ 2430379 w 8128084"/>
              <a:gd name="connsiteY304" fmla="*/ 8999621 h 15135727"/>
              <a:gd name="connsiteX305" fmla="*/ 2261937 w 8128084"/>
              <a:gd name="connsiteY305" fmla="*/ 9168064 h 15135727"/>
              <a:gd name="connsiteX306" fmla="*/ 2237874 w 8128084"/>
              <a:gd name="connsiteY306" fmla="*/ 8999621 h 15135727"/>
              <a:gd name="connsiteX307" fmla="*/ 2117558 w 8128084"/>
              <a:gd name="connsiteY307" fmla="*/ 8975558 h 15135727"/>
              <a:gd name="connsiteX308" fmla="*/ 2045369 w 8128084"/>
              <a:gd name="connsiteY308" fmla="*/ 8783053 h 15135727"/>
              <a:gd name="connsiteX309" fmla="*/ 1852864 w 8128084"/>
              <a:gd name="connsiteY309" fmla="*/ 8758990 h 15135727"/>
              <a:gd name="connsiteX310" fmla="*/ 1636295 w 8128084"/>
              <a:gd name="connsiteY310" fmla="*/ 8927432 h 15135727"/>
              <a:gd name="connsiteX311" fmla="*/ 1588169 w 8128084"/>
              <a:gd name="connsiteY311" fmla="*/ 9023685 h 15135727"/>
              <a:gd name="connsiteX312" fmla="*/ 1515979 w 8128084"/>
              <a:gd name="connsiteY312" fmla="*/ 8879306 h 15135727"/>
              <a:gd name="connsiteX313" fmla="*/ 1347537 w 8128084"/>
              <a:gd name="connsiteY313" fmla="*/ 8879306 h 15135727"/>
              <a:gd name="connsiteX314" fmla="*/ 1347537 w 8128084"/>
              <a:gd name="connsiteY314" fmla="*/ 8710864 h 15135727"/>
              <a:gd name="connsiteX315" fmla="*/ 1106906 w 8128084"/>
              <a:gd name="connsiteY315" fmla="*/ 8783053 h 15135727"/>
              <a:gd name="connsiteX316" fmla="*/ 890337 w 8128084"/>
              <a:gd name="connsiteY316" fmla="*/ 8686800 h 15135727"/>
              <a:gd name="connsiteX317" fmla="*/ 649706 w 8128084"/>
              <a:gd name="connsiteY317" fmla="*/ 8662737 h 15135727"/>
              <a:gd name="connsiteX318" fmla="*/ 385011 w 8128084"/>
              <a:gd name="connsiteY318" fmla="*/ 8566485 h 15135727"/>
              <a:gd name="connsiteX319" fmla="*/ 577516 w 8128084"/>
              <a:gd name="connsiteY319" fmla="*/ 8373979 h 15135727"/>
              <a:gd name="connsiteX320" fmla="*/ 794085 w 8128084"/>
              <a:gd name="connsiteY320" fmla="*/ 8301790 h 15135727"/>
              <a:gd name="connsiteX321" fmla="*/ 745958 w 8128084"/>
              <a:gd name="connsiteY321" fmla="*/ 8133348 h 15135727"/>
              <a:gd name="connsiteX322" fmla="*/ 818148 w 8128084"/>
              <a:gd name="connsiteY322" fmla="*/ 7820527 h 15135727"/>
              <a:gd name="connsiteX323" fmla="*/ 697832 w 8128084"/>
              <a:gd name="connsiteY323" fmla="*/ 7820527 h 15135727"/>
              <a:gd name="connsiteX324" fmla="*/ 625642 w 8128084"/>
              <a:gd name="connsiteY324" fmla="*/ 7916779 h 15135727"/>
              <a:gd name="connsiteX325" fmla="*/ 457200 w 8128084"/>
              <a:gd name="connsiteY325" fmla="*/ 7820527 h 15135727"/>
              <a:gd name="connsiteX326" fmla="*/ 529390 w 8128084"/>
              <a:gd name="connsiteY326" fmla="*/ 7700211 h 15135727"/>
              <a:gd name="connsiteX327" fmla="*/ 938464 w 8128084"/>
              <a:gd name="connsiteY327" fmla="*/ 7676148 h 15135727"/>
              <a:gd name="connsiteX328" fmla="*/ 1058779 w 8128084"/>
              <a:gd name="connsiteY328" fmla="*/ 7459579 h 15135727"/>
              <a:gd name="connsiteX329" fmla="*/ 1203158 w 8128084"/>
              <a:gd name="connsiteY329" fmla="*/ 7603958 h 15135727"/>
              <a:gd name="connsiteX330" fmla="*/ 1299411 w 8128084"/>
              <a:gd name="connsiteY330" fmla="*/ 7555832 h 15135727"/>
              <a:gd name="connsiteX331" fmla="*/ 1443790 w 8128084"/>
              <a:gd name="connsiteY331" fmla="*/ 7507706 h 15135727"/>
              <a:gd name="connsiteX332" fmla="*/ 1684421 w 8128084"/>
              <a:gd name="connsiteY332" fmla="*/ 7603958 h 15135727"/>
              <a:gd name="connsiteX333" fmla="*/ 1684421 w 8128084"/>
              <a:gd name="connsiteY333" fmla="*/ 7603958 h 15135727"/>
              <a:gd name="connsiteX334" fmla="*/ 1540042 w 8128084"/>
              <a:gd name="connsiteY334" fmla="*/ 7363327 h 15135727"/>
              <a:gd name="connsiteX335" fmla="*/ 1299411 w 8128084"/>
              <a:gd name="connsiteY335" fmla="*/ 7315200 h 15135727"/>
              <a:gd name="connsiteX336" fmla="*/ 1130969 w 8128084"/>
              <a:gd name="connsiteY336" fmla="*/ 7339264 h 15135727"/>
              <a:gd name="connsiteX337" fmla="*/ 1034716 w 8128084"/>
              <a:gd name="connsiteY337" fmla="*/ 7315200 h 15135727"/>
              <a:gd name="connsiteX338" fmla="*/ 1155032 w 8128084"/>
              <a:gd name="connsiteY338" fmla="*/ 7050506 h 15135727"/>
              <a:gd name="connsiteX339" fmla="*/ 1155032 w 8128084"/>
              <a:gd name="connsiteY339" fmla="*/ 6930190 h 15135727"/>
              <a:gd name="connsiteX340" fmla="*/ 1155032 w 8128084"/>
              <a:gd name="connsiteY340" fmla="*/ 6761748 h 15135727"/>
              <a:gd name="connsiteX341" fmla="*/ 1203158 w 8128084"/>
              <a:gd name="connsiteY341" fmla="*/ 6617369 h 15135727"/>
              <a:gd name="connsiteX342" fmla="*/ 1371600 w 8128084"/>
              <a:gd name="connsiteY342" fmla="*/ 6472990 h 15135727"/>
              <a:gd name="connsiteX343" fmla="*/ 1443790 w 8128084"/>
              <a:gd name="connsiteY343" fmla="*/ 6328611 h 15135727"/>
              <a:gd name="connsiteX344" fmla="*/ 1419727 w 8128084"/>
              <a:gd name="connsiteY344" fmla="*/ 6208295 h 15135727"/>
              <a:gd name="connsiteX345" fmla="*/ 1275348 w 8128084"/>
              <a:gd name="connsiteY345" fmla="*/ 6304548 h 15135727"/>
              <a:gd name="connsiteX346" fmla="*/ 1323474 w 8128084"/>
              <a:gd name="connsiteY346" fmla="*/ 6015790 h 15135727"/>
              <a:gd name="connsiteX347" fmla="*/ 1540042 w 8128084"/>
              <a:gd name="connsiteY347" fmla="*/ 5871411 h 15135727"/>
              <a:gd name="connsiteX348" fmla="*/ 1540042 w 8128084"/>
              <a:gd name="connsiteY348" fmla="*/ 5751095 h 15135727"/>
              <a:gd name="connsiteX349" fmla="*/ 1395664 w 8128084"/>
              <a:gd name="connsiteY349" fmla="*/ 5799221 h 15135727"/>
              <a:gd name="connsiteX350" fmla="*/ 1179095 w 8128084"/>
              <a:gd name="connsiteY350" fmla="*/ 5799221 h 15135727"/>
              <a:gd name="connsiteX351" fmla="*/ 890337 w 8128084"/>
              <a:gd name="connsiteY351" fmla="*/ 5775158 h 15135727"/>
              <a:gd name="connsiteX352" fmla="*/ 697832 w 8128084"/>
              <a:gd name="connsiteY352" fmla="*/ 5606716 h 15135727"/>
              <a:gd name="connsiteX353" fmla="*/ 577516 w 8128084"/>
              <a:gd name="connsiteY353" fmla="*/ 5582653 h 15135727"/>
              <a:gd name="connsiteX354" fmla="*/ 697832 w 8128084"/>
              <a:gd name="connsiteY354" fmla="*/ 5775158 h 15135727"/>
              <a:gd name="connsiteX355" fmla="*/ 409074 w 8128084"/>
              <a:gd name="connsiteY355" fmla="*/ 5799221 h 15135727"/>
              <a:gd name="connsiteX356" fmla="*/ 168442 w 8128084"/>
              <a:gd name="connsiteY356" fmla="*/ 5702969 h 15135727"/>
              <a:gd name="connsiteX357" fmla="*/ 264695 w 8128084"/>
              <a:gd name="connsiteY357" fmla="*/ 5558590 h 15135727"/>
              <a:gd name="connsiteX358" fmla="*/ 144379 w 8128084"/>
              <a:gd name="connsiteY358" fmla="*/ 5510464 h 15135727"/>
              <a:gd name="connsiteX359" fmla="*/ 0 w 8128084"/>
              <a:gd name="connsiteY359" fmla="*/ 5462337 h 15135727"/>
              <a:gd name="connsiteX360" fmla="*/ 96253 w 8128084"/>
              <a:gd name="connsiteY36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56021 w 8128084"/>
              <a:gd name="connsiteY259" fmla="*/ 1275347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76337 w 8128084"/>
              <a:gd name="connsiteY263" fmla="*/ 12368464 h 15135727"/>
              <a:gd name="connsiteX264" fmla="*/ 3104148 w 8128084"/>
              <a:gd name="connsiteY264" fmla="*/ 12320337 h 15135727"/>
              <a:gd name="connsiteX265" fmla="*/ 3104148 w 8128084"/>
              <a:gd name="connsiteY265" fmla="*/ 12320337 h 15135727"/>
              <a:gd name="connsiteX266" fmla="*/ 3007895 w 8128084"/>
              <a:gd name="connsiteY266" fmla="*/ 12079706 h 15135727"/>
              <a:gd name="connsiteX267" fmla="*/ 2911642 w 8128084"/>
              <a:gd name="connsiteY267" fmla="*/ 11935327 h 15135727"/>
              <a:gd name="connsiteX268" fmla="*/ 2863516 w 8128084"/>
              <a:gd name="connsiteY268" fmla="*/ 11694695 h 15135727"/>
              <a:gd name="connsiteX269" fmla="*/ 2911642 w 8128084"/>
              <a:gd name="connsiteY269" fmla="*/ 11454064 h 15135727"/>
              <a:gd name="connsiteX270" fmla="*/ 3056021 w 8128084"/>
              <a:gd name="connsiteY270" fmla="*/ 11454064 h 15135727"/>
              <a:gd name="connsiteX271" fmla="*/ 2983832 w 8128084"/>
              <a:gd name="connsiteY271" fmla="*/ 11381874 h 15135727"/>
              <a:gd name="connsiteX272" fmla="*/ 3031958 w 8128084"/>
              <a:gd name="connsiteY272" fmla="*/ 11285621 h 15135727"/>
              <a:gd name="connsiteX273" fmla="*/ 3007895 w 8128084"/>
              <a:gd name="connsiteY273" fmla="*/ 11189369 h 15135727"/>
              <a:gd name="connsiteX274" fmla="*/ 2887579 w 8128084"/>
              <a:gd name="connsiteY274" fmla="*/ 11141242 h 15135727"/>
              <a:gd name="connsiteX275" fmla="*/ 2887579 w 8128084"/>
              <a:gd name="connsiteY275" fmla="*/ 10972800 h 15135727"/>
              <a:gd name="connsiteX276" fmla="*/ 2887579 w 8128084"/>
              <a:gd name="connsiteY276" fmla="*/ 10924674 h 15135727"/>
              <a:gd name="connsiteX277" fmla="*/ 2767264 w 8128084"/>
              <a:gd name="connsiteY277" fmla="*/ 11020927 h 15135727"/>
              <a:gd name="connsiteX278" fmla="*/ 2743200 w 8128084"/>
              <a:gd name="connsiteY278" fmla="*/ 10924674 h 15135727"/>
              <a:gd name="connsiteX279" fmla="*/ 2550695 w 8128084"/>
              <a:gd name="connsiteY279" fmla="*/ 11020927 h 15135727"/>
              <a:gd name="connsiteX280" fmla="*/ 2526632 w 8128084"/>
              <a:gd name="connsiteY280" fmla="*/ 11117179 h 15135727"/>
              <a:gd name="connsiteX281" fmla="*/ 2334127 w 8128084"/>
              <a:gd name="connsiteY281" fmla="*/ 10996864 h 15135727"/>
              <a:gd name="connsiteX282" fmla="*/ 2358190 w 8128084"/>
              <a:gd name="connsiteY282" fmla="*/ 10732169 h 15135727"/>
              <a:gd name="connsiteX283" fmla="*/ 2334127 w 8128084"/>
              <a:gd name="connsiteY283" fmla="*/ 10587790 h 15135727"/>
              <a:gd name="connsiteX284" fmla="*/ 2406316 w 8128084"/>
              <a:gd name="connsiteY284" fmla="*/ 10491537 h 15135727"/>
              <a:gd name="connsiteX285" fmla="*/ 2598821 w 8128084"/>
              <a:gd name="connsiteY285" fmla="*/ 10684042 h 15135727"/>
              <a:gd name="connsiteX286" fmla="*/ 2767264 w 8128084"/>
              <a:gd name="connsiteY286" fmla="*/ 10684042 h 15135727"/>
              <a:gd name="connsiteX287" fmla="*/ 2646948 w 8128084"/>
              <a:gd name="connsiteY287" fmla="*/ 10515600 h 15135727"/>
              <a:gd name="connsiteX288" fmla="*/ 2815390 w 8128084"/>
              <a:gd name="connsiteY288" fmla="*/ 10395285 h 15135727"/>
              <a:gd name="connsiteX289" fmla="*/ 3080085 w 8128084"/>
              <a:gd name="connsiteY289" fmla="*/ 10419348 h 15135727"/>
              <a:gd name="connsiteX290" fmla="*/ 3248527 w 8128084"/>
              <a:gd name="connsiteY290" fmla="*/ 10539664 h 15135727"/>
              <a:gd name="connsiteX291" fmla="*/ 3320716 w 8128084"/>
              <a:gd name="connsiteY291" fmla="*/ 10659979 h 15135727"/>
              <a:gd name="connsiteX292" fmla="*/ 3465095 w 8128084"/>
              <a:gd name="connsiteY292" fmla="*/ 10659979 h 15135727"/>
              <a:gd name="connsiteX293" fmla="*/ 3441032 w 8128084"/>
              <a:gd name="connsiteY293" fmla="*/ 10491537 h 15135727"/>
              <a:gd name="connsiteX294" fmla="*/ 3392906 w 8128084"/>
              <a:gd name="connsiteY294" fmla="*/ 10250906 h 15135727"/>
              <a:gd name="connsiteX295" fmla="*/ 3152274 w 8128084"/>
              <a:gd name="connsiteY295" fmla="*/ 10250906 h 15135727"/>
              <a:gd name="connsiteX296" fmla="*/ 3176337 w 8128084"/>
              <a:gd name="connsiteY296" fmla="*/ 10178716 h 15135727"/>
              <a:gd name="connsiteX297" fmla="*/ 3104148 w 8128084"/>
              <a:gd name="connsiteY297" fmla="*/ 10154653 h 15135727"/>
              <a:gd name="connsiteX298" fmla="*/ 3007895 w 8128084"/>
              <a:gd name="connsiteY298" fmla="*/ 9962148 h 15135727"/>
              <a:gd name="connsiteX299" fmla="*/ 3176337 w 8128084"/>
              <a:gd name="connsiteY299" fmla="*/ 9889958 h 15135727"/>
              <a:gd name="connsiteX300" fmla="*/ 2959769 w 8128084"/>
              <a:gd name="connsiteY300" fmla="*/ 9504948 h 15135727"/>
              <a:gd name="connsiteX301" fmla="*/ 2791327 w 8128084"/>
              <a:gd name="connsiteY301" fmla="*/ 9456821 h 15135727"/>
              <a:gd name="connsiteX302" fmla="*/ 2574758 w 8128084"/>
              <a:gd name="connsiteY302" fmla="*/ 9336506 h 15135727"/>
              <a:gd name="connsiteX303" fmla="*/ 2550695 w 8128084"/>
              <a:gd name="connsiteY303" fmla="*/ 9071811 h 15135727"/>
              <a:gd name="connsiteX304" fmla="*/ 2695074 w 8128084"/>
              <a:gd name="connsiteY304" fmla="*/ 8999621 h 15135727"/>
              <a:gd name="connsiteX305" fmla="*/ 2622885 w 8128084"/>
              <a:gd name="connsiteY305" fmla="*/ 8975558 h 15135727"/>
              <a:gd name="connsiteX306" fmla="*/ 2430379 w 8128084"/>
              <a:gd name="connsiteY306" fmla="*/ 8999621 h 15135727"/>
              <a:gd name="connsiteX307" fmla="*/ 2261937 w 8128084"/>
              <a:gd name="connsiteY307" fmla="*/ 9168064 h 15135727"/>
              <a:gd name="connsiteX308" fmla="*/ 2237874 w 8128084"/>
              <a:gd name="connsiteY308" fmla="*/ 8999621 h 15135727"/>
              <a:gd name="connsiteX309" fmla="*/ 2117558 w 8128084"/>
              <a:gd name="connsiteY309" fmla="*/ 8975558 h 15135727"/>
              <a:gd name="connsiteX310" fmla="*/ 2045369 w 8128084"/>
              <a:gd name="connsiteY310" fmla="*/ 8783053 h 15135727"/>
              <a:gd name="connsiteX311" fmla="*/ 1852864 w 8128084"/>
              <a:gd name="connsiteY311" fmla="*/ 8758990 h 15135727"/>
              <a:gd name="connsiteX312" fmla="*/ 1636295 w 8128084"/>
              <a:gd name="connsiteY312" fmla="*/ 8927432 h 15135727"/>
              <a:gd name="connsiteX313" fmla="*/ 1588169 w 8128084"/>
              <a:gd name="connsiteY313" fmla="*/ 9023685 h 15135727"/>
              <a:gd name="connsiteX314" fmla="*/ 1515979 w 8128084"/>
              <a:gd name="connsiteY314" fmla="*/ 8879306 h 15135727"/>
              <a:gd name="connsiteX315" fmla="*/ 1347537 w 8128084"/>
              <a:gd name="connsiteY315" fmla="*/ 8879306 h 15135727"/>
              <a:gd name="connsiteX316" fmla="*/ 1347537 w 8128084"/>
              <a:gd name="connsiteY316" fmla="*/ 8710864 h 15135727"/>
              <a:gd name="connsiteX317" fmla="*/ 1106906 w 8128084"/>
              <a:gd name="connsiteY317" fmla="*/ 8783053 h 15135727"/>
              <a:gd name="connsiteX318" fmla="*/ 890337 w 8128084"/>
              <a:gd name="connsiteY318" fmla="*/ 8686800 h 15135727"/>
              <a:gd name="connsiteX319" fmla="*/ 649706 w 8128084"/>
              <a:gd name="connsiteY319" fmla="*/ 8662737 h 15135727"/>
              <a:gd name="connsiteX320" fmla="*/ 385011 w 8128084"/>
              <a:gd name="connsiteY320" fmla="*/ 8566485 h 15135727"/>
              <a:gd name="connsiteX321" fmla="*/ 577516 w 8128084"/>
              <a:gd name="connsiteY321" fmla="*/ 8373979 h 15135727"/>
              <a:gd name="connsiteX322" fmla="*/ 794085 w 8128084"/>
              <a:gd name="connsiteY322" fmla="*/ 8301790 h 15135727"/>
              <a:gd name="connsiteX323" fmla="*/ 745958 w 8128084"/>
              <a:gd name="connsiteY323" fmla="*/ 8133348 h 15135727"/>
              <a:gd name="connsiteX324" fmla="*/ 818148 w 8128084"/>
              <a:gd name="connsiteY324" fmla="*/ 7820527 h 15135727"/>
              <a:gd name="connsiteX325" fmla="*/ 697832 w 8128084"/>
              <a:gd name="connsiteY325" fmla="*/ 7820527 h 15135727"/>
              <a:gd name="connsiteX326" fmla="*/ 625642 w 8128084"/>
              <a:gd name="connsiteY326" fmla="*/ 7916779 h 15135727"/>
              <a:gd name="connsiteX327" fmla="*/ 457200 w 8128084"/>
              <a:gd name="connsiteY327" fmla="*/ 7820527 h 15135727"/>
              <a:gd name="connsiteX328" fmla="*/ 529390 w 8128084"/>
              <a:gd name="connsiteY328" fmla="*/ 7700211 h 15135727"/>
              <a:gd name="connsiteX329" fmla="*/ 938464 w 8128084"/>
              <a:gd name="connsiteY329" fmla="*/ 7676148 h 15135727"/>
              <a:gd name="connsiteX330" fmla="*/ 1058779 w 8128084"/>
              <a:gd name="connsiteY330" fmla="*/ 7459579 h 15135727"/>
              <a:gd name="connsiteX331" fmla="*/ 1203158 w 8128084"/>
              <a:gd name="connsiteY331" fmla="*/ 7603958 h 15135727"/>
              <a:gd name="connsiteX332" fmla="*/ 1299411 w 8128084"/>
              <a:gd name="connsiteY332" fmla="*/ 7555832 h 15135727"/>
              <a:gd name="connsiteX333" fmla="*/ 1443790 w 8128084"/>
              <a:gd name="connsiteY333" fmla="*/ 7507706 h 15135727"/>
              <a:gd name="connsiteX334" fmla="*/ 1684421 w 8128084"/>
              <a:gd name="connsiteY334" fmla="*/ 7603958 h 15135727"/>
              <a:gd name="connsiteX335" fmla="*/ 1684421 w 8128084"/>
              <a:gd name="connsiteY335" fmla="*/ 7603958 h 15135727"/>
              <a:gd name="connsiteX336" fmla="*/ 1540042 w 8128084"/>
              <a:gd name="connsiteY336" fmla="*/ 7363327 h 15135727"/>
              <a:gd name="connsiteX337" fmla="*/ 1299411 w 8128084"/>
              <a:gd name="connsiteY337" fmla="*/ 7315200 h 15135727"/>
              <a:gd name="connsiteX338" fmla="*/ 1130969 w 8128084"/>
              <a:gd name="connsiteY338" fmla="*/ 7339264 h 15135727"/>
              <a:gd name="connsiteX339" fmla="*/ 1034716 w 8128084"/>
              <a:gd name="connsiteY339" fmla="*/ 7315200 h 15135727"/>
              <a:gd name="connsiteX340" fmla="*/ 1155032 w 8128084"/>
              <a:gd name="connsiteY340" fmla="*/ 7050506 h 15135727"/>
              <a:gd name="connsiteX341" fmla="*/ 1155032 w 8128084"/>
              <a:gd name="connsiteY341" fmla="*/ 6930190 h 15135727"/>
              <a:gd name="connsiteX342" fmla="*/ 1155032 w 8128084"/>
              <a:gd name="connsiteY342" fmla="*/ 6761748 h 15135727"/>
              <a:gd name="connsiteX343" fmla="*/ 1203158 w 8128084"/>
              <a:gd name="connsiteY343" fmla="*/ 6617369 h 15135727"/>
              <a:gd name="connsiteX344" fmla="*/ 1371600 w 8128084"/>
              <a:gd name="connsiteY344" fmla="*/ 6472990 h 15135727"/>
              <a:gd name="connsiteX345" fmla="*/ 1443790 w 8128084"/>
              <a:gd name="connsiteY345" fmla="*/ 6328611 h 15135727"/>
              <a:gd name="connsiteX346" fmla="*/ 1419727 w 8128084"/>
              <a:gd name="connsiteY346" fmla="*/ 6208295 h 15135727"/>
              <a:gd name="connsiteX347" fmla="*/ 1275348 w 8128084"/>
              <a:gd name="connsiteY347" fmla="*/ 6304548 h 15135727"/>
              <a:gd name="connsiteX348" fmla="*/ 1323474 w 8128084"/>
              <a:gd name="connsiteY348" fmla="*/ 6015790 h 15135727"/>
              <a:gd name="connsiteX349" fmla="*/ 1540042 w 8128084"/>
              <a:gd name="connsiteY349" fmla="*/ 5871411 h 15135727"/>
              <a:gd name="connsiteX350" fmla="*/ 1540042 w 8128084"/>
              <a:gd name="connsiteY350" fmla="*/ 5751095 h 15135727"/>
              <a:gd name="connsiteX351" fmla="*/ 1395664 w 8128084"/>
              <a:gd name="connsiteY351" fmla="*/ 5799221 h 15135727"/>
              <a:gd name="connsiteX352" fmla="*/ 1179095 w 8128084"/>
              <a:gd name="connsiteY352" fmla="*/ 5799221 h 15135727"/>
              <a:gd name="connsiteX353" fmla="*/ 890337 w 8128084"/>
              <a:gd name="connsiteY353" fmla="*/ 5775158 h 15135727"/>
              <a:gd name="connsiteX354" fmla="*/ 697832 w 8128084"/>
              <a:gd name="connsiteY354" fmla="*/ 5606716 h 15135727"/>
              <a:gd name="connsiteX355" fmla="*/ 577516 w 8128084"/>
              <a:gd name="connsiteY355" fmla="*/ 5582653 h 15135727"/>
              <a:gd name="connsiteX356" fmla="*/ 697832 w 8128084"/>
              <a:gd name="connsiteY356" fmla="*/ 5775158 h 15135727"/>
              <a:gd name="connsiteX357" fmla="*/ 409074 w 8128084"/>
              <a:gd name="connsiteY357" fmla="*/ 5799221 h 15135727"/>
              <a:gd name="connsiteX358" fmla="*/ 168442 w 8128084"/>
              <a:gd name="connsiteY358" fmla="*/ 5702969 h 15135727"/>
              <a:gd name="connsiteX359" fmla="*/ 264695 w 8128084"/>
              <a:gd name="connsiteY359" fmla="*/ 5558590 h 15135727"/>
              <a:gd name="connsiteX360" fmla="*/ 144379 w 8128084"/>
              <a:gd name="connsiteY360" fmla="*/ 5510464 h 15135727"/>
              <a:gd name="connsiteX361" fmla="*/ 0 w 8128084"/>
              <a:gd name="connsiteY361" fmla="*/ 5462337 h 15135727"/>
              <a:gd name="connsiteX362" fmla="*/ 96253 w 8128084"/>
              <a:gd name="connsiteY36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911642 w 8128084"/>
              <a:gd name="connsiteY269" fmla="*/ 1193532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3056021 w 8128084"/>
              <a:gd name="connsiteY273" fmla="*/ 11454064 h 15135727"/>
              <a:gd name="connsiteX274" fmla="*/ 2983832 w 8128084"/>
              <a:gd name="connsiteY274" fmla="*/ 11381874 h 15135727"/>
              <a:gd name="connsiteX275" fmla="*/ 3031958 w 8128084"/>
              <a:gd name="connsiteY275" fmla="*/ 11285621 h 15135727"/>
              <a:gd name="connsiteX276" fmla="*/ 3007895 w 8128084"/>
              <a:gd name="connsiteY276" fmla="*/ 11189369 h 15135727"/>
              <a:gd name="connsiteX277" fmla="*/ 2887579 w 8128084"/>
              <a:gd name="connsiteY277" fmla="*/ 11141242 h 15135727"/>
              <a:gd name="connsiteX278" fmla="*/ 2887579 w 8128084"/>
              <a:gd name="connsiteY278" fmla="*/ 10972800 h 15135727"/>
              <a:gd name="connsiteX279" fmla="*/ 2887579 w 8128084"/>
              <a:gd name="connsiteY279" fmla="*/ 10924674 h 15135727"/>
              <a:gd name="connsiteX280" fmla="*/ 2767264 w 8128084"/>
              <a:gd name="connsiteY280" fmla="*/ 11020927 h 15135727"/>
              <a:gd name="connsiteX281" fmla="*/ 2743200 w 8128084"/>
              <a:gd name="connsiteY281" fmla="*/ 10924674 h 15135727"/>
              <a:gd name="connsiteX282" fmla="*/ 2550695 w 8128084"/>
              <a:gd name="connsiteY282" fmla="*/ 11020927 h 15135727"/>
              <a:gd name="connsiteX283" fmla="*/ 2526632 w 8128084"/>
              <a:gd name="connsiteY283" fmla="*/ 11117179 h 15135727"/>
              <a:gd name="connsiteX284" fmla="*/ 2334127 w 8128084"/>
              <a:gd name="connsiteY284" fmla="*/ 10996864 h 15135727"/>
              <a:gd name="connsiteX285" fmla="*/ 2358190 w 8128084"/>
              <a:gd name="connsiteY285" fmla="*/ 10732169 h 15135727"/>
              <a:gd name="connsiteX286" fmla="*/ 2334127 w 8128084"/>
              <a:gd name="connsiteY286" fmla="*/ 10587790 h 15135727"/>
              <a:gd name="connsiteX287" fmla="*/ 2406316 w 8128084"/>
              <a:gd name="connsiteY287" fmla="*/ 10491537 h 15135727"/>
              <a:gd name="connsiteX288" fmla="*/ 2598821 w 8128084"/>
              <a:gd name="connsiteY288" fmla="*/ 10684042 h 15135727"/>
              <a:gd name="connsiteX289" fmla="*/ 2767264 w 8128084"/>
              <a:gd name="connsiteY289" fmla="*/ 10684042 h 15135727"/>
              <a:gd name="connsiteX290" fmla="*/ 2646948 w 8128084"/>
              <a:gd name="connsiteY290" fmla="*/ 10515600 h 15135727"/>
              <a:gd name="connsiteX291" fmla="*/ 2815390 w 8128084"/>
              <a:gd name="connsiteY291" fmla="*/ 10395285 h 15135727"/>
              <a:gd name="connsiteX292" fmla="*/ 3080085 w 8128084"/>
              <a:gd name="connsiteY292" fmla="*/ 10419348 h 15135727"/>
              <a:gd name="connsiteX293" fmla="*/ 3248527 w 8128084"/>
              <a:gd name="connsiteY293" fmla="*/ 10539664 h 15135727"/>
              <a:gd name="connsiteX294" fmla="*/ 3320716 w 8128084"/>
              <a:gd name="connsiteY294" fmla="*/ 10659979 h 15135727"/>
              <a:gd name="connsiteX295" fmla="*/ 3465095 w 8128084"/>
              <a:gd name="connsiteY295" fmla="*/ 10659979 h 15135727"/>
              <a:gd name="connsiteX296" fmla="*/ 3441032 w 8128084"/>
              <a:gd name="connsiteY296" fmla="*/ 10491537 h 15135727"/>
              <a:gd name="connsiteX297" fmla="*/ 3392906 w 8128084"/>
              <a:gd name="connsiteY297" fmla="*/ 10250906 h 15135727"/>
              <a:gd name="connsiteX298" fmla="*/ 3152274 w 8128084"/>
              <a:gd name="connsiteY298" fmla="*/ 10250906 h 15135727"/>
              <a:gd name="connsiteX299" fmla="*/ 3176337 w 8128084"/>
              <a:gd name="connsiteY299" fmla="*/ 10178716 h 15135727"/>
              <a:gd name="connsiteX300" fmla="*/ 3104148 w 8128084"/>
              <a:gd name="connsiteY300" fmla="*/ 10154653 h 15135727"/>
              <a:gd name="connsiteX301" fmla="*/ 3007895 w 8128084"/>
              <a:gd name="connsiteY301" fmla="*/ 9962148 h 15135727"/>
              <a:gd name="connsiteX302" fmla="*/ 3176337 w 8128084"/>
              <a:gd name="connsiteY302" fmla="*/ 9889958 h 15135727"/>
              <a:gd name="connsiteX303" fmla="*/ 2959769 w 8128084"/>
              <a:gd name="connsiteY303" fmla="*/ 9504948 h 15135727"/>
              <a:gd name="connsiteX304" fmla="*/ 2791327 w 8128084"/>
              <a:gd name="connsiteY304" fmla="*/ 9456821 h 15135727"/>
              <a:gd name="connsiteX305" fmla="*/ 2574758 w 8128084"/>
              <a:gd name="connsiteY305" fmla="*/ 9336506 h 15135727"/>
              <a:gd name="connsiteX306" fmla="*/ 2550695 w 8128084"/>
              <a:gd name="connsiteY306" fmla="*/ 9071811 h 15135727"/>
              <a:gd name="connsiteX307" fmla="*/ 2695074 w 8128084"/>
              <a:gd name="connsiteY307" fmla="*/ 8999621 h 15135727"/>
              <a:gd name="connsiteX308" fmla="*/ 2622885 w 8128084"/>
              <a:gd name="connsiteY308" fmla="*/ 8975558 h 15135727"/>
              <a:gd name="connsiteX309" fmla="*/ 2430379 w 8128084"/>
              <a:gd name="connsiteY309" fmla="*/ 8999621 h 15135727"/>
              <a:gd name="connsiteX310" fmla="*/ 2261937 w 8128084"/>
              <a:gd name="connsiteY310" fmla="*/ 9168064 h 15135727"/>
              <a:gd name="connsiteX311" fmla="*/ 2237874 w 8128084"/>
              <a:gd name="connsiteY311" fmla="*/ 8999621 h 15135727"/>
              <a:gd name="connsiteX312" fmla="*/ 2117558 w 8128084"/>
              <a:gd name="connsiteY312" fmla="*/ 8975558 h 15135727"/>
              <a:gd name="connsiteX313" fmla="*/ 2045369 w 8128084"/>
              <a:gd name="connsiteY313" fmla="*/ 8783053 h 15135727"/>
              <a:gd name="connsiteX314" fmla="*/ 1852864 w 8128084"/>
              <a:gd name="connsiteY314" fmla="*/ 8758990 h 15135727"/>
              <a:gd name="connsiteX315" fmla="*/ 1636295 w 8128084"/>
              <a:gd name="connsiteY315" fmla="*/ 8927432 h 15135727"/>
              <a:gd name="connsiteX316" fmla="*/ 1588169 w 8128084"/>
              <a:gd name="connsiteY316" fmla="*/ 9023685 h 15135727"/>
              <a:gd name="connsiteX317" fmla="*/ 1515979 w 8128084"/>
              <a:gd name="connsiteY317" fmla="*/ 8879306 h 15135727"/>
              <a:gd name="connsiteX318" fmla="*/ 1347537 w 8128084"/>
              <a:gd name="connsiteY318" fmla="*/ 8879306 h 15135727"/>
              <a:gd name="connsiteX319" fmla="*/ 1347537 w 8128084"/>
              <a:gd name="connsiteY319" fmla="*/ 8710864 h 15135727"/>
              <a:gd name="connsiteX320" fmla="*/ 1106906 w 8128084"/>
              <a:gd name="connsiteY320" fmla="*/ 8783053 h 15135727"/>
              <a:gd name="connsiteX321" fmla="*/ 890337 w 8128084"/>
              <a:gd name="connsiteY321" fmla="*/ 8686800 h 15135727"/>
              <a:gd name="connsiteX322" fmla="*/ 649706 w 8128084"/>
              <a:gd name="connsiteY322" fmla="*/ 8662737 h 15135727"/>
              <a:gd name="connsiteX323" fmla="*/ 385011 w 8128084"/>
              <a:gd name="connsiteY323" fmla="*/ 8566485 h 15135727"/>
              <a:gd name="connsiteX324" fmla="*/ 577516 w 8128084"/>
              <a:gd name="connsiteY324" fmla="*/ 8373979 h 15135727"/>
              <a:gd name="connsiteX325" fmla="*/ 794085 w 8128084"/>
              <a:gd name="connsiteY325" fmla="*/ 8301790 h 15135727"/>
              <a:gd name="connsiteX326" fmla="*/ 745958 w 8128084"/>
              <a:gd name="connsiteY326" fmla="*/ 8133348 h 15135727"/>
              <a:gd name="connsiteX327" fmla="*/ 818148 w 8128084"/>
              <a:gd name="connsiteY327" fmla="*/ 7820527 h 15135727"/>
              <a:gd name="connsiteX328" fmla="*/ 697832 w 8128084"/>
              <a:gd name="connsiteY328" fmla="*/ 7820527 h 15135727"/>
              <a:gd name="connsiteX329" fmla="*/ 625642 w 8128084"/>
              <a:gd name="connsiteY329" fmla="*/ 7916779 h 15135727"/>
              <a:gd name="connsiteX330" fmla="*/ 457200 w 8128084"/>
              <a:gd name="connsiteY330" fmla="*/ 7820527 h 15135727"/>
              <a:gd name="connsiteX331" fmla="*/ 529390 w 8128084"/>
              <a:gd name="connsiteY331" fmla="*/ 7700211 h 15135727"/>
              <a:gd name="connsiteX332" fmla="*/ 938464 w 8128084"/>
              <a:gd name="connsiteY332" fmla="*/ 7676148 h 15135727"/>
              <a:gd name="connsiteX333" fmla="*/ 1058779 w 8128084"/>
              <a:gd name="connsiteY333" fmla="*/ 7459579 h 15135727"/>
              <a:gd name="connsiteX334" fmla="*/ 1203158 w 8128084"/>
              <a:gd name="connsiteY334" fmla="*/ 7603958 h 15135727"/>
              <a:gd name="connsiteX335" fmla="*/ 1299411 w 8128084"/>
              <a:gd name="connsiteY335" fmla="*/ 7555832 h 15135727"/>
              <a:gd name="connsiteX336" fmla="*/ 1443790 w 8128084"/>
              <a:gd name="connsiteY336" fmla="*/ 7507706 h 15135727"/>
              <a:gd name="connsiteX337" fmla="*/ 1684421 w 8128084"/>
              <a:gd name="connsiteY337" fmla="*/ 7603958 h 15135727"/>
              <a:gd name="connsiteX338" fmla="*/ 1684421 w 8128084"/>
              <a:gd name="connsiteY338" fmla="*/ 7603958 h 15135727"/>
              <a:gd name="connsiteX339" fmla="*/ 1540042 w 8128084"/>
              <a:gd name="connsiteY339" fmla="*/ 7363327 h 15135727"/>
              <a:gd name="connsiteX340" fmla="*/ 1299411 w 8128084"/>
              <a:gd name="connsiteY340" fmla="*/ 7315200 h 15135727"/>
              <a:gd name="connsiteX341" fmla="*/ 1130969 w 8128084"/>
              <a:gd name="connsiteY341" fmla="*/ 7339264 h 15135727"/>
              <a:gd name="connsiteX342" fmla="*/ 1034716 w 8128084"/>
              <a:gd name="connsiteY342" fmla="*/ 7315200 h 15135727"/>
              <a:gd name="connsiteX343" fmla="*/ 1155032 w 8128084"/>
              <a:gd name="connsiteY343" fmla="*/ 7050506 h 15135727"/>
              <a:gd name="connsiteX344" fmla="*/ 1155032 w 8128084"/>
              <a:gd name="connsiteY344" fmla="*/ 6930190 h 15135727"/>
              <a:gd name="connsiteX345" fmla="*/ 1155032 w 8128084"/>
              <a:gd name="connsiteY345" fmla="*/ 6761748 h 15135727"/>
              <a:gd name="connsiteX346" fmla="*/ 1203158 w 8128084"/>
              <a:gd name="connsiteY346" fmla="*/ 6617369 h 15135727"/>
              <a:gd name="connsiteX347" fmla="*/ 1371600 w 8128084"/>
              <a:gd name="connsiteY347" fmla="*/ 6472990 h 15135727"/>
              <a:gd name="connsiteX348" fmla="*/ 1443790 w 8128084"/>
              <a:gd name="connsiteY348" fmla="*/ 6328611 h 15135727"/>
              <a:gd name="connsiteX349" fmla="*/ 1419727 w 8128084"/>
              <a:gd name="connsiteY349" fmla="*/ 6208295 h 15135727"/>
              <a:gd name="connsiteX350" fmla="*/ 1275348 w 8128084"/>
              <a:gd name="connsiteY350" fmla="*/ 6304548 h 15135727"/>
              <a:gd name="connsiteX351" fmla="*/ 1323474 w 8128084"/>
              <a:gd name="connsiteY351" fmla="*/ 6015790 h 15135727"/>
              <a:gd name="connsiteX352" fmla="*/ 1540042 w 8128084"/>
              <a:gd name="connsiteY352" fmla="*/ 5871411 h 15135727"/>
              <a:gd name="connsiteX353" fmla="*/ 1540042 w 8128084"/>
              <a:gd name="connsiteY353" fmla="*/ 5751095 h 15135727"/>
              <a:gd name="connsiteX354" fmla="*/ 1395664 w 8128084"/>
              <a:gd name="connsiteY354" fmla="*/ 5799221 h 15135727"/>
              <a:gd name="connsiteX355" fmla="*/ 1179095 w 8128084"/>
              <a:gd name="connsiteY355" fmla="*/ 5799221 h 15135727"/>
              <a:gd name="connsiteX356" fmla="*/ 890337 w 8128084"/>
              <a:gd name="connsiteY356" fmla="*/ 5775158 h 15135727"/>
              <a:gd name="connsiteX357" fmla="*/ 697832 w 8128084"/>
              <a:gd name="connsiteY357" fmla="*/ 5606716 h 15135727"/>
              <a:gd name="connsiteX358" fmla="*/ 577516 w 8128084"/>
              <a:gd name="connsiteY358" fmla="*/ 5582653 h 15135727"/>
              <a:gd name="connsiteX359" fmla="*/ 697832 w 8128084"/>
              <a:gd name="connsiteY359" fmla="*/ 5775158 h 15135727"/>
              <a:gd name="connsiteX360" fmla="*/ 409074 w 8128084"/>
              <a:gd name="connsiteY360" fmla="*/ 5799221 h 15135727"/>
              <a:gd name="connsiteX361" fmla="*/ 168442 w 8128084"/>
              <a:gd name="connsiteY361" fmla="*/ 5702969 h 15135727"/>
              <a:gd name="connsiteX362" fmla="*/ 264695 w 8128084"/>
              <a:gd name="connsiteY362" fmla="*/ 5558590 h 15135727"/>
              <a:gd name="connsiteX363" fmla="*/ 144379 w 8128084"/>
              <a:gd name="connsiteY363" fmla="*/ 5510464 h 15135727"/>
              <a:gd name="connsiteX364" fmla="*/ 0 w 8128084"/>
              <a:gd name="connsiteY364" fmla="*/ 5462337 h 15135727"/>
              <a:gd name="connsiteX365" fmla="*/ 96253 w 8128084"/>
              <a:gd name="connsiteY36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98383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3080085 w 8128084"/>
              <a:gd name="connsiteY295" fmla="*/ 10419348 h 15135727"/>
              <a:gd name="connsiteX296" fmla="*/ 3248527 w 8128084"/>
              <a:gd name="connsiteY296" fmla="*/ 10539664 h 15135727"/>
              <a:gd name="connsiteX297" fmla="*/ 3320716 w 8128084"/>
              <a:gd name="connsiteY297" fmla="*/ 10659979 h 15135727"/>
              <a:gd name="connsiteX298" fmla="*/ 3465095 w 8128084"/>
              <a:gd name="connsiteY298" fmla="*/ 10659979 h 15135727"/>
              <a:gd name="connsiteX299" fmla="*/ 3441032 w 8128084"/>
              <a:gd name="connsiteY299" fmla="*/ 10491537 h 15135727"/>
              <a:gd name="connsiteX300" fmla="*/ 3392906 w 8128084"/>
              <a:gd name="connsiteY300" fmla="*/ 10250906 h 15135727"/>
              <a:gd name="connsiteX301" fmla="*/ 3152274 w 8128084"/>
              <a:gd name="connsiteY301" fmla="*/ 10250906 h 15135727"/>
              <a:gd name="connsiteX302" fmla="*/ 3176337 w 8128084"/>
              <a:gd name="connsiteY302" fmla="*/ 10178716 h 15135727"/>
              <a:gd name="connsiteX303" fmla="*/ 3104148 w 8128084"/>
              <a:gd name="connsiteY303" fmla="*/ 10154653 h 15135727"/>
              <a:gd name="connsiteX304" fmla="*/ 3007895 w 8128084"/>
              <a:gd name="connsiteY304" fmla="*/ 9962148 h 15135727"/>
              <a:gd name="connsiteX305" fmla="*/ 3176337 w 8128084"/>
              <a:gd name="connsiteY305" fmla="*/ 9889958 h 15135727"/>
              <a:gd name="connsiteX306" fmla="*/ 2959769 w 8128084"/>
              <a:gd name="connsiteY306" fmla="*/ 9504948 h 15135727"/>
              <a:gd name="connsiteX307" fmla="*/ 2791327 w 8128084"/>
              <a:gd name="connsiteY307" fmla="*/ 9456821 h 15135727"/>
              <a:gd name="connsiteX308" fmla="*/ 2574758 w 8128084"/>
              <a:gd name="connsiteY308" fmla="*/ 9336506 h 15135727"/>
              <a:gd name="connsiteX309" fmla="*/ 2550695 w 8128084"/>
              <a:gd name="connsiteY309" fmla="*/ 9071811 h 15135727"/>
              <a:gd name="connsiteX310" fmla="*/ 2695074 w 8128084"/>
              <a:gd name="connsiteY310" fmla="*/ 8999621 h 15135727"/>
              <a:gd name="connsiteX311" fmla="*/ 2622885 w 8128084"/>
              <a:gd name="connsiteY311" fmla="*/ 8975558 h 15135727"/>
              <a:gd name="connsiteX312" fmla="*/ 2430379 w 8128084"/>
              <a:gd name="connsiteY312" fmla="*/ 8999621 h 15135727"/>
              <a:gd name="connsiteX313" fmla="*/ 2261937 w 8128084"/>
              <a:gd name="connsiteY313" fmla="*/ 9168064 h 15135727"/>
              <a:gd name="connsiteX314" fmla="*/ 2237874 w 8128084"/>
              <a:gd name="connsiteY314" fmla="*/ 8999621 h 15135727"/>
              <a:gd name="connsiteX315" fmla="*/ 2117558 w 8128084"/>
              <a:gd name="connsiteY315" fmla="*/ 8975558 h 15135727"/>
              <a:gd name="connsiteX316" fmla="*/ 2045369 w 8128084"/>
              <a:gd name="connsiteY316" fmla="*/ 8783053 h 15135727"/>
              <a:gd name="connsiteX317" fmla="*/ 1852864 w 8128084"/>
              <a:gd name="connsiteY317" fmla="*/ 8758990 h 15135727"/>
              <a:gd name="connsiteX318" fmla="*/ 1636295 w 8128084"/>
              <a:gd name="connsiteY318" fmla="*/ 8927432 h 15135727"/>
              <a:gd name="connsiteX319" fmla="*/ 1588169 w 8128084"/>
              <a:gd name="connsiteY319" fmla="*/ 9023685 h 15135727"/>
              <a:gd name="connsiteX320" fmla="*/ 1515979 w 8128084"/>
              <a:gd name="connsiteY320" fmla="*/ 8879306 h 15135727"/>
              <a:gd name="connsiteX321" fmla="*/ 1347537 w 8128084"/>
              <a:gd name="connsiteY321" fmla="*/ 8879306 h 15135727"/>
              <a:gd name="connsiteX322" fmla="*/ 1347537 w 8128084"/>
              <a:gd name="connsiteY322" fmla="*/ 8710864 h 15135727"/>
              <a:gd name="connsiteX323" fmla="*/ 1106906 w 8128084"/>
              <a:gd name="connsiteY323" fmla="*/ 8783053 h 15135727"/>
              <a:gd name="connsiteX324" fmla="*/ 890337 w 8128084"/>
              <a:gd name="connsiteY324" fmla="*/ 8686800 h 15135727"/>
              <a:gd name="connsiteX325" fmla="*/ 649706 w 8128084"/>
              <a:gd name="connsiteY325" fmla="*/ 8662737 h 15135727"/>
              <a:gd name="connsiteX326" fmla="*/ 385011 w 8128084"/>
              <a:gd name="connsiteY326" fmla="*/ 8566485 h 15135727"/>
              <a:gd name="connsiteX327" fmla="*/ 577516 w 8128084"/>
              <a:gd name="connsiteY327" fmla="*/ 8373979 h 15135727"/>
              <a:gd name="connsiteX328" fmla="*/ 794085 w 8128084"/>
              <a:gd name="connsiteY328" fmla="*/ 8301790 h 15135727"/>
              <a:gd name="connsiteX329" fmla="*/ 745958 w 8128084"/>
              <a:gd name="connsiteY329" fmla="*/ 8133348 h 15135727"/>
              <a:gd name="connsiteX330" fmla="*/ 818148 w 8128084"/>
              <a:gd name="connsiteY330" fmla="*/ 7820527 h 15135727"/>
              <a:gd name="connsiteX331" fmla="*/ 697832 w 8128084"/>
              <a:gd name="connsiteY331" fmla="*/ 7820527 h 15135727"/>
              <a:gd name="connsiteX332" fmla="*/ 625642 w 8128084"/>
              <a:gd name="connsiteY332" fmla="*/ 7916779 h 15135727"/>
              <a:gd name="connsiteX333" fmla="*/ 457200 w 8128084"/>
              <a:gd name="connsiteY333" fmla="*/ 7820527 h 15135727"/>
              <a:gd name="connsiteX334" fmla="*/ 529390 w 8128084"/>
              <a:gd name="connsiteY334" fmla="*/ 7700211 h 15135727"/>
              <a:gd name="connsiteX335" fmla="*/ 938464 w 8128084"/>
              <a:gd name="connsiteY335" fmla="*/ 7676148 h 15135727"/>
              <a:gd name="connsiteX336" fmla="*/ 1058779 w 8128084"/>
              <a:gd name="connsiteY336" fmla="*/ 7459579 h 15135727"/>
              <a:gd name="connsiteX337" fmla="*/ 1203158 w 8128084"/>
              <a:gd name="connsiteY337" fmla="*/ 7603958 h 15135727"/>
              <a:gd name="connsiteX338" fmla="*/ 1299411 w 8128084"/>
              <a:gd name="connsiteY338" fmla="*/ 7555832 h 15135727"/>
              <a:gd name="connsiteX339" fmla="*/ 1443790 w 8128084"/>
              <a:gd name="connsiteY339" fmla="*/ 7507706 h 15135727"/>
              <a:gd name="connsiteX340" fmla="*/ 1684421 w 8128084"/>
              <a:gd name="connsiteY340" fmla="*/ 7603958 h 15135727"/>
              <a:gd name="connsiteX341" fmla="*/ 1684421 w 8128084"/>
              <a:gd name="connsiteY341" fmla="*/ 7603958 h 15135727"/>
              <a:gd name="connsiteX342" fmla="*/ 1540042 w 8128084"/>
              <a:gd name="connsiteY342" fmla="*/ 7363327 h 15135727"/>
              <a:gd name="connsiteX343" fmla="*/ 1299411 w 8128084"/>
              <a:gd name="connsiteY343" fmla="*/ 7315200 h 15135727"/>
              <a:gd name="connsiteX344" fmla="*/ 1130969 w 8128084"/>
              <a:gd name="connsiteY344" fmla="*/ 7339264 h 15135727"/>
              <a:gd name="connsiteX345" fmla="*/ 1034716 w 8128084"/>
              <a:gd name="connsiteY345" fmla="*/ 7315200 h 15135727"/>
              <a:gd name="connsiteX346" fmla="*/ 1155032 w 8128084"/>
              <a:gd name="connsiteY346" fmla="*/ 7050506 h 15135727"/>
              <a:gd name="connsiteX347" fmla="*/ 1155032 w 8128084"/>
              <a:gd name="connsiteY347" fmla="*/ 6930190 h 15135727"/>
              <a:gd name="connsiteX348" fmla="*/ 1155032 w 8128084"/>
              <a:gd name="connsiteY348" fmla="*/ 6761748 h 15135727"/>
              <a:gd name="connsiteX349" fmla="*/ 1203158 w 8128084"/>
              <a:gd name="connsiteY349" fmla="*/ 6617369 h 15135727"/>
              <a:gd name="connsiteX350" fmla="*/ 1371600 w 8128084"/>
              <a:gd name="connsiteY350" fmla="*/ 6472990 h 15135727"/>
              <a:gd name="connsiteX351" fmla="*/ 1443790 w 8128084"/>
              <a:gd name="connsiteY351" fmla="*/ 6328611 h 15135727"/>
              <a:gd name="connsiteX352" fmla="*/ 1419727 w 8128084"/>
              <a:gd name="connsiteY352" fmla="*/ 6208295 h 15135727"/>
              <a:gd name="connsiteX353" fmla="*/ 1275348 w 8128084"/>
              <a:gd name="connsiteY353" fmla="*/ 6304548 h 15135727"/>
              <a:gd name="connsiteX354" fmla="*/ 1323474 w 8128084"/>
              <a:gd name="connsiteY354" fmla="*/ 6015790 h 15135727"/>
              <a:gd name="connsiteX355" fmla="*/ 1540042 w 8128084"/>
              <a:gd name="connsiteY355" fmla="*/ 5871411 h 15135727"/>
              <a:gd name="connsiteX356" fmla="*/ 1540042 w 8128084"/>
              <a:gd name="connsiteY356" fmla="*/ 5751095 h 15135727"/>
              <a:gd name="connsiteX357" fmla="*/ 1395664 w 8128084"/>
              <a:gd name="connsiteY357" fmla="*/ 5799221 h 15135727"/>
              <a:gd name="connsiteX358" fmla="*/ 1179095 w 8128084"/>
              <a:gd name="connsiteY358" fmla="*/ 5799221 h 15135727"/>
              <a:gd name="connsiteX359" fmla="*/ 890337 w 8128084"/>
              <a:gd name="connsiteY359" fmla="*/ 5775158 h 15135727"/>
              <a:gd name="connsiteX360" fmla="*/ 697832 w 8128084"/>
              <a:gd name="connsiteY360" fmla="*/ 5606716 h 15135727"/>
              <a:gd name="connsiteX361" fmla="*/ 577516 w 8128084"/>
              <a:gd name="connsiteY361" fmla="*/ 5582653 h 15135727"/>
              <a:gd name="connsiteX362" fmla="*/ 697832 w 8128084"/>
              <a:gd name="connsiteY362" fmla="*/ 5775158 h 15135727"/>
              <a:gd name="connsiteX363" fmla="*/ 409074 w 8128084"/>
              <a:gd name="connsiteY363" fmla="*/ 5799221 h 15135727"/>
              <a:gd name="connsiteX364" fmla="*/ 168442 w 8128084"/>
              <a:gd name="connsiteY364" fmla="*/ 5702969 h 15135727"/>
              <a:gd name="connsiteX365" fmla="*/ 264695 w 8128084"/>
              <a:gd name="connsiteY365" fmla="*/ 5558590 h 15135727"/>
              <a:gd name="connsiteX366" fmla="*/ 144379 w 8128084"/>
              <a:gd name="connsiteY366" fmla="*/ 5510464 h 15135727"/>
              <a:gd name="connsiteX367" fmla="*/ 0 w 8128084"/>
              <a:gd name="connsiteY367" fmla="*/ 5462337 h 15135727"/>
              <a:gd name="connsiteX368" fmla="*/ 96253 w 8128084"/>
              <a:gd name="connsiteY36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586453 h 15135727"/>
              <a:gd name="connsiteX296" fmla="*/ 3080085 w 8128084"/>
              <a:gd name="connsiteY296" fmla="*/ 10419348 h 15135727"/>
              <a:gd name="connsiteX297" fmla="*/ 3248527 w 8128084"/>
              <a:gd name="connsiteY297" fmla="*/ 10539664 h 15135727"/>
              <a:gd name="connsiteX298" fmla="*/ 3320716 w 8128084"/>
              <a:gd name="connsiteY298" fmla="*/ 10659979 h 15135727"/>
              <a:gd name="connsiteX299" fmla="*/ 3465095 w 8128084"/>
              <a:gd name="connsiteY299" fmla="*/ 10659979 h 15135727"/>
              <a:gd name="connsiteX300" fmla="*/ 3441032 w 8128084"/>
              <a:gd name="connsiteY300" fmla="*/ 10491537 h 15135727"/>
              <a:gd name="connsiteX301" fmla="*/ 3392906 w 8128084"/>
              <a:gd name="connsiteY301" fmla="*/ 10250906 h 15135727"/>
              <a:gd name="connsiteX302" fmla="*/ 3152274 w 8128084"/>
              <a:gd name="connsiteY302" fmla="*/ 10250906 h 15135727"/>
              <a:gd name="connsiteX303" fmla="*/ 3176337 w 8128084"/>
              <a:gd name="connsiteY303" fmla="*/ 10178716 h 15135727"/>
              <a:gd name="connsiteX304" fmla="*/ 3104148 w 8128084"/>
              <a:gd name="connsiteY304" fmla="*/ 10154653 h 15135727"/>
              <a:gd name="connsiteX305" fmla="*/ 3007895 w 8128084"/>
              <a:gd name="connsiteY305" fmla="*/ 9962148 h 15135727"/>
              <a:gd name="connsiteX306" fmla="*/ 3176337 w 8128084"/>
              <a:gd name="connsiteY306" fmla="*/ 9889958 h 15135727"/>
              <a:gd name="connsiteX307" fmla="*/ 2959769 w 8128084"/>
              <a:gd name="connsiteY307" fmla="*/ 9504948 h 15135727"/>
              <a:gd name="connsiteX308" fmla="*/ 2791327 w 8128084"/>
              <a:gd name="connsiteY308" fmla="*/ 9456821 h 15135727"/>
              <a:gd name="connsiteX309" fmla="*/ 2574758 w 8128084"/>
              <a:gd name="connsiteY309" fmla="*/ 9336506 h 15135727"/>
              <a:gd name="connsiteX310" fmla="*/ 2550695 w 8128084"/>
              <a:gd name="connsiteY310" fmla="*/ 9071811 h 15135727"/>
              <a:gd name="connsiteX311" fmla="*/ 2695074 w 8128084"/>
              <a:gd name="connsiteY311" fmla="*/ 8999621 h 15135727"/>
              <a:gd name="connsiteX312" fmla="*/ 2622885 w 8128084"/>
              <a:gd name="connsiteY312" fmla="*/ 8975558 h 15135727"/>
              <a:gd name="connsiteX313" fmla="*/ 2430379 w 8128084"/>
              <a:gd name="connsiteY313" fmla="*/ 8999621 h 15135727"/>
              <a:gd name="connsiteX314" fmla="*/ 2261937 w 8128084"/>
              <a:gd name="connsiteY314" fmla="*/ 9168064 h 15135727"/>
              <a:gd name="connsiteX315" fmla="*/ 2237874 w 8128084"/>
              <a:gd name="connsiteY315" fmla="*/ 8999621 h 15135727"/>
              <a:gd name="connsiteX316" fmla="*/ 2117558 w 8128084"/>
              <a:gd name="connsiteY316" fmla="*/ 8975558 h 15135727"/>
              <a:gd name="connsiteX317" fmla="*/ 2045369 w 8128084"/>
              <a:gd name="connsiteY317" fmla="*/ 8783053 h 15135727"/>
              <a:gd name="connsiteX318" fmla="*/ 1852864 w 8128084"/>
              <a:gd name="connsiteY318" fmla="*/ 8758990 h 15135727"/>
              <a:gd name="connsiteX319" fmla="*/ 1636295 w 8128084"/>
              <a:gd name="connsiteY319" fmla="*/ 8927432 h 15135727"/>
              <a:gd name="connsiteX320" fmla="*/ 1588169 w 8128084"/>
              <a:gd name="connsiteY320" fmla="*/ 9023685 h 15135727"/>
              <a:gd name="connsiteX321" fmla="*/ 1515979 w 8128084"/>
              <a:gd name="connsiteY321" fmla="*/ 8879306 h 15135727"/>
              <a:gd name="connsiteX322" fmla="*/ 1347537 w 8128084"/>
              <a:gd name="connsiteY322" fmla="*/ 8879306 h 15135727"/>
              <a:gd name="connsiteX323" fmla="*/ 1347537 w 8128084"/>
              <a:gd name="connsiteY323" fmla="*/ 8710864 h 15135727"/>
              <a:gd name="connsiteX324" fmla="*/ 1106906 w 8128084"/>
              <a:gd name="connsiteY324" fmla="*/ 8783053 h 15135727"/>
              <a:gd name="connsiteX325" fmla="*/ 890337 w 8128084"/>
              <a:gd name="connsiteY325" fmla="*/ 8686800 h 15135727"/>
              <a:gd name="connsiteX326" fmla="*/ 649706 w 8128084"/>
              <a:gd name="connsiteY326" fmla="*/ 8662737 h 15135727"/>
              <a:gd name="connsiteX327" fmla="*/ 385011 w 8128084"/>
              <a:gd name="connsiteY327" fmla="*/ 8566485 h 15135727"/>
              <a:gd name="connsiteX328" fmla="*/ 577516 w 8128084"/>
              <a:gd name="connsiteY328" fmla="*/ 8373979 h 15135727"/>
              <a:gd name="connsiteX329" fmla="*/ 794085 w 8128084"/>
              <a:gd name="connsiteY329" fmla="*/ 8301790 h 15135727"/>
              <a:gd name="connsiteX330" fmla="*/ 745958 w 8128084"/>
              <a:gd name="connsiteY330" fmla="*/ 8133348 h 15135727"/>
              <a:gd name="connsiteX331" fmla="*/ 818148 w 8128084"/>
              <a:gd name="connsiteY331" fmla="*/ 7820527 h 15135727"/>
              <a:gd name="connsiteX332" fmla="*/ 697832 w 8128084"/>
              <a:gd name="connsiteY332" fmla="*/ 7820527 h 15135727"/>
              <a:gd name="connsiteX333" fmla="*/ 625642 w 8128084"/>
              <a:gd name="connsiteY333" fmla="*/ 7916779 h 15135727"/>
              <a:gd name="connsiteX334" fmla="*/ 457200 w 8128084"/>
              <a:gd name="connsiteY334" fmla="*/ 7820527 h 15135727"/>
              <a:gd name="connsiteX335" fmla="*/ 529390 w 8128084"/>
              <a:gd name="connsiteY335" fmla="*/ 7700211 h 15135727"/>
              <a:gd name="connsiteX336" fmla="*/ 938464 w 8128084"/>
              <a:gd name="connsiteY336" fmla="*/ 7676148 h 15135727"/>
              <a:gd name="connsiteX337" fmla="*/ 1058779 w 8128084"/>
              <a:gd name="connsiteY337" fmla="*/ 7459579 h 15135727"/>
              <a:gd name="connsiteX338" fmla="*/ 1203158 w 8128084"/>
              <a:gd name="connsiteY338" fmla="*/ 7603958 h 15135727"/>
              <a:gd name="connsiteX339" fmla="*/ 1299411 w 8128084"/>
              <a:gd name="connsiteY339" fmla="*/ 7555832 h 15135727"/>
              <a:gd name="connsiteX340" fmla="*/ 1443790 w 8128084"/>
              <a:gd name="connsiteY340" fmla="*/ 7507706 h 15135727"/>
              <a:gd name="connsiteX341" fmla="*/ 1684421 w 8128084"/>
              <a:gd name="connsiteY341" fmla="*/ 7603958 h 15135727"/>
              <a:gd name="connsiteX342" fmla="*/ 1684421 w 8128084"/>
              <a:gd name="connsiteY342" fmla="*/ 7603958 h 15135727"/>
              <a:gd name="connsiteX343" fmla="*/ 1540042 w 8128084"/>
              <a:gd name="connsiteY343" fmla="*/ 7363327 h 15135727"/>
              <a:gd name="connsiteX344" fmla="*/ 1299411 w 8128084"/>
              <a:gd name="connsiteY344" fmla="*/ 7315200 h 15135727"/>
              <a:gd name="connsiteX345" fmla="*/ 1130969 w 8128084"/>
              <a:gd name="connsiteY345" fmla="*/ 7339264 h 15135727"/>
              <a:gd name="connsiteX346" fmla="*/ 1034716 w 8128084"/>
              <a:gd name="connsiteY346" fmla="*/ 7315200 h 15135727"/>
              <a:gd name="connsiteX347" fmla="*/ 1155032 w 8128084"/>
              <a:gd name="connsiteY347" fmla="*/ 7050506 h 15135727"/>
              <a:gd name="connsiteX348" fmla="*/ 1155032 w 8128084"/>
              <a:gd name="connsiteY348" fmla="*/ 6930190 h 15135727"/>
              <a:gd name="connsiteX349" fmla="*/ 1155032 w 8128084"/>
              <a:gd name="connsiteY349" fmla="*/ 6761748 h 15135727"/>
              <a:gd name="connsiteX350" fmla="*/ 1203158 w 8128084"/>
              <a:gd name="connsiteY350" fmla="*/ 6617369 h 15135727"/>
              <a:gd name="connsiteX351" fmla="*/ 1371600 w 8128084"/>
              <a:gd name="connsiteY351" fmla="*/ 6472990 h 15135727"/>
              <a:gd name="connsiteX352" fmla="*/ 1443790 w 8128084"/>
              <a:gd name="connsiteY352" fmla="*/ 6328611 h 15135727"/>
              <a:gd name="connsiteX353" fmla="*/ 1419727 w 8128084"/>
              <a:gd name="connsiteY353" fmla="*/ 6208295 h 15135727"/>
              <a:gd name="connsiteX354" fmla="*/ 1275348 w 8128084"/>
              <a:gd name="connsiteY354" fmla="*/ 6304548 h 15135727"/>
              <a:gd name="connsiteX355" fmla="*/ 1323474 w 8128084"/>
              <a:gd name="connsiteY355" fmla="*/ 6015790 h 15135727"/>
              <a:gd name="connsiteX356" fmla="*/ 1540042 w 8128084"/>
              <a:gd name="connsiteY356" fmla="*/ 5871411 h 15135727"/>
              <a:gd name="connsiteX357" fmla="*/ 1540042 w 8128084"/>
              <a:gd name="connsiteY357" fmla="*/ 5751095 h 15135727"/>
              <a:gd name="connsiteX358" fmla="*/ 1395664 w 8128084"/>
              <a:gd name="connsiteY358" fmla="*/ 5799221 h 15135727"/>
              <a:gd name="connsiteX359" fmla="*/ 1179095 w 8128084"/>
              <a:gd name="connsiteY359" fmla="*/ 5799221 h 15135727"/>
              <a:gd name="connsiteX360" fmla="*/ 890337 w 8128084"/>
              <a:gd name="connsiteY360" fmla="*/ 5775158 h 15135727"/>
              <a:gd name="connsiteX361" fmla="*/ 697832 w 8128084"/>
              <a:gd name="connsiteY361" fmla="*/ 5606716 h 15135727"/>
              <a:gd name="connsiteX362" fmla="*/ 577516 w 8128084"/>
              <a:gd name="connsiteY362" fmla="*/ 5582653 h 15135727"/>
              <a:gd name="connsiteX363" fmla="*/ 697832 w 8128084"/>
              <a:gd name="connsiteY363" fmla="*/ 5775158 h 15135727"/>
              <a:gd name="connsiteX364" fmla="*/ 409074 w 8128084"/>
              <a:gd name="connsiteY364" fmla="*/ 5799221 h 15135727"/>
              <a:gd name="connsiteX365" fmla="*/ 168442 w 8128084"/>
              <a:gd name="connsiteY365" fmla="*/ 5702969 h 15135727"/>
              <a:gd name="connsiteX366" fmla="*/ 264695 w 8128084"/>
              <a:gd name="connsiteY366" fmla="*/ 5558590 h 15135727"/>
              <a:gd name="connsiteX367" fmla="*/ 144379 w 8128084"/>
              <a:gd name="connsiteY367" fmla="*/ 5510464 h 15135727"/>
              <a:gd name="connsiteX368" fmla="*/ 0 w 8128084"/>
              <a:gd name="connsiteY368" fmla="*/ 5462337 h 15135727"/>
              <a:gd name="connsiteX369" fmla="*/ 96253 w 8128084"/>
              <a:gd name="connsiteY36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3080085 w 8128084"/>
              <a:gd name="connsiteY297" fmla="*/ 10419348 h 15135727"/>
              <a:gd name="connsiteX298" fmla="*/ 3248527 w 8128084"/>
              <a:gd name="connsiteY298" fmla="*/ 10539664 h 15135727"/>
              <a:gd name="connsiteX299" fmla="*/ 3320716 w 8128084"/>
              <a:gd name="connsiteY299" fmla="*/ 10659979 h 15135727"/>
              <a:gd name="connsiteX300" fmla="*/ 3465095 w 8128084"/>
              <a:gd name="connsiteY300" fmla="*/ 10659979 h 15135727"/>
              <a:gd name="connsiteX301" fmla="*/ 3441032 w 8128084"/>
              <a:gd name="connsiteY301" fmla="*/ 10491537 h 15135727"/>
              <a:gd name="connsiteX302" fmla="*/ 3392906 w 8128084"/>
              <a:gd name="connsiteY302" fmla="*/ 10250906 h 15135727"/>
              <a:gd name="connsiteX303" fmla="*/ 3152274 w 8128084"/>
              <a:gd name="connsiteY303" fmla="*/ 10250906 h 15135727"/>
              <a:gd name="connsiteX304" fmla="*/ 3176337 w 8128084"/>
              <a:gd name="connsiteY304" fmla="*/ 10178716 h 15135727"/>
              <a:gd name="connsiteX305" fmla="*/ 3104148 w 8128084"/>
              <a:gd name="connsiteY305" fmla="*/ 10154653 h 15135727"/>
              <a:gd name="connsiteX306" fmla="*/ 3007895 w 8128084"/>
              <a:gd name="connsiteY306" fmla="*/ 9962148 h 15135727"/>
              <a:gd name="connsiteX307" fmla="*/ 3176337 w 8128084"/>
              <a:gd name="connsiteY307" fmla="*/ 9889958 h 15135727"/>
              <a:gd name="connsiteX308" fmla="*/ 2959769 w 8128084"/>
              <a:gd name="connsiteY308" fmla="*/ 9504948 h 15135727"/>
              <a:gd name="connsiteX309" fmla="*/ 2791327 w 8128084"/>
              <a:gd name="connsiteY309" fmla="*/ 9456821 h 15135727"/>
              <a:gd name="connsiteX310" fmla="*/ 2574758 w 8128084"/>
              <a:gd name="connsiteY310" fmla="*/ 9336506 h 15135727"/>
              <a:gd name="connsiteX311" fmla="*/ 2550695 w 8128084"/>
              <a:gd name="connsiteY311" fmla="*/ 9071811 h 15135727"/>
              <a:gd name="connsiteX312" fmla="*/ 2695074 w 8128084"/>
              <a:gd name="connsiteY312" fmla="*/ 8999621 h 15135727"/>
              <a:gd name="connsiteX313" fmla="*/ 2622885 w 8128084"/>
              <a:gd name="connsiteY313" fmla="*/ 8975558 h 15135727"/>
              <a:gd name="connsiteX314" fmla="*/ 2430379 w 8128084"/>
              <a:gd name="connsiteY314" fmla="*/ 8999621 h 15135727"/>
              <a:gd name="connsiteX315" fmla="*/ 2261937 w 8128084"/>
              <a:gd name="connsiteY315" fmla="*/ 9168064 h 15135727"/>
              <a:gd name="connsiteX316" fmla="*/ 2237874 w 8128084"/>
              <a:gd name="connsiteY316" fmla="*/ 8999621 h 15135727"/>
              <a:gd name="connsiteX317" fmla="*/ 2117558 w 8128084"/>
              <a:gd name="connsiteY317" fmla="*/ 8975558 h 15135727"/>
              <a:gd name="connsiteX318" fmla="*/ 2045369 w 8128084"/>
              <a:gd name="connsiteY318" fmla="*/ 8783053 h 15135727"/>
              <a:gd name="connsiteX319" fmla="*/ 1852864 w 8128084"/>
              <a:gd name="connsiteY319" fmla="*/ 8758990 h 15135727"/>
              <a:gd name="connsiteX320" fmla="*/ 1636295 w 8128084"/>
              <a:gd name="connsiteY320" fmla="*/ 8927432 h 15135727"/>
              <a:gd name="connsiteX321" fmla="*/ 1588169 w 8128084"/>
              <a:gd name="connsiteY321" fmla="*/ 9023685 h 15135727"/>
              <a:gd name="connsiteX322" fmla="*/ 1515979 w 8128084"/>
              <a:gd name="connsiteY322" fmla="*/ 8879306 h 15135727"/>
              <a:gd name="connsiteX323" fmla="*/ 1347537 w 8128084"/>
              <a:gd name="connsiteY323" fmla="*/ 8879306 h 15135727"/>
              <a:gd name="connsiteX324" fmla="*/ 1347537 w 8128084"/>
              <a:gd name="connsiteY324" fmla="*/ 8710864 h 15135727"/>
              <a:gd name="connsiteX325" fmla="*/ 1106906 w 8128084"/>
              <a:gd name="connsiteY325" fmla="*/ 8783053 h 15135727"/>
              <a:gd name="connsiteX326" fmla="*/ 890337 w 8128084"/>
              <a:gd name="connsiteY326" fmla="*/ 8686800 h 15135727"/>
              <a:gd name="connsiteX327" fmla="*/ 649706 w 8128084"/>
              <a:gd name="connsiteY327" fmla="*/ 8662737 h 15135727"/>
              <a:gd name="connsiteX328" fmla="*/ 385011 w 8128084"/>
              <a:gd name="connsiteY328" fmla="*/ 8566485 h 15135727"/>
              <a:gd name="connsiteX329" fmla="*/ 577516 w 8128084"/>
              <a:gd name="connsiteY329" fmla="*/ 8373979 h 15135727"/>
              <a:gd name="connsiteX330" fmla="*/ 794085 w 8128084"/>
              <a:gd name="connsiteY330" fmla="*/ 8301790 h 15135727"/>
              <a:gd name="connsiteX331" fmla="*/ 745958 w 8128084"/>
              <a:gd name="connsiteY331" fmla="*/ 8133348 h 15135727"/>
              <a:gd name="connsiteX332" fmla="*/ 818148 w 8128084"/>
              <a:gd name="connsiteY332" fmla="*/ 7820527 h 15135727"/>
              <a:gd name="connsiteX333" fmla="*/ 697832 w 8128084"/>
              <a:gd name="connsiteY333" fmla="*/ 7820527 h 15135727"/>
              <a:gd name="connsiteX334" fmla="*/ 625642 w 8128084"/>
              <a:gd name="connsiteY334" fmla="*/ 7916779 h 15135727"/>
              <a:gd name="connsiteX335" fmla="*/ 457200 w 8128084"/>
              <a:gd name="connsiteY335" fmla="*/ 7820527 h 15135727"/>
              <a:gd name="connsiteX336" fmla="*/ 529390 w 8128084"/>
              <a:gd name="connsiteY336" fmla="*/ 7700211 h 15135727"/>
              <a:gd name="connsiteX337" fmla="*/ 938464 w 8128084"/>
              <a:gd name="connsiteY337" fmla="*/ 7676148 h 15135727"/>
              <a:gd name="connsiteX338" fmla="*/ 1058779 w 8128084"/>
              <a:gd name="connsiteY338" fmla="*/ 7459579 h 15135727"/>
              <a:gd name="connsiteX339" fmla="*/ 1203158 w 8128084"/>
              <a:gd name="connsiteY339" fmla="*/ 7603958 h 15135727"/>
              <a:gd name="connsiteX340" fmla="*/ 1299411 w 8128084"/>
              <a:gd name="connsiteY340" fmla="*/ 7555832 h 15135727"/>
              <a:gd name="connsiteX341" fmla="*/ 1443790 w 8128084"/>
              <a:gd name="connsiteY341" fmla="*/ 7507706 h 15135727"/>
              <a:gd name="connsiteX342" fmla="*/ 1684421 w 8128084"/>
              <a:gd name="connsiteY342" fmla="*/ 7603958 h 15135727"/>
              <a:gd name="connsiteX343" fmla="*/ 1684421 w 8128084"/>
              <a:gd name="connsiteY343" fmla="*/ 7603958 h 15135727"/>
              <a:gd name="connsiteX344" fmla="*/ 1540042 w 8128084"/>
              <a:gd name="connsiteY344" fmla="*/ 7363327 h 15135727"/>
              <a:gd name="connsiteX345" fmla="*/ 1299411 w 8128084"/>
              <a:gd name="connsiteY345" fmla="*/ 7315200 h 15135727"/>
              <a:gd name="connsiteX346" fmla="*/ 1130969 w 8128084"/>
              <a:gd name="connsiteY346" fmla="*/ 7339264 h 15135727"/>
              <a:gd name="connsiteX347" fmla="*/ 1034716 w 8128084"/>
              <a:gd name="connsiteY347" fmla="*/ 7315200 h 15135727"/>
              <a:gd name="connsiteX348" fmla="*/ 1155032 w 8128084"/>
              <a:gd name="connsiteY348" fmla="*/ 7050506 h 15135727"/>
              <a:gd name="connsiteX349" fmla="*/ 1155032 w 8128084"/>
              <a:gd name="connsiteY349" fmla="*/ 6930190 h 15135727"/>
              <a:gd name="connsiteX350" fmla="*/ 1155032 w 8128084"/>
              <a:gd name="connsiteY350" fmla="*/ 6761748 h 15135727"/>
              <a:gd name="connsiteX351" fmla="*/ 1203158 w 8128084"/>
              <a:gd name="connsiteY351" fmla="*/ 6617369 h 15135727"/>
              <a:gd name="connsiteX352" fmla="*/ 1371600 w 8128084"/>
              <a:gd name="connsiteY352" fmla="*/ 6472990 h 15135727"/>
              <a:gd name="connsiteX353" fmla="*/ 1443790 w 8128084"/>
              <a:gd name="connsiteY353" fmla="*/ 6328611 h 15135727"/>
              <a:gd name="connsiteX354" fmla="*/ 1419727 w 8128084"/>
              <a:gd name="connsiteY354" fmla="*/ 6208295 h 15135727"/>
              <a:gd name="connsiteX355" fmla="*/ 1275348 w 8128084"/>
              <a:gd name="connsiteY355" fmla="*/ 6304548 h 15135727"/>
              <a:gd name="connsiteX356" fmla="*/ 1323474 w 8128084"/>
              <a:gd name="connsiteY356" fmla="*/ 6015790 h 15135727"/>
              <a:gd name="connsiteX357" fmla="*/ 1540042 w 8128084"/>
              <a:gd name="connsiteY357" fmla="*/ 5871411 h 15135727"/>
              <a:gd name="connsiteX358" fmla="*/ 1540042 w 8128084"/>
              <a:gd name="connsiteY358" fmla="*/ 5751095 h 15135727"/>
              <a:gd name="connsiteX359" fmla="*/ 1395664 w 8128084"/>
              <a:gd name="connsiteY359" fmla="*/ 5799221 h 15135727"/>
              <a:gd name="connsiteX360" fmla="*/ 1179095 w 8128084"/>
              <a:gd name="connsiteY360" fmla="*/ 5799221 h 15135727"/>
              <a:gd name="connsiteX361" fmla="*/ 890337 w 8128084"/>
              <a:gd name="connsiteY361" fmla="*/ 5775158 h 15135727"/>
              <a:gd name="connsiteX362" fmla="*/ 697832 w 8128084"/>
              <a:gd name="connsiteY362" fmla="*/ 5606716 h 15135727"/>
              <a:gd name="connsiteX363" fmla="*/ 577516 w 8128084"/>
              <a:gd name="connsiteY363" fmla="*/ 5582653 h 15135727"/>
              <a:gd name="connsiteX364" fmla="*/ 697832 w 8128084"/>
              <a:gd name="connsiteY364" fmla="*/ 5775158 h 15135727"/>
              <a:gd name="connsiteX365" fmla="*/ 409074 w 8128084"/>
              <a:gd name="connsiteY365" fmla="*/ 5799221 h 15135727"/>
              <a:gd name="connsiteX366" fmla="*/ 168442 w 8128084"/>
              <a:gd name="connsiteY366" fmla="*/ 5702969 h 15135727"/>
              <a:gd name="connsiteX367" fmla="*/ 264695 w 8128084"/>
              <a:gd name="connsiteY367" fmla="*/ 5558590 h 15135727"/>
              <a:gd name="connsiteX368" fmla="*/ 144379 w 8128084"/>
              <a:gd name="connsiteY368" fmla="*/ 5510464 h 15135727"/>
              <a:gd name="connsiteX369" fmla="*/ 0 w 8128084"/>
              <a:gd name="connsiteY369" fmla="*/ 5462337 h 15135727"/>
              <a:gd name="connsiteX370" fmla="*/ 96253 w 8128084"/>
              <a:gd name="connsiteY37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92906 w 8128084"/>
              <a:gd name="connsiteY303" fmla="*/ 10250906 h 15135727"/>
              <a:gd name="connsiteX304" fmla="*/ 3152274 w 8128084"/>
              <a:gd name="connsiteY304" fmla="*/ 10250906 h 15135727"/>
              <a:gd name="connsiteX305" fmla="*/ 3176337 w 8128084"/>
              <a:gd name="connsiteY305" fmla="*/ 10178716 h 15135727"/>
              <a:gd name="connsiteX306" fmla="*/ 3104148 w 8128084"/>
              <a:gd name="connsiteY306" fmla="*/ 10154653 h 15135727"/>
              <a:gd name="connsiteX307" fmla="*/ 3007895 w 8128084"/>
              <a:gd name="connsiteY307" fmla="*/ 9962148 h 15135727"/>
              <a:gd name="connsiteX308" fmla="*/ 3176337 w 8128084"/>
              <a:gd name="connsiteY308" fmla="*/ 9889958 h 15135727"/>
              <a:gd name="connsiteX309" fmla="*/ 2959769 w 8128084"/>
              <a:gd name="connsiteY309" fmla="*/ 9504948 h 15135727"/>
              <a:gd name="connsiteX310" fmla="*/ 2791327 w 8128084"/>
              <a:gd name="connsiteY310" fmla="*/ 9456821 h 15135727"/>
              <a:gd name="connsiteX311" fmla="*/ 2574758 w 8128084"/>
              <a:gd name="connsiteY311" fmla="*/ 9336506 h 15135727"/>
              <a:gd name="connsiteX312" fmla="*/ 2550695 w 8128084"/>
              <a:gd name="connsiteY312" fmla="*/ 9071811 h 15135727"/>
              <a:gd name="connsiteX313" fmla="*/ 2695074 w 8128084"/>
              <a:gd name="connsiteY313" fmla="*/ 8999621 h 15135727"/>
              <a:gd name="connsiteX314" fmla="*/ 2622885 w 8128084"/>
              <a:gd name="connsiteY314" fmla="*/ 8975558 h 15135727"/>
              <a:gd name="connsiteX315" fmla="*/ 2430379 w 8128084"/>
              <a:gd name="connsiteY315" fmla="*/ 8999621 h 15135727"/>
              <a:gd name="connsiteX316" fmla="*/ 2261937 w 8128084"/>
              <a:gd name="connsiteY316" fmla="*/ 9168064 h 15135727"/>
              <a:gd name="connsiteX317" fmla="*/ 2237874 w 8128084"/>
              <a:gd name="connsiteY317" fmla="*/ 8999621 h 15135727"/>
              <a:gd name="connsiteX318" fmla="*/ 2117558 w 8128084"/>
              <a:gd name="connsiteY318" fmla="*/ 8975558 h 15135727"/>
              <a:gd name="connsiteX319" fmla="*/ 2045369 w 8128084"/>
              <a:gd name="connsiteY319" fmla="*/ 8783053 h 15135727"/>
              <a:gd name="connsiteX320" fmla="*/ 1852864 w 8128084"/>
              <a:gd name="connsiteY320" fmla="*/ 8758990 h 15135727"/>
              <a:gd name="connsiteX321" fmla="*/ 1636295 w 8128084"/>
              <a:gd name="connsiteY321" fmla="*/ 8927432 h 15135727"/>
              <a:gd name="connsiteX322" fmla="*/ 1588169 w 8128084"/>
              <a:gd name="connsiteY322" fmla="*/ 9023685 h 15135727"/>
              <a:gd name="connsiteX323" fmla="*/ 1515979 w 8128084"/>
              <a:gd name="connsiteY323" fmla="*/ 8879306 h 15135727"/>
              <a:gd name="connsiteX324" fmla="*/ 1347537 w 8128084"/>
              <a:gd name="connsiteY324" fmla="*/ 8879306 h 15135727"/>
              <a:gd name="connsiteX325" fmla="*/ 1347537 w 8128084"/>
              <a:gd name="connsiteY325" fmla="*/ 8710864 h 15135727"/>
              <a:gd name="connsiteX326" fmla="*/ 1106906 w 8128084"/>
              <a:gd name="connsiteY326" fmla="*/ 8783053 h 15135727"/>
              <a:gd name="connsiteX327" fmla="*/ 890337 w 8128084"/>
              <a:gd name="connsiteY327" fmla="*/ 8686800 h 15135727"/>
              <a:gd name="connsiteX328" fmla="*/ 649706 w 8128084"/>
              <a:gd name="connsiteY328" fmla="*/ 8662737 h 15135727"/>
              <a:gd name="connsiteX329" fmla="*/ 385011 w 8128084"/>
              <a:gd name="connsiteY329" fmla="*/ 8566485 h 15135727"/>
              <a:gd name="connsiteX330" fmla="*/ 577516 w 8128084"/>
              <a:gd name="connsiteY330" fmla="*/ 8373979 h 15135727"/>
              <a:gd name="connsiteX331" fmla="*/ 794085 w 8128084"/>
              <a:gd name="connsiteY331" fmla="*/ 8301790 h 15135727"/>
              <a:gd name="connsiteX332" fmla="*/ 745958 w 8128084"/>
              <a:gd name="connsiteY332" fmla="*/ 8133348 h 15135727"/>
              <a:gd name="connsiteX333" fmla="*/ 818148 w 8128084"/>
              <a:gd name="connsiteY333" fmla="*/ 7820527 h 15135727"/>
              <a:gd name="connsiteX334" fmla="*/ 697832 w 8128084"/>
              <a:gd name="connsiteY334" fmla="*/ 7820527 h 15135727"/>
              <a:gd name="connsiteX335" fmla="*/ 625642 w 8128084"/>
              <a:gd name="connsiteY335" fmla="*/ 7916779 h 15135727"/>
              <a:gd name="connsiteX336" fmla="*/ 457200 w 8128084"/>
              <a:gd name="connsiteY336" fmla="*/ 7820527 h 15135727"/>
              <a:gd name="connsiteX337" fmla="*/ 529390 w 8128084"/>
              <a:gd name="connsiteY337" fmla="*/ 7700211 h 15135727"/>
              <a:gd name="connsiteX338" fmla="*/ 938464 w 8128084"/>
              <a:gd name="connsiteY338" fmla="*/ 7676148 h 15135727"/>
              <a:gd name="connsiteX339" fmla="*/ 1058779 w 8128084"/>
              <a:gd name="connsiteY339" fmla="*/ 7459579 h 15135727"/>
              <a:gd name="connsiteX340" fmla="*/ 1203158 w 8128084"/>
              <a:gd name="connsiteY340" fmla="*/ 7603958 h 15135727"/>
              <a:gd name="connsiteX341" fmla="*/ 1299411 w 8128084"/>
              <a:gd name="connsiteY341" fmla="*/ 7555832 h 15135727"/>
              <a:gd name="connsiteX342" fmla="*/ 1443790 w 8128084"/>
              <a:gd name="connsiteY342" fmla="*/ 7507706 h 15135727"/>
              <a:gd name="connsiteX343" fmla="*/ 1684421 w 8128084"/>
              <a:gd name="connsiteY343" fmla="*/ 7603958 h 15135727"/>
              <a:gd name="connsiteX344" fmla="*/ 1684421 w 8128084"/>
              <a:gd name="connsiteY344" fmla="*/ 7603958 h 15135727"/>
              <a:gd name="connsiteX345" fmla="*/ 1540042 w 8128084"/>
              <a:gd name="connsiteY345" fmla="*/ 7363327 h 15135727"/>
              <a:gd name="connsiteX346" fmla="*/ 1299411 w 8128084"/>
              <a:gd name="connsiteY346" fmla="*/ 7315200 h 15135727"/>
              <a:gd name="connsiteX347" fmla="*/ 1130969 w 8128084"/>
              <a:gd name="connsiteY347" fmla="*/ 7339264 h 15135727"/>
              <a:gd name="connsiteX348" fmla="*/ 1034716 w 8128084"/>
              <a:gd name="connsiteY348" fmla="*/ 7315200 h 15135727"/>
              <a:gd name="connsiteX349" fmla="*/ 1155032 w 8128084"/>
              <a:gd name="connsiteY349" fmla="*/ 7050506 h 15135727"/>
              <a:gd name="connsiteX350" fmla="*/ 1155032 w 8128084"/>
              <a:gd name="connsiteY350" fmla="*/ 6930190 h 15135727"/>
              <a:gd name="connsiteX351" fmla="*/ 1155032 w 8128084"/>
              <a:gd name="connsiteY351" fmla="*/ 6761748 h 15135727"/>
              <a:gd name="connsiteX352" fmla="*/ 1203158 w 8128084"/>
              <a:gd name="connsiteY352" fmla="*/ 6617369 h 15135727"/>
              <a:gd name="connsiteX353" fmla="*/ 1371600 w 8128084"/>
              <a:gd name="connsiteY353" fmla="*/ 6472990 h 15135727"/>
              <a:gd name="connsiteX354" fmla="*/ 1443790 w 8128084"/>
              <a:gd name="connsiteY354" fmla="*/ 6328611 h 15135727"/>
              <a:gd name="connsiteX355" fmla="*/ 1419727 w 8128084"/>
              <a:gd name="connsiteY355" fmla="*/ 6208295 h 15135727"/>
              <a:gd name="connsiteX356" fmla="*/ 1275348 w 8128084"/>
              <a:gd name="connsiteY356" fmla="*/ 6304548 h 15135727"/>
              <a:gd name="connsiteX357" fmla="*/ 1323474 w 8128084"/>
              <a:gd name="connsiteY357" fmla="*/ 6015790 h 15135727"/>
              <a:gd name="connsiteX358" fmla="*/ 1540042 w 8128084"/>
              <a:gd name="connsiteY358" fmla="*/ 5871411 h 15135727"/>
              <a:gd name="connsiteX359" fmla="*/ 1540042 w 8128084"/>
              <a:gd name="connsiteY359" fmla="*/ 5751095 h 15135727"/>
              <a:gd name="connsiteX360" fmla="*/ 1395664 w 8128084"/>
              <a:gd name="connsiteY360" fmla="*/ 5799221 h 15135727"/>
              <a:gd name="connsiteX361" fmla="*/ 1179095 w 8128084"/>
              <a:gd name="connsiteY361" fmla="*/ 5799221 h 15135727"/>
              <a:gd name="connsiteX362" fmla="*/ 890337 w 8128084"/>
              <a:gd name="connsiteY362" fmla="*/ 5775158 h 15135727"/>
              <a:gd name="connsiteX363" fmla="*/ 697832 w 8128084"/>
              <a:gd name="connsiteY363" fmla="*/ 5606716 h 15135727"/>
              <a:gd name="connsiteX364" fmla="*/ 577516 w 8128084"/>
              <a:gd name="connsiteY364" fmla="*/ 5582653 h 15135727"/>
              <a:gd name="connsiteX365" fmla="*/ 697832 w 8128084"/>
              <a:gd name="connsiteY365" fmla="*/ 5775158 h 15135727"/>
              <a:gd name="connsiteX366" fmla="*/ 409074 w 8128084"/>
              <a:gd name="connsiteY366" fmla="*/ 5799221 h 15135727"/>
              <a:gd name="connsiteX367" fmla="*/ 168442 w 8128084"/>
              <a:gd name="connsiteY367" fmla="*/ 5702969 h 15135727"/>
              <a:gd name="connsiteX368" fmla="*/ 264695 w 8128084"/>
              <a:gd name="connsiteY368" fmla="*/ 5558590 h 15135727"/>
              <a:gd name="connsiteX369" fmla="*/ 144379 w 8128084"/>
              <a:gd name="connsiteY369" fmla="*/ 5510464 h 15135727"/>
              <a:gd name="connsiteX370" fmla="*/ 0 w 8128084"/>
              <a:gd name="connsiteY370" fmla="*/ 5462337 h 15135727"/>
              <a:gd name="connsiteX371" fmla="*/ 96253 w 8128084"/>
              <a:gd name="connsiteY37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92906 w 8128084"/>
              <a:gd name="connsiteY304" fmla="*/ 1025090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3007895 w 8128084"/>
              <a:gd name="connsiteY309" fmla="*/ 9962148 h 15135727"/>
              <a:gd name="connsiteX310" fmla="*/ 3176337 w 8128084"/>
              <a:gd name="connsiteY310" fmla="*/ 9889958 h 15135727"/>
              <a:gd name="connsiteX311" fmla="*/ 2959769 w 8128084"/>
              <a:gd name="connsiteY311" fmla="*/ 9504948 h 15135727"/>
              <a:gd name="connsiteX312" fmla="*/ 2791327 w 8128084"/>
              <a:gd name="connsiteY312" fmla="*/ 9456821 h 15135727"/>
              <a:gd name="connsiteX313" fmla="*/ 2574758 w 8128084"/>
              <a:gd name="connsiteY313" fmla="*/ 9336506 h 15135727"/>
              <a:gd name="connsiteX314" fmla="*/ 2550695 w 8128084"/>
              <a:gd name="connsiteY314" fmla="*/ 9071811 h 15135727"/>
              <a:gd name="connsiteX315" fmla="*/ 2695074 w 8128084"/>
              <a:gd name="connsiteY315" fmla="*/ 8999621 h 15135727"/>
              <a:gd name="connsiteX316" fmla="*/ 2622885 w 8128084"/>
              <a:gd name="connsiteY316" fmla="*/ 8975558 h 15135727"/>
              <a:gd name="connsiteX317" fmla="*/ 2430379 w 8128084"/>
              <a:gd name="connsiteY317" fmla="*/ 8999621 h 15135727"/>
              <a:gd name="connsiteX318" fmla="*/ 2261937 w 8128084"/>
              <a:gd name="connsiteY318" fmla="*/ 9168064 h 15135727"/>
              <a:gd name="connsiteX319" fmla="*/ 2237874 w 8128084"/>
              <a:gd name="connsiteY319" fmla="*/ 8999621 h 15135727"/>
              <a:gd name="connsiteX320" fmla="*/ 2117558 w 8128084"/>
              <a:gd name="connsiteY320" fmla="*/ 8975558 h 15135727"/>
              <a:gd name="connsiteX321" fmla="*/ 2045369 w 8128084"/>
              <a:gd name="connsiteY321" fmla="*/ 8783053 h 15135727"/>
              <a:gd name="connsiteX322" fmla="*/ 1852864 w 8128084"/>
              <a:gd name="connsiteY322" fmla="*/ 8758990 h 15135727"/>
              <a:gd name="connsiteX323" fmla="*/ 1636295 w 8128084"/>
              <a:gd name="connsiteY323" fmla="*/ 8927432 h 15135727"/>
              <a:gd name="connsiteX324" fmla="*/ 1588169 w 8128084"/>
              <a:gd name="connsiteY324" fmla="*/ 9023685 h 15135727"/>
              <a:gd name="connsiteX325" fmla="*/ 1515979 w 8128084"/>
              <a:gd name="connsiteY325" fmla="*/ 8879306 h 15135727"/>
              <a:gd name="connsiteX326" fmla="*/ 1347537 w 8128084"/>
              <a:gd name="connsiteY326" fmla="*/ 8879306 h 15135727"/>
              <a:gd name="connsiteX327" fmla="*/ 1347537 w 8128084"/>
              <a:gd name="connsiteY327" fmla="*/ 8710864 h 15135727"/>
              <a:gd name="connsiteX328" fmla="*/ 1106906 w 8128084"/>
              <a:gd name="connsiteY328" fmla="*/ 8783053 h 15135727"/>
              <a:gd name="connsiteX329" fmla="*/ 890337 w 8128084"/>
              <a:gd name="connsiteY329" fmla="*/ 8686800 h 15135727"/>
              <a:gd name="connsiteX330" fmla="*/ 649706 w 8128084"/>
              <a:gd name="connsiteY330" fmla="*/ 8662737 h 15135727"/>
              <a:gd name="connsiteX331" fmla="*/ 385011 w 8128084"/>
              <a:gd name="connsiteY331" fmla="*/ 8566485 h 15135727"/>
              <a:gd name="connsiteX332" fmla="*/ 577516 w 8128084"/>
              <a:gd name="connsiteY332" fmla="*/ 8373979 h 15135727"/>
              <a:gd name="connsiteX333" fmla="*/ 794085 w 8128084"/>
              <a:gd name="connsiteY333" fmla="*/ 8301790 h 15135727"/>
              <a:gd name="connsiteX334" fmla="*/ 745958 w 8128084"/>
              <a:gd name="connsiteY334" fmla="*/ 8133348 h 15135727"/>
              <a:gd name="connsiteX335" fmla="*/ 818148 w 8128084"/>
              <a:gd name="connsiteY335" fmla="*/ 7820527 h 15135727"/>
              <a:gd name="connsiteX336" fmla="*/ 697832 w 8128084"/>
              <a:gd name="connsiteY336" fmla="*/ 7820527 h 15135727"/>
              <a:gd name="connsiteX337" fmla="*/ 625642 w 8128084"/>
              <a:gd name="connsiteY337" fmla="*/ 7916779 h 15135727"/>
              <a:gd name="connsiteX338" fmla="*/ 457200 w 8128084"/>
              <a:gd name="connsiteY338" fmla="*/ 7820527 h 15135727"/>
              <a:gd name="connsiteX339" fmla="*/ 529390 w 8128084"/>
              <a:gd name="connsiteY339" fmla="*/ 7700211 h 15135727"/>
              <a:gd name="connsiteX340" fmla="*/ 938464 w 8128084"/>
              <a:gd name="connsiteY340" fmla="*/ 7676148 h 15135727"/>
              <a:gd name="connsiteX341" fmla="*/ 1058779 w 8128084"/>
              <a:gd name="connsiteY341" fmla="*/ 7459579 h 15135727"/>
              <a:gd name="connsiteX342" fmla="*/ 1203158 w 8128084"/>
              <a:gd name="connsiteY342" fmla="*/ 7603958 h 15135727"/>
              <a:gd name="connsiteX343" fmla="*/ 1299411 w 8128084"/>
              <a:gd name="connsiteY343" fmla="*/ 7555832 h 15135727"/>
              <a:gd name="connsiteX344" fmla="*/ 1443790 w 8128084"/>
              <a:gd name="connsiteY344" fmla="*/ 7507706 h 15135727"/>
              <a:gd name="connsiteX345" fmla="*/ 1684421 w 8128084"/>
              <a:gd name="connsiteY345" fmla="*/ 7603958 h 15135727"/>
              <a:gd name="connsiteX346" fmla="*/ 1684421 w 8128084"/>
              <a:gd name="connsiteY346" fmla="*/ 7603958 h 15135727"/>
              <a:gd name="connsiteX347" fmla="*/ 1540042 w 8128084"/>
              <a:gd name="connsiteY347" fmla="*/ 7363327 h 15135727"/>
              <a:gd name="connsiteX348" fmla="*/ 1299411 w 8128084"/>
              <a:gd name="connsiteY348" fmla="*/ 7315200 h 15135727"/>
              <a:gd name="connsiteX349" fmla="*/ 1130969 w 8128084"/>
              <a:gd name="connsiteY349" fmla="*/ 7339264 h 15135727"/>
              <a:gd name="connsiteX350" fmla="*/ 1034716 w 8128084"/>
              <a:gd name="connsiteY350" fmla="*/ 7315200 h 15135727"/>
              <a:gd name="connsiteX351" fmla="*/ 1155032 w 8128084"/>
              <a:gd name="connsiteY351" fmla="*/ 7050506 h 15135727"/>
              <a:gd name="connsiteX352" fmla="*/ 1155032 w 8128084"/>
              <a:gd name="connsiteY352" fmla="*/ 6930190 h 15135727"/>
              <a:gd name="connsiteX353" fmla="*/ 1155032 w 8128084"/>
              <a:gd name="connsiteY353" fmla="*/ 6761748 h 15135727"/>
              <a:gd name="connsiteX354" fmla="*/ 1203158 w 8128084"/>
              <a:gd name="connsiteY354" fmla="*/ 6617369 h 15135727"/>
              <a:gd name="connsiteX355" fmla="*/ 1371600 w 8128084"/>
              <a:gd name="connsiteY355" fmla="*/ 6472990 h 15135727"/>
              <a:gd name="connsiteX356" fmla="*/ 1443790 w 8128084"/>
              <a:gd name="connsiteY356" fmla="*/ 6328611 h 15135727"/>
              <a:gd name="connsiteX357" fmla="*/ 1419727 w 8128084"/>
              <a:gd name="connsiteY357" fmla="*/ 6208295 h 15135727"/>
              <a:gd name="connsiteX358" fmla="*/ 1275348 w 8128084"/>
              <a:gd name="connsiteY358" fmla="*/ 6304548 h 15135727"/>
              <a:gd name="connsiteX359" fmla="*/ 1323474 w 8128084"/>
              <a:gd name="connsiteY359" fmla="*/ 6015790 h 15135727"/>
              <a:gd name="connsiteX360" fmla="*/ 1540042 w 8128084"/>
              <a:gd name="connsiteY360" fmla="*/ 5871411 h 15135727"/>
              <a:gd name="connsiteX361" fmla="*/ 1540042 w 8128084"/>
              <a:gd name="connsiteY361" fmla="*/ 5751095 h 15135727"/>
              <a:gd name="connsiteX362" fmla="*/ 1395664 w 8128084"/>
              <a:gd name="connsiteY362" fmla="*/ 5799221 h 15135727"/>
              <a:gd name="connsiteX363" fmla="*/ 1179095 w 8128084"/>
              <a:gd name="connsiteY363" fmla="*/ 5799221 h 15135727"/>
              <a:gd name="connsiteX364" fmla="*/ 890337 w 8128084"/>
              <a:gd name="connsiteY364" fmla="*/ 5775158 h 15135727"/>
              <a:gd name="connsiteX365" fmla="*/ 697832 w 8128084"/>
              <a:gd name="connsiteY365" fmla="*/ 5606716 h 15135727"/>
              <a:gd name="connsiteX366" fmla="*/ 577516 w 8128084"/>
              <a:gd name="connsiteY366" fmla="*/ 5582653 h 15135727"/>
              <a:gd name="connsiteX367" fmla="*/ 697832 w 8128084"/>
              <a:gd name="connsiteY367" fmla="*/ 5775158 h 15135727"/>
              <a:gd name="connsiteX368" fmla="*/ 409074 w 8128084"/>
              <a:gd name="connsiteY368" fmla="*/ 5799221 h 15135727"/>
              <a:gd name="connsiteX369" fmla="*/ 168442 w 8128084"/>
              <a:gd name="connsiteY369" fmla="*/ 5702969 h 15135727"/>
              <a:gd name="connsiteX370" fmla="*/ 264695 w 8128084"/>
              <a:gd name="connsiteY370" fmla="*/ 5558590 h 15135727"/>
              <a:gd name="connsiteX371" fmla="*/ 144379 w 8128084"/>
              <a:gd name="connsiteY371" fmla="*/ 5510464 h 15135727"/>
              <a:gd name="connsiteX372" fmla="*/ 0 w 8128084"/>
              <a:gd name="connsiteY372" fmla="*/ 5462337 h 15135727"/>
              <a:gd name="connsiteX373" fmla="*/ 96253 w 8128084"/>
              <a:gd name="connsiteY37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550695 w 8128084"/>
              <a:gd name="connsiteY315" fmla="*/ 9071811 h 15135727"/>
              <a:gd name="connsiteX316" fmla="*/ 2695074 w 8128084"/>
              <a:gd name="connsiteY316" fmla="*/ 8999621 h 15135727"/>
              <a:gd name="connsiteX317" fmla="*/ 2622885 w 8128084"/>
              <a:gd name="connsiteY317" fmla="*/ 8975558 h 15135727"/>
              <a:gd name="connsiteX318" fmla="*/ 2430379 w 8128084"/>
              <a:gd name="connsiteY318" fmla="*/ 8999621 h 15135727"/>
              <a:gd name="connsiteX319" fmla="*/ 2261937 w 8128084"/>
              <a:gd name="connsiteY319" fmla="*/ 9168064 h 15135727"/>
              <a:gd name="connsiteX320" fmla="*/ 2237874 w 8128084"/>
              <a:gd name="connsiteY320" fmla="*/ 8999621 h 15135727"/>
              <a:gd name="connsiteX321" fmla="*/ 2117558 w 8128084"/>
              <a:gd name="connsiteY321" fmla="*/ 8975558 h 15135727"/>
              <a:gd name="connsiteX322" fmla="*/ 2045369 w 8128084"/>
              <a:gd name="connsiteY322" fmla="*/ 8783053 h 15135727"/>
              <a:gd name="connsiteX323" fmla="*/ 1852864 w 8128084"/>
              <a:gd name="connsiteY323" fmla="*/ 8758990 h 15135727"/>
              <a:gd name="connsiteX324" fmla="*/ 1636295 w 8128084"/>
              <a:gd name="connsiteY324" fmla="*/ 8927432 h 15135727"/>
              <a:gd name="connsiteX325" fmla="*/ 1588169 w 8128084"/>
              <a:gd name="connsiteY325" fmla="*/ 9023685 h 15135727"/>
              <a:gd name="connsiteX326" fmla="*/ 1515979 w 8128084"/>
              <a:gd name="connsiteY326" fmla="*/ 8879306 h 15135727"/>
              <a:gd name="connsiteX327" fmla="*/ 1347537 w 8128084"/>
              <a:gd name="connsiteY327" fmla="*/ 8879306 h 15135727"/>
              <a:gd name="connsiteX328" fmla="*/ 1347537 w 8128084"/>
              <a:gd name="connsiteY328" fmla="*/ 8710864 h 15135727"/>
              <a:gd name="connsiteX329" fmla="*/ 1106906 w 8128084"/>
              <a:gd name="connsiteY329" fmla="*/ 8783053 h 15135727"/>
              <a:gd name="connsiteX330" fmla="*/ 890337 w 8128084"/>
              <a:gd name="connsiteY330" fmla="*/ 8686800 h 15135727"/>
              <a:gd name="connsiteX331" fmla="*/ 649706 w 8128084"/>
              <a:gd name="connsiteY331" fmla="*/ 8662737 h 15135727"/>
              <a:gd name="connsiteX332" fmla="*/ 385011 w 8128084"/>
              <a:gd name="connsiteY332" fmla="*/ 8566485 h 15135727"/>
              <a:gd name="connsiteX333" fmla="*/ 577516 w 8128084"/>
              <a:gd name="connsiteY333" fmla="*/ 8373979 h 15135727"/>
              <a:gd name="connsiteX334" fmla="*/ 794085 w 8128084"/>
              <a:gd name="connsiteY334" fmla="*/ 8301790 h 15135727"/>
              <a:gd name="connsiteX335" fmla="*/ 745958 w 8128084"/>
              <a:gd name="connsiteY335" fmla="*/ 8133348 h 15135727"/>
              <a:gd name="connsiteX336" fmla="*/ 818148 w 8128084"/>
              <a:gd name="connsiteY336" fmla="*/ 7820527 h 15135727"/>
              <a:gd name="connsiteX337" fmla="*/ 697832 w 8128084"/>
              <a:gd name="connsiteY337" fmla="*/ 7820527 h 15135727"/>
              <a:gd name="connsiteX338" fmla="*/ 625642 w 8128084"/>
              <a:gd name="connsiteY338" fmla="*/ 7916779 h 15135727"/>
              <a:gd name="connsiteX339" fmla="*/ 457200 w 8128084"/>
              <a:gd name="connsiteY339" fmla="*/ 7820527 h 15135727"/>
              <a:gd name="connsiteX340" fmla="*/ 529390 w 8128084"/>
              <a:gd name="connsiteY340" fmla="*/ 7700211 h 15135727"/>
              <a:gd name="connsiteX341" fmla="*/ 938464 w 8128084"/>
              <a:gd name="connsiteY341" fmla="*/ 7676148 h 15135727"/>
              <a:gd name="connsiteX342" fmla="*/ 1058779 w 8128084"/>
              <a:gd name="connsiteY342" fmla="*/ 7459579 h 15135727"/>
              <a:gd name="connsiteX343" fmla="*/ 1203158 w 8128084"/>
              <a:gd name="connsiteY343" fmla="*/ 7603958 h 15135727"/>
              <a:gd name="connsiteX344" fmla="*/ 1299411 w 8128084"/>
              <a:gd name="connsiteY344" fmla="*/ 7555832 h 15135727"/>
              <a:gd name="connsiteX345" fmla="*/ 1443790 w 8128084"/>
              <a:gd name="connsiteY345" fmla="*/ 7507706 h 15135727"/>
              <a:gd name="connsiteX346" fmla="*/ 1684421 w 8128084"/>
              <a:gd name="connsiteY346" fmla="*/ 7603958 h 15135727"/>
              <a:gd name="connsiteX347" fmla="*/ 1684421 w 8128084"/>
              <a:gd name="connsiteY347" fmla="*/ 7603958 h 15135727"/>
              <a:gd name="connsiteX348" fmla="*/ 1540042 w 8128084"/>
              <a:gd name="connsiteY348" fmla="*/ 7363327 h 15135727"/>
              <a:gd name="connsiteX349" fmla="*/ 1299411 w 8128084"/>
              <a:gd name="connsiteY349" fmla="*/ 7315200 h 15135727"/>
              <a:gd name="connsiteX350" fmla="*/ 1130969 w 8128084"/>
              <a:gd name="connsiteY350" fmla="*/ 7339264 h 15135727"/>
              <a:gd name="connsiteX351" fmla="*/ 1034716 w 8128084"/>
              <a:gd name="connsiteY351" fmla="*/ 7315200 h 15135727"/>
              <a:gd name="connsiteX352" fmla="*/ 1155032 w 8128084"/>
              <a:gd name="connsiteY352" fmla="*/ 7050506 h 15135727"/>
              <a:gd name="connsiteX353" fmla="*/ 1155032 w 8128084"/>
              <a:gd name="connsiteY353" fmla="*/ 6930190 h 15135727"/>
              <a:gd name="connsiteX354" fmla="*/ 1155032 w 8128084"/>
              <a:gd name="connsiteY354" fmla="*/ 6761748 h 15135727"/>
              <a:gd name="connsiteX355" fmla="*/ 1203158 w 8128084"/>
              <a:gd name="connsiteY355" fmla="*/ 6617369 h 15135727"/>
              <a:gd name="connsiteX356" fmla="*/ 1371600 w 8128084"/>
              <a:gd name="connsiteY356" fmla="*/ 6472990 h 15135727"/>
              <a:gd name="connsiteX357" fmla="*/ 1443790 w 8128084"/>
              <a:gd name="connsiteY357" fmla="*/ 6328611 h 15135727"/>
              <a:gd name="connsiteX358" fmla="*/ 1419727 w 8128084"/>
              <a:gd name="connsiteY358" fmla="*/ 6208295 h 15135727"/>
              <a:gd name="connsiteX359" fmla="*/ 1275348 w 8128084"/>
              <a:gd name="connsiteY359" fmla="*/ 6304548 h 15135727"/>
              <a:gd name="connsiteX360" fmla="*/ 1323474 w 8128084"/>
              <a:gd name="connsiteY360" fmla="*/ 6015790 h 15135727"/>
              <a:gd name="connsiteX361" fmla="*/ 1540042 w 8128084"/>
              <a:gd name="connsiteY361" fmla="*/ 5871411 h 15135727"/>
              <a:gd name="connsiteX362" fmla="*/ 1540042 w 8128084"/>
              <a:gd name="connsiteY362" fmla="*/ 5751095 h 15135727"/>
              <a:gd name="connsiteX363" fmla="*/ 1395664 w 8128084"/>
              <a:gd name="connsiteY363" fmla="*/ 5799221 h 15135727"/>
              <a:gd name="connsiteX364" fmla="*/ 1179095 w 8128084"/>
              <a:gd name="connsiteY364" fmla="*/ 5799221 h 15135727"/>
              <a:gd name="connsiteX365" fmla="*/ 890337 w 8128084"/>
              <a:gd name="connsiteY365" fmla="*/ 5775158 h 15135727"/>
              <a:gd name="connsiteX366" fmla="*/ 697832 w 8128084"/>
              <a:gd name="connsiteY366" fmla="*/ 5606716 h 15135727"/>
              <a:gd name="connsiteX367" fmla="*/ 577516 w 8128084"/>
              <a:gd name="connsiteY367" fmla="*/ 5582653 h 15135727"/>
              <a:gd name="connsiteX368" fmla="*/ 697832 w 8128084"/>
              <a:gd name="connsiteY368" fmla="*/ 5775158 h 15135727"/>
              <a:gd name="connsiteX369" fmla="*/ 409074 w 8128084"/>
              <a:gd name="connsiteY369" fmla="*/ 5799221 h 15135727"/>
              <a:gd name="connsiteX370" fmla="*/ 168442 w 8128084"/>
              <a:gd name="connsiteY370" fmla="*/ 5702969 h 15135727"/>
              <a:gd name="connsiteX371" fmla="*/ 264695 w 8128084"/>
              <a:gd name="connsiteY371" fmla="*/ 5558590 h 15135727"/>
              <a:gd name="connsiteX372" fmla="*/ 144379 w 8128084"/>
              <a:gd name="connsiteY372" fmla="*/ 5510464 h 15135727"/>
              <a:gd name="connsiteX373" fmla="*/ 0 w 8128084"/>
              <a:gd name="connsiteY373" fmla="*/ 5462337 h 15135727"/>
              <a:gd name="connsiteX374" fmla="*/ 96253 w 8128084"/>
              <a:gd name="connsiteY37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550695 w 8128084"/>
              <a:gd name="connsiteY316" fmla="*/ 90718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117558 w 8128084"/>
              <a:gd name="connsiteY323" fmla="*/ 897555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36295 w 8128084"/>
              <a:gd name="connsiteY327" fmla="*/ 892743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715377 w 8128084"/>
              <a:gd name="connsiteY344" fmla="*/ 7748003 h 15135727"/>
              <a:gd name="connsiteX345" fmla="*/ 938464 w 8128084"/>
              <a:gd name="connsiteY345" fmla="*/ 7676148 h 15135727"/>
              <a:gd name="connsiteX346" fmla="*/ 1058779 w 8128084"/>
              <a:gd name="connsiteY346" fmla="*/ 7459579 h 15135727"/>
              <a:gd name="connsiteX347" fmla="*/ 1203158 w 8128084"/>
              <a:gd name="connsiteY347" fmla="*/ 7603958 h 15135727"/>
              <a:gd name="connsiteX348" fmla="*/ 1299411 w 8128084"/>
              <a:gd name="connsiteY348" fmla="*/ 7555832 h 15135727"/>
              <a:gd name="connsiteX349" fmla="*/ 1443790 w 8128084"/>
              <a:gd name="connsiteY349" fmla="*/ 7507706 h 15135727"/>
              <a:gd name="connsiteX350" fmla="*/ 1684421 w 8128084"/>
              <a:gd name="connsiteY350" fmla="*/ 7603958 h 15135727"/>
              <a:gd name="connsiteX351" fmla="*/ 1684421 w 8128084"/>
              <a:gd name="connsiteY351" fmla="*/ 7603958 h 15135727"/>
              <a:gd name="connsiteX352" fmla="*/ 1540042 w 8128084"/>
              <a:gd name="connsiteY352" fmla="*/ 7363327 h 15135727"/>
              <a:gd name="connsiteX353" fmla="*/ 1299411 w 8128084"/>
              <a:gd name="connsiteY353" fmla="*/ 7315200 h 15135727"/>
              <a:gd name="connsiteX354" fmla="*/ 1130969 w 8128084"/>
              <a:gd name="connsiteY354" fmla="*/ 7339264 h 15135727"/>
              <a:gd name="connsiteX355" fmla="*/ 1034716 w 8128084"/>
              <a:gd name="connsiteY355" fmla="*/ 7315200 h 15135727"/>
              <a:gd name="connsiteX356" fmla="*/ 1155032 w 8128084"/>
              <a:gd name="connsiteY356" fmla="*/ 7050506 h 15135727"/>
              <a:gd name="connsiteX357" fmla="*/ 1155032 w 8128084"/>
              <a:gd name="connsiteY357" fmla="*/ 6930190 h 15135727"/>
              <a:gd name="connsiteX358" fmla="*/ 1155032 w 8128084"/>
              <a:gd name="connsiteY358" fmla="*/ 6761748 h 15135727"/>
              <a:gd name="connsiteX359" fmla="*/ 1203158 w 8128084"/>
              <a:gd name="connsiteY359" fmla="*/ 6617369 h 15135727"/>
              <a:gd name="connsiteX360" fmla="*/ 1371600 w 8128084"/>
              <a:gd name="connsiteY360" fmla="*/ 6472990 h 15135727"/>
              <a:gd name="connsiteX361" fmla="*/ 1443790 w 8128084"/>
              <a:gd name="connsiteY361" fmla="*/ 6328611 h 15135727"/>
              <a:gd name="connsiteX362" fmla="*/ 1419727 w 8128084"/>
              <a:gd name="connsiteY362" fmla="*/ 6208295 h 15135727"/>
              <a:gd name="connsiteX363" fmla="*/ 1275348 w 8128084"/>
              <a:gd name="connsiteY363" fmla="*/ 6304548 h 15135727"/>
              <a:gd name="connsiteX364" fmla="*/ 1323474 w 8128084"/>
              <a:gd name="connsiteY364" fmla="*/ 6015790 h 15135727"/>
              <a:gd name="connsiteX365" fmla="*/ 1540042 w 8128084"/>
              <a:gd name="connsiteY365" fmla="*/ 5871411 h 15135727"/>
              <a:gd name="connsiteX366" fmla="*/ 1540042 w 8128084"/>
              <a:gd name="connsiteY366" fmla="*/ 5751095 h 15135727"/>
              <a:gd name="connsiteX367" fmla="*/ 1395664 w 8128084"/>
              <a:gd name="connsiteY367" fmla="*/ 5799221 h 15135727"/>
              <a:gd name="connsiteX368" fmla="*/ 1179095 w 8128084"/>
              <a:gd name="connsiteY368" fmla="*/ 5799221 h 15135727"/>
              <a:gd name="connsiteX369" fmla="*/ 890337 w 8128084"/>
              <a:gd name="connsiteY369" fmla="*/ 5775158 h 15135727"/>
              <a:gd name="connsiteX370" fmla="*/ 697832 w 8128084"/>
              <a:gd name="connsiteY370" fmla="*/ 5606716 h 15135727"/>
              <a:gd name="connsiteX371" fmla="*/ 577516 w 8128084"/>
              <a:gd name="connsiteY371" fmla="*/ 5582653 h 15135727"/>
              <a:gd name="connsiteX372" fmla="*/ 697832 w 8128084"/>
              <a:gd name="connsiteY372" fmla="*/ 5775158 h 15135727"/>
              <a:gd name="connsiteX373" fmla="*/ 409074 w 8128084"/>
              <a:gd name="connsiteY373" fmla="*/ 5799221 h 15135727"/>
              <a:gd name="connsiteX374" fmla="*/ 168442 w 8128084"/>
              <a:gd name="connsiteY374" fmla="*/ 5702969 h 15135727"/>
              <a:gd name="connsiteX375" fmla="*/ 264695 w 8128084"/>
              <a:gd name="connsiteY375" fmla="*/ 5558590 h 15135727"/>
              <a:gd name="connsiteX376" fmla="*/ 144379 w 8128084"/>
              <a:gd name="connsiteY376" fmla="*/ 5510464 h 15135727"/>
              <a:gd name="connsiteX377" fmla="*/ 0 w 8128084"/>
              <a:gd name="connsiteY377" fmla="*/ 5462337 h 15135727"/>
              <a:gd name="connsiteX378" fmla="*/ 96253 w 8128084"/>
              <a:gd name="connsiteY37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455027 w 8128084"/>
              <a:gd name="connsiteY336" fmla="*/ 8421103 h 15135727"/>
              <a:gd name="connsiteX337" fmla="*/ 577516 w 8128084"/>
              <a:gd name="connsiteY337" fmla="*/ 8373979 h 15135727"/>
              <a:gd name="connsiteX338" fmla="*/ 794085 w 8128084"/>
              <a:gd name="connsiteY338" fmla="*/ 8301790 h 15135727"/>
              <a:gd name="connsiteX339" fmla="*/ 745958 w 8128084"/>
              <a:gd name="connsiteY339" fmla="*/ 8133348 h 15135727"/>
              <a:gd name="connsiteX340" fmla="*/ 818148 w 8128084"/>
              <a:gd name="connsiteY340" fmla="*/ 7820527 h 15135727"/>
              <a:gd name="connsiteX341" fmla="*/ 697832 w 8128084"/>
              <a:gd name="connsiteY341" fmla="*/ 7820527 h 15135727"/>
              <a:gd name="connsiteX342" fmla="*/ 625642 w 8128084"/>
              <a:gd name="connsiteY342" fmla="*/ 7916779 h 15135727"/>
              <a:gd name="connsiteX343" fmla="*/ 457200 w 8128084"/>
              <a:gd name="connsiteY343" fmla="*/ 7820527 h 15135727"/>
              <a:gd name="connsiteX344" fmla="*/ 529390 w 8128084"/>
              <a:gd name="connsiteY344" fmla="*/ 7700211 h 15135727"/>
              <a:gd name="connsiteX345" fmla="*/ 715377 w 8128084"/>
              <a:gd name="connsiteY345" fmla="*/ 7748003 h 15135727"/>
              <a:gd name="connsiteX346" fmla="*/ 938464 w 8128084"/>
              <a:gd name="connsiteY346" fmla="*/ 7676148 h 15135727"/>
              <a:gd name="connsiteX347" fmla="*/ 1058779 w 8128084"/>
              <a:gd name="connsiteY347" fmla="*/ 7459579 h 15135727"/>
              <a:gd name="connsiteX348" fmla="*/ 1203158 w 8128084"/>
              <a:gd name="connsiteY348" fmla="*/ 7603958 h 15135727"/>
              <a:gd name="connsiteX349" fmla="*/ 1299411 w 8128084"/>
              <a:gd name="connsiteY349" fmla="*/ 7555832 h 15135727"/>
              <a:gd name="connsiteX350" fmla="*/ 1443790 w 8128084"/>
              <a:gd name="connsiteY350" fmla="*/ 7507706 h 15135727"/>
              <a:gd name="connsiteX351" fmla="*/ 1684421 w 8128084"/>
              <a:gd name="connsiteY351" fmla="*/ 7603958 h 15135727"/>
              <a:gd name="connsiteX352" fmla="*/ 1684421 w 8128084"/>
              <a:gd name="connsiteY352" fmla="*/ 7603958 h 15135727"/>
              <a:gd name="connsiteX353" fmla="*/ 1540042 w 8128084"/>
              <a:gd name="connsiteY353" fmla="*/ 7363327 h 15135727"/>
              <a:gd name="connsiteX354" fmla="*/ 1299411 w 8128084"/>
              <a:gd name="connsiteY354" fmla="*/ 7315200 h 15135727"/>
              <a:gd name="connsiteX355" fmla="*/ 1130969 w 8128084"/>
              <a:gd name="connsiteY355" fmla="*/ 7339264 h 15135727"/>
              <a:gd name="connsiteX356" fmla="*/ 1034716 w 8128084"/>
              <a:gd name="connsiteY356" fmla="*/ 7315200 h 15135727"/>
              <a:gd name="connsiteX357" fmla="*/ 1155032 w 8128084"/>
              <a:gd name="connsiteY357" fmla="*/ 7050506 h 15135727"/>
              <a:gd name="connsiteX358" fmla="*/ 1155032 w 8128084"/>
              <a:gd name="connsiteY358" fmla="*/ 6930190 h 15135727"/>
              <a:gd name="connsiteX359" fmla="*/ 1155032 w 8128084"/>
              <a:gd name="connsiteY359" fmla="*/ 6761748 h 15135727"/>
              <a:gd name="connsiteX360" fmla="*/ 1203158 w 8128084"/>
              <a:gd name="connsiteY360" fmla="*/ 6617369 h 15135727"/>
              <a:gd name="connsiteX361" fmla="*/ 1371600 w 8128084"/>
              <a:gd name="connsiteY361" fmla="*/ 6472990 h 15135727"/>
              <a:gd name="connsiteX362" fmla="*/ 1443790 w 8128084"/>
              <a:gd name="connsiteY362" fmla="*/ 6328611 h 15135727"/>
              <a:gd name="connsiteX363" fmla="*/ 1419727 w 8128084"/>
              <a:gd name="connsiteY363" fmla="*/ 6208295 h 15135727"/>
              <a:gd name="connsiteX364" fmla="*/ 1275348 w 8128084"/>
              <a:gd name="connsiteY364" fmla="*/ 6304548 h 15135727"/>
              <a:gd name="connsiteX365" fmla="*/ 1323474 w 8128084"/>
              <a:gd name="connsiteY365" fmla="*/ 6015790 h 15135727"/>
              <a:gd name="connsiteX366" fmla="*/ 1540042 w 8128084"/>
              <a:gd name="connsiteY366" fmla="*/ 5871411 h 15135727"/>
              <a:gd name="connsiteX367" fmla="*/ 1540042 w 8128084"/>
              <a:gd name="connsiteY367" fmla="*/ 5751095 h 15135727"/>
              <a:gd name="connsiteX368" fmla="*/ 1395664 w 8128084"/>
              <a:gd name="connsiteY368" fmla="*/ 5799221 h 15135727"/>
              <a:gd name="connsiteX369" fmla="*/ 1179095 w 8128084"/>
              <a:gd name="connsiteY369" fmla="*/ 5799221 h 15135727"/>
              <a:gd name="connsiteX370" fmla="*/ 890337 w 8128084"/>
              <a:gd name="connsiteY370" fmla="*/ 5775158 h 15135727"/>
              <a:gd name="connsiteX371" fmla="*/ 697832 w 8128084"/>
              <a:gd name="connsiteY371" fmla="*/ 5606716 h 15135727"/>
              <a:gd name="connsiteX372" fmla="*/ 577516 w 8128084"/>
              <a:gd name="connsiteY372" fmla="*/ 5582653 h 15135727"/>
              <a:gd name="connsiteX373" fmla="*/ 697832 w 8128084"/>
              <a:gd name="connsiteY373" fmla="*/ 5775158 h 15135727"/>
              <a:gd name="connsiteX374" fmla="*/ 409074 w 8128084"/>
              <a:gd name="connsiteY374" fmla="*/ 5799221 h 15135727"/>
              <a:gd name="connsiteX375" fmla="*/ 168442 w 8128084"/>
              <a:gd name="connsiteY375" fmla="*/ 5702969 h 15135727"/>
              <a:gd name="connsiteX376" fmla="*/ 264695 w 8128084"/>
              <a:gd name="connsiteY376" fmla="*/ 5558590 h 15135727"/>
              <a:gd name="connsiteX377" fmla="*/ 144379 w 8128084"/>
              <a:gd name="connsiteY377" fmla="*/ 5510464 h 15135727"/>
              <a:gd name="connsiteX378" fmla="*/ 0 w 8128084"/>
              <a:gd name="connsiteY378" fmla="*/ 5462337 h 15135727"/>
              <a:gd name="connsiteX379" fmla="*/ 96253 w 8128084"/>
              <a:gd name="connsiteY37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540042 w 8128084"/>
              <a:gd name="connsiteY354" fmla="*/ 7363327 h 15135727"/>
              <a:gd name="connsiteX355" fmla="*/ 1299411 w 8128084"/>
              <a:gd name="connsiteY355" fmla="*/ 7315200 h 15135727"/>
              <a:gd name="connsiteX356" fmla="*/ 1130969 w 8128084"/>
              <a:gd name="connsiteY356" fmla="*/ 7339264 h 15135727"/>
              <a:gd name="connsiteX357" fmla="*/ 1034716 w 8128084"/>
              <a:gd name="connsiteY357" fmla="*/ 7315200 h 15135727"/>
              <a:gd name="connsiteX358" fmla="*/ 1155032 w 8128084"/>
              <a:gd name="connsiteY358" fmla="*/ 7050506 h 15135727"/>
              <a:gd name="connsiteX359" fmla="*/ 1155032 w 8128084"/>
              <a:gd name="connsiteY359" fmla="*/ 6930190 h 15135727"/>
              <a:gd name="connsiteX360" fmla="*/ 1155032 w 8128084"/>
              <a:gd name="connsiteY360" fmla="*/ 6761748 h 15135727"/>
              <a:gd name="connsiteX361" fmla="*/ 1203158 w 8128084"/>
              <a:gd name="connsiteY361" fmla="*/ 6617369 h 15135727"/>
              <a:gd name="connsiteX362" fmla="*/ 1371600 w 8128084"/>
              <a:gd name="connsiteY362" fmla="*/ 6472990 h 15135727"/>
              <a:gd name="connsiteX363" fmla="*/ 1443790 w 8128084"/>
              <a:gd name="connsiteY363" fmla="*/ 6328611 h 15135727"/>
              <a:gd name="connsiteX364" fmla="*/ 1419727 w 8128084"/>
              <a:gd name="connsiteY364" fmla="*/ 6208295 h 15135727"/>
              <a:gd name="connsiteX365" fmla="*/ 1275348 w 8128084"/>
              <a:gd name="connsiteY365" fmla="*/ 6304548 h 15135727"/>
              <a:gd name="connsiteX366" fmla="*/ 1323474 w 8128084"/>
              <a:gd name="connsiteY366" fmla="*/ 6015790 h 15135727"/>
              <a:gd name="connsiteX367" fmla="*/ 1540042 w 8128084"/>
              <a:gd name="connsiteY367" fmla="*/ 5871411 h 15135727"/>
              <a:gd name="connsiteX368" fmla="*/ 1540042 w 8128084"/>
              <a:gd name="connsiteY368" fmla="*/ 5751095 h 15135727"/>
              <a:gd name="connsiteX369" fmla="*/ 1395664 w 8128084"/>
              <a:gd name="connsiteY369" fmla="*/ 5799221 h 15135727"/>
              <a:gd name="connsiteX370" fmla="*/ 1179095 w 8128084"/>
              <a:gd name="connsiteY370" fmla="*/ 5799221 h 15135727"/>
              <a:gd name="connsiteX371" fmla="*/ 890337 w 8128084"/>
              <a:gd name="connsiteY371" fmla="*/ 5775158 h 15135727"/>
              <a:gd name="connsiteX372" fmla="*/ 697832 w 8128084"/>
              <a:gd name="connsiteY372" fmla="*/ 5606716 h 15135727"/>
              <a:gd name="connsiteX373" fmla="*/ 577516 w 8128084"/>
              <a:gd name="connsiteY373" fmla="*/ 5582653 h 15135727"/>
              <a:gd name="connsiteX374" fmla="*/ 697832 w 8128084"/>
              <a:gd name="connsiteY374" fmla="*/ 5775158 h 15135727"/>
              <a:gd name="connsiteX375" fmla="*/ 409074 w 8128084"/>
              <a:gd name="connsiteY375" fmla="*/ 5799221 h 15135727"/>
              <a:gd name="connsiteX376" fmla="*/ 168442 w 8128084"/>
              <a:gd name="connsiteY376" fmla="*/ 5702969 h 15135727"/>
              <a:gd name="connsiteX377" fmla="*/ 264695 w 8128084"/>
              <a:gd name="connsiteY377" fmla="*/ 5558590 h 15135727"/>
              <a:gd name="connsiteX378" fmla="*/ 144379 w 8128084"/>
              <a:gd name="connsiteY378" fmla="*/ 5510464 h 15135727"/>
              <a:gd name="connsiteX379" fmla="*/ 0 w 8128084"/>
              <a:gd name="connsiteY379" fmla="*/ 5462337 h 15135727"/>
              <a:gd name="connsiteX380" fmla="*/ 96253 w 8128084"/>
              <a:gd name="connsiteY38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1155032 w 8128084"/>
              <a:gd name="connsiteY359" fmla="*/ 7050506 h 15135727"/>
              <a:gd name="connsiteX360" fmla="*/ 1155032 w 8128084"/>
              <a:gd name="connsiteY360" fmla="*/ 6930190 h 15135727"/>
              <a:gd name="connsiteX361" fmla="*/ 1155032 w 8128084"/>
              <a:gd name="connsiteY361" fmla="*/ 6761748 h 15135727"/>
              <a:gd name="connsiteX362" fmla="*/ 1203158 w 8128084"/>
              <a:gd name="connsiteY362" fmla="*/ 6617369 h 15135727"/>
              <a:gd name="connsiteX363" fmla="*/ 1371600 w 8128084"/>
              <a:gd name="connsiteY363" fmla="*/ 6472990 h 15135727"/>
              <a:gd name="connsiteX364" fmla="*/ 1443790 w 8128084"/>
              <a:gd name="connsiteY364" fmla="*/ 6328611 h 15135727"/>
              <a:gd name="connsiteX365" fmla="*/ 1419727 w 8128084"/>
              <a:gd name="connsiteY365" fmla="*/ 6208295 h 15135727"/>
              <a:gd name="connsiteX366" fmla="*/ 1275348 w 8128084"/>
              <a:gd name="connsiteY366" fmla="*/ 6304548 h 15135727"/>
              <a:gd name="connsiteX367" fmla="*/ 1323474 w 8128084"/>
              <a:gd name="connsiteY367" fmla="*/ 6015790 h 15135727"/>
              <a:gd name="connsiteX368" fmla="*/ 1540042 w 8128084"/>
              <a:gd name="connsiteY368" fmla="*/ 5871411 h 15135727"/>
              <a:gd name="connsiteX369" fmla="*/ 1540042 w 8128084"/>
              <a:gd name="connsiteY369" fmla="*/ 5751095 h 15135727"/>
              <a:gd name="connsiteX370" fmla="*/ 1395664 w 8128084"/>
              <a:gd name="connsiteY370" fmla="*/ 5799221 h 15135727"/>
              <a:gd name="connsiteX371" fmla="*/ 1179095 w 8128084"/>
              <a:gd name="connsiteY371" fmla="*/ 5799221 h 15135727"/>
              <a:gd name="connsiteX372" fmla="*/ 890337 w 8128084"/>
              <a:gd name="connsiteY372" fmla="*/ 5775158 h 15135727"/>
              <a:gd name="connsiteX373" fmla="*/ 697832 w 8128084"/>
              <a:gd name="connsiteY373" fmla="*/ 5606716 h 15135727"/>
              <a:gd name="connsiteX374" fmla="*/ 577516 w 8128084"/>
              <a:gd name="connsiteY374" fmla="*/ 5582653 h 15135727"/>
              <a:gd name="connsiteX375" fmla="*/ 697832 w 8128084"/>
              <a:gd name="connsiteY375" fmla="*/ 5775158 h 15135727"/>
              <a:gd name="connsiteX376" fmla="*/ 409074 w 8128084"/>
              <a:gd name="connsiteY376" fmla="*/ 5799221 h 15135727"/>
              <a:gd name="connsiteX377" fmla="*/ 168442 w 8128084"/>
              <a:gd name="connsiteY377" fmla="*/ 5702969 h 15135727"/>
              <a:gd name="connsiteX378" fmla="*/ 264695 w 8128084"/>
              <a:gd name="connsiteY378" fmla="*/ 5558590 h 15135727"/>
              <a:gd name="connsiteX379" fmla="*/ 144379 w 8128084"/>
              <a:gd name="connsiteY379" fmla="*/ 5510464 h 15135727"/>
              <a:gd name="connsiteX380" fmla="*/ 0 w 8128084"/>
              <a:gd name="connsiteY380" fmla="*/ 5462337 h 15135727"/>
              <a:gd name="connsiteX381" fmla="*/ 96253 w 8128084"/>
              <a:gd name="connsiteY38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371600 w 8128084"/>
              <a:gd name="connsiteY364" fmla="*/ 647299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242427 w 8128084"/>
              <a:gd name="connsiteY368" fmla="*/ 6173203 h 15135727"/>
              <a:gd name="connsiteX369" fmla="*/ 1323474 w 8128084"/>
              <a:gd name="connsiteY369" fmla="*/ 6015790 h 15135727"/>
              <a:gd name="connsiteX370" fmla="*/ 1540042 w 8128084"/>
              <a:gd name="connsiteY370" fmla="*/ 5871411 h 15135727"/>
              <a:gd name="connsiteX371" fmla="*/ 1540042 w 8128084"/>
              <a:gd name="connsiteY371" fmla="*/ 5751095 h 15135727"/>
              <a:gd name="connsiteX372" fmla="*/ 1395664 w 8128084"/>
              <a:gd name="connsiteY372" fmla="*/ 5799221 h 15135727"/>
              <a:gd name="connsiteX373" fmla="*/ 1179095 w 8128084"/>
              <a:gd name="connsiteY373" fmla="*/ 5799221 h 15135727"/>
              <a:gd name="connsiteX374" fmla="*/ 890337 w 8128084"/>
              <a:gd name="connsiteY374" fmla="*/ 5775158 h 15135727"/>
              <a:gd name="connsiteX375" fmla="*/ 697832 w 8128084"/>
              <a:gd name="connsiteY375" fmla="*/ 5606716 h 15135727"/>
              <a:gd name="connsiteX376" fmla="*/ 577516 w 8128084"/>
              <a:gd name="connsiteY376" fmla="*/ 5582653 h 15135727"/>
              <a:gd name="connsiteX377" fmla="*/ 697832 w 8128084"/>
              <a:gd name="connsiteY377" fmla="*/ 5775158 h 15135727"/>
              <a:gd name="connsiteX378" fmla="*/ 409074 w 8128084"/>
              <a:gd name="connsiteY378" fmla="*/ 5799221 h 15135727"/>
              <a:gd name="connsiteX379" fmla="*/ 168442 w 8128084"/>
              <a:gd name="connsiteY379" fmla="*/ 5702969 h 15135727"/>
              <a:gd name="connsiteX380" fmla="*/ 264695 w 8128084"/>
              <a:gd name="connsiteY380" fmla="*/ 5558590 h 15135727"/>
              <a:gd name="connsiteX381" fmla="*/ 144379 w 8128084"/>
              <a:gd name="connsiteY381" fmla="*/ 5510464 h 15135727"/>
              <a:gd name="connsiteX382" fmla="*/ 0 w 8128084"/>
              <a:gd name="connsiteY382" fmla="*/ 5462337 h 15135727"/>
              <a:gd name="connsiteX383" fmla="*/ 96253 w 8128084"/>
              <a:gd name="connsiteY38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40042 w 8128084"/>
              <a:gd name="connsiteY371" fmla="*/ 587141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409074 w 8128084"/>
              <a:gd name="connsiteY380" fmla="*/ 5799221 h 15135727"/>
              <a:gd name="connsiteX381" fmla="*/ 168442 w 8128084"/>
              <a:gd name="connsiteY381" fmla="*/ 5702969 h 15135727"/>
              <a:gd name="connsiteX382" fmla="*/ 264695 w 8128084"/>
              <a:gd name="connsiteY382" fmla="*/ 5558590 h 15135727"/>
              <a:gd name="connsiteX383" fmla="*/ 144379 w 8128084"/>
              <a:gd name="connsiteY383" fmla="*/ 5510464 h 15135727"/>
              <a:gd name="connsiteX384" fmla="*/ 0 w 8128084"/>
              <a:gd name="connsiteY384" fmla="*/ 5462337 h 15135727"/>
              <a:gd name="connsiteX385" fmla="*/ 96253 w 8128084"/>
              <a:gd name="connsiteY38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409074 w 8128084"/>
              <a:gd name="connsiteY381" fmla="*/ 579922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31449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26428 w 8128084"/>
              <a:gd name="connsiteY214" fmla="*/ 14406684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17719 w 8128084"/>
              <a:gd name="connsiteY210" fmla="*/ 14426123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</a:cxnLst>
            <a:rect l="l" t="t" r="r" b="b"/>
            <a:pathLst>
              <a:path w="8128084" h="15135727">
                <a:moveTo>
                  <a:pt x="96253" y="5245769"/>
                </a:moveTo>
                <a:lnTo>
                  <a:pt x="144379" y="4981074"/>
                </a:lnTo>
                <a:lnTo>
                  <a:pt x="178719" y="4834941"/>
                </a:lnTo>
                <a:cubicBezTo>
                  <a:pt x="238543" y="4809541"/>
                  <a:pt x="274554" y="4722228"/>
                  <a:pt x="334378" y="4696828"/>
                </a:cubicBezTo>
                <a:lnTo>
                  <a:pt x="553453" y="4692316"/>
                </a:lnTo>
                <a:cubicBezTo>
                  <a:pt x="585537" y="4604084"/>
                  <a:pt x="607637" y="4472113"/>
                  <a:pt x="649706" y="4427621"/>
                </a:cubicBezTo>
                <a:cubicBezTo>
                  <a:pt x="691775" y="4383129"/>
                  <a:pt x="757740" y="4449429"/>
                  <a:pt x="805866" y="4425366"/>
                </a:cubicBezTo>
                <a:lnTo>
                  <a:pt x="867026" y="4311817"/>
                </a:lnTo>
                <a:cubicBezTo>
                  <a:pt x="910682" y="4277686"/>
                  <a:pt x="1035134" y="4271504"/>
                  <a:pt x="1077328" y="4253916"/>
                </a:cubicBezTo>
                <a:cubicBezTo>
                  <a:pt x="1119522" y="4236328"/>
                  <a:pt x="1097172" y="4222960"/>
                  <a:pt x="1120191" y="4206291"/>
                </a:cubicBezTo>
                <a:cubicBezTo>
                  <a:pt x="1143210" y="4189622"/>
                  <a:pt x="1222710" y="4203199"/>
                  <a:pt x="1263066" y="4182478"/>
                </a:cubicBezTo>
                <a:cubicBezTo>
                  <a:pt x="1303422" y="4161757"/>
                  <a:pt x="1326607" y="4105777"/>
                  <a:pt x="1362326" y="4081965"/>
                </a:cubicBezTo>
                <a:cubicBezTo>
                  <a:pt x="1400677" y="4067844"/>
                  <a:pt x="1434265" y="4039437"/>
                  <a:pt x="1472616" y="4025316"/>
                </a:cubicBezTo>
                <a:lnTo>
                  <a:pt x="1559344" y="4013535"/>
                </a:lnTo>
                <a:lnTo>
                  <a:pt x="1708485" y="3826042"/>
                </a:lnTo>
                <a:cubicBezTo>
                  <a:pt x="1742574" y="3817854"/>
                  <a:pt x="1786189" y="3866816"/>
                  <a:pt x="1820278" y="3858628"/>
                </a:cubicBezTo>
                <a:lnTo>
                  <a:pt x="1910766" y="3735053"/>
                </a:lnTo>
                <a:cubicBezTo>
                  <a:pt x="1952041" y="3709570"/>
                  <a:pt x="1964741" y="3641224"/>
                  <a:pt x="2006016" y="3615741"/>
                </a:cubicBezTo>
                <a:cubicBezTo>
                  <a:pt x="2034591" y="3609391"/>
                  <a:pt x="2063166" y="3655428"/>
                  <a:pt x="2091741" y="3649078"/>
                </a:cubicBezTo>
                <a:cubicBezTo>
                  <a:pt x="2108368" y="3627856"/>
                  <a:pt x="2137277" y="3607135"/>
                  <a:pt x="2141621" y="3585411"/>
                </a:cubicBezTo>
                <a:cubicBezTo>
                  <a:pt x="2145965" y="3563687"/>
                  <a:pt x="2111040" y="3546225"/>
                  <a:pt x="2117808" y="3518736"/>
                </a:cubicBezTo>
                <a:cubicBezTo>
                  <a:pt x="2124576" y="3491247"/>
                  <a:pt x="2151230" y="3429418"/>
                  <a:pt x="2182228" y="3420478"/>
                </a:cubicBezTo>
                <a:lnTo>
                  <a:pt x="2286000" y="3489158"/>
                </a:lnTo>
                <a:cubicBezTo>
                  <a:pt x="2287922" y="3413877"/>
                  <a:pt x="2332706" y="3324309"/>
                  <a:pt x="2334628" y="3249028"/>
                </a:cubicBezTo>
                <a:lnTo>
                  <a:pt x="2381502" y="3088858"/>
                </a:lnTo>
                <a:cubicBezTo>
                  <a:pt x="2432552" y="3062873"/>
                  <a:pt x="2493128" y="3084513"/>
                  <a:pt x="2544178" y="3058528"/>
                </a:cubicBezTo>
                <a:cubicBezTo>
                  <a:pt x="2569703" y="3039979"/>
                  <a:pt x="2452354" y="3005222"/>
                  <a:pt x="2477503" y="2977566"/>
                </a:cubicBezTo>
                <a:cubicBezTo>
                  <a:pt x="2502652" y="2949910"/>
                  <a:pt x="2650624" y="2925136"/>
                  <a:pt x="2695074" y="2892592"/>
                </a:cubicBezTo>
                <a:cubicBezTo>
                  <a:pt x="2711450" y="2855829"/>
                  <a:pt x="2780215" y="2866691"/>
                  <a:pt x="2796591" y="2829928"/>
                </a:cubicBezTo>
                <a:lnTo>
                  <a:pt x="2829928" y="2517107"/>
                </a:lnTo>
                <a:cubicBezTo>
                  <a:pt x="2870409" y="2452813"/>
                  <a:pt x="3025358" y="2532564"/>
                  <a:pt x="3006141" y="2401303"/>
                </a:cubicBezTo>
                <a:cubicBezTo>
                  <a:pt x="3067886" y="2374817"/>
                  <a:pt x="3162049" y="2383047"/>
                  <a:pt x="3200400" y="2296277"/>
                </a:cubicBezTo>
                <a:cubicBezTo>
                  <a:pt x="3240422" y="2285248"/>
                  <a:pt x="3285206" y="2231357"/>
                  <a:pt x="3325228" y="2220328"/>
                </a:cubicBezTo>
                <a:lnTo>
                  <a:pt x="3441032" y="2237874"/>
                </a:lnTo>
                <a:cubicBezTo>
                  <a:pt x="3454818" y="2265363"/>
                  <a:pt x="3520992" y="2273802"/>
                  <a:pt x="3534778" y="2301291"/>
                </a:cubicBezTo>
                <a:lnTo>
                  <a:pt x="3585160" y="2517107"/>
                </a:lnTo>
                <a:lnTo>
                  <a:pt x="3801979" y="2565735"/>
                </a:lnTo>
                <a:lnTo>
                  <a:pt x="3946358" y="2550695"/>
                </a:lnTo>
                <a:lnTo>
                  <a:pt x="4018548" y="2598821"/>
                </a:lnTo>
                <a:lnTo>
                  <a:pt x="4138864" y="2574758"/>
                </a:lnTo>
                <a:lnTo>
                  <a:pt x="4307306" y="2671011"/>
                </a:lnTo>
                <a:lnTo>
                  <a:pt x="4427621" y="2622885"/>
                </a:lnTo>
                <a:cubicBezTo>
                  <a:pt x="4458619" y="2639512"/>
                  <a:pt x="4518193" y="2594226"/>
                  <a:pt x="4549191" y="2610853"/>
                </a:cubicBezTo>
                <a:lnTo>
                  <a:pt x="4668253" y="2743200"/>
                </a:lnTo>
                <a:lnTo>
                  <a:pt x="4788569" y="2815390"/>
                </a:lnTo>
                <a:lnTo>
                  <a:pt x="4957011" y="2719137"/>
                </a:lnTo>
                <a:lnTo>
                  <a:pt x="4981074" y="2382253"/>
                </a:lnTo>
                <a:lnTo>
                  <a:pt x="4981074" y="2382253"/>
                </a:lnTo>
                <a:cubicBezTo>
                  <a:pt x="4975769" y="2369553"/>
                  <a:pt x="4971215" y="2329865"/>
                  <a:pt x="4949241" y="2306053"/>
                </a:cubicBezTo>
                <a:cubicBezTo>
                  <a:pt x="4927267" y="2282241"/>
                  <a:pt x="4853615" y="2280361"/>
                  <a:pt x="4849228" y="2239378"/>
                </a:cubicBezTo>
                <a:lnTo>
                  <a:pt x="4884821" y="2093495"/>
                </a:lnTo>
                <a:lnTo>
                  <a:pt x="4820653" y="2010778"/>
                </a:lnTo>
                <a:lnTo>
                  <a:pt x="4697831" y="1900990"/>
                </a:lnTo>
                <a:lnTo>
                  <a:pt x="4764506" y="1804737"/>
                </a:lnTo>
                <a:cubicBezTo>
                  <a:pt x="4795922" y="1759117"/>
                  <a:pt x="4903537" y="1732548"/>
                  <a:pt x="4934953" y="1686928"/>
                </a:cubicBezTo>
                <a:lnTo>
                  <a:pt x="4957011" y="1564106"/>
                </a:lnTo>
                <a:cubicBezTo>
                  <a:pt x="4997283" y="1563772"/>
                  <a:pt x="5047081" y="1539625"/>
                  <a:pt x="5087353" y="1539291"/>
                </a:cubicBezTo>
                <a:lnTo>
                  <a:pt x="5221706" y="1588169"/>
                </a:lnTo>
                <a:cubicBezTo>
                  <a:pt x="5243597" y="1590926"/>
                  <a:pt x="5275012" y="1660359"/>
                  <a:pt x="5296903" y="1663116"/>
                </a:cubicBezTo>
                <a:lnTo>
                  <a:pt x="5481637" y="1641558"/>
                </a:lnTo>
                <a:lnTo>
                  <a:pt x="5799221" y="1684421"/>
                </a:lnTo>
                <a:cubicBezTo>
                  <a:pt x="5806407" y="1647157"/>
                  <a:pt x="5870742" y="1633705"/>
                  <a:pt x="5877928" y="1596441"/>
                </a:cubicBezTo>
                <a:lnTo>
                  <a:pt x="5871411" y="1443790"/>
                </a:lnTo>
                <a:lnTo>
                  <a:pt x="6087979" y="1395664"/>
                </a:lnTo>
                <a:lnTo>
                  <a:pt x="6173704" y="1092367"/>
                </a:lnTo>
                <a:cubicBezTo>
                  <a:pt x="6233611" y="1019258"/>
                  <a:pt x="6341144" y="1069975"/>
                  <a:pt x="6424864" y="1058779"/>
                </a:cubicBezTo>
                <a:lnTo>
                  <a:pt x="6803608" y="812382"/>
                </a:lnTo>
                <a:lnTo>
                  <a:pt x="6656973" y="606844"/>
                </a:lnTo>
                <a:lnTo>
                  <a:pt x="6766260" y="524377"/>
                </a:lnTo>
                <a:lnTo>
                  <a:pt x="6858000" y="360948"/>
                </a:lnTo>
                <a:cubicBezTo>
                  <a:pt x="6837697" y="313991"/>
                  <a:pt x="6784056" y="314660"/>
                  <a:pt x="6763753" y="267703"/>
                </a:cubicBezTo>
                <a:cubicBezTo>
                  <a:pt x="6763085" y="218574"/>
                  <a:pt x="6800516" y="159920"/>
                  <a:pt x="6799848" y="110791"/>
                </a:cubicBezTo>
                <a:lnTo>
                  <a:pt x="7194885" y="0"/>
                </a:lnTo>
                <a:cubicBezTo>
                  <a:pt x="7218948" y="40105"/>
                  <a:pt x="7216943" y="100263"/>
                  <a:pt x="7267074" y="120316"/>
                </a:cubicBezTo>
                <a:cubicBezTo>
                  <a:pt x="7317205" y="140369"/>
                  <a:pt x="7466180" y="87354"/>
                  <a:pt x="7495674" y="120316"/>
                </a:cubicBezTo>
                <a:cubicBezTo>
                  <a:pt x="7525168" y="153278"/>
                  <a:pt x="7461251" y="252162"/>
                  <a:pt x="7444039" y="318085"/>
                </a:cubicBezTo>
                <a:lnTo>
                  <a:pt x="7628021" y="433137"/>
                </a:lnTo>
                <a:cubicBezTo>
                  <a:pt x="7654257" y="460542"/>
                  <a:pt x="7742405" y="435561"/>
                  <a:pt x="7768641" y="462966"/>
                </a:cubicBezTo>
                <a:lnTo>
                  <a:pt x="7796464" y="649706"/>
                </a:lnTo>
                <a:cubicBezTo>
                  <a:pt x="7907004" y="731587"/>
                  <a:pt x="8027069" y="808707"/>
                  <a:pt x="8128084" y="895350"/>
                </a:cubicBezTo>
                <a:cubicBezTo>
                  <a:pt x="8124574" y="1064628"/>
                  <a:pt x="8035341" y="1186280"/>
                  <a:pt x="7988969" y="1288883"/>
                </a:cubicBezTo>
                <a:cubicBezTo>
                  <a:pt x="7972676" y="1267577"/>
                  <a:pt x="7913520" y="1212934"/>
                  <a:pt x="7897227" y="1191628"/>
                </a:cubicBezTo>
                <a:lnTo>
                  <a:pt x="7844590" y="1058779"/>
                </a:lnTo>
                <a:cubicBezTo>
                  <a:pt x="7806573" y="1091950"/>
                  <a:pt x="7720932" y="1096545"/>
                  <a:pt x="7682915" y="1129716"/>
                </a:cubicBezTo>
                <a:lnTo>
                  <a:pt x="7483642" y="1371600"/>
                </a:lnTo>
                <a:cubicBezTo>
                  <a:pt x="7419891" y="1376697"/>
                  <a:pt x="7403766" y="1438944"/>
                  <a:pt x="7340015" y="1444041"/>
                </a:cubicBezTo>
                <a:lnTo>
                  <a:pt x="7276599" y="1476627"/>
                </a:lnTo>
                <a:lnTo>
                  <a:pt x="7243011" y="1588169"/>
                </a:lnTo>
                <a:cubicBezTo>
                  <a:pt x="7211846" y="1602039"/>
                  <a:pt x="7218780" y="1673058"/>
                  <a:pt x="7187615" y="1686928"/>
                </a:cubicBezTo>
                <a:lnTo>
                  <a:pt x="6978316" y="1732548"/>
                </a:lnTo>
                <a:cubicBezTo>
                  <a:pt x="6930607" y="1801479"/>
                  <a:pt x="6940049" y="1927560"/>
                  <a:pt x="6892340" y="1996491"/>
                </a:cubicBezTo>
                <a:lnTo>
                  <a:pt x="6737685" y="2093495"/>
                </a:lnTo>
                <a:cubicBezTo>
                  <a:pt x="6736849" y="2138948"/>
                  <a:pt x="6797926" y="2179638"/>
                  <a:pt x="6797090" y="2225091"/>
                </a:cubicBezTo>
                <a:lnTo>
                  <a:pt x="6737685" y="2382253"/>
                </a:lnTo>
                <a:lnTo>
                  <a:pt x="6665495" y="2430379"/>
                </a:lnTo>
                <a:lnTo>
                  <a:pt x="6906127" y="2646948"/>
                </a:lnTo>
                <a:cubicBezTo>
                  <a:pt x="6906294" y="2698416"/>
                  <a:pt x="6995360" y="2749885"/>
                  <a:pt x="6995527" y="2801353"/>
                </a:cubicBezTo>
                <a:cubicBezTo>
                  <a:pt x="6965727" y="2862179"/>
                  <a:pt x="6909385" y="2923841"/>
                  <a:pt x="6906127" y="2983832"/>
                </a:cubicBezTo>
                <a:cubicBezTo>
                  <a:pt x="6902869" y="3043823"/>
                  <a:pt x="6975977" y="3121193"/>
                  <a:pt x="6975977" y="3161298"/>
                </a:cubicBezTo>
                <a:lnTo>
                  <a:pt x="6833937" y="3368842"/>
                </a:lnTo>
                <a:lnTo>
                  <a:pt x="6906127" y="3609808"/>
                </a:lnTo>
                <a:lnTo>
                  <a:pt x="6812882" y="3718427"/>
                </a:lnTo>
                <a:lnTo>
                  <a:pt x="6737685" y="3729790"/>
                </a:lnTo>
                <a:lnTo>
                  <a:pt x="6545179" y="3870492"/>
                </a:lnTo>
                <a:lnTo>
                  <a:pt x="6328611" y="3753853"/>
                </a:lnTo>
                <a:lnTo>
                  <a:pt x="6273132" y="3843756"/>
                </a:lnTo>
                <a:lnTo>
                  <a:pt x="6317582" y="3959058"/>
                </a:lnTo>
                <a:cubicBezTo>
                  <a:pt x="6313098" y="3993816"/>
                  <a:pt x="6220381" y="3965018"/>
                  <a:pt x="6195427" y="4014203"/>
                </a:cubicBezTo>
                <a:cubicBezTo>
                  <a:pt x="6170473" y="4063388"/>
                  <a:pt x="6190081" y="4201249"/>
                  <a:pt x="6167856" y="4254166"/>
                </a:cubicBezTo>
                <a:cubicBezTo>
                  <a:pt x="6132596" y="4280012"/>
                  <a:pt x="6135437" y="4369357"/>
                  <a:pt x="6100177" y="4395203"/>
                </a:cubicBezTo>
                <a:lnTo>
                  <a:pt x="5925887" y="4428958"/>
                </a:lnTo>
                <a:lnTo>
                  <a:pt x="5806908" y="4559635"/>
                </a:lnTo>
                <a:lnTo>
                  <a:pt x="5694279" y="4630487"/>
                </a:lnTo>
                <a:lnTo>
                  <a:pt x="5548564" y="4664577"/>
                </a:lnTo>
                <a:lnTo>
                  <a:pt x="5542214" y="4825332"/>
                </a:lnTo>
                <a:lnTo>
                  <a:pt x="5362408" y="5057274"/>
                </a:lnTo>
                <a:cubicBezTo>
                  <a:pt x="5273898" y="5080000"/>
                  <a:pt x="5198087" y="5172577"/>
                  <a:pt x="5109577" y="5195303"/>
                </a:cubicBezTo>
                <a:lnTo>
                  <a:pt x="5005137" y="5149516"/>
                </a:lnTo>
                <a:cubicBezTo>
                  <a:pt x="4982800" y="5149962"/>
                  <a:pt x="4966814" y="5220257"/>
                  <a:pt x="4944477" y="5220703"/>
                </a:cubicBezTo>
                <a:lnTo>
                  <a:pt x="4705016" y="5193966"/>
                </a:lnTo>
                <a:cubicBezTo>
                  <a:pt x="4676886" y="5219812"/>
                  <a:pt x="4693207" y="5277407"/>
                  <a:pt x="4665077" y="5303253"/>
                </a:cubicBezTo>
                <a:lnTo>
                  <a:pt x="4523874" y="5366085"/>
                </a:lnTo>
                <a:cubicBezTo>
                  <a:pt x="4452408" y="5381124"/>
                  <a:pt x="4349193" y="5440614"/>
                  <a:pt x="4277727" y="5455653"/>
                </a:cubicBezTo>
                <a:lnTo>
                  <a:pt x="4211053" y="5414211"/>
                </a:lnTo>
                <a:lnTo>
                  <a:pt x="4140200" y="5409198"/>
                </a:lnTo>
                <a:lnTo>
                  <a:pt x="4018548" y="5630779"/>
                </a:lnTo>
                <a:lnTo>
                  <a:pt x="4065337" y="5890461"/>
                </a:lnTo>
                <a:cubicBezTo>
                  <a:pt x="4068400" y="5936025"/>
                  <a:pt x="4160364" y="5968889"/>
                  <a:pt x="4163427" y="6014453"/>
                </a:cubicBezTo>
                <a:lnTo>
                  <a:pt x="4154237" y="6184232"/>
                </a:lnTo>
                <a:cubicBezTo>
                  <a:pt x="4152120" y="6229740"/>
                  <a:pt x="4202418" y="6263718"/>
                  <a:pt x="4201527" y="6312903"/>
                </a:cubicBezTo>
                <a:cubicBezTo>
                  <a:pt x="4200636" y="6362088"/>
                  <a:pt x="4166909" y="6468478"/>
                  <a:pt x="4148890" y="6479340"/>
                </a:cubicBezTo>
                <a:lnTo>
                  <a:pt x="4023561" y="6295524"/>
                </a:lnTo>
                <a:lnTo>
                  <a:pt x="3946358" y="6376737"/>
                </a:lnTo>
                <a:cubicBezTo>
                  <a:pt x="3974264" y="6423192"/>
                  <a:pt x="3983121" y="6507748"/>
                  <a:pt x="4011027" y="6554203"/>
                </a:cubicBezTo>
                <a:lnTo>
                  <a:pt x="4114800" y="6641432"/>
                </a:lnTo>
                <a:cubicBezTo>
                  <a:pt x="4160642" y="6656806"/>
                  <a:pt x="4187435" y="6703929"/>
                  <a:pt x="4233277" y="6719303"/>
                </a:cubicBezTo>
                <a:lnTo>
                  <a:pt x="4451685" y="6737685"/>
                </a:lnTo>
                <a:cubicBezTo>
                  <a:pt x="4480482" y="6778124"/>
                  <a:pt x="4541030" y="6780464"/>
                  <a:pt x="4569827" y="6820903"/>
                </a:cubicBezTo>
                <a:lnTo>
                  <a:pt x="4620127" y="6978316"/>
                </a:lnTo>
                <a:lnTo>
                  <a:pt x="4810292" y="7107321"/>
                </a:lnTo>
                <a:lnTo>
                  <a:pt x="5077327" y="7387390"/>
                </a:lnTo>
                <a:lnTo>
                  <a:pt x="5239753" y="7483308"/>
                </a:lnTo>
                <a:lnTo>
                  <a:pt x="5223042" y="7783764"/>
                </a:lnTo>
                <a:lnTo>
                  <a:pt x="5486400" y="7964906"/>
                </a:lnTo>
                <a:lnTo>
                  <a:pt x="5461000" y="8280066"/>
                </a:lnTo>
                <a:cubicBezTo>
                  <a:pt x="5486038" y="8375149"/>
                  <a:pt x="5543159" y="8511396"/>
                  <a:pt x="5579477" y="8567153"/>
                </a:cubicBezTo>
                <a:cubicBezTo>
                  <a:pt x="5615795" y="8622910"/>
                  <a:pt x="5622814" y="8546878"/>
                  <a:pt x="5678906" y="8614611"/>
                </a:cubicBezTo>
                <a:cubicBezTo>
                  <a:pt x="5757946" y="8734258"/>
                  <a:pt x="5786187" y="8853906"/>
                  <a:pt x="5865227" y="8973553"/>
                </a:cubicBezTo>
                <a:lnTo>
                  <a:pt x="5963987" y="9052761"/>
                </a:lnTo>
                <a:cubicBezTo>
                  <a:pt x="5981867" y="9077158"/>
                  <a:pt x="6063247" y="9101556"/>
                  <a:pt x="6081127" y="9125953"/>
                </a:cubicBezTo>
                <a:lnTo>
                  <a:pt x="6160169" y="9336506"/>
                </a:lnTo>
                <a:cubicBezTo>
                  <a:pt x="6171922" y="9359455"/>
                  <a:pt x="6240824" y="9357004"/>
                  <a:pt x="6252577" y="9379953"/>
                </a:cubicBezTo>
                <a:lnTo>
                  <a:pt x="6280485" y="9601200"/>
                </a:lnTo>
                <a:lnTo>
                  <a:pt x="6438900" y="9755606"/>
                </a:lnTo>
                <a:lnTo>
                  <a:pt x="6569242" y="10058400"/>
                </a:lnTo>
                <a:lnTo>
                  <a:pt x="6713621" y="10106527"/>
                </a:lnTo>
                <a:lnTo>
                  <a:pt x="6665829" y="10304379"/>
                </a:lnTo>
                <a:lnTo>
                  <a:pt x="6569242" y="10443411"/>
                </a:lnTo>
                <a:lnTo>
                  <a:pt x="6694906" y="10733506"/>
                </a:lnTo>
                <a:lnTo>
                  <a:pt x="6761748" y="10924674"/>
                </a:lnTo>
                <a:lnTo>
                  <a:pt x="6641432" y="11093116"/>
                </a:lnTo>
                <a:lnTo>
                  <a:pt x="6713621" y="11261558"/>
                </a:lnTo>
                <a:lnTo>
                  <a:pt x="6782135" y="11526253"/>
                </a:lnTo>
                <a:lnTo>
                  <a:pt x="6617369" y="11839074"/>
                </a:lnTo>
                <a:lnTo>
                  <a:pt x="6617369" y="12031579"/>
                </a:lnTo>
                <a:lnTo>
                  <a:pt x="6641432" y="12127832"/>
                </a:lnTo>
                <a:cubicBezTo>
                  <a:pt x="6670564" y="12109339"/>
                  <a:pt x="6680645" y="11963846"/>
                  <a:pt x="6709777" y="11945353"/>
                </a:cubicBezTo>
                <a:lnTo>
                  <a:pt x="6799848" y="12006179"/>
                </a:lnTo>
                <a:lnTo>
                  <a:pt x="6761748" y="12296274"/>
                </a:lnTo>
                <a:lnTo>
                  <a:pt x="6689558" y="12512842"/>
                </a:lnTo>
                <a:cubicBezTo>
                  <a:pt x="6689892" y="12575674"/>
                  <a:pt x="6690227" y="12638505"/>
                  <a:pt x="6690561" y="12701337"/>
                </a:cubicBezTo>
                <a:lnTo>
                  <a:pt x="6747042" y="12835690"/>
                </a:lnTo>
                <a:cubicBezTo>
                  <a:pt x="6726154" y="12858528"/>
                  <a:pt x="6686215" y="12868665"/>
                  <a:pt x="6665327" y="12891503"/>
                </a:cubicBezTo>
                <a:lnTo>
                  <a:pt x="6494379" y="13090358"/>
                </a:lnTo>
                <a:lnTo>
                  <a:pt x="6525127" y="13367753"/>
                </a:lnTo>
                <a:cubicBezTo>
                  <a:pt x="6478727" y="13405853"/>
                  <a:pt x="6445027" y="13494753"/>
                  <a:pt x="6398627" y="13532853"/>
                </a:cubicBezTo>
                <a:lnTo>
                  <a:pt x="6256421" y="13571621"/>
                </a:lnTo>
                <a:cubicBezTo>
                  <a:pt x="6223390" y="13588332"/>
                  <a:pt x="6253858" y="13655842"/>
                  <a:pt x="6220827" y="13672553"/>
                </a:cubicBezTo>
                <a:lnTo>
                  <a:pt x="6087979" y="13667874"/>
                </a:lnTo>
                <a:lnTo>
                  <a:pt x="5943600" y="13716000"/>
                </a:lnTo>
                <a:lnTo>
                  <a:pt x="5722019" y="13591674"/>
                </a:lnTo>
                <a:lnTo>
                  <a:pt x="5582653" y="13691937"/>
                </a:lnTo>
                <a:lnTo>
                  <a:pt x="5631782" y="13842666"/>
                </a:lnTo>
                <a:cubicBezTo>
                  <a:pt x="5636544" y="13886002"/>
                  <a:pt x="5689265" y="13910567"/>
                  <a:pt x="5681077" y="13945603"/>
                </a:cubicBezTo>
                <a:cubicBezTo>
                  <a:pt x="5672889" y="13980640"/>
                  <a:pt x="5606995" y="14028543"/>
                  <a:pt x="5582653" y="14052885"/>
                </a:cubicBezTo>
                <a:cubicBezTo>
                  <a:pt x="5566778" y="14065808"/>
                  <a:pt x="5589002" y="14167630"/>
                  <a:pt x="5573127" y="14180553"/>
                </a:cubicBezTo>
                <a:lnTo>
                  <a:pt x="5462337" y="14149137"/>
                </a:lnTo>
                <a:cubicBezTo>
                  <a:pt x="5440000" y="14117276"/>
                  <a:pt x="5493864" y="14060014"/>
                  <a:pt x="5471527" y="14028153"/>
                </a:cubicBezTo>
                <a:lnTo>
                  <a:pt x="5354721" y="14049208"/>
                </a:lnTo>
                <a:cubicBezTo>
                  <a:pt x="5338623" y="14052773"/>
                  <a:pt x="5322525" y="14100788"/>
                  <a:pt x="5306427" y="14104353"/>
                </a:cubicBezTo>
                <a:lnTo>
                  <a:pt x="5239419" y="14080958"/>
                </a:lnTo>
                <a:lnTo>
                  <a:pt x="5245769" y="13956632"/>
                </a:lnTo>
                <a:lnTo>
                  <a:pt x="5031540" y="14007432"/>
                </a:lnTo>
                <a:lnTo>
                  <a:pt x="4936624" y="13917529"/>
                </a:lnTo>
                <a:cubicBezTo>
                  <a:pt x="4871230" y="13914521"/>
                  <a:pt x="4817255" y="13940089"/>
                  <a:pt x="4740442" y="13946606"/>
                </a:cubicBezTo>
                <a:cubicBezTo>
                  <a:pt x="4663629" y="13953123"/>
                  <a:pt x="4563979" y="13940590"/>
                  <a:pt x="4475748" y="13956632"/>
                </a:cubicBezTo>
                <a:lnTo>
                  <a:pt x="4379495" y="14028821"/>
                </a:lnTo>
                <a:lnTo>
                  <a:pt x="4403558" y="14197264"/>
                </a:lnTo>
                <a:cubicBezTo>
                  <a:pt x="4429348" y="14187460"/>
                  <a:pt x="4455137" y="14139557"/>
                  <a:pt x="4480927" y="14129753"/>
                </a:cubicBezTo>
                <a:lnTo>
                  <a:pt x="4572000" y="14149137"/>
                </a:lnTo>
                <a:cubicBezTo>
                  <a:pt x="4562809" y="14195592"/>
                  <a:pt x="4642518" y="14242048"/>
                  <a:pt x="4633327" y="14288503"/>
                </a:cubicBezTo>
                <a:cubicBezTo>
                  <a:pt x="4614277" y="14345653"/>
                  <a:pt x="4493627" y="14180553"/>
                  <a:pt x="4544427" y="14332953"/>
                </a:cubicBezTo>
                <a:cubicBezTo>
                  <a:pt x="4512677" y="14348828"/>
                  <a:pt x="4466305" y="14366263"/>
                  <a:pt x="4442827" y="14383753"/>
                </a:cubicBezTo>
                <a:cubicBezTo>
                  <a:pt x="4419349" y="14401243"/>
                  <a:pt x="4420686" y="14422521"/>
                  <a:pt x="4403558" y="14437895"/>
                </a:cubicBezTo>
                <a:cubicBezTo>
                  <a:pt x="4386430" y="14453269"/>
                  <a:pt x="4356797" y="14488194"/>
                  <a:pt x="4340058" y="14475995"/>
                </a:cubicBezTo>
                <a:cubicBezTo>
                  <a:pt x="4323320" y="14463796"/>
                  <a:pt x="4309087" y="14401800"/>
                  <a:pt x="4303127" y="14364703"/>
                </a:cubicBezTo>
                <a:lnTo>
                  <a:pt x="4276892" y="14296190"/>
                </a:lnTo>
                <a:lnTo>
                  <a:pt x="4235116" y="14341642"/>
                </a:lnTo>
                <a:cubicBezTo>
                  <a:pt x="4211053" y="14357684"/>
                  <a:pt x="4157980" y="14224765"/>
                  <a:pt x="4141715" y="14228553"/>
                </a:cubicBezTo>
                <a:cubicBezTo>
                  <a:pt x="4125450" y="14232341"/>
                  <a:pt x="4174860" y="14331441"/>
                  <a:pt x="4137527" y="14364369"/>
                </a:cubicBezTo>
                <a:cubicBezTo>
                  <a:pt x="4100194" y="14397297"/>
                  <a:pt x="3936686" y="14440884"/>
                  <a:pt x="3917719" y="14426123"/>
                </a:cubicBezTo>
                <a:cubicBezTo>
                  <a:pt x="3898752" y="14411362"/>
                  <a:pt x="3996063" y="14341335"/>
                  <a:pt x="3968574" y="14339441"/>
                </a:cubicBezTo>
                <a:lnTo>
                  <a:pt x="3915945" y="14226202"/>
                </a:lnTo>
                <a:lnTo>
                  <a:pt x="3806222" y="14361396"/>
                </a:lnTo>
                <a:lnTo>
                  <a:pt x="3647641" y="14427897"/>
                </a:lnTo>
                <a:cubicBezTo>
                  <a:pt x="3647448" y="14497790"/>
                  <a:pt x="3626043" y="14546471"/>
                  <a:pt x="3625850" y="14616364"/>
                </a:cubicBezTo>
                <a:lnTo>
                  <a:pt x="3513221" y="14726653"/>
                </a:lnTo>
                <a:lnTo>
                  <a:pt x="3583071" y="14832932"/>
                </a:lnTo>
                <a:lnTo>
                  <a:pt x="3633537" y="14967285"/>
                </a:lnTo>
                <a:lnTo>
                  <a:pt x="3609474" y="15087600"/>
                </a:lnTo>
                <a:lnTo>
                  <a:pt x="3479132" y="14975974"/>
                </a:lnTo>
                <a:cubicBezTo>
                  <a:pt x="3410285" y="14890862"/>
                  <a:pt x="3373187" y="14920049"/>
                  <a:pt x="3304340" y="14949237"/>
                </a:cubicBezTo>
                <a:lnTo>
                  <a:pt x="3261227" y="14787145"/>
                </a:lnTo>
                <a:lnTo>
                  <a:pt x="3128211" y="14919158"/>
                </a:lnTo>
                <a:cubicBezTo>
                  <a:pt x="3092283" y="14954473"/>
                  <a:pt x="3126205" y="15040588"/>
                  <a:pt x="3090277" y="15075903"/>
                </a:cubicBezTo>
                <a:lnTo>
                  <a:pt x="2959769" y="15135727"/>
                </a:lnTo>
                <a:lnTo>
                  <a:pt x="2891256" y="14945895"/>
                </a:lnTo>
                <a:cubicBezTo>
                  <a:pt x="2879141" y="14903116"/>
                  <a:pt x="2830540" y="14901222"/>
                  <a:pt x="2829927" y="14872703"/>
                </a:cubicBezTo>
                <a:cubicBezTo>
                  <a:pt x="2829314" y="14844184"/>
                  <a:pt x="2882287" y="14806529"/>
                  <a:pt x="2887579" y="14774779"/>
                </a:cubicBezTo>
                <a:cubicBezTo>
                  <a:pt x="2878945" y="14743920"/>
                  <a:pt x="2787761" y="14725762"/>
                  <a:pt x="2779127" y="14694903"/>
                </a:cubicBezTo>
                <a:lnTo>
                  <a:pt x="2839453" y="14582274"/>
                </a:lnTo>
                <a:cubicBezTo>
                  <a:pt x="2871537" y="14558211"/>
                  <a:pt x="2917547" y="14514708"/>
                  <a:pt x="2935706" y="14510085"/>
                </a:cubicBezTo>
                <a:cubicBezTo>
                  <a:pt x="2953865" y="14505462"/>
                  <a:pt x="2961802" y="14577707"/>
                  <a:pt x="2948406" y="14554535"/>
                </a:cubicBezTo>
                <a:cubicBezTo>
                  <a:pt x="2935010" y="14531363"/>
                  <a:pt x="2845440" y="14396342"/>
                  <a:pt x="2855327" y="14371053"/>
                </a:cubicBezTo>
                <a:cubicBezTo>
                  <a:pt x="2865214" y="14345764"/>
                  <a:pt x="2976618" y="14440123"/>
                  <a:pt x="3014077" y="14447253"/>
                </a:cubicBezTo>
                <a:cubicBezTo>
                  <a:pt x="3051536" y="14454383"/>
                  <a:pt x="3005194" y="14373225"/>
                  <a:pt x="3029285" y="14363032"/>
                </a:cubicBezTo>
                <a:cubicBezTo>
                  <a:pt x="3070281" y="14355902"/>
                  <a:pt x="3119466" y="14357238"/>
                  <a:pt x="3152274" y="14341642"/>
                </a:cubicBezTo>
                <a:cubicBezTo>
                  <a:pt x="3185082" y="14326046"/>
                  <a:pt x="3250198" y="14293516"/>
                  <a:pt x="3226135" y="14269453"/>
                </a:cubicBezTo>
                <a:lnTo>
                  <a:pt x="3152274" y="14197264"/>
                </a:lnTo>
                <a:lnTo>
                  <a:pt x="3152274" y="14052885"/>
                </a:lnTo>
                <a:lnTo>
                  <a:pt x="3086435" y="14037845"/>
                </a:lnTo>
                <a:lnTo>
                  <a:pt x="3056021" y="14153148"/>
                </a:lnTo>
                <a:lnTo>
                  <a:pt x="2935706" y="14076948"/>
                </a:lnTo>
                <a:lnTo>
                  <a:pt x="2863516" y="14093324"/>
                </a:lnTo>
                <a:cubicBezTo>
                  <a:pt x="2831153" y="14113934"/>
                  <a:pt x="2836890" y="14198043"/>
                  <a:pt x="2804527" y="14218653"/>
                </a:cubicBezTo>
                <a:lnTo>
                  <a:pt x="2719137" y="14197264"/>
                </a:lnTo>
                <a:lnTo>
                  <a:pt x="2653298" y="14248064"/>
                </a:lnTo>
                <a:lnTo>
                  <a:pt x="2560721" y="14150474"/>
                </a:lnTo>
                <a:lnTo>
                  <a:pt x="2436729" y="13804566"/>
                </a:lnTo>
                <a:cubicBezTo>
                  <a:pt x="2436088" y="13752429"/>
                  <a:pt x="2501732" y="13804622"/>
                  <a:pt x="2550527" y="13805903"/>
                </a:cubicBezTo>
                <a:cubicBezTo>
                  <a:pt x="2599322" y="13889734"/>
                  <a:pt x="2738549" y="13872634"/>
                  <a:pt x="2729498" y="13812253"/>
                </a:cubicBezTo>
                <a:cubicBezTo>
                  <a:pt x="2716408" y="13786853"/>
                  <a:pt x="2646167" y="13780503"/>
                  <a:pt x="2633077" y="13755103"/>
                </a:cubicBezTo>
                <a:lnTo>
                  <a:pt x="2553369" y="13475369"/>
                </a:lnTo>
                <a:cubicBezTo>
                  <a:pt x="2552478" y="13379116"/>
                  <a:pt x="2659536" y="13320964"/>
                  <a:pt x="2658645" y="13224711"/>
                </a:cubicBezTo>
                <a:lnTo>
                  <a:pt x="2719137" y="13042232"/>
                </a:lnTo>
                <a:lnTo>
                  <a:pt x="2791327" y="12945979"/>
                </a:lnTo>
                <a:cubicBezTo>
                  <a:pt x="2827477" y="12970154"/>
                  <a:pt x="2933477" y="12905428"/>
                  <a:pt x="2969627" y="12929603"/>
                </a:cubicBezTo>
                <a:lnTo>
                  <a:pt x="3031958" y="13090358"/>
                </a:lnTo>
                <a:cubicBezTo>
                  <a:pt x="3034464" y="13038890"/>
                  <a:pt x="3100471" y="13025521"/>
                  <a:pt x="3102977" y="12974053"/>
                </a:cubicBezTo>
                <a:lnTo>
                  <a:pt x="3043321" y="12836024"/>
                </a:lnTo>
                <a:lnTo>
                  <a:pt x="2849479" y="12815637"/>
                </a:lnTo>
                <a:lnTo>
                  <a:pt x="2815390" y="12777537"/>
                </a:lnTo>
                <a:cubicBezTo>
                  <a:pt x="2883736" y="12701226"/>
                  <a:pt x="2818731" y="12663014"/>
                  <a:pt x="2887077" y="12586703"/>
                </a:cubicBezTo>
                <a:cubicBezTo>
                  <a:pt x="2959044" y="12533786"/>
                  <a:pt x="3081810" y="12569770"/>
                  <a:pt x="3153777" y="12516853"/>
                </a:cubicBezTo>
                <a:cubicBezTo>
                  <a:pt x="3218447" y="12467390"/>
                  <a:pt x="3232317" y="12360777"/>
                  <a:pt x="3239837" y="12311314"/>
                </a:cubicBezTo>
                <a:cubicBezTo>
                  <a:pt x="3215774" y="12295272"/>
                  <a:pt x="3137346" y="12318833"/>
                  <a:pt x="3104148" y="12320337"/>
                </a:cubicBezTo>
                <a:cubicBezTo>
                  <a:pt x="3070950" y="12321841"/>
                  <a:pt x="3065185" y="12334151"/>
                  <a:pt x="3040648" y="12320337"/>
                </a:cubicBezTo>
                <a:cubicBezTo>
                  <a:pt x="3016111" y="12306523"/>
                  <a:pt x="2967901" y="12275664"/>
                  <a:pt x="2956927" y="12237453"/>
                </a:cubicBezTo>
                <a:lnTo>
                  <a:pt x="3007895" y="12079706"/>
                </a:lnTo>
                <a:lnTo>
                  <a:pt x="2810042" y="11954377"/>
                </a:lnTo>
                <a:lnTo>
                  <a:pt x="2863516" y="11694695"/>
                </a:lnTo>
                <a:cubicBezTo>
                  <a:pt x="2865020" y="11661831"/>
                  <a:pt x="2815723" y="11540067"/>
                  <a:pt x="2817227" y="11507203"/>
                </a:cubicBezTo>
                <a:lnTo>
                  <a:pt x="2911642" y="11454064"/>
                </a:lnTo>
                <a:cubicBezTo>
                  <a:pt x="2939437" y="11452727"/>
                  <a:pt x="2960882" y="11495840"/>
                  <a:pt x="2988677" y="11494503"/>
                </a:cubicBezTo>
                <a:cubicBezTo>
                  <a:pt x="3011125" y="11481023"/>
                  <a:pt x="3034604" y="11472836"/>
                  <a:pt x="3011571" y="11454064"/>
                </a:cubicBezTo>
                <a:cubicBezTo>
                  <a:pt x="2988538" y="11435292"/>
                  <a:pt x="2874545" y="11405937"/>
                  <a:pt x="2850482" y="11381874"/>
                </a:cubicBezTo>
                <a:lnTo>
                  <a:pt x="2993858" y="11266571"/>
                </a:lnTo>
                <a:lnTo>
                  <a:pt x="3007895" y="11189369"/>
                </a:lnTo>
                <a:lnTo>
                  <a:pt x="2874879" y="11179342"/>
                </a:lnTo>
                <a:cubicBezTo>
                  <a:pt x="2879112" y="11110495"/>
                  <a:pt x="2917212" y="11066045"/>
                  <a:pt x="2919329" y="11023600"/>
                </a:cubicBezTo>
                <a:cubicBezTo>
                  <a:pt x="2921446" y="10981155"/>
                  <a:pt x="2887579" y="10940716"/>
                  <a:pt x="2887579" y="10924674"/>
                </a:cubicBezTo>
                <a:lnTo>
                  <a:pt x="2760914" y="11065377"/>
                </a:lnTo>
                <a:lnTo>
                  <a:pt x="2667000" y="10969124"/>
                </a:lnTo>
                <a:lnTo>
                  <a:pt x="2607845" y="11071727"/>
                </a:lnTo>
                <a:lnTo>
                  <a:pt x="2526632" y="11117179"/>
                </a:lnTo>
                <a:cubicBezTo>
                  <a:pt x="2490147" y="11090554"/>
                  <a:pt x="2447312" y="11127428"/>
                  <a:pt x="2410827" y="11100803"/>
                </a:cubicBezTo>
                <a:cubicBezTo>
                  <a:pt x="2436060" y="11015357"/>
                  <a:pt x="2359694" y="11031510"/>
                  <a:pt x="2334127" y="10996864"/>
                </a:cubicBezTo>
                <a:lnTo>
                  <a:pt x="2358190" y="10732169"/>
                </a:lnTo>
                <a:lnTo>
                  <a:pt x="2372227" y="10689390"/>
                </a:lnTo>
                <a:lnTo>
                  <a:pt x="2533316" y="10574087"/>
                </a:lnTo>
                <a:lnTo>
                  <a:pt x="2598821" y="10684042"/>
                </a:lnTo>
                <a:cubicBezTo>
                  <a:pt x="2629290" y="10681146"/>
                  <a:pt x="2653408" y="10748099"/>
                  <a:pt x="2683877" y="10745203"/>
                </a:cubicBezTo>
                <a:lnTo>
                  <a:pt x="2767264" y="10684042"/>
                </a:lnTo>
                <a:lnTo>
                  <a:pt x="2646948" y="10515600"/>
                </a:lnTo>
                <a:lnTo>
                  <a:pt x="2815390" y="10395285"/>
                </a:lnTo>
                <a:cubicBezTo>
                  <a:pt x="2850120" y="10386986"/>
                  <a:pt x="2885713" y="10421242"/>
                  <a:pt x="2899777" y="10453103"/>
                </a:cubicBezTo>
                <a:cubicBezTo>
                  <a:pt x="2913842" y="10484964"/>
                  <a:pt x="2883902" y="10583278"/>
                  <a:pt x="2899777" y="10586453"/>
                </a:cubicBezTo>
                <a:cubicBezTo>
                  <a:pt x="2931527" y="10548353"/>
                  <a:pt x="2950577" y="10497553"/>
                  <a:pt x="2982327" y="10459453"/>
                </a:cubicBezTo>
                <a:lnTo>
                  <a:pt x="3080085" y="10419348"/>
                </a:lnTo>
                <a:lnTo>
                  <a:pt x="3248527" y="10539664"/>
                </a:lnTo>
                <a:lnTo>
                  <a:pt x="3320716" y="10659979"/>
                </a:lnTo>
                <a:lnTo>
                  <a:pt x="3465095" y="10659979"/>
                </a:lnTo>
                <a:lnTo>
                  <a:pt x="3441032" y="10491537"/>
                </a:lnTo>
                <a:cubicBezTo>
                  <a:pt x="3436297" y="10455442"/>
                  <a:pt x="3361712" y="10444748"/>
                  <a:pt x="3356977" y="10408653"/>
                </a:cubicBezTo>
                <a:lnTo>
                  <a:pt x="3348456" y="10282656"/>
                </a:lnTo>
                <a:cubicBezTo>
                  <a:pt x="3302613" y="10271738"/>
                  <a:pt x="3244070" y="10330671"/>
                  <a:pt x="3198227" y="10319753"/>
                </a:cubicBezTo>
                <a:lnTo>
                  <a:pt x="3152274" y="10250906"/>
                </a:lnTo>
                <a:lnTo>
                  <a:pt x="3176337" y="10178716"/>
                </a:lnTo>
                <a:lnTo>
                  <a:pt x="3104148" y="10154653"/>
                </a:lnTo>
                <a:cubicBezTo>
                  <a:pt x="3093174" y="10127136"/>
                  <a:pt x="2986951" y="10194870"/>
                  <a:pt x="2975977" y="10167353"/>
                </a:cubicBezTo>
                <a:lnTo>
                  <a:pt x="3007895" y="9962148"/>
                </a:lnTo>
                <a:lnTo>
                  <a:pt x="3176337" y="9889958"/>
                </a:lnTo>
                <a:lnTo>
                  <a:pt x="2959769" y="9504948"/>
                </a:lnTo>
                <a:lnTo>
                  <a:pt x="2791327" y="9456821"/>
                </a:lnTo>
                <a:lnTo>
                  <a:pt x="2574758" y="9336506"/>
                </a:lnTo>
                <a:cubicBezTo>
                  <a:pt x="2564564" y="9274788"/>
                  <a:pt x="2681371" y="9251171"/>
                  <a:pt x="2671177" y="9189453"/>
                </a:cubicBezTo>
                <a:lnTo>
                  <a:pt x="2684045" y="9109911"/>
                </a:lnTo>
                <a:lnTo>
                  <a:pt x="2580774" y="9069471"/>
                </a:lnTo>
                <a:lnTo>
                  <a:pt x="2546685" y="9051758"/>
                </a:lnTo>
                <a:lnTo>
                  <a:pt x="2436729" y="9056771"/>
                </a:lnTo>
                <a:cubicBezTo>
                  <a:pt x="2405619" y="9074428"/>
                  <a:pt x="2401859" y="9240754"/>
                  <a:pt x="2372727" y="9259303"/>
                </a:cubicBezTo>
                <a:cubicBezTo>
                  <a:pt x="2343595" y="9277852"/>
                  <a:pt x="2282296" y="9194411"/>
                  <a:pt x="2261937" y="9168064"/>
                </a:cubicBezTo>
                <a:lnTo>
                  <a:pt x="2237874" y="8999621"/>
                </a:lnTo>
                <a:lnTo>
                  <a:pt x="2079458" y="9020008"/>
                </a:lnTo>
                <a:lnTo>
                  <a:pt x="2026319" y="8827503"/>
                </a:lnTo>
                <a:lnTo>
                  <a:pt x="1833814" y="8822490"/>
                </a:lnTo>
                <a:cubicBezTo>
                  <a:pt x="1782735" y="8849561"/>
                  <a:pt x="1757056" y="8914732"/>
                  <a:pt x="1705977" y="8941803"/>
                </a:cubicBezTo>
                <a:lnTo>
                  <a:pt x="1693445" y="9048082"/>
                </a:lnTo>
                <a:lnTo>
                  <a:pt x="1575469" y="9099885"/>
                </a:lnTo>
                <a:lnTo>
                  <a:pt x="1477879" y="8936456"/>
                </a:lnTo>
                <a:cubicBezTo>
                  <a:pt x="1434432" y="8917406"/>
                  <a:pt x="1390427" y="8902088"/>
                  <a:pt x="1347537" y="8879306"/>
                </a:cubicBezTo>
                <a:cubicBezTo>
                  <a:pt x="1304647" y="8856524"/>
                  <a:pt x="1220537" y="8855911"/>
                  <a:pt x="1220537" y="8799764"/>
                </a:cubicBezTo>
                <a:lnTo>
                  <a:pt x="1106906" y="8783053"/>
                </a:lnTo>
                <a:lnTo>
                  <a:pt x="890337" y="8686800"/>
                </a:lnTo>
                <a:lnTo>
                  <a:pt x="649706" y="8662737"/>
                </a:lnTo>
                <a:cubicBezTo>
                  <a:pt x="599630" y="8643576"/>
                  <a:pt x="543203" y="8687914"/>
                  <a:pt x="493127" y="8668753"/>
                </a:cubicBezTo>
                <a:lnTo>
                  <a:pt x="385011" y="8566485"/>
                </a:lnTo>
                <a:cubicBezTo>
                  <a:pt x="418933" y="8526491"/>
                  <a:pt x="421105" y="8461097"/>
                  <a:pt x="455027" y="8421103"/>
                </a:cubicBezTo>
                <a:lnTo>
                  <a:pt x="577516" y="8373979"/>
                </a:lnTo>
                <a:lnTo>
                  <a:pt x="794085" y="8301790"/>
                </a:lnTo>
                <a:lnTo>
                  <a:pt x="745958" y="8133348"/>
                </a:lnTo>
                <a:lnTo>
                  <a:pt x="818148" y="7820527"/>
                </a:lnTo>
                <a:lnTo>
                  <a:pt x="697832" y="7820527"/>
                </a:lnTo>
                <a:lnTo>
                  <a:pt x="625642" y="7916779"/>
                </a:lnTo>
                <a:lnTo>
                  <a:pt x="457200" y="7820527"/>
                </a:lnTo>
                <a:lnTo>
                  <a:pt x="529390" y="7700211"/>
                </a:lnTo>
                <a:cubicBezTo>
                  <a:pt x="595619" y="7692858"/>
                  <a:pt x="649148" y="7755356"/>
                  <a:pt x="715377" y="7748003"/>
                </a:cubicBezTo>
                <a:lnTo>
                  <a:pt x="938464" y="7676148"/>
                </a:lnTo>
                <a:lnTo>
                  <a:pt x="1058779" y="7459579"/>
                </a:lnTo>
                <a:lnTo>
                  <a:pt x="1203158" y="7603958"/>
                </a:lnTo>
                <a:lnTo>
                  <a:pt x="1299411" y="7555832"/>
                </a:lnTo>
                <a:lnTo>
                  <a:pt x="1443790" y="7507706"/>
                </a:lnTo>
                <a:lnTo>
                  <a:pt x="1684421" y="7603958"/>
                </a:lnTo>
                <a:lnTo>
                  <a:pt x="1684421" y="7603958"/>
                </a:lnTo>
                <a:cubicBezTo>
                  <a:pt x="1685897" y="7580341"/>
                  <a:pt x="1726308" y="7509488"/>
                  <a:pt x="1693277" y="7462253"/>
                </a:cubicBezTo>
                <a:lnTo>
                  <a:pt x="1540042" y="7363327"/>
                </a:lnTo>
                <a:lnTo>
                  <a:pt x="1299411" y="7315200"/>
                </a:lnTo>
                <a:lnTo>
                  <a:pt x="1130969" y="7339264"/>
                </a:lnTo>
                <a:lnTo>
                  <a:pt x="1034716" y="7315200"/>
                </a:lnTo>
                <a:cubicBezTo>
                  <a:pt x="1061620" y="7254151"/>
                  <a:pt x="955173" y="7174052"/>
                  <a:pt x="982077" y="7113003"/>
                </a:cubicBezTo>
                <a:lnTo>
                  <a:pt x="1155032" y="7050506"/>
                </a:lnTo>
                <a:lnTo>
                  <a:pt x="1155032" y="6930190"/>
                </a:lnTo>
                <a:lnTo>
                  <a:pt x="1155032" y="6761748"/>
                </a:lnTo>
                <a:lnTo>
                  <a:pt x="1203158" y="6617369"/>
                </a:lnTo>
                <a:lnTo>
                  <a:pt x="1409700" y="6517440"/>
                </a:lnTo>
                <a:lnTo>
                  <a:pt x="1443790" y="6328611"/>
                </a:lnTo>
                <a:lnTo>
                  <a:pt x="1419727" y="6208295"/>
                </a:lnTo>
                <a:lnTo>
                  <a:pt x="1275348" y="6304548"/>
                </a:lnTo>
                <a:cubicBezTo>
                  <a:pt x="1251090" y="6312458"/>
                  <a:pt x="1184414" y="6303044"/>
                  <a:pt x="1178927" y="6281153"/>
                </a:cubicBezTo>
                <a:cubicBezTo>
                  <a:pt x="1173440" y="6259262"/>
                  <a:pt x="1234211" y="6213197"/>
                  <a:pt x="1242427" y="6173203"/>
                </a:cubicBezTo>
                <a:lnTo>
                  <a:pt x="1323474" y="6015790"/>
                </a:lnTo>
                <a:lnTo>
                  <a:pt x="1597192" y="5941261"/>
                </a:lnTo>
                <a:lnTo>
                  <a:pt x="1527342" y="5833645"/>
                </a:lnTo>
                <a:lnTo>
                  <a:pt x="1395664" y="5824621"/>
                </a:lnTo>
                <a:lnTo>
                  <a:pt x="1179095" y="5799221"/>
                </a:lnTo>
                <a:cubicBezTo>
                  <a:pt x="1153639" y="5798998"/>
                  <a:pt x="1178983" y="5919426"/>
                  <a:pt x="1153527" y="5919203"/>
                </a:cubicBezTo>
                <a:lnTo>
                  <a:pt x="877637" y="5838658"/>
                </a:lnTo>
                <a:lnTo>
                  <a:pt x="697832" y="5606716"/>
                </a:lnTo>
                <a:lnTo>
                  <a:pt x="577516" y="5582653"/>
                </a:lnTo>
                <a:cubicBezTo>
                  <a:pt x="604420" y="5618636"/>
                  <a:pt x="586873" y="5660970"/>
                  <a:pt x="613777" y="5696953"/>
                </a:cubicBezTo>
                <a:lnTo>
                  <a:pt x="697832" y="5775158"/>
                </a:lnTo>
                <a:cubicBezTo>
                  <a:pt x="652880" y="5780840"/>
                  <a:pt x="601579" y="5856371"/>
                  <a:pt x="556627" y="5862053"/>
                </a:cubicBezTo>
                <a:lnTo>
                  <a:pt x="351924" y="5869071"/>
                </a:lnTo>
                <a:lnTo>
                  <a:pt x="314492" y="5702969"/>
                </a:lnTo>
                <a:cubicBezTo>
                  <a:pt x="314826" y="5627326"/>
                  <a:pt x="315161" y="5551683"/>
                  <a:pt x="315495" y="5476040"/>
                </a:cubicBezTo>
                <a:lnTo>
                  <a:pt x="144379" y="5459664"/>
                </a:lnTo>
                <a:lnTo>
                  <a:pt x="0" y="5462337"/>
                </a:lnTo>
                <a:lnTo>
                  <a:pt x="96253" y="5245769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3980695" y="324465"/>
            <a:ext cx="11863137" cy="17682539"/>
          </a:xfrm>
          <a:prstGeom prst="rect">
            <a:avLst/>
          </a:prstGeom>
          <a:noFill/>
          <a:ln w="19050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1427259" y="16117807"/>
            <a:ext cx="323131" cy="561024"/>
          </a:xfrm>
          <a:custGeom>
            <a:avLst/>
            <a:gdLst>
              <a:gd name="connsiteX0" fmla="*/ 151629 w 323131"/>
              <a:gd name="connsiteY0" fmla="*/ 48115 h 561024"/>
              <a:gd name="connsiteX1" fmla="*/ 261166 w 323131"/>
              <a:gd name="connsiteY1" fmla="*/ 490 h 561024"/>
              <a:gd name="connsiteX2" fmla="*/ 323079 w 323131"/>
              <a:gd name="connsiteY2" fmla="*/ 76690 h 561024"/>
              <a:gd name="connsiteX3" fmla="*/ 251641 w 323131"/>
              <a:gd name="connsiteY3" fmla="*/ 262427 h 561024"/>
              <a:gd name="connsiteX4" fmla="*/ 270691 w 323131"/>
              <a:gd name="connsiteY4" fmla="*/ 367202 h 561024"/>
              <a:gd name="connsiteX5" fmla="*/ 180204 w 323131"/>
              <a:gd name="connsiteY5" fmla="*/ 524365 h 561024"/>
              <a:gd name="connsiteX6" fmla="*/ 61141 w 323131"/>
              <a:gd name="connsiteY6" fmla="*/ 552940 h 561024"/>
              <a:gd name="connsiteX7" fmla="*/ 8754 w 323131"/>
              <a:gd name="connsiteY7" fmla="*/ 410065 h 561024"/>
              <a:gd name="connsiteX8" fmla="*/ 8754 w 323131"/>
              <a:gd name="connsiteY8" fmla="*/ 252902 h 561024"/>
              <a:gd name="connsiteX9" fmla="*/ 94479 w 323131"/>
              <a:gd name="connsiteY9" fmla="*/ 129077 h 561024"/>
              <a:gd name="connsiteX10" fmla="*/ 151629 w 323131"/>
              <a:gd name="connsiteY10" fmla="*/ 48115 h 5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131" h="561024">
                <a:moveTo>
                  <a:pt x="151629" y="48115"/>
                </a:moveTo>
                <a:cubicBezTo>
                  <a:pt x="179410" y="26684"/>
                  <a:pt x="232591" y="-4272"/>
                  <a:pt x="261166" y="490"/>
                </a:cubicBezTo>
                <a:cubicBezTo>
                  <a:pt x="289741" y="5252"/>
                  <a:pt x="324666" y="33034"/>
                  <a:pt x="323079" y="76690"/>
                </a:cubicBezTo>
                <a:cubicBezTo>
                  <a:pt x="321492" y="120346"/>
                  <a:pt x="260372" y="214008"/>
                  <a:pt x="251641" y="262427"/>
                </a:cubicBezTo>
                <a:cubicBezTo>
                  <a:pt x="242910" y="310846"/>
                  <a:pt x="282597" y="323546"/>
                  <a:pt x="270691" y="367202"/>
                </a:cubicBezTo>
                <a:cubicBezTo>
                  <a:pt x="258785" y="410858"/>
                  <a:pt x="215129" y="493409"/>
                  <a:pt x="180204" y="524365"/>
                </a:cubicBezTo>
                <a:cubicBezTo>
                  <a:pt x="145279" y="555321"/>
                  <a:pt x="89716" y="571990"/>
                  <a:pt x="61141" y="552940"/>
                </a:cubicBezTo>
                <a:cubicBezTo>
                  <a:pt x="32566" y="533890"/>
                  <a:pt x="17485" y="460071"/>
                  <a:pt x="8754" y="410065"/>
                </a:cubicBezTo>
                <a:cubicBezTo>
                  <a:pt x="23" y="360059"/>
                  <a:pt x="-5533" y="299733"/>
                  <a:pt x="8754" y="252902"/>
                </a:cubicBezTo>
                <a:cubicBezTo>
                  <a:pt x="23041" y="206071"/>
                  <a:pt x="76223" y="160827"/>
                  <a:pt x="94479" y="129077"/>
                </a:cubicBezTo>
                <a:cubicBezTo>
                  <a:pt x="112735" y="97327"/>
                  <a:pt x="123848" y="69546"/>
                  <a:pt x="151629" y="4811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0467680" y="16556447"/>
            <a:ext cx="241465" cy="162690"/>
          </a:xfrm>
          <a:custGeom>
            <a:avLst/>
            <a:gdLst>
              <a:gd name="connsiteX0" fmla="*/ 92033 w 241465"/>
              <a:gd name="connsiteY0" fmla="*/ 38100 h 162690"/>
              <a:gd name="connsiteX1" fmla="*/ 192045 w 241465"/>
              <a:gd name="connsiteY1" fmla="*/ 0 h 162690"/>
              <a:gd name="connsiteX2" fmla="*/ 234908 w 241465"/>
              <a:gd name="connsiteY2" fmla="*/ 38100 h 162690"/>
              <a:gd name="connsiteX3" fmla="*/ 230145 w 241465"/>
              <a:gd name="connsiteY3" fmla="*/ 109537 h 162690"/>
              <a:gd name="connsiteX4" fmla="*/ 130133 w 241465"/>
              <a:gd name="connsiteY4" fmla="*/ 152400 h 162690"/>
              <a:gd name="connsiteX5" fmla="*/ 44408 w 241465"/>
              <a:gd name="connsiteY5" fmla="*/ 161925 h 162690"/>
              <a:gd name="connsiteX6" fmla="*/ 1545 w 241465"/>
              <a:gd name="connsiteY6" fmla="*/ 138112 h 162690"/>
              <a:gd name="connsiteX7" fmla="*/ 92033 w 241465"/>
              <a:gd name="connsiteY7" fmla="*/ 38100 h 16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465" h="162690">
                <a:moveTo>
                  <a:pt x="92033" y="38100"/>
                </a:moveTo>
                <a:cubicBezTo>
                  <a:pt x="123783" y="15081"/>
                  <a:pt x="168233" y="0"/>
                  <a:pt x="192045" y="0"/>
                </a:cubicBezTo>
                <a:cubicBezTo>
                  <a:pt x="215857" y="0"/>
                  <a:pt x="228558" y="19844"/>
                  <a:pt x="234908" y="38100"/>
                </a:cubicBezTo>
                <a:cubicBezTo>
                  <a:pt x="241258" y="56356"/>
                  <a:pt x="247607" y="90487"/>
                  <a:pt x="230145" y="109537"/>
                </a:cubicBezTo>
                <a:cubicBezTo>
                  <a:pt x="212683" y="128587"/>
                  <a:pt x="161089" y="143669"/>
                  <a:pt x="130133" y="152400"/>
                </a:cubicBezTo>
                <a:cubicBezTo>
                  <a:pt x="99177" y="161131"/>
                  <a:pt x="65839" y="164306"/>
                  <a:pt x="44408" y="161925"/>
                </a:cubicBezTo>
                <a:cubicBezTo>
                  <a:pt x="22977" y="159544"/>
                  <a:pt x="-7186" y="157956"/>
                  <a:pt x="1545" y="138112"/>
                </a:cubicBezTo>
                <a:cubicBezTo>
                  <a:pt x="10276" y="118268"/>
                  <a:pt x="60283" y="61119"/>
                  <a:pt x="92033" y="38100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/>
          <p:cNvSpPr/>
          <p:nvPr/>
        </p:nvSpPr>
        <p:spPr>
          <a:xfrm>
            <a:off x="20403346" y="16421253"/>
            <a:ext cx="107971" cy="211626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20145375" y="16735578"/>
            <a:ext cx="94480" cy="116143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/>
          <p:cNvSpPr/>
          <p:nvPr/>
        </p:nvSpPr>
        <p:spPr>
          <a:xfrm>
            <a:off x="19350911" y="16799068"/>
            <a:ext cx="474527" cy="344604"/>
          </a:xfrm>
          <a:custGeom>
            <a:avLst/>
            <a:gdLst>
              <a:gd name="connsiteX0" fmla="*/ 108664 w 474527"/>
              <a:gd name="connsiteY0" fmla="*/ 214579 h 344604"/>
              <a:gd name="connsiteX1" fmla="*/ 3889 w 474527"/>
              <a:gd name="connsiteY1" fmla="*/ 252679 h 344604"/>
              <a:gd name="connsiteX2" fmla="*/ 41989 w 474527"/>
              <a:gd name="connsiteY2" fmla="*/ 338404 h 344604"/>
              <a:gd name="connsiteX3" fmla="*/ 222964 w 474527"/>
              <a:gd name="connsiteY3" fmla="*/ 319354 h 344604"/>
              <a:gd name="connsiteX4" fmla="*/ 256302 w 474527"/>
              <a:gd name="connsiteY4" fmla="*/ 171716 h 344604"/>
              <a:gd name="connsiteX5" fmla="*/ 313452 w 474527"/>
              <a:gd name="connsiteY5" fmla="*/ 162191 h 344604"/>
              <a:gd name="connsiteX6" fmla="*/ 442039 w 474527"/>
              <a:gd name="connsiteY6" fmla="*/ 181241 h 344604"/>
              <a:gd name="connsiteX7" fmla="*/ 470614 w 474527"/>
              <a:gd name="connsiteY7" fmla="*/ 147904 h 344604"/>
              <a:gd name="connsiteX8" fmla="*/ 375364 w 474527"/>
              <a:gd name="connsiteY8" fmla="*/ 62179 h 344604"/>
              <a:gd name="connsiteX9" fmla="*/ 265827 w 474527"/>
              <a:gd name="connsiteY9" fmla="*/ 266 h 344604"/>
              <a:gd name="connsiteX10" fmla="*/ 242014 w 474527"/>
              <a:gd name="connsiteY10" fmla="*/ 85991 h 344604"/>
              <a:gd name="connsiteX11" fmla="*/ 175339 w 474527"/>
              <a:gd name="connsiteY11" fmla="*/ 162191 h 344604"/>
              <a:gd name="connsiteX12" fmla="*/ 37227 w 474527"/>
              <a:gd name="connsiteY12" fmla="*/ 238391 h 344604"/>
              <a:gd name="connsiteX13" fmla="*/ 41989 w 474527"/>
              <a:gd name="connsiteY13" fmla="*/ 224104 h 3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4527" h="344604">
                <a:moveTo>
                  <a:pt x="108664" y="214579"/>
                </a:moveTo>
                <a:cubicBezTo>
                  <a:pt x="61832" y="223310"/>
                  <a:pt x="15001" y="232042"/>
                  <a:pt x="3889" y="252679"/>
                </a:cubicBezTo>
                <a:cubicBezTo>
                  <a:pt x="-7223" y="273316"/>
                  <a:pt x="5477" y="327292"/>
                  <a:pt x="41989" y="338404"/>
                </a:cubicBezTo>
                <a:cubicBezTo>
                  <a:pt x="78501" y="349516"/>
                  <a:pt x="187245" y="347135"/>
                  <a:pt x="222964" y="319354"/>
                </a:cubicBezTo>
                <a:cubicBezTo>
                  <a:pt x="258683" y="291573"/>
                  <a:pt x="241221" y="197910"/>
                  <a:pt x="256302" y="171716"/>
                </a:cubicBezTo>
                <a:cubicBezTo>
                  <a:pt x="271383" y="145522"/>
                  <a:pt x="282496" y="160604"/>
                  <a:pt x="313452" y="162191"/>
                </a:cubicBezTo>
                <a:cubicBezTo>
                  <a:pt x="344408" y="163778"/>
                  <a:pt x="415845" y="183622"/>
                  <a:pt x="442039" y="181241"/>
                </a:cubicBezTo>
                <a:cubicBezTo>
                  <a:pt x="468233" y="178860"/>
                  <a:pt x="481726" y="167748"/>
                  <a:pt x="470614" y="147904"/>
                </a:cubicBezTo>
                <a:cubicBezTo>
                  <a:pt x="459502" y="128060"/>
                  <a:pt x="409495" y="86785"/>
                  <a:pt x="375364" y="62179"/>
                </a:cubicBezTo>
                <a:cubicBezTo>
                  <a:pt x="341233" y="37573"/>
                  <a:pt x="288052" y="-3703"/>
                  <a:pt x="265827" y="266"/>
                </a:cubicBezTo>
                <a:cubicBezTo>
                  <a:pt x="243602" y="4235"/>
                  <a:pt x="257095" y="59004"/>
                  <a:pt x="242014" y="85991"/>
                </a:cubicBezTo>
                <a:cubicBezTo>
                  <a:pt x="226933" y="112978"/>
                  <a:pt x="209470" y="136791"/>
                  <a:pt x="175339" y="162191"/>
                </a:cubicBezTo>
                <a:cubicBezTo>
                  <a:pt x="141208" y="187591"/>
                  <a:pt x="59452" y="228072"/>
                  <a:pt x="37227" y="238391"/>
                </a:cubicBezTo>
                <a:cubicBezTo>
                  <a:pt x="15002" y="248710"/>
                  <a:pt x="28495" y="236407"/>
                  <a:pt x="41989" y="224104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/>
          <p:cNvSpPr/>
          <p:nvPr/>
        </p:nvSpPr>
        <p:spPr>
          <a:xfrm>
            <a:off x="19567346" y="17099611"/>
            <a:ext cx="173940" cy="143172"/>
          </a:xfrm>
          <a:custGeom>
            <a:avLst/>
            <a:gdLst>
              <a:gd name="connsiteX0" fmla="*/ 173217 w 173940"/>
              <a:gd name="connsiteY0" fmla="*/ 95011 h 143172"/>
              <a:gd name="connsiteX1" fmla="*/ 135117 w 173940"/>
              <a:gd name="connsiteY1" fmla="*/ 9286 h 143172"/>
              <a:gd name="connsiteX2" fmla="*/ 77967 w 173940"/>
              <a:gd name="connsiteY2" fmla="*/ 9286 h 143172"/>
              <a:gd name="connsiteX3" fmla="*/ 16054 w 173940"/>
              <a:gd name="connsiteY3" fmla="*/ 71198 h 143172"/>
              <a:gd name="connsiteX4" fmla="*/ 6529 w 173940"/>
              <a:gd name="connsiteY4" fmla="*/ 133111 h 143172"/>
              <a:gd name="connsiteX5" fmla="*/ 101779 w 173940"/>
              <a:gd name="connsiteY5" fmla="*/ 137873 h 143172"/>
              <a:gd name="connsiteX6" fmla="*/ 173217 w 173940"/>
              <a:gd name="connsiteY6" fmla="*/ 95011 h 1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40" h="143172">
                <a:moveTo>
                  <a:pt x="173217" y="95011"/>
                </a:moveTo>
                <a:cubicBezTo>
                  <a:pt x="178773" y="73580"/>
                  <a:pt x="150992" y="23573"/>
                  <a:pt x="135117" y="9286"/>
                </a:cubicBezTo>
                <a:cubicBezTo>
                  <a:pt x="119242" y="-5002"/>
                  <a:pt x="97811" y="-1033"/>
                  <a:pt x="77967" y="9286"/>
                </a:cubicBezTo>
                <a:cubicBezTo>
                  <a:pt x="58123" y="19605"/>
                  <a:pt x="27960" y="50561"/>
                  <a:pt x="16054" y="71198"/>
                </a:cubicBezTo>
                <a:cubicBezTo>
                  <a:pt x="4148" y="91835"/>
                  <a:pt x="-7759" y="121999"/>
                  <a:pt x="6529" y="133111"/>
                </a:cubicBezTo>
                <a:cubicBezTo>
                  <a:pt x="20816" y="144224"/>
                  <a:pt x="76379" y="146604"/>
                  <a:pt x="101779" y="137873"/>
                </a:cubicBezTo>
                <a:cubicBezTo>
                  <a:pt x="127179" y="129142"/>
                  <a:pt x="167661" y="116442"/>
                  <a:pt x="173217" y="9501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/>
          <p:cNvSpPr/>
          <p:nvPr/>
        </p:nvSpPr>
        <p:spPr>
          <a:xfrm>
            <a:off x="19262002" y="16866898"/>
            <a:ext cx="289316" cy="85369"/>
          </a:xfrm>
          <a:custGeom>
            <a:avLst/>
            <a:gdLst>
              <a:gd name="connsiteX0" fmla="*/ 7073 w 289316"/>
              <a:gd name="connsiteY0" fmla="*/ 56261 h 85369"/>
              <a:gd name="connsiteX1" fmla="*/ 126136 w 289316"/>
              <a:gd name="connsiteY1" fmla="*/ 84836 h 85369"/>
              <a:gd name="connsiteX2" fmla="*/ 283298 w 289316"/>
              <a:gd name="connsiteY2" fmla="*/ 32449 h 85369"/>
              <a:gd name="connsiteX3" fmla="*/ 235673 w 289316"/>
              <a:gd name="connsiteY3" fmla="*/ 3874 h 85369"/>
              <a:gd name="connsiteX4" fmla="*/ 40411 w 289316"/>
              <a:gd name="connsiteY4" fmla="*/ 3874 h 85369"/>
              <a:gd name="connsiteX5" fmla="*/ 7073 w 289316"/>
              <a:gd name="connsiteY5" fmla="*/ 56261 h 8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316" h="85369">
                <a:moveTo>
                  <a:pt x="7073" y="56261"/>
                </a:moveTo>
                <a:cubicBezTo>
                  <a:pt x="21360" y="69755"/>
                  <a:pt x="80099" y="88805"/>
                  <a:pt x="126136" y="84836"/>
                </a:cubicBezTo>
                <a:cubicBezTo>
                  <a:pt x="172173" y="80867"/>
                  <a:pt x="265042" y="45943"/>
                  <a:pt x="283298" y="32449"/>
                </a:cubicBezTo>
                <a:cubicBezTo>
                  <a:pt x="301554" y="18955"/>
                  <a:pt x="276154" y="8636"/>
                  <a:pt x="235673" y="3874"/>
                </a:cubicBezTo>
                <a:cubicBezTo>
                  <a:pt x="195192" y="-888"/>
                  <a:pt x="82480" y="-1682"/>
                  <a:pt x="40411" y="3874"/>
                </a:cubicBezTo>
                <a:cubicBezTo>
                  <a:pt x="-1658" y="9430"/>
                  <a:pt x="-7214" y="42767"/>
                  <a:pt x="7073" y="562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/>
          <p:cNvSpPr/>
          <p:nvPr/>
        </p:nvSpPr>
        <p:spPr>
          <a:xfrm>
            <a:off x="18711855" y="17432645"/>
            <a:ext cx="181406" cy="147826"/>
          </a:xfrm>
          <a:custGeom>
            <a:avLst/>
            <a:gdLst>
              <a:gd name="connsiteX0" fmla="*/ 90495 w 181406"/>
              <a:gd name="connsiteY0" fmla="*/ 102 h 147826"/>
              <a:gd name="connsiteX1" fmla="*/ 8 w 181406"/>
              <a:gd name="connsiteY1" fmla="*/ 62014 h 147826"/>
              <a:gd name="connsiteX2" fmla="*/ 85733 w 181406"/>
              <a:gd name="connsiteY2" fmla="*/ 147739 h 147826"/>
              <a:gd name="connsiteX3" fmla="*/ 180983 w 181406"/>
              <a:gd name="connsiteY3" fmla="*/ 76302 h 147826"/>
              <a:gd name="connsiteX4" fmla="*/ 90495 w 181406"/>
              <a:gd name="connsiteY4" fmla="*/ 102 h 1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406" h="147826">
                <a:moveTo>
                  <a:pt x="90495" y="102"/>
                </a:moveTo>
                <a:cubicBezTo>
                  <a:pt x="60332" y="-2279"/>
                  <a:pt x="802" y="37408"/>
                  <a:pt x="8" y="62014"/>
                </a:cubicBezTo>
                <a:cubicBezTo>
                  <a:pt x="-786" y="86620"/>
                  <a:pt x="55570" y="145358"/>
                  <a:pt x="85733" y="147739"/>
                </a:cubicBezTo>
                <a:cubicBezTo>
                  <a:pt x="115896" y="150120"/>
                  <a:pt x="174633" y="103289"/>
                  <a:pt x="180983" y="76302"/>
                </a:cubicBezTo>
                <a:cubicBezTo>
                  <a:pt x="187333" y="49315"/>
                  <a:pt x="120658" y="2483"/>
                  <a:pt x="90495" y="10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/>
          <p:cNvSpPr/>
          <p:nvPr/>
        </p:nvSpPr>
        <p:spPr>
          <a:xfrm>
            <a:off x="17701584" y="17383469"/>
            <a:ext cx="138845" cy="118356"/>
          </a:xfrm>
          <a:custGeom>
            <a:avLst/>
            <a:gdLst>
              <a:gd name="connsiteX0" fmla="*/ 138741 w 138845"/>
              <a:gd name="connsiteY0" fmla="*/ 39753 h 118356"/>
              <a:gd name="connsiteX1" fmla="*/ 29204 w 138845"/>
              <a:gd name="connsiteY1" fmla="*/ 1653 h 118356"/>
              <a:gd name="connsiteX2" fmla="*/ 629 w 138845"/>
              <a:gd name="connsiteY2" fmla="*/ 92140 h 118356"/>
              <a:gd name="connsiteX3" fmla="*/ 48254 w 138845"/>
              <a:gd name="connsiteY3" fmla="*/ 115953 h 118356"/>
              <a:gd name="connsiteX4" fmla="*/ 138741 w 138845"/>
              <a:gd name="connsiteY4" fmla="*/ 39753 h 11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45" h="118356">
                <a:moveTo>
                  <a:pt x="138741" y="39753"/>
                </a:moveTo>
                <a:cubicBezTo>
                  <a:pt x="135566" y="20703"/>
                  <a:pt x="52223" y="-7078"/>
                  <a:pt x="29204" y="1653"/>
                </a:cubicBezTo>
                <a:cubicBezTo>
                  <a:pt x="6185" y="10384"/>
                  <a:pt x="-2546" y="73090"/>
                  <a:pt x="629" y="92140"/>
                </a:cubicBezTo>
                <a:cubicBezTo>
                  <a:pt x="3804" y="111190"/>
                  <a:pt x="24441" y="123891"/>
                  <a:pt x="48254" y="115953"/>
                </a:cubicBezTo>
                <a:cubicBezTo>
                  <a:pt x="72066" y="108016"/>
                  <a:pt x="141916" y="58803"/>
                  <a:pt x="138741" y="3975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/>
          <p:cNvSpPr/>
          <p:nvPr/>
        </p:nvSpPr>
        <p:spPr>
          <a:xfrm>
            <a:off x="17868862" y="17246976"/>
            <a:ext cx="238946" cy="291784"/>
          </a:xfrm>
          <a:custGeom>
            <a:avLst/>
            <a:gdLst>
              <a:gd name="connsiteX0" fmla="*/ 100051 w 238946"/>
              <a:gd name="connsiteY0" fmla="*/ 33 h 291784"/>
              <a:gd name="connsiteX1" fmla="*/ 23851 w 238946"/>
              <a:gd name="connsiteY1" fmla="*/ 90521 h 291784"/>
              <a:gd name="connsiteX2" fmla="*/ 109576 w 238946"/>
              <a:gd name="connsiteY2" fmla="*/ 133383 h 291784"/>
              <a:gd name="connsiteX3" fmla="*/ 38 w 238946"/>
              <a:gd name="connsiteY3" fmla="*/ 285783 h 291784"/>
              <a:gd name="connsiteX4" fmla="*/ 123863 w 238946"/>
              <a:gd name="connsiteY4" fmla="*/ 252446 h 291784"/>
              <a:gd name="connsiteX5" fmla="*/ 209588 w 238946"/>
              <a:gd name="connsiteY5" fmla="*/ 171483 h 291784"/>
              <a:gd name="connsiteX6" fmla="*/ 233401 w 238946"/>
              <a:gd name="connsiteY6" fmla="*/ 80996 h 291784"/>
              <a:gd name="connsiteX7" fmla="*/ 100051 w 238946"/>
              <a:gd name="connsiteY7" fmla="*/ 33 h 2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946" h="291784">
                <a:moveTo>
                  <a:pt x="100051" y="33"/>
                </a:moveTo>
                <a:cubicBezTo>
                  <a:pt x="65126" y="1621"/>
                  <a:pt x="22264" y="68296"/>
                  <a:pt x="23851" y="90521"/>
                </a:cubicBezTo>
                <a:cubicBezTo>
                  <a:pt x="25438" y="112746"/>
                  <a:pt x="113545" y="100839"/>
                  <a:pt x="109576" y="133383"/>
                </a:cubicBezTo>
                <a:cubicBezTo>
                  <a:pt x="105607" y="165927"/>
                  <a:pt x="-2343" y="265939"/>
                  <a:pt x="38" y="285783"/>
                </a:cubicBezTo>
                <a:cubicBezTo>
                  <a:pt x="2419" y="305627"/>
                  <a:pt x="88938" y="271496"/>
                  <a:pt x="123863" y="252446"/>
                </a:cubicBezTo>
                <a:cubicBezTo>
                  <a:pt x="158788" y="233396"/>
                  <a:pt x="191332" y="200058"/>
                  <a:pt x="209588" y="171483"/>
                </a:cubicBezTo>
                <a:cubicBezTo>
                  <a:pt x="227844" y="142908"/>
                  <a:pt x="249276" y="107984"/>
                  <a:pt x="233401" y="80996"/>
                </a:cubicBezTo>
                <a:cubicBezTo>
                  <a:pt x="217526" y="54009"/>
                  <a:pt x="134976" y="-1555"/>
                  <a:pt x="100051" y="3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/>
          <p:cNvSpPr/>
          <p:nvPr/>
        </p:nvSpPr>
        <p:spPr>
          <a:xfrm>
            <a:off x="17907308" y="17071652"/>
            <a:ext cx="338318" cy="218254"/>
          </a:xfrm>
          <a:custGeom>
            <a:avLst/>
            <a:gdLst>
              <a:gd name="connsiteX0" fmla="*/ 218767 w 338318"/>
              <a:gd name="connsiteY0" fmla="*/ 94395 h 218254"/>
              <a:gd name="connsiteX1" fmla="*/ 71130 w 338318"/>
              <a:gd name="connsiteY1" fmla="*/ 3907 h 218254"/>
              <a:gd name="connsiteX2" fmla="*/ 4455 w 338318"/>
              <a:gd name="connsiteY2" fmla="*/ 32482 h 218254"/>
              <a:gd name="connsiteX3" fmla="*/ 190192 w 338318"/>
              <a:gd name="connsiteY3" fmla="*/ 175357 h 218254"/>
              <a:gd name="connsiteX4" fmla="*/ 304492 w 338318"/>
              <a:gd name="connsiteY4" fmla="*/ 218220 h 218254"/>
              <a:gd name="connsiteX5" fmla="*/ 333067 w 338318"/>
              <a:gd name="connsiteY5" fmla="*/ 170595 h 218254"/>
              <a:gd name="connsiteX6" fmla="*/ 218767 w 338318"/>
              <a:gd name="connsiteY6" fmla="*/ 94395 h 21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318" h="218254">
                <a:moveTo>
                  <a:pt x="218767" y="94395"/>
                </a:moveTo>
                <a:cubicBezTo>
                  <a:pt x="175111" y="66614"/>
                  <a:pt x="106849" y="14226"/>
                  <a:pt x="71130" y="3907"/>
                </a:cubicBezTo>
                <a:cubicBezTo>
                  <a:pt x="35411" y="-6412"/>
                  <a:pt x="-15389" y="3907"/>
                  <a:pt x="4455" y="32482"/>
                </a:cubicBezTo>
                <a:cubicBezTo>
                  <a:pt x="24299" y="61057"/>
                  <a:pt x="140186" y="144401"/>
                  <a:pt x="190192" y="175357"/>
                </a:cubicBezTo>
                <a:cubicBezTo>
                  <a:pt x="240198" y="206313"/>
                  <a:pt x="280680" y="219014"/>
                  <a:pt x="304492" y="218220"/>
                </a:cubicBezTo>
                <a:cubicBezTo>
                  <a:pt x="328304" y="217426"/>
                  <a:pt x="348148" y="190439"/>
                  <a:pt x="333067" y="170595"/>
                </a:cubicBezTo>
                <a:cubicBezTo>
                  <a:pt x="317986" y="150751"/>
                  <a:pt x="262423" y="122176"/>
                  <a:pt x="218767" y="9439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>
            <a:off x="17732718" y="16949322"/>
            <a:ext cx="138906" cy="116804"/>
          </a:xfrm>
          <a:custGeom>
            <a:avLst/>
            <a:gdLst>
              <a:gd name="connsiteX0" fmla="*/ 112370 w 138906"/>
              <a:gd name="connsiteY0" fmla="*/ 7175 h 116804"/>
              <a:gd name="connsiteX1" fmla="*/ 7595 w 138906"/>
              <a:gd name="connsiteY1" fmla="*/ 16700 h 116804"/>
              <a:gd name="connsiteX2" fmla="*/ 21882 w 138906"/>
              <a:gd name="connsiteY2" fmla="*/ 111950 h 116804"/>
              <a:gd name="connsiteX3" fmla="*/ 131420 w 138906"/>
              <a:gd name="connsiteY3" fmla="*/ 92900 h 116804"/>
              <a:gd name="connsiteX4" fmla="*/ 112370 w 138906"/>
              <a:gd name="connsiteY4" fmla="*/ 7175 h 11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906" h="116804">
                <a:moveTo>
                  <a:pt x="112370" y="7175"/>
                </a:moveTo>
                <a:cubicBezTo>
                  <a:pt x="91733" y="-5525"/>
                  <a:pt x="22676" y="-763"/>
                  <a:pt x="7595" y="16700"/>
                </a:cubicBezTo>
                <a:cubicBezTo>
                  <a:pt x="-7486" y="34163"/>
                  <a:pt x="1245" y="99250"/>
                  <a:pt x="21882" y="111950"/>
                </a:cubicBezTo>
                <a:cubicBezTo>
                  <a:pt x="42519" y="124650"/>
                  <a:pt x="113958" y="110362"/>
                  <a:pt x="131420" y="92900"/>
                </a:cubicBezTo>
                <a:cubicBezTo>
                  <a:pt x="148882" y="75438"/>
                  <a:pt x="133007" y="19875"/>
                  <a:pt x="112370" y="717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/>
          <p:cNvSpPr/>
          <p:nvPr/>
        </p:nvSpPr>
        <p:spPr>
          <a:xfrm>
            <a:off x="18054566" y="16954431"/>
            <a:ext cx="130423" cy="115411"/>
          </a:xfrm>
          <a:custGeom>
            <a:avLst/>
            <a:gdLst>
              <a:gd name="connsiteX0" fmla="*/ 90559 w 130423"/>
              <a:gd name="connsiteY0" fmla="*/ 6828 h 115411"/>
              <a:gd name="connsiteX1" fmla="*/ 72 w 130423"/>
              <a:gd name="connsiteY1" fmla="*/ 16353 h 115411"/>
              <a:gd name="connsiteX2" fmla="*/ 76272 w 130423"/>
              <a:gd name="connsiteY2" fmla="*/ 111603 h 115411"/>
              <a:gd name="connsiteX3" fmla="*/ 128659 w 130423"/>
              <a:gd name="connsiteY3" fmla="*/ 87791 h 115411"/>
              <a:gd name="connsiteX4" fmla="*/ 90559 w 130423"/>
              <a:gd name="connsiteY4" fmla="*/ 6828 h 11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3" h="115411">
                <a:moveTo>
                  <a:pt x="90559" y="6828"/>
                </a:moveTo>
                <a:cubicBezTo>
                  <a:pt x="69128" y="-5078"/>
                  <a:pt x="2453" y="-1109"/>
                  <a:pt x="72" y="16353"/>
                </a:cubicBezTo>
                <a:cubicBezTo>
                  <a:pt x="-2309" y="33815"/>
                  <a:pt x="54841" y="99697"/>
                  <a:pt x="76272" y="111603"/>
                </a:cubicBezTo>
                <a:cubicBezTo>
                  <a:pt x="97703" y="123509"/>
                  <a:pt x="119928" y="105253"/>
                  <a:pt x="128659" y="87791"/>
                </a:cubicBezTo>
                <a:cubicBezTo>
                  <a:pt x="137390" y="70329"/>
                  <a:pt x="111990" y="18734"/>
                  <a:pt x="90559" y="682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/>
          <p:cNvSpPr/>
          <p:nvPr/>
        </p:nvSpPr>
        <p:spPr>
          <a:xfrm>
            <a:off x="17663549" y="16569748"/>
            <a:ext cx="253677" cy="153429"/>
          </a:xfrm>
          <a:custGeom>
            <a:avLst/>
            <a:gdLst>
              <a:gd name="connsiteX0" fmla="*/ 252976 w 253677"/>
              <a:gd name="connsiteY0" fmla="*/ 34324 h 153429"/>
              <a:gd name="connsiteX1" fmla="*/ 157726 w 253677"/>
              <a:gd name="connsiteY1" fmla="*/ 986 h 153429"/>
              <a:gd name="connsiteX2" fmla="*/ 564 w 253677"/>
              <a:gd name="connsiteY2" fmla="*/ 62899 h 153429"/>
              <a:gd name="connsiteX3" fmla="*/ 110101 w 253677"/>
              <a:gd name="connsiteY3" fmla="*/ 153386 h 153429"/>
              <a:gd name="connsiteX4" fmla="*/ 252976 w 253677"/>
              <a:gd name="connsiteY4" fmla="*/ 34324 h 15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677" h="153429">
                <a:moveTo>
                  <a:pt x="252976" y="34324"/>
                </a:moveTo>
                <a:cubicBezTo>
                  <a:pt x="260913" y="8924"/>
                  <a:pt x="199795" y="-3776"/>
                  <a:pt x="157726" y="986"/>
                </a:cubicBezTo>
                <a:cubicBezTo>
                  <a:pt x="115657" y="5748"/>
                  <a:pt x="8501" y="37499"/>
                  <a:pt x="564" y="62899"/>
                </a:cubicBezTo>
                <a:cubicBezTo>
                  <a:pt x="-7373" y="88299"/>
                  <a:pt x="70413" y="151005"/>
                  <a:pt x="110101" y="153386"/>
                </a:cubicBezTo>
                <a:cubicBezTo>
                  <a:pt x="149789" y="155767"/>
                  <a:pt x="245039" y="59724"/>
                  <a:pt x="252976" y="3432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/>
          <p:cNvSpPr/>
          <p:nvPr/>
        </p:nvSpPr>
        <p:spPr>
          <a:xfrm>
            <a:off x="17649478" y="16273335"/>
            <a:ext cx="167361" cy="147967"/>
          </a:xfrm>
          <a:custGeom>
            <a:avLst/>
            <a:gdLst>
              <a:gd name="connsiteX0" fmla="*/ 167035 w 167361"/>
              <a:gd name="connsiteY0" fmla="*/ 106899 h 147967"/>
              <a:gd name="connsiteX1" fmla="*/ 95597 w 167361"/>
              <a:gd name="connsiteY1" fmla="*/ 2124 h 147967"/>
              <a:gd name="connsiteX2" fmla="*/ 347 w 167361"/>
              <a:gd name="connsiteY2" fmla="*/ 44987 h 147967"/>
              <a:gd name="connsiteX3" fmla="*/ 67022 w 167361"/>
              <a:gd name="connsiteY3" fmla="*/ 144999 h 147967"/>
              <a:gd name="connsiteX4" fmla="*/ 167035 w 167361"/>
              <a:gd name="connsiteY4" fmla="*/ 106899 h 14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361" h="147967">
                <a:moveTo>
                  <a:pt x="167035" y="106899"/>
                </a:moveTo>
                <a:cubicBezTo>
                  <a:pt x="171797" y="83087"/>
                  <a:pt x="123378" y="12443"/>
                  <a:pt x="95597" y="2124"/>
                </a:cubicBezTo>
                <a:cubicBezTo>
                  <a:pt x="67816" y="-8195"/>
                  <a:pt x="5109" y="21175"/>
                  <a:pt x="347" y="44987"/>
                </a:cubicBezTo>
                <a:cubicBezTo>
                  <a:pt x="-4415" y="68799"/>
                  <a:pt x="40828" y="133093"/>
                  <a:pt x="67022" y="144999"/>
                </a:cubicBezTo>
                <a:cubicBezTo>
                  <a:pt x="93216" y="156905"/>
                  <a:pt x="162273" y="130711"/>
                  <a:pt x="167035" y="106899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17879591" y="13133667"/>
            <a:ext cx="233403" cy="296511"/>
          </a:xfrm>
          <a:custGeom>
            <a:avLst/>
            <a:gdLst>
              <a:gd name="connsiteX0" fmla="*/ 213147 w 233403"/>
              <a:gd name="connsiteY0" fmla="*/ 22355 h 296511"/>
              <a:gd name="connsiteX1" fmla="*/ 108372 w 233403"/>
              <a:gd name="connsiteY1" fmla="*/ 12830 h 296511"/>
              <a:gd name="connsiteX2" fmla="*/ 17884 w 233403"/>
              <a:gd name="connsiteY2" fmla="*/ 141417 h 296511"/>
              <a:gd name="connsiteX3" fmla="*/ 8359 w 233403"/>
              <a:gd name="connsiteY3" fmla="*/ 246192 h 296511"/>
              <a:gd name="connsiteX4" fmla="*/ 113134 w 233403"/>
              <a:gd name="connsiteY4" fmla="*/ 293817 h 296511"/>
              <a:gd name="connsiteX5" fmla="*/ 222672 w 233403"/>
              <a:gd name="connsiteY5" fmla="*/ 169992 h 296511"/>
              <a:gd name="connsiteX6" fmla="*/ 213147 w 233403"/>
              <a:gd name="connsiteY6" fmla="*/ 22355 h 2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03" h="296511">
                <a:moveTo>
                  <a:pt x="213147" y="22355"/>
                </a:moveTo>
                <a:cubicBezTo>
                  <a:pt x="194097" y="-3839"/>
                  <a:pt x="140916" y="-7014"/>
                  <a:pt x="108372" y="12830"/>
                </a:cubicBezTo>
                <a:cubicBezTo>
                  <a:pt x="75828" y="32674"/>
                  <a:pt x="34553" y="102523"/>
                  <a:pt x="17884" y="141417"/>
                </a:cubicBezTo>
                <a:cubicBezTo>
                  <a:pt x="1215" y="180311"/>
                  <a:pt x="-7516" y="220792"/>
                  <a:pt x="8359" y="246192"/>
                </a:cubicBezTo>
                <a:cubicBezTo>
                  <a:pt x="24234" y="271592"/>
                  <a:pt x="77415" y="306517"/>
                  <a:pt x="113134" y="293817"/>
                </a:cubicBezTo>
                <a:cubicBezTo>
                  <a:pt x="148853" y="281117"/>
                  <a:pt x="202828" y="218411"/>
                  <a:pt x="222672" y="169992"/>
                </a:cubicBezTo>
                <a:cubicBezTo>
                  <a:pt x="242516" y="121573"/>
                  <a:pt x="232197" y="48549"/>
                  <a:pt x="213147" y="2235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/>
          <p:cNvSpPr/>
          <p:nvPr/>
        </p:nvSpPr>
        <p:spPr>
          <a:xfrm>
            <a:off x="17927594" y="13479297"/>
            <a:ext cx="192906" cy="220338"/>
          </a:xfrm>
          <a:custGeom>
            <a:avLst/>
            <a:gdLst>
              <a:gd name="connsiteX0" fmla="*/ 150856 w 192906"/>
              <a:gd name="connsiteY0" fmla="*/ 14862 h 220338"/>
              <a:gd name="connsiteX1" fmla="*/ 27031 w 192906"/>
              <a:gd name="connsiteY1" fmla="*/ 14862 h 220338"/>
              <a:gd name="connsiteX2" fmla="*/ 12744 w 192906"/>
              <a:gd name="connsiteY2" fmla="*/ 176787 h 220338"/>
              <a:gd name="connsiteX3" fmla="*/ 179431 w 192906"/>
              <a:gd name="connsiteY3" fmla="*/ 214887 h 220338"/>
              <a:gd name="connsiteX4" fmla="*/ 179431 w 192906"/>
              <a:gd name="connsiteY4" fmla="*/ 81537 h 220338"/>
              <a:gd name="connsiteX5" fmla="*/ 150856 w 192906"/>
              <a:gd name="connsiteY5" fmla="*/ 14862 h 22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906" h="220338">
                <a:moveTo>
                  <a:pt x="150856" y="14862"/>
                </a:moveTo>
                <a:cubicBezTo>
                  <a:pt x="125456" y="3750"/>
                  <a:pt x="50050" y="-12126"/>
                  <a:pt x="27031" y="14862"/>
                </a:cubicBezTo>
                <a:cubicBezTo>
                  <a:pt x="4012" y="41850"/>
                  <a:pt x="-12656" y="143450"/>
                  <a:pt x="12744" y="176787"/>
                </a:cubicBezTo>
                <a:cubicBezTo>
                  <a:pt x="38144" y="210124"/>
                  <a:pt x="151650" y="230762"/>
                  <a:pt x="179431" y="214887"/>
                </a:cubicBezTo>
                <a:cubicBezTo>
                  <a:pt x="207212" y="199012"/>
                  <a:pt x="184193" y="110906"/>
                  <a:pt x="179431" y="81537"/>
                </a:cubicBezTo>
                <a:cubicBezTo>
                  <a:pt x="174669" y="52168"/>
                  <a:pt x="176256" y="25974"/>
                  <a:pt x="150856" y="1486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/>
          <p:cNvSpPr/>
          <p:nvPr/>
        </p:nvSpPr>
        <p:spPr>
          <a:xfrm>
            <a:off x="15474218" y="7267763"/>
            <a:ext cx="391734" cy="184667"/>
          </a:xfrm>
          <a:custGeom>
            <a:avLst/>
            <a:gdLst>
              <a:gd name="connsiteX0" fmla="*/ 246795 w 391734"/>
              <a:gd name="connsiteY0" fmla="*/ 11334 h 184667"/>
              <a:gd name="connsiteX1" fmla="*/ 18195 w 391734"/>
              <a:gd name="connsiteY1" fmla="*/ 11334 h 184667"/>
              <a:gd name="connsiteX2" fmla="*/ 51532 w 391734"/>
              <a:gd name="connsiteY2" fmla="*/ 130396 h 184667"/>
              <a:gd name="connsiteX3" fmla="*/ 346807 w 391734"/>
              <a:gd name="connsiteY3" fmla="*/ 182784 h 184667"/>
              <a:gd name="connsiteX4" fmla="*/ 380145 w 391734"/>
              <a:gd name="connsiteY4" fmla="*/ 68484 h 184667"/>
              <a:gd name="connsiteX5" fmla="*/ 246795 w 391734"/>
              <a:gd name="connsiteY5" fmla="*/ 11334 h 1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734" h="184667">
                <a:moveTo>
                  <a:pt x="246795" y="11334"/>
                </a:moveTo>
                <a:cubicBezTo>
                  <a:pt x="186470" y="1809"/>
                  <a:pt x="50739" y="-8510"/>
                  <a:pt x="18195" y="11334"/>
                </a:cubicBezTo>
                <a:cubicBezTo>
                  <a:pt x="-14349" y="31178"/>
                  <a:pt x="-3237" y="101821"/>
                  <a:pt x="51532" y="130396"/>
                </a:cubicBezTo>
                <a:cubicBezTo>
                  <a:pt x="106301" y="158971"/>
                  <a:pt x="292038" y="193103"/>
                  <a:pt x="346807" y="182784"/>
                </a:cubicBezTo>
                <a:cubicBezTo>
                  <a:pt x="401576" y="172465"/>
                  <a:pt x="397607" y="97853"/>
                  <a:pt x="380145" y="68484"/>
                </a:cubicBezTo>
                <a:cubicBezTo>
                  <a:pt x="362683" y="39115"/>
                  <a:pt x="307120" y="20859"/>
                  <a:pt x="246795" y="1133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/>
          <p:cNvSpPr/>
          <p:nvPr/>
        </p:nvSpPr>
        <p:spPr>
          <a:xfrm>
            <a:off x="18706287" y="2682209"/>
            <a:ext cx="3192732" cy="12752099"/>
          </a:xfrm>
          <a:custGeom>
            <a:avLst/>
            <a:gdLst>
              <a:gd name="connsiteX0" fmla="*/ 0 w 2962475"/>
              <a:gd name="connsiteY0" fmla="*/ 0 h 7892716"/>
              <a:gd name="connsiteX1" fmla="*/ 481263 w 2962475"/>
              <a:gd name="connsiteY1" fmla="*/ 1347537 h 7892716"/>
              <a:gd name="connsiteX2" fmla="*/ 1564105 w 2962475"/>
              <a:gd name="connsiteY2" fmla="*/ 2310063 h 7892716"/>
              <a:gd name="connsiteX3" fmla="*/ 2334126 w 2962475"/>
              <a:gd name="connsiteY3" fmla="*/ 4066674 h 7892716"/>
              <a:gd name="connsiteX4" fmla="*/ 2815389 w 2962475"/>
              <a:gd name="connsiteY4" fmla="*/ 5366084 h 7892716"/>
              <a:gd name="connsiteX5" fmla="*/ 2959768 w 2962475"/>
              <a:gd name="connsiteY5" fmla="*/ 5630779 h 7892716"/>
              <a:gd name="connsiteX6" fmla="*/ 2719136 w 2962475"/>
              <a:gd name="connsiteY6" fmla="*/ 7892716 h 7892716"/>
              <a:gd name="connsiteX0" fmla="*/ 1481833 w 2484879"/>
              <a:gd name="connsiteY0" fmla="*/ 0 h 12725973"/>
              <a:gd name="connsiteX1" fmla="*/ 3667 w 2484879"/>
              <a:gd name="connsiteY1" fmla="*/ 6180794 h 12725973"/>
              <a:gd name="connsiteX2" fmla="*/ 1086509 w 2484879"/>
              <a:gd name="connsiteY2" fmla="*/ 7143320 h 12725973"/>
              <a:gd name="connsiteX3" fmla="*/ 1856530 w 2484879"/>
              <a:gd name="connsiteY3" fmla="*/ 8899931 h 12725973"/>
              <a:gd name="connsiteX4" fmla="*/ 2337793 w 2484879"/>
              <a:gd name="connsiteY4" fmla="*/ 10199341 h 12725973"/>
              <a:gd name="connsiteX5" fmla="*/ 2482172 w 2484879"/>
              <a:gd name="connsiteY5" fmla="*/ 10464036 h 12725973"/>
              <a:gd name="connsiteX6" fmla="*/ 2241540 w 2484879"/>
              <a:gd name="connsiteY6" fmla="*/ 12725973 h 12725973"/>
              <a:gd name="connsiteX0" fmla="*/ 1494048 w 2497094"/>
              <a:gd name="connsiteY0" fmla="*/ 0 h 12725973"/>
              <a:gd name="connsiteX1" fmla="*/ 1984248 w 2497094"/>
              <a:gd name="connsiteY1" fmla="*/ 1670671 h 12725973"/>
              <a:gd name="connsiteX2" fmla="*/ 15882 w 2497094"/>
              <a:gd name="connsiteY2" fmla="*/ 6180794 h 12725973"/>
              <a:gd name="connsiteX3" fmla="*/ 1098724 w 2497094"/>
              <a:gd name="connsiteY3" fmla="*/ 7143320 h 12725973"/>
              <a:gd name="connsiteX4" fmla="*/ 1868745 w 2497094"/>
              <a:gd name="connsiteY4" fmla="*/ 8899931 h 12725973"/>
              <a:gd name="connsiteX5" fmla="*/ 2350008 w 2497094"/>
              <a:gd name="connsiteY5" fmla="*/ 10199341 h 12725973"/>
              <a:gd name="connsiteX6" fmla="*/ 2494387 w 2497094"/>
              <a:gd name="connsiteY6" fmla="*/ 10464036 h 12725973"/>
              <a:gd name="connsiteX7" fmla="*/ 2253755 w 2497094"/>
              <a:gd name="connsiteY7" fmla="*/ 12725973 h 12725973"/>
              <a:gd name="connsiteX0" fmla="*/ 2380154 w 3383200"/>
              <a:gd name="connsiteY0" fmla="*/ 0 h 12725973"/>
              <a:gd name="connsiteX1" fmla="*/ 2870354 w 3383200"/>
              <a:gd name="connsiteY1" fmla="*/ 1670671 h 12725973"/>
              <a:gd name="connsiteX2" fmla="*/ 74903 w 3383200"/>
              <a:gd name="connsiteY2" fmla="*/ 3865231 h 12725973"/>
              <a:gd name="connsiteX3" fmla="*/ 901988 w 3383200"/>
              <a:gd name="connsiteY3" fmla="*/ 6180794 h 12725973"/>
              <a:gd name="connsiteX4" fmla="*/ 1984830 w 3383200"/>
              <a:gd name="connsiteY4" fmla="*/ 7143320 h 12725973"/>
              <a:gd name="connsiteX5" fmla="*/ 2754851 w 3383200"/>
              <a:gd name="connsiteY5" fmla="*/ 8899931 h 12725973"/>
              <a:gd name="connsiteX6" fmla="*/ 3236114 w 3383200"/>
              <a:gd name="connsiteY6" fmla="*/ 10199341 h 12725973"/>
              <a:gd name="connsiteX7" fmla="*/ 3380493 w 3383200"/>
              <a:gd name="connsiteY7" fmla="*/ 10464036 h 12725973"/>
              <a:gd name="connsiteX8" fmla="*/ 3139861 w 3383200"/>
              <a:gd name="connsiteY8" fmla="*/ 12725973 h 12725973"/>
              <a:gd name="connsiteX0" fmla="*/ 2380154 w 3504787"/>
              <a:gd name="connsiteY0" fmla="*/ 0 h 13013356"/>
              <a:gd name="connsiteX1" fmla="*/ 2870354 w 3504787"/>
              <a:gd name="connsiteY1" fmla="*/ 1670671 h 13013356"/>
              <a:gd name="connsiteX2" fmla="*/ 74903 w 3504787"/>
              <a:gd name="connsiteY2" fmla="*/ 3865231 h 13013356"/>
              <a:gd name="connsiteX3" fmla="*/ 901988 w 3504787"/>
              <a:gd name="connsiteY3" fmla="*/ 6180794 h 13013356"/>
              <a:gd name="connsiteX4" fmla="*/ 1984830 w 3504787"/>
              <a:gd name="connsiteY4" fmla="*/ 7143320 h 13013356"/>
              <a:gd name="connsiteX5" fmla="*/ 2754851 w 3504787"/>
              <a:gd name="connsiteY5" fmla="*/ 8899931 h 13013356"/>
              <a:gd name="connsiteX6" fmla="*/ 3236114 w 3504787"/>
              <a:gd name="connsiteY6" fmla="*/ 10199341 h 13013356"/>
              <a:gd name="connsiteX7" fmla="*/ 3380493 w 3504787"/>
              <a:gd name="connsiteY7" fmla="*/ 10464036 h 13013356"/>
              <a:gd name="connsiteX8" fmla="*/ 1389438 w 3504787"/>
              <a:gd name="connsiteY8" fmla="*/ 13013356 h 13013356"/>
              <a:gd name="connsiteX0" fmla="*/ 2380154 w 3472938"/>
              <a:gd name="connsiteY0" fmla="*/ 0 h 13013356"/>
              <a:gd name="connsiteX1" fmla="*/ 2870354 w 3472938"/>
              <a:gd name="connsiteY1" fmla="*/ 1670671 h 13013356"/>
              <a:gd name="connsiteX2" fmla="*/ 74903 w 3472938"/>
              <a:gd name="connsiteY2" fmla="*/ 3865231 h 13013356"/>
              <a:gd name="connsiteX3" fmla="*/ 901988 w 3472938"/>
              <a:gd name="connsiteY3" fmla="*/ 6180794 h 13013356"/>
              <a:gd name="connsiteX4" fmla="*/ 1984830 w 3472938"/>
              <a:gd name="connsiteY4" fmla="*/ 7143320 h 13013356"/>
              <a:gd name="connsiteX5" fmla="*/ 2754851 w 3472938"/>
              <a:gd name="connsiteY5" fmla="*/ 8899931 h 13013356"/>
              <a:gd name="connsiteX6" fmla="*/ 3236114 w 3472938"/>
              <a:gd name="connsiteY6" fmla="*/ 10199341 h 13013356"/>
              <a:gd name="connsiteX7" fmla="*/ 3380493 w 3472938"/>
              <a:gd name="connsiteY7" fmla="*/ 10464036 h 13013356"/>
              <a:gd name="connsiteX8" fmla="*/ 1825325 w 3472938"/>
              <a:gd name="connsiteY8" fmla="*/ 10971425 h 13013356"/>
              <a:gd name="connsiteX9" fmla="*/ 1389438 w 3472938"/>
              <a:gd name="connsiteY9" fmla="*/ 13013356 h 13013356"/>
              <a:gd name="connsiteX0" fmla="*/ 2380154 w 3389843"/>
              <a:gd name="connsiteY0" fmla="*/ 0 h 13013356"/>
              <a:gd name="connsiteX1" fmla="*/ 2870354 w 3389843"/>
              <a:gd name="connsiteY1" fmla="*/ 1670671 h 13013356"/>
              <a:gd name="connsiteX2" fmla="*/ 74903 w 3389843"/>
              <a:gd name="connsiteY2" fmla="*/ 3865231 h 13013356"/>
              <a:gd name="connsiteX3" fmla="*/ 901988 w 3389843"/>
              <a:gd name="connsiteY3" fmla="*/ 6180794 h 13013356"/>
              <a:gd name="connsiteX4" fmla="*/ 1984830 w 3389843"/>
              <a:gd name="connsiteY4" fmla="*/ 7143320 h 13013356"/>
              <a:gd name="connsiteX5" fmla="*/ 2754851 w 3389843"/>
              <a:gd name="connsiteY5" fmla="*/ 8899931 h 13013356"/>
              <a:gd name="connsiteX6" fmla="*/ 3236114 w 3389843"/>
              <a:gd name="connsiteY6" fmla="*/ 10199341 h 13013356"/>
              <a:gd name="connsiteX7" fmla="*/ 3275991 w 3389843"/>
              <a:gd name="connsiteY7" fmla="*/ 10855922 h 13013356"/>
              <a:gd name="connsiteX8" fmla="*/ 1825325 w 3389843"/>
              <a:gd name="connsiteY8" fmla="*/ 10971425 h 13013356"/>
              <a:gd name="connsiteX9" fmla="*/ 1389438 w 3389843"/>
              <a:gd name="connsiteY9" fmla="*/ 13013356 h 13013356"/>
              <a:gd name="connsiteX0" fmla="*/ 2380154 w 3393701"/>
              <a:gd name="connsiteY0" fmla="*/ 0 h 13013356"/>
              <a:gd name="connsiteX1" fmla="*/ 2870354 w 3393701"/>
              <a:gd name="connsiteY1" fmla="*/ 1670671 h 13013356"/>
              <a:gd name="connsiteX2" fmla="*/ 74903 w 3393701"/>
              <a:gd name="connsiteY2" fmla="*/ 3865231 h 13013356"/>
              <a:gd name="connsiteX3" fmla="*/ 901988 w 3393701"/>
              <a:gd name="connsiteY3" fmla="*/ 6180794 h 13013356"/>
              <a:gd name="connsiteX4" fmla="*/ 1984830 w 3393701"/>
              <a:gd name="connsiteY4" fmla="*/ 7143320 h 13013356"/>
              <a:gd name="connsiteX5" fmla="*/ 2754851 w 3393701"/>
              <a:gd name="connsiteY5" fmla="*/ 8899931 h 13013356"/>
              <a:gd name="connsiteX6" fmla="*/ 3236114 w 3393701"/>
              <a:gd name="connsiteY6" fmla="*/ 10199341 h 13013356"/>
              <a:gd name="connsiteX7" fmla="*/ 3275991 w 3393701"/>
              <a:gd name="connsiteY7" fmla="*/ 10855922 h 13013356"/>
              <a:gd name="connsiteX8" fmla="*/ 1773074 w 3393701"/>
              <a:gd name="connsiteY8" fmla="*/ 11206556 h 13013356"/>
              <a:gd name="connsiteX9" fmla="*/ 1389438 w 3393701"/>
              <a:gd name="connsiteY9" fmla="*/ 13013356 h 13013356"/>
              <a:gd name="connsiteX0" fmla="*/ 2380154 w 3393701"/>
              <a:gd name="connsiteY0" fmla="*/ 0 h 13039482"/>
              <a:gd name="connsiteX1" fmla="*/ 2870354 w 3393701"/>
              <a:gd name="connsiteY1" fmla="*/ 1670671 h 13039482"/>
              <a:gd name="connsiteX2" fmla="*/ 74903 w 3393701"/>
              <a:gd name="connsiteY2" fmla="*/ 3865231 h 13039482"/>
              <a:gd name="connsiteX3" fmla="*/ 901988 w 3393701"/>
              <a:gd name="connsiteY3" fmla="*/ 6180794 h 13039482"/>
              <a:gd name="connsiteX4" fmla="*/ 1984830 w 3393701"/>
              <a:gd name="connsiteY4" fmla="*/ 7143320 h 13039482"/>
              <a:gd name="connsiteX5" fmla="*/ 2754851 w 3393701"/>
              <a:gd name="connsiteY5" fmla="*/ 8899931 h 13039482"/>
              <a:gd name="connsiteX6" fmla="*/ 3236114 w 3393701"/>
              <a:gd name="connsiteY6" fmla="*/ 10199341 h 13039482"/>
              <a:gd name="connsiteX7" fmla="*/ 3275991 w 3393701"/>
              <a:gd name="connsiteY7" fmla="*/ 10855922 h 13039482"/>
              <a:gd name="connsiteX8" fmla="*/ 1773074 w 3393701"/>
              <a:gd name="connsiteY8" fmla="*/ 11206556 h 13039482"/>
              <a:gd name="connsiteX9" fmla="*/ 1415564 w 3393701"/>
              <a:gd name="connsiteY9" fmla="*/ 13039482 h 13039482"/>
              <a:gd name="connsiteX0" fmla="*/ 2380154 w 3241761"/>
              <a:gd name="connsiteY0" fmla="*/ 0 h 13039482"/>
              <a:gd name="connsiteX1" fmla="*/ 2870354 w 3241761"/>
              <a:gd name="connsiteY1" fmla="*/ 1670671 h 13039482"/>
              <a:gd name="connsiteX2" fmla="*/ 74903 w 3241761"/>
              <a:gd name="connsiteY2" fmla="*/ 3865231 h 13039482"/>
              <a:gd name="connsiteX3" fmla="*/ 901988 w 3241761"/>
              <a:gd name="connsiteY3" fmla="*/ 6180794 h 13039482"/>
              <a:gd name="connsiteX4" fmla="*/ 1984830 w 3241761"/>
              <a:gd name="connsiteY4" fmla="*/ 7143320 h 13039482"/>
              <a:gd name="connsiteX5" fmla="*/ 2754851 w 3241761"/>
              <a:gd name="connsiteY5" fmla="*/ 8899931 h 13039482"/>
              <a:gd name="connsiteX6" fmla="*/ 3236114 w 3241761"/>
              <a:gd name="connsiteY6" fmla="*/ 10199341 h 13039482"/>
              <a:gd name="connsiteX7" fmla="*/ 2439969 w 3241761"/>
              <a:gd name="connsiteY7" fmla="*/ 10124402 h 13039482"/>
              <a:gd name="connsiteX8" fmla="*/ 1773074 w 3241761"/>
              <a:gd name="connsiteY8" fmla="*/ 11206556 h 13039482"/>
              <a:gd name="connsiteX9" fmla="*/ 1415564 w 3241761"/>
              <a:gd name="connsiteY9" fmla="*/ 13039482 h 13039482"/>
              <a:gd name="connsiteX0" fmla="*/ 2380154 w 2918100"/>
              <a:gd name="connsiteY0" fmla="*/ 0 h 13039482"/>
              <a:gd name="connsiteX1" fmla="*/ 2870354 w 2918100"/>
              <a:gd name="connsiteY1" fmla="*/ 1670671 h 13039482"/>
              <a:gd name="connsiteX2" fmla="*/ 74903 w 2918100"/>
              <a:gd name="connsiteY2" fmla="*/ 3865231 h 13039482"/>
              <a:gd name="connsiteX3" fmla="*/ 901988 w 2918100"/>
              <a:gd name="connsiteY3" fmla="*/ 6180794 h 13039482"/>
              <a:gd name="connsiteX4" fmla="*/ 1984830 w 2918100"/>
              <a:gd name="connsiteY4" fmla="*/ 7143320 h 13039482"/>
              <a:gd name="connsiteX5" fmla="*/ 2754851 w 2918100"/>
              <a:gd name="connsiteY5" fmla="*/ 8899931 h 13039482"/>
              <a:gd name="connsiteX6" fmla="*/ 2765851 w 2918100"/>
              <a:gd name="connsiteY6" fmla="*/ 9572324 h 13039482"/>
              <a:gd name="connsiteX7" fmla="*/ 2439969 w 2918100"/>
              <a:gd name="connsiteY7" fmla="*/ 10124402 h 13039482"/>
              <a:gd name="connsiteX8" fmla="*/ 1773074 w 2918100"/>
              <a:gd name="connsiteY8" fmla="*/ 11206556 h 13039482"/>
              <a:gd name="connsiteX9" fmla="*/ 1415564 w 2918100"/>
              <a:gd name="connsiteY9" fmla="*/ 13039482 h 13039482"/>
              <a:gd name="connsiteX0" fmla="*/ 2380154 w 2918100"/>
              <a:gd name="connsiteY0" fmla="*/ 0 h 13196236"/>
              <a:gd name="connsiteX1" fmla="*/ 2870354 w 2918100"/>
              <a:gd name="connsiteY1" fmla="*/ 1670671 h 13196236"/>
              <a:gd name="connsiteX2" fmla="*/ 74903 w 2918100"/>
              <a:gd name="connsiteY2" fmla="*/ 3865231 h 13196236"/>
              <a:gd name="connsiteX3" fmla="*/ 901988 w 2918100"/>
              <a:gd name="connsiteY3" fmla="*/ 6180794 h 13196236"/>
              <a:gd name="connsiteX4" fmla="*/ 1984830 w 2918100"/>
              <a:gd name="connsiteY4" fmla="*/ 7143320 h 13196236"/>
              <a:gd name="connsiteX5" fmla="*/ 2754851 w 2918100"/>
              <a:gd name="connsiteY5" fmla="*/ 8899931 h 13196236"/>
              <a:gd name="connsiteX6" fmla="*/ 2765851 w 2918100"/>
              <a:gd name="connsiteY6" fmla="*/ 9572324 h 13196236"/>
              <a:gd name="connsiteX7" fmla="*/ 2439969 w 2918100"/>
              <a:gd name="connsiteY7" fmla="*/ 10124402 h 13196236"/>
              <a:gd name="connsiteX8" fmla="*/ 1773074 w 2918100"/>
              <a:gd name="connsiteY8" fmla="*/ 11206556 h 13196236"/>
              <a:gd name="connsiteX9" fmla="*/ 1415564 w 2918100"/>
              <a:gd name="connsiteY9" fmla="*/ 13196236 h 13196236"/>
              <a:gd name="connsiteX0" fmla="*/ 2380154 w 3081289"/>
              <a:gd name="connsiteY0" fmla="*/ 0 h 13196236"/>
              <a:gd name="connsiteX1" fmla="*/ 2870354 w 3081289"/>
              <a:gd name="connsiteY1" fmla="*/ 1670671 h 13196236"/>
              <a:gd name="connsiteX2" fmla="*/ 74903 w 3081289"/>
              <a:gd name="connsiteY2" fmla="*/ 3865231 h 13196236"/>
              <a:gd name="connsiteX3" fmla="*/ 901988 w 3081289"/>
              <a:gd name="connsiteY3" fmla="*/ 6180794 h 13196236"/>
              <a:gd name="connsiteX4" fmla="*/ 1984830 w 3081289"/>
              <a:gd name="connsiteY4" fmla="*/ 7143320 h 13196236"/>
              <a:gd name="connsiteX5" fmla="*/ 2754851 w 3081289"/>
              <a:gd name="connsiteY5" fmla="*/ 8899931 h 13196236"/>
              <a:gd name="connsiteX6" fmla="*/ 2765851 w 3081289"/>
              <a:gd name="connsiteY6" fmla="*/ 9572324 h 13196236"/>
              <a:gd name="connsiteX7" fmla="*/ 3040861 w 3081289"/>
              <a:gd name="connsiteY7" fmla="*/ 10228905 h 13196236"/>
              <a:gd name="connsiteX8" fmla="*/ 1773074 w 3081289"/>
              <a:gd name="connsiteY8" fmla="*/ 11206556 h 13196236"/>
              <a:gd name="connsiteX9" fmla="*/ 1415564 w 3081289"/>
              <a:gd name="connsiteY9" fmla="*/ 13196236 h 13196236"/>
              <a:gd name="connsiteX0" fmla="*/ 2380154 w 3269924"/>
              <a:gd name="connsiteY0" fmla="*/ 0 h 13196236"/>
              <a:gd name="connsiteX1" fmla="*/ 2870354 w 3269924"/>
              <a:gd name="connsiteY1" fmla="*/ 1670671 h 13196236"/>
              <a:gd name="connsiteX2" fmla="*/ 74903 w 3269924"/>
              <a:gd name="connsiteY2" fmla="*/ 3865231 h 13196236"/>
              <a:gd name="connsiteX3" fmla="*/ 901988 w 3269924"/>
              <a:gd name="connsiteY3" fmla="*/ 6180794 h 13196236"/>
              <a:gd name="connsiteX4" fmla="*/ 1984830 w 3269924"/>
              <a:gd name="connsiteY4" fmla="*/ 7143320 h 13196236"/>
              <a:gd name="connsiteX5" fmla="*/ 2754851 w 3269924"/>
              <a:gd name="connsiteY5" fmla="*/ 8899931 h 13196236"/>
              <a:gd name="connsiteX6" fmla="*/ 2765851 w 3269924"/>
              <a:gd name="connsiteY6" fmla="*/ 9572324 h 13196236"/>
              <a:gd name="connsiteX7" fmla="*/ 3040861 w 3269924"/>
              <a:gd name="connsiteY7" fmla="*/ 10228905 h 13196236"/>
              <a:gd name="connsiteX8" fmla="*/ 3131611 w 3269924"/>
              <a:gd name="connsiteY8" fmla="*/ 11206556 h 13196236"/>
              <a:gd name="connsiteX9" fmla="*/ 1415564 w 3269924"/>
              <a:gd name="connsiteY9" fmla="*/ 13196236 h 13196236"/>
              <a:gd name="connsiteX0" fmla="*/ 2380154 w 3269924"/>
              <a:gd name="connsiteY0" fmla="*/ 0 h 12752099"/>
              <a:gd name="connsiteX1" fmla="*/ 2870354 w 3269924"/>
              <a:gd name="connsiteY1" fmla="*/ 1670671 h 12752099"/>
              <a:gd name="connsiteX2" fmla="*/ 74903 w 3269924"/>
              <a:gd name="connsiteY2" fmla="*/ 3865231 h 12752099"/>
              <a:gd name="connsiteX3" fmla="*/ 901988 w 3269924"/>
              <a:gd name="connsiteY3" fmla="*/ 6180794 h 12752099"/>
              <a:gd name="connsiteX4" fmla="*/ 1984830 w 3269924"/>
              <a:gd name="connsiteY4" fmla="*/ 7143320 h 12752099"/>
              <a:gd name="connsiteX5" fmla="*/ 2754851 w 3269924"/>
              <a:gd name="connsiteY5" fmla="*/ 8899931 h 12752099"/>
              <a:gd name="connsiteX6" fmla="*/ 2765851 w 3269924"/>
              <a:gd name="connsiteY6" fmla="*/ 9572324 h 12752099"/>
              <a:gd name="connsiteX7" fmla="*/ 3040861 w 3269924"/>
              <a:gd name="connsiteY7" fmla="*/ 10228905 h 12752099"/>
              <a:gd name="connsiteX8" fmla="*/ 3131611 w 3269924"/>
              <a:gd name="connsiteY8" fmla="*/ 11206556 h 12752099"/>
              <a:gd name="connsiteX9" fmla="*/ 2983107 w 3269924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75485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57197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312825"/>
              <a:gd name="connsiteY0" fmla="*/ 0 h 12752099"/>
              <a:gd name="connsiteX1" fmla="*/ 2870354 w 3312825"/>
              <a:gd name="connsiteY1" fmla="*/ 1670671 h 12752099"/>
              <a:gd name="connsiteX2" fmla="*/ 74903 w 3312825"/>
              <a:gd name="connsiteY2" fmla="*/ 3865231 h 12752099"/>
              <a:gd name="connsiteX3" fmla="*/ 901988 w 3312825"/>
              <a:gd name="connsiteY3" fmla="*/ 6180794 h 12752099"/>
              <a:gd name="connsiteX4" fmla="*/ 1984830 w 3312825"/>
              <a:gd name="connsiteY4" fmla="*/ 7143320 h 12752099"/>
              <a:gd name="connsiteX5" fmla="*/ 2571971 w 3312825"/>
              <a:gd name="connsiteY5" fmla="*/ 8899931 h 12752099"/>
              <a:gd name="connsiteX6" fmla="*/ 2765851 w 3312825"/>
              <a:gd name="connsiteY6" fmla="*/ 9572324 h 12752099"/>
              <a:gd name="connsiteX7" fmla="*/ 3040861 w 3312825"/>
              <a:gd name="connsiteY7" fmla="*/ 10228905 h 12752099"/>
              <a:gd name="connsiteX8" fmla="*/ 3183863 w 3312825"/>
              <a:gd name="connsiteY8" fmla="*/ 11232681 h 12752099"/>
              <a:gd name="connsiteX9" fmla="*/ 2983107 w 3312825"/>
              <a:gd name="connsiteY9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905187 w 3316024"/>
              <a:gd name="connsiteY4" fmla="*/ 6180794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1114737 w 3316024"/>
              <a:gd name="connsiteY4" fmla="*/ 6361769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192732"/>
              <a:gd name="connsiteY0" fmla="*/ 0 h 12752099"/>
              <a:gd name="connsiteX1" fmla="*/ 2873553 w 3192732"/>
              <a:gd name="connsiteY1" fmla="*/ 1670671 h 12752099"/>
              <a:gd name="connsiteX2" fmla="*/ 78102 w 3192732"/>
              <a:gd name="connsiteY2" fmla="*/ 3865231 h 12752099"/>
              <a:gd name="connsiteX3" fmla="*/ 881876 w 3192732"/>
              <a:gd name="connsiteY3" fmla="*/ 5809329 h 12752099"/>
              <a:gd name="connsiteX4" fmla="*/ 1114737 w 3192732"/>
              <a:gd name="connsiteY4" fmla="*/ 6361769 h 12752099"/>
              <a:gd name="connsiteX5" fmla="*/ 1988029 w 3192732"/>
              <a:gd name="connsiteY5" fmla="*/ 7143320 h 12752099"/>
              <a:gd name="connsiteX6" fmla="*/ 2575170 w 3192732"/>
              <a:gd name="connsiteY6" fmla="*/ 8899931 h 12752099"/>
              <a:gd name="connsiteX7" fmla="*/ 2769050 w 3192732"/>
              <a:gd name="connsiteY7" fmla="*/ 9572324 h 12752099"/>
              <a:gd name="connsiteX8" fmla="*/ 3044060 w 3192732"/>
              <a:gd name="connsiteY8" fmla="*/ 10228905 h 12752099"/>
              <a:gd name="connsiteX9" fmla="*/ 3187062 w 3192732"/>
              <a:gd name="connsiteY9" fmla="*/ 11232681 h 12752099"/>
              <a:gd name="connsiteX10" fmla="*/ 3172638 w 3192732"/>
              <a:gd name="connsiteY10" fmla="*/ 11881516 h 12752099"/>
              <a:gd name="connsiteX11" fmla="*/ 2986306 w 3192732"/>
              <a:gd name="connsiteY11" fmla="*/ 12752099 h 127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2732" h="12752099">
                <a:moveTo>
                  <a:pt x="2383353" y="0"/>
                </a:moveTo>
                <a:cubicBezTo>
                  <a:pt x="2330070" y="265382"/>
                  <a:pt x="3119914" y="640539"/>
                  <a:pt x="2873553" y="1670671"/>
                </a:cubicBezTo>
                <a:cubicBezTo>
                  <a:pt x="2763665" y="2380190"/>
                  <a:pt x="406163" y="3113544"/>
                  <a:pt x="78102" y="3865231"/>
                </a:cubicBezTo>
                <a:cubicBezTo>
                  <a:pt x="-287975" y="4557388"/>
                  <a:pt x="744029" y="5423402"/>
                  <a:pt x="881876" y="5809329"/>
                </a:cubicBezTo>
                <a:cubicBezTo>
                  <a:pt x="1019724" y="6195256"/>
                  <a:pt x="930378" y="6139437"/>
                  <a:pt x="1114737" y="6361769"/>
                </a:cubicBezTo>
                <a:cubicBezTo>
                  <a:pt x="1299096" y="6584101"/>
                  <a:pt x="1744624" y="6720293"/>
                  <a:pt x="1988029" y="7143320"/>
                </a:cubicBezTo>
                <a:cubicBezTo>
                  <a:pt x="2231434" y="7566347"/>
                  <a:pt x="2445000" y="8495097"/>
                  <a:pt x="2575170" y="8899931"/>
                </a:cubicBezTo>
                <a:cubicBezTo>
                  <a:pt x="2705340" y="9304765"/>
                  <a:pt x="2690902" y="9350828"/>
                  <a:pt x="2769050" y="9572324"/>
                </a:cubicBezTo>
                <a:cubicBezTo>
                  <a:pt x="2847198" y="9793820"/>
                  <a:pt x="2974391" y="9952179"/>
                  <a:pt x="3044060" y="10228905"/>
                </a:cubicBezTo>
                <a:cubicBezTo>
                  <a:pt x="3113729" y="10505631"/>
                  <a:pt x="3186270" y="10958833"/>
                  <a:pt x="3187062" y="11232681"/>
                </a:cubicBezTo>
                <a:cubicBezTo>
                  <a:pt x="3187854" y="11506529"/>
                  <a:pt x="3206097" y="11628280"/>
                  <a:pt x="3172638" y="11881516"/>
                </a:cubicBezTo>
                <a:cubicBezTo>
                  <a:pt x="3139179" y="12134752"/>
                  <a:pt x="2996724" y="12605414"/>
                  <a:pt x="2986306" y="12752099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/>
          <p:cNvSpPr/>
          <p:nvPr/>
        </p:nvSpPr>
        <p:spPr>
          <a:xfrm>
            <a:off x="19980512" y="12765361"/>
            <a:ext cx="1311945" cy="3370217"/>
          </a:xfrm>
          <a:custGeom>
            <a:avLst/>
            <a:gdLst>
              <a:gd name="connsiteX0" fmla="*/ 1311945 w 1311945"/>
              <a:gd name="connsiteY0" fmla="*/ 0 h 3370217"/>
              <a:gd name="connsiteX1" fmla="*/ 110162 w 1311945"/>
              <a:gd name="connsiteY1" fmla="*/ 809897 h 3370217"/>
              <a:gd name="connsiteX2" fmla="*/ 84036 w 1311945"/>
              <a:gd name="connsiteY2" fmla="*/ 2664823 h 3370217"/>
              <a:gd name="connsiteX3" fmla="*/ 371419 w 1311945"/>
              <a:gd name="connsiteY3" fmla="*/ 3370217 h 33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945" h="3370217">
                <a:moveTo>
                  <a:pt x="1311945" y="0"/>
                </a:moveTo>
                <a:cubicBezTo>
                  <a:pt x="813379" y="182880"/>
                  <a:pt x="314813" y="365760"/>
                  <a:pt x="110162" y="809897"/>
                </a:cubicBezTo>
                <a:cubicBezTo>
                  <a:pt x="-94490" y="1254034"/>
                  <a:pt x="40493" y="2238103"/>
                  <a:pt x="84036" y="2664823"/>
                </a:cubicBezTo>
                <a:cubicBezTo>
                  <a:pt x="127579" y="3091543"/>
                  <a:pt x="249499" y="3230880"/>
                  <a:pt x="371419" y="3370217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Freeform 503"/>
          <p:cNvSpPr/>
          <p:nvPr/>
        </p:nvSpPr>
        <p:spPr>
          <a:xfrm>
            <a:off x="14055634" y="5998800"/>
            <a:ext cx="1227909" cy="525829"/>
          </a:xfrm>
          <a:custGeom>
            <a:avLst/>
            <a:gdLst>
              <a:gd name="connsiteX0" fmla="*/ 0 w 1227909"/>
              <a:gd name="connsiteY0" fmla="*/ 365760 h 525829"/>
              <a:gd name="connsiteX1" fmla="*/ 339635 w 1227909"/>
              <a:gd name="connsiteY1" fmla="*/ 522515 h 525829"/>
              <a:gd name="connsiteX2" fmla="*/ 757646 w 1227909"/>
              <a:gd name="connsiteY2" fmla="*/ 235132 h 525829"/>
              <a:gd name="connsiteX3" fmla="*/ 888275 w 1227909"/>
              <a:gd name="connsiteY3" fmla="*/ 104503 h 525829"/>
              <a:gd name="connsiteX4" fmla="*/ 1227909 w 1227909"/>
              <a:gd name="connsiteY4" fmla="*/ 0 h 52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09" h="525829">
                <a:moveTo>
                  <a:pt x="0" y="365760"/>
                </a:moveTo>
                <a:cubicBezTo>
                  <a:pt x="106680" y="455023"/>
                  <a:pt x="213361" y="544286"/>
                  <a:pt x="339635" y="522515"/>
                </a:cubicBezTo>
                <a:cubicBezTo>
                  <a:pt x="465909" y="500744"/>
                  <a:pt x="666206" y="304801"/>
                  <a:pt x="757646" y="235132"/>
                </a:cubicBezTo>
                <a:cubicBezTo>
                  <a:pt x="849086" y="165463"/>
                  <a:pt x="809898" y="143692"/>
                  <a:pt x="888275" y="104503"/>
                </a:cubicBezTo>
                <a:cubicBezTo>
                  <a:pt x="966652" y="65314"/>
                  <a:pt x="1097280" y="32657"/>
                  <a:pt x="1227909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9" name="Group 508"/>
          <p:cNvGrpSpPr/>
          <p:nvPr/>
        </p:nvGrpSpPr>
        <p:grpSpPr>
          <a:xfrm>
            <a:off x="14611894" y="433931"/>
            <a:ext cx="3363979" cy="1490555"/>
            <a:chOff x="14820900" y="-271463"/>
            <a:chExt cx="3363979" cy="1490555"/>
          </a:xfrm>
        </p:grpSpPr>
        <p:sp>
          <p:nvSpPr>
            <p:cNvPr id="506" name="Rectangle 505"/>
            <p:cNvSpPr/>
            <p:nvPr/>
          </p:nvSpPr>
          <p:spPr>
            <a:xfrm>
              <a:off x="14944725" y="324465"/>
              <a:ext cx="2753340" cy="1769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15540038" y="328613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16616363" y="319088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14820900" y="-271463"/>
              <a:ext cx="442750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7225962" y="-252413"/>
              <a:ext cx="958917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740062" y="461962"/>
              <a:ext cx="1363643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Miles</a:t>
              </a:r>
            </a:p>
          </p:txBody>
        </p:sp>
      </p:grpSp>
      <p:sp>
        <p:nvSpPr>
          <p:cNvPr id="510" name="TextBox 509"/>
          <p:cNvSpPr txBox="1"/>
          <p:nvPr/>
        </p:nvSpPr>
        <p:spPr>
          <a:xfrm>
            <a:off x="14891658" y="2325188"/>
            <a:ext cx="23980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CHINA</a:t>
            </a:r>
          </a:p>
        </p:txBody>
      </p:sp>
      <p:sp>
        <p:nvSpPr>
          <p:cNvPr id="511" name="Freeform 510"/>
          <p:cNvSpPr/>
          <p:nvPr/>
        </p:nvSpPr>
        <p:spPr>
          <a:xfrm>
            <a:off x="23694496" y="287383"/>
            <a:ext cx="911088" cy="809897"/>
          </a:xfrm>
          <a:custGeom>
            <a:avLst/>
            <a:gdLst>
              <a:gd name="connsiteX0" fmla="*/ 27653 w 911088"/>
              <a:gd name="connsiteY0" fmla="*/ 809897 h 809897"/>
              <a:gd name="connsiteX1" fmla="*/ 27653 w 911088"/>
              <a:gd name="connsiteY1" fmla="*/ 548640 h 809897"/>
              <a:gd name="connsiteX2" fmla="*/ 315035 w 911088"/>
              <a:gd name="connsiteY2" fmla="*/ 418011 h 809897"/>
              <a:gd name="connsiteX3" fmla="*/ 602418 w 911088"/>
              <a:gd name="connsiteY3" fmla="*/ 313508 h 809897"/>
              <a:gd name="connsiteX4" fmla="*/ 889801 w 911088"/>
              <a:gd name="connsiteY4" fmla="*/ 78377 h 809897"/>
              <a:gd name="connsiteX5" fmla="*/ 889801 w 911088"/>
              <a:gd name="connsiteY5" fmla="*/ 0 h 80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088" h="809897">
                <a:moveTo>
                  <a:pt x="27653" y="809897"/>
                </a:moveTo>
                <a:cubicBezTo>
                  <a:pt x="3704" y="711925"/>
                  <a:pt x="-20244" y="613954"/>
                  <a:pt x="27653" y="548640"/>
                </a:cubicBezTo>
                <a:cubicBezTo>
                  <a:pt x="75550" y="483326"/>
                  <a:pt x="219241" y="457200"/>
                  <a:pt x="315035" y="418011"/>
                </a:cubicBezTo>
                <a:cubicBezTo>
                  <a:pt x="410829" y="378822"/>
                  <a:pt x="506624" y="370114"/>
                  <a:pt x="602418" y="313508"/>
                </a:cubicBezTo>
                <a:cubicBezTo>
                  <a:pt x="698212" y="256902"/>
                  <a:pt x="841904" y="130628"/>
                  <a:pt x="889801" y="78377"/>
                </a:cubicBezTo>
                <a:cubicBezTo>
                  <a:pt x="937698" y="26126"/>
                  <a:pt x="889801" y="0"/>
                  <a:pt x="889801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/>
          <p:cNvSpPr/>
          <p:nvPr/>
        </p:nvSpPr>
        <p:spPr>
          <a:xfrm>
            <a:off x="24164386" y="313509"/>
            <a:ext cx="1255934" cy="1254034"/>
          </a:xfrm>
          <a:custGeom>
            <a:avLst/>
            <a:gdLst>
              <a:gd name="connsiteX0" fmla="*/ 1900 w 1255934"/>
              <a:gd name="connsiteY0" fmla="*/ 1254034 h 1254034"/>
              <a:gd name="connsiteX1" fmla="*/ 80277 w 1255934"/>
              <a:gd name="connsiteY1" fmla="*/ 940525 h 1254034"/>
              <a:gd name="connsiteX2" fmla="*/ 524414 w 1255934"/>
              <a:gd name="connsiteY2" fmla="*/ 809897 h 1254034"/>
              <a:gd name="connsiteX3" fmla="*/ 837923 w 1255934"/>
              <a:gd name="connsiteY3" fmla="*/ 522514 h 1254034"/>
              <a:gd name="connsiteX4" fmla="*/ 864048 w 1255934"/>
              <a:gd name="connsiteY4" fmla="*/ 287382 h 1254034"/>
              <a:gd name="connsiteX5" fmla="*/ 1255934 w 1255934"/>
              <a:gd name="connsiteY5" fmla="*/ 0 h 125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5934" h="1254034">
                <a:moveTo>
                  <a:pt x="1900" y="1254034"/>
                </a:moveTo>
                <a:cubicBezTo>
                  <a:pt x="-2455" y="1134291"/>
                  <a:pt x="-6809" y="1014548"/>
                  <a:pt x="80277" y="940525"/>
                </a:cubicBezTo>
                <a:cubicBezTo>
                  <a:pt x="167363" y="866502"/>
                  <a:pt x="398140" y="879565"/>
                  <a:pt x="524414" y="809897"/>
                </a:cubicBezTo>
                <a:cubicBezTo>
                  <a:pt x="650688" y="740229"/>
                  <a:pt x="781317" y="609600"/>
                  <a:pt x="837923" y="522514"/>
                </a:cubicBezTo>
                <a:cubicBezTo>
                  <a:pt x="894529" y="435428"/>
                  <a:pt x="794380" y="374468"/>
                  <a:pt x="864048" y="287382"/>
                </a:cubicBezTo>
                <a:cubicBezTo>
                  <a:pt x="933717" y="200296"/>
                  <a:pt x="1094825" y="100148"/>
                  <a:pt x="125593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23770046" y="2425336"/>
            <a:ext cx="18699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USSR</a:t>
            </a:r>
          </a:p>
        </p:txBody>
      </p:sp>
      <p:cxnSp>
        <p:nvCxnSpPr>
          <p:cNvPr id="322" name="Straight Arrow Connector 321"/>
          <p:cNvCxnSpPr/>
          <p:nvPr/>
        </p:nvCxnSpPr>
        <p:spPr>
          <a:xfrm flipH="1" flipV="1">
            <a:off x="24505920" y="809897"/>
            <a:ext cx="209006" cy="15675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21967373" y="8172993"/>
            <a:ext cx="2966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atin typeface="Minion Pro Cond" panose="02040706060306020203" pitchFamily="18" charset="0"/>
              </a:rPr>
              <a:t>KOREA</a:t>
            </a:r>
          </a:p>
        </p:txBody>
      </p:sp>
      <p:grpSp>
        <p:nvGrpSpPr>
          <p:cNvPr id="326" name="Group 325"/>
          <p:cNvGrpSpPr/>
          <p:nvPr/>
        </p:nvGrpSpPr>
        <p:grpSpPr>
          <a:xfrm>
            <a:off x="16868095" y="8179799"/>
            <a:ext cx="248331" cy="259352"/>
            <a:chOff x="16868095" y="8179799"/>
            <a:chExt cx="248331" cy="259352"/>
          </a:xfrm>
        </p:grpSpPr>
        <p:sp>
          <p:nvSpPr>
            <p:cNvPr id="325" name="Oval 324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>
            <a:off x="14286548" y="7296286"/>
            <a:ext cx="2849563" cy="83099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Pyongyang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18588038" y="11075399"/>
            <a:ext cx="248331" cy="259352"/>
            <a:chOff x="16868095" y="8179799"/>
            <a:chExt cx="248331" cy="259352"/>
          </a:xfrm>
        </p:grpSpPr>
        <p:sp>
          <p:nvSpPr>
            <p:cNvPr id="207" name="Oval 20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6659633" y="11001783"/>
            <a:ext cx="1520353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Seoul</a:t>
            </a:r>
          </a:p>
        </p:txBody>
      </p:sp>
      <p:grpSp>
        <p:nvGrpSpPr>
          <p:cNvPr id="210" name="Group 209"/>
          <p:cNvGrpSpPr/>
          <p:nvPr/>
        </p:nvGrpSpPr>
        <p:grpSpPr>
          <a:xfrm>
            <a:off x="19498083" y="13187228"/>
            <a:ext cx="248331" cy="259352"/>
            <a:chOff x="16868095" y="8179799"/>
            <a:chExt cx="248331" cy="259352"/>
          </a:xfrm>
        </p:grpSpPr>
        <p:sp>
          <p:nvSpPr>
            <p:cNvPr id="211" name="Oval 210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21035146" y="14097274"/>
            <a:ext cx="248331" cy="259352"/>
            <a:chOff x="16868095" y="8179799"/>
            <a:chExt cx="248331" cy="259352"/>
          </a:xfrm>
        </p:grpSpPr>
        <p:sp>
          <p:nvSpPr>
            <p:cNvPr id="214" name="Oval 21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1814563" y="15712714"/>
            <a:ext cx="248331" cy="259352"/>
            <a:chOff x="16868095" y="8179799"/>
            <a:chExt cx="248331" cy="259352"/>
          </a:xfrm>
        </p:grpSpPr>
        <p:sp>
          <p:nvSpPr>
            <p:cNvPr id="217" name="Oval 21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TextBox 218"/>
          <p:cNvSpPr txBox="1"/>
          <p:nvPr/>
        </p:nvSpPr>
        <p:spPr>
          <a:xfrm>
            <a:off x="22215430" y="16040236"/>
            <a:ext cx="1659172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Pusan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20167555" y="14144761"/>
            <a:ext cx="1611660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Taegu</a:t>
            </a:r>
          </a:p>
        </p:txBody>
      </p:sp>
      <p:grpSp>
        <p:nvGrpSpPr>
          <p:cNvPr id="329" name="Group 328"/>
          <p:cNvGrpSpPr/>
          <p:nvPr/>
        </p:nvGrpSpPr>
        <p:grpSpPr>
          <a:xfrm>
            <a:off x="14290766" y="5869576"/>
            <a:ext cx="11212657" cy="8581396"/>
            <a:chOff x="14290766" y="5869576"/>
            <a:chExt cx="11212657" cy="8581396"/>
          </a:xfrm>
        </p:grpSpPr>
        <p:sp>
          <p:nvSpPr>
            <p:cNvPr id="503" name="Freeform 502"/>
            <p:cNvSpPr/>
            <p:nvPr/>
          </p:nvSpPr>
          <p:spPr>
            <a:xfrm>
              <a:off x="14290766" y="10440172"/>
              <a:ext cx="10711543" cy="130628"/>
            </a:xfrm>
            <a:custGeom>
              <a:avLst/>
              <a:gdLst>
                <a:gd name="connsiteX0" fmla="*/ 0 w 10711543"/>
                <a:gd name="connsiteY0" fmla="*/ 0 h 130628"/>
                <a:gd name="connsiteX1" fmla="*/ 10711543 w 10711543"/>
                <a:gd name="connsiteY1" fmla="*/ 130628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11543" h="130628">
                  <a:moveTo>
                    <a:pt x="0" y="0"/>
                  </a:moveTo>
                  <a:lnTo>
                    <a:pt x="10711543" y="130628"/>
                  </a:lnTo>
                </a:path>
              </a:pathLst>
            </a:custGeom>
            <a:noFill/>
            <a:ln w="76200">
              <a:solidFill>
                <a:srgbClr val="FF0000"/>
              </a:solidFill>
              <a:prstDash val="lgDashDot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23556687" y="9683930"/>
              <a:ext cx="1001485" cy="1015663"/>
              <a:chOff x="23556687" y="9683930"/>
              <a:chExt cx="1001485" cy="1015663"/>
            </a:xfrm>
          </p:grpSpPr>
          <p:sp>
            <p:nvSpPr>
              <p:cNvPr id="200" name="TextBox 199"/>
              <p:cNvSpPr txBox="1"/>
              <p:nvPr/>
            </p:nvSpPr>
            <p:spPr>
              <a:xfrm>
                <a:off x="23556687" y="9683930"/>
                <a:ext cx="90281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>
                    <a:latin typeface="Minion Pro Cond" panose="02040706060306020203" pitchFamily="18" charset="0"/>
                  </a:rPr>
                  <a:t>38</a:t>
                </a:r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24349168" y="9692640"/>
                <a:ext cx="209004" cy="209006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TextBox 222"/>
            <p:cNvSpPr txBox="1"/>
            <p:nvPr/>
          </p:nvSpPr>
          <p:spPr>
            <a:xfrm>
              <a:off x="22302652" y="586957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>
                  <a:latin typeface="Minion Pro Cond" panose="02040706060306020203" pitchFamily="18" charset="0"/>
                </a:rPr>
                <a:t>NORTH</a:t>
              </a:r>
            </a:p>
            <a:p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23149637" y="1269664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SOUTH</a:t>
              </a:r>
            </a:p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</p:grpSp>
      <p:sp>
        <p:nvSpPr>
          <p:cNvPr id="73" name="Text Box 1761"/>
          <p:cNvSpPr txBox="1">
            <a:spLocks noChangeArrowheads="1"/>
          </p:cNvSpPr>
          <p:nvPr/>
        </p:nvSpPr>
        <p:spPr bwMode="auto">
          <a:xfrm>
            <a:off x="2428524" y="326571"/>
            <a:ext cx="11297787" cy="3877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sz="6600" b="1" dirty="0">
                <a:latin typeface="Minion Pro Cond" panose="02040706060306020203" pitchFamily="18" charset="0"/>
              </a:rPr>
              <a:t>Stand 9</a:t>
            </a:r>
          </a:p>
          <a:p>
            <a:pPr algn="ctr"/>
            <a:r>
              <a:rPr lang="en-US" sz="6600" b="1" dirty="0">
                <a:latin typeface="Minion Pro Cond" panose="02040706060306020203" pitchFamily="18" charset="0"/>
              </a:rPr>
              <a:t>UNC Resumes the Offense and Stalemate on the 38</a:t>
            </a:r>
            <a:r>
              <a:rPr lang="en-US" sz="6600" b="1" baseline="30000" dirty="0">
                <a:latin typeface="Minion Pro Cond" panose="02040706060306020203" pitchFamily="18" charset="0"/>
              </a:rPr>
              <a:t>th</a:t>
            </a:r>
            <a:r>
              <a:rPr lang="en-US" sz="6600" b="1" dirty="0">
                <a:latin typeface="Minion Pro Cond" panose="02040706060306020203" pitchFamily="18" charset="0"/>
              </a:rPr>
              <a:t> Parallel</a:t>
            </a:r>
            <a:endParaRPr lang="en-US" sz="6600" dirty="0">
              <a:latin typeface="Minion Pro Cond" panose="02040706060306020203" pitchFamily="18" charset="0"/>
            </a:endParaRPr>
          </a:p>
          <a:p>
            <a:pPr algn="ctr" eaLnBrk="1" hangingPunct="1"/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(Feb 1951 – Mar 1953)</a:t>
            </a:r>
          </a:p>
        </p:txBody>
      </p:sp>
      <p:sp>
        <p:nvSpPr>
          <p:cNvPr id="12" name="Freeform 11"/>
          <p:cNvSpPr/>
          <p:nvPr/>
        </p:nvSpPr>
        <p:spPr>
          <a:xfrm>
            <a:off x="18594809" y="11050451"/>
            <a:ext cx="3424814" cy="1342358"/>
          </a:xfrm>
          <a:custGeom>
            <a:avLst/>
            <a:gdLst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384663 w 2873829"/>
              <a:gd name="connsiteY3" fmla="*/ 888275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542319 w 2873829"/>
              <a:gd name="connsiteY3" fmla="*/ 1108992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  <a:gd name="connsiteX0" fmla="*/ 0 w 3272414"/>
              <a:gd name="connsiteY0" fmla="*/ 472942 h 1745849"/>
              <a:gd name="connsiteX1" fmla="*/ 842722 w 3272414"/>
              <a:gd name="connsiteY1" fmla="*/ 1724298 h 1745849"/>
              <a:gd name="connsiteX2" fmla="*/ 1469740 w 3272414"/>
              <a:gd name="connsiteY2" fmla="*/ 1254035 h 1745849"/>
              <a:gd name="connsiteX3" fmla="*/ 1940904 w 3272414"/>
              <a:gd name="connsiteY3" fmla="*/ 1108992 h 1745849"/>
              <a:gd name="connsiteX4" fmla="*/ 2384140 w 3272414"/>
              <a:gd name="connsiteY4" fmla="*/ 1358538 h 1745849"/>
              <a:gd name="connsiteX5" fmla="*/ 2723774 w 3272414"/>
              <a:gd name="connsiteY5" fmla="*/ 836023 h 1745849"/>
              <a:gd name="connsiteX6" fmla="*/ 2697648 w 3272414"/>
              <a:gd name="connsiteY6" fmla="*/ 391886 h 1745849"/>
              <a:gd name="connsiteX7" fmla="*/ 3272414 w 3272414"/>
              <a:gd name="connsiteY7" fmla="*/ 0 h 1745849"/>
              <a:gd name="connsiteX0" fmla="*/ 0 w 3272414"/>
              <a:gd name="connsiteY0" fmla="*/ 472942 h 1363568"/>
              <a:gd name="connsiteX1" fmla="*/ 959952 w 3272414"/>
              <a:gd name="connsiteY1" fmla="*/ 176852 h 1363568"/>
              <a:gd name="connsiteX2" fmla="*/ 1469740 w 3272414"/>
              <a:gd name="connsiteY2" fmla="*/ 1254035 h 1363568"/>
              <a:gd name="connsiteX3" fmla="*/ 1940904 w 3272414"/>
              <a:gd name="connsiteY3" fmla="*/ 1108992 h 1363568"/>
              <a:gd name="connsiteX4" fmla="*/ 2384140 w 3272414"/>
              <a:gd name="connsiteY4" fmla="*/ 1358538 h 1363568"/>
              <a:gd name="connsiteX5" fmla="*/ 2723774 w 3272414"/>
              <a:gd name="connsiteY5" fmla="*/ 836023 h 1363568"/>
              <a:gd name="connsiteX6" fmla="*/ 2697648 w 3272414"/>
              <a:gd name="connsiteY6" fmla="*/ 391886 h 1363568"/>
              <a:gd name="connsiteX7" fmla="*/ 3272414 w 3272414"/>
              <a:gd name="connsiteY7" fmla="*/ 0 h 1363568"/>
              <a:gd name="connsiteX0" fmla="*/ 0 w 3272414"/>
              <a:gd name="connsiteY0" fmla="*/ 472942 h 1367758"/>
              <a:gd name="connsiteX1" fmla="*/ 959952 w 3272414"/>
              <a:gd name="connsiteY1" fmla="*/ 176852 h 1367758"/>
              <a:gd name="connsiteX2" fmla="*/ 1610417 w 3272414"/>
              <a:gd name="connsiteY2" fmla="*/ 363082 h 1367758"/>
              <a:gd name="connsiteX3" fmla="*/ 1940904 w 3272414"/>
              <a:gd name="connsiteY3" fmla="*/ 1108992 h 1367758"/>
              <a:gd name="connsiteX4" fmla="*/ 2384140 w 3272414"/>
              <a:gd name="connsiteY4" fmla="*/ 1358538 h 1367758"/>
              <a:gd name="connsiteX5" fmla="*/ 2723774 w 3272414"/>
              <a:gd name="connsiteY5" fmla="*/ 836023 h 1367758"/>
              <a:gd name="connsiteX6" fmla="*/ 2697648 w 3272414"/>
              <a:gd name="connsiteY6" fmla="*/ 391886 h 1367758"/>
              <a:gd name="connsiteX7" fmla="*/ 3272414 w 3272414"/>
              <a:gd name="connsiteY7" fmla="*/ 0 h 1367758"/>
              <a:gd name="connsiteX0" fmla="*/ 0 w 2733989"/>
              <a:gd name="connsiteY0" fmla="*/ 1869942 h 2764758"/>
              <a:gd name="connsiteX1" fmla="*/ 959952 w 2733989"/>
              <a:gd name="connsiteY1" fmla="*/ 1573852 h 2764758"/>
              <a:gd name="connsiteX2" fmla="*/ 1610417 w 2733989"/>
              <a:gd name="connsiteY2" fmla="*/ 1760082 h 2764758"/>
              <a:gd name="connsiteX3" fmla="*/ 1940904 w 2733989"/>
              <a:gd name="connsiteY3" fmla="*/ 2505992 h 2764758"/>
              <a:gd name="connsiteX4" fmla="*/ 2384140 w 2733989"/>
              <a:gd name="connsiteY4" fmla="*/ 2755538 h 2764758"/>
              <a:gd name="connsiteX5" fmla="*/ 2723774 w 2733989"/>
              <a:gd name="connsiteY5" fmla="*/ 2233023 h 2764758"/>
              <a:gd name="connsiteX6" fmla="*/ 2697648 w 2733989"/>
              <a:gd name="connsiteY6" fmla="*/ 1788886 h 2764758"/>
              <a:gd name="connsiteX7" fmla="*/ 2459614 w 2733989"/>
              <a:gd name="connsiteY7" fmla="*/ 0 h 2764758"/>
              <a:gd name="connsiteX0" fmla="*/ 0 w 3424814"/>
              <a:gd name="connsiteY0" fmla="*/ 447542 h 1342358"/>
              <a:gd name="connsiteX1" fmla="*/ 959952 w 3424814"/>
              <a:gd name="connsiteY1" fmla="*/ 151452 h 1342358"/>
              <a:gd name="connsiteX2" fmla="*/ 1610417 w 3424814"/>
              <a:gd name="connsiteY2" fmla="*/ 337682 h 1342358"/>
              <a:gd name="connsiteX3" fmla="*/ 1940904 w 3424814"/>
              <a:gd name="connsiteY3" fmla="*/ 1083592 h 1342358"/>
              <a:gd name="connsiteX4" fmla="*/ 2384140 w 3424814"/>
              <a:gd name="connsiteY4" fmla="*/ 1333138 h 1342358"/>
              <a:gd name="connsiteX5" fmla="*/ 2723774 w 3424814"/>
              <a:gd name="connsiteY5" fmla="*/ 810623 h 1342358"/>
              <a:gd name="connsiteX6" fmla="*/ 2697648 w 3424814"/>
              <a:gd name="connsiteY6" fmla="*/ 366486 h 1342358"/>
              <a:gd name="connsiteX7" fmla="*/ 3424814 w 3424814"/>
              <a:gd name="connsiteY7" fmla="*/ 0 h 134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4814" h="1342358">
                <a:moveTo>
                  <a:pt x="0" y="447542"/>
                </a:moveTo>
                <a:cubicBezTo>
                  <a:pt x="132805" y="617359"/>
                  <a:pt x="691549" y="169762"/>
                  <a:pt x="959952" y="151452"/>
                </a:cubicBezTo>
                <a:cubicBezTo>
                  <a:pt x="1228355" y="133142"/>
                  <a:pt x="1446925" y="182325"/>
                  <a:pt x="1610417" y="337682"/>
                </a:cubicBezTo>
                <a:cubicBezTo>
                  <a:pt x="1773909" y="493039"/>
                  <a:pt x="1811950" y="917683"/>
                  <a:pt x="1940904" y="1083592"/>
                </a:cubicBezTo>
                <a:cubicBezTo>
                  <a:pt x="2069858" y="1249501"/>
                  <a:pt x="2253662" y="1378633"/>
                  <a:pt x="2384140" y="1333138"/>
                </a:cubicBezTo>
                <a:cubicBezTo>
                  <a:pt x="2514618" y="1287643"/>
                  <a:pt x="2671523" y="971732"/>
                  <a:pt x="2723774" y="810623"/>
                </a:cubicBezTo>
                <a:cubicBezTo>
                  <a:pt x="2776025" y="649514"/>
                  <a:pt x="2606208" y="505823"/>
                  <a:pt x="2697648" y="366486"/>
                </a:cubicBezTo>
                <a:cubicBezTo>
                  <a:pt x="2789088" y="227149"/>
                  <a:pt x="3183151" y="126274"/>
                  <a:pt x="3424814" y="0"/>
                </a:cubicBezTo>
              </a:path>
            </a:pathLst>
          </a:custGeom>
          <a:noFill/>
          <a:ln w="127000">
            <a:solidFill>
              <a:srgbClr val="0033CC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17596368" y="12999735"/>
            <a:ext cx="1794274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Taejon</a:t>
            </a:r>
          </a:p>
        </p:txBody>
      </p:sp>
      <p:grpSp>
        <p:nvGrpSpPr>
          <p:cNvPr id="96" name="Group 95"/>
          <p:cNvGrpSpPr/>
          <p:nvPr/>
        </p:nvGrpSpPr>
        <p:grpSpPr>
          <a:xfrm>
            <a:off x="20838808" y="11801176"/>
            <a:ext cx="248331" cy="259352"/>
            <a:chOff x="16868095" y="8179799"/>
            <a:chExt cx="248331" cy="259352"/>
          </a:xfrm>
        </p:grpSpPr>
        <p:sp>
          <p:nvSpPr>
            <p:cNvPr id="97" name="Oval 9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21392010" y="11585492"/>
            <a:ext cx="1762983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 err="1">
                <a:latin typeface="Minion Pro Cond" panose="02040706060306020203" pitchFamily="18" charset="0"/>
              </a:rPr>
              <a:t>Wonju</a:t>
            </a:r>
            <a:endParaRPr lang="en-US" sz="4800" b="1" dirty="0">
              <a:latin typeface="Minion Pro Cond" panose="02040706060306020203" pitchFamily="18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19898133" y="11396528"/>
            <a:ext cx="248331" cy="259352"/>
            <a:chOff x="16868095" y="8179799"/>
            <a:chExt cx="248331" cy="259352"/>
          </a:xfrm>
        </p:grpSpPr>
        <p:sp>
          <p:nvSpPr>
            <p:cNvPr id="93" name="Oval 92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14888422" y="11747032"/>
            <a:ext cx="3179845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 err="1">
                <a:latin typeface="Minion Pro Cond" panose="02040706060306020203" pitchFamily="18" charset="0"/>
              </a:rPr>
              <a:t>Chipyong-ni</a:t>
            </a:r>
            <a:endParaRPr lang="en-US" sz="4800" b="1" dirty="0">
              <a:latin typeface="Minion Pro Cond" panose="02040706060306020203" pitchFamily="18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>
          <a:xfrm flipV="1">
            <a:off x="18154745" y="11582400"/>
            <a:ext cx="1606455" cy="487629"/>
          </a:xfrm>
          <a:prstGeom prst="straightConnector1">
            <a:avLst/>
          </a:prstGeom>
          <a:ln w="1143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18770600" y="9687697"/>
            <a:ext cx="2794000" cy="1539103"/>
            <a:chOff x="18770600" y="9779000"/>
            <a:chExt cx="2794000" cy="1447800"/>
          </a:xfrm>
        </p:grpSpPr>
        <p:cxnSp>
          <p:nvCxnSpPr>
            <p:cNvPr id="3" name="Straight Arrow Connector 2"/>
            <p:cNvCxnSpPr/>
            <p:nvPr/>
          </p:nvCxnSpPr>
          <p:spPr>
            <a:xfrm flipH="1" flipV="1">
              <a:off x="18770600" y="10566400"/>
              <a:ext cx="228600" cy="660400"/>
            </a:xfrm>
            <a:prstGeom prst="straightConnector1">
              <a:avLst/>
            </a:prstGeom>
            <a:ln w="76200">
              <a:solidFill>
                <a:srgbClr val="00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Arrow Connector 103"/>
            <p:cNvCxnSpPr/>
            <p:nvPr/>
          </p:nvCxnSpPr>
          <p:spPr>
            <a:xfrm flipH="1" flipV="1">
              <a:off x="19659600" y="10033000"/>
              <a:ext cx="330200" cy="1092200"/>
            </a:xfrm>
            <a:prstGeom prst="straightConnector1">
              <a:avLst/>
            </a:prstGeom>
            <a:ln w="76200">
              <a:solidFill>
                <a:srgbClr val="00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/>
            <p:cNvCxnSpPr/>
            <p:nvPr/>
          </p:nvCxnSpPr>
          <p:spPr>
            <a:xfrm flipH="1" flipV="1">
              <a:off x="20955000" y="9779000"/>
              <a:ext cx="609600" cy="1346200"/>
            </a:xfrm>
            <a:prstGeom prst="straightConnector1">
              <a:avLst/>
            </a:prstGeom>
            <a:ln w="76200">
              <a:solidFill>
                <a:srgbClr val="00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6" name="Freeform 105"/>
          <p:cNvSpPr/>
          <p:nvPr/>
        </p:nvSpPr>
        <p:spPr>
          <a:xfrm>
            <a:off x="17655009" y="9473474"/>
            <a:ext cx="3663574" cy="1291796"/>
          </a:xfrm>
          <a:custGeom>
            <a:avLst/>
            <a:gdLst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384663 w 2873829"/>
              <a:gd name="connsiteY3" fmla="*/ 888275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542319 w 2873829"/>
              <a:gd name="connsiteY3" fmla="*/ 1108992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  <a:gd name="connsiteX0" fmla="*/ 0 w 3272414"/>
              <a:gd name="connsiteY0" fmla="*/ 472942 h 1745849"/>
              <a:gd name="connsiteX1" fmla="*/ 842722 w 3272414"/>
              <a:gd name="connsiteY1" fmla="*/ 1724298 h 1745849"/>
              <a:gd name="connsiteX2" fmla="*/ 1469740 w 3272414"/>
              <a:gd name="connsiteY2" fmla="*/ 1254035 h 1745849"/>
              <a:gd name="connsiteX3" fmla="*/ 1940904 w 3272414"/>
              <a:gd name="connsiteY3" fmla="*/ 1108992 h 1745849"/>
              <a:gd name="connsiteX4" fmla="*/ 2384140 w 3272414"/>
              <a:gd name="connsiteY4" fmla="*/ 1358538 h 1745849"/>
              <a:gd name="connsiteX5" fmla="*/ 2723774 w 3272414"/>
              <a:gd name="connsiteY5" fmla="*/ 836023 h 1745849"/>
              <a:gd name="connsiteX6" fmla="*/ 2697648 w 3272414"/>
              <a:gd name="connsiteY6" fmla="*/ 391886 h 1745849"/>
              <a:gd name="connsiteX7" fmla="*/ 3272414 w 3272414"/>
              <a:gd name="connsiteY7" fmla="*/ 0 h 1745849"/>
              <a:gd name="connsiteX0" fmla="*/ 0 w 3272414"/>
              <a:gd name="connsiteY0" fmla="*/ 472942 h 1363568"/>
              <a:gd name="connsiteX1" fmla="*/ 959952 w 3272414"/>
              <a:gd name="connsiteY1" fmla="*/ 176852 h 1363568"/>
              <a:gd name="connsiteX2" fmla="*/ 1469740 w 3272414"/>
              <a:gd name="connsiteY2" fmla="*/ 1254035 h 1363568"/>
              <a:gd name="connsiteX3" fmla="*/ 1940904 w 3272414"/>
              <a:gd name="connsiteY3" fmla="*/ 1108992 h 1363568"/>
              <a:gd name="connsiteX4" fmla="*/ 2384140 w 3272414"/>
              <a:gd name="connsiteY4" fmla="*/ 1358538 h 1363568"/>
              <a:gd name="connsiteX5" fmla="*/ 2723774 w 3272414"/>
              <a:gd name="connsiteY5" fmla="*/ 836023 h 1363568"/>
              <a:gd name="connsiteX6" fmla="*/ 2697648 w 3272414"/>
              <a:gd name="connsiteY6" fmla="*/ 391886 h 1363568"/>
              <a:gd name="connsiteX7" fmla="*/ 3272414 w 3272414"/>
              <a:gd name="connsiteY7" fmla="*/ 0 h 1363568"/>
              <a:gd name="connsiteX0" fmla="*/ 0 w 3272414"/>
              <a:gd name="connsiteY0" fmla="*/ 472942 h 1367758"/>
              <a:gd name="connsiteX1" fmla="*/ 959952 w 3272414"/>
              <a:gd name="connsiteY1" fmla="*/ 176852 h 1367758"/>
              <a:gd name="connsiteX2" fmla="*/ 1610417 w 3272414"/>
              <a:gd name="connsiteY2" fmla="*/ 363082 h 1367758"/>
              <a:gd name="connsiteX3" fmla="*/ 1940904 w 3272414"/>
              <a:gd name="connsiteY3" fmla="*/ 1108992 h 1367758"/>
              <a:gd name="connsiteX4" fmla="*/ 2384140 w 3272414"/>
              <a:gd name="connsiteY4" fmla="*/ 1358538 h 1367758"/>
              <a:gd name="connsiteX5" fmla="*/ 2723774 w 3272414"/>
              <a:gd name="connsiteY5" fmla="*/ 836023 h 1367758"/>
              <a:gd name="connsiteX6" fmla="*/ 2697648 w 3272414"/>
              <a:gd name="connsiteY6" fmla="*/ 391886 h 1367758"/>
              <a:gd name="connsiteX7" fmla="*/ 3272414 w 3272414"/>
              <a:gd name="connsiteY7" fmla="*/ 0 h 1367758"/>
              <a:gd name="connsiteX0" fmla="*/ 33318 w 2340532"/>
              <a:gd name="connsiteY0" fmla="*/ 2530342 h 2539826"/>
              <a:gd name="connsiteX1" fmla="*/ 28070 w 2340532"/>
              <a:gd name="connsiteY1" fmla="*/ 176852 h 2539826"/>
              <a:gd name="connsiteX2" fmla="*/ 678535 w 2340532"/>
              <a:gd name="connsiteY2" fmla="*/ 363082 h 2539826"/>
              <a:gd name="connsiteX3" fmla="*/ 1009022 w 2340532"/>
              <a:gd name="connsiteY3" fmla="*/ 1108992 h 2539826"/>
              <a:gd name="connsiteX4" fmla="*/ 1452258 w 2340532"/>
              <a:gd name="connsiteY4" fmla="*/ 1358538 h 2539826"/>
              <a:gd name="connsiteX5" fmla="*/ 1791892 w 2340532"/>
              <a:gd name="connsiteY5" fmla="*/ 836023 h 2539826"/>
              <a:gd name="connsiteX6" fmla="*/ 1765766 w 2340532"/>
              <a:gd name="connsiteY6" fmla="*/ 391886 h 2539826"/>
              <a:gd name="connsiteX7" fmla="*/ 2340532 w 2340532"/>
              <a:gd name="connsiteY7" fmla="*/ 0 h 2539826"/>
              <a:gd name="connsiteX0" fmla="*/ 0 w 2307214"/>
              <a:gd name="connsiteY0" fmla="*/ 2530342 h 2565264"/>
              <a:gd name="connsiteX1" fmla="*/ 1010752 w 2307214"/>
              <a:gd name="connsiteY1" fmla="*/ 1853252 h 2565264"/>
              <a:gd name="connsiteX2" fmla="*/ 645217 w 2307214"/>
              <a:gd name="connsiteY2" fmla="*/ 363082 h 2565264"/>
              <a:gd name="connsiteX3" fmla="*/ 975704 w 2307214"/>
              <a:gd name="connsiteY3" fmla="*/ 1108992 h 2565264"/>
              <a:gd name="connsiteX4" fmla="*/ 1418940 w 2307214"/>
              <a:gd name="connsiteY4" fmla="*/ 1358538 h 2565264"/>
              <a:gd name="connsiteX5" fmla="*/ 1758574 w 2307214"/>
              <a:gd name="connsiteY5" fmla="*/ 836023 h 2565264"/>
              <a:gd name="connsiteX6" fmla="*/ 1732448 w 2307214"/>
              <a:gd name="connsiteY6" fmla="*/ 391886 h 2565264"/>
              <a:gd name="connsiteX7" fmla="*/ 2307214 w 2307214"/>
              <a:gd name="connsiteY7" fmla="*/ 0 h 2565264"/>
              <a:gd name="connsiteX0" fmla="*/ 0 w 2307214"/>
              <a:gd name="connsiteY0" fmla="*/ 2530342 h 2565264"/>
              <a:gd name="connsiteX1" fmla="*/ 1010752 w 2307214"/>
              <a:gd name="connsiteY1" fmla="*/ 1853252 h 2565264"/>
              <a:gd name="connsiteX2" fmla="*/ 645217 w 2307214"/>
              <a:gd name="connsiteY2" fmla="*/ 363082 h 2565264"/>
              <a:gd name="connsiteX3" fmla="*/ 1418940 w 2307214"/>
              <a:gd name="connsiteY3" fmla="*/ 1358538 h 2565264"/>
              <a:gd name="connsiteX4" fmla="*/ 1758574 w 2307214"/>
              <a:gd name="connsiteY4" fmla="*/ 836023 h 2565264"/>
              <a:gd name="connsiteX5" fmla="*/ 1732448 w 2307214"/>
              <a:gd name="connsiteY5" fmla="*/ 391886 h 2565264"/>
              <a:gd name="connsiteX6" fmla="*/ 2307214 w 2307214"/>
              <a:gd name="connsiteY6" fmla="*/ 0 h 2565264"/>
              <a:gd name="connsiteX0" fmla="*/ 0 w 2307214"/>
              <a:gd name="connsiteY0" fmla="*/ 2530342 h 2558287"/>
              <a:gd name="connsiteX1" fmla="*/ 1010752 w 2307214"/>
              <a:gd name="connsiteY1" fmla="*/ 1853252 h 2558287"/>
              <a:gd name="connsiteX2" fmla="*/ 1418940 w 2307214"/>
              <a:gd name="connsiteY2" fmla="*/ 1358538 h 2558287"/>
              <a:gd name="connsiteX3" fmla="*/ 1758574 w 2307214"/>
              <a:gd name="connsiteY3" fmla="*/ 836023 h 2558287"/>
              <a:gd name="connsiteX4" fmla="*/ 1732448 w 2307214"/>
              <a:gd name="connsiteY4" fmla="*/ 391886 h 2558287"/>
              <a:gd name="connsiteX5" fmla="*/ 2307214 w 2307214"/>
              <a:gd name="connsiteY5" fmla="*/ 0 h 2558287"/>
              <a:gd name="connsiteX0" fmla="*/ 0 w 2307214"/>
              <a:gd name="connsiteY0" fmla="*/ 2530342 h 2558287"/>
              <a:gd name="connsiteX1" fmla="*/ 1010752 w 2307214"/>
              <a:gd name="connsiteY1" fmla="*/ 1853252 h 2558287"/>
              <a:gd name="connsiteX2" fmla="*/ 1418940 w 2307214"/>
              <a:gd name="connsiteY2" fmla="*/ 1358538 h 2558287"/>
              <a:gd name="connsiteX3" fmla="*/ 1758574 w 2307214"/>
              <a:gd name="connsiteY3" fmla="*/ 836023 h 2558287"/>
              <a:gd name="connsiteX4" fmla="*/ 2307214 w 2307214"/>
              <a:gd name="connsiteY4" fmla="*/ 0 h 2558287"/>
              <a:gd name="connsiteX0" fmla="*/ 0 w 1758574"/>
              <a:gd name="connsiteY0" fmla="*/ 1694319 h 1722264"/>
              <a:gd name="connsiteX1" fmla="*/ 1010752 w 1758574"/>
              <a:gd name="connsiteY1" fmla="*/ 1017229 h 1722264"/>
              <a:gd name="connsiteX2" fmla="*/ 1418940 w 1758574"/>
              <a:gd name="connsiteY2" fmla="*/ 522515 h 1722264"/>
              <a:gd name="connsiteX3" fmla="*/ 1758574 w 1758574"/>
              <a:gd name="connsiteY3" fmla="*/ 0 h 1722264"/>
              <a:gd name="connsiteX0" fmla="*/ 0 w 3663574"/>
              <a:gd name="connsiteY0" fmla="*/ 1262519 h 1290464"/>
              <a:gd name="connsiteX1" fmla="*/ 1010752 w 3663574"/>
              <a:gd name="connsiteY1" fmla="*/ 585429 h 1290464"/>
              <a:gd name="connsiteX2" fmla="*/ 1418940 w 3663574"/>
              <a:gd name="connsiteY2" fmla="*/ 90715 h 1290464"/>
              <a:gd name="connsiteX3" fmla="*/ 3663574 w 3663574"/>
              <a:gd name="connsiteY3" fmla="*/ 0 h 1290464"/>
              <a:gd name="connsiteX0" fmla="*/ 0 w 3663574"/>
              <a:gd name="connsiteY0" fmla="*/ 1262519 h 1289084"/>
              <a:gd name="connsiteX1" fmla="*/ 1010752 w 3663574"/>
              <a:gd name="connsiteY1" fmla="*/ 585429 h 1289084"/>
              <a:gd name="connsiteX2" fmla="*/ 2231740 w 3663574"/>
              <a:gd name="connsiteY2" fmla="*/ 344715 h 1289084"/>
              <a:gd name="connsiteX3" fmla="*/ 3663574 w 3663574"/>
              <a:gd name="connsiteY3" fmla="*/ 0 h 1289084"/>
              <a:gd name="connsiteX0" fmla="*/ 0 w 3663574"/>
              <a:gd name="connsiteY0" fmla="*/ 1262519 h 1291796"/>
              <a:gd name="connsiteX1" fmla="*/ 1239352 w 3663574"/>
              <a:gd name="connsiteY1" fmla="*/ 661629 h 1291796"/>
              <a:gd name="connsiteX2" fmla="*/ 2231740 w 3663574"/>
              <a:gd name="connsiteY2" fmla="*/ 344715 h 1291796"/>
              <a:gd name="connsiteX3" fmla="*/ 3663574 w 3663574"/>
              <a:gd name="connsiteY3" fmla="*/ 0 h 129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3574" h="1291796">
                <a:moveTo>
                  <a:pt x="0" y="1262519"/>
                </a:moveTo>
                <a:cubicBezTo>
                  <a:pt x="132805" y="1432336"/>
                  <a:pt x="867395" y="814596"/>
                  <a:pt x="1239352" y="661629"/>
                </a:cubicBezTo>
                <a:cubicBezTo>
                  <a:pt x="1611309" y="508662"/>
                  <a:pt x="1827703" y="454986"/>
                  <a:pt x="2231740" y="344715"/>
                </a:cubicBezTo>
                <a:cubicBezTo>
                  <a:pt x="2635777" y="234444"/>
                  <a:pt x="3515528" y="226423"/>
                  <a:pt x="3663574" y="0"/>
                </a:cubicBezTo>
              </a:path>
            </a:pathLst>
          </a:custGeom>
          <a:noFill/>
          <a:ln w="127000">
            <a:solidFill>
              <a:srgbClr val="0033CC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/>
          <p:cNvGrpSpPr/>
          <p:nvPr/>
        </p:nvGrpSpPr>
        <p:grpSpPr>
          <a:xfrm>
            <a:off x="18468789" y="8995048"/>
            <a:ext cx="1655781" cy="1594595"/>
            <a:chOff x="18592357" y="9168043"/>
            <a:chExt cx="1655781" cy="1594595"/>
          </a:xfrm>
        </p:grpSpPr>
        <p:sp>
          <p:nvSpPr>
            <p:cNvPr id="86" name="Freeform 85"/>
            <p:cNvSpPr/>
            <p:nvPr/>
          </p:nvSpPr>
          <p:spPr>
            <a:xfrm>
              <a:off x="18592357" y="9574443"/>
              <a:ext cx="715981" cy="1188195"/>
            </a:xfrm>
            <a:custGeom>
              <a:avLst/>
              <a:gdLst>
                <a:gd name="connsiteX0" fmla="*/ 0 w 725214"/>
                <a:gd name="connsiteY0" fmla="*/ 0 h 1513490"/>
                <a:gd name="connsiteX1" fmla="*/ 189186 w 725214"/>
                <a:gd name="connsiteY1" fmla="*/ 693683 h 1513490"/>
                <a:gd name="connsiteX2" fmla="*/ 725214 w 725214"/>
                <a:gd name="connsiteY2" fmla="*/ 1513490 h 1513490"/>
                <a:gd name="connsiteX0" fmla="*/ 0 w 1665740"/>
                <a:gd name="connsiteY0" fmla="*/ 0 h 1722496"/>
                <a:gd name="connsiteX1" fmla="*/ 1129712 w 1665740"/>
                <a:gd name="connsiteY1" fmla="*/ 902689 h 1722496"/>
                <a:gd name="connsiteX2" fmla="*/ 1665740 w 1665740"/>
                <a:gd name="connsiteY2" fmla="*/ 1722496 h 1722496"/>
                <a:gd name="connsiteX0" fmla="*/ 0 w 1665740"/>
                <a:gd name="connsiteY0" fmla="*/ 0 h 1722496"/>
                <a:gd name="connsiteX1" fmla="*/ 894580 w 1665740"/>
                <a:gd name="connsiteY1" fmla="*/ 536929 h 1722496"/>
                <a:gd name="connsiteX2" fmla="*/ 1665740 w 1665740"/>
                <a:gd name="connsiteY2" fmla="*/ 1722496 h 1722496"/>
                <a:gd name="connsiteX0" fmla="*/ 0 w 1255837"/>
                <a:gd name="connsiteY0" fmla="*/ 0 h 1186469"/>
                <a:gd name="connsiteX1" fmla="*/ 894580 w 1255837"/>
                <a:gd name="connsiteY1" fmla="*/ 536929 h 1186469"/>
                <a:gd name="connsiteX2" fmla="*/ 1255837 w 1255837"/>
                <a:gd name="connsiteY2" fmla="*/ 1186469 h 1186469"/>
                <a:gd name="connsiteX0" fmla="*/ 0 w 1381961"/>
                <a:gd name="connsiteY0" fmla="*/ 0 h 1344124"/>
                <a:gd name="connsiteX1" fmla="*/ 894580 w 1381961"/>
                <a:gd name="connsiteY1" fmla="*/ 536929 h 1344124"/>
                <a:gd name="connsiteX2" fmla="*/ 1381961 w 1381961"/>
                <a:gd name="connsiteY2" fmla="*/ 1344124 h 1344124"/>
                <a:gd name="connsiteX0" fmla="*/ 0 w 487381"/>
                <a:gd name="connsiteY0" fmla="*/ 0 h 807195"/>
                <a:gd name="connsiteX1" fmla="*/ 487381 w 487381"/>
                <a:gd name="connsiteY1" fmla="*/ 807195 h 807195"/>
                <a:gd name="connsiteX0" fmla="*/ 0 w 715981"/>
                <a:gd name="connsiteY0" fmla="*/ 0 h 1188195"/>
                <a:gd name="connsiteX1" fmla="*/ 715981 w 715981"/>
                <a:gd name="connsiteY1" fmla="*/ 1188195 h 1188195"/>
                <a:gd name="connsiteX0" fmla="*/ 0 w 715981"/>
                <a:gd name="connsiteY0" fmla="*/ 0 h 1188195"/>
                <a:gd name="connsiteX1" fmla="*/ 715981 w 715981"/>
                <a:gd name="connsiteY1" fmla="*/ 1188195 h 118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5981" h="1188195">
                  <a:moveTo>
                    <a:pt x="0" y="0"/>
                  </a:moveTo>
                  <a:cubicBezTo>
                    <a:pt x="349469" y="607848"/>
                    <a:pt x="508401" y="904415"/>
                    <a:pt x="715981" y="1188195"/>
                  </a:cubicBezTo>
                </a:path>
              </a:pathLst>
            </a:custGeom>
            <a:noFill/>
            <a:ln w="117475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9532157" y="9168043"/>
              <a:ext cx="715981" cy="1188195"/>
            </a:xfrm>
            <a:custGeom>
              <a:avLst/>
              <a:gdLst>
                <a:gd name="connsiteX0" fmla="*/ 0 w 725214"/>
                <a:gd name="connsiteY0" fmla="*/ 0 h 1513490"/>
                <a:gd name="connsiteX1" fmla="*/ 189186 w 725214"/>
                <a:gd name="connsiteY1" fmla="*/ 693683 h 1513490"/>
                <a:gd name="connsiteX2" fmla="*/ 725214 w 725214"/>
                <a:gd name="connsiteY2" fmla="*/ 1513490 h 1513490"/>
                <a:gd name="connsiteX0" fmla="*/ 0 w 1665740"/>
                <a:gd name="connsiteY0" fmla="*/ 0 h 1722496"/>
                <a:gd name="connsiteX1" fmla="*/ 1129712 w 1665740"/>
                <a:gd name="connsiteY1" fmla="*/ 902689 h 1722496"/>
                <a:gd name="connsiteX2" fmla="*/ 1665740 w 1665740"/>
                <a:gd name="connsiteY2" fmla="*/ 1722496 h 1722496"/>
                <a:gd name="connsiteX0" fmla="*/ 0 w 1665740"/>
                <a:gd name="connsiteY0" fmla="*/ 0 h 1722496"/>
                <a:gd name="connsiteX1" fmla="*/ 894580 w 1665740"/>
                <a:gd name="connsiteY1" fmla="*/ 536929 h 1722496"/>
                <a:gd name="connsiteX2" fmla="*/ 1665740 w 1665740"/>
                <a:gd name="connsiteY2" fmla="*/ 1722496 h 1722496"/>
                <a:gd name="connsiteX0" fmla="*/ 0 w 1255837"/>
                <a:gd name="connsiteY0" fmla="*/ 0 h 1186469"/>
                <a:gd name="connsiteX1" fmla="*/ 894580 w 1255837"/>
                <a:gd name="connsiteY1" fmla="*/ 536929 h 1186469"/>
                <a:gd name="connsiteX2" fmla="*/ 1255837 w 1255837"/>
                <a:gd name="connsiteY2" fmla="*/ 1186469 h 1186469"/>
                <a:gd name="connsiteX0" fmla="*/ 0 w 1381961"/>
                <a:gd name="connsiteY0" fmla="*/ 0 h 1344124"/>
                <a:gd name="connsiteX1" fmla="*/ 894580 w 1381961"/>
                <a:gd name="connsiteY1" fmla="*/ 536929 h 1344124"/>
                <a:gd name="connsiteX2" fmla="*/ 1381961 w 1381961"/>
                <a:gd name="connsiteY2" fmla="*/ 1344124 h 1344124"/>
                <a:gd name="connsiteX0" fmla="*/ 0 w 487381"/>
                <a:gd name="connsiteY0" fmla="*/ 0 h 807195"/>
                <a:gd name="connsiteX1" fmla="*/ 487381 w 487381"/>
                <a:gd name="connsiteY1" fmla="*/ 807195 h 807195"/>
                <a:gd name="connsiteX0" fmla="*/ 0 w 715981"/>
                <a:gd name="connsiteY0" fmla="*/ 0 h 1188195"/>
                <a:gd name="connsiteX1" fmla="*/ 715981 w 715981"/>
                <a:gd name="connsiteY1" fmla="*/ 1188195 h 1188195"/>
                <a:gd name="connsiteX0" fmla="*/ 0 w 715981"/>
                <a:gd name="connsiteY0" fmla="*/ 0 h 1188195"/>
                <a:gd name="connsiteX1" fmla="*/ 715981 w 715981"/>
                <a:gd name="connsiteY1" fmla="*/ 1188195 h 118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5981" h="1188195">
                  <a:moveTo>
                    <a:pt x="0" y="0"/>
                  </a:moveTo>
                  <a:cubicBezTo>
                    <a:pt x="349469" y="607848"/>
                    <a:pt x="508401" y="904415"/>
                    <a:pt x="715981" y="1188195"/>
                  </a:cubicBezTo>
                </a:path>
              </a:pathLst>
            </a:custGeom>
            <a:noFill/>
            <a:ln w="117475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 Box 1761"/>
          <p:cNvSpPr txBox="1">
            <a:spLocks noChangeArrowheads="1"/>
          </p:cNvSpPr>
          <p:nvPr/>
        </p:nvSpPr>
        <p:spPr bwMode="auto">
          <a:xfrm>
            <a:off x="290383" y="4706064"/>
            <a:ext cx="13293269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914400" indent="-914400" eaLnBrk="1" hangingPunct="1">
              <a:buFont typeface="+mj-lt"/>
              <a:buAutoNum type="alphaUcPeriod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Feb – April 1951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UNC transitions to the offense.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15 March: Liberation of Seoul.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Mid June: UNC line 20 miles north of the 38</a:t>
            </a:r>
            <a:r>
              <a:rPr lang="en-US" altLang="en-US" sz="4000" b="1" baseline="30000" dirty="0">
                <a:latin typeface="Minion Pro" panose="02040503050306020203" pitchFamily="18" charset="0"/>
                <a:cs typeface="Times New Roman" panose="02020603050405020304" pitchFamily="18" charset="0"/>
              </a:rPr>
              <a:t>th</a:t>
            </a: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 Parallel.</a:t>
            </a:r>
          </a:p>
        </p:txBody>
      </p:sp>
      <p:sp>
        <p:nvSpPr>
          <p:cNvPr id="91" name="Text Box 1761"/>
          <p:cNvSpPr txBox="1">
            <a:spLocks noChangeArrowheads="1"/>
          </p:cNvSpPr>
          <p:nvPr/>
        </p:nvSpPr>
        <p:spPr bwMode="auto">
          <a:xfrm>
            <a:off x="290383" y="9040563"/>
            <a:ext cx="13293269" cy="3293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914400" indent="-914400" eaLnBrk="1" hangingPunct="1">
              <a:buFont typeface="+mj-lt"/>
              <a:buAutoNum type="alphaUcPeriod" startAt="2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Communist Spring 1951 Offenses</a:t>
            </a:r>
          </a:p>
          <a:p>
            <a:pPr marL="1657350" lvl="1" indent="-91440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First Spring Offense</a:t>
            </a:r>
          </a:p>
          <a:p>
            <a:pPr marL="1657350" lvl="1" indent="-91440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Second Spring Offense</a:t>
            </a:r>
          </a:p>
          <a:p>
            <a:pPr marL="1657350" lvl="1" indent="-91440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Line Wyoming</a:t>
            </a:r>
          </a:p>
          <a:p>
            <a:pPr marL="1657350" lvl="1" indent="-91440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23 June 51: Soviet Union Proposed a Cease Fire.</a:t>
            </a:r>
            <a:endParaRPr lang="en-US" altLang="en-US" sz="2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  <p:sp>
        <p:nvSpPr>
          <p:cNvPr id="100" name="Text Box 1761"/>
          <p:cNvSpPr txBox="1">
            <a:spLocks noChangeArrowheads="1"/>
          </p:cNvSpPr>
          <p:nvPr/>
        </p:nvSpPr>
        <p:spPr bwMode="auto">
          <a:xfrm>
            <a:off x="290383" y="13448743"/>
            <a:ext cx="13293269" cy="433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914400" indent="-914400" eaLnBrk="1" hangingPunct="1">
              <a:buFont typeface="+mj-lt"/>
              <a:buAutoNum type="alphaUcPeriod" startAt="3"/>
            </a:pPr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Stalemate  (June 1951 -  July 1953)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Negotiations suspended  - Give and take along the 38</a:t>
            </a:r>
            <a:r>
              <a:rPr lang="en-US" altLang="en-US" sz="4000" b="1" baseline="30000" dirty="0">
                <a:latin typeface="Minion Pro" panose="02040503050306020203" pitchFamily="18" charset="0"/>
                <a:cs typeface="Times New Roman" panose="02020603050405020304" pitchFamily="18" charset="0"/>
              </a:rPr>
              <a:t>th</a:t>
            </a: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 Parallel (Heartbreak Ridge: </a:t>
            </a:r>
            <a:r>
              <a:rPr lang="en-US" altLang="en-US" sz="4000" b="1">
                <a:latin typeface="Minion Pro" panose="02040503050306020203" pitchFamily="18" charset="0"/>
                <a:cs typeface="Times New Roman" panose="02020603050405020304" pitchFamily="18" charset="0"/>
              </a:rPr>
              <a:t>Sept – Oct 1951). </a:t>
            </a:r>
            <a:endParaRPr lang="en-US" altLang="en-US" sz="40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Negotiations resume (Oct 1951)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Battle of the Outposts – “Meat Grinder Tactics”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Armistice (27 July 1953)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endParaRPr lang="en-US" altLang="en-US" sz="2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  <p:sp>
        <p:nvSpPr>
          <p:cNvPr id="102" name="Text Box 1761"/>
          <p:cNvSpPr txBox="1">
            <a:spLocks noChangeArrowheads="1"/>
          </p:cNvSpPr>
          <p:nvPr/>
        </p:nvSpPr>
        <p:spPr bwMode="auto">
          <a:xfrm>
            <a:off x="290383" y="14097274"/>
            <a:ext cx="1343072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endParaRPr lang="en-US" altLang="en-US" sz="36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endParaRPr lang="en-US" altLang="en-US" sz="36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6971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06" grpId="0" animBg="1"/>
      <p:bldP spid="90" grpId="0"/>
      <p:bldP spid="91" grpId="0"/>
      <p:bldP spid="100" grpId="0"/>
      <p:bldP spid="10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761"/>
          <p:cNvSpPr txBox="1">
            <a:spLocks noChangeArrowheads="1"/>
          </p:cNvSpPr>
          <p:nvPr/>
        </p:nvSpPr>
        <p:spPr bwMode="auto">
          <a:xfrm>
            <a:off x="939500" y="3076326"/>
            <a:ext cx="10884637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1B</a:t>
            </a:r>
          </a:p>
          <a:p>
            <a:pPr algn="ctr" eaLnBrk="1" hangingPunct="1"/>
            <a:r>
              <a:rPr lang="en-US" alt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Phase I of the Korean War</a:t>
            </a:r>
          </a:p>
          <a:p>
            <a:pPr algn="ctr" eaLnBrk="1" hangingPunct="1"/>
            <a:r>
              <a:rPr lang="en-US" alt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(June – September 1950)</a:t>
            </a:r>
          </a:p>
        </p:txBody>
      </p:sp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851" y="237538"/>
            <a:ext cx="2395405" cy="2532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6487498" y="1748290"/>
            <a:ext cx="659367" cy="3044267"/>
            <a:chOff x="24979649" y="1174019"/>
            <a:chExt cx="587375" cy="2711886"/>
          </a:xfrm>
          <a:noFill/>
        </p:grpSpPr>
        <p:sp>
          <p:nvSpPr>
            <p:cNvPr id="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grp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55"/>
            <p:cNvSpPr txBox="1">
              <a:spLocks noChangeArrowheads="1"/>
            </p:cNvSpPr>
            <p:nvPr/>
          </p:nvSpPr>
          <p:spPr bwMode="auto">
            <a:xfrm>
              <a:off x="24979649" y="3123905"/>
              <a:ext cx="587375" cy="762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082009" y="593685"/>
            <a:ext cx="9124299" cy="16990831"/>
          </a:xfrm>
          <a:custGeom>
            <a:avLst/>
            <a:gdLst>
              <a:gd name="connsiteX0" fmla="*/ 144379 w 8085221"/>
              <a:gd name="connsiteY0" fmla="*/ 4836695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296" fmla="*/ 144379 w 8085221"/>
              <a:gd name="connsiteY296" fmla="*/ 4836695 h 15135727"/>
              <a:gd name="connsiteX0" fmla="*/ 120316 w 8085221"/>
              <a:gd name="connsiteY0" fmla="*/ 4981074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49706 w 8085221"/>
              <a:gd name="connsiteY6" fmla="*/ 4427621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805866 w 8085221"/>
              <a:gd name="connsiteY7" fmla="*/ 4425366 h 15135727"/>
              <a:gd name="connsiteX8" fmla="*/ 938464 w 8085221"/>
              <a:gd name="connsiteY8" fmla="*/ 4283242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120191 w 8085221"/>
              <a:gd name="connsiteY8" fmla="*/ 4206291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95664 w 8085221"/>
              <a:gd name="connsiteY10" fmla="*/ 4162927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62326 w 8085221"/>
              <a:gd name="connsiteY10" fmla="*/ 4081965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564106 w 8085221"/>
              <a:gd name="connsiteY12" fmla="*/ 3994485 h 15135727"/>
              <a:gd name="connsiteX13" fmla="*/ 1708485 w 8085221"/>
              <a:gd name="connsiteY13" fmla="*/ 3826042 h 15135727"/>
              <a:gd name="connsiteX14" fmla="*/ 1925053 w 8085221"/>
              <a:gd name="connsiteY14" fmla="*/ 3777916 h 15135727"/>
              <a:gd name="connsiteX15" fmla="*/ 2141621 w 8085221"/>
              <a:gd name="connsiteY15" fmla="*/ 3585411 h 15135727"/>
              <a:gd name="connsiteX16" fmla="*/ 2141621 w 8085221"/>
              <a:gd name="connsiteY16" fmla="*/ 3585411 h 15135727"/>
              <a:gd name="connsiteX17" fmla="*/ 2286000 w 8085221"/>
              <a:gd name="connsiteY17" fmla="*/ 3489158 h 15135727"/>
              <a:gd name="connsiteX18" fmla="*/ 2310064 w 8085221"/>
              <a:gd name="connsiteY18" fmla="*/ 3007895 h 15135727"/>
              <a:gd name="connsiteX19" fmla="*/ 2695074 w 8085221"/>
              <a:gd name="connsiteY19" fmla="*/ 2911642 h 15135727"/>
              <a:gd name="connsiteX20" fmla="*/ 2839453 w 8085221"/>
              <a:gd name="connsiteY20" fmla="*/ 2526632 h 15135727"/>
              <a:gd name="connsiteX21" fmla="*/ 3200400 w 8085221"/>
              <a:gd name="connsiteY21" fmla="*/ 2358190 h 15135727"/>
              <a:gd name="connsiteX22" fmla="*/ 3441032 w 8085221"/>
              <a:gd name="connsiteY22" fmla="*/ 2237874 h 15135727"/>
              <a:gd name="connsiteX23" fmla="*/ 3561348 w 8085221"/>
              <a:gd name="connsiteY23" fmla="*/ 2526632 h 15135727"/>
              <a:gd name="connsiteX24" fmla="*/ 3801979 w 8085221"/>
              <a:gd name="connsiteY24" fmla="*/ 2622885 h 15135727"/>
              <a:gd name="connsiteX25" fmla="*/ 3946358 w 8085221"/>
              <a:gd name="connsiteY25" fmla="*/ 2550695 h 15135727"/>
              <a:gd name="connsiteX26" fmla="*/ 4018548 w 8085221"/>
              <a:gd name="connsiteY26" fmla="*/ 2598821 h 15135727"/>
              <a:gd name="connsiteX27" fmla="*/ 4138864 w 8085221"/>
              <a:gd name="connsiteY27" fmla="*/ 2574758 h 15135727"/>
              <a:gd name="connsiteX28" fmla="*/ 4307306 w 8085221"/>
              <a:gd name="connsiteY28" fmla="*/ 2671011 h 15135727"/>
              <a:gd name="connsiteX29" fmla="*/ 4427621 w 8085221"/>
              <a:gd name="connsiteY29" fmla="*/ 2622885 h 15135727"/>
              <a:gd name="connsiteX30" fmla="*/ 4668253 w 8085221"/>
              <a:gd name="connsiteY30" fmla="*/ 2743200 h 15135727"/>
              <a:gd name="connsiteX31" fmla="*/ 4788569 w 8085221"/>
              <a:gd name="connsiteY31" fmla="*/ 2815390 h 15135727"/>
              <a:gd name="connsiteX32" fmla="*/ 4957011 w 8085221"/>
              <a:gd name="connsiteY32" fmla="*/ 2719137 h 15135727"/>
              <a:gd name="connsiteX33" fmla="*/ 4981074 w 8085221"/>
              <a:gd name="connsiteY33" fmla="*/ 2382253 h 15135727"/>
              <a:gd name="connsiteX34" fmla="*/ 4981074 w 8085221"/>
              <a:gd name="connsiteY34" fmla="*/ 2382253 h 15135727"/>
              <a:gd name="connsiteX35" fmla="*/ 4884821 w 8085221"/>
              <a:gd name="connsiteY35" fmla="*/ 2093495 h 15135727"/>
              <a:gd name="connsiteX36" fmla="*/ 4764506 w 8085221"/>
              <a:gd name="connsiteY36" fmla="*/ 1900990 h 15135727"/>
              <a:gd name="connsiteX37" fmla="*/ 4764506 w 8085221"/>
              <a:gd name="connsiteY37" fmla="*/ 1804737 h 15135727"/>
              <a:gd name="connsiteX38" fmla="*/ 4957011 w 8085221"/>
              <a:gd name="connsiteY38" fmla="*/ 1564106 h 15135727"/>
              <a:gd name="connsiteX39" fmla="*/ 5221706 w 8085221"/>
              <a:gd name="connsiteY39" fmla="*/ 1588169 h 15135727"/>
              <a:gd name="connsiteX40" fmla="*/ 5486400 w 8085221"/>
              <a:gd name="connsiteY40" fmla="*/ 1684421 h 15135727"/>
              <a:gd name="connsiteX41" fmla="*/ 5799221 w 8085221"/>
              <a:gd name="connsiteY41" fmla="*/ 1684421 h 15135727"/>
              <a:gd name="connsiteX42" fmla="*/ 5871411 w 8085221"/>
              <a:gd name="connsiteY42" fmla="*/ 1443790 h 15135727"/>
              <a:gd name="connsiteX43" fmla="*/ 6087979 w 8085221"/>
              <a:gd name="connsiteY43" fmla="*/ 1395664 h 15135727"/>
              <a:gd name="connsiteX44" fmla="*/ 6087979 w 8085221"/>
              <a:gd name="connsiteY44" fmla="*/ 1082842 h 15135727"/>
              <a:gd name="connsiteX45" fmla="*/ 6424864 w 8085221"/>
              <a:gd name="connsiteY45" fmla="*/ 1058779 h 15135727"/>
              <a:gd name="connsiteX46" fmla="*/ 6665495 w 8085221"/>
              <a:gd name="connsiteY46" fmla="*/ 721895 h 15135727"/>
              <a:gd name="connsiteX47" fmla="*/ 6761748 w 8085221"/>
              <a:gd name="connsiteY47" fmla="*/ 649706 h 15135727"/>
              <a:gd name="connsiteX48" fmla="*/ 6737685 w 8085221"/>
              <a:gd name="connsiteY48" fmla="*/ 505327 h 15135727"/>
              <a:gd name="connsiteX49" fmla="*/ 6858000 w 8085221"/>
              <a:gd name="connsiteY49" fmla="*/ 360948 h 15135727"/>
              <a:gd name="connsiteX50" fmla="*/ 6761748 w 8085221"/>
              <a:gd name="connsiteY50" fmla="*/ 120316 h 15135727"/>
              <a:gd name="connsiteX51" fmla="*/ 7194885 w 8085221"/>
              <a:gd name="connsiteY51" fmla="*/ 0 h 15135727"/>
              <a:gd name="connsiteX52" fmla="*/ 7267074 w 8085221"/>
              <a:gd name="connsiteY52" fmla="*/ 120316 h 15135727"/>
              <a:gd name="connsiteX53" fmla="*/ 7267074 w 8085221"/>
              <a:gd name="connsiteY53" fmla="*/ 120316 h 15135727"/>
              <a:gd name="connsiteX54" fmla="*/ 7339264 w 8085221"/>
              <a:gd name="connsiteY54" fmla="*/ 360948 h 15135727"/>
              <a:gd name="connsiteX55" fmla="*/ 7628021 w 8085221"/>
              <a:gd name="connsiteY55" fmla="*/ 433137 h 15135727"/>
              <a:gd name="connsiteX56" fmla="*/ 7796464 w 8085221"/>
              <a:gd name="connsiteY56" fmla="*/ 649706 h 15135727"/>
              <a:gd name="connsiteX57" fmla="*/ 8085221 w 8085221"/>
              <a:gd name="connsiteY57" fmla="*/ 914400 h 15135727"/>
              <a:gd name="connsiteX58" fmla="*/ 7988969 w 8085221"/>
              <a:gd name="connsiteY58" fmla="*/ 1203158 h 15135727"/>
              <a:gd name="connsiteX59" fmla="*/ 7844590 w 8085221"/>
              <a:gd name="connsiteY59" fmla="*/ 1058779 h 15135727"/>
              <a:gd name="connsiteX60" fmla="*/ 7483642 w 8085221"/>
              <a:gd name="connsiteY60" fmla="*/ 1371600 h 15135727"/>
              <a:gd name="connsiteX61" fmla="*/ 7267074 w 8085221"/>
              <a:gd name="connsiteY61" fmla="*/ 1395664 h 15135727"/>
              <a:gd name="connsiteX62" fmla="*/ 7243011 w 8085221"/>
              <a:gd name="connsiteY62" fmla="*/ 1588169 h 15135727"/>
              <a:gd name="connsiteX63" fmla="*/ 6978316 w 8085221"/>
              <a:gd name="connsiteY63" fmla="*/ 1732548 h 15135727"/>
              <a:gd name="connsiteX64" fmla="*/ 6737685 w 8085221"/>
              <a:gd name="connsiteY64" fmla="*/ 2093495 h 15135727"/>
              <a:gd name="connsiteX65" fmla="*/ 6737685 w 8085221"/>
              <a:gd name="connsiteY65" fmla="*/ 2382253 h 15135727"/>
              <a:gd name="connsiteX66" fmla="*/ 6665495 w 8085221"/>
              <a:gd name="connsiteY66" fmla="*/ 2430379 h 15135727"/>
              <a:gd name="connsiteX67" fmla="*/ 6906127 w 8085221"/>
              <a:gd name="connsiteY67" fmla="*/ 2646948 h 15135727"/>
              <a:gd name="connsiteX68" fmla="*/ 6906127 w 8085221"/>
              <a:gd name="connsiteY68" fmla="*/ 2983832 h 15135727"/>
              <a:gd name="connsiteX69" fmla="*/ 6906127 w 8085221"/>
              <a:gd name="connsiteY69" fmla="*/ 3104148 h 15135727"/>
              <a:gd name="connsiteX70" fmla="*/ 6833937 w 8085221"/>
              <a:gd name="connsiteY70" fmla="*/ 3368842 h 15135727"/>
              <a:gd name="connsiteX71" fmla="*/ 6906127 w 8085221"/>
              <a:gd name="connsiteY71" fmla="*/ 3489158 h 15135727"/>
              <a:gd name="connsiteX72" fmla="*/ 6641432 w 8085221"/>
              <a:gd name="connsiteY72" fmla="*/ 3705727 h 15135727"/>
              <a:gd name="connsiteX73" fmla="*/ 6737685 w 8085221"/>
              <a:gd name="connsiteY73" fmla="*/ 3729790 h 15135727"/>
              <a:gd name="connsiteX74" fmla="*/ 6545179 w 8085221"/>
              <a:gd name="connsiteY74" fmla="*/ 3826042 h 15135727"/>
              <a:gd name="connsiteX75" fmla="*/ 6328611 w 8085221"/>
              <a:gd name="connsiteY75" fmla="*/ 3753853 h 15135727"/>
              <a:gd name="connsiteX76" fmla="*/ 6184232 w 8085221"/>
              <a:gd name="connsiteY76" fmla="*/ 3850106 h 15135727"/>
              <a:gd name="connsiteX77" fmla="*/ 6184232 w 8085221"/>
              <a:gd name="connsiteY77" fmla="*/ 3946358 h 15135727"/>
              <a:gd name="connsiteX78" fmla="*/ 6136106 w 8085221"/>
              <a:gd name="connsiteY78" fmla="*/ 4235116 h 15135727"/>
              <a:gd name="connsiteX79" fmla="*/ 5919537 w 8085221"/>
              <a:gd name="connsiteY79" fmla="*/ 4403558 h 15135727"/>
              <a:gd name="connsiteX80" fmla="*/ 5775158 w 8085221"/>
              <a:gd name="connsiteY80" fmla="*/ 4451685 h 15135727"/>
              <a:gd name="connsiteX81" fmla="*/ 5630779 w 8085221"/>
              <a:gd name="connsiteY81" fmla="*/ 4547937 h 15135727"/>
              <a:gd name="connsiteX82" fmla="*/ 5510464 w 8085221"/>
              <a:gd name="connsiteY82" fmla="*/ 4620127 h 15135727"/>
              <a:gd name="connsiteX83" fmla="*/ 5510464 w 8085221"/>
              <a:gd name="connsiteY83" fmla="*/ 4812632 h 15135727"/>
              <a:gd name="connsiteX84" fmla="*/ 5317958 w 8085221"/>
              <a:gd name="connsiteY84" fmla="*/ 4981074 h 15135727"/>
              <a:gd name="connsiteX85" fmla="*/ 5005137 w 8085221"/>
              <a:gd name="connsiteY85" fmla="*/ 5149516 h 15135727"/>
              <a:gd name="connsiteX86" fmla="*/ 4692316 w 8085221"/>
              <a:gd name="connsiteY86" fmla="*/ 5149516 h 15135727"/>
              <a:gd name="connsiteX87" fmla="*/ 4523874 w 8085221"/>
              <a:gd name="connsiteY87" fmla="*/ 5366085 h 15135727"/>
              <a:gd name="connsiteX88" fmla="*/ 4211053 w 8085221"/>
              <a:gd name="connsiteY88" fmla="*/ 5414211 h 15135727"/>
              <a:gd name="connsiteX89" fmla="*/ 4114800 w 8085221"/>
              <a:gd name="connsiteY89" fmla="*/ 5390148 h 15135727"/>
              <a:gd name="connsiteX90" fmla="*/ 4018548 w 8085221"/>
              <a:gd name="connsiteY90" fmla="*/ 5630779 h 15135727"/>
              <a:gd name="connsiteX91" fmla="*/ 4090737 w 8085221"/>
              <a:gd name="connsiteY91" fmla="*/ 5871411 h 15135727"/>
              <a:gd name="connsiteX92" fmla="*/ 4090737 w 8085221"/>
              <a:gd name="connsiteY92" fmla="*/ 6184232 h 15135727"/>
              <a:gd name="connsiteX93" fmla="*/ 4186990 w 8085221"/>
              <a:gd name="connsiteY93" fmla="*/ 6472990 h 15135727"/>
              <a:gd name="connsiteX94" fmla="*/ 4042611 w 8085221"/>
              <a:gd name="connsiteY94" fmla="*/ 6352674 h 15135727"/>
              <a:gd name="connsiteX95" fmla="*/ 3946358 w 8085221"/>
              <a:gd name="connsiteY95" fmla="*/ 6376737 h 15135727"/>
              <a:gd name="connsiteX96" fmla="*/ 4114800 w 8085221"/>
              <a:gd name="connsiteY96" fmla="*/ 6641432 h 15135727"/>
              <a:gd name="connsiteX97" fmla="*/ 4451685 w 8085221"/>
              <a:gd name="connsiteY97" fmla="*/ 6737685 h 15135727"/>
              <a:gd name="connsiteX98" fmla="*/ 4620127 w 8085221"/>
              <a:gd name="connsiteY98" fmla="*/ 6978316 h 15135727"/>
              <a:gd name="connsiteX99" fmla="*/ 4740442 w 8085221"/>
              <a:gd name="connsiteY99" fmla="*/ 7170821 h 15135727"/>
              <a:gd name="connsiteX100" fmla="*/ 5077327 w 8085221"/>
              <a:gd name="connsiteY100" fmla="*/ 7387390 h 15135727"/>
              <a:gd name="connsiteX101" fmla="*/ 5125453 w 8085221"/>
              <a:gd name="connsiteY101" fmla="*/ 7603958 h 15135727"/>
              <a:gd name="connsiteX102" fmla="*/ 5197642 w 8085221"/>
              <a:gd name="connsiteY102" fmla="*/ 7796464 h 15135727"/>
              <a:gd name="connsiteX103" fmla="*/ 5486400 w 8085221"/>
              <a:gd name="connsiteY103" fmla="*/ 7964906 h 15135727"/>
              <a:gd name="connsiteX104" fmla="*/ 5486400 w 8085221"/>
              <a:gd name="connsiteY104" fmla="*/ 8349916 h 15135727"/>
              <a:gd name="connsiteX105" fmla="*/ 5678906 w 8085221"/>
              <a:gd name="connsiteY105" fmla="*/ 8614611 h 15135727"/>
              <a:gd name="connsiteX106" fmla="*/ 5919537 w 8085221"/>
              <a:gd name="connsiteY106" fmla="*/ 9071811 h 15135727"/>
              <a:gd name="connsiteX107" fmla="*/ 6160169 w 8085221"/>
              <a:gd name="connsiteY107" fmla="*/ 9336506 h 15135727"/>
              <a:gd name="connsiteX108" fmla="*/ 6280485 w 8085221"/>
              <a:gd name="connsiteY108" fmla="*/ 9601200 h 15135727"/>
              <a:gd name="connsiteX109" fmla="*/ 6400800 w 8085221"/>
              <a:gd name="connsiteY109" fmla="*/ 9793706 h 15135727"/>
              <a:gd name="connsiteX110" fmla="*/ 6569242 w 8085221"/>
              <a:gd name="connsiteY110" fmla="*/ 10058400 h 15135727"/>
              <a:gd name="connsiteX111" fmla="*/ 6713621 w 8085221"/>
              <a:gd name="connsiteY111" fmla="*/ 10106527 h 15135727"/>
              <a:gd name="connsiteX112" fmla="*/ 6545179 w 8085221"/>
              <a:gd name="connsiteY112" fmla="*/ 10202779 h 15135727"/>
              <a:gd name="connsiteX113" fmla="*/ 6569242 w 8085221"/>
              <a:gd name="connsiteY113" fmla="*/ 10443411 h 15135727"/>
              <a:gd name="connsiteX114" fmla="*/ 6593306 w 8085221"/>
              <a:gd name="connsiteY114" fmla="*/ 10708106 h 15135727"/>
              <a:gd name="connsiteX115" fmla="*/ 6761748 w 8085221"/>
              <a:gd name="connsiteY115" fmla="*/ 10924674 h 15135727"/>
              <a:gd name="connsiteX116" fmla="*/ 6641432 w 8085221"/>
              <a:gd name="connsiteY116" fmla="*/ 11093116 h 15135727"/>
              <a:gd name="connsiteX117" fmla="*/ 6713621 w 8085221"/>
              <a:gd name="connsiteY117" fmla="*/ 11261558 h 15135727"/>
              <a:gd name="connsiteX118" fmla="*/ 6737685 w 8085221"/>
              <a:gd name="connsiteY118" fmla="*/ 11526253 h 15135727"/>
              <a:gd name="connsiteX119" fmla="*/ 6617369 w 8085221"/>
              <a:gd name="connsiteY119" fmla="*/ 11839074 h 15135727"/>
              <a:gd name="connsiteX120" fmla="*/ 6617369 w 8085221"/>
              <a:gd name="connsiteY120" fmla="*/ 12031579 h 15135727"/>
              <a:gd name="connsiteX121" fmla="*/ 6641432 w 8085221"/>
              <a:gd name="connsiteY121" fmla="*/ 12127832 h 15135727"/>
              <a:gd name="connsiteX122" fmla="*/ 6761748 w 8085221"/>
              <a:gd name="connsiteY122" fmla="*/ 12031579 h 15135727"/>
              <a:gd name="connsiteX123" fmla="*/ 6761748 w 8085221"/>
              <a:gd name="connsiteY123" fmla="*/ 12296274 h 15135727"/>
              <a:gd name="connsiteX124" fmla="*/ 6689558 w 8085221"/>
              <a:gd name="connsiteY124" fmla="*/ 12512842 h 15135727"/>
              <a:gd name="connsiteX125" fmla="*/ 6785811 w 8085221"/>
              <a:gd name="connsiteY125" fmla="*/ 12777537 h 15135727"/>
              <a:gd name="connsiteX126" fmla="*/ 6569242 w 8085221"/>
              <a:gd name="connsiteY126" fmla="*/ 12873790 h 15135727"/>
              <a:gd name="connsiteX127" fmla="*/ 6545179 w 8085221"/>
              <a:gd name="connsiteY127" fmla="*/ 13090358 h 15135727"/>
              <a:gd name="connsiteX128" fmla="*/ 6448927 w 8085221"/>
              <a:gd name="connsiteY128" fmla="*/ 13355053 h 15135727"/>
              <a:gd name="connsiteX129" fmla="*/ 6256421 w 8085221"/>
              <a:gd name="connsiteY129" fmla="*/ 13571621 h 15135727"/>
              <a:gd name="connsiteX130" fmla="*/ 6087979 w 8085221"/>
              <a:gd name="connsiteY130" fmla="*/ 13667874 h 15135727"/>
              <a:gd name="connsiteX131" fmla="*/ 5943600 w 8085221"/>
              <a:gd name="connsiteY131" fmla="*/ 13716000 h 15135727"/>
              <a:gd name="connsiteX132" fmla="*/ 5702969 w 8085221"/>
              <a:gd name="connsiteY132" fmla="*/ 13667874 h 15135727"/>
              <a:gd name="connsiteX133" fmla="*/ 5582653 w 8085221"/>
              <a:gd name="connsiteY133" fmla="*/ 13691937 h 15135727"/>
              <a:gd name="connsiteX134" fmla="*/ 5727032 w 8085221"/>
              <a:gd name="connsiteY134" fmla="*/ 13836316 h 15135727"/>
              <a:gd name="connsiteX135" fmla="*/ 5582653 w 8085221"/>
              <a:gd name="connsiteY135" fmla="*/ 14052885 h 15135727"/>
              <a:gd name="connsiteX136" fmla="*/ 5462337 w 8085221"/>
              <a:gd name="connsiteY136" fmla="*/ 14149137 h 15135727"/>
              <a:gd name="connsiteX137" fmla="*/ 5342021 w 8085221"/>
              <a:gd name="connsiteY137" fmla="*/ 14004758 h 15135727"/>
              <a:gd name="connsiteX138" fmla="*/ 5245769 w 8085221"/>
              <a:gd name="connsiteY138" fmla="*/ 14004758 h 15135727"/>
              <a:gd name="connsiteX139" fmla="*/ 5245769 w 8085221"/>
              <a:gd name="connsiteY139" fmla="*/ 13956632 h 15135727"/>
              <a:gd name="connsiteX140" fmla="*/ 5101390 w 8085221"/>
              <a:gd name="connsiteY140" fmla="*/ 13956632 h 15135727"/>
              <a:gd name="connsiteX141" fmla="*/ 4981074 w 8085221"/>
              <a:gd name="connsiteY141" fmla="*/ 13860379 h 15135727"/>
              <a:gd name="connsiteX142" fmla="*/ 4740442 w 8085221"/>
              <a:gd name="connsiteY142" fmla="*/ 13908506 h 15135727"/>
              <a:gd name="connsiteX143" fmla="*/ 4475748 w 8085221"/>
              <a:gd name="connsiteY143" fmla="*/ 13956632 h 15135727"/>
              <a:gd name="connsiteX144" fmla="*/ 4379495 w 8085221"/>
              <a:gd name="connsiteY144" fmla="*/ 14028821 h 15135727"/>
              <a:gd name="connsiteX145" fmla="*/ 4403558 w 8085221"/>
              <a:gd name="connsiteY145" fmla="*/ 14197264 h 15135727"/>
              <a:gd name="connsiteX146" fmla="*/ 4572000 w 8085221"/>
              <a:gd name="connsiteY146" fmla="*/ 14149137 h 15135727"/>
              <a:gd name="connsiteX147" fmla="*/ 4523874 w 8085221"/>
              <a:gd name="connsiteY147" fmla="*/ 14558211 h 15135727"/>
              <a:gd name="connsiteX148" fmla="*/ 4403558 w 8085221"/>
              <a:gd name="connsiteY148" fmla="*/ 14437895 h 15135727"/>
              <a:gd name="connsiteX149" fmla="*/ 4403558 w 8085221"/>
              <a:gd name="connsiteY149" fmla="*/ 14437895 h 15135727"/>
              <a:gd name="connsiteX150" fmla="*/ 4283242 w 8085221"/>
              <a:gd name="connsiteY150" fmla="*/ 14245390 h 15135727"/>
              <a:gd name="connsiteX151" fmla="*/ 4235116 w 8085221"/>
              <a:gd name="connsiteY151" fmla="*/ 14341642 h 15135727"/>
              <a:gd name="connsiteX152" fmla="*/ 4162927 w 8085221"/>
              <a:gd name="connsiteY152" fmla="*/ 14389769 h 15135727"/>
              <a:gd name="connsiteX153" fmla="*/ 4162927 w 8085221"/>
              <a:gd name="connsiteY153" fmla="*/ 14389769 h 15135727"/>
              <a:gd name="connsiteX154" fmla="*/ 3922295 w 8085221"/>
              <a:gd name="connsiteY154" fmla="*/ 14245390 h 15135727"/>
              <a:gd name="connsiteX155" fmla="*/ 3801979 w 8085221"/>
              <a:gd name="connsiteY155" fmla="*/ 14293516 h 15135727"/>
              <a:gd name="connsiteX156" fmla="*/ 3681664 w 8085221"/>
              <a:gd name="connsiteY156" fmla="*/ 14389769 h 15135727"/>
              <a:gd name="connsiteX157" fmla="*/ 3657600 w 8085221"/>
              <a:gd name="connsiteY157" fmla="*/ 14654464 h 15135727"/>
              <a:gd name="connsiteX158" fmla="*/ 3513221 w 8085221"/>
              <a:gd name="connsiteY158" fmla="*/ 14726653 h 15135727"/>
              <a:gd name="connsiteX159" fmla="*/ 3513221 w 8085221"/>
              <a:gd name="connsiteY159" fmla="*/ 14871032 h 15135727"/>
              <a:gd name="connsiteX160" fmla="*/ 3633537 w 8085221"/>
              <a:gd name="connsiteY160" fmla="*/ 14967285 h 15135727"/>
              <a:gd name="connsiteX161" fmla="*/ 3609474 w 8085221"/>
              <a:gd name="connsiteY161" fmla="*/ 15087600 h 15135727"/>
              <a:gd name="connsiteX162" fmla="*/ 3441032 w 8085221"/>
              <a:gd name="connsiteY162" fmla="*/ 15039474 h 15135727"/>
              <a:gd name="connsiteX163" fmla="*/ 3272590 w 8085221"/>
              <a:gd name="connsiteY163" fmla="*/ 15063537 h 15135727"/>
              <a:gd name="connsiteX164" fmla="*/ 3248527 w 8085221"/>
              <a:gd name="connsiteY164" fmla="*/ 14895095 h 15135727"/>
              <a:gd name="connsiteX165" fmla="*/ 3128211 w 8085221"/>
              <a:gd name="connsiteY165" fmla="*/ 14919158 h 15135727"/>
              <a:gd name="connsiteX166" fmla="*/ 2959769 w 8085221"/>
              <a:gd name="connsiteY166" fmla="*/ 15135727 h 15135727"/>
              <a:gd name="connsiteX167" fmla="*/ 2935706 w 8085221"/>
              <a:gd name="connsiteY167" fmla="*/ 14895095 h 15135727"/>
              <a:gd name="connsiteX168" fmla="*/ 2791327 w 8085221"/>
              <a:gd name="connsiteY168" fmla="*/ 14943221 h 15135727"/>
              <a:gd name="connsiteX169" fmla="*/ 2671011 w 8085221"/>
              <a:gd name="connsiteY169" fmla="*/ 15039474 h 15135727"/>
              <a:gd name="connsiteX170" fmla="*/ 2430379 w 8085221"/>
              <a:gd name="connsiteY170" fmla="*/ 15087600 h 15135727"/>
              <a:gd name="connsiteX171" fmla="*/ 2237874 w 8085221"/>
              <a:gd name="connsiteY171" fmla="*/ 15039474 h 15135727"/>
              <a:gd name="connsiteX172" fmla="*/ 2622885 w 8085221"/>
              <a:gd name="connsiteY172" fmla="*/ 14846969 h 15135727"/>
              <a:gd name="connsiteX173" fmla="*/ 2887579 w 8085221"/>
              <a:gd name="connsiteY173" fmla="*/ 14774779 h 15135727"/>
              <a:gd name="connsiteX174" fmla="*/ 2839453 w 8085221"/>
              <a:gd name="connsiteY174" fmla="*/ 14582274 h 15135727"/>
              <a:gd name="connsiteX175" fmla="*/ 2935706 w 8085221"/>
              <a:gd name="connsiteY175" fmla="*/ 14510085 h 15135727"/>
              <a:gd name="connsiteX176" fmla="*/ 2935706 w 8085221"/>
              <a:gd name="connsiteY176" fmla="*/ 14510085 h 15135727"/>
              <a:gd name="connsiteX177" fmla="*/ 3080085 w 8085221"/>
              <a:gd name="connsiteY177" fmla="*/ 14413832 h 15135727"/>
              <a:gd name="connsiteX178" fmla="*/ 3152274 w 8085221"/>
              <a:gd name="connsiteY178" fmla="*/ 14341642 h 15135727"/>
              <a:gd name="connsiteX179" fmla="*/ 3080085 w 8085221"/>
              <a:gd name="connsiteY179" fmla="*/ 14269453 h 15135727"/>
              <a:gd name="connsiteX180" fmla="*/ 3152274 w 8085221"/>
              <a:gd name="connsiteY180" fmla="*/ 14197264 h 15135727"/>
              <a:gd name="connsiteX181" fmla="*/ 3152274 w 8085221"/>
              <a:gd name="connsiteY181" fmla="*/ 14052885 h 15135727"/>
              <a:gd name="connsiteX182" fmla="*/ 3080085 w 8085221"/>
              <a:gd name="connsiteY182" fmla="*/ 13980695 h 15135727"/>
              <a:gd name="connsiteX183" fmla="*/ 3056021 w 8085221"/>
              <a:gd name="connsiteY183" fmla="*/ 14076948 h 15135727"/>
              <a:gd name="connsiteX184" fmla="*/ 2935706 w 8085221"/>
              <a:gd name="connsiteY184" fmla="*/ 14076948 h 15135727"/>
              <a:gd name="connsiteX185" fmla="*/ 2863516 w 8085221"/>
              <a:gd name="connsiteY185" fmla="*/ 14125074 h 15135727"/>
              <a:gd name="connsiteX186" fmla="*/ 2719137 w 8085221"/>
              <a:gd name="connsiteY186" fmla="*/ 14197264 h 15135727"/>
              <a:gd name="connsiteX187" fmla="*/ 2646948 w 8085221"/>
              <a:gd name="connsiteY187" fmla="*/ 14197264 h 15135727"/>
              <a:gd name="connsiteX188" fmla="*/ 2598821 w 8085221"/>
              <a:gd name="connsiteY188" fmla="*/ 14125074 h 15135727"/>
              <a:gd name="connsiteX189" fmla="*/ 2430379 w 8085221"/>
              <a:gd name="connsiteY189" fmla="*/ 13836316 h 15135727"/>
              <a:gd name="connsiteX190" fmla="*/ 2646948 w 8085221"/>
              <a:gd name="connsiteY190" fmla="*/ 13812253 h 15135727"/>
              <a:gd name="connsiteX191" fmla="*/ 2502569 w 8085221"/>
              <a:gd name="connsiteY191" fmla="*/ 13475369 h 15135727"/>
              <a:gd name="connsiteX192" fmla="*/ 2550695 w 8085221"/>
              <a:gd name="connsiteY192" fmla="*/ 13186611 h 15135727"/>
              <a:gd name="connsiteX193" fmla="*/ 2719137 w 8085221"/>
              <a:gd name="connsiteY193" fmla="*/ 13042232 h 15135727"/>
              <a:gd name="connsiteX194" fmla="*/ 2791327 w 8085221"/>
              <a:gd name="connsiteY194" fmla="*/ 12945979 h 15135727"/>
              <a:gd name="connsiteX195" fmla="*/ 3031958 w 8085221"/>
              <a:gd name="connsiteY195" fmla="*/ 13090358 h 15135727"/>
              <a:gd name="connsiteX196" fmla="*/ 3056021 w 8085221"/>
              <a:gd name="connsiteY196" fmla="*/ 12753474 h 15135727"/>
              <a:gd name="connsiteX197" fmla="*/ 2887579 w 8085221"/>
              <a:gd name="connsiteY197" fmla="*/ 12777537 h 15135727"/>
              <a:gd name="connsiteX198" fmla="*/ 2815390 w 8085221"/>
              <a:gd name="connsiteY198" fmla="*/ 12777537 h 15135727"/>
              <a:gd name="connsiteX199" fmla="*/ 3176337 w 8085221"/>
              <a:gd name="connsiteY199" fmla="*/ 12368464 h 15135727"/>
              <a:gd name="connsiteX200" fmla="*/ 3104148 w 8085221"/>
              <a:gd name="connsiteY200" fmla="*/ 12320337 h 15135727"/>
              <a:gd name="connsiteX201" fmla="*/ 3104148 w 8085221"/>
              <a:gd name="connsiteY201" fmla="*/ 12320337 h 15135727"/>
              <a:gd name="connsiteX202" fmla="*/ 3007895 w 8085221"/>
              <a:gd name="connsiteY202" fmla="*/ 12079706 h 15135727"/>
              <a:gd name="connsiteX203" fmla="*/ 2911642 w 8085221"/>
              <a:gd name="connsiteY203" fmla="*/ 11935327 h 15135727"/>
              <a:gd name="connsiteX204" fmla="*/ 2863516 w 8085221"/>
              <a:gd name="connsiteY204" fmla="*/ 11694695 h 15135727"/>
              <a:gd name="connsiteX205" fmla="*/ 2911642 w 8085221"/>
              <a:gd name="connsiteY205" fmla="*/ 11454064 h 15135727"/>
              <a:gd name="connsiteX206" fmla="*/ 3056021 w 8085221"/>
              <a:gd name="connsiteY206" fmla="*/ 11454064 h 15135727"/>
              <a:gd name="connsiteX207" fmla="*/ 2983832 w 8085221"/>
              <a:gd name="connsiteY207" fmla="*/ 11381874 h 15135727"/>
              <a:gd name="connsiteX208" fmla="*/ 3031958 w 8085221"/>
              <a:gd name="connsiteY208" fmla="*/ 11285621 h 15135727"/>
              <a:gd name="connsiteX209" fmla="*/ 3007895 w 8085221"/>
              <a:gd name="connsiteY209" fmla="*/ 11189369 h 15135727"/>
              <a:gd name="connsiteX210" fmla="*/ 2887579 w 8085221"/>
              <a:gd name="connsiteY210" fmla="*/ 11141242 h 15135727"/>
              <a:gd name="connsiteX211" fmla="*/ 2887579 w 8085221"/>
              <a:gd name="connsiteY211" fmla="*/ 10972800 h 15135727"/>
              <a:gd name="connsiteX212" fmla="*/ 2887579 w 8085221"/>
              <a:gd name="connsiteY212" fmla="*/ 10924674 h 15135727"/>
              <a:gd name="connsiteX213" fmla="*/ 2767264 w 8085221"/>
              <a:gd name="connsiteY213" fmla="*/ 11020927 h 15135727"/>
              <a:gd name="connsiteX214" fmla="*/ 2743200 w 8085221"/>
              <a:gd name="connsiteY214" fmla="*/ 10924674 h 15135727"/>
              <a:gd name="connsiteX215" fmla="*/ 2550695 w 8085221"/>
              <a:gd name="connsiteY215" fmla="*/ 11020927 h 15135727"/>
              <a:gd name="connsiteX216" fmla="*/ 2526632 w 8085221"/>
              <a:gd name="connsiteY216" fmla="*/ 11117179 h 15135727"/>
              <a:gd name="connsiteX217" fmla="*/ 2334127 w 8085221"/>
              <a:gd name="connsiteY217" fmla="*/ 10996864 h 15135727"/>
              <a:gd name="connsiteX218" fmla="*/ 2358190 w 8085221"/>
              <a:gd name="connsiteY218" fmla="*/ 10732169 h 15135727"/>
              <a:gd name="connsiteX219" fmla="*/ 2334127 w 8085221"/>
              <a:gd name="connsiteY219" fmla="*/ 10587790 h 15135727"/>
              <a:gd name="connsiteX220" fmla="*/ 2406316 w 8085221"/>
              <a:gd name="connsiteY220" fmla="*/ 10491537 h 15135727"/>
              <a:gd name="connsiteX221" fmla="*/ 2598821 w 8085221"/>
              <a:gd name="connsiteY221" fmla="*/ 10684042 h 15135727"/>
              <a:gd name="connsiteX222" fmla="*/ 2767264 w 8085221"/>
              <a:gd name="connsiteY222" fmla="*/ 10684042 h 15135727"/>
              <a:gd name="connsiteX223" fmla="*/ 2646948 w 8085221"/>
              <a:gd name="connsiteY223" fmla="*/ 10515600 h 15135727"/>
              <a:gd name="connsiteX224" fmla="*/ 2815390 w 8085221"/>
              <a:gd name="connsiteY224" fmla="*/ 10395285 h 15135727"/>
              <a:gd name="connsiteX225" fmla="*/ 3080085 w 8085221"/>
              <a:gd name="connsiteY225" fmla="*/ 10419348 h 15135727"/>
              <a:gd name="connsiteX226" fmla="*/ 3248527 w 8085221"/>
              <a:gd name="connsiteY226" fmla="*/ 10539664 h 15135727"/>
              <a:gd name="connsiteX227" fmla="*/ 3320716 w 8085221"/>
              <a:gd name="connsiteY227" fmla="*/ 10659979 h 15135727"/>
              <a:gd name="connsiteX228" fmla="*/ 3465095 w 8085221"/>
              <a:gd name="connsiteY228" fmla="*/ 10659979 h 15135727"/>
              <a:gd name="connsiteX229" fmla="*/ 3441032 w 8085221"/>
              <a:gd name="connsiteY229" fmla="*/ 10491537 h 15135727"/>
              <a:gd name="connsiteX230" fmla="*/ 3392906 w 8085221"/>
              <a:gd name="connsiteY230" fmla="*/ 10250906 h 15135727"/>
              <a:gd name="connsiteX231" fmla="*/ 3152274 w 8085221"/>
              <a:gd name="connsiteY231" fmla="*/ 10250906 h 15135727"/>
              <a:gd name="connsiteX232" fmla="*/ 3176337 w 8085221"/>
              <a:gd name="connsiteY232" fmla="*/ 10178716 h 15135727"/>
              <a:gd name="connsiteX233" fmla="*/ 3104148 w 8085221"/>
              <a:gd name="connsiteY233" fmla="*/ 10154653 h 15135727"/>
              <a:gd name="connsiteX234" fmla="*/ 3007895 w 8085221"/>
              <a:gd name="connsiteY234" fmla="*/ 9962148 h 15135727"/>
              <a:gd name="connsiteX235" fmla="*/ 3176337 w 8085221"/>
              <a:gd name="connsiteY235" fmla="*/ 9889958 h 15135727"/>
              <a:gd name="connsiteX236" fmla="*/ 2959769 w 8085221"/>
              <a:gd name="connsiteY236" fmla="*/ 9504948 h 15135727"/>
              <a:gd name="connsiteX237" fmla="*/ 2791327 w 8085221"/>
              <a:gd name="connsiteY237" fmla="*/ 9456821 h 15135727"/>
              <a:gd name="connsiteX238" fmla="*/ 2574758 w 8085221"/>
              <a:gd name="connsiteY238" fmla="*/ 9336506 h 15135727"/>
              <a:gd name="connsiteX239" fmla="*/ 2550695 w 8085221"/>
              <a:gd name="connsiteY239" fmla="*/ 9071811 h 15135727"/>
              <a:gd name="connsiteX240" fmla="*/ 2695074 w 8085221"/>
              <a:gd name="connsiteY240" fmla="*/ 8999621 h 15135727"/>
              <a:gd name="connsiteX241" fmla="*/ 2622885 w 8085221"/>
              <a:gd name="connsiteY241" fmla="*/ 8975558 h 15135727"/>
              <a:gd name="connsiteX242" fmla="*/ 2430379 w 8085221"/>
              <a:gd name="connsiteY242" fmla="*/ 8999621 h 15135727"/>
              <a:gd name="connsiteX243" fmla="*/ 2261937 w 8085221"/>
              <a:gd name="connsiteY243" fmla="*/ 9168064 h 15135727"/>
              <a:gd name="connsiteX244" fmla="*/ 2237874 w 8085221"/>
              <a:gd name="connsiteY244" fmla="*/ 8999621 h 15135727"/>
              <a:gd name="connsiteX245" fmla="*/ 2117558 w 8085221"/>
              <a:gd name="connsiteY245" fmla="*/ 8975558 h 15135727"/>
              <a:gd name="connsiteX246" fmla="*/ 2045369 w 8085221"/>
              <a:gd name="connsiteY246" fmla="*/ 8783053 h 15135727"/>
              <a:gd name="connsiteX247" fmla="*/ 1852864 w 8085221"/>
              <a:gd name="connsiteY247" fmla="*/ 8758990 h 15135727"/>
              <a:gd name="connsiteX248" fmla="*/ 1636295 w 8085221"/>
              <a:gd name="connsiteY248" fmla="*/ 8927432 h 15135727"/>
              <a:gd name="connsiteX249" fmla="*/ 1588169 w 8085221"/>
              <a:gd name="connsiteY249" fmla="*/ 9023685 h 15135727"/>
              <a:gd name="connsiteX250" fmla="*/ 1515979 w 8085221"/>
              <a:gd name="connsiteY250" fmla="*/ 8879306 h 15135727"/>
              <a:gd name="connsiteX251" fmla="*/ 1347537 w 8085221"/>
              <a:gd name="connsiteY251" fmla="*/ 8879306 h 15135727"/>
              <a:gd name="connsiteX252" fmla="*/ 1347537 w 8085221"/>
              <a:gd name="connsiteY252" fmla="*/ 8710864 h 15135727"/>
              <a:gd name="connsiteX253" fmla="*/ 1106906 w 8085221"/>
              <a:gd name="connsiteY253" fmla="*/ 8783053 h 15135727"/>
              <a:gd name="connsiteX254" fmla="*/ 890337 w 8085221"/>
              <a:gd name="connsiteY254" fmla="*/ 8686800 h 15135727"/>
              <a:gd name="connsiteX255" fmla="*/ 649706 w 8085221"/>
              <a:gd name="connsiteY255" fmla="*/ 8662737 h 15135727"/>
              <a:gd name="connsiteX256" fmla="*/ 385011 w 8085221"/>
              <a:gd name="connsiteY256" fmla="*/ 8566485 h 15135727"/>
              <a:gd name="connsiteX257" fmla="*/ 577516 w 8085221"/>
              <a:gd name="connsiteY257" fmla="*/ 8373979 h 15135727"/>
              <a:gd name="connsiteX258" fmla="*/ 794085 w 8085221"/>
              <a:gd name="connsiteY258" fmla="*/ 8301790 h 15135727"/>
              <a:gd name="connsiteX259" fmla="*/ 745958 w 8085221"/>
              <a:gd name="connsiteY259" fmla="*/ 8133348 h 15135727"/>
              <a:gd name="connsiteX260" fmla="*/ 818148 w 8085221"/>
              <a:gd name="connsiteY260" fmla="*/ 7820527 h 15135727"/>
              <a:gd name="connsiteX261" fmla="*/ 697832 w 8085221"/>
              <a:gd name="connsiteY261" fmla="*/ 7820527 h 15135727"/>
              <a:gd name="connsiteX262" fmla="*/ 625642 w 8085221"/>
              <a:gd name="connsiteY262" fmla="*/ 7916779 h 15135727"/>
              <a:gd name="connsiteX263" fmla="*/ 457200 w 8085221"/>
              <a:gd name="connsiteY263" fmla="*/ 7820527 h 15135727"/>
              <a:gd name="connsiteX264" fmla="*/ 529390 w 8085221"/>
              <a:gd name="connsiteY264" fmla="*/ 7700211 h 15135727"/>
              <a:gd name="connsiteX265" fmla="*/ 938464 w 8085221"/>
              <a:gd name="connsiteY265" fmla="*/ 7676148 h 15135727"/>
              <a:gd name="connsiteX266" fmla="*/ 1058779 w 8085221"/>
              <a:gd name="connsiteY266" fmla="*/ 7459579 h 15135727"/>
              <a:gd name="connsiteX267" fmla="*/ 1203158 w 8085221"/>
              <a:gd name="connsiteY267" fmla="*/ 7603958 h 15135727"/>
              <a:gd name="connsiteX268" fmla="*/ 1299411 w 8085221"/>
              <a:gd name="connsiteY268" fmla="*/ 7555832 h 15135727"/>
              <a:gd name="connsiteX269" fmla="*/ 1443790 w 8085221"/>
              <a:gd name="connsiteY269" fmla="*/ 7507706 h 15135727"/>
              <a:gd name="connsiteX270" fmla="*/ 1684421 w 8085221"/>
              <a:gd name="connsiteY270" fmla="*/ 7603958 h 15135727"/>
              <a:gd name="connsiteX271" fmla="*/ 1684421 w 8085221"/>
              <a:gd name="connsiteY271" fmla="*/ 7603958 h 15135727"/>
              <a:gd name="connsiteX272" fmla="*/ 1540042 w 8085221"/>
              <a:gd name="connsiteY272" fmla="*/ 7363327 h 15135727"/>
              <a:gd name="connsiteX273" fmla="*/ 1299411 w 8085221"/>
              <a:gd name="connsiteY273" fmla="*/ 7315200 h 15135727"/>
              <a:gd name="connsiteX274" fmla="*/ 1130969 w 8085221"/>
              <a:gd name="connsiteY274" fmla="*/ 7339264 h 15135727"/>
              <a:gd name="connsiteX275" fmla="*/ 1034716 w 8085221"/>
              <a:gd name="connsiteY275" fmla="*/ 7315200 h 15135727"/>
              <a:gd name="connsiteX276" fmla="*/ 1155032 w 8085221"/>
              <a:gd name="connsiteY276" fmla="*/ 7050506 h 15135727"/>
              <a:gd name="connsiteX277" fmla="*/ 1155032 w 8085221"/>
              <a:gd name="connsiteY277" fmla="*/ 6930190 h 15135727"/>
              <a:gd name="connsiteX278" fmla="*/ 1155032 w 8085221"/>
              <a:gd name="connsiteY278" fmla="*/ 6761748 h 15135727"/>
              <a:gd name="connsiteX279" fmla="*/ 1203158 w 8085221"/>
              <a:gd name="connsiteY279" fmla="*/ 6617369 h 15135727"/>
              <a:gd name="connsiteX280" fmla="*/ 1371600 w 8085221"/>
              <a:gd name="connsiteY280" fmla="*/ 6472990 h 15135727"/>
              <a:gd name="connsiteX281" fmla="*/ 1443790 w 8085221"/>
              <a:gd name="connsiteY281" fmla="*/ 6328611 h 15135727"/>
              <a:gd name="connsiteX282" fmla="*/ 1419727 w 8085221"/>
              <a:gd name="connsiteY282" fmla="*/ 6208295 h 15135727"/>
              <a:gd name="connsiteX283" fmla="*/ 1275348 w 8085221"/>
              <a:gd name="connsiteY283" fmla="*/ 6304548 h 15135727"/>
              <a:gd name="connsiteX284" fmla="*/ 1323474 w 8085221"/>
              <a:gd name="connsiteY284" fmla="*/ 6015790 h 15135727"/>
              <a:gd name="connsiteX285" fmla="*/ 1540042 w 8085221"/>
              <a:gd name="connsiteY285" fmla="*/ 5871411 h 15135727"/>
              <a:gd name="connsiteX286" fmla="*/ 1540042 w 8085221"/>
              <a:gd name="connsiteY286" fmla="*/ 5751095 h 15135727"/>
              <a:gd name="connsiteX287" fmla="*/ 1395664 w 8085221"/>
              <a:gd name="connsiteY287" fmla="*/ 5799221 h 15135727"/>
              <a:gd name="connsiteX288" fmla="*/ 1179095 w 8085221"/>
              <a:gd name="connsiteY288" fmla="*/ 5799221 h 15135727"/>
              <a:gd name="connsiteX289" fmla="*/ 890337 w 8085221"/>
              <a:gd name="connsiteY289" fmla="*/ 5775158 h 15135727"/>
              <a:gd name="connsiteX290" fmla="*/ 697832 w 8085221"/>
              <a:gd name="connsiteY290" fmla="*/ 5606716 h 15135727"/>
              <a:gd name="connsiteX291" fmla="*/ 577516 w 8085221"/>
              <a:gd name="connsiteY291" fmla="*/ 5582653 h 15135727"/>
              <a:gd name="connsiteX292" fmla="*/ 697832 w 8085221"/>
              <a:gd name="connsiteY292" fmla="*/ 5775158 h 15135727"/>
              <a:gd name="connsiteX293" fmla="*/ 409074 w 8085221"/>
              <a:gd name="connsiteY293" fmla="*/ 5799221 h 15135727"/>
              <a:gd name="connsiteX294" fmla="*/ 168442 w 8085221"/>
              <a:gd name="connsiteY294" fmla="*/ 5702969 h 15135727"/>
              <a:gd name="connsiteX295" fmla="*/ 264695 w 8085221"/>
              <a:gd name="connsiteY295" fmla="*/ 5558590 h 15135727"/>
              <a:gd name="connsiteX296" fmla="*/ 144379 w 8085221"/>
              <a:gd name="connsiteY296" fmla="*/ 5510464 h 15135727"/>
              <a:gd name="connsiteX297" fmla="*/ 0 w 8085221"/>
              <a:gd name="connsiteY297" fmla="*/ 5462337 h 15135727"/>
              <a:gd name="connsiteX298" fmla="*/ 96253 w 8085221"/>
              <a:gd name="connsiteY29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64106 w 8085221"/>
              <a:gd name="connsiteY13" fmla="*/ 399448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25053 w 8085221"/>
              <a:gd name="connsiteY16" fmla="*/ 3777916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141621 w 8085221"/>
              <a:gd name="connsiteY18" fmla="*/ 3585411 h 15135727"/>
              <a:gd name="connsiteX19" fmla="*/ 2141621 w 8085221"/>
              <a:gd name="connsiteY19" fmla="*/ 3585411 h 15135727"/>
              <a:gd name="connsiteX20" fmla="*/ 2286000 w 8085221"/>
              <a:gd name="connsiteY20" fmla="*/ 3489158 h 15135727"/>
              <a:gd name="connsiteX21" fmla="*/ 2310064 w 8085221"/>
              <a:gd name="connsiteY21" fmla="*/ 3007895 h 15135727"/>
              <a:gd name="connsiteX22" fmla="*/ 2695074 w 8085221"/>
              <a:gd name="connsiteY22" fmla="*/ 2911642 h 15135727"/>
              <a:gd name="connsiteX23" fmla="*/ 2839453 w 8085221"/>
              <a:gd name="connsiteY23" fmla="*/ 2526632 h 15135727"/>
              <a:gd name="connsiteX24" fmla="*/ 3200400 w 8085221"/>
              <a:gd name="connsiteY24" fmla="*/ 2358190 h 15135727"/>
              <a:gd name="connsiteX25" fmla="*/ 3441032 w 8085221"/>
              <a:gd name="connsiteY25" fmla="*/ 2237874 h 15135727"/>
              <a:gd name="connsiteX26" fmla="*/ 3561348 w 8085221"/>
              <a:gd name="connsiteY26" fmla="*/ 2526632 h 15135727"/>
              <a:gd name="connsiteX27" fmla="*/ 3801979 w 8085221"/>
              <a:gd name="connsiteY27" fmla="*/ 2622885 h 15135727"/>
              <a:gd name="connsiteX28" fmla="*/ 3946358 w 8085221"/>
              <a:gd name="connsiteY28" fmla="*/ 2550695 h 15135727"/>
              <a:gd name="connsiteX29" fmla="*/ 4018548 w 8085221"/>
              <a:gd name="connsiteY29" fmla="*/ 2598821 h 15135727"/>
              <a:gd name="connsiteX30" fmla="*/ 4138864 w 8085221"/>
              <a:gd name="connsiteY30" fmla="*/ 2574758 h 15135727"/>
              <a:gd name="connsiteX31" fmla="*/ 4307306 w 8085221"/>
              <a:gd name="connsiteY31" fmla="*/ 2671011 h 15135727"/>
              <a:gd name="connsiteX32" fmla="*/ 4427621 w 8085221"/>
              <a:gd name="connsiteY32" fmla="*/ 2622885 h 15135727"/>
              <a:gd name="connsiteX33" fmla="*/ 4668253 w 8085221"/>
              <a:gd name="connsiteY33" fmla="*/ 2743200 h 15135727"/>
              <a:gd name="connsiteX34" fmla="*/ 4788569 w 8085221"/>
              <a:gd name="connsiteY34" fmla="*/ 2815390 h 15135727"/>
              <a:gd name="connsiteX35" fmla="*/ 4957011 w 8085221"/>
              <a:gd name="connsiteY35" fmla="*/ 2719137 h 15135727"/>
              <a:gd name="connsiteX36" fmla="*/ 4981074 w 8085221"/>
              <a:gd name="connsiteY36" fmla="*/ 2382253 h 15135727"/>
              <a:gd name="connsiteX37" fmla="*/ 4981074 w 8085221"/>
              <a:gd name="connsiteY37" fmla="*/ 2382253 h 15135727"/>
              <a:gd name="connsiteX38" fmla="*/ 4884821 w 8085221"/>
              <a:gd name="connsiteY38" fmla="*/ 2093495 h 15135727"/>
              <a:gd name="connsiteX39" fmla="*/ 4764506 w 8085221"/>
              <a:gd name="connsiteY39" fmla="*/ 1900990 h 15135727"/>
              <a:gd name="connsiteX40" fmla="*/ 4764506 w 8085221"/>
              <a:gd name="connsiteY40" fmla="*/ 1804737 h 15135727"/>
              <a:gd name="connsiteX41" fmla="*/ 4957011 w 8085221"/>
              <a:gd name="connsiteY41" fmla="*/ 1564106 h 15135727"/>
              <a:gd name="connsiteX42" fmla="*/ 5221706 w 8085221"/>
              <a:gd name="connsiteY42" fmla="*/ 1588169 h 15135727"/>
              <a:gd name="connsiteX43" fmla="*/ 5486400 w 8085221"/>
              <a:gd name="connsiteY43" fmla="*/ 1684421 h 15135727"/>
              <a:gd name="connsiteX44" fmla="*/ 5799221 w 8085221"/>
              <a:gd name="connsiteY44" fmla="*/ 1684421 h 15135727"/>
              <a:gd name="connsiteX45" fmla="*/ 5871411 w 8085221"/>
              <a:gd name="connsiteY45" fmla="*/ 1443790 h 15135727"/>
              <a:gd name="connsiteX46" fmla="*/ 6087979 w 8085221"/>
              <a:gd name="connsiteY46" fmla="*/ 1395664 h 15135727"/>
              <a:gd name="connsiteX47" fmla="*/ 6087979 w 8085221"/>
              <a:gd name="connsiteY47" fmla="*/ 1082842 h 15135727"/>
              <a:gd name="connsiteX48" fmla="*/ 6424864 w 8085221"/>
              <a:gd name="connsiteY48" fmla="*/ 1058779 h 15135727"/>
              <a:gd name="connsiteX49" fmla="*/ 6665495 w 8085221"/>
              <a:gd name="connsiteY49" fmla="*/ 721895 h 15135727"/>
              <a:gd name="connsiteX50" fmla="*/ 6761748 w 8085221"/>
              <a:gd name="connsiteY50" fmla="*/ 649706 h 15135727"/>
              <a:gd name="connsiteX51" fmla="*/ 6737685 w 8085221"/>
              <a:gd name="connsiteY51" fmla="*/ 505327 h 15135727"/>
              <a:gd name="connsiteX52" fmla="*/ 6858000 w 8085221"/>
              <a:gd name="connsiteY52" fmla="*/ 360948 h 15135727"/>
              <a:gd name="connsiteX53" fmla="*/ 6761748 w 8085221"/>
              <a:gd name="connsiteY53" fmla="*/ 120316 h 15135727"/>
              <a:gd name="connsiteX54" fmla="*/ 7194885 w 8085221"/>
              <a:gd name="connsiteY54" fmla="*/ 0 h 15135727"/>
              <a:gd name="connsiteX55" fmla="*/ 7267074 w 8085221"/>
              <a:gd name="connsiteY55" fmla="*/ 120316 h 15135727"/>
              <a:gd name="connsiteX56" fmla="*/ 7267074 w 8085221"/>
              <a:gd name="connsiteY56" fmla="*/ 120316 h 15135727"/>
              <a:gd name="connsiteX57" fmla="*/ 7339264 w 8085221"/>
              <a:gd name="connsiteY57" fmla="*/ 360948 h 15135727"/>
              <a:gd name="connsiteX58" fmla="*/ 7628021 w 8085221"/>
              <a:gd name="connsiteY58" fmla="*/ 433137 h 15135727"/>
              <a:gd name="connsiteX59" fmla="*/ 7796464 w 8085221"/>
              <a:gd name="connsiteY59" fmla="*/ 649706 h 15135727"/>
              <a:gd name="connsiteX60" fmla="*/ 8085221 w 8085221"/>
              <a:gd name="connsiteY60" fmla="*/ 914400 h 15135727"/>
              <a:gd name="connsiteX61" fmla="*/ 7988969 w 8085221"/>
              <a:gd name="connsiteY61" fmla="*/ 1203158 h 15135727"/>
              <a:gd name="connsiteX62" fmla="*/ 7844590 w 8085221"/>
              <a:gd name="connsiteY62" fmla="*/ 1058779 h 15135727"/>
              <a:gd name="connsiteX63" fmla="*/ 7483642 w 8085221"/>
              <a:gd name="connsiteY63" fmla="*/ 1371600 h 15135727"/>
              <a:gd name="connsiteX64" fmla="*/ 7267074 w 8085221"/>
              <a:gd name="connsiteY64" fmla="*/ 1395664 h 15135727"/>
              <a:gd name="connsiteX65" fmla="*/ 7243011 w 8085221"/>
              <a:gd name="connsiteY65" fmla="*/ 1588169 h 15135727"/>
              <a:gd name="connsiteX66" fmla="*/ 6978316 w 8085221"/>
              <a:gd name="connsiteY66" fmla="*/ 1732548 h 15135727"/>
              <a:gd name="connsiteX67" fmla="*/ 6737685 w 8085221"/>
              <a:gd name="connsiteY67" fmla="*/ 2093495 h 15135727"/>
              <a:gd name="connsiteX68" fmla="*/ 6737685 w 8085221"/>
              <a:gd name="connsiteY68" fmla="*/ 2382253 h 15135727"/>
              <a:gd name="connsiteX69" fmla="*/ 6665495 w 8085221"/>
              <a:gd name="connsiteY69" fmla="*/ 2430379 h 15135727"/>
              <a:gd name="connsiteX70" fmla="*/ 6906127 w 8085221"/>
              <a:gd name="connsiteY70" fmla="*/ 2646948 h 15135727"/>
              <a:gd name="connsiteX71" fmla="*/ 6906127 w 8085221"/>
              <a:gd name="connsiteY71" fmla="*/ 2983832 h 15135727"/>
              <a:gd name="connsiteX72" fmla="*/ 6906127 w 8085221"/>
              <a:gd name="connsiteY72" fmla="*/ 3104148 h 15135727"/>
              <a:gd name="connsiteX73" fmla="*/ 6833937 w 8085221"/>
              <a:gd name="connsiteY73" fmla="*/ 3368842 h 15135727"/>
              <a:gd name="connsiteX74" fmla="*/ 6906127 w 8085221"/>
              <a:gd name="connsiteY74" fmla="*/ 3489158 h 15135727"/>
              <a:gd name="connsiteX75" fmla="*/ 6641432 w 8085221"/>
              <a:gd name="connsiteY75" fmla="*/ 3705727 h 15135727"/>
              <a:gd name="connsiteX76" fmla="*/ 6737685 w 8085221"/>
              <a:gd name="connsiteY76" fmla="*/ 3729790 h 15135727"/>
              <a:gd name="connsiteX77" fmla="*/ 6545179 w 8085221"/>
              <a:gd name="connsiteY77" fmla="*/ 3826042 h 15135727"/>
              <a:gd name="connsiteX78" fmla="*/ 6328611 w 8085221"/>
              <a:gd name="connsiteY78" fmla="*/ 3753853 h 15135727"/>
              <a:gd name="connsiteX79" fmla="*/ 6184232 w 8085221"/>
              <a:gd name="connsiteY79" fmla="*/ 3850106 h 15135727"/>
              <a:gd name="connsiteX80" fmla="*/ 6184232 w 8085221"/>
              <a:gd name="connsiteY80" fmla="*/ 3946358 h 15135727"/>
              <a:gd name="connsiteX81" fmla="*/ 6136106 w 8085221"/>
              <a:gd name="connsiteY81" fmla="*/ 4235116 h 15135727"/>
              <a:gd name="connsiteX82" fmla="*/ 5919537 w 8085221"/>
              <a:gd name="connsiteY82" fmla="*/ 4403558 h 15135727"/>
              <a:gd name="connsiteX83" fmla="*/ 5775158 w 8085221"/>
              <a:gd name="connsiteY83" fmla="*/ 4451685 h 15135727"/>
              <a:gd name="connsiteX84" fmla="*/ 5630779 w 8085221"/>
              <a:gd name="connsiteY84" fmla="*/ 4547937 h 15135727"/>
              <a:gd name="connsiteX85" fmla="*/ 5510464 w 8085221"/>
              <a:gd name="connsiteY85" fmla="*/ 4620127 h 15135727"/>
              <a:gd name="connsiteX86" fmla="*/ 5510464 w 8085221"/>
              <a:gd name="connsiteY86" fmla="*/ 4812632 h 15135727"/>
              <a:gd name="connsiteX87" fmla="*/ 5317958 w 8085221"/>
              <a:gd name="connsiteY87" fmla="*/ 4981074 h 15135727"/>
              <a:gd name="connsiteX88" fmla="*/ 5005137 w 8085221"/>
              <a:gd name="connsiteY88" fmla="*/ 5149516 h 15135727"/>
              <a:gd name="connsiteX89" fmla="*/ 4692316 w 8085221"/>
              <a:gd name="connsiteY89" fmla="*/ 5149516 h 15135727"/>
              <a:gd name="connsiteX90" fmla="*/ 4523874 w 8085221"/>
              <a:gd name="connsiteY90" fmla="*/ 5366085 h 15135727"/>
              <a:gd name="connsiteX91" fmla="*/ 4211053 w 8085221"/>
              <a:gd name="connsiteY91" fmla="*/ 5414211 h 15135727"/>
              <a:gd name="connsiteX92" fmla="*/ 4114800 w 8085221"/>
              <a:gd name="connsiteY92" fmla="*/ 5390148 h 15135727"/>
              <a:gd name="connsiteX93" fmla="*/ 4018548 w 8085221"/>
              <a:gd name="connsiteY93" fmla="*/ 5630779 h 15135727"/>
              <a:gd name="connsiteX94" fmla="*/ 4090737 w 8085221"/>
              <a:gd name="connsiteY94" fmla="*/ 5871411 h 15135727"/>
              <a:gd name="connsiteX95" fmla="*/ 4090737 w 8085221"/>
              <a:gd name="connsiteY95" fmla="*/ 6184232 h 15135727"/>
              <a:gd name="connsiteX96" fmla="*/ 4186990 w 8085221"/>
              <a:gd name="connsiteY96" fmla="*/ 6472990 h 15135727"/>
              <a:gd name="connsiteX97" fmla="*/ 4042611 w 8085221"/>
              <a:gd name="connsiteY97" fmla="*/ 6352674 h 15135727"/>
              <a:gd name="connsiteX98" fmla="*/ 3946358 w 8085221"/>
              <a:gd name="connsiteY98" fmla="*/ 6376737 h 15135727"/>
              <a:gd name="connsiteX99" fmla="*/ 4114800 w 8085221"/>
              <a:gd name="connsiteY99" fmla="*/ 6641432 h 15135727"/>
              <a:gd name="connsiteX100" fmla="*/ 4451685 w 8085221"/>
              <a:gd name="connsiteY100" fmla="*/ 6737685 h 15135727"/>
              <a:gd name="connsiteX101" fmla="*/ 4620127 w 8085221"/>
              <a:gd name="connsiteY101" fmla="*/ 6978316 h 15135727"/>
              <a:gd name="connsiteX102" fmla="*/ 4740442 w 8085221"/>
              <a:gd name="connsiteY102" fmla="*/ 7170821 h 15135727"/>
              <a:gd name="connsiteX103" fmla="*/ 5077327 w 8085221"/>
              <a:gd name="connsiteY103" fmla="*/ 7387390 h 15135727"/>
              <a:gd name="connsiteX104" fmla="*/ 5125453 w 8085221"/>
              <a:gd name="connsiteY104" fmla="*/ 7603958 h 15135727"/>
              <a:gd name="connsiteX105" fmla="*/ 5197642 w 8085221"/>
              <a:gd name="connsiteY105" fmla="*/ 7796464 h 15135727"/>
              <a:gd name="connsiteX106" fmla="*/ 5486400 w 8085221"/>
              <a:gd name="connsiteY106" fmla="*/ 7964906 h 15135727"/>
              <a:gd name="connsiteX107" fmla="*/ 5486400 w 8085221"/>
              <a:gd name="connsiteY107" fmla="*/ 8349916 h 15135727"/>
              <a:gd name="connsiteX108" fmla="*/ 5678906 w 8085221"/>
              <a:gd name="connsiteY108" fmla="*/ 8614611 h 15135727"/>
              <a:gd name="connsiteX109" fmla="*/ 5919537 w 8085221"/>
              <a:gd name="connsiteY109" fmla="*/ 9071811 h 15135727"/>
              <a:gd name="connsiteX110" fmla="*/ 6160169 w 8085221"/>
              <a:gd name="connsiteY110" fmla="*/ 9336506 h 15135727"/>
              <a:gd name="connsiteX111" fmla="*/ 6280485 w 8085221"/>
              <a:gd name="connsiteY111" fmla="*/ 9601200 h 15135727"/>
              <a:gd name="connsiteX112" fmla="*/ 6400800 w 8085221"/>
              <a:gd name="connsiteY112" fmla="*/ 9793706 h 15135727"/>
              <a:gd name="connsiteX113" fmla="*/ 6569242 w 8085221"/>
              <a:gd name="connsiteY113" fmla="*/ 10058400 h 15135727"/>
              <a:gd name="connsiteX114" fmla="*/ 6713621 w 8085221"/>
              <a:gd name="connsiteY114" fmla="*/ 10106527 h 15135727"/>
              <a:gd name="connsiteX115" fmla="*/ 6545179 w 8085221"/>
              <a:gd name="connsiteY115" fmla="*/ 10202779 h 15135727"/>
              <a:gd name="connsiteX116" fmla="*/ 6569242 w 8085221"/>
              <a:gd name="connsiteY116" fmla="*/ 10443411 h 15135727"/>
              <a:gd name="connsiteX117" fmla="*/ 6593306 w 8085221"/>
              <a:gd name="connsiteY117" fmla="*/ 10708106 h 15135727"/>
              <a:gd name="connsiteX118" fmla="*/ 6761748 w 8085221"/>
              <a:gd name="connsiteY118" fmla="*/ 10924674 h 15135727"/>
              <a:gd name="connsiteX119" fmla="*/ 6641432 w 8085221"/>
              <a:gd name="connsiteY119" fmla="*/ 11093116 h 15135727"/>
              <a:gd name="connsiteX120" fmla="*/ 6713621 w 8085221"/>
              <a:gd name="connsiteY120" fmla="*/ 11261558 h 15135727"/>
              <a:gd name="connsiteX121" fmla="*/ 6737685 w 8085221"/>
              <a:gd name="connsiteY121" fmla="*/ 11526253 h 15135727"/>
              <a:gd name="connsiteX122" fmla="*/ 6617369 w 8085221"/>
              <a:gd name="connsiteY122" fmla="*/ 11839074 h 15135727"/>
              <a:gd name="connsiteX123" fmla="*/ 6617369 w 8085221"/>
              <a:gd name="connsiteY123" fmla="*/ 12031579 h 15135727"/>
              <a:gd name="connsiteX124" fmla="*/ 6641432 w 8085221"/>
              <a:gd name="connsiteY124" fmla="*/ 12127832 h 15135727"/>
              <a:gd name="connsiteX125" fmla="*/ 6761748 w 8085221"/>
              <a:gd name="connsiteY125" fmla="*/ 12031579 h 15135727"/>
              <a:gd name="connsiteX126" fmla="*/ 6761748 w 8085221"/>
              <a:gd name="connsiteY126" fmla="*/ 12296274 h 15135727"/>
              <a:gd name="connsiteX127" fmla="*/ 6689558 w 8085221"/>
              <a:gd name="connsiteY127" fmla="*/ 12512842 h 15135727"/>
              <a:gd name="connsiteX128" fmla="*/ 6785811 w 8085221"/>
              <a:gd name="connsiteY128" fmla="*/ 12777537 h 15135727"/>
              <a:gd name="connsiteX129" fmla="*/ 6569242 w 8085221"/>
              <a:gd name="connsiteY129" fmla="*/ 12873790 h 15135727"/>
              <a:gd name="connsiteX130" fmla="*/ 6545179 w 8085221"/>
              <a:gd name="connsiteY130" fmla="*/ 13090358 h 15135727"/>
              <a:gd name="connsiteX131" fmla="*/ 6448927 w 8085221"/>
              <a:gd name="connsiteY131" fmla="*/ 13355053 h 15135727"/>
              <a:gd name="connsiteX132" fmla="*/ 6256421 w 8085221"/>
              <a:gd name="connsiteY132" fmla="*/ 13571621 h 15135727"/>
              <a:gd name="connsiteX133" fmla="*/ 6087979 w 8085221"/>
              <a:gd name="connsiteY133" fmla="*/ 13667874 h 15135727"/>
              <a:gd name="connsiteX134" fmla="*/ 5943600 w 8085221"/>
              <a:gd name="connsiteY134" fmla="*/ 13716000 h 15135727"/>
              <a:gd name="connsiteX135" fmla="*/ 5702969 w 8085221"/>
              <a:gd name="connsiteY135" fmla="*/ 13667874 h 15135727"/>
              <a:gd name="connsiteX136" fmla="*/ 5582653 w 8085221"/>
              <a:gd name="connsiteY136" fmla="*/ 13691937 h 15135727"/>
              <a:gd name="connsiteX137" fmla="*/ 5727032 w 8085221"/>
              <a:gd name="connsiteY137" fmla="*/ 13836316 h 15135727"/>
              <a:gd name="connsiteX138" fmla="*/ 5582653 w 8085221"/>
              <a:gd name="connsiteY138" fmla="*/ 14052885 h 15135727"/>
              <a:gd name="connsiteX139" fmla="*/ 5462337 w 8085221"/>
              <a:gd name="connsiteY139" fmla="*/ 14149137 h 15135727"/>
              <a:gd name="connsiteX140" fmla="*/ 5342021 w 8085221"/>
              <a:gd name="connsiteY140" fmla="*/ 14004758 h 15135727"/>
              <a:gd name="connsiteX141" fmla="*/ 5245769 w 8085221"/>
              <a:gd name="connsiteY141" fmla="*/ 14004758 h 15135727"/>
              <a:gd name="connsiteX142" fmla="*/ 5245769 w 8085221"/>
              <a:gd name="connsiteY142" fmla="*/ 13956632 h 15135727"/>
              <a:gd name="connsiteX143" fmla="*/ 5101390 w 8085221"/>
              <a:gd name="connsiteY143" fmla="*/ 13956632 h 15135727"/>
              <a:gd name="connsiteX144" fmla="*/ 4981074 w 8085221"/>
              <a:gd name="connsiteY144" fmla="*/ 13860379 h 15135727"/>
              <a:gd name="connsiteX145" fmla="*/ 4740442 w 8085221"/>
              <a:gd name="connsiteY145" fmla="*/ 13908506 h 15135727"/>
              <a:gd name="connsiteX146" fmla="*/ 4475748 w 8085221"/>
              <a:gd name="connsiteY146" fmla="*/ 13956632 h 15135727"/>
              <a:gd name="connsiteX147" fmla="*/ 4379495 w 8085221"/>
              <a:gd name="connsiteY147" fmla="*/ 14028821 h 15135727"/>
              <a:gd name="connsiteX148" fmla="*/ 4403558 w 8085221"/>
              <a:gd name="connsiteY148" fmla="*/ 14197264 h 15135727"/>
              <a:gd name="connsiteX149" fmla="*/ 4572000 w 8085221"/>
              <a:gd name="connsiteY149" fmla="*/ 14149137 h 15135727"/>
              <a:gd name="connsiteX150" fmla="*/ 4523874 w 8085221"/>
              <a:gd name="connsiteY150" fmla="*/ 14558211 h 15135727"/>
              <a:gd name="connsiteX151" fmla="*/ 4403558 w 8085221"/>
              <a:gd name="connsiteY151" fmla="*/ 14437895 h 15135727"/>
              <a:gd name="connsiteX152" fmla="*/ 4403558 w 8085221"/>
              <a:gd name="connsiteY152" fmla="*/ 14437895 h 15135727"/>
              <a:gd name="connsiteX153" fmla="*/ 4283242 w 8085221"/>
              <a:gd name="connsiteY153" fmla="*/ 14245390 h 15135727"/>
              <a:gd name="connsiteX154" fmla="*/ 4235116 w 8085221"/>
              <a:gd name="connsiteY154" fmla="*/ 14341642 h 15135727"/>
              <a:gd name="connsiteX155" fmla="*/ 4162927 w 8085221"/>
              <a:gd name="connsiteY155" fmla="*/ 14389769 h 15135727"/>
              <a:gd name="connsiteX156" fmla="*/ 4162927 w 8085221"/>
              <a:gd name="connsiteY156" fmla="*/ 14389769 h 15135727"/>
              <a:gd name="connsiteX157" fmla="*/ 3922295 w 8085221"/>
              <a:gd name="connsiteY157" fmla="*/ 14245390 h 15135727"/>
              <a:gd name="connsiteX158" fmla="*/ 3801979 w 8085221"/>
              <a:gd name="connsiteY158" fmla="*/ 14293516 h 15135727"/>
              <a:gd name="connsiteX159" fmla="*/ 3681664 w 8085221"/>
              <a:gd name="connsiteY159" fmla="*/ 14389769 h 15135727"/>
              <a:gd name="connsiteX160" fmla="*/ 3657600 w 8085221"/>
              <a:gd name="connsiteY160" fmla="*/ 14654464 h 15135727"/>
              <a:gd name="connsiteX161" fmla="*/ 3513221 w 8085221"/>
              <a:gd name="connsiteY161" fmla="*/ 14726653 h 15135727"/>
              <a:gd name="connsiteX162" fmla="*/ 3513221 w 8085221"/>
              <a:gd name="connsiteY162" fmla="*/ 14871032 h 15135727"/>
              <a:gd name="connsiteX163" fmla="*/ 3633537 w 8085221"/>
              <a:gd name="connsiteY163" fmla="*/ 14967285 h 15135727"/>
              <a:gd name="connsiteX164" fmla="*/ 3609474 w 8085221"/>
              <a:gd name="connsiteY164" fmla="*/ 15087600 h 15135727"/>
              <a:gd name="connsiteX165" fmla="*/ 3441032 w 8085221"/>
              <a:gd name="connsiteY165" fmla="*/ 15039474 h 15135727"/>
              <a:gd name="connsiteX166" fmla="*/ 3272590 w 8085221"/>
              <a:gd name="connsiteY166" fmla="*/ 15063537 h 15135727"/>
              <a:gd name="connsiteX167" fmla="*/ 3248527 w 8085221"/>
              <a:gd name="connsiteY167" fmla="*/ 14895095 h 15135727"/>
              <a:gd name="connsiteX168" fmla="*/ 3128211 w 8085221"/>
              <a:gd name="connsiteY168" fmla="*/ 14919158 h 15135727"/>
              <a:gd name="connsiteX169" fmla="*/ 2959769 w 8085221"/>
              <a:gd name="connsiteY169" fmla="*/ 15135727 h 15135727"/>
              <a:gd name="connsiteX170" fmla="*/ 2935706 w 8085221"/>
              <a:gd name="connsiteY170" fmla="*/ 14895095 h 15135727"/>
              <a:gd name="connsiteX171" fmla="*/ 2791327 w 8085221"/>
              <a:gd name="connsiteY171" fmla="*/ 14943221 h 15135727"/>
              <a:gd name="connsiteX172" fmla="*/ 2671011 w 8085221"/>
              <a:gd name="connsiteY172" fmla="*/ 15039474 h 15135727"/>
              <a:gd name="connsiteX173" fmla="*/ 2430379 w 8085221"/>
              <a:gd name="connsiteY173" fmla="*/ 15087600 h 15135727"/>
              <a:gd name="connsiteX174" fmla="*/ 2237874 w 8085221"/>
              <a:gd name="connsiteY174" fmla="*/ 15039474 h 15135727"/>
              <a:gd name="connsiteX175" fmla="*/ 2622885 w 8085221"/>
              <a:gd name="connsiteY175" fmla="*/ 14846969 h 15135727"/>
              <a:gd name="connsiteX176" fmla="*/ 2887579 w 8085221"/>
              <a:gd name="connsiteY176" fmla="*/ 14774779 h 15135727"/>
              <a:gd name="connsiteX177" fmla="*/ 2839453 w 8085221"/>
              <a:gd name="connsiteY177" fmla="*/ 14582274 h 15135727"/>
              <a:gd name="connsiteX178" fmla="*/ 2935706 w 8085221"/>
              <a:gd name="connsiteY178" fmla="*/ 14510085 h 15135727"/>
              <a:gd name="connsiteX179" fmla="*/ 2935706 w 8085221"/>
              <a:gd name="connsiteY179" fmla="*/ 14510085 h 15135727"/>
              <a:gd name="connsiteX180" fmla="*/ 3080085 w 8085221"/>
              <a:gd name="connsiteY180" fmla="*/ 14413832 h 15135727"/>
              <a:gd name="connsiteX181" fmla="*/ 3152274 w 8085221"/>
              <a:gd name="connsiteY181" fmla="*/ 14341642 h 15135727"/>
              <a:gd name="connsiteX182" fmla="*/ 3080085 w 8085221"/>
              <a:gd name="connsiteY182" fmla="*/ 14269453 h 15135727"/>
              <a:gd name="connsiteX183" fmla="*/ 3152274 w 8085221"/>
              <a:gd name="connsiteY183" fmla="*/ 14197264 h 15135727"/>
              <a:gd name="connsiteX184" fmla="*/ 3152274 w 8085221"/>
              <a:gd name="connsiteY184" fmla="*/ 14052885 h 15135727"/>
              <a:gd name="connsiteX185" fmla="*/ 3080085 w 8085221"/>
              <a:gd name="connsiteY185" fmla="*/ 13980695 h 15135727"/>
              <a:gd name="connsiteX186" fmla="*/ 3056021 w 8085221"/>
              <a:gd name="connsiteY186" fmla="*/ 14076948 h 15135727"/>
              <a:gd name="connsiteX187" fmla="*/ 2935706 w 8085221"/>
              <a:gd name="connsiteY187" fmla="*/ 14076948 h 15135727"/>
              <a:gd name="connsiteX188" fmla="*/ 2863516 w 8085221"/>
              <a:gd name="connsiteY188" fmla="*/ 14125074 h 15135727"/>
              <a:gd name="connsiteX189" fmla="*/ 2719137 w 8085221"/>
              <a:gd name="connsiteY189" fmla="*/ 14197264 h 15135727"/>
              <a:gd name="connsiteX190" fmla="*/ 2646948 w 8085221"/>
              <a:gd name="connsiteY190" fmla="*/ 14197264 h 15135727"/>
              <a:gd name="connsiteX191" fmla="*/ 2598821 w 8085221"/>
              <a:gd name="connsiteY191" fmla="*/ 14125074 h 15135727"/>
              <a:gd name="connsiteX192" fmla="*/ 2430379 w 8085221"/>
              <a:gd name="connsiteY192" fmla="*/ 13836316 h 15135727"/>
              <a:gd name="connsiteX193" fmla="*/ 2646948 w 8085221"/>
              <a:gd name="connsiteY193" fmla="*/ 13812253 h 15135727"/>
              <a:gd name="connsiteX194" fmla="*/ 2502569 w 8085221"/>
              <a:gd name="connsiteY194" fmla="*/ 13475369 h 15135727"/>
              <a:gd name="connsiteX195" fmla="*/ 2550695 w 8085221"/>
              <a:gd name="connsiteY195" fmla="*/ 13186611 h 15135727"/>
              <a:gd name="connsiteX196" fmla="*/ 2719137 w 8085221"/>
              <a:gd name="connsiteY196" fmla="*/ 13042232 h 15135727"/>
              <a:gd name="connsiteX197" fmla="*/ 2791327 w 8085221"/>
              <a:gd name="connsiteY197" fmla="*/ 12945979 h 15135727"/>
              <a:gd name="connsiteX198" fmla="*/ 3031958 w 8085221"/>
              <a:gd name="connsiteY198" fmla="*/ 13090358 h 15135727"/>
              <a:gd name="connsiteX199" fmla="*/ 3056021 w 8085221"/>
              <a:gd name="connsiteY199" fmla="*/ 12753474 h 15135727"/>
              <a:gd name="connsiteX200" fmla="*/ 2887579 w 8085221"/>
              <a:gd name="connsiteY200" fmla="*/ 12777537 h 15135727"/>
              <a:gd name="connsiteX201" fmla="*/ 2815390 w 8085221"/>
              <a:gd name="connsiteY201" fmla="*/ 12777537 h 15135727"/>
              <a:gd name="connsiteX202" fmla="*/ 3176337 w 8085221"/>
              <a:gd name="connsiteY202" fmla="*/ 12368464 h 15135727"/>
              <a:gd name="connsiteX203" fmla="*/ 3104148 w 8085221"/>
              <a:gd name="connsiteY203" fmla="*/ 12320337 h 15135727"/>
              <a:gd name="connsiteX204" fmla="*/ 3104148 w 8085221"/>
              <a:gd name="connsiteY204" fmla="*/ 12320337 h 15135727"/>
              <a:gd name="connsiteX205" fmla="*/ 3007895 w 8085221"/>
              <a:gd name="connsiteY205" fmla="*/ 12079706 h 15135727"/>
              <a:gd name="connsiteX206" fmla="*/ 2911642 w 8085221"/>
              <a:gd name="connsiteY206" fmla="*/ 11935327 h 15135727"/>
              <a:gd name="connsiteX207" fmla="*/ 2863516 w 8085221"/>
              <a:gd name="connsiteY207" fmla="*/ 11694695 h 15135727"/>
              <a:gd name="connsiteX208" fmla="*/ 2911642 w 8085221"/>
              <a:gd name="connsiteY208" fmla="*/ 11454064 h 15135727"/>
              <a:gd name="connsiteX209" fmla="*/ 3056021 w 8085221"/>
              <a:gd name="connsiteY209" fmla="*/ 11454064 h 15135727"/>
              <a:gd name="connsiteX210" fmla="*/ 2983832 w 8085221"/>
              <a:gd name="connsiteY210" fmla="*/ 11381874 h 15135727"/>
              <a:gd name="connsiteX211" fmla="*/ 3031958 w 8085221"/>
              <a:gd name="connsiteY211" fmla="*/ 11285621 h 15135727"/>
              <a:gd name="connsiteX212" fmla="*/ 3007895 w 8085221"/>
              <a:gd name="connsiteY212" fmla="*/ 11189369 h 15135727"/>
              <a:gd name="connsiteX213" fmla="*/ 2887579 w 8085221"/>
              <a:gd name="connsiteY213" fmla="*/ 11141242 h 15135727"/>
              <a:gd name="connsiteX214" fmla="*/ 2887579 w 8085221"/>
              <a:gd name="connsiteY214" fmla="*/ 10972800 h 15135727"/>
              <a:gd name="connsiteX215" fmla="*/ 2887579 w 8085221"/>
              <a:gd name="connsiteY215" fmla="*/ 10924674 h 15135727"/>
              <a:gd name="connsiteX216" fmla="*/ 2767264 w 8085221"/>
              <a:gd name="connsiteY216" fmla="*/ 11020927 h 15135727"/>
              <a:gd name="connsiteX217" fmla="*/ 2743200 w 8085221"/>
              <a:gd name="connsiteY217" fmla="*/ 10924674 h 15135727"/>
              <a:gd name="connsiteX218" fmla="*/ 2550695 w 8085221"/>
              <a:gd name="connsiteY218" fmla="*/ 11020927 h 15135727"/>
              <a:gd name="connsiteX219" fmla="*/ 2526632 w 8085221"/>
              <a:gd name="connsiteY219" fmla="*/ 11117179 h 15135727"/>
              <a:gd name="connsiteX220" fmla="*/ 2334127 w 8085221"/>
              <a:gd name="connsiteY220" fmla="*/ 10996864 h 15135727"/>
              <a:gd name="connsiteX221" fmla="*/ 2358190 w 8085221"/>
              <a:gd name="connsiteY221" fmla="*/ 10732169 h 15135727"/>
              <a:gd name="connsiteX222" fmla="*/ 2334127 w 8085221"/>
              <a:gd name="connsiteY222" fmla="*/ 10587790 h 15135727"/>
              <a:gd name="connsiteX223" fmla="*/ 2406316 w 8085221"/>
              <a:gd name="connsiteY223" fmla="*/ 10491537 h 15135727"/>
              <a:gd name="connsiteX224" fmla="*/ 2598821 w 8085221"/>
              <a:gd name="connsiteY224" fmla="*/ 10684042 h 15135727"/>
              <a:gd name="connsiteX225" fmla="*/ 2767264 w 8085221"/>
              <a:gd name="connsiteY225" fmla="*/ 10684042 h 15135727"/>
              <a:gd name="connsiteX226" fmla="*/ 2646948 w 8085221"/>
              <a:gd name="connsiteY226" fmla="*/ 10515600 h 15135727"/>
              <a:gd name="connsiteX227" fmla="*/ 2815390 w 8085221"/>
              <a:gd name="connsiteY227" fmla="*/ 10395285 h 15135727"/>
              <a:gd name="connsiteX228" fmla="*/ 3080085 w 8085221"/>
              <a:gd name="connsiteY228" fmla="*/ 10419348 h 15135727"/>
              <a:gd name="connsiteX229" fmla="*/ 3248527 w 8085221"/>
              <a:gd name="connsiteY229" fmla="*/ 10539664 h 15135727"/>
              <a:gd name="connsiteX230" fmla="*/ 3320716 w 8085221"/>
              <a:gd name="connsiteY230" fmla="*/ 10659979 h 15135727"/>
              <a:gd name="connsiteX231" fmla="*/ 3465095 w 8085221"/>
              <a:gd name="connsiteY231" fmla="*/ 10659979 h 15135727"/>
              <a:gd name="connsiteX232" fmla="*/ 3441032 w 8085221"/>
              <a:gd name="connsiteY232" fmla="*/ 10491537 h 15135727"/>
              <a:gd name="connsiteX233" fmla="*/ 3392906 w 8085221"/>
              <a:gd name="connsiteY233" fmla="*/ 10250906 h 15135727"/>
              <a:gd name="connsiteX234" fmla="*/ 3152274 w 8085221"/>
              <a:gd name="connsiteY234" fmla="*/ 10250906 h 15135727"/>
              <a:gd name="connsiteX235" fmla="*/ 3176337 w 8085221"/>
              <a:gd name="connsiteY235" fmla="*/ 10178716 h 15135727"/>
              <a:gd name="connsiteX236" fmla="*/ 3104148 w 8085221"/>
              <a:gd name="connsiteY236" fmla="*/ 10154653 h 15135727"/>
              <a:gd name="connsiteX237" fmla="*/ 3007895 w 8085221"/>
              <a:gd name="connsiteY237" fmla="*/ 9962148 h 15135727"/>
              <a:gd name="connsiteX238" fmla="*/ 3176337 w 8085221"/>
              <a:gd name="connsiteY238" fmla="*/ 9889958 h 15135727"/>
              <a:gd name="connsiteX239" fmla="*/ 2959769 w 8085221"/>
              <a:gd name="connsiteY239" fmla="*/ 9504948 h 15135727"/>
              <a:gd name="connsiteX240" fmla="*/ 2791327 w 8085221"/>
              <a:gd name="connsiteY240" fmla="*/ 9456821 h 15135727"/>
              <a:gd name="connsiteX241" fmla="*/ 2574758 w 8085221"/>
              <a:gd name="connsiteY241" fmla="*/ 9336506 h 15135727"/>
              <a:gd name="connsiteX242" fmla="*/ 2550695 w 8085221"/>
              <a:gd name="connsiteY242" fmla="*/ 9071811 h 15135727"/>
              <a:gd name="connsiteX243" fmla="*/ 2695074 w 8085221"/>
              <a:gd name="connsiteY243" fmla="*/ 8999621 h 15135727"/>
              <a:gd name="connsiteX244" fmla="*/ 2622885 w 8085221"/>
              <a:gd name="connsiteY244" fmla="*/ 8975558 h 15135727"/>
              <a:gd name="connsiteX245" fmla="*/ 2430379 w 8085221"/>
              <a:gd name="connsiteY245" fmla="*/ 8999621 h 15135727"/>
              <a:gd name="connsiteX246" fmla="*/ 2261937 w 8085221"/>
              <a:gd name="connsiteY246" fmla="*/ 9168064 h 15135727"/>
              <a:gd name="connsiteX247" fmla="*/ 2237874 w 8085221"/>
              <a:gd name="connsiteY247" fmla="*/ 8999621 h 15135727"/>
              <a:gd name="connsiteX248" fmla="*/ 2117558 w 8085221"/>
              <a:gd name="connsiteY248" fmla="*/ 8975558 h 15135727"/>
              <a:gd name="connsiteX249" fmla="*/ 2045369 w 8085221"/>
              <a:gd name="connsiteY249" fmla="*/ 8783053 h 15135727"/>
              <a:gd name="connsiteX250" fmla="*/ 1852864 w 8085221"/>
              <a:gd name="connsiteY250" fmla="*/ 8758990 h 15135727"/>
              <a:gd name="connsiteX251" fmla="*/ 1636295 w 8085221"/>
              <a:gd name="connsiteY251" fmla="*/ 8927432 h 15135727"/>
              <a:gd name="connsiteX252" fmla="*/ 1588169 w 8085221"/>
              <a:gd name="connsiteY252" fmla="*/ 9023685 h 15135727"/>
              <a:gd name="connsiteX253" fmla="*/ 1515979 w 8085221"/>
              <a:gd name="connsiteY253" fmla="*/ 8879306 h 15135727"/>
              <a:gd name="connsiteX254" fmla="*/ 1347537 w 8085221"/>
              <a:gd name="connsiteY254" fmla="*/ 8879306 h 15135727"/>
              <a:gd name="connsiteX255" fmla="*/ 1347537 w 8085221"/>
              <a:gd name="connsiteY255" fmla="*/ 8710864 h 15135727"/>
              <a:gd name="connsiteX256" fmla="*/ 1106906 w 8085221"/>
              <a:gd name="connsiteY256" fmla="*/ 8783053 h 15135727"/>
              <a:gd name="connsiteX257" fmla="*/ 890337 w 8085221"/>
              <a:gd name="connsiteY257" fmla="*/ 8686800 h 15135727"/>
              <a:gd name="connsiteX258" fmla="*/ 649706 w 8085221"/>
              <a:gd name="connsiteY258" fmla="*/ 8662737 h 15135727"/>
              <a:gd name="connsiteX259" fmla="*/ 385011 w 8085221"/>
              <a:gd name="connsiteY259" fmla="*/ 8566485 h 15135727"/>
              <a:gd name="connsiteX260" fmla="*/ 577516 w 8085221"/>
              <a:gd name="connsiteY260" fmla="*/ 8373979 h 15135727"/>
              <a:gd name="connsiteX261" fmla="*/ 794085 w 8085221"/>
              <a:gd name="connsiteY261" fmla="*/ 8301790 h 15135727"/>
              <a:gd name="connsiteX262" fmla="*/ 745958 w 8085221"/>
              <a:gd name="connsiteY262" fmla="*/ 8133348 h 15135727"/>
              <a:gd name="connsiteX263" fmla="*/ 818148 w 8085221"/>
              <a:gd name="connsiteY263" fmla="*/ 7820527 h 15135727"/>
              <a:gd name="connsiteX264" fmla="*/ 697832 w 8085221"/>
              <a:gd name="connsiteY264" fmla="*/ 7820527 h 15135727"/>
              <a:gd name="connsiteX265" fmla="*/ 625642 w 8085221"/>
              <a:gd name="connsiteY265" fmla="*/ 7916779 h 15135727"/>
              <a:gd name="connsiteX266" fmla="*/ 457200 w 8085221"/>
              <a:gd name="connsiteY266" fmla="*/ 7820527 h 15135727"/>
              <a:gd name="connsiteX267" fmla="*/ 529390 w 8085221"/>
              <a:gd name="connsiteY267" fmla="*/ 7700211 h 15135727"/>
              <a:gd name="connsiteX268" fmla="*/ 938464 w 8085221"/>
              <a:gd name="connsiteY268" fmla="*/ 7676148 h 15135727"/>
              <a:gd name="connsiteX269" fmla="*/ 1058779 w 8085221"/>
              <a:gd name="connsiteY269" fmla="*/ 7459579 h 15135727"/>
              <a:gd name="connsiteX270" fmla="*/ 1203158 w 8085221"/>
              <a:gd name="connsiteY270" fmla="*/ 7603958 h 15135727"/>
              <a:gd name="connsiteX271" fmla="*/ 1299411 w 8085221"/>
              <a:gd name="connsiteY271" fmla="*/ 7555832 h 15135727"/>
              <a:gd name="connsiteX272" fmla="*/ 1443790 w 8085221"/>
              <a:gd name="connsiteY272" fmla="*/ 7507706 h 15135727"/>
              <a:gd name="connsiteX273" fmla="*/ 1684421 w 8085221"/>
              <a:gd name="connsiteY273" fmla="*/ 7603958 h 15135727"/>
              <a:gd name="connsiteX274" fmla="*/ 1684421 w 8085221"/>
              <a:gd name="connsiteY274" fmla="*/ 7603958 h 15135727"/>
              <a:gd name="connsiteX275" fmla="*/ 1540042 w 8085221"/>
              <a:gd name="connsiteY275" fmla="*/ 7363327 h 15135727"/>
              <a:gd name="connsiteX276" fmla="*/ 1299411 w 8085221"/>
              <a:gd name="connsiteY276" fmla="*/ 7315200 h 15135727"/>
              <a:gd name="connsiteX277" fmla="*/ 1130969 w 8085221"/>
              <a:gd name="connsiteY277" fmla="*/ 7339264 h 15135727"/>
              <a:gd name="connsiteX278" fmla="*/ 1034716 w 8085221"/>
              <a:gd name="connsiteY278" fmla="*/ 7315200 h 15135727"/>
              <a:gd name="connsiteX279" fmla="*/ 1155032 w 8085221"/>
              <a:gd name="connsiteY279" fmla="*/ 7050506 h 15135727"/>
              <a:gd name="connsiteX280" fmla="*/ 1155032 w 8085221"/>
              <a:gd name="connsiteY280" fmla="*/ 6930190 h 15135727"/>
              <a:gd name="connsiteX281" fmla="*/ 1155032 w 8085221"/>
              <a:gd name="connsiteY281" fmla="*/ 6761748 h 15135727"/>
              <a:gd name="connsiteX282" fmla="*/ 1203158 w 8085221"/>
              <a:gd name="connsiteY282" fmla="*/ 6617369 h 15135727"/>
              <a:gd name="connsiteX283" fmla="*/ 1371600 w 8085221"/>
              <a:gd name="connsiteY283" fmla="*/ 6472990 h 15135727"/>
              <a:gd name="connsiteX284" fmla="*/ 1443790 w 8085221"/>
              <a:gd name="connsiteY284" fmla="*/ 6328611 h 15135727"/>
              <a:gd name="connsiteX285" fmla="*/ 1419727 w 8085221"/>
              <a:gd name="connsiteY285" fmla="*/ 6208295 h 15135727"/>
              <a:gd name="connsiteX286" fmla="*/ 1275348 w 8085221"/>
              <a:gd name="connsiteY286" fmla="*/ 6304548 h 15135727"/>
              <a:gd name="connsiteX287" fmla="*/ 1323474 w 8085221"/>
              <a:gd name="connsiteY287" fmla="*/ 6015790 h 15135727"/>
              <a:gd name="connsiteX288" fmla="*/ 1540042 w 8085221"/>
              <a:gd name="connsiteY288" fmla="*/ 5871411 h 15135727"/>
              <a:gd name="connsiteX289" fmla="*/ 1540042 w 8085221"/>
              <a:gd name="connsiteY289" fmla="*/ 5751095 h 15135727"/>
              <a:gd name="connsiteX290" fmla="*/ 1395664 w 8085221"/>
              <a:gd name="connsiteY290" fmla="*/ 5799221 h 15135727"/>
              <a:gd name="connsiteX291" fmla="*/ 1179095 w 8085221"/>
              <a:gd name="connsiteY291" fmla="*/ 5799221 h 15135727"/>
              <a:gd name="connsiteX292" fmla="*/ 890337 w 8085221"/>
              <a:gd name="connsiteY292" fmla="*/ 5775158 h 15135727"/>
              <a:gd name="connsiteX293" fmla="*/ 697832 w 8085221"/>
              <a:gd name="connsiteY293" fmla="*/ 5606716 h 15135727"/>
              <a:gd name="connsiteX294" fmla="*/ 577516 w 8085221"/>
              <a:gd name="connsiteY294" fmla="*/ 5582653 h 15135727"/>
              <a:gd name="connsiteX295" fmla="*/ 697832 w 8085221"/>
              <a:gd name="connsiteY295" fmla="*/ 5775158 h 15135727"/>
              <a:gd name="connsiteX296" fmla="*/ 409074 w 8085221"/>
              <a:gd name="connsiteY296" fmla="*/ 5799221 h 15135727"/>
              <a:gd name="connsiteX297" fmla="*/ 168442 w 8085221"/>
              <a:gd name="connsiteY297" fmla="*/ 5702969 h 15135727"/>
              <a:gd name="connsiteX298" fmla="*/ 264695 w 8085221"/>
              <a:gd name="connsiteY298" fmla="*/ 5558590 h 15135727"/>
              <a:gd name="connsiteX299" fmla="*/ 144379 w 8085221"/>
              <a:gd name="connsiteY299" fmla="*/ 5510464 h 15135727"/>
              <a:gd name="connsiteX300" fmla="*/ 0 w 8085221"/>
              <a:gd name="connsiteY300" fmla="*/ 5462337 h 15135727"/>
              <a:gd name="connsiteX301" fmla="*/ 96253 w 8085221"/>
              <a:gd name="connsiteY30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41621 w 8085221"/>
              <a:gd name="connsiteY20" fmla="*/ 3585411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10064 w 8085221"/>
              <a:gd name="connsiteY23" fmla="*/ 3007895 h 15135727"/>
              <a:gd name="connsiteX24" fmla="*/ 2695074 w 8085221"/>
              <a:gd name="connsiteY24" fmla="*/ 2911642 h 15135727"/>
              <a:gd name="connsiteX25" fmla="*/ 2839453 w 8085221"/>
              <a:gd name="connsiteY25" fmla="*/ 2526632 h 15135727"/>
              <a:gd name="connsiteX26" fmla="*/ 3200400 w 8085221"/>
              <a:gd name="connsiteY26" fmla="*/ 2358190 h 15135727"/>
              <a:gd name="connsiteX27" fmla="*/ 3441032 w 8085221"/>
              <a:gd name="connsiteY27" fmla="*/ 2237874 h 15135727"/>
              <a:gd name="connsiteX28" fmla="*/ 3561348 w 8085221"/>
              <a:gd name="connsiteY28" fmla="*/ 2526632 h 15135727"/>
              <a:gd name="connsiteX29" fmla="*/ 3801979 w 8085221"/>
              <a:gd name="connsiteY29" fmla="*/ 2622885 h 15135727"/>
              <a:gd name="connsiteX30" fmla="*/ 3946358 w 8085221"/>
              <a:gd name="connsiteY30" fmla="*/ 2550695 h 15135727"/>
              <a:gd name="connsiteX31" fmla="*/ 4018548 w 8085221"/>
              <a:gd name="connsiteY31" fmla="*/ 2598821 h 15135727"/>
              <a:gd name="connsiteX32" fmla="*/ 4138864 w 8085221"/>
              <a:gd name="connsiteY32" fmla="*/ 2574758 h 15135727"/>
              <a:gd name="connsiteX33" fmla="*/ 4307306 w 8085221"/>
              <a:gd name="connsiteY33" fmla="*/ 2671011 h 15135727"/>
              <a:gd name="connsiteX34" fmla="*/ 4427621 w 8085221"/>
              <a:gd name="connsiteY34" fmla="*/ 2622885 h 15135727"/>
              <a:gd name="connsiteX35" fmla="*/ 4668253 w 8085221"/>
              <a:gd name="connsiteY35" fmla="*/ 2743200 h 15135727"/>
              <a:gd name="connsiteX36" fmla="*/ 4788569 w 8085221"/>
              <a:gd name="connsiteY36" fmla="*/ 2815390 h 15135727"/>
              <a:gd name="connsiteX37" fmla="*/ 4957011 w 8085221"/>
              <a:gd name="connsiteY37" fmla="*/ 2719137 h 15135727"/>
              <a:gd name="connsiteX38" fmla="*/ 4981074 w 8085221"/>
              <a:gd name="connsiteY38" fmla="*/ 2382253 h 15135727"/>
              <a:gd name="connsiteX39" fmla="*/ 4981074 w 8085221"/>
              <a:gd name="connsiteY39" fmla="*/ 2382253 h 15135727"/>
              <a:gd name="connsiteX40" fmla="*/ 4884821 w 8085221"/>
              <a:gd name="connsiteY40" fmla="*/ 2093495 h 15135727"/>
              <a:gd name="connsiteX41" fmla="*/ 4764506 w 8085221"/>
              <a:gd name="connsiteY41" fmla="*/ 1900990 h 15135727"/>
              <a:gd name="connsiteX42" fmla="*/ 4764506 w 8085221"/>
              <a:gd name="connsiteY42" fmla="*/ 1804737 h 15135727"/>
              <a:gd name="connsiteX43" fmla="*/ 4957011 w 8085221"/>
              <a:gd name="connsiteY43" fmla="*/ 1564106 h 15135727"/>
              <a:gd name="connsiteX44" fmla="*/ 5221706 w 8085221"/>
              <a:gd name="connsiteY44" fmla="*/ 1588169 h 15135727"/>
              <a:gd name="connsiteX45" fmla="*/ 5486400 w 8085221"/>
              <a:gd name="connsiteY45" fmla="*/ 1684421 h 15135727"/>
              <a:gd name="connsiteX46" fmla="*/ 5799221 w 8085221"/>
              <a:gd name="connsiteY46" fmla="*/ 1684421 h 15135727"/>
              <a:gd name="connsiteX47" fmla="*/ 5871411 w 8085221"/>
              <a:gd name="connsiteY47" fmla="*/ 1443790 h 15135727"/>
              <a:gd name="connsiteX48" fmla="*/ 6087979 w 8085221"/>
              <a:gd name="connsiteY48" fmla="*/ 1395664 h 15135727"/>
              <a:gd name="connsiteX49" fmla="*/ 6087979 w 8085221"/>
              <a:gd name="connsiteY49" fmla="*/ 1082842 h 15135727"/>
              <a:gd name="connsiteX50" fmla="*/ 6424864 w 8085221"/>
              <a:gd name="connsiteY50" fmla="*/ 1058779 h 15135727"/>
              <a:gd name="connsiteX51" fmla="*/ 6665495 w 8085221"/>
              <a:gd name="connsiteY51" fmla="*/ 721895 h 15135727"/>
              <a:gd name="connsiteX52" fmla="*/ 6761748 w 8085221"/>
              <a:gd name="connsiteY52" fmla="*/ 649706 h 15135727"/>
              <a:gd name="connsiteX53" fmla="*/ 6737685 w 8085221"/>
              <a:gd name="connsiteY53" fmla="*/ 505327 h 15135727"/>
              <a:gd name="connsiteX54" fmla="*/ 6858000 w 8085221"/>
              <a:gd name="connsiteY54" fmla="*/ 360948 h 15135727"/>
              <a:gd name="connsiteX55" fmla="*/ 6761748 w 8085221"/>
              <a:gd name="connsiteY55" fmla="*/ 120316 h 15135727"/>
              <a:gd name="connsiteX56" fmla="*/ 7194885 w 8085221"/>
              <a:gd name="connsiteY56" fmla="*/ 0 h 15135727"/>
              <a:gd name="connsiteX57" fmla="*/ 7267074 w 8085221"/>
              <a:gd name="connsiteY57" fmla="*/ 120316 h 15135727"/>
              <a:gd name="connsiteX58" fmla="*/ 7267074 w 8085221"/>
              <a:gd name="connsiteY58" fmla="*/ 120316 h 15135727"/>
              <a:gd name="connsiteX59" fmla="*/ 7339264 w 8085221"/>
              <a:gd name="connsiteY59" fmla="*/ 360948 h 15135727"/>
              <a:gd name="connsiteX60" fmla="*/ 7628021 w 8085221"/>
              <a:gd name="connsiteY60" fmla="*/ 433137 h 15135727"/>
              <a:gd name="connsiteX61" fmla="*/ 7796464 w 8085221"/>
              <a:gd name="connsiteY61" fmla="*/ 649706 h 15135727"/>
              <a:gd name="connsiteX62" fmla="*/ 8085221 w 8085221"/>
              <a:gd name="connsiteY62" fmla="*/ 914400 h 15135727"/>
              <a:gd name="connsiteX63" fmla="*/ 7988969 w 8085221"/>
              <a:gd name="connsiteY63" fmla="*/ 1203158 h 15135727"/>
              <a:gd name="connsiteX64" fmla="*/ 7844590 w 8085221"/>
              <a:gd name="connsiteY64" fmla="*/ 1058779 h 15135727"/>
              <a:gd name="connsiteX65" fmla="*/ 7483642 w 8085221"/>
              <a:gd name="connsiteY65" fmla="*/ 1371600 h 15135727"/>
              <a:gd name="connsiteX66" fmla="*/ 7267074 w 8085221"/>
              <a:gd name="connsiteY66" fmla="*/ 1395664 h 15135727"/>
              <a:gd name="connsiteX67" fmla="*/ 7243011 w 8085221"/>
              <a:gd name="connsiteY67" fmla="*/ 1588169 h 15135727"/>
              <a:gd name="connsiteX68" fmla="*/ 6978316 w 8085221"/>
              <a:gd name="connsiteY68" fmla="*/ 1732548 h 15135727"/>
              <a:gd name="connsiteX69" fmla="*/ 6737685 w 8085221"/>
              <a:gd name="connsiteY69" fmla="*/ 2093495 h 15135727"/>
              <a:gd name="connsiteX70" fmla="*/ 6737685 w 8085221"/>
              <a:gd name="connsiteY70" fmla="*/ 2382253 h 15135727"/>
              <a:gd name="connsiteX71" fmla="*/ 6665495 w 8085221"/>
              <a:gd name="connsiteY71" fmla="*/ 2430379 h 15135727"/>
              <a:gd name="connsiteX72" fmla="*/ 6906127 w 8085221"/>
              <a:gd name="connsiteY72" fmla="*/ 2646948 h 15135727"/>
              <a:gd name="connsiteX73" fmla="*/ 6906127 w 8085221"/>
              <a:gd name="connsiteY73" fmla="*/ 2983832 h 15135727"/>
              <a:gd name="connsiteX74" fmla="*/ 6906127 w 8085221"/>
              <a:gd name="connsiteY74" fmla="*/ 3104148 h 15135727"/>
              <a:gd name="connsiteX75" fmla="*/ 6833937 w 8085221"/>
              <a:gd name="connsiteY75" fmla="*/ 3368842 h 15135727"/>
              <a:gd name="connsiteX76" fmla="*/ 6906127 w 8085221"/>
              <a:gd name="connsiteY76" fmla="*/ 3489158 h 15135727"/>
              <a:gd name="connsiteX77" fmla="*/ 6641432 w 8085221"/>
              <a:gd name="connsiteY77" fmla="*/ 3705727 h 15135727"/>
              <a:gd name="connsiteX78" fmla="*/ 6737685 w 8085221"/>
              <a:gd name="connsiteY78" fmla="*/ 3729790 h 15135727"/>
              <a:gd name="connsiteX79" fmla="*/ 6545179 w 8085221"/>
              <a:gd name="connsiteY79" fmla="*/ 3826042 h 15135727"/>
              <a:gd name="connsiteX80" fmla="*/ 6328611 w 8085221"/>
              <a:gd name="connsiteY80" fmla="*/ 3753853 h 15135727"/>
              <a:gd name="connsiteX81" fmla="*/ 6184232 w 8085221"/>
              <a:gd name="connsiteY81" fmla="*/ 3850106 h 15135727"/>
              <a:gd name="connsiteX82" fmla="*/ 6184232 w 8085221"/>
              <a:gd name="connsiteY82" fmla="*/ 3946358 h 15135727"/>
              <a:gd name="connsiteX83" fmla="*/ 6136106 w 8085221"/>
              <a:gd name="connsiteY83" fmla="*/ 4235116 h 15135727"/>
              <a:gd name="connsiteX84" fmla="*/ 5919537 w 8085221"/>
              <a:gd name="connsiteY84" fmla="*/ 4403558 h 15135727"/>
              <a:gd name="connsiteX85" fmla="*/ 5775158 w 8085221"/>
              <a:gd name="connsiteY85" fmla="*/ 4451685 h 15135727"/>
              <a:gd name="connsiteX86" fmla="*/ 5630779 w 8085221"/>
              <a:gd name="connsiteY86" fmla="*/ 4547937 h 15135727"/>
              <a:gd name="connsiteX87" fmla="*/ 5510464 w 8085221"/>
              <a:gd name="connsiteY87" fmla="*/ 4620127 h 15135727"/>
              <a:gd name="connsiteX88" fmla="*/ 5510464 w 8085221"/>
              <a:gd name="connsiteY88" fmla="*/ 4812632 h 15135727"/>
              <a:gd name="connsiteX89" fmla="*/ 5317958 w 8085221"/>
              <a:gd name="connsiteY89" fmla="*/ 4981074 h 15135727"/>
              <a:gd name="connsiteX90" fmla="*/ 5005137 w 8085221"/>
              <a:gd name="connsiteY90" fmla="*/ 5149516 h 15135727"/>
              <a:gd name="connsiteX91" fmla="*/ 4692316 w 8085221"/>
              <a:gd name="connsiteY91" fmla="*/ 5149516 h 15135727"/>
              <a:gd name="connsiteX92" fmla="*/ 4523874 w 8085221"/>
              <a:gd name="connsiteY92" fmla="*/ 5366085 h 15135727"/>
              <a:gd name="connsiteX93" fmla="*/ 4211053 w 8085221"/>
              <a:gd name="connsiteY93" fmla="*/ 5414211 h 15135727"/>
              <a:gd name="connsiteX94" fmla="*/ 4114800 w 8085221"/>
              <a:gd name="connsiteY94" fmla="*/ 5390148 h 15135727"/>
              <a:gd name="connsiteX95" fmla="*/ 4018548 w 8085221"/>
              <a:gd name="connsiteY95" fmla="*/ 5630779 h 15135727"/>
              <a:gd name="connsiteX96" fmla="*/ 4090737 w 8085221"/>
              <a:gd name="connsiteY96" fmla="*/ 5871411 h 15135727"/>
              <a:gd name="connsiteX97" fmla="*/ 4090737 w 8085221"/>
              <a:gd name="connsiteY97" fmla="*/ 6184232 h 15135727"/>
              <a:gd name="connsiteX98" fmla="*/ 4186990 w 8085221"/>
              <a:gd name="connsiteY98" fmla="*/ 6472990 h 15135727"/>
              <a:gd name="connsiteX99" fmla="*/ 4042611 w 8085221"/>
              <a:gd name="connsiteY99" fmla="*/ 6352674 h 15135727"/>
              <a:gd name="connsiteX100" fmla="*/ 3946358 w 8085221"/>
              <a:gd name="connsiteY100" fmla="*/ 6376737 h 15135727"/>
              <a:gd name="connsiteX101" fmla="*/ 4114800 w 8085221"/>
              <a:gd name="connsiteY101" fmla="*/ 6641432 h 15135727"/>
              <a:gd name="connsiteX102" fmla="*/ 4451685 w 8085221"/>
              <a:gd name="connsiteY102" fmla="*/ 6737685 h 15135727"/>
              <a:gd name="connsiteX103" fmla="*/ 4620127 w 8085221"/>
              <a:gd name="connsiteY103" fmla="*/ 6978316 h 15135727"/>
              <a:gd name="connsiteX104" fmla="*/ 4740442 w 8085221"/>
              <a:gd name="connsiteY104" fmla="*/ 7170821 h 15135727"/>
              <a:gd name="connsiteX105" fmla="*/ 5077327 w 8085221"/>
              <a:gd name="connsiteY105" fmla="*/ 7387390 h 15135727"/>
              <a:gd name="connsiteX106" fmla="*/ 5125453 w 8085221"/>
              <a:gd name="connsiteY106" fmla="*/ 7603958 h 15135727"/>
              <a:gd name="connsiteX107" fmla="*/ 5197642 w 8085221"/>
              <a:gd name="connsiteY107" fmla="*/ 7796464 h 15135727"/>
              <a:gd name="connsiteX108" fmla="*/ 5486400 w 8085221"/>
              <a:gd name="connsiteY108" fmla="*/ 7964906 h 15135727"/>
              <a:gd name="connsiteX109" fmla="*/ 5486400 w 8085221"/>
              <a:gd name="connsiteY109" fmla="*/ 8349916 h 15135727"/>
              <a:gd name="connsiteX110" fmla="*/ 5678906 w 8085221"/>
              <a:gd name="connsiteY110" fmla="*/ 8614611 h 15135727"/>
              <a:gd name="connsiteX111" fmla="*/ 5919537 w 8085221"/>
              <a:gd name="connsiteY111" fmla="*/ 9071811 h 15135727"/>
              <a:gd name="connsiteX112" fmla="*/ 6160169 w 8085221"/>
              <a:gd name="connsiteY112" fmla="*/ 9336506 h 15135727"/>
              <a:gd name="connsiteX113" fmla="*/ 6280485 w 8085221"/>
              <a:gd name="connsiteY113" fmla="*/ 9601200 h 15135727"/>
              <a:gd name="connsiteX114" fmla="*/ 6400800 w 8085221"/>
              <a:gd name="connsiteY114" fmla="*/ 9793706 h 15135727"/>
              <a:gd name="connsiteX115" fmla="*/ 6569242 w 8085221"/>
              <a:gd name="connsiteY115" fmla="*/ 10058400 h 15135727"/>
              <a:gd name="connsiteX116" fmla="*/ 6713621 w 8085221"/>
              <a:gd name="connsiteY116" fmla="*/ 10106527 h 15135727"/>
              <a:gd name="connsiteX117" fmla="*/ 6545179 w 8085221"/>
              <a:gd name="connsiteY117" fmla="*/ 10202779 h 15135727"/>
              <a:gd name="connsiteX118" fmla="*/ 6569242 w 8085221"/>
              <a:gd name="connsiteY118" fmla="*/ 10443411 h 15135727"/>
              <a:gd name="connsiteX119" fmla="*/ 6593306 w 8085221"/>
              <a:gd name="connsiteY119" fmla="*/ 10708106 h 15135727"/>
              <a:gd name="connsiteX120" fmla="*/ 6761748 w 8085221"/>
              <a:gd name="connsiteY120" fmla="*/ 10924674 h 15135727"/>
              <a:gd name="connsiteX121" fmla="*/ 6641432 w 8085221"/>
              <a:gd name="connsiteY121" fmla="*/ 11093116 h 15135727"/>
              <a:gd name="connsiteX122" fmla="*/ 6713621 w 8085221"/>
              <a:gd name="connsiteY122" fmla="*/ 11261558 h 15135727"/>
              <a:gd name="connsiteX123" fmla="*/ 6737685 w 8085221"/>
              <a:gd name="connsiteY123" fmla="*/ 11526253 h 15135727"/>
              <a:gd name="connsiteX124" fmla="*/ 6617369 w 8085221"/>
              <a:gd name="connsiteY124" fmla="*/ 11839074 h 15135727"/>
              <a:gd name="connsiteX125" fmla="*/ 6617369 w 8085221"/>
              <a:gd name="connsiteY125" fmla="*/ 12031579 h 15135727"/>
              <a:gd name="connsiteX126" fmla="*/ 6641432 w 8085221"/>
              <a:gd name="connsiteY126" fmla="*/ 12127832 h 15135727"/>
              <a:gd name="connsiteX127" fmla="*/ 6761748 w 8085221"/>
              <a:gd name="connsiteY127" fmla="*/ 12031579 h 15135727"/>
              <a:gd name="connsiteX128" fmla="*/ 6761748 w 8085221"/>
              <a:gd name="connsiteY128" fmla="*/ 12296274 h 15135727"/>
              <a:gd name="connsiteX129" fmla="*/ 6689558 w 8085221"/>
              <a:gd name="connsiteY129" fmla="*/ 12512842 h 15135727"/>
              <a:gd name="connsiteX130" fmla="*/ 6785811 w 8085221"/>
              <a:gd name="connsiteY130" fmla="*/ 12777537 h 15135727"/>
              <a:gd name="connsiteX131" fmla="*/ 6569242 w 8085221"/>
              <a:gd name="connsiteY131" fmla="*/ 12873790 h 15135727"/>
              <a:gd name="connsiteX132" fmla="*/ 6545179 w 8085221"/>
              <a:gd name="connsiteY132" fmla="*/ 13090358 h 15135727"/>
              <a:gd name="connsiteX133" fmla="*/ 6448927 w 8085221"/>
              <a:gd name="connsiteY133" fmla="*/ 13355053 h 15135727"/>
              <a:gd name="connsiteX134" fmla="*/ 6256421 w 8085221"/>
              <a:gd name="connsiteY134" fmla="*/ 13571621 h 15135727"/>
              <a:gd name="connsiteX135" fmla="*/ 6087979 w 8085221"/>
              <a:gd name="connsiteY135" fmla="*/ 13667874 h 15135727"/>
              <a:gd name="connsiteX136" fmla="*/ 5943600 w 8085221"/>
              <a:gd name="connsiteY136" fmla="*/ 13716000 h 15135727"/>
              <a:gd name="connsiteX137" fmla="*/ 5702969 w 8085221"/>
              <a:gd name="connsiteY137" fmla="*/ 13667874 h 15135727"/>
              <a:gd name="connsiteX138" fmla="*/ 5582653 w 8085221"/>
              <a:gd name="connsiteY138" fmla="*/ 13691937 h 15135727"/>
              <a:gd name="connsiteX139" fmla="*/ 5727032 w 8085221"/>
              <a:gd name="connsiteY139" fmla="*/ 13836316 h 15135727"/>
              <a:gd name="connsiteX140" fmla="*/ 5582653 w 8085221"/>
              <a:gd name="connsiteY140" fmla="*/ 14052885 h 15135727"/>
              <a:gd name="connsiteX141" fmla="*/ 5462337 w 8085221"/>
              <a:gd name="connsiteY141" fmla="*/ 14149137 h 15135727"/>
              <a:gd name="connsiteX142" fmla="*/ 5342021 w 8085221"/>
              <a:gd name="connsiteY142" fmla="*/ 14004758 h 15135727"/>
              <a:gd name="connsiteX143" fmla="*/ 5245769 w 8085221"/>
              <a:gd name="connsiteY143" fmla="*/ 14004758 h 15135727"/>
              <a:gd name="connsiteX144" fmla="*/ 5245769 w 8085221"/>
              <a:gd name="connsiteY144" fmla="*/ 13956632 h 15135727"/>
              <a:gd name="connsiteX145" fmla="*/ 5101390 w 8085221"/>
              <a:gd name="connsiteY145" fmla="*/ 13956632 h 15135727"/>
              <a:gd name="connsiteX146" fmla="*/ 4981074 w 8085221"/>
              <a:gd name="connsiteY146" fmla="*/ 13860379 h 15135727"/>
              <a:gd name="connsiteX147" fmla="*/ 4740442 w 8085221"/>
              <a:gd name="connsiteY147" fmla="*/ 13908506 h 15135727"/>
              <a:gd name="connsiteX148" fmla="*/ 4475748 w 8085221"/>
              <a:gd name="connsiteY148" fmla="*/ 13956632 h 15135727"/>
              <a:gd name="connsiteX149" fmla="*/ 4379495 w 8085221"/>
              <a:gd name="connsiteY149" fmla="*/ 14028821 h 15135727"/>
              <a:gd name="connsiteX150" fmla="*/ 4403558 w 8085221"/>
              <a:gd name="connsiteY150" fmla="*/ 14197264 h 15135727"/>
              <a:gd name="connsiteX151" fmla="*/ 4572000 w 8085221"/>
              <a:gd name="connsiteY151" fmla="*/ 14149137 h 15135727"/>
              <a:gd name="connsiteX152" fmla="*/ 4523874 w 8085221"/>
              <a:gd name="connsiteY152" fmla="*/ 14558211 h 15135727"/>
              <a:gd name="connsiteX153" fmla="*/ 4403558 w 8085221"/>
              <a:gd name="connsiteY153" fmla="*/ 14437895 h 15135727"/>
              <a:gd name="connsiteX154" fmla="*/ 4403558 w 8085221"/>
              <a:gd name="connsiteY154" fmla="*/ 14437895 h 15135727"/>
              <a:gd name="connsiteX155" fmla="*/ 4283242 w 8085221"/>
              <a:gd name="connsiteY155" fmla="*/ 14245390 h 15135727"/>
              <a:gd name="connsiteX156" fmla="*/ 4235116 w 8085221"/>
              <a:gd name="connsiteY156" fmla="*/ 14341642 h 15135727"/>
              <a:gd name="connsiteX157" fmla="*/ 4162927 w 8085221"/>
              <a:gd name="connsiteY157" fmla="*/ 14389769 h 15135727"/>
              <a:gd name="connsiteX158" fmla="*/ 4162927 w 8085221"/>
              <a:gd name="connsiteY158" fmla="*/ 14389769 h 15135727"/>
              <a:gd name="connsiteX159" fmla="*/ 3922295 w 8085221"/>
              <a:gd name="connsiteY159" fmla="*/ 14245390 h 15135727"/>
              <a:gd name="connsiteX160" fmla="*/ 3801979 w 8085221"/>
              <a:gd name="connsiteY160" fmla="*/ 14293516 h 15135727"/>
              <a:gd name="connsiteX161" fmla="*/ 3681664 w 8085221"/>
              <a:gd name="connsiteY161" fmla="*/ 14389769 h 15135727"/>
              <a:gd name="connsiteX162" fmla="*/ 3657600 w 8085221"/>
              <a:gd name="connsiteY162" fmla="*/ 14654464 h 15135727"/>
              <a:gd name="connsiteX163" fmla="*/ 3513221 w 8085221"/>
              <a:gd name="connsiteY163" fmla="*/ 14726653 h 15135727"/>
              <a:gd name="connsiteX164" fmla="*/ 3513221 w 8085221"/>
              <a:gd name="connsiteY164" fmla="*/ 14871032 h 15135727"/>
              <a:gd name="connsiteX165" fmla="*/ 3633537 w 8085221"/>
              <a:gd name="connsiteY165" fmla="*/ 14967285 h 15135727"/>
              <a:gd name="connsiteX166" fmla="*/ 3609474 w 8085221"/>
              <a:gd name="connsiteY166" fmla="*/ 15087600 h 15135727"/>
              <a:gd name="connsiteX167" fmla="*/ 3441032 w 8085221"/>
              <a:gd name="connsiteY167" fmla="*/ 15039474 h 15135727"/>
              <a:gd name="connsiteX168" fmla="*/ 3272590 w 8085221"/>
              <a:gd name="connsiteY168" fmla="*/ 15063537 h 15135727"/>
              <a:gd name="connsiteX169" fmla="*/ 3248527 w 8085221"/>
              <a:gd name="connsiteY169" fmla="*/ 14895095 h 15135727"/>
              <a:gd name="connsiteX170" fmla="*/ 3128211 w 8085221"/>
              <a:gd name="connsiteY170" fmla="*/ 14919158 h 15135727"/>
              <a:gd name="connsiteX171" fmla="*/ 2959769 w 8085221"/>
              <a:gd name="connsiteY171" fmla="*/ 15135727 h 15135727"/>
              <a:gd name="connsiteX172" fmla="*/ 2935706 w 8085221"/>
              <a:gd name="connsiteY172" fmla="*/ 14895095 h 15135727"/>
              <a:gd name="connsiteX173" fmla="*/ 2791327 w 8085221"/>
              <a:gd name="connsiteY173" fmla="*/ 14943221 h 15135727"/>
              <a:gd name="connsiteX174" fmla="*/ 2671011 w 8085221"/>
              <a:gd name="connsiteY174" fmla="*/ 15039474 h 15135727"/>
              <a:gd name="connsiteX175" fmla="*/ 2430379 w 8085221"/>
              <a:gd name="connsiteY175" fmla="*/ 15087600 h 15135727"/>
              <a:gd name="connsiteX176" fmla="*/ 2237874 w 8085221"/>
              <a:gd name="connsiteY176" fmla="*/ 15039474 h 15135727"/>
              <a:gd name="connsiteX177" fmla="*/ 2622885 w 8085221"/>
              <a:gd name="connsiteY177" fmla="*/ 14846969 h 15135727"/>
              <a:gd name="connsiteX178" fmla="*/ 2887579 w 8085221"/>
              <a:gd name="connsiteY178" fmla="*/ 14774779 h 15135727"/>
              <a:gd name="connsiteX179" fmla="*/ 2839453 w 8085221"/>
              <a:gd name="connsiteY179" fmla="*/ 14582274 h 15135727"/>
              <a:gd name="connsiteX180" fmla="*/ 2935706 w 8085221"/>
              <a:gd name="connsiteY180" fmla="*/ 14510085 h 15135727"/>
              <a:gd name="connsiteX181" fmla="*/ 2935706 w 8085221"/>
              <a:gd name="connsiteY181" fmla="*/ 14510085 h 15135727"/>
              <a:gd name="connsiteX182" fmla="*/ 3080085 w 8085221"/>
              <a:gd name="connsiteY182" fmla="*/ 14413832 h 15135727"/>
              <a:gd name="connsiteX183" fmla="*/ 3152274 w 8085221"/>
              <a:gd name="connsiteY183" fmla="*/ 14341642 h 15135727"/>
              <a:gd name="connsiteX184" fmla="*/ 3080085 w 8085221"/>
              <a:gd name="connsiteY184" fmla="*/ 14269453 h 15135727"/>
              <a:gd name="connsiteX185" fmla="*/ 3152274 w 8085221"/>
              <a:gd name="connsiteY185" fmla="*/ 14197264 h 15135727"/>
              <a:gd name="connsiteX186" fmla="*/ 3152274 w 8085221"/>
              <a:gd name="connsiteY186" fmla="*/ 14052885 h 15135727"/>
              <a:gd name="connsiteX187" fmla="*/ 3080085 w 8085221"/>
              <a:gd name="connsiteY187" fmla="*/ 13980695 h 15135727"/>
              <a:gd name="connsiteX188" fmla="*/ 3056021 w 8085221"/>
              <a:gd name="connsiteY188" fmla="*/ 14076948 h 15135727"/>
              <a:gd name="connsiteX189" fmla="*/ 2935706 w 8085221"/>
              <a:gd name="connsiteY189" fmla="*/ 14076948 h 15135727"/>
              <a:gd name="connsiteX190" fmla="*/ 2863516 w 8085221"/>
              <a:gd name="connsiteY190" fmla="*/ 14125074 h 15135727"/>
              <a:gd name="connsiteX191" fmla="*/ 2719137 w 8085221"/>
              <a:gd name="connsiteY191" fmla="*/ 14197264 h 15135727"/>
              <a:gd name="connsiteX192" fmla="*/ 2646948 w 8085221"/>
              <a:gd name="connsiteY192" fmla="*/ 14197264 h 15135727"/>
              <a:gd name="connsiteX193" fmla="*/ 2598821 w 8085221"/>
              <a:gd name="connsiteY193" fmla="*/ 14125074 h 15135727"/>
              <a:gd name="connsiteX194" fmla="*/ 2430379 w 8085221"/>
              <a:gd name="connsiteY194" fmla="*/ 13836316 h 15135727"/>
              <a:gd name="connsiteX195" fmla="*/ 2646948 w 8085221"/>
              <a:gd name="connsiteY195" fmla="*/ 13812253 h 15135727"/>
              <a:gd name="connsiteX196" fmla="*/ 2502569 w 8085221"/>
              <a:gd name="connsiteY196" fmla="*/ 13475369 h 15135727"/>
              <a:gd name="connsiteX197" fmla="*/ 2550695 w 8085221"/>
              <a:gd name="connsiteY197" fmla="*/ 13186611 h 15135727"/>
              <a:gd name="connsiteX198" fmla="*/ 2719137 w 8085221"/>
              <a:gd name="connsiteY198" fmla="*/ 13042232 h 15135727"/>
              <a:gd name="connsiteX199" fmla="*/ 2791327 w 8085221"/>
              <a:gd name="connsiteY199" fmla="*/ 12945979 h 15135727"/>
              <a:gd name="connsiteX200" fmla="*/ 3031958 w 8085221"/>
              <a:gd name="connsiteY200" fmla="*/ 13090358 h 15135727"/>
              <a:gd name="connsiteX201" fmla="*/ 3056021 w 8085221"/>
              <a:gd name="connsiteY201" fmla="*/ 12753474 h 15135727"/>
              <a:gd name="connsiteX202" fmla="*/ 2887579 w 8085221"/>
              <a:gd name="connsiteY202" fmla="*/ 12777537 h 15135727"/>
              <a:gd name="connsiteX203" fmla="*/ 2815390 w 8085221"/>
              <a:gd name="connsiteY203" fmla="*/ 12777537 h 15135727"/>
              <a:gd name="connsiteX204" fmla="*/ 3176337 w 8085221"/>
              <a:gd name="connsiteY204" fmla="*/ 12368464 h 15135727"/>
              <a:gd name="connsiteX205" fmla="*/ 3104148 w 8085221"/>
              <a:gd name="connsiteY205" fmla="*/ 12320337 h 15135727"/>
              <a:gd name="connsiteX206" fmla="*/ 3104148 w 8085221"/>
              <a:gd name="connsiteY206" fmla="*/ 12320337 h 15135727"/>
              <a:gd name="connsiteX207" fmla="*/ 3007895 w 8085221"/>
              <a:gd name="connsiteY207" fmla="*/ 12079706 h 15135727"/>
              <a:gd name="connsiteX208" fmla="*/ 2911642 w 8085221"/>
              <a:gd name="connsiteY208" fmla="*/ 11935327 h 15135727"/>
              <a:gd name="connsiteX209" fmla="*/ 2863516 w 8085221"/>
              <a:gd name="connsiteY209" fmla="*/ 11694695 h 15135727"/>
              <a:gd name="connsiteX210" fmla="*/ 2911642 w 8085221"/>
              <a:gd name="connsiteY210" fmla="*/ 11454064 h 15135727"/>
              <a:gd name="connsiteX211" fmla="*/ 3056021 w 8085221"/>
              <a:gd name="connsiteY211" fmla="*/ 11454064 h 15135727"/>
              <a:gd name="connsiteX212" fmla="*/ 2983832 w 8085221"/>
              <a:gd name="connsiteY212" fmla="*/ 11381874 h 15135727"/>
              <a:gd name="connsiteX213" fmla="*/ 3031958 w 8085221"/>
              <a:gd name="connsiteY213" fmla="*/ 11285621 h 15135727"/>
              <a:gd name="connsiteX214" fmla="*/ 3007895 w 8085221"/>
              <a:gd name="connsiteY214" fmla="*/ 11189369 h 15135727"/>
              <a:gd name="connsiteX215" fmla="*/ 2887579 w 8085221"/>
              <a:gd name="connsiteY215" fmla="*/ 11141242 h 15135727"/>
              <a:gd name="connsiteX216" fmla="*/ 2887579 w 8085221"/>
              <a:gd name="connsiteY216" fmla="*/ 10972800 h 15135727"/>
              <a:gd name="connsiteX217" fmla="*/ 2887579 w 8085221"/>
              <a:gd name="connsiteY217" fmla="*/ 10924674 h 15135727"/>
              <a:gd name="connsiteX218" fmla="*/ 2767264 w 8085221"/>
              <a:gd name="connsiteY218" fmla="*/ 11020927 h 15135727"/>
              <a:gd name="connsiteX219" fmla="*/ 2743200 w 8085221"/>
              <a:gd name="connsiteY219" fmla="*/ 10924674 h 15135727"/>
              <a:gd name="connsiteX220" fmla="*/ 2550695 w 8085221"/>
              <a:gd name="connsiteY220" fmla="*/ 11020927 h 15135727"/>
              <a:gd name="connsiteX221" fmla="*/ 2526632 w 8085221"/>
              <a:gd name="connsiteY221" fmla="*/ 11117179 h 15135727"/>
              <a:gd name="connsiteX222" fmla="*/ 2334127 w 8085221"/>
              <a:gd name="connsiteY222" fmla="*/ 10996864 h 15135727"/>
              <a:gd name="connsiteX223" fmla="*/ 2358190 w 8085221"/>
              <a:gd name="connsiteY223" fmla="*/ 10732169 h 15135727"/>
              <a:gd name="connsiteX224" fmla="*/ 2334127 w 8085221"/>
              <a:gd name="connsiteY224" fmla="*/ 10587790 h 15135727"/>
              <a:gd name="connsiteX225" fmla="*/ 2406316 w 8085221"/>
              <a:gd name="connsiteY225" fmla="*/ 10491537 h 15135727"/>
              <a:gd name="connsiteX226" fmla="*/ 2598821 w 8085221"/>
              <a:gd name="connsiteY226" fmla="*/ 10684042 h 15135727"/>
              <a:gd name="connsiteX227" fmla="*/ 2767264 w 8085221"/>
              <a:gd name="connsiteY227" fmla="*/ 10684042 h 15135727"/>
              <a:gd name="connsiteX228" fmla="*/ 2646948 w 8085221"/>
              <a:gd name="connsiteY228" fmla="*/ 10515600 h 15135727"/>
              <a:gd name="connsiteX229" fmla="*/ 2815390 w 8085221"/>
              <a:gd name="connsiteY229" fmla="*/ 10395285 h 15135727"/>
              <a:gd name="connsiteX230" fmla="*/ 3080085 w 8085221"/>
              <a:gd name="connsiteY230" fmla="*/ 10419348 h 15135727"/>
              <a:gd name="connsiteX231" fmla="*/ 3248527 w 8085221"/>
              <a:gd name="connsiteY231" fmla="*/ 10539664 h 15135727"/>
              <a:gd name="connsiteX232" fmla="*/ 3320716 w 8085221"/>
              <a:gd name="connsiteY232" fmla="*/ 10659979 h 15135727"/>
              <a:gd name="connsiteX233" fmla="*/ 3465095 w 8085221"/>
              <a:gd name="connsiteY233" fmla="*/ 10659979 h 15135727"/>
              <a:gd name="connsiteX234" fmla="*/ 3441032 w 8085221"/>
              <a:gd name="connsiteY234" fmla="*/ 10491537 h 15135727"/>
              <a:gd name="connsiteX235" fmla="*/ 3392906 w 8085221"/>
              <a:gd name="connsiteY235" fmla="*/ 10250906 h 15135727"/>
              <a:gd name="connsiteX236" fmla="*/ 3152274 w 8085221"/>
              <a:gd name="connsiteY236" fmla="*/ 10250906 h 15135727"/>
              <a:gd name="connsiteX237" fmla="*/ 3176337 w 8085221"/>
              <a:gd name="connsiteY237" fmla="*/ 10178716 h 15135727"/>
              <a:gd name="connsiteX238" fmla="*/ 3104148 w 8085221"/>
              <a:gd name="connsiteY238" fmla="*/ 10154653 h 15135727"/>
              <a:gd name="connsiteX239" fmla="*/ 3007895 w 8085221"/>
              <a:gd name="connsiteY239" fmla="*/ 9962148 h 15135727"/>
              <a:gd name="connsiteX240" fmla="*/ 3176337 w 8085221"/>
              <a:gd name="connsiteY240" fmla="*/ 9889958 h 15135727"/>
              <a:gd name="connsiteX241" fmla="*/ 2959769 w 8085221"/>
              <a:gd name="connsiteY241" fmla="*/ 9504948 h 15135727"/>
              <a:gd name="connsiteX242" fmla="*/ 2791327 w 8085221"/>
              <a:gd name="connsiteY242" fmla="*/ 9456821 h 15135727"/>
              <a:gd name="connsiteX243" fmla="*/ 2574758 w 8085221"/>
              <a:gd name="connsiteY243" fmla="*/ 9336506 h 15135727"/>
              <a:gd name="connsiteX244" fmla="*/ 2550695 w 8085221"/>
              <a:gd name="connsiteY244" fmla="*/ 9071811 h 15135727"/>
              <a:gd name="connsiteX245" fmla="*/ 2695074 w 8085221"/>
              <a:gd name="connsiteY245" fmla="*/ 8999621 h 15135727"/>
              <a:gd name="connsiteX246" fmla="*/ 2622885 w 8085221"/>
              <a:gd name="connsiteY246" fmla="*/ 8975558 h 15135727"/>
              <a:gd name="connsiteX247" fmla="*/ 2430379 w 8085221"/>
              <a:gd name="connsiteY247" fmla="*/ 8999621 h 15135727"/>
              <a:gd name="connsiteX248" fmla="*/ 2261937 w 8085221"/>
              <a:gd name="connsiteY248" fmla="*/ 9168064 h 15135727"/>
              <a:gd name="connsiteX249" fmla="*/ 2237874 w 8085221"/>
              <a:gd name="connsiteY249" fmla="*/ 8999621 h 15135727"/>
              <a:gd name="connsiteX250" fmla="*/ 2117558 w 8085221"/>
              <a:gd name="connsiteY250" fmla="*/ 8975558 h 15135727"/>
              <a:gd name="connsiteX251" fmla="*/ 2045369 w 8085221"/>
              <a:gd name="connsiteY251" fmla="*/ 8783053 h 15135727"/>
              <a:gd name="connsiteX252" fmla="*/ 1852864 w 8085221"/>
              <a:gd name="connsiteY252" fmla="*/ 8758990 h 15135727"/>
              <a:gd name="connsiteX253" fmla="*/ 1636295 w 8085221"/>
              <a:gd name="connsiteY253" fmla="*/ 8927432 h 15135727"/>
              <a:gd name="connsiteX254" fmla="*/ 1588169 w 8085221"/>
              <a:gd name="connsiteY254" fmla="*/ 9023685 h 15135727"/>
              <a:gd name="connsiteX255" fmla="*/ 1515979 w 8085221"/>
              <a:gd name="connsiteY255" fmla="*/ 8879306 h 15135727"/>
              <a:gd name="connsiteX256" fmla="*/ 1347537 w 8085221"/>
              <a:gd name="connsiteY256" fmla="*/ 8879306 h 15135727"/>
              <a:gd name="connsiteX257" fmla="*/ 1347537 w 8085221"/>
              <a:gd name="connsiteY257" fmla="*/ 8710864 h 15135727"/>
              <a:gd name="connsiteX258" fmla="*/ 1106906 w 8085221"/>
              <a:gd name="connsiteY258" fmla="*/ 8783053 h 15135727"/>
              <a:gd name="connsiteX259" fmla="*/ 890337 w 8085221"/>
              <a:gd name="connsiteY259" fmla="*/ 8686800 h 15135727"/>
              <a:gd name="connsiteX260" fmla="*/ 649706 w 8085221"/>
              <a:gd name="connsiteY260" fmla="*/ 8662737 h 15135727"/>
              <a:gd name="connsiteX261" fmla="*/ 385011 w 8085221"/>
              <a:gd name="connsiteY261" fmla="*/ 8566485 h 15135727"/>
              <a:gd name="connsiteX262" fmla="*/ 577516 w 8085221"/>
              <a:gd name="connsiteY262" fmla="*/ 8373979 h 15135727"/>
              <a:gd name="connsiteX263" fmla="*/ 794085 w 8085221"/>
              <a:gd name="connsiteY263" fmla="*/ 8301790 h 15135727"/>
              <a:gd name="connsiteX264" fmla="*/ 745958 w 8085221"/>
              <a:gd name="connsiteY264" fmla="*/ 8133348 h 15135727"/>
              <a:gd name="connsiteX265" fmla="*/ 818148 w 8085221"/>
              <a:gd name="connsiteY265" fmla="*/ 7820527 h 15135727"/>
              <a:gd name="connsiteX266" fmla="*/ 697832 w 8085221"/>
              <a:gd name="connsiteY266" fmla="*/ 7820527 h 15135727"/>
              <a:gd name="connsiteX267" fmla="*/ 625642 w 8085221"/>
              <a:gd name="connsiteY267" fmla="*/ 7916779 h 15135727"/>
              <a:gd name="connsiteX268" fmla="*/ 457200 w 8085221"/>
              <a:gd name="connsiteY268" fmla="*/ 7820527 h 15135727"/>
              <a:gd name="connsiteX269" fmla="*/ 529390 w 8085221"/>
              <a:gd name="connsiteY269" fmla="*/ 7700211 h 15135727"/>
              <a:gd name="connsiteX270" fmla="*/ 938464 w 8085221"/>
              <a:gd name="connsiteY270" fmla="*/ 7676148 h 15135727"/>
              <a:gd name="connsiteX271" fmla="*/ 1058779 w 8085221"/>
              <a:gd name="connsiteY271" fmla="*/ 7459579 h 15135727"/>
              <a:gd name="connsiteX272" fmla="*/ 1203158 w 8085221"/>
              <a:gd name="connsiteY272" fmla="*/ 7603958 h 15135727"/>
              <a:gd name="connsiteX273" fmla="*/ 1299411 w 8085221"/>
              <a:gd name="connsiteY273" fmla="*/ 7555832 h 15135727"/>
              <a:gd name="connsiteX274" fmla="*/ 1443790 w 8085221"/>
              <a:gd name="connsiteY274" fmla="*/ 7507706 h 15135727"/>
              <a:gd name="connsiteX275" fmla="*/ 1684421 w 8085221"/>
              <a:gd name="connsiteY275" fmla="*/ 7603958 h 15135727"/>
              <a:gd name="connsiteX276" fmla="*/ 1684421 w 8085221"/>
              <a:gd name="connsiteY276" fmla="*/ 7603958 h 15135727"/>
              <a:gd name="connsiteX277" fmla="*/ 1540042 w 8085221"/>
              <a:gd name="connsiteY277" fmla="*/ 7363327 h 15135727"/>
              <a:gd name="connsiteX278" fmla="*/ 1299411 w 8085221"/>
              <a:gd name="connsiteY278" fmla="*/ 7315200 h 15135727"/>
              <a:gd name="connsiteX279" fmla="*/ 1130969 w 8085221"/>
              <a:gd name="connsiteY279" fmla="*/ 7339264 h 15135727"/>
              <a:gd name="connsiteX280" fmla="*/ 1034716 w 8085221"/>
              <a:gd name="connsiteY280" fmla="*/ 7315200 h 15135727"/>
              <a:gd name="connsiteX281" fmla="*/ 1155032 w 8085221"/>
              <a:gd name="connsiteY281" fmla="*/ 7050506 h 15135727"/>
              <a:gd name="connsiteX282" fmla="*/ 1155032 w 8085221"/>
              <a:gd name="connsiteY282" fmla="*/ 6930190 h 15135727"/>
              <a:gd name="connsiteX283" fmla="*/ 1155032 w 8085221"/>
              <a:gd name="connsiteY283" fmla="*/ 6761748 h 15135727"/>
              <a:gd name="connsiteX284" fmla="*/ 1203158 w 8085221"/>
              <a:gd name="connsiteY284" fmla="*/ 6617369 h 15135727"/>
              <a:gd name="connsiteX285" fmla="*/ 1371600 w 8085221"/>
              <a:gd name="connsiteY285" fmla="*/ 6472990 h 15135727"/>
              <a:gd name="connsiteX286" fmla="*/ 1443790 w 8085221"/>
              <a:gd name="connsiteY286" fmla="*/ 6328611 h 15135727"/>
              <a:gd name="connsiteX287" fmla="*/ 1419727 w 8085221"/>
              <a:gd name="connsiteY287" fmla="*/ 6208295 h 15135727"/>
              <a:gd name="connsiteX288" fmla="*/ 1275348 w 8085221"/>
              <a:gd name="connsiteY288" fmla="*/ 6304548 h 15135727"/>
              <a:gd name="connsiteX289" fmla="*/ 1323474 w 8085221"/>
              <a:gd name="connsiteY289" fmla="*/ 6015790 h 15135727"/>
              <a:gd name="connsiteX290" fmla="*/ 1540042 w 8085221"/>
              <a:gd name="connsiteY290" fmla="*/ 5871411 h 15135727"/>
              <a:gd name="connsiteX291" fmla="*/ 1540042 w 8085221"/>
              <a:gd name="connsiteY291" fmla="*/ 5751095 h 15135727"/>
              <a:gd name="connsiteX292" fmla="*/ 1395664 w 8085221"/>
              <a:gd name="connsiteY292" fmla="*/ 5799221 h 15135727"/>
              <a:gd name="connsiteX293" fmla="*/ 1179095 w 8085221"/>
              <a:gd name="connsiteY293" fmla="*/ 5799221 h 15135727"/>
              <a:gd name="connsiteX294" fmla="*/ 890337 w 8085221"/>
              <a:gd name="connsiteY294" fmla="*/ 5775158 h 15135727"/>
              <a:gd name="connsiteX295" fmla="*/ 697832 w 8085221"/>
              <a:gd name="connsiteY295" fmla="*/ 5606716 h 15135727"/>
              <a:gd name="connsiteX296" fmla="*/ 577516 w 8085221"/>
              <a:gd name="connsiteY296" fmla="*/ 5582653 h 15135727"/>
              <a:gd name="connsiteX297" fmla="*/ 697832 w 8085221"/>
              <a:gd name="connsiteY297" fmla="*/ 5775158 h 15135727"/>
              <a:gd name="connsiteX298" fmla="*/ 409074 w 8085221"/>
              <a:gd name="connsiteY298" fmla="*/ 5799221 h 15135727"/>
              <a:gd name="connsiteX299" fmla="*/ 168442 w 8085221"/>
              <a:gd name="connsiteY299" fmla="*/ 5702969 h 15135727"/>
              <a:gd name="connsiteX300" fmla="*/ 264695 w 8085221"/>
              <a:gd name="connsiteY300" fmla="*/ 5558590 h 15135727"/>
              <a:gd name="connsiteX301" fmla="*/ 144379 w 8085221"/>
              <a:gd name="connsiteY301" fmla="*/ 5510464 h 15135727"/>
              <a:gd name="connsiteX302" fmla="*/ 0 w 8085221"/>
              <a:gd name="connsiteY302" fmla="*/ 5462337 h 15135727"/>
              <a:gd name="connsiteX303" fmla="*/ 96253 w 8085221"/>
              <a:gd name="connsiteY30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10064 w 8085221"/>
              <a:gd name="connsiteY24" fmla="*/ 3007895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491039 w 8085221"/>
              <a:gd name="connsiteY24" fmla="*/ 3117433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89259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839453 w 8085221"/>
              <a:gd name="connsiteY28" fmla="*/ 2526632 h 15135727"/>
              <a:gd name="connsiteX29" fmla="*/ 3200400 w 8085221"/>
              <a:gd name="connsiteY29" fmla="*/ 2358190 h 15135727"/>
              <a:gd name="connsiteX30" fmla="*/ 3441032 w 8085221"/>
              <a:gd name="connsiteY30" fmla="*/ 2237874 h 15135727"/>
              <a:gd name="connsiteX31" fmla="*/ 3561348 w 8085221"/>
              <a:gd name="connsiteY31" fmla="*/ 2526632 h 15135727"/>
              <a:gd name="connsiteX32" fmla="*/ 3801979 w 8085221"/>
              <a:gd name="connsiteY32" fmla="*/ 2622885 h 15135727"/>
              <a:gd name="connsiteX33" fmla="*/ 3946358 w 8085221"/>
              <a:gd name="connsiteY33" fmla="*/ 2550695 h 15135727"/>
              <a:gd name="connsiteX34" fmla="*/ 4018548 w 8085221"/>
              <a:gd name="connsiteY34" fmla="*/ 2598821 h 15135727"/>
              <a:gd name="connsiteX35" fmla="*/ 4138864 w 8085221"/>
              <a:gd name="connsiteY35" fmla="*/ 2574758 h 15135727"/>
              <a:gd name="connsiteX36" fmla="*/ 4307306 w 8085221"/>
              <a:gd name="connsiteY36" fmla="*/ 2671011 h 15135727"/>
              <a:gd name="connsiteX37" fmla="*/ 4427621 w 8085221"/>
              <a:gd name="connsiteY37" fmla="*/ 2622885 h 15135727"/>
              <a:gd name="connsiteX38" fmla="*/ 4668253 w 8085221"/>
              <a:gd name="connsiteY38" fmla="*/ 2743200 h 15135727"/>
              <a:gd name="connsiteX39" fmla="*/ 4788569 w 8085221"/>
              <a:gd name="connsiteY39" fmla="*/ 2815390 h 15135727"/>
              <a:gd name="connsiteX40" fmla="*/ 4957011 w 8085221"/>
              <a:gd name="connsiteY40" fmla="*/ 2719137 h 15135727"/>
              <a:gd name="connsiteX41" fmla="*/ 4981074 w 8085221"/>
              <a:gd name="connsiteY41" fmla="*/ 2382253 h 15135727"/>
              <a:gd name="connsiteX42" fmla="*/ 4981074 w 8085221"/>
              <a:gd name="connsiteY42" fmla="*/ 2382253 h 15135727"/>
              <a:gd name="connsiteX43" fmla="*/ 4884821 w 8085221"/>
              <a:gd name="connsiteY43" fmla="*/ 2093495 h 15135727"/>
              <a:gd name="connsiteX44" fmla="*/ 4764506 w 8085221"/>
              <a:gd name="connsiteY44" fmla="*/ 1900990 h 15135727"/>
              <a:gd name="connsiteX45" fmla="*/ 4764506 w 8085221"/>
              <a:gd name="connsiteY45" fmla="*/ 1804737 h 15135727"/>
              <a:gd name="connsiteX46" fmla="*/ 4957011 w 8085221"/>
              <a:gd name="connsiteY46" fmla="*/ 1564106 h 15135727"/>
              <a:gd name="connsiteX47" fmla="*/ 5221706 w 8085221"/>
              <a:gd name="connsiteY47" fmla="*/ 1588169 h 15135727"/>
              <a:gd name="connsiteX48" fmla="*/ 5486400 w 8085221"/>
              <a:gd name="connsiteY48" fmla="*/ 1684421 h 15135727"/>
              <a:gd name="connsiteX49" fmla="*/ 5799221 w 8085221"/>
              <a:gd name="connsiteY49" fmla="*/ 1684421 h 15135727"/>
              <a:gd name="connsiteX50" fmla="*/ 5871411 w 8085221"/>
              <a:gd name="connsiteY50" fmla="*/ 1443790 h 15135727"/>
              <a:gd name="connsiteX51" fmla="*/ 6087979 w 8085221"/>
              <a:gd name="connsiteY51" fmla="*/ 1395664 h 15135727"/>
              <a:gd name="connsiteX52" fmla="*/ 6087979 w 8085221"/>
              <a:gd name="connsiteY52" fmla="*/ 1082842 h 15135727"/>
              <a:gd name="connsiteX53" fmla="*/ 6424864 w 8085221"/>
              <a:gd name="connsiteY53" fmla="*/ 1058779 h 15135727"/>
              <a:gd name="connsiteX54" fmla="*/ 6665495 w 8085221"/>
              <a:gd name="connsiteY54" fmla="*/ 721895 h 15135727"/>
              <a:gd name="connsiteX55" fmla="*/ 6761748 w 8085221"/>
              <a:gd name="connsiteY55" fmla="*/ 649706 h 15135727"/>
              <a:gd name="connsiteX56" fmla="*/ 6737685 w 8085221"/>
              <a:gd name="connsiteY56" fmla="*/ 505327 h 15135727"/>
              <a:gd name="connsiteX57" fmla="*/ 6858000 w 8085221"/>
              <a:gd name="connsiteY57" fmla="*/ 360948 h 15135727"/>
              <a:gd name="connsiteX58" fmla="*/ 6761748 w 8085221"/>
              <a:gd name="connsiteY58" fmla="*/ 120316 h 15135727"/>
              <a:gd name="connsiteX59" fmla="*/ 7194885 w 8085221"/>
              <a:gd name="connsiteY59" fmla="*/ 0 h 15135727"/>
              <a:gd name="connsiteX60" fmla="*/ 7267074 w 8085221"/>
              <a:gd name="connsiteY60" fmla="*/ 120316 h 15135727"/>
              <a:gd name="connsiteX61" fmla="*/ 7267074 w 8085221"/>
              <a:gd name="connsiteY61" fmla="*/ 120316 h 15135727"/>
              <a:gd name="connsiteX62" fmla="*/ 7339264 w 8085221"/>
              <a:gd name="connsiteY62" fmla="*/ 360948 h 15135727"/>
              <a:gd name="connsiteX63" fmla="*/ 7628021 w 8085221"/>
              <a:gd name="connsiteY63" fmla="*/ 433137 h 15135727"/>
              <a:gd name="connsiteX64" fmla="*/ 7796464 w 8085221"/>
              <a:gd name="connsiteY64" fmla="*/ 649706 h 15135727"/>
              <a:gd name="connsiteX65" fmla="*/ 8085221 w 8085221"/>
              <a:gd name="connsiteY65" fmla="*/ 914400 h 15135727"/>
              <a:gd name="connsiteX66" fmla="*/ 7988969 w 8085221"/>
              <a:gd name="connsiteY66" fmla="*/ 1203158 h 15135727"/>
              <a:gd name="connsiteX67" fmla="*/ 7844590 w 8085221"/>
              <a:gd name="connsiteY67" fmla="*/ 1058779 h 15135727"/>
              <a:gd name="connsiteX68" fmla="*/ 7483642 w 8085221"/>
              <a:gd name="connsiteY68" fmla="*/ 1371600 h 15135727"/>
              <a:gd name="connsiteX69" fmla="*/ 7267074 w 8085221"/>
              <a:gd name="connsiteY69" fmla="*/ 1395664 h 15135727"/>
              <a:gd name="connsiteX70" fmla="*/ 7243011 w 8085221"/>
              <a:gd name="connsiteY70" fmla="*/ 1588169 h 15135727"/>
              <a:gd name="connsiteX71" fmla="*/ 6978316 w 8085221"/>
              <a:gd name="connsiteY71" fmla="*/ 1732548 h 15135727"/>
              <a:gd name="connsiteX72" fmla="*/ 6737685 w 8085221"/>
              <a:gd name="connsiteY72" fmla="*/ 2093495 h 15135727"/>
              <a:gd name="connsiteX73" fmla="*/ 6737685 w 8085221"/>
              <a:gd name="connsiteY73" fmla="*/ 2382253 h 15135727"/>
              <a:gd name="connsiteX74" fmla="*/ 6665495 w 8085221"/>
              <a:gd name="connsiteY74" fmla="*/ 2430379 h 15135727"/>
              <a:gd name="connsiteX75" fmla="*/ 6906127 w 8085221"/>
              <a:gd name="connsiteY75" fmla="*/ 2646948 h 15135727"/>
              <a:gd name="connsiteX76" fmla="*/ 6906127 w 8085221"/>
              <a:gd name="connsiteY76" fmla="*/ 2983832 h 15135727"/>
              <a:gd name="connsiteX77" fmla="*/ 6906127 w 8085221"/>
              <a:gd name="connsiteY77" fmla="*/ 3104148 h 15135727"/>
              <a:gd name="connsiteX78" fmla="*/ 6833937 w 8085221"/>
              <a:gd name="connsiteY78" fmla="*/ 3368842 h 15135727"/>
              <a:gd name="connsiteX79" fmla="*/ 6906127 w 8085221"/>
              <a:gd name="connsiteY79" fmla="*/ 3489158 h 15135727"/>
              <a:gd name="connsiteX80" fmla="*/ 6641432 w 8085221"/>
              <a:gd name="connsiteY80" fmla="*/ 3705727 h 15135727"/>
              <a:gd name="connsiteX81" fmla="*/ 6737685 w 8085221"/>
              <a:gd name="connsiteY81" fmla="*/ 3729790 h 15135727"/>
              <a:gd name="connsiteX82" fmla="*/ 6545179 w 8085221"/>
              <a:gd name="connsiteY82" fmla="*/ 3826042 h 15135727"/>
              <a:gd name="connsiteX83" fmla="*/ 6328611 w 8085221"/>
              <a:gd name="connsiteY83" fmla="*/ 3753853 h 15135727"/>
              <a:gd name="connsiteX84" fmla="*/ 6184232 w 8085221"/>
              <a:gd name="connsiteY84" fmla="*/ 3850106 h 15135727"/>
              <a:gd name="connsiteX85" fmla="*/ 6184232 w 8085221"/>
              <a:gd name="connsiteY85" fmla="*/ 3946358 h 15135727"/>
              <a:gd name="connsiteX86" fmla="*/ 6136106 w 8085221"/>
              <a:gd name="connsiteY86" fmla="*/ 4235116 h 15135727"/>
              <a:gd name="connsiteX87" fmla="*/ 5919537 w 8085221"/>
              <a:gd name="connsiteY87" fmla="*/ 4403558 h 15135727"/>
              <a:gd name="connsiteX88" fmla="*/ 5775158 w 8085221"/>
              <a:gd name="connsiteY88" fmla="*/ 4451685 h 15135727"/>
              <a:gd name="connsiteX89" fmla="*/ 5630779 w 8085221"/>
              <a:gd name="connsiteY89" fmla="*/ 4547937 h 15135727"/>
              <a:gd name="connsiteX90" fmla="*/ 5510464 w 8085221"/>
              <a:gd name="connsiteY90" fmla="*/ 4620127 h 15135727"/>
              <a:gd name="connsiteX91" fmla="*/ 5510464 w 8085221"/>
              <a:gd name="connsiteY91" fmla="*/ 4812632 h 15135727"/>
              <a:gd name="connsiteX92" fmla="*/ 5317958 w 8085221"/>
              <a:gd name="connsiteY92" fmla="*/ 4981074 h 15135727"/>
              <a:gd name="connsiteX93" fmla="*/ 5005137 w 8085221"/>
              <a:gd name="connsiteY93" fmla="*/ 5149516 h 15135727"/>
              <a:gd name="connsiteX94" fmla="*/ 4692316 w 8085221"/>
              <a:gd name="connsiteY94" fmla="*/ 5149516 h 15135727"/>
              <a:gd name="connsiteX95" fmla="*/ 4523874 w 8085221"/>
              <a:gd name="connsiteY95" fmla="*/ 5366085 h 15135727"/>
              <a:gd name="connsiteX96" fmla="*/ 4211053 w 8085221"/>
              <a:gd name="connsiteY96" fmla="*/ 5414211 h 15135727"/>
              <a:gd name="connsiteX97" fmla="*/ 4114800 w 8085221"/>
              <a:gd name="connsiteY97" fmla="*/ 5390148 h 15135727"/>
              <a:gd name="connsiteX98" fmla="*/ 4018548 w 8085221"/>
              <a:gd name="connsiteY98" fmla="*/ 5630779 h 15135727"/>
              <a:gd name="connsiteX99" fmla="*/ 4090737 w 8085221"/>
              <a:gd name="connsiteY99" fmla="*/ 5871411 h 15135727"/>
              <a:gd name="connsiteX100" fmla="*/ 4090737 w 8085221"/>
              <a:gd name="connsiteY100" fmla="*/ 6184232 h 15135727"/>
              <a:gd name="connsiteX101" fmla="*/ 4186990 w 8085221"/>
              <a:gd name="connsiteY101" fmla="*/ 6472990 h 15135727"/>
              <a:gd name="connsiteX102" fmla="*/ 4042611 w 8085221"/>
              <a:gd name="connsiteY102" fmla="*/ 6352674 h 15135727"/>
              <a:gd name="connsiteX103" fmla="*/ 3946358 w 8085221"/>
              <a:gd name="connsiteY103" fmla="*/ 6376737 h 15135727"/>
              <a:gd name="connsiteX104" fmla="*/ 4114800 w 8085221"/>
              <a:gd name="connsiteY104" fmla="*/ 6641432 h 15135727"/>
              <a:gd name="connsiteX105" fmla="*/ 4451685 w 8085221"/>
              <a:gd name="connsiteY105" fmla="*/ 6737685 h 15135727"/>
              <a:gd name="connsiteX106" fmla="*/ 4620127 w 8085221"/>
              <a:gd name="connsiteY106" fmla="*/ 6978316 h 15135727"/>
              <a:gd name="connsiteX107" fmla="*/ 4740442 w 8085221"/>
              <a:gd name="connsiteY107" fmla="*/ 7170821 h 15135727"/>
              <a:gd name="connsiteX108" fmla="*/ 5077327 w 8085221"/>
              <a:gd name="connsiteY108" fmla="*/ 7387390 h 15135727"/>
              <a:gd name="connsiteX109" fmla="*/ 5125453 w 8085221"/>
              <a:gd name="connsiteY109" fmla="*/ 7603958 h 15135727"/>
              <a:gd name="connsiteX110" fmla="*/ 5197642 w 8085221"/>
              <a:gd name="connsiteY110" fmla="*/ 7796464 h 15135727"/>
              <a:gd name="connsiteX111" fmla="*/ 5486400 w 8085221"/>
              <a:gd name="connsiteY111" fmla="*/ 7964906 h 15135727"/>
              <a:gd name="connsiteX112" fmla="*/ 5486400 w 8085221"/>
              <a:gd name="connsiteY112" fmla="*/ 8349916 h 15135727"/>
              <a:gd name="connsiteX113" fmla="*/ 5678906 w 8085221"/>
              <a:gd name="connsiteY113" fmla="*/ 8614611 h 15135727"/>
              <a:gd name="connsiteX114" fmla="*/ 5919537 w 8085221"/>
              <a:gd name="connsiteY114" fmla="*/ 9071811 h 15135727"/>
              <a:gd name="connsiteX115" fmla="*/ 6160169 w 8085221"/>
              <a:gd name="connsiteY115" fmla="*/ 9336506 h 15135727"/>
              <a:gd name="connsiteX116" fmla="*/ 6280485 w 8085221"/>
              <a:gd name="connsiteY116" fmla="*/ 9601200 h 15135727"/>
              <a:gd name="connsiteX117" fmla="*/ 6400800 w 8085221"/>
              <a:gd name="connsiteY117" fmla="*/ 9793706 h 15135727"/>
              <a:gd name="connsiteX118" fmla="*/ 6569242 w 8085221"/>
              <a:gd name="connsiteY118" fmla="*/ 10058400 h 15135727"/>
              <a:gd name="connsiteX119" fmla="*/ 6713621 w 8085221"/>
              <a:gd name="connsiteY119" fmla="*/ 10106527 h 15135727"/>
              <a:gd name="connsiteX120" fmla="*/ 6545179 w 8085221"/>
              <a:gd name="connsiteY120" fmla="*/ 10202779 h 15135727"/>
              <a:gd name="connsiteX121" fmla="*/ 6569242 w 8085221"/>
              <a:gd name="connsiteY121" fmla="*/ 10443411 h 15135727"/>
              <a:gd name="connsiteX122" fmla="*/ 6593306 w 8085221"/>
              <a:gd name="connsiteY122" fmla="*/ 10708106 h 15135727"/>
              <a:gd name="connsiteX123" fmla="*/ 6761748 w 8085221"/>
              <a:gd name="connsiteY123" fmla="*/ 10924674 h 15135727"/>
              <a:gd name="connsiteX124" fmla="*/ 6641432 w 8085221"/>
              <a:gd name="connsiteY124" fmla="*/ 11093116 h 15135727"/>
              <a:gd name="connsiteX125" fmla="*/ 6713621 w 8085221"/>
              <a:gd name="connsiteY125" fmla="*/ 11261558 h 15135727"/>
              <a:gd name="connsiteX126" fmla="*/ 6737685 w 8085221"/>
              <a:gd name="connsiteY126" fmla="*/ 11526253 h 15135727"/>
              <a:gd name="connsiteX127" fmla="*/ 6617369 w 8085221"/>
              <a:gd name="connsiteY127" fmla="*/ 11839074 h 15135727"/>
              <a:gd name="connsiteX128" fmla="*/ 6617369 w 8085221"/>
              <a:gd name="connsiteY128" fmla="*/ 12031579 h 15135727"/>
              <a:gd name="connsiteX129" fmla="*/ 6641432 w 8085221"/>
              <a:gd name="connsiteY129" fmla="*/ 12127832 h 15135727"/>
              <a:gd name="connsiteX130" fmla="*/ 6761748 w 8085221"/>
              <a:gd name="connsiteY130" fmla="*/ 12031579 h 15135727"/>
              <a:gd name="connsiteX131" fmla="*/ 6761748 w 8085221"/>
              <a:gd name="connsiteY131" fmla="*/ 12296274 h 15135727"/>
              <a:gd name="connsiteX132" fmla="*/ 6689558 w 8085221"/>
              <a:gd name="connsiteY132" fmla="*/ 12512842 h 15135727"/>
              <a:gd name="connsiteX133" fmla="*/ 6785811 w 8085221"/>
              <a:gd name="connsiteY133" fmla="*/ 12777537 h 15135727"/>
              <a:gd name="connsiteX134" fmla="*/ 6569242 w 8085221"/>
              <a:gd name="connsiteY134" fmla="*/ 12873790 h 15135727"/>
              <a:gd name="connsiteX135" fmla="*/ 6545179 w 8085221"/>
              <a:gd name="connsiteY135" fmla="*/ 13090358 h 15135727"/>
              <a:gd name="connsiteX136" fmla="*/ 6448927 w 8085221"/>
              <a:gd name="connsiteY136" fmla="*/ 13355053 h 15135727"/>
              <a:gd name="connsiteX137" fmla="*/ 6256421 w 8085221"/>
              <a:gd name="connsiteY137" fmla="*/ 13571621 h 15135727"/>
              <a:gd name="connsiteX138" fmla="*/ 6087979 w 8085221"/>
              <a:gd name="connsiteY138" fmla="*/ 13667874 h 15135727"/>
              <a:gd name="connsiteX139" fmla="*/ 5943600 w 8085221"/>
              <a:gd name="connsiteY139" fmla="*/ 13716000 h 15135727"/>
              <a:gd name="connsiteX140" fmla="*/ 5702969 w 8085221"/>
              <a:gd name="connsiteY140" fmla="*/ 13667874 h 15135727"/>
              <a:gd name="connsiteX141" fmla="*/ 5582653 w 8085221"/>
              <a:gd name="connsiteY141" fmla="*/ 13691937 h 15135727"/>
              <a:gd name="connsiteX142" fmla="*/ 5727032 w 8085221"/>
              <a:gd name="connsiteY142" fmla="*/ 13836316 h 15135727"/>
              <a:gd name="connsiteX143" fmla="*/ 5582653 w 8085221"/>
              <a:gd name="connsiteY143" fmla="*/ 14052885 h 15135727"/>
              <a:gd name="connsiteX144" fmla="*/ 5462337 w 8085221"/>
              <a:gd name="connsiteY144" fmla="*/ 14149137 h 15135727"/>
              <a:gd name="connsiteX145" fmla="*/ 5342021 w 8085221"/>
              <a:gd name="connsiteY145" fmla="*/ 14004758 h 15135727"/>
              <a:gd name="connsiteX146" fmla="*/ 5245769 w 8085221"/>
              <a:gd name="connsiteY146" fmla="*/ 14004758 h 15135727"/>
              <a:gd name="connsiteX147" fmla="*/ 5245769 w 8085221"/>
              <a:gd name="connsiteY147" fmla="*/ 13956632 h 15135727"/>
              <a:gd name="connsiteX148" fmla="*/ 5101390 w 8085221"/>
              <a:gd name="connsiteY148" fmla="*/ 13956632 h 15135727"/>
              <a:gd name="connsiteX149" fmla="*/ 4981074 w 8085221"/>
              <a:gd name="connsiteY149" fmla="*/ 13860379 h 15135727"/>
              <a:gd name="connsiteX150" fmla="*/ 4740442 w 8085221"/>
              <a:gd name="connsiteY150" fmla="*/ 13908506 h 15135727"/>
              <a:gd name="connsiteX151" fmla="*/ 4475748 w 8085221"/>
              <a:gd name="connsiteY151" fmla="*/ 13956632 h 15135727"/>
              <a:gd name="connsiteX152" fmla="*/ 4379495 w 8085221"/>
              <a:gd name="connsiteY152" fmla="*/ 14028821 h 15135727"/>
              <a:gd name="connsiteX153" fmla="*/ 4403558 w 8085221"/>
              <a:gd name="connsiteY153" fmla="*/ 14197264 h 15135727"/>
              <a:gd name="connsiteX154" fmla="*/ 4572000 w 8085221"/>
              <a:gd name="connsiteY154" fmla="*/ 14149137 h 15135727"/>
              <a:gd name="connsiteX155" fmla="*/ 4523874 w 8085221"/>
              <a:gd name="connsiteY155" fmla="*/ 14558211 h 15135727"/>
              <a:gd name="connsiteX156" fmla="*/ 4403558 w 8085221"/>
              <a:gd name="connsiteY156" fmla="*/ 14437895 h 15135727"/>
              <a:gd name="connsiteX157" fmla="*/ 4403558 w 8085221"/>
              <a:gd name="connsiteY157" fmla="*/ 14437895 h 15135727"/>
              <a:gd name="connsiteX158" fmla="*/ 4283242 w 8085221"/>
              <a:gd name="connsiteY158" fmla="*/ 14245390 h 15135727"/>
              <a:gd name="connsiteX159" fmla="*/ 4235116 w 8085221"/>
              <a:gd name="connsiteY159" fmla="*/ 14341642 h 15135727"/>
              <a:gd name="connsiteX160" fmla="*/ 4162927 w 8085221"/>
              <a:gd name="connsiteY160" fmla="*/ 14389769 h 15135727"/>
              <a:gd name="connsiteX161" fmla="*/ 4162927 w 8085221"/>
              <a:gd name="connsiteY161" fmla="*/ 14389769 h 15135727"/>
              <a:gd name="connsiteX162" fmla="*/ 3922295 w 8085221"/>
              <a:gd name="connsiteY162" fmla="*/ 14245390 h 15135727"/>
              <a:gd name="connsiteX163" fmla="*/ 3801979 w 8085221"/>
              <a:gd name="connsiteY163" fmla="*/ 14293516 h 15135727"/>
              <a:gd name="connsiteX164" fmla="*/ 3681664 w 8085221"/>
              <a:gd name="connsiteY164" fmla="*/ 14389769 h 15135727"/>
              <a:gd name="connsiteX165" fmla="*/ 3657600 w 8085221"/>
              <a:gd name="connsiteY165" fmla="*/ 14654464 h 15135727"/>
              <a:gd name="connsiteX166" fmla="*/ 3513221 w 8085221"/>
              <a:gd name="connsiteY166" fmla="*/ 14726653 h 15135727"/>
              <a:gd name="connsiteX167" fmla="*/ 3513221 w 8085221"/>
              <a:gd name="connsiteY167" fmla="*/ 14871032 h 15135727"/>
              <a:gd name="connsiteX168" fmla="*/ 3633537 w 8085221"/>
              <a:gd name="connsiteY168" fmla="*/ 14967285 h 15135727"/>
              <a:gd name="connsiteX169" fmla="*/ 3609474 w 8085221"/>
              <a:gd name="connsiteY169" fmla="*/ 15087600 h 15135727"/>
              <a:gd name="connsiteX170" fmla="*/ 3441032 w 8085221"/>
              <a:gd name="connsiteY170" fmla="*/ 15039474 h 15135727"/>
              <a:gd name="connsiteX171" fmla="*/ 3272590 w 8085221"/>
              <a:gd name="connsiteY171" fmla="*/ 15063537 h 15135727"/>
              <a:gd name="connsiteX172" fmla="*/ 3248527 w 8085221"/>
              <a:gd name="connsiteY172" fmla="*/ 14895095 h 15135727"/>
              <a:gd name="connsiteX173" fmla="*/ 3128211 w 8085221"/>
              <a:gd name="connsiteY173" fmla="*/ 14919158 h 15135727"/>
              <a:gd name="connsiteX174" fmla="*/ 2959769 w 8085221"/>
              <a:gd name="connsiteY174" fmla="*/ 15135727 h 15135727"/>
              <a:gd name="connsiteX175" fmla="*/ 2935706 w 8085221"/>
              <a:gd name="connsiteY175" fmla="*/ 14895095 h 15135727"/>
              <a:gd name="connsiteX176" fmla="*/ 2791327 w 8085221"/>
              <a:gd name="connsiteY176" fmla="*/ 14943221 h 15135727"/>
              <a:gd name="connsiteX177" fmla="*/ 2671011 w 8085221"/>
              <a:gd name="connsiteY177" fmla="*/ 15039474 h 15135727"/>
              <a:gd name="connsiteX178" fmla="*/ 2430379 w 8085221"/>
              <a:gd name="connsiteY178" fmla="*/ 15087600 h 15135727"/>
              <a:gd name="connsiteX179" fmla="*/ 2237874 w 8085221"/>
              <a:gd name="connsiteY179" fmla="*/ 15039474 h 15135727"/>
              <a:gd name="connsiteX180" fmla="*/ 2622885 w 8085221"/>
              <a:gd name="connsiteY180" fmla="*/ 14846969 h 15135727"/>
              <a:gd name="connsiteX181" fmla="*/ 2887579 w 8085221"/>
              <a:gd name="connsiteY181" fmla="*/ 14774779 h 15135727"/>
              <a:gd name="connsiteX182" fmla="*/ 2839453 w 8085221"/>
              <a:gd name="connsiteY182" fmla="*/ 14582274 h 15135727"/>
              <a:gd name="connsiteX183" fmla="*/ 2935706 w 8085221"/>
              <a:gd name="connsiteY183" fmla="*/ 14510085 h 15135727"/>
              <a:gd name="connsiteX184" fmla="*/ 2935706 w 8085221"/>
              <a:gd name="connsiteY184" fmla="*/ 14510085 h 15135727"/>
              <a:gd name="connsiteX185" fmla="*/ 3080085 w 8085221"/>
              <a:gd name="connsiteY185" fmla="*/ 14413832 h 15135727"/>
              <a:gd name="connsiteX186" fmla="*/ 3152274 w 8085221"/>
              <a:gd name="connsiteY186" fmla="*/ 14341642 h 15135727"/>
              <a:gd name="connsiteX187" fmla="*/ 3080085 w 8085221"/>
              <a:gd name="connsiteY187" fmla="*/ 14269453 h 15135727"/>
              <a:gd name="connsiteX188" fmla="*/ 3152274 w 8085221"/>
              <a:gd name="connsiteY188" fmla="*/ 14197264 h 15135727"/>
              <a:gd name="connsiteX189" fmla="*/ 3152274 w 8085221"/>
              <a:gd name="connsiteY189" fmla="*/ 14052885 h 15135727"/>
              <a:gd name="connsiteX190" fmla="*/ 3080085 w 8085221"/>
              <a:gd name="connsiteY190" fmla="*/ 13980695 h 15135727"/>
              <a:gd name="connsiteX191" fmla="*/ 3056021 w 8085221"/>
              <a:gd name="connsiteY191" fmla="*/ 14076948 h 15135727"/>
              <a:gd name="connsiteX192" fmla="*/ 2935706 w 8085221"/>
              <a:gd name="connsiteY192" fmla="*/ 14076948 h 15135727"/>
              <a:gd name="connsiteX193" fmla="*/ 2863516 w 8085221"/>
              <a:gd name="connsiteY193" fmla="*/ 14125074 h 15135727"/>
              <a:gd name="connsiteX194" fmla="*/ 2719137 w 8085221"/>
              <a:gd name="connsiteY194" fmla="*/ 14197264 h 15135727"/>
              <a:gd name="connsiteX195" fmla="*/ 2646948 w 8085221"/>
              <a:gd name="connsiteY195" fmla="*/ 14197264 h 15135727"/>
              <a:gd name="connsiteX196" fmla="*/ 2598821 w 8085221"/>
              <a:gd name="connsiteY196" fmla="*/ 14125074 h 15135727"/>
              <a:gd name="connsiteX197" fmla="*/ 2430379 w 8085221"/>
              <a:gd name="connsiteY197" fmla="*/ 13836316 h 15135727"/>
              <a:gd name="connsiteX198" fmla="*/ 2646948 w 8085221"/>
              <a:gd name="connsiteY198" fmla="*/ 13812253 h 15135727"/>
              <a:gd name="connsiteX199" fmla="*/ 2502569 w 8085221"/>
              <a:gd name="connsiteY199" fmla="*/ 13475369 h 15135727"/>
              <a:gd name="connsiteX200" fmla="*/ 2550695 w 8085221"/>
              <a:gd name="connsiteY200" fmla="*/ 13186611 h 15135727"/>
              <a:gd name="connsiteX201" fmla="*/ 2719137 w 8085221"/>
              <a:gd name="connsiteY201" fmla="*/ 13042232 h 15135727"/>
              <a:gd name="connsiteX202" fmla="*/ 2791327 w 8085221"/>
              <a:gd name="connsiteY202" fmla="*/ 12945979 h 15135727"/>
              <a:gd name="connsiteX203" fmla="*/ 3031958 w 8085221"/>
              <a:gd name="connsiteY203" fmla="*/ 13090358 h 15135727"/>
              <a:gd name="connsiteX204" fmla="*/ 3056021 w 8085221"/>
              <a:gd name="connsiteY204" fmla="*/ 12753474 h 15135727"/>
              <a:gd name="connsiteX205" fmla="*/ 2887579 w 8085221"/>
              <a:gd name="connsiteY205" fmla="*/ 12777537 h 15135727"/>
              <a:gd name="connsiteX206" fmla="*/ 2815390 w 8085221"/>
              <a:gd name="connsiteY206" fmla="*/ 12777537 h 15135727"/>
              <a:gd name="connsiteX207" fmla="*/ 3176337 w 8085221"/>
              <a:gd name="connsiteY207" fmla="*/ 12368464 h 15135727"/>
              <a:gd name="connsiteX208" fmla="*/ 3104148 w 8085221"/>
              <a:gd name="connsiteY208" fmla="*/ 12320337 h 15135727"/>
              <a:gd name="connsiteX209" fmla="*/ 3104148 w 8085221"/>
              <a:gd name="connsiteY209" fmla="*/ 12320337 h 15135727"/>
              <a:gd name="connsiteX210" fmla="*/ 3007895 w 8085221"/>
              <a:gd name="connsiteY210" fmla="*/ 12079706 h 15135727"/>
              <a:gd name="connsiteX211" fmla="*/ 2911642 w 8085221"/>
              <a:gd name="connsiteY211" fmla="*/ 11935327 h 15135727"/>
              <a:gd name="connsiteX212" fmla="*/ 2863516 w 8085221"/>
              <a:gd name="connsiteY212" fmla="*/ 11694695 h 15135727"/>
              <a:gd name="connsiteX213" fmla="*/ 2911642 w 8085221"/>
              <a:gd name="connsiteY213" fmla="*/ 11454064 h 15135727"/>
              <a:gd name="connsiteX214" fmla="*/ 3056021 w 8085221"/>
              <a:gd name="connsiteY214" fmla="*/ 11454064 h 15135727"/>
              <a:gd name="connsiteX215" fmla="*/ 2983832 w 8085221"/>
              <a:gd name="connsiteY215" fmla="*/ 11381874 h 15135727"/>
              <a:gd name="connsiteX216" fmla="*/ 3031958 w 8085221"/>
              <a:gd name="connsiteY216" fmla="*/ 11285621 h 15135727"/>
              <a:gd name="connsiteX217" fmla="*/ 3007895 w 8085221"/>
              <a:gd name="connsiteY217" fmla="*/ 11189369 h 15135727"/>
              <a:gd name="connsiteX218" fmla="*/ 2887579 w 8085221"/>
              <a:gd name="connsiteY218" fmla="*/ 11141242 h 15135727"/>
              <a:gd name="connsiteX219" fmla="*/ 2887579 w 8085221"/>
              <a:gd name="connsiteY219" fmla="*/ 10972800 h 15135727"/>
              <a:gd name="connsiteX220" fmla="*/ 2887579 w 8085221"/>
              <a:gd name="connsiteY220" fmla="*/ 10924674 h 15135727"/>
              <a:gd name="connsiteX221" fmla="*/ 2767264 w 8085221"/>
              <a:gd name="connsiteY221" fmla="*/ 11020927 h 15135727"/>
              <a:gd name="connsiteX222" fmla="*/ 2743200 w 8085221"/>
              <a:gd name="connsiteY222" fmla="*/ 10924674 h 15135727"/>
              <a:gd name="connsiteX223" fmla="*/ 2550695 w 8085221"/>
              <a:gd name="connsiteY223" fmla="*/ 11020927 h 15135727"/>
              <a:gd name="connsiteX224" fmla="*/ 2526632 w 8085221"/>
              <a:gd name="connsiteY224" fmla="*/ 11117179 h 15135727"/>
              <a:gd name="connsiteX225" fmla="*/ 2334127 w 8085221"/>
              <a:gd name="connsiteY225" fmla="*/ 10996864 h 15135727"/>
              <a:gd name="connsiteX226" fmla="*/ 2358190 w 8085221"/>
              <a:gd name="connsiteY226" fmla="*/ 10732169 h 15135727"/>
              <a:gd name="connsiteX227" fmla="*/ 2334127 w 8085221"/>
              <a:gd name="connsiteY227" fmla="*/ 10587790 h 15135727"/>
              <a:gd name="connsiteX228" fmla="*/ 2406316 w 8085221"/>
              <a:gd name="connsiteY228" fmla="*/ 10491537 h 15135727"/>
              <a:gd name="connsiteX229" fmla="*/ 2598821 w 8085221"/>
              <a:gd name="connsiteY229" fmla="*/ 10684042 h 15135727"/>
              <a:gd name="connsiteX230" fmla="*/ 2767264 w 8085221"/>
              <a:gd name="connsiteY230" fmla="*/ 10684042 h 15135727"/>
              <a:gd name="connsiteX231" fmla="*/ 2646948 w 8085221"/>
              <a:gd name="connsiteY231" fmla="*/ 10515600 h 15135727"/>
              <a:gd name="connsiteX232" fmla="*/ 2815390 w 8085221"/>
              <a:gd name="connsiteY232" fmla="*/ 10395285 h 15135727"/>
              <a:gd name="connsiteX233" fmla="*/ 3080085 w 8085221"/>
              <a:gd name="connsiteY233" fmla="*/ 10419348 h 15135727"/>
              <a:gd name="connsiteX234" fmla="*/ 3248527 w 8085221"/>
              <a:gd name="connsiteY234" fmla="*/ 10539664 h 15135727"/>
              <a:gd name="connsiteX235" fmla="*/ 3320716 w 8085221"/>
              <a:gd name="connsiteY235" fmla="*/ 10659979 h 15135727"/>
              <a:gd name="connsiteX236" fmla="*/ 3465095 w 8085221"/>
              <a:gd name="connsiteY236" fmla="*/ 10659979 h 15135727"/>
              <a:gd name="connsiteX237" fmla="*/ 3441032 w 8085221"/>
              <a:gd name="connsiteY237" fmla="*/ 10491537 h 15135727"/>
              <a:gd name="connsiteX238" fmla="*/ 3392906 w 8085221"/>
              <a:gd name="connsiteY238" fmla="*/ 10250906 h 15135727"/>
              <a:gd name="connsiteX239" fmla="*/ 3152274 w 8085221"/>
              <a:gd name="connsiteY239" fmla="*/ 10250906 h 15135727"/>
              <a:gd name="connsiteX240" fmla="*/ 3176337 w 8085221"/>
              <a:gd name="connsiteY240" fmla="*/ 10178716 h 15135727"/>
              <a:gd name="connsiteX241" fmla="*/ 3104148 w 8085221"/>
              <a:gd name="connsiteY241" fmla="*/ 10154653 h 15135727"/>
              <a:gd name="connsiteX242" fmla="*/ 3007895 w 8085221"/>
              <a:gd name="connsiteY242" fmla="*/ 9962148 h 15135727"/>
              <a:gd name="connsiteX243" fmla="*/ 3176337 w 8085221"/>
              <a:gd name="connsiteY243" fmla="*/ 9889958 h 15135727"/>
              <a:gd name="connsiteX244" fmla="*/ 2959769 w 8085221"/>
              <a:gd name="connsiteY244" fmla="*/ 9504948 h 15135727"/>
              <a:gd name="connsiteX245" fmla="*/ 2791327 w 8085221"/>
              <a:gd name="connsiteY245" fmla="*/ 9456821 h 15135727"/>
              <a:gd name="connsiteX246" fmla="*/ 2574758 w 8085221"/>
              <a:gd name="connsiteY246" fmla="*/ 9336506 h 15135727"/>
              <a:gd name="connsiteX247" fmla="*/ 2550695 w 8085221"/>
              <a:gd name="connsiteY247" fmla="*/ 9071811 h 15135727"/>
              <a:gd name="connsiteX248" fmla="*/ 2695074 w 8085221"/>
              <a:gd name="connsiteY248" fmla="*/ 8999621 h 15135727"/>
              <a:gd name="connsiteX249" fmla="*/ 2622885 w 8085221"/>
              <a:gd name="connsiteY249" fmla="*/ 8975558 h 15135727"/>
              <a:gd name="connsiteX250" fmla="*/ 2430379 w 8085221"/>
              <a:gd name="connsiteY250" fmla="*/ 8999621 h 15135727"/>
              <a:gd name="connsiteX251" fmla="*/ 2261937 w 8085221"/>
              <a:gd name="connsiteY251" fmla="*/ 9168064 h 15135727"/>
              <a:gd name="connsiteX252" fmla="*/ 2237874 w 8085221"/>
              <a:gd name="connsiteY252" fmla="*/ 8999621 h 15135727"/>
              <a:gd name="connsiteX253" fmla="*/ 2117558 w 8085221"/>
              <a:gd name="connsiteY253" fmla="*/ 8975558 h 15135727"/>
              <a:gd name="connsiteX254" fmla="*/ 2045369 w 8085221"/>
              <a:gd name="connsiteY254" fmla="*/ 8783053 h 15135727"/>
              <a:gd name="connsiteX255" fmla="*/ 1852864 w 8085221"/>
              <a:gd name="connsiteY255" fmla="*/ 8758990 h 15135727"/>
              <a:gd name="connsiteX256" fmla="*/ 1636295 w 8085221"/>
              <a:gd name="connsiteY256" fmla="*/ 8927432 h 15135727"/>
              <a:gd name="connsiteX257" fmla="*/ 1588169 w 8085221"/>
              <a:gd name="connsiteY257" fmla="*/ 9023685 h 15135727"/>
              <a:gd name="connsiteX258" fmla="*/ 1515979 w 8085221"/>
              <a:gd name="connsiteY258" fmla="*/ 8879306 h 15135727"/>
              <a:gd name="connsiteX259" fmla="*/ 1347537 w 8085221"/>
              <a:gd name="connsiteY259" fmla="*/ 8879306 h 15135727"/>
              <a:gd name="connsiteX260" fmla="*/ 1347537 w 8085221"/>
              <a:gd name="connsiteY260" fmla="*/ 8710864 h 15135727"/>
              <a:gd name="connsiteX261" fmla="*/ 1106906 w 8085221"/>
              <a:gd name="connsiteY261" fmla="*/ 8783053 h 15135727"/>
              <a:gd name="connsiteX262" fmla="*/ 890337 w 8085221"/>
              <a:gd name="connsiteY262" fmla="*/ 8686800 h 15135727"/>
              <a:gd name="connsiteX263" fmla="*/ 649706 w 8085221"/>
              <a:gd name="connsiteY263" fmla="*/ 8662737 h 15135727"/>
              <a:gd name="connsiteX264" fmla="*/ 385011 w 8085221"/>
              <a:gd name="connsiteY264" fmla="*/ 8566485 h 15135727"/>
              <a:gd name="connsiteX265" fmla="*/ 577516 w 8085221"/>
              <a:gd name="connsiteY265" fmla="*/ 8373979 h 15135727"/>
              <a:gd name="connsiteX266" fmla="*/ 794085 w 8085221"/>
              <a:gd name="connsiteY266" fmla="*/ 8301790 h 15135727"/>
              <a:gd name="connsiteX267" fmla="*/ 745958 w 8085221"/>
              <a:gd name="connsiteY267" fmla="*/ 8133348 h 15135727"/>
              <a:gd name="connsiteX268" fmla="*/ 818148 w 8085221"/>
              <a:gd name="connsiteY268" fmla="*/ 7820527 h 15135727"/>
              <a:gd name="connsiteX269" fmla="*/ 697832 w 8085221"/>
              <a:gd name="connsiteY269" fmla="*/ 7820527 h 15135727"/>
              <a:gd name="connsiteX270" fmla="*/ 625642 w 8085221"/>
              <a:gd name="connsiteY270" fmla="*/ 7916779 h 15135727"/>
              <a:gd name="connsiteX271" fmla="*/ 457200 w 8085221"/>
              <a:gd name="connsiteY271" fmla="*/ 7820527 h 15135727"/>
              <a:gd name="connsiteX272" fmla="*/ 529390 w 8085221"/>
              <a:gd name="connsiteY272" fmla="*/ 7700211 h 15135727"/>
              <a:gd name="connsiteX273" fmla="*/ 938464 w 8085221"/>
              <a:gd name="connsiteY273" fmla="*/ 7676148 h 15135727"/>
              <a:gd name="connsiteX274" fmla="*/ 1058779 w 8085221"/>
              <a:gd name="connsiteY274" fmla="*/ 7459579 h 15135727"/>
              <a:gd name="connsiteX275" fmla="*/ 1203158 w 8085221"/>
              <a:gd name="connsiteY275" fmla="*/ 7603958 h 15135727"/>
              <a:gd name="connsiteX276" fmla="*/ 1299411 w 8085221"/>
              <a:gd name="connsiteY276" fmla="*/ 7555832 h 15135727"/>
              <a:gd name="connsiteX277" fmla="*/ 1443790 w 8085221"/>
              <a:gd name="connsiteY277" fmla="*/ 7507706 h 15135727"/>
              <a:gd name="connsiteX278" fmla="*/ 1684421 w 8085221"/>
              <a:gd name="connsiteY278" fmla="*/ 7603958 h 15135727"/>
              <a:gd name="connsiteX279" fmla="*/ 1684421 w 8085221"/>
              <a:gd name="connsiteY279" fmla="*/ 7603958 h 15135727"/>
              <a:gd name="connsiteX280" fmla="*/ 1540042 w 8085221"/>
              <a:gd name="connsiteY280" fmla="*/ 7363327 h 15135727"/>
              <a:gd name="connsiteX281" fmla="*/ 1299411 w 8085221"/>
              <a:gd name="connsiteY281" fmla="*/ 7315200 h 15135727"/>
              <a:gd name="connsiteX282" fmla="*/ 1130969 w 8085221"/>
              <a:gd name="connsiteY282" fmla="*/ 7339264 h 15135727"/>
              <a:gd name="connsiteX283" fmla="*/ 1034716 w 8085221"/>
              <a:gd name="connsiteY283" fmla="*/ 7315200 h 15135727"/>
              <a:gd name="connsiteX284" fmla="*/ 1155032 w 8085221"/>
              <a:gd name="connsiteY284" fmla="*/ 7050506 h 15135727"/>
              <a:gd name="connsiteX285" fmla="*/ 1155032 w 8085221"/>
              <a:gd name="connsiteY285" fmla="*/ 6930190 h 15135727"/>
              <a:gd name="connsiteX286" fmla="*/ 1155032 w 8085221"/>
              <a:gd name="connsiteY286" fmla="*/ 6761748 h 15135727"/>
              <a:gd name="connsiteX287" fmla="*/ 1203158 w 8085221"/>
              <a:gd name="connsiteY287" fmla="*/ 6617369 h 15135727"/>
              <a:gd name="connsiteX288" fmla="*/ 1371600 w 8085221"/>
              <a:gd name="connsiteY288" fmla="*/ 6472990 h 15135727"/>
              <a:gd name="connsiteX289" fmla="*/ 1443790 w 8085221"/>
              <a:gd name="connsiteY289" fmla="*/ 6328611 h 15135727"/>
              <a:gd name="connsiteX290" fmla="*/ 1419727 w 8085221"/>
              <a:gd name="connsiteY290" fmla="*/ 6208295 h 15135727"/>
              <a:gd name="connsiteX291" fmla="*/ 1275348 w 8085221"/>
              <a:gd name="connsiteY291" fmla="*/ 6304548 h 15135727"/>
              <a:gd name="connsiteX292" fmla="*/ 1323474 w 8085221"/>
              <a:gd name="connsiteY292" fmla="*/ 6015790 h 15135727"/>
              <a:gd name="connsiteX293" fmla="*/ 1540042 w 8085221"/>
              <a:gd name="connsiteY293" fmla="*/ 5871411 h 15135727"/>
              <a:gd name="connsiteX294" fmla="*/ 1540042 w 8085221"/>
              <a:gd name="connsiteY294" fmla="*/ 5751095 h 15135727"/>
              <a:gd name="connsiteX295" fmla="*/ 1395664 w 8085221"/>
              <a:gd name="connsiteY295" fmla="*/ 5799221 h 15135727"/>
              <a:gd name="connsiteX296" fmla="*/ 1179095 w 8085221"/>
              <a:gd name="connsiteY296" fmla="*/ 5799221 h 15135727"/>
              <a:gd name="connsiteX297" fmla="*/ 890337 w 8085221"/>
              <a:gd name="connsiteY297" fmla="*/ 5775158 h 15135727"/>
              <a:gd name="connsiteX298" fmla="*/ 697832 w 8085221"/>
              <a:gd name="connsiteY298" fmla="*/ 5606716 h 15135727"/>
              <a:gd name="connsiteX299" fmla="*/ 577516 w 8085221"/>
              <a:gd name="connsiteY299" fmla="*/ 5582653 h 15135727"/>
              <a:gd name="connsiteX300" fmla="*/ 697832 w 8085221"/>
              <a:gd name="connsiteY300" fmla="*/ 5775158 h 15135727"/>
              <a:gd name="connsiteX301" fmla="*/ 409074 w 8085221"/>
              <a:gd name="connsiteY301" fmla="*/ 5799221 h 15135727"/>
              <a:gd name="connsiteX302" fmla="*/ 168442 w 8085221"/>
              <a:gd name="connsiteY302" fmla="*/ 5702969 h 15135727"/>
              <a:gd name="connsiteX303" fmla="*/ 264695 w 8085221"/>
              <a:gd name="connsiteY303" fmla="*/ 5558590 h 15135727"/>
              <a:gd name="connsiteX304" fmla="*/ 144379 w 8085221"/>
              <a:gd name="connsiteY304" fmla="*/ 5510464 h 15135727"/>
              <a:gd name="connsiteX305" fmla="*/ 0 w 8085221"/>
              <a:gd name="connsiteY305" fmla="*/ 5462337 h 15135727"/>
              <a:gd name="connsiteX306" fmla="*/ 96253 w 8085221"/>
              <a:gd name="connsiteY30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39453 w 8085221"/>
              <a:gd name="connsiteY29" fmla="*/ 2526632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61348 w 8085221"/>
              <a:gd name="connsiteY34" fmla="*/ 2526632 h 15135727"/>
              <a:gd name="connsiteX35" fmla="*/ 3801979 w 8085221"/>
              <a:gd name="connsiteY35" fmla="*/ 2622885 h 15135727"/>
              <a:gd name="connsiteX36" fmla="*/ 3946358 w 8085221"/>
              <a:gd name="connsiteY36" fmla="*/ 2550695 h 15135727"/>
              <a:gd name="connsiteX37" fmla="*/ 4018548 w 8085221"/>
              <a:gd name="connsiteY37" fmla="*/ 2598821 h 15135727"/>
              <a:gd name="connsiteX38" fmla="*/ 4138864 w 8085221"/>
              <a:gd name="connsiteY38" fmla="*/ 2574758 h 15135727"/>
              <a:gd name="connsiteX39" fmla="*/ 4307306 w 8085221"/>
              <a:gd name="connsiteY39" fmla="*/ 2671011 h 15135727"/>
              <a:gd name="connsiteX40" fmla="*/ 4427621 w 8085221"/>
              <a:gd name="connsiteY40" fmla="*/ 2622885 h 15135727"/>
              <a:gd name="connsiteX41" fmla="*/ 4668253 w 8085221"/>
              <a:gd name="connsiteY41" fmla="*/ 2743200 h 15135727"/>
              <a:gd name="connsiteX42" fmla="*/ 4788569 w 8085221"/>
              <a:gd name="connsiteY42" fmla="*/ 2815390 h 15135727"/>
              <a:gd name="connsiteX43" fmla="*/ 4957011 w 8085221"/>
              <a:gd name="connsiteY43" fmla="*/ 2719137 h 15135727"/>
              <a:gd name="connsiteX44" fmla="*/ 4981074 w 8085221"/>
              <a:gd name="connsiteY44" fmla="*/ 2382253 h 15135727"/>
              <a:gd name="connsiteX45" fmla="*/ 4981074 w 8085221"/>
              <a:gd name="connsiteY45" fmla="*/ 2382253 h 15135727"/>
              <a:gd name="connsiteX46" fmla="*/ 4884821 w 8085221"/>
              <a:gd name="connsiteY46" fmla="*/ 2093495 h 15135727"/>
              <a:gd name="connsiteX47" fmla="*/ 4764506 w 8085221"/>
              <a:gd name="connsiteY47" fmla="*/ 1900990 h 15135727"/>
              <a:gd name="connsiteX48" fmla="*/ 4764506 w 8085221"/>
              <a:gd name="connsiteY48" fmla="*/ 1804737 h 15135727"/>
              <a:gd name="connsiteX49" fmla="*/ 4957011 w 8085221"/>
              <a:gd name="connsiteY49" fmla="*/ 1564106 h 15135727"/>
              <a:gd name="connsiteX50" fmla="*/ 5221706 w 8085221"/>
              <a:gd name="connsiteY50" fmla="*/ 1588169 h 15135727"/>
              <a:gd name="connsiteX51" fmla="*/ 5486400 w 8085221"/>
              <a:gd name="connsiteY51" fmla="*/ 1684421 h 15135727"/>
              <a:gd name="connsiteX52" fmla="*/ 5799221 w 8085221"/>
              <a:gd name="connsiteY52" fmla="*/ 1684421 h 15135727"/>
              <a:gd name="connsiteX53" fmla="*/ 5871411 w 8085221"/>
              <a:gd name="connsiteY53" fmla="*/ 1443790 h 15135727"/>
              <a:gd name="connsiteX54" fmla="*/ 6087979 w 8085221"/>
              <a:gd name="connsiteY54" fmla="*/ 1395664 h 15135727"/>
              <a:gd name="connsiteX55" fmla="*/ 6087979 w 8085221"/>
              <a:gd name="connsiteY55" fmla="*/ 1082842 h 15135727"/>
              <a:gd name="connsiteX56" fmla="*/ 6424864 w 8085221"/>
              <a:gd name="connsiteY56" fmla="*/ 1058779 h 15135727"/>
              <a:gd name="connsiteX57" fmla="*/ 6665495 w 8085221"/>
              <a:gd name="connsiteY57" fmla="*/ 721895 h 15135727"/>
              <a:gd name="connsiteX58" fmla="*/ 6761748 w 8085221"/>
              <a:gd name="connsiteY58" fmla="*/ 649706 h 15135727"/>
              <a:gd name="connsiteX59" fmla="*/ 6737685 w 8085221"/>
              <a:gd name="connsiteY59" fmla="*/ 505327 h 15135727"/>
              <a:gd name="connsiteX60" fmla="*/ 6858000 w 8085221"/>
              <a:gd name="connsiteY60" fmla="*/ 360948 h 15135727"/>
              <a:gd name="connsiteX61" fmla="*/ 6761748 w 8085221"/>
              <a:gd name="connsiteY61" fmla="*/ 120316 h 15135727"/>
              <a:gd name="connsiteX62" fmla="*/ 7194885 w 8085221"/>
              <a:gd name="connsiteY62" fmla="*/ 0 h 15135727"/>
              <a:gd name="connsiteX63" fmla="*/ 7267074 w 8085221"/>
              <a:gd name="connsiteY63" fmla="*/ 120316 h 15135727"/>
              <a:gd name="connsiteX64" fmla="*/ 7267074 w 8085221"/>
              <a:gd name="connsiteY64" fmla="*/ 120316 h 15135727"/>
              <a:gd name="connsiteX65" fmla="*/ 7339264 w 8085221"/>
              <a:gd name="connsiteY65" fmla="*/ 360948 h 15135727"/>
              <a:gd name="connsiteX66" fmla="*/ 7628021 w 8085221"/>
              <a:gd name="connsiteY66" fmla="*/ 433137 h 15135727"/>
              <a:gd name="connsiteX67" fmla="*/ 7796464 w 8085221"/>
              <a:gd name="connsiteY67" fmla="*/ 649706 h 15135727"/>
              <a:gd name="connsiteX68" fmla="*/ 8085221 w 8085221"/>
              <a:gd name="connsiteY68" fmla="*/ 914400 h 15135727"/>
              <a:gd name="connsiteX69" fmla="*/ 7988969 w 8085221"/>
              <a:gd name="connsiteY69" fmla="*/ 1203158 h 15135727"/>
              <a:gd name="connsiteX70" fmla="*/ 7844590 w 8085221"/>
              <a:gd name="connsiteY70" fmla="*/ 1058779 h 15135727"/>
              <a:gd name="connsiteX71" fmla="*/ 7483642 w 8085221"/>
              <a:gd name="connsiteY71" fmla="*/ 1371600 h 15135727"/>
              <a:gd name="connsiteX72" fmla="*/ 7267074 w 8085221"/>
              <a:gd name="connsiteY72" fmla="*/ 1395664 h 15135727"/>
              <a:gd name="connsiteX73" fmla="*/ 7243011 w 8085221"/>
              <a:gd name="connsiteY73" fmla="*/ 1588169 h 15135727"/>
              <a:gd name="connsiteX74" fmla="*/ 6978316 w 8085221"/>
              <a:gd name="connsiteY74" fmla="*/ 1732548 h 15135727"/>
              <a:gd name="connsiteX75" fmla="*/ 6737685 w 8085221"/>
              <a:gd name="connsiteY75" fmla="*/ 2093495 h 15135727"/>
              <a:gd name="connsiteX76" fmla="*/ 6737685 w 8085221"/>
              <a:gd name="connsiteY76" fmla="*/ 2382253 h 15135727"/>
              <a:gd name="connsiteX77" fmla="*/ 6665495 w 8085221"/>
              <a:gd name="connsiteY77" fmla="*/ 2430379 h 15135727"/>
              <a:gd name="connsiteX78" fmla="*/ 6906127 w 8085221"/>
              <a:gd name="connsiteY78" fmla="*/ 2646948 h 15135727"/>
              <a:gd name="connsiteX79" fmla="*/ 6906127 w 8085221"/>
              <a:gd name="connsiteY79" fmla="*/ 2983832 h 15135727"/>
              <a:gd name="connsiteX80" fmla="*/ 6906127 w 8085221"/>
              <a:gd name="connsiteY80" fmla="*/ 3104148 h 15135727"/>
              <a:gd name="connsiteX81" fmla="*/ 6833937 w 8085221"/>
              <a:gd name="connsiteY81" fmla="*/ 3368842 h 15135727"/>
              <a:gd name="connsiteX82" fmla="*/ 6906127 w 8085221"/>
              <a:gd name="connsiteY82" fmla="*/ 3489158 h 15135727"/>
              <a:gd name="connsiteX83" fmla="*/ 6641432 w 8085221"/>
              <a:gd name="connsiteY83" fmla="*/ 3705727 h 15135727"/>
              <a:gd name="connsiteX84" fmla="*/ 6737685 w 8085221"/>
              <a:gd name="connsiteY84" fmla="*/ 3729790 h 15135727"/>
              <a:gd name="connsiteX85" fmla="*/ 6545179 w 8085221"/>
              <a:gd name="connsiteY85" fmla="*/ 3826042 h 15135727"/>
              <a:gd name="connsiteX86" fmla="*/ 6328611 w 8085221"/>
              <a:gd name="connsiteY86" fmla="*/ 3753853 h 15135727"/>
              <a:gd name="connsiteX87" fmla="*/ 6184232 w 8085221"/>
              <a:gd name="connsiteY87" fmla="*/ 3850106 h 15135727"/>
              <a:gd name="connsiteX88" fmla="*/ 6184232 w 8085221"/>
              <a:gd name="connsiteY88" fmla="*/ 3946358 h 15135727"/>
              <a:gd name="connsiteX89" fmla="*/ 6136106 w 8085221"/>
              <a:gd name="connsiteY89" fmla="*/ 4235116 h 15135727"/>
              <a:gd name="connsiteX90" fmla="*/ 5919537 w 8085221"/>
              <a:gd name="connsiteY90" fmla="*/ 4403558 h 15135727"/>
              <a:gd name="connsiteX91" fmla="*/ 5775158 w 8085221"/>
              <a:gd name="connsiteY91" fmla="*/ 4451685 h 15135727"/>
              <a:gd name="connsiteX92" fmla="*/ 5630779 w 8085221"/>
              <a:gd name="connsiteY92" fmla="*/ 4547937 h 15135727"/>
              <a:gd name="connsiteX93" fmla="*/ 5510464 w 8085221"/>
              <a:gd name="connsiteY93" fmla="*/ 4620127 h 15135727"/>
              <a:gd name="connsiteX94" fmla="*/ 5510464 w 8085221"/>
              <a:gd name="connsiteY94" fmla="*/ 4812632 h 15135727"/>
              <a:gd name="connsiteX95" fmla="*/ 5317958 w 8085221"/>
              <a:gd name="connsiteY95" fmla="*/ 4981074 h 15135727"/>
              <a:gd name="connsiteX96" fmla="*/ 5005137 w 8085221"/>
              <a:gd name="connsiteY96" fmla="*/ 5149516 h 15135727"/>
              <a:gd name="connsiteX97" fmla="*/ 4692316 w 8085221"/>
              <a:gd name="connsiteY97" fmla="*/ 5149516 h 15135727"/>
              <a:gd name="connsiteX98" fmla="*/ 4523874 w 8085221"/>
              <a:gd name="connsiteY98" fmla="*/ 5366085 h 15135727"/>
              <a:gd name="connsiteX99" fmla="*/ 4211053 w 8085221"/>
              <a:gd name="connsiteY99" fmla="*/ 5414211 h 15135727"/>
              <a:gd name="connsiteX100" fmla="*/ 4114800 w 8085221"/>
              <a:gd name="connsiteY100" fmla="*/ 5390148 h 15135727"/>
              <a:gd name="connsiteX101" fmla="*/ 4018548 w 8085221"/>
              <a:gd name="connsiteY101" fmla="*/ 5630779 h 15135727"/>
              <a:gd name="connsiteX102" fmla="*/ 4090737 w 8085221"/>
              <a:gd name="connsiteY102" fmla="*/ 5871411 h 15135727"/>
              <a:gd name="connsiteX103" fmla="*/ 4090737 w 8085221"/>
              <a:gd name="connsiteY103" fmla="*/ 6184232 h 15135727"/>
              <a:gd name="connsiteX104" fmla="*/ 4186990 w 8085221"/>
              <a:gd name="connsiteY104" fmla="*/ 6472990 h 15135727"/>
              <a:gd name="connsiteX105" fmla="*/ 4042611 w 8085221"/>
              <a:gd name="connsiteY105" fmla="*/ 6352674 h 15135727"/>
              <a:gd name="connsiteX106" fmla="*/ 3946358 w 8085221"/>
              <a:gd name="connsiteY106" fmla="*/ 6376737 h 15135727"/>
              <a:gd name="connsiteX107" fmla="*/ 4114800 w 8085221"/>
              <a:gd name="connsiteY107" fmla="*/ 6641432 h 15135727"/>
              <a:gd name="connsiteX108" fmla="*/ 4451685 w 8085221"/>
              <a:gd name="connsiteY108" fmla="*/ 6737685 h 15135727"/>
              <a:gd name="connsiteX109" fmla="*/ 4620127 w 8085221"/>
              <a:gd name="connsiteY109" fmla="*/ 6978316 h 15135727"/>
              <a:gd name="connsiteX110" fmla="*/ 4740442 w 8085221"/>
              <a:gd name="connsiteY110" fmla="*/ 7170821 h 15135727"/>
              <a:gd name="connsiteX111" fmla="*/ 5077327 w 8085221"/>
              <a:gd name="connsiteY111" fmla="*/ 7387390 h 15135727"/>
              <a:gd name="connsiteX112" fmla="*/ 5125453 w 8085221"/>
              <a:gd name="connsiteY112" fmla="*/ 7603958 h 15135727"/>
              <a:gd name="connsiteX113" fmla="*/ 5197642 w 8085221"/>
              <a:gd name="connsiteY113" fmla="*/ 7796464 h 15135727"/>
              <a:gd name="connsiteX114" fmla="*/ 5486400 w 8085221"/>
              <a:gd name="connsiteY114" fmla="*/ 7964906 h 15135727"/>
              <a:gd name="connsiteX115" fmla="*/ 5486400 w 8085221"/>
              <a:gd name="connsiteY115" fmla="*/ 8349916 h 15135727"/>
              <a:gd name="connsiteX116" fmla="*/ 5678906 w 8085221"/>
              <a:gd name="connsiteY116" fmla="*/ 8614611 h 15135727"/>
              <a:gd name="connsiteX117" fmla="*/ 5919537 w 8085221"/>
              <a:gd name="connsiteY117" fmla="*/ 9071811 h 15135727"/>
              <a:gd name="connsiteX118" fmla="*/ 6160169 w 8085221"/>
              <a:gd name="connsiteY118" fmla="*/ 9336506 h 15135727"/>
              <a:gd name="connsiteX119" fmla="*/ 6280485 w 8085221"/>
              <a:gd name="connsiteY119" fmla="*/ 9601200 h 15135727"/>
              <a:gd name="connsiteX120" fmla="*/ 6400800 w 8085221"/>
              <a:gd name="connsiteY120" fmla="*/ 9793706 h 15135727"/>
              <a:gd name="connsiteX121" fmla="*/ 6569242 w 8085221"/>
              <a:gd name="connsiteY121" fmla="*/ 10058400 h 15135727"/>
              <a:gd name="connsiteX122" fmla="*/ 6713621 w 8085221"/>
              <a:gd name="connsiteY122" fmla="*/ 10106527 h 15135727"/>
              <a:gd name="connsiteX123" fmla="*/ 6545179 w 8085221"/>
              <a:gd name="connsiteY123" fmla="*/ 10202779 h 15135727"/>
              <a:gd name="connsiteX124" fmla="*/ 6569242 w 8085221"/>
              <a:gd name="connsiteY124" fmla="*/ 10443411 h 15135727"/>
              <a:gd name="connsiteX125" fmla="*/ 6593306 w 8085221"/>
              <a:gd name="connsiteY125" fmla="*/ 10708106 h 15135727"/>
              <a:gd name="connsiteX126" fmla="*/ 6761748 w 8085221"/>
              <a:gd name="connsiteY126" fmla="*/ 10924674 h 15135727"/>
              <a:gd name="connsiteX127" fmla="*/ 6641432 w 8085221"/>
              <a:gd name="connsiteY127" fmla="*/ 11093116 h 15135727"/>
              <a:gd name="connsiteX128" fmla="*/ 6713621 w 8085221"/>
              <a:gd name="connsiteY128" fmla="*/ 11261558 h 15135727"/>
              <a:gd name="connsiteX129" fmla="*/ 6737685 w 8085221"/>
              <a:gd name="connsiteY129" fmla="*/ 11526253 h 15135727"/>
              <a:gd name="connsiteX130" fmla="*/ 6617369 w 8085221"/>
              <a:gd name="connsiteY130" fmla="*/ 11839074 h 15135727"/>
              <a:gd name="connsiteX131" fmla="*/ 6617369 w 8085221"/>
              <a:gd name="connsiteY131" fmla="*/ 12031579 h 15135727"/>
              <a:gd name="connsiteX132" fmla="*/ 6641432 w 8085221"/>
              <a:gd name="connsiteY132" fmla="*/ 12127832 h 15135727"/>
              <a:gd name="connsiteX133" fmla="*/ 6761748 w 8085221"/>
              <a:gd name="connsiteY133" fmla="*/ 12031579 h 15135727"/>
              <a:gd name="connsiteX134" fmla="*/ 6761748 w 8085221"/>
              <a:gd name="connsiteY134" fmla="*/ 12296274 h 15135727"/>
              <a:gd name="connsiteX135" fmla="*/ 6689558 w 8085221"/>
              <a:gd name="connsiteY135" fmla="*/ 12512842 h 15135727"/>
              <a:gd name="connsiteX136" fmla="*/ 6785811 w 8085221"/>
              <a:gd name="connsiteY136" fmla="*/ 12777537 h 15135727"/>
              <a:gd name="connsiteX137" fmla="*/ 6569242 w 8085221"/>
              <a:gd name="connsiteY137" fmla="*/ 12873790 h 15135727"/>
              <a:gd name="connsiteX138" fmla="*/ 6545179 w 8085221"/>
              <a:gd name="connsiteY138" fmla="*/ 13090358 h 15135727"/>
              <a:gd name="connsiteX139" fmla="*/ 6448927 w 8085221"/>
              <a:gd name="connsiteY139" fmla="*/ 13355053 h 15135727"/>
              <a:gd name="connsiteX140" fmla="*/ 6256421 w 8085221"/>
              <a:gd name="connsiteY140" fmla="*/ 13571621 h 15135727"/>
              <a:gd name="connsiteX141" fmla="*/ 6087979 w 8085221"/>
              <a:gd name="connsiteY141" fmla="*/ 13667874 h 15135727"/>
              <a:gd name="connsiteX142" fmla="*/ 5943600 w 8085221"/>
              <a:gd name="connsiteY142" fmla="*/ 13716000 h 15135727"/>
              <a:gd name="connsiteX143" fmla="*/ 5702969 w 8085221"/>
              <a:gd name="connsiteY143" fmla="*/ 13667874 h 15135727"/>
              <a:gd name="connsiteX144" fmla="*/ 5582653 w 8085221"/>
              <a:gd name="connsiteY144" fmla="*/ 13691937 h 15135727"/>
              <a:gd name="connsiteX145" fmla="*/ 5727032 w 8085221"/>
              <a:gd name="connsiteY145" fmla="*/ 13836316 h 15135727"/>
              <a:gd name="connsiteX146" fmla="*/ 5582653 w 8085221"/>
              <a:gd name="connsiteY146" fmla="*/ 14052885 h 15135727"/>
              <a:gd name="connsiteX147" fmla="*/ 5462337 w 8085221"/>
              <a:gd name="connsiteY147" fmla="*/ 14149137 h 15135727"/>
              <a:gd name="connsiteX148" fmla="*/ 5342021 w 8085221"/>
              <a:gd name="connsiteY148" fmla="*/ 14004758 h 15135727"/>
              <a:gd name="connsiteX149" fmla="*/ 5245769 w 8085221"/>
              <a:gd name="connsiteY149" fmla="*/ 14004758 h 15135727"/>
              <a:gd name="connsiteX150" fmla="*/ 5245769 w 8085221"/>
              <a:gd name="connsiteY150" fmla="*/ 13956632 h 15135727"/>
              <a:gd name="connsiteX151" fmla="*/ 5101390 w 8085221"/>
              <a:gd name="connsiteY151" fmla="*/ 13956632 h 15135727"/>
              <a:gd name="connsiteX152" fmla="*/ 4981074 w 8085221"/>
              <a:gd name="connsiteY152" fmla="*/ 13860379 h 15135727"/>
              <a:gd name="connsiteX153" fmla="*/ 4740442 w 8085221"/>
              <a:gd name="connsiteY153" fmla="*/ 13908506 h 15135727"/>
              <a:gd name="connsiteX154" fmla="*/ 4475748 w 8085221"/>
              <a:gd name="connsiteY154" fmla="*/ 13956632 h 15135727"/>
              <a:gd name="connsiteX155" fmla="*/ 4379495 w 8085221"/>
              <a:gd name="connsiteY155" fmla="*/ 14028821 h 15135727"/>
              <a:gd name="connsiteX156" fmla="*/ 4403558 w 8085221"/>
              <a:gd name="connsiteY156" fmla="*/ 14197264 h 15135727"/>
              <a:gd name="connsiteX157" fmla="*/ 4572000 w 8085221"/>
              <a:gd name="connsiteY157" fmla="*/ 14149137 h 15135727"/>
              <a:gd name="connsiteX158" fmla="*/ 4523874 w 8085221"/>
              <a:gd name="connsiteY158" fmla="*/ 14558211 h 15135727"/>
              <a:gd name="connsiteX159" fmla="*/ 4403558 w 8085221"/>
              <a:gd name="connsiteY159" fmla="*/ 14437895 h 15135727"/>
              <a:gd name="connsiteX160" fmla="*/ 4403558 w 8085221"/>
              <a:gd name="connsiteY160" fmla="*/ 14437895 h 15135727"/>
              <a:gd name="connsiteX161" fmla="*/ 4283242 w 8085221"/>
              <a:gd name="connsiteY161" fmla="*/ 14245390 h 15135727"/>
              <a:gd name="connsiteX162" fmla="*/ 4235116 w 8085221"/>
              <a:gd name="connsiteY162" fmla="*/ 14341642 h 15135727"/>
              <a:gd name="connsiteX163" fmla="*/ 4162927 w 8085221"/>
              <a:gd name="connsiteY163" fmla="*/ 14389769 h 15135727"/>
              <a:gd name="connsiteX164" fmla="*/ 4162927 w 8085221"/>
              <a:gd name="connsiteY164" fmla="*/ 14389769 h 15135727"/>
              <a:gd name="connsiteX165" fmla="*/ 3922295 w 8085221"/>
              <a:gd name="connsiteY165" fmla="*/ 14245390 h 15135727"/>
              <a:gd name="connsiteX166" fmla="*/ 3801979 w 8085221"/>
              <a:gd name="connsiteY166" fmla="*/ 14293516 h 15135727"/>
              <a:gd name="connsiteX167" fmla="*/ 3681664 w 8085221"/>
              <a:gd name="connsiteY167" fmla="*/ 14389769 h 15135727"/>
              <a:gd name="connsiteX168" fmla="*/ 3657600 w 8085221"/>
              <a:gd name="connsiteY168" fmla="*/ 14654464 h 15135727"/>
              <a:gd name="connsiteX169" fmla="*/ 3513221 w 8085221"/>
              <a:gd name="connsiteY169" fmla="*/ 14726653 h 15135727"/>
              <a:gd name="connsiteX170" fmla="*/ 3513221 w 8085221"/>
              <a:gd name="connsiteY170" fmla="*/ 14871032 h 15135727"/>
              <a:gd name="connsiteX171" fmla="*/ 3633537 w 8085221"/>
              <a:gd name="connsiteY171" fmla="*/ 14967285 h 15135727"/>
              <a:gd name="connsiteX172" fmla="*/ 3609474 w 8085221"/>
              <a:gd name="connsiteY172" fmla="*/ 15087600 h 15135727"/>
              <a:gd name="connsiteX173" fmla="*/ 3441032 w 8085221"/>
              <a:gd name="connsiteY173" fmla="*/ 15039474 h 15135727"/>
              <a:gd name="connsiteX174" fmla="*/ 3272590 w 8085221"/>
              <a:gd name="connsiteY174" fmla="*/ 15063537 h 15135727"/>
              <a:gd name="connsiteX175" fmla="*/ 3248527 w 8085221"/>
              <a:gd name="connsiteY175" fmla="*/ 14895095 h 15135727"/>
              <a:gd name="connsiteX176" fmla="*/ 3128211 w 8085221"/>
              <a:gd name="connsiteY176" fmla="*/ 14919158 h 15135727"/>
              <a:gd name="connsiteX177" fmla="*/ 2959769 w 8085221"/>
              <a:gd name="connsiteY177" fmla="*/ 15135727 h 15135727"/>
              <a:gd name="connsiteX178" fmla="*/ 2935706 w 8085221"/>
              <a:gd name="connsiteY178" fmla="*/ 14895095 h 15135727"/>
              <a:gd name="connsiteX179" fmla="*/ 2791327 w 8085221"/>
              <a:gd name="connsiteY179" fmla="*/ 14943221 h 15135727"/>
              <a:gd name="connsiteX180" fmla="*/ 2671011 w 8085221"/>
              <a:gd name="connsiteY180" fmla="*/ 15039474 h 15135727"/>
              <a:gd name="connsiteX181" fmla="*/ 2430379 w 8085221"/>
              <a:gd name="connsiteY181" fmla="*/ 15087600 h 15135727"/>
              <a:gd name="connsiteX182" fmla="*/ 2237874 w 8085221"/>
              <a:gd name="connsiteY182" fmla="*/ 15039474 h 15135727"/>
              <a:gd name="connsiteX183" fmla="*/ 2622885 w 8085221"/>
              <a:gd name="connsiteY183" fmla="*/ 14846969 h 15135727"/>
              <a:gd name="connsiteX184" fmla="*/ 2887579 w 8085221"/>
              <a:gd name="connsiteY184" fmla="*/ 14774779 h 15135727"/>
              <a:gd name="connsiteX185" fmla="*/ 2839453 w 8085221"/>
              <a:gd name="connsiteY185" fmla="*/ 14582274 h 15135727"/>
              <a:gd name="connsiteX186" fmla="*/ 2935706 w 8085221"/>
              <a:gd name="connsiteY186" fmla="*/ 14510085 h 15135727"/>
              <a:gd name="connsiteX187" fmla="*/ 2935706 w 8085221"/>
              <a:gd name="connsiteY187" fmla="*/ 14510085 h 15135727"/>
              <a:gd name="connsiteX188" fmla="*/ 3080085 w 8085221"/>
              <a:gd name="connsiteY188" fmla="*/ 14413832 h 15135727"/>
              <a:gd name="connsiteX189" fmla="*/ 3152274 w 8085221"/>
              <a:gd name="connsiteY189" fmla="*/ 14341642 h 15135727"/>
              <a:gd name="connsiteX190" fmla="*/ 3080085 w 8085221"/>
              <a:gd name="connsiteY190" fmla="*/ 14269453 h 15135727"/>
              <a:gd name="connsiteX191" fmla="*/ 3152274 w 8085221"/>
              <a:gd name="connsiteY191" fmla="*/ 14197264 h 15135727"/>
              <a:gd name="connsiteX192" fmla="*/ 3152274 w 8085221"/>
              <a:gd name="connsiteY192" fmla="*/ 14052885 h 15135727"/>
              <a:gd name="connsiteX193" fmla="*/ 3080085 w 8085221"/>
              <a:gd name="connsiteY193" fmla="*/ 13980695 h 15135727"/>
              <a:gd name="connsiteX194" fmla="*/ 3056021 w 8085221"/>
              <a:gd name="connsiteY194" fmla="*/ 14076948 h 15135727"/>
              <a:gd name="connsiteX195" fmla="*/ 2935706 w 8085221"/>
              <a:gd name="connsiteY195" fmla="*/ 14076948 h 15135727"/>
              <a:gd name="connsiteX196" fmla="*/ 2863516 w 8085221"/>
              <a:gd name="connsiteY196" fmla="*/ 14125074 h 15135727"/>
              <a:gd name="connsiteX197" fmla="*/ 2719137 w 8085221"/>
              <a:gd name="connsiteY197" fmla="*/ 14197264 h 15135727"/>
              <a:gd name="connsiteX198" fmla="*/ 2646948 w 8085221"/>
              <a:gd name="connsiteY198" fmla="*/ 14197264 h 15135727"/>
              <a:gd name="connsiteX199" fmla="*/ 2598821 w 8085221"/>
              <a:gd name="connsiteY199" fmla="*/ 14125074 h 15135727"/>
              <a:gd name="connsiteX200" fmla="*/ 2430379 w 8085221"/>
              <a:gd name="connsiteY200" fmla="*/ 13836316 h 15135727"/>
              <a:gd name="connsiteX201" fmla="*/ 2646948 w 8085221"/>
              <a:gd name="connsiteY201" fmla="*/ 13812253 h 15135727"/>
              <a:gd name="connsiteX202" fmla="*/ 2502569 w 8085221"/>
              <a:gd name="connsiteY202" fmla="*/ 13475369 h 15135727"/>
              <a:gd name="connsiteX203" fmla="*/ 2550695 w 8085221"/>
              <a:gd name="connsiteY203" fmla="*/ 13186611 h 15135727"/>
              <a:gd name="connsiteX204" fmla="*/ 2719137 w 8085221"/>
              <a:gd name="connsiteY204" fmla="*/ 13042232 h 15135727"/>
              <a:gd name="connsiteX205" fmla="*/ 2791327 w 8085221"/>
              <a:gd name="connsiteY205" fmla="*/ 12945979 h 15135727"/>
              <a:gd name="connsiteX206" fmla="*/ 3031958 w 8085221"/>
              <a:gd name="connsiteY206" fmla="*/ 13090358 h 15135727"/>
              <a:gd name="connsiteX207" fmla="*/ 3056021 w 8085221"/>
              <a:gd name="connsiteY207" fmla="*/ 12753474 h 15135727"/>
              <a:gd name="connsiteX208" fmla="*/ 2887579 w 8085221"/>
              <a:gd name="connsiteY208" fmla="*/ 12777537 h 15135727"/>
              <a:gd name="connsiteX209" fmla="*/ 2815390 w 8085221"/>
              <a:gd name="connsiteY209" fmla="*/ 12777537 h 15135727"/>
              <a:gd name="connsiteX210" fmla="*/ 3176337 w 8085221"/>
              <a:gd name="connsiteY210" fmla="*/ 12368464 h 15135727"/>
              <a:gd name="connsiteX211" fmla="*/ 3104148 w 8085221"/>
              <a:gd name="connsiteY211" fmla="*/ 12320337 h 15135727"/>
              <a:gd name="connsiteX212" fmla="*/ 3104148 w 8085221"/>
              <a:gd name="connsiteY212" fmla="*/ 12320337 h 15135727"/>
              <a:gd name="connsiteX213" fmla="*/ 3007895 w 8085221"/>
              <a:gd name="connsiteY213" fmla="*/ 12079706 h 15135727"/>
              <a:gd name="connsiteX214" fmla="*/ 2911642 w 8085221"/>
              <a:gd name="connsiteY214" fmla="*/ 11935327 h 15135727"/>
              <a:gd name="connsiteX215" fmla="*/ 2863516 w 8085221"/>
              <a:gd name="connsiteY215" fmla="*/ 11694695 h 15135727"/>
              <a:gd name="connsiteX216" fmla="*/ 2911642 w 8085221"/>
              <a:gd name="connsiteY216" fmla="*/ 11454064 h 15135727"/>
              <a:gd name="connsiteX217" fmla="*/ 3056021 w 8085221"/>
              <a:gd name="connsiteY217" fmla="*/ 11454064 h 15135727"/>
              <a:gd name="connsiteX218" fmla="*/ 2983832 w 8085221"/>
              <a:gd name="connsiteY218" fmla="*/ 11381874 h 15135727"/>
              <a:gd name="connsiteX219" fmla="*/ 3031958 w 8085221"/>
              <a:gd name="connsiteY219" fmla="*/ 11285621 h 15135727"/>
              <a:gd name="connsiteX220" fmla="*/ 3007895 w 8085221"/>
              <a:gd name="connsiteY220" fmla="*/ 11189369 h 15135727"/>
              <a:gd name="connsiteX221" fmla="*/ 2887579 w 8085221"/>
              <a:gd name="connsiteY221" fmla="*/ 11141242 h 15135727"/>
              <a:gd name="connsiteX222" fmla="*/ 2887579 w 8085221"/>
              <a:gd name="connsiteY222" fmla="*/ 10972800 h 15135727"/>
              <a:gd name="connsiteX223" fmla="*/ 2887579 w 8085221"/>
              <a:gd name="connsiteY223" fmla="*/ 10924674 h 15135727"/>
              <a:gd name="connsiteX224" fmla="*/ 2767264 w 8085221"/>
              <a:gd name="connsiteY224" fmla="*/ 11020927 h 15135727"/>
              <a:gd name="connsiteX225" fmla="*/ 2743200 w 8085221"/>
              <a:gd name="connsiteY225" fmla="*/ 10924674 h 15135727"/>
              <a:gd name="connsiteX226" fmla="*/ 2550695 w 8085221"/>
              <a:gd name="connsiteY226" fmla="*/ 11020927 h 15135727"/>
              <a:gd name="connsiteX227" fmla="*/ 2526632 w 8085221"/>
              <a:gd name="connsiteY227" fmla="*/ 11117179 h 15135727"/>
              <a:gd name="connsiteX228" fmla="*/ 2334127 w 8085221"/>
              <a:gd name="connsiteY228" fmla="*/ 10996864 h 15135727"/>
              <a:gd name="connsiteX229" fmla="*/ 2358190 w 8085221"/>
              <a:gd name="connsiteY229" fmla="*/ 10732169 h 15135727"/>
              <a:gd name="connsiteX230" fmla="*/ 2334127 w 8085221"/>
              <a:gd name="connsiteY230" fmla="*/ 10587790 h 15135727"/>
              <a:gd name="connsiteX231" fmla="*/ 2406316 w 8085221"/>
              <a:gd name="connsiteY231" fmla="*/ 10491537 h 15135727"/>
              <a:gd name="connsiteX232" fmla="*/ 2598821 w 8085221"/>
              <a:gd name="connsiteY232" fmla="*/ 10684042 h 15135727"/>
              <a:gd name="connsiteX233" fmla="*/ 2767264 w 8085221"/>
              <a:gd name="connsiteY233" fmla="*/ 10684042 h 15135727"/>
              <a:gd name="connsiteX234" fmla="*/ 2646948 w 8085221"/>
              <a:gd name="connsiteY234" fmla="*/ 10515600 h 15135727"/>
              <a:gd name="connsiteX235" fmla="*/ 2815390 w 8085221"/>
              <a:gd name="connsiteY235" fmla="*/ 10395285 h 15135727"/>
              <a:gd name="connsiteX236" fmla="*/ 3080085 w 8085221"/>
              <a:gd name="connsiteY236" fmla="*/ 10419348 h 15135727"/>
              <a:gd name="connsiteX237" fmla="*/ 3248527 w 8085221"/>
              <a:gd name="connsiteY237" fmla="*/ 10539664 h 15135727"/>
              <a:gd name="connsiteX238" fmla="*/ 3320716 w 8085221"/>
              <a:gd name="connsiteY238" fmla="*/ 10659979 h 15135727"/>
              <a:gd name="connsiteX239" fmla="*/ 3465095 w 8085221"/>
              <a:gd name="connsiteY239" fmla="*/ 10659979 h 15135727"/>
              <a:gd name="connsiteX240" fmla="*/ 3441032 w 8085221"/>
              <a:gd name="connsiteY240" fmla="*/ 10491537 h 15135727"/>
              <a:gd name="connsiteX241" fmla="*/ 3392906 w 8085221"/>
              <a:gd name="connsiteY241" fmla="*/ 10250906 h 15135727"/>
              <a:gd name="connsiteX242" fmla="*/ 3152274 w 8085221"/>
              <a:gd name="connsiteY242" fmla="*/ 10250906 h 15135727"/>
              <a:gd name="connsiteX243" fmla="*/ 3176337 w 8085221"/>
              <a:gd name="connsiteY243" fmla="*/ 10178716 h 15135727"/>
              <a:gd name="connsiteX244" fmla="*/ 3104148 w 8085221"/>
              <a:gd name="connsiteY244" fmla="*/ 10154653 h 15135727"/>
              <a:gd name="connsiteX245" fmla="*/ 3007895 w 8085221"/>
              <a:gd name="connsiteY245" fmla="*/ 9962148 h 15135727"/>
              <a:gd name="connsiteX246" fmla="*/ 3176337 w 8085221"/>
              <a:gd name="connsiteY246" fmla="*/ 9889958 h 15135727"/>
              <a:gd name="connsiteX247" fmla="*/ 2959769 w 8085221"/>
              <a:gd name="connsiteY247" fmla="*/ 9504948 h 15135727"/>
              <a:gd name="connsiteX248" fmla="*/ 2791327 w 8085221"/>
              <a:gd name="connsiteY248" fmla="*/ 9456821 h 15135727"/>
              <a:gd name="connsiteX249" fmla="*/ 2574758 w 8085221"/>
              <a:gd name="connsiteY249" fmla="*/ 9336506 h 15135727"/>
              <a:gd name="connsiteX250" fmla="*/ 2550695 w 8085221"/>
              <a:gd name="connsiteY250" fmla="*/ 9071811 h 15135727"/>
              <a:gd name="connsiteX251" fmla="*/ 2695074 w 8085221"/>
              <a:gd name="connsiteY251" fmla="*/ 8999621 h 15135727"/>
              <a:gd name="connsiteX252" fmla="*/ 2622885 w 8085221"/>
              <a:gd name="connsiteY252" fmla="*/ 8975558 h 15135727"/>
              <a:gd name="connsiteX253" fmla="*/ 2430379 w 8085221"/>
              <a:gd name="connsiteY253" fmla="*/ 8999621 h 15135727"/>
              <a:gd name="connsiteX254" fmla="*/ 2261937 w 8085221"/>
              <a:gd name="connsiteY254" fmla="*/ 9168064 h 15135727"/>
              <a:gd name="connsiteX255" fmla="*/ 2237874 w 8085221"/>
              <a:gd name="connsiteY255" fmla="*/ 8999621 h 15135727"/>
              <a:gd name="connsiteX256" fmla="*/ 2117558 w 8085221"/>
              <a:gd name="connsiteY256" fmla="*/ 8975558 h 15135727"/>
              <a:gd name="connsiteX257" fmla="*/ 2045369 w 8085221"/>
              <a:gd name="connsiteY257" fmla="*/ 8783053 h 15135727"/>
              <a:gd name="connsiteX258" fmla="*/ 1852864 w 8085221"/>
              <a:gd name="connsiteY258" fmla="*/ 8758990 h 15135727"/>
              <a:gd name="connsiteX259" fmla="*/ 1636295 w 8085221"/>
              <a:gd name="connsiteY259" fmla="*/ 8927432 h 15135727"/>
              <a:gd name="connsiteX260" fmla="*/ 1588169 w 8085221"/>
              <a:gd name="connsiteY260" fmla="*/ 9023685 h 15135727"/>
              <a:gd name="connsiteX261" fmla="*/ 1515979 w 8085221"/>
              <a:gd name="connsiteY261" fmla="*/ 8879306 h 15135727"/>
              <a:gd name="connsiteX262" fmla="*/ 1347537 w 8085221"/>
              <a:gd name="connsiteY262" fmla="*/ 8879306 h 15135727"/>
              <a:gd name="connsiteX263" fmla="*/ 1347537 w 8085221"/>
              <a:gd name="connsiteY263" fmla="*/ 8710864 h 15135727"/>
              <a:gd name="connsiteX264" fmla="*/ 1106906 w 8085221"/>
              <a:gd name="connsiteY264" fmla="*/ 8783053 h 15135727"/>
              <a:gd name="connsiteX265" fmla="*/ 890337 w 8085221"/>
              <a:gd name="connsiteY265" fmla="*/ 8686800 h 15135727"/>
              <a:gd name="connsiteX266" fmla="*/ 649706 w 8085221"/>
              <a:gd name="connsiteY266" fmla="*/ 8662737 h 15135727"/>
              <a:gd name="connsiteX267" fmla="*/ 385011 w 8085221"/>
              <a:gd name="connsiteY267" fmla="*/ 8566485 h 15135727"/>
              <a:gd name="connsiteX268" fmla="*/ 577516 w 8085221"/>
              <a:gd name="connsiteY268" fmla="*/ 8373979 h 15135727"/>
              <a:gd name="connsiteX269" fmla="*/ 794085 w 8085221"/>
              <a:gd name="connsiteY269" fmla="*/ 8301790 h 15135727"/>
              <a:gd name="connsiteX270" fmla="*/ 745958 w 8085221"/>
              <a:gd name="connsiteY270" fmla="*/ 8133348 h 15135727"/>
              <a:gd name="connsiteX271" fmla="*/ 818148 w 8085221"/>
              <a:gd name="connsiteY271" fmla="*/ 7820527 h 15135727"/>
              <a:gd name="connsiteX272" fmla="*/ 697832 w 8085221"/>
              <a:gd name="connsiteY272" fmla="*/ 7820527 h 15135727"/>
              <a:gd name="connsiteX273" fmla="*/ 625642 w 8085221"/>
              <a:gd name="connsiteY273" fmla="*/ 7916779 h 15135727"/>
              <a:gd name="connsiteX274" fmla="*/ 457200 w 8085221"/>
              <a:gd name="connsiteY274" fmla="*/ 7820527 h 15135727"/>
              <a:gd name="connsiteX275" fmla="*/ 529390 w 8085221"/>
              <a:gd name="connsiteY275" fmla="*/ 7700211 h 15135727"/>
              <a:gd name="connsiteX276" fmla="*/ 938464 w 8085221"/>
              <a:gd name="connsiteY276" fmla="*/ 7676148 h 15135727"/>
              <a:gd name="connsiteX277" fmla="*/ 1058779 w 8085221"/>
              <a:gd name="connsiteY277" fmla="*/ 7459579 h 15135727"/>
              <a:gd name="connsiteX278" fmla="*/ 1203158 w 8085221"/>
              <a:gd name="connsiteY278" fmla="*/ 7603958 h 15135727"/>
              <a:gd name="connsiteX279" fmla="*/ 1299411 w 8085221"/>
              <a:gd name="connsiteY279" fmla="*/ 7555832 h 15135727"/>
              <a:gd name="connsiteX280" fmla="*/ 1443790 w 8085221"/>
              <a:gd name="connsiteY280" fmla="*/ 7507706 h 15135727"/>
              <a:gd name="connsiteX281" fmla="*/ 1684421 w 8085221"/>
              <a:gd name="connsiteY281" fmla="*/ 7603958 h 15135727"/>
              <a:gd name="connsiteX282" fmla="*/ 1684421 w 8085221"/>
              <a:gd name="connsiteY282" fmla="*/ 7603958 h 15135727"/>
              <a:gd name="connsiteX283" fmla="*/ 1540042 w 8085221"/>
              <a:gd name="connsiteY283" fmla="*/ 7363327 h 15135727"/>
              <a:gd name="connsiteX284" fmla="*/ 1299411 w 8085221"/>
              <a:gd name="connsiteY284" fmla="*/ 7315200 h 15135727"/>
              <a:gd name="connsiteX285" fmla="*/ 1130969 w 8085221"/>
              <a:gd name="connsiteY285" fmla="*/ 7339264 h 15135727"/>
              <a:gd name="connsiteX286" fmla="*/ 1034716 w 8085221"/>
              <a:gd name="connsiteY286" fmla="*/ 7315200 h 15135727"/>
              <a:gd name="connsiteX287" fmla="*/ 1155032 w 8085221"/>
              <a:gd name="connsiteY287" fmla="*/ 7050506 h 15135727"/>
              <a:gd name="connsiteX288" fmla="*/ 1155032 w 8085221"/>
              <a:gd name="connsiteY288" fmla="*/ 6930190 h 15135727"/>
              <a:gd name="connsiteX289" fmla="*/ 1155032 w 8085221"/>
              <a:gd name="connsiteY289" fmla="*/ 6761748 h 15135727"/>
              <a:gd name="connsiteX290" fmla="*/ 1203158 w 8085221"/>
              <a:gd name="connsiteY290" fmla="*/ 6617369 h 15135727"/>
              <a:gd name="connsiteX291" fmla="*/ 1371600 w 8085221"/>
              <a:gd name="connsiteY291" fmla="*/ 6472990 h 15135727"/>
              <a:gd name="connsiteX292" fmla="*/ 1443790 w 8085221"/>
              <a:gd name="connsiteY292" fmla="*/ 6328611 h 15135727"/>
              <a:gd name="connsiteX293" fmla="*/ 1419727 w 8085221"/>
              <a:gd name="connsiteY293" fmla="*/ 6208295 h 15135727"/>
              <a:gd name="connsiteX294" fmla="*/ 1275348 w 8085221"/>
              <a:gd name="connsiteY294" fmla="*/ 6304548 h 15135727"/>
              <a:gd name="connsiteX295" fmla="*/ 1323474 w 8085221"/>
              <a:gd name="connsiteY295" fmla="*/ 6015790 h 15135727"/>
              <a:gd name="connsiteX296" fmla="*/ 1540042 w 8085221"/>
              <a:gd name="connsiteY296" fmla="*/ 5871411 h 15135727"/>
              <a:gd name="connsiteX297" fmla="*/ 1540042 w 8085221"/>
              <a:gd name="connsiteY297" fmla="*/ 5751095 h 15135727"/>
              <a:gd name="connsiteX298" fmla="*/ 1395664 w 8085221"/>
              <a:gd name="connsiteY298" fmla="*/ 5799221 h 15135727"/>
              <a:gd name="connsiteX299" fmla="*/ 1179095 w 8085221"/>
              <a:gd name="connsiteY299" fmla="*/ 5799221 h 15135727"/>
              <a:gd name="connsiteX300" fmla="*/ 890337 w 8085221"/>
              <a:gd name="connsiteY300" fmla="*/ 5775158 h 15135727"/>
              <a:gd name="connsiteX301" fmla="*/ 697832 w 8085221"/>
              <a:gd name="connsiteY301" fmla="*/ 5606716 h 15135727"/>
              <a:gd name="connsiteX302" fmla="*/ 577516 w 8085221"/>
              <a:gd name="connsiteY302" fmla="*/ 5582653 h 15135727"/>
              <a:gd name="connsiteX303" fmla="*/ 697832 w 8085221"/>
              <a:gd name="connsiteY303" fmla="*/ 5775158 h 15135727"/>
              <a:gd name="connsiteX304" fmla="*/ 409074 w 8085221"/>
              <a:gd name="connsiteY304" fmla="*/ 5799221 h 15135727"/>
              <a:gd name="connsiteX305" fmla="*/ 168442 w 8085221"/>
              <a:gd name="connsiteY305" fmla="*/ 5702969 h 15135727"/>
              <a:gd name="connsiteX306" fmla="*/ 264695 w 8085221"/>
              <a:gd name="connsiteY306" fmla="*/ 5558590 h 15135727"/>
              <a:gd name="connsiteX307" fmla="*/ 144379 w 8085221"/>
              <a:gd name="connsiteY307" fmla="*/ 5510464 h 15135727"/>
              <a:gd name="connsiteX308" fmla="*/ 0 w 8085221"/>
              <a:gd name="connsiteY308" fmla="*/ 5462337 h 15135727"/>
              <a:gd name="connsiteX309" fmla="*/ 96253 w 8085221"/>
              <a:gd name="connsiteY30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61348 w 8085221"/>
              <a:gd name="connsiteY35" fmla="*/ 2526632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84821 w 8085221"/>
              <a:gd name="connsiteY48" fmla="*/ 2093495 h 15135727"/>
              <a:gd name="connsiteX49" fmla="*/ 4764506 w 8085221"/>
              <a:gd name="connsiteY49" fmla="*/ 1900990 h 15135727"/>
              <a:gd name="connsiteX50" fmla="*/ 4764506 w 8085221"/>
              <a:gd name="connsiteY50" fmla="*/ 1804737 h 15135727"/>
              <a:gd name="connsiteX51" fmla="*/ 4957011 w 8085221"/>
              <a:gd name="connsiteY51" fmla="*/ 1564106 h 15135727"/>
              <a:gd name="connsiteX52" fmla="*/ 5221706 w 8085221"/>
              <a:gd name="connsiteY52" fmla="*/ 1588169 h 15135727"/>
              <a:gd name="connsiteX53" fmla="*/ 5486400 w 8085221"/>
              <a:gd name="connsiteY53" fmla="*/ 1684421 h 15135727"/>
              <a:gd name="connsiteX54" fmla="*/ 5799221 w 8085221"/>
              <a:gd name="connsiteY54" fmla="*/ 1684421 h 15135727"/>
              <a:gd name="connsiteX55" fmla="*/ 5871411 w 8085221"/>
              <a:gd name="connsiteY55" fmla="*/ 1443790 h 15135727"/>
              <a:gd name="connsiteX56" fmla="*/ 6087979 w 8085221"/>
              <a:gd name="connsiteY56" fmla="*/ 1395664 h 15135727"/>
              <a:gd name="connsiteX57" fmla="*/ 6087979 w 8085221"/>
              <a:gd name="connsiteY57" fmla="*/ 1082842 h 15135727"/>
              <a:gd name="connsiteX58" fmla="*/ 6424864 w 8085221"/>
              <a:gd name="connsiteY58" fmla="*/ 1058779 h 15135727"/>
              <a:gd name="connsiteX59" fmla="*/ 6665495 w 8085221"/>
              <a:gd name="connsiteY59" fmla="*/ 721895 h 15135727"/>
              <a:gd name="connsiteX60" fmla="*/ 6761748 w 8085221"/>
              <a:gd name="connsiteY60" fmla="*/ 649706 h 15135727"/>
              <a:gd name="connsiteX61" fmla="*/ 6737685 w 8085221"/>
              <a:gd name="connsiteY61" fmla="*/ 505327 h 15135727"/>
              <a:gd name="connsiteX62" fmla="*/ 6858000 w 8085221"/>
              <a:gd name="connsiteY62" fmla="*/ 360948 h 15135727"/>
              <a:gd name="connsiteX63" fmla="*/ 6761748 w 8085221"/>
              <a:gd name="connsiteY63" fmla="*/ 120316 h 15135727"/>
              <a:gd name="connsiteX64" fmla="*/ 7194885 w 8085221"/>
              <a:gd name="connsiteY64" fmla="*/ 0 h 15135727"/>
              <a:gd name="connsiteX65" fmla="*/ 7267074 w 8085221"/>
              <a:gd name="connsiteY65" fmla="*/ 120316 h 15135727"/>
              <a:gd name="connsiteX66" fmla="*/ 7267074 w 8085221"/>
              <a:gd name="connsiteY66" fmla="*/ 120316 h 15135727"/>
              <a:gd name="connsiteX67" fmla="*/ 7339264 w 8085221"/>
              <a:gd name="connsiteY67" fmla="*/ 360948 h 15135727"/>
              <a:gd name="connsiteX68" fmla="*/ 7628021 w 8085221"/>
              <a:gd name="connsiteY68" fmla="*/ 433137 h 15135727"/>
              <a:gd name="connsiteX69" fmla="*/ 7796464 w 8085221"/>
              <a:gd name="connsiteY69" fmla="*/ 649706 h 15135727"/>
              <a:gd name="connsiteX70" fmla="*/ 8085221 w 8085221"/>
              <a:gd name="connsiteY70" fmla="*/ 914400 h 15135727"/>
              <a:gd name="connsiteX71" fmla="*/ 7988969 w 8085221"/>
              <a:gd name="connsiteY71" fmla="*/ 1203158 h 15135727"/>
              <a:gd name="connsiteX72" fmla="*/ 7844590 w 8085221"/>
              <a:gd name="connsiteY72" fmla="*/ 1058779 h 15135727"/>
              <a:gd name="connsiteX73" fmla="*/ 7483642 w 8085221"/>
              <a:gd name="connsiteY73" fmla="*/ 1371600 h 15135727"/>
              <a:gd name="connsiteX74" fmla="*/ 7267074 w 8085221"/>
              <a:gd name="connsiteY74" fmla="*/ 1395664 h 15135727"/>
              <a:gd name="connsiteX75" fmla="*/ 7243011 w 8085221"/>
              <a:gd name="connsiteY75" fmla="*/ 1588169 h 15135727"/>
              <a:gd name="connsiteX76" fmla="*/ 6978316 w 8085221"/>
              <a:gd name="connsiteY76" fmla="*/ 1732548 h 15135727"/>
              <a:gd name="connsiteX77" fmla="*/ 6737685 w 8085221"/>
              <a:gd name="connsiteY77" fmla="*/ 2093495 h 15135727"/>
              <a:gd name="connsiteX78" fmla="*/ 6737685 w 8085221"/>
              <a:gd name="connsiteY78" fmla="*/ 2382253 h 15135727"/>
              <a:gd name="connsiteX79" fmla="*/ 6665495 w 8085221"/>
              <a:gd name="connsiteY79" fmla="*/ 2430379 h 15135727"/>
              <a:gd name="connsiteX80" fmla="*/ 6906127 w 8085221"/>
              <a:gd name="connsiteY80" fmla="*/ 2646948 h 15135727"/>
              <a:gd name="connsiteX81" fmla="*/ 6906127 w 8085221"/>
              <a:gd name="connsiteY81" fmla="*/ 2983832 h 15135727"/>
              <a:gd name="connsiteX82" fmla="*/ 6906127 w 8085221"/>
              <a:gd name="connsiteY82" fmla="*/ 3104148 h 15135727"/>
              <a:gd name="connsiteX83" fmla="*/ 6833937 w 8085221"/>
              <a:gd name="connsiteY83" fmla="*/ 3368842 h 15135727"/>
              <a:gd name="connsiteX84" fmla="*/ 6906127 w 8085221"/>
              <a:gd name="connsiteY84" fmla="*/ 3489158 h 15135727"/>
              <a:gd name="connsiteX85" fmla="*/ 6641432 w 8085221"/>
              <a:gd name="connsiteY85" fmla="*/ 3705727 h 15135727"/>
              <a:gd name="connsiteX86" fmla="*/ 6737685 w 8085221"/>
              <a:gd name="connsiteY86" fmla="*/ 3729790 h 15135727"/>
              <a:gd name="connsiteX87" fmla="*/ 6545179 w 8085221"/>
              <a:gd name="connsiteY87" fmla="*/ 3826042 h 15135727"/>
              <a:gd name="connsiteX88" fmla="*/ 6328611 w 8085221"/>
              <a:gd name="connsiteY88" fmla="*/ 3753853 h 15135727"/>
              <a:gd name="connsiteX89" fmla="*/ 6184232 w 8085221"/>
              <a:gd name="connsiteY89" fmla="*/ 3850106 h 15135727"/>
              <a:gd name="connsiteX90" fmla="*/ 6184232 w 8085221"/>
              <a:gd name="connsiteY90" fmla="*/ 3946358 h 15135727"/>
              <a:gd name="connsiteX91" fmla="*/ 6136106 w 8085221"/>
              <a:gd name="connsiteY91" fmla="*/ 4235116 h 15135727"/>
              <a:gd name="connsiteX92" fmla="*/ 5919537 w 8085221"/>
              <a:gd name="connsiteY92" fmla="*/ 4403558 h 15135727"/>
              <a:gd name="connsiteX93" fmla="*/ 5775158 w 8085221"/>
              <a:gd name="connsiteY93" fmla="*/ 4451685 h 15135727"/>
              <a:gd name="connsiteX94" fmla="*/ 5630779 w 8085221"/>
              <a:gd name="connsiteY94" fmla="*/ 4547937 h 15135727"/>
              <a:gd name="connsiteX95" fmla="*/ 5510464 w 8085221"/>
              <a:gd name="connsiteY95" fmla="*/ 4620127 h 15135727"/>
              <a:gd name="connsiteX96" fmla="*/ 5510464 w 8085221"/>
              <a:gd name="connsiteY96" fmla="*/ 4812632 h 15135727"/>
              <a:gd name="connsiteX97" fmla="*/ 5317958 w 8085221"/>
              <a:gd name="connsiteY97" fmla="*/ 4981074 h 15135727"/>
              <a:gd name="connsiteX98" fmla="*/ 5005137 w 8085221"/>
              <a:gd name="connsiteY98" fmla="*/ 5149516 h 15135727"/>
              <a:gd name="connsiteX99" fmla="*/ 4692316 w 8085221"/>
              <a:gd name="connsiteY99" fmla="*/ 5149516 h 15135727"/>
              <a:gd name="connsiteX100" fmla="*/ 4523874 w 8085221"/>
              <a:gd name="connsiteY100" fmla="*/ 5366085 h 15135727"/>
              <a:gd name="connsiteX101" fmla="*/ 4211053 w 8085221"/>
              <a:gd name="connsiteY101" fmla="*/ 5414211 h 15135727"/>
              <a:gd name="connsiteX102" fmla="*/ 4114800 w 8085221"/>
              <a:gd name="connsiteY102" fmla="*/ 5390148 h 15135727"/>
              <a:gd name="connsiteX103" fmla="*/ 4018548 w 8085221"/>
              <a:gd name="connsiteY103" fmla="*/ 5630779 h 15135727"/>
              <a:gd name="connsiteX104" fmla="*/ 4090737 w 8085221"/>
              <a:gd name="connsiteY104" fmla="*/ 5871411 h 15135727"/>
              <a:gd name="connsiteX105" fmla="*/ 4090737 w 8085221"/>
              <a:gd name="connsiteY105" fmla="*/ 6184232 h 15135727"/>
              <a:gd name="connsiteX106" fmla="*/ 4186990 w 8085221"/>
              <a:gd name="connsiteY106" fmla="*/ 6472990 h 15135727"/>
              <a:gd name="connsiteX107" fmla="*/ 4042611 w 8085221"/>
              <a:gd name="connsiteY107" fmla="*/ 6352674 h 15135727"/>
              <a:gd name="connsiteX108" fmla="*/ 3946358 w 8085221"/>
              <a:gd name="connsiteY108" fmla="*/ 6376737 h 15135727"/>
              <a:gd name="connsiteX109" fmla="*/ 4114800 w 8085221"/>
              <a:gd name="connsiteY109" fmla="*/ 6641432 h 15135727"/>
              <a:gd name="connsiteX110" fmla="*/ 4451685 w 8085221"/>
              <a:gd name="connsiteY110" fmla="*/ 6737685 h 15135727"/>
              <a:gd name="connsiteX111" fmla="*/ 4620127 w 8085221"/>
              <a:gd name="connsiteY111" fmla="*/ 6978316 h 15135727"/>
              <a:gd name="connsiteX112" fmla="*/ 4740442 w 8085221"/>
              <a:gd name="connsiteY112" fmla="*/ 7170821 h 15135727"/>
              <a:gd name="connsiteX113" fmla="*/ 5077327 w 8085221"/>
              <a:gd name="connsiteY113" fmla="*/ 7387390 h 15135727"/>
              <a:gd name="connsiteX114" fmla="*/ 5125453 w 8085221"/>
              <a:gd name="connsiteY114" fmla="*/ 7603958 h 15135727"/>
              <a:gd name="connsiteX115" fmla="*/ 5197642 w 8085221"/>
              <a:gd name="connsiteY115" fmla="*/ 7796464 h 15135727"/>
              <a:gd name="connsiteX116" fmla="*/ 5486400 w 8085221"/>
              <a:gd name="connsiteY116" fmla="*/ 7964906 h 15135727"/>
              <a:gd name="connsiteX117" fmla="*/ 5486400 w 8085221"/>
              <a:gd name="connsiteY117" fmla="*/ 8349916 h 15135727"/>
              <a:gd name="connsiteX118" fmla="*/ 5678906 w 8085221"/>
              <a:gd name="connsiteY118" fmla="*/ 8614611 h 15135727"/>
              <a:gd name="connsiteX119" fmla="*/ 5919537 w 8085221"/>
              <a:gd name="connsiteY119" fmla="*/ 9071811 h 15135727"/>
              <a:gd name="connsiteX120" fmla="*/ 6160169 w 8085221"/>
              <a:gd name="connsiteY120" fmla="*/ 9336506 h 15135727"/>
              <a:gd name="connsiteX121" fmla="*/ 6280485 w 8085221"/>
              <a:gd name="connsiteY121" fmla="*/ 9601200 h 15135727"/>
              <a:gd name="connsiteX122" fmla="*/ 6400800 w 8085221"/>
              <a:gd name="connsiteY122" fmla="*/ 9793706 h 15135727"/>
              <a:gd name="connsiteX123" fmla="*/ 6569242 w 8085221"/>
              <a:gd name="connsiteY123" fmla="*/ 10058400 h 15135727"/>
              <a:gd name="connsiteX124" fmla="*/ 6713621 w 8085221"/>
              <a:gd name="connsiteY124" fmla="*/ 10106527 h 15135727"/>
              <a:gd name="connsiteX125" fmla="*/ 6545179 w 8085221"/>
              <a:gd name="connsiteY125" fmla="*/ 10202779 h 15135727"/>
              <a:gd name="connsiteX126" fmla="*/ 6569242 w 8085221"/>
              <a:gd name="connsiteY126" fmla="*/ 10443411 h 15135727"/>
              <a:gd name="connsiteX127" fmla="*/ 6593306 w 8085221"/>
              <a:gd name="connsiteY127" fmla="*/ 10708106 h 15135727"/>
              <a:gd name="connsiteX128" fmla="*/ 6761748 w 8085221"/>
              <a:gd name="connsiteY128" fmla="*/ 10924674 h 15135727"/>
              <a:gd name="connsiteX129" fmla="*/ 6641432 w 8085221"/>
              <a:gd name="connsiteY129" fmla="*/ 11093116 h 15135727"/>
              <a:gd name="connsiteX130" fmla="*/ 6713621 w 8085221"/>
              <a:gd name="connsiteY130" fmla="*/ 11261558 h 15135727"/>
              <a:gd name="connsiteX131" fmla="*/ 6737685 w 8085221"/>
              <a:gd name="connsiteY131" fmla="*/ 11526253 h 15135727"/>
              <a:gd name="connsiteX132" fmla="*/ 6617369 w 8085221"/>
              <a:gd name="connsiteY132" fmla="*/ 11839074 h 15135727"/>
              <a:gd name="connsiteX133" fmla="*/ 6617369 w 8085221"/>
              <a:gd name="connsiteY133" fmla="*/ 12031579 h 15135727"/>
              <a:gd name="connsiteX134" fmla="*/ 6641432 w 8085221"/>
              <a:gd name="connsiteY134" fmla="*/ 12127832 h 15135727"/>
              <a:gd name="connsiteX135" fmla="*/ 6761748 w 8085221"/>
              <a:gd name="connsiteY135" fmla="*/ 12031579 h 15135727"/>
              <a:gd name="connsiteX136" fmla="*/ 6761748 w 8085221"/>
              <a:gd name="connsiteY136" fmla="*/ 12296274 h 15135727"/>
              <a:gd name="connsiteX137" fmla="*/ 6689558 w 8085221"/>
              <a:gd name="connsiteY137" fmla="*/ 12512842 h 15135727"/>
              <a:gd name="connsiteX138" fmla="*/ 6785811 w 8085221"/>
              <a:gd name="connsiteY138" fmla="*/ 12777537 h 15135727"/>
              <a:gd name="connsiteX139" fmla="*/ 6569242 w 8085221"/>
              <a:gd name="connsiteY139" fmla="*/ 12873790 h 15135727"/>
              <a:gd name="connsiteX140" fmla="*/ 6545179 w 8085221"/>
              <a:gd name="connsiteY140" fmla="*/ 13090358 h 15135727"/>
              <a:gd name="connsiteX141" fmla="*/ 6448927 w 8085221"/>
              <a:gd name="connsiteY141" fmla="*/ 13355053 h 15135727"/>
              <a:gd name="connsiteX142" fmla="*/ 6256421 w 8085221"/>
              <a:gd name="connsiteY142" fmla="*/ 13571621 h 15135727"/>
              <a:gd name="connsiteX143" fmla="*/ 6087979 w 8085221"/>
              <a:gd name="connsiteY143" fmla="*/ 13667874 h 15135727"/>
              <a:gd name="connsiteX144" fmla="*/ 5943600 w 8085221"/>
              <a:gd name="connsiteY144" fmla="*/ 13716000 h 15135727"/>
              <a:gd name="connsiteX145" fmla="*/ 5702969 w 8085221"/>
              <a:gd name="connsiteY145" fmla="*/ 13667874 h 15135727"/>
              <a:gd name="connsiteX146" fmla="*/ 5582653 w 8085221"/>
              <a:gd name="connsiteY146" fmla="*/ 13691937 h 15135727"/>
              <a:gd name="connsiteX147" fmla="*/ 5727032 w 8085221"/>
              <a:gd name="connsiteY147" fmla="*/ 13836316 h 15135727"/>
              <a:gd name="connsiteX148" fmla="*/ 5582653 w 8085221"/>
              <a:gd name="connsiteY148" fmla="*/ 14052885 h 15135727"/>
              <a:gd name="connsiteX149" fmla="*/ 5462337 w 8085221"/>
              <a:gd name="connsiteY149" fmla="*/ 14149137 h 15135727"/>
              <a:gd name="connsiteX150" fmla="*/ 5342021 w 8085221"/>
              <a:gd name="connsiteY150" fmla="*/ 14004758 h 15135727"/>
              <a:gd name="connsiteX151" fmla="*/ 5245769 w 8085221"/>
              <a:gd name="connsiteY151" fmla="*/ 14004758 h 15135727"/>
              <a:gd name="connsiteX152" fmla="*/ 5245769 w 8085221"/>
              <a:gd name="connsiteY152" fmla="*/ 13956632 h 15135727"/>
              <a:gd name="connsiteX153" fmla="*/ 5101390 w 8085221"/>
              <a:gd name="connsiteY153" fmla="*/ 13956632 h 15135727"/>
              <a:gd name="connsiteX154" fmla="*/ 4981074 w 8085221"/>
              <a:gd name="connsiteY154" fmla="*/ 13860379 h 15135727"/>
              <a:gd name="connsiteX155" fmla="*/ 4740442 w 8085221"/>
              <a:gd name="connsiteY155" fmla="*/ 13908506 h 15135727"/>
              <a:gd name="connsiteX156" fmla="*/ 4475748 w 8085221"/>
              <a:gd name="connsiteY156" fmla="*/ 13956632 h 15135727"/>
              <a:gd name="connsiteX157" fmla="*/ 4379495 w 8085221"/>
              <a:gd name="connsiteY157" fmla="*/ 14028821 h 15135727"/>
              <a:gd name="connsiteX158" fmla="*/ 4403558 w 8085221"/>
              <a:gd name="connsiteY158" fmla="*/ 14197264 h 15135727"/>
              <a:gd name="connsiteX159" fmla="*/ 4572000 w 8085221"/>
              <a:gd name="connsiteY159" fmla="*/ 14149137 h 15135727"/>
              <a:gd name="connsiteX160" fmla="*/ 4523874 w 8085221"/>
              <a:gd name="connsiteY160" fmla="*/ 14558211 h 15135727"/>
              <a:gd name="connsiteX161" fmla="*/ 4403558 w 8085221"/>
              <a:gd name="connsiteY161" fmla="*/ 14437895 h 15135727"/>
              <a:gd name="connsiteX162" fmla="*/ 4403558 w 8085221"/>
              <a:gd name="connsiteY162" fmla="*/ 14437895 h 15135727"/>
              <a:gd name="connsiteX163" fmla="*/ 4283242 w 8085221"/>
              <a:gd name="connsiteY163" fmla="*/ 14245390 h 15135727"/>
              <a:gd name="connsiteX164" fmla="*/ 4235116 w 8085221"/>
              <a:gd name="connsiteY164" fmla="*/ 14341642 h 15135727"/>
              <a:gd name="connsiteX165" fmla="*/ 4162927 w 8085221"/>
              <a:gd name="connsiteY165" fmla="*/ 14389769 h 15135727"/>
              <a:gd name="connsiteX166" fmla="*/ 4162927 w 8085221"/>
              <a:gd name="connsiteY166" fmla="*/ 14389769 h 15135727"/>
              <a:gd name="connsiteX167" fmla="*/ 3922295 w 8085221"/>
              <a:gd name="connsiteY167" fmla="*/ 14245390 h 15135727"/>
              <a:gd name="connsiteX168" fmla="*/ 3801979 w 8085221"/>
              <a:gd name="connsiteY168" fmla="*/ 14293516 h 15135727"/>
              <a:gd name="connsiteX169" fmla="*/ 3681664 w 8085221"/>
              <a:gd name="connsiteY169" fmla="*/ 14389769 h 15135727"/>
              <a:gd name="connsiteX170" fmla="*/ 3657600 w 8085221"/>
              <a:gd name="connsiteY170" fmla="*/ 14654464 h 15135727"/>
              <a:gd name="connsiteX171" fmla="*/ 3513221 w 8085221"/>
              <a:gd name="connsiteY171" fmla="*/ 14726653 h 15135727"/>
              <a:gd name="connsiteX172" fmla="*/ 3513221 w 8085221"/>
              <a:gd name="connsiteY172" fmla="*/ 14871032 h 15135727"/>
              <a:gd name="connsiteX173" fmla="*/ 3633537 w 8085221"/>
              <a:gd name="connsiteY173" fmla="*/ 14967285 h 15135727"/>
              <a:gd name="connsiteX174" fmla="*/ 3609474 w 8085221"/>
              <a:gd name="connsiteY174" fmla="*/ 15087600 h 15135727"/>
              <a:gd name="connsiteX175" fmla="*/ 3441032 w 8085221"/>
              <a:gd name="connsiteY175" fmla="*/ 15039474 h 15135727"/>
              <a:gd name="connsiteX176" fmla="*/ 3272590 w 8085221"/>
              <a:gd name="connsiteY176" fmla="*/ 15063537 h 15135727"/>
              <a:gd name="connsiteX177" fmla="*/ 3248527 w 8085221"/>
              <a:gd name="connsiteY177" fmla="*/ 14895095 h 15135727"/>
              <a:gd name="connsiteX178" fmla="*/ 3128211 w 8085221"/>
              <a:gd name="connsiteY178" fmla="*/ 14919158 h 15135727"/>
              <a:gd name="connsiteX179" fmla="*/ 2959769 w 8085221"/>
              <a:gd name="connsiteY179" fmla="*/ 15135727 h 15135727"/>
              <a:gd name="connsiteX180" fmla="*/ 2935706 w 8085221"/>
              <a:gd name="connsiteY180" fmla="*/ 14895095 h 15135727"/>
              <a:gd name="connsiteX181" fmla="*/ 2791327 w 8085221"/>
              <a:gd name="connsiteY181" fmla="*/ 14943221 h 15135727"/>
              <a:gd name="connsiteX182" fmla="*/ 2671011 w 8085221"/>
              <a:gd name="connsiteY182" fmla="*/ 15039474 h 15135727"/>
              <a:gd name="connsiteX183" fmla="*/ 2430379 w 8085221"/>
              <a:gd name="connsiteY183" fmla="*/ 15087600 h 15135727"/>
              <a:gd name="connsiteX184" fmla="*/ 2237874 w 8085221"/>
              <a:gd name="connsiteY184" fmla="*/ 15039474 h 15135727"/>
              <a:gd name="connsiteX185" fmla="*/ 2622885 w 8085221"/>
              <a:gd name="connsiteY185" fmla="*/ 14846969 h 15135727"/>
              <a:gd name="connsiteX186" fmla="*/ 2887579 w 8085221"/>
              <a:gd name="connsiteY186" fmla="*/ 14774779 h 15135727"/>
              <a:gd name="connsiteX187" fmla="*/ 2839453 w 8085221"/>
              <a:gd name="connsiteY187" fmla="*/ 14582274 h 15135727"/>
              <a:gd name="connsiteX188" fmla="*/ 2935706 w 8085221"/>
              <a:gd name="connsiteY188" fmla="*/ 14510085 h 15135727"/>
              <a:gd name="connsiteX189" fmla="*/ 2935706 w 8085221"/>
              <a:gd name="connsiteY189" fmla="*/ 14510085 h 15135727"/>
              <a:gd name="connsiteX190" fmla="*/ 3080085 w 8085221"/>
              <a:gd name="connsiteY190" fmla="*/ 14413832 h 15135727"/>
              <a:gd name="connsiteX191" fmla="*/ 3152274 w 8085221"/>
              <a:gd name="connsiteY191" fmla="*/ 14341642 h 15135727"/>
              <a:gd name="connsiteX192" fmla="*/ 3080085 w 8085221"/>
              <a:gd name="connsiteY192" fmla="*/ 14269453 h 15135727"/>
              <a:gd name="connsiteX193" fmla="*/ 3152274 w 8085221"/>
              <a:gd name="connsiteY193" fmla="*/ 14197264 h 15135727"/>
              <a:gd name="connsiteX194" fmla="*/ 3152274 w 8085221"/>
              <a:gd name="connsiteY194" fmla="*/ 14052885 h 15135727"/>
              <a:gd name="connsiteX195" fmla="*/ 3080085 w 8085221"/>
              <a:gd name="connsiteY195" fmla="*/ 13980695 h 15135727"/>
              <a:gd name="connsiteX196" fmla="*/ 3056021 w 8085221"/>
              <a:gd name="connsiteY196" fmla="*/ 14076948 h 15135727"/>
              <a:gd name="connsiteX197" fmla="*/ 2935706 w 8085221"/>
              <a:gd name="connsiteY197" fmla="*/ 14076948 h 15135727"/>
              <a:gd name="connsiteX198" fmla="*/ 2863516 w 8085221"/>
              <a:gd name="connsiteY198" fmla="*/ 14125074 h 15135727"/>
              <a:gd name="connsiteX199" fmla="*/ 2719137 w 8085221"/>
              <a:gd name="connsiteY199" fmla="*/ 14197264 h 15135727"/>
              <a:gd name="connsiteX200" fmla="*/ 2646948 w 8085221"/>
              <a:gd name="connsiteY200" fmla="*/ 14197264 h 15135727"/>
              <a:gd name="connsiteX201" fmla="*/ 2598821 w 8085221"/>
              <a:gd name="connsiteY201" fmla="*/ 14125074 h 15135727"/>
              <a:gd name="connsiteX202" fmla="*/ 2430379 w 8085221"/>
              <a:gd name="connsiteY202" fmla="*/ 13836316 h 15135727"/>
              <a:gd name="connsiteX203" fmla="*/ 2646948 w 8085221"/>
              <a:gd name="connsiteY203" fmla="*/ 13812253 h 15135727"/>
              <a:gd name="connsiteX204" fmla="*/ 2502569 w 8085221"/>
              <a:gd name="connsiteY204" fmla="*/ 13475369 h 15135727"/>
              <a:gd name="connsiteX205" fmla="*/ 2550695 w 8085221"/>
              <a:gd name="connsiteY205" fmla="*/ 13186611 h 15135727"/>
              <a:gd name="connsiteX206" fmla="*/ 2719137 w 8085221"/>
              <a:gd name="connsiteY206" fmla="*/ 13042232 h 15135727"/>
              <a:gd name="connsiteX207" fmla="*/ 2791327 w 8085221"/>
              <a:gd name="connsiteY207" fmla="*/ 12945979 h 15135727"/>
              <a:gd name="connsiteX208" fmla="*/ 3031958 w 8085221"/>
              <a:gd name="connsiteY208" fmla="*/ 13090358 h 15135727"/>
              <a:gd name="connsiteX209" fmla="*/ 3056021 w 8085221"/>
              <a:gd name="connsiteY209" fmla="*/ 12753474 h 15135727"/>
              <a:gd name="connsiteX210" fmla="*/ 2887579 w 8085221"/>
              <a:gd name="connsiteY210" fmla="*/ 12777537 h 15135727"/>
              <a:gd name="connsiteX211" fmla="*/ 2815390 w 8085221"/>
              <a:gd name="connsiteY211" fmla="*/ 12777537 h 15135727"/>
              <a:gd name="connsiteX212" fmla="*/ 3176337 w 8085221"/>
              <a:gd name="connsiteY212" fmla="*/ 12368464 h 15135727"/>
              <a:gd name="connsiteX213" fmla="*/ 3104148 w 8085221"/>
              <a:gd name="connsiteY213" fmla="*/ 12320337 h 15135727"/>
              <a:gd name="connsiteX214" fmla="*/ 3104148 w 8085221"/>
              <a:gd name="connsiteY214" fmla="*/ 12320337 h 15135727"/>
              <a:gd name="connsiteX215" fmla="*/ 3007895 w 8085221"/>
              <a:gd name="connsiteY215" fmla="*/ 12079706 h 15135727"/>
              <a:gd name="connsiteX216" fmla="*/ 2911642 w 8085221"/>
              <a:gd name="connsiteY216" fmla="*/ 11935327 h 15135727"/>
              <a:gd name="connsiteX217" fmla="*/ 2863516 w 8085221"/>
              <a:gd name="connsiteY217" fmla="*/ 11694695 h 15135727"/>
              <a:gd name="connsiteX218" fmla="*/ 2911642 w 8085221"/>
              <a:gd name="connsiteY218" fmla="*/ 11454064 h 15135727"/>
              <a:gd name="connsiteX219" fmla="*/ 3056021 w 8085221"/>
              <a:gd name="connsiteY219" fmla="*/ 11454064 h 15135727"/>
              <a:gd name="connsiteX220" fmla="*/ 2983832 w 8085221"/>
              <a:gd name="connsiteY220" fmla="*/ 11381874 h 15135727"/>
              <a:gd name="connsiteX221" fmla="*/ 3031958 w 8085221"/>
              <a:gd name="connsiteY221" fmla="*/ 11285621 h 15135727"/>
              <a:gd name="connsiteX222" fmla="*/ 3007895 w 8085221"/>
              <a:gd name="connsiteY222" fmla="*/ 11189369 h 15135727"/>
              <a:gd name="connsiteX223" fmla="*/ 2887579 w 8085221"/>
              <a:gd name="connsiteY223" fmla="*/ 11141242 h 15135727"/>
              <a:gd name="connsiteX224" fmla="*/ 2887579 w 8085221"/>
              <a:gd name="connsiteY224" fmla="*/ 10972800 h 15135727"/>
              <a:gd name="connsiteX225" fmla="*/ 2887579 w 8085221"/>
              <a:gd name="connsiteY225" fmla="*/ 10924674 h 15135727"/>
              <a:gd name="connsiteX226" fmla="*/ 2767264 w 8085221"/>
              <a:gd name="connsiteY226" fmla="*/ 11020927 h 15135727"/>
              <a:gd name="connsiteX227" fmla="*/ 2743200 w 8085221"/>
              <a:gd name="connsiteY227" fmla="*/ 10924674 h 15135727"/>
              <a:gd name="connsiteX228" fmla="*/ 2550695 w 8085221"/>
              <a:gd name="connsiteY228" fmla="*/ 11020927 h 15135727"/>
              <a:gd name="connsiteX229" fmla="*/ 2526632 w 8085221"/>
              <a:gd name="connsiteY229" fmla="*/ 11117179 h 15135727"/>
              <a:gd name="connsiteX230" fmla="*/ 2334127 w 8085221"/>
              <a:gd name="connsiteY230" fmla="*/ 10996864 h 15135727"/>
              <a:gd name="connsiteX231" fmla="*/ 2358190 w 8085221"/>
              <a:gd name="connsiteY231" fmla="*/ 10732169 h 15135727"/>
              <a:gd name="connsiteX232" fmla="*/ 2334127 w 8085221"/>
              <a:gd name="connsiteY232" fmla="*/ 10587790 h 15135727"/>
              <a:gd name="connsiteX233" fmla="*/ 2406316 w 8085221"/>
              <a:gd name="connsiteY233" fmla="*/ 10491537 h 15135727"/>
              <a:gd name="connsiteX234" fmla="*/ 2598821 w 8085221"/>
              <a:gd name="connsiteY234" fmla="*/ 10684042 h 15135727"/>
              <a:gd name="connsiteX235" fmla="*/ 2767264 w 8085221"/>
              <a:gd name="connsiteY235" fmla="*/ 10684042 h 15135727"/>
              <a:gd name="connsiteX236" fmla="*/ 2646948 w 8085221"/>
              <a:gd name="connsiteY236" fmla="*/ 10515600 h 15135727"/>
              <a:gd name="connsiteX237" fmla="*/ 2815390 w 8085221"/>
              <a:gd name="connsiteY237" fmla="*/ 10395285 h 15135727"/>
              <a:gd name="connsiteX238" fmla="*/ 3080085 w 8085221"/>
              <a:gd name="connsiteY238" fmla="*/ 10419348 h 15135727"/>
              <a:gd name="connsiteX239" fmla="*/ 3248527 w 8085221"/>
              <a:gd name="connsiteY239" fmla="*/ 10539664 h 15135727"/>
              <a:gd name="connsiteX240" fmla="*/ 3320716 w 8085221"/>
              <a:gd name="connsiteY240" fmla="*/ 10659979 h 15135727"/>
              <a:gd name="connsiteX241" fmla="*/ 3465095 w 8085221"/>
              <a:gd name="connsiteY241" fmla="*/ 10659979 h 15135727"/>
              <a:gd name="connsiteX242" fmla="*/ 3441032 w 8085221"/>
              <a:gd name="connsiteY242" fmla="*/ 10491537 h 15135727"/>
              <a:gd name="connsiteX243" fmla="*/ 3392906 w 8085221"/>
              <a:gd name="connsiteY243" fmla="*/ 10250906 h 15135727"/>
              <a:gd name="connsiteX244" fmla="*/ 3152274 w 8085221"/>
              <a:gd name="connsiteY244" fmla="*/ 10250906 h 15135727"/>
              <a:gd name="connsiteX245" fmla="*/ 3176337 w 8085221"/>
              <a:gd name="connsiteY245" fmla="*/ 10178716 h 15135727"/>
              <a:gd name="connsiteX246" fmla="*/ 3104148 w 8085221"/>
              <a:gd name="connsiteY246" fmla="*/ 10154653 h 15135727"/>
              <a:gd name="connsiteX247" fmla="*/ 3007895 w 8085221"/>
              <a:gd name="connsiteY247" fmla="*/ 9962148 h 15135727"/>
              <a:gd name="connsiteX248" fmla="*/ 3176337 w 8085221"/>
              <a:gd name="connsiteY248" fmla="*/ 9889958 h 15135727"/>
              <a:gd name="connsiteX249" fmla="*/ 2959769 w 8085221"/>
              <a:gd name="connsiteY249" fmla="*/ 9504948 h 15135727"/>
              <a:gd name="connsiteX250" fmla="*/ 2791327 w 8085221"/>
              <a:gd name="connsiteY250" fmla="*/ 9456821 h 15135727"/>
              <a:gd name="connsiteX251" fmla="*/ 2574758 w 8085221"/>
              <a:gd name="connsiteY251" fmla="*/ 9336506 h 15135727"/>
              <a:gd name="connsiteX252" fmla="*/ 2550695 w 8085221"/>
              <a:gd name="connsiteY252" fmla="*/ 9071811 h 15135727"/>
              <a:gd name="connsiteX253" fmla="*/ 2695074 w 8085221"/>
              <a:gd name="connsiteY253" fmla="*/ 8999621 h 15135727"/>
              <a:gd name="connsiteX254" fmla="*/ 2622885 w 8085221"/>
              <a:gd name="connsiteY254" fmla="*/ 8975558 h 15135727"/>
              <a:gd name="connsiteX255" fmla="*/ 2430379 w 8085221"/>
              <a:gd name="connsiteY255" fmla="*/ 8999621 h 15135727"/>
              <a:gd name="connsiteX256" fmla="*/ 2261937 w 8085221"/>
              <a:gd name="connsiteY256" fmla="*/ 9168064 h 15135727"/>
              <a:gd name="connsiteX257" fmla="*/ 2237874 w 8085221"/>
              <a:gd name="connsiteY257" fmla="*/ 8999621 h 15135727"/>
              <a:gd name="connsiteX258" fmla="*/ 2117558 w 8085221"/>
              <a:gd name="connsiteY258" fmla="*/ 8975558 h 15135727"/>
              <a:gd name="connsiteX259" fmla="*/ 2045369 w 8085221"/>
              <a:gd name="connsiteY259" fmla="*/ 8783053 h 15135727"/>
              <a:gd name="connsiteX260" fmla="*/ 1852864 w 8085221"/>
              <a:gd name="connsiteY260" fmla="*/ 8758990 h 15135727"/>
              <a:gd name="connsiteX261" fmla="*/ 1636295 w 8085221"/>
              <a:gd name="connsiteY261" fmla="*/ 8927432 h 15135727"/>
              <a:gd name="connsiteX262" fmla="*/ 1588169 w 8085221"/>
              <a:gd name="connsiteY262" fmla="*/ 9023685 h 15135727"/>
              <a:gd name="connsiteX263" fmla="*/ 1515979 w 8085221"/>
              <a:gd name="connsiteY263" fmla="*/ 8879306 h 15135727"/>
              <a:gd name="connsiteX264" fmla="*/ 1347537 w 8085221"/>
              <a:gd name="connsiteY264" fmla="*/ 8879306 h 15135727"/>
              <a:gd name="connsiteX265" fmla="*/ 1347537 w 8085221"/>
              <a:gd name="connsiteY265" fmla="*/ 8710864 h 15135727"/>
              <a:gd name="connsiteX266" fmla="*/ 1106906 w 8085221"/>
              <a:gd name="connsiteY266" fmla="*/ 8783053 h 15135727"/>
              <a:gd name="connsiteX267" fmla="*/ 890337 w 8085221"/>
              <a:gd name="connsiteY267" fmla="*/ 8686800 h 15135727"/>
              <a:gd name="connsiteX268" fmla="*/ 649706 w 8085221"/>
              <a:gd name="connsiteY268" fmla="*/ 8662737 h 15135727"/>
              <a:gd name="connsiteX269" fmla="*/ 385011 w 8085221"/>
              <a:gd name="connsiteY269" fmla="*/ 8566485 h 15135727"/>
              <a:gd name="connsiteX270" fmla="*/ 577516 w 8085221"/>
              <a:gd name="connsiteY270" fmla="*/ 8373979 h 15135727"/>
              <a:gd name="connsiteX271" fmla="*/ 794085 w 8085221"/>
              <a:gd name="connsiteY271" fmla="*/ 8301790 h 15135727"/>
              <a:gd name="connsiteX272" fmla="*/ 745958 w 8085221"/>
              <a:gd name="connsiteY272" fmla="*/ 8133348 h 15135727"/>
              <a:gd name="connsiteX273" fmla="*/ 818148 w 8085221"/>
              <a:gd name="connsiteY273" fmla="*/ 7820527 h 15135727"/>
              <a:gd name="connsiteX274" fmla="*/ 697832 w 8085221"/>
              <a:gd name="connsiteY274" fmla="*/ 7820527 h 15135727"/>
              <a:gd name="connsiteX275" fmla="*/ 625642 w 8085221"/>
              <a:gd name="connsiteY275" fmla="*/ 7916779 h 15135727"/>
              <a:gd name="connsiteX276" fmla="*/ 457200 w 8085221"/>
              <a:gd name="connsiteY276" fmla="*/ 7820527 h 15135727"/>
              <a:gd name="connsiteX277" fmla="*/ 529390 w 8085221"/>
              <a:gd name="connsiteY277" fmla="*/ 7700211 h 15135727"/>
              <a:gd name="connsiteX278" fmla="*/ 938464 w 8085221"/>
              <a:gd name="connsiteY278" fmla="*/ 7676148 h 15135727"/>
              <a:gd name="connsiteX279" fmla="*/ 1058779 w 8085221"/>
              <a:gd name="connsiteY279" fmla="*/ 7459579 h 15135727"/>
              <a:gd name="connsiteX280" fmla="*/ 1203158 w 8085221"/>
              <a:gd name="connsiteY280" fmla="*/ 7603958 h 15135727"/>
              <a:gd name="connsiteX281" fmla="*/ 1299411 w 8085221"/>
              <a:gd name="connsiteY281" fmla="*/ 7555832 h 15135727"/>
              <a:gd name="connsiteX282" fmla="*/ 1443790 w 8085221"/>
              <a:gd name="connsiteY282" fmla="*/ 7507706 h 15135727"/>
              <a:gd name="connsiteX283" fmla="*/ 1684421 w 8085221"/>
              <a:gd name="connsiteY283" fmla="*/ 7603958 h 15135727"/>
              <a:gd name="connsiteX284" fmla="*/ 1684421 w 8085221"/>
              <a:gd name="connsiteY284" fmla="*/ 7603958 h 15135727"/>
              <a:gd name="connsiteX285" fmla="*/ 1540042 w 8085221"/>
              <a:gd name="connsiteY285" fmla="*/ 7363327 h 15135727"/>
              <a:gd name="connsiteX286" fmla="*/ 1299411 w 8085221"/>
              <a:gd name="connsiteY286" fmla="*/ 7315200 h 15135727"/>
              <a:gd name="connsiteX287" fmla="*/ 1130969 w 8085221"/>
              <a:gd name="connsiteY287" fmla="*/ 7339264 h 15135727"/>
              <a:gd name="connsiteX288" fmla="*/ 1034716 w 8085221"/>
              <a:gd name="connsiteY288" fmla="*/ 7315200 h 15135727"/>
              <a:gd name="connsiteX289" fmla="*/ 1155032 w 8085221"/>
              <a:gd name="connsiteY289" fmla="*/ 7050506 h 15135727"/>
              <a:gd name="connsiteX290" fmla="*/ 1155032 w 8085221"/>
              <a:gd name="connsiteY290" fmla="*/ 6930190 h 15135727"/>
              <a:gd name="connsiteX291" fmla="*/ 1155032 w 8085221"/>
              <a:gd name="connsiteY291" fmla="*/ 6761748 h 15135727"/>
              <a:gd name="connsiteX292" fmla="*/ 1203158 w 8085221"/>
              <a:gd name="connsiteY292" fmla="*/ 6617369 h 15135727"/>
              <a:gd name="connsiteX293" fmla="*/ 1371600 w 8085221"/>
              <a:gd name="connsiteY293" fmla="*/ 6472990 h 15135727"/>
              <a:gd name="connsiteX294" fmla="*/ 1443790 w 8085221"/>
              <a:gd name="connsiteY294" fmla="*/ 6328611 h 15135727"/>
              <a:gd name="connsiteX295" fmla="*/ 1419727 w 8085221"/>
              <a:gd name="connsiteY295" fmla="*/ 6208295 h 15135727"/>
              <a:gd name="connsiteX296" fmla="*/ 1275348 w 8085221"/>
              <a:gd name="connsiteY296" fmla="*/ 6304548 h 15135727"/>
              <a:gd name="connsiteX297" fmla="*/ 1323474 w 8085221"/>
              <a:gd name="connsiteY297" fmla="*/ 6015790 h 15135727"/>
              <a:gd name="connsiteX298" fmla="*/ 1540042 w 8085221"/>
              <a:gd name="connsiteY298" fmla="*/ 5871411 h 15135727"/>
              <a:gd name="connsiteX299" fmla="*/ 1540042 w 8085221"/>
              <a:gd name="connsiteY299" fmla="*/ 5751095 h 15135727"/>
              <a:gd name="connsiteX300" fmla="*/ 1395664 w 8085221"/>
              <a:gd name="connsiteY300" fmla="*/ 5799221 h 15135727"/>
              <a:gd name="connsiteX301" fmla="*/ 1179095 w 8085221"/>
              <a:gd name="connsiteY301" fmla="*/ 5799221 h 15135727"/>
              <a:gd name="connsiteX302" fmla="*/ 890337 w 8085221"/>
              <a:gd name="connsiteY302" fmla="*/ 5775158 h 15135727"/>
              <a:gd name="connsiteX303" fmla="*/ 697832 w 8085221"/>
              <a:gd name="connsiteY303" fmla="*/ 5606716 h 15135727"/>
              <a:gd name="connsiteX304" fmla="*/ 577516 w 8085221"/>
              <a:gd name="connsiteY304" fmla="*/ 5582653 h 15135727"/>
              <a:gd name="connsiteX305" fmla="*/ 697832 w 8085221"/>
              <a:gd name="connsiteY305" fmla="*/ 5775158 h 15135727"/>
              <a:gd name="connsiteX306" fmla="*/ 409074 w 8085221"/>
              <a:gd name="connsiteY306" fmla="*/ 5799221 h 15135727"/>
              <a:gd name="connsiteX307" fmla="*/ 168442 w 8085221"/>
              <a:gd name="connsiteY307" fmla="*/ 5702969 h 15135727"/>
              <a:gd name="connsiteX308" fmla="*/ 264695 w 8085221"/>
              <a:gd name="connsiteY308" fmla="*/ 5558590 h 15135727"/>
              <a:gd name="connsiteX309" fmla="*/ 144379 w 8085221"/>
              <a:gd name="connsiteY309" fmla="*/ 5510464 h 15135727"/>
              <a:gd name="connsiteX310" fmla="*/ 0 w 8085221"/>
              <a:gd name="connsiteY310" fmla="*/ 5462337 h 15135727"/>
              <a:gd name="connsiteX311" fmla="*/ 96253 w 8085221"/>
              <a:gd name="connsiteY31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49228 w 8085221"/>
              <a:gd name="connsiteY48" fmla="*/ 2239378 h 15135727"/>
              <a:gd name="connsiteX49" fmla="*/ 4884821 w 8085221"/>
              <a:gd name="connsiteY49" fmla="*/ 2093495 h 15135727"/>
              <a:gd name="connsiteX50" fmla="*/ 4764506 w 8085221"/>
              <a:gd name="connsiteY50" fmla="*/ 1900990 h 15135727"/>
              <a:gd name="connsiteX51" fmla="*/ 4764506 w 8085221"/>
              <a:gd name="connsiteY51" fmla="*/ 1804737 h 15135727"/>
              <a:gd name="connsiteX52" fmla="*/ 4957011 w 8085221"/>
              <a:gd name="connsiteY52" fmla="*/ 1564106 h 15135727"/>
              <a:gd name="connsiteX53" fmla="*/ 5221706 w 8085221"/>
              <a:gd name="connsiteY53" fmla="*/ 1588169 h 15135727"/>
              <a:gd name="connsiteX54" fmla="*/ 5486400 w 8085221"/>
              <a:gd name="connsiteY54" fmla="*/ 1684421 h 15135727"/>
              <a:gd name="connsiteX55" fmla="*/ 5799221 w 8085221"/>
              <a:gd name="connsiteY55" fmla="*/ 1684421 h 15135727"/>
              <a:gd name="connsiteX56" fmla="*/ 5871411 w 8085221"/>
              <a:gd name="connsiteY56" fmla="*/ 1443790 h 15135727"/>
              <a:gd name="connsiteX57" fmla="*/ 6087979 w 8085221"/>
              <a:gd name="connsiteY57" fmla="*/ 1395664 h 15135727"/>
              <a:gd name="connsiteX58" fmla="*/ 6087979 w 8085221"/>
              <a:gd name="connsiteY58" fmla="*/ 1082842 h 15135727"/>
              <a:gd name="connsiteX59" fmla="*/ 6424864 w 8085221"/>
              <a:gd name="connsiteY59" fmla="*/ 1058779 h 15135727"/>
              <a:gd name="connsiteX60" fmla="*/ 6665495 w 8085221"/>
              <a:gd name="connsiteY60" fmla="*/ 721895 h 15135727"/>
              <a:gd name="connsiteX61" fmla="*/ 6761748 w 8085221"/>
              <a:gd name="connsiteY61" fmla="*/ 649706 h 15135727"/>
              <a:gd name="connsiteX62" fmla="*/ 6737685 w 8085221"/>
              <a:gd name="connsiteY62" fmla="*/ 505327 h 15135727"/>
              <a:gd name="connsiteX63" fmla="*/ 6858000 w 8085221"/>
              <a:gd name="connsiteY63" fmla="*/ 360948 h 15135727"/>
              <a:gd name="connsiteX64" fmla="*/ 6761748 w 8085221"/>
              <a:gd name="connsiteY64" fmla="*/ 120316 h 15135727"/>
              <a:gd name="connsiteX65" fmla="*/ 7194885 w 8085221"/>
              <a:gd name="connsiteY65" fmla="*/ 0 h 15135727"/>
              <a:gd name="connsiteX66" fmla="*/ 7267074 w 8085221"/>
              <a:gd name="connsiteY66" fmla="*/ 120316 h 15135727"/>
              <a:gd name="connsiteX67" fmla="*/ 7267074 w 8085221"/>
              <a:gd name="connsiteY67" fmla="*/ 120316 h 15135727"/>
              <a:gd name="connsiteX68" fmla="*/ 7339264 w 8085221"/>
              <a:gd name="connsiteY68" fmla="*/ 360948 h 15135727"/>
              <a:gd name="connsiteX69" fmla="*/ 7628021 w 8085221"/>
              <a:gd name="connsiteY69" fmla="*/ 433137 h 15135727"/>
              <a:gd name="connsiteX70" fmla="*/ 7796464 w 8085221"/>
              <a:gd name="connsiteY70" fmla="*/ 649706 h 15135727"/>
              <a:gd name="connsiteX71" fmla="*/ 8085221 w 8085221"/>
              <a:gd name="connsiteY71" fmla="*/ 914400 h 15135727"/>
              <a:gd name="connsiteX72" fmla="*/ 7988969 w 8085221"/>
              <a:gd name="connsiteY72" fmla="*/ 1203158 h 15135727"/>
              <a:gd name="connsiteX73" fmla="*/ 7844590 w 8085221"/>
              <a:gd name="connsiteY73" fmla="*/ 1058779 h 15135727"/>
              <a:gd name="connsiteX74" fmla="*/ 7483642 w 8085221"/>
              <a:gd name="connsiteY74" fmla="*/ 1371600 h 15135727"/>
              <a:gd name="connsiteX75" fmla="*/ 7267074 w 8085221"/>
              <a:gd name="connsiteY75" fmla="*/ 1395664 h 15135727"/>
              <a:gd name="connsiteX76" fmla="*/ 7243011 w 8085221"/>
              <a:gd name="connsiteY76" fmla="*/ 1588169 h 15135727"/>
              <a:gd name="connsiteX77" fmla="*/ 6978316 w 8085221"/>
              <a:gd name="connsiteY77" fmla="*/ 1732548 h 15135727"/>
              <a:gd name="connsiteX78" fmla="*/ 6737685 w 8085221"/>
              <a:gd name="connsiteY78" fmla="*/ 2093495 h 15135727"/>
              <a:gd name="connsiteX79" fmla="*/ 6737685 w 8085221"/>
              <a:gd name="connsiteY79" fmla="*/ 2382253 h 15135727"/>
              <a:gd name="connsiteX80" fmla="*/ 6665495 w 8085221"/>
              <a:gd name="connsiteY80" fmla="*/ 2430379 h 15135727"/>
              <a:gd name="connsiteX81" fmla="*/ 6906127 w 8085221"/>
              <a:gd name="connsiteY81" fmla="*/ 2646948 h 15135727"/>
              <a:gd name="connsiteX82" fmla="*/ 6906127 w 8085221"/>
              <a:gd name="connsiteY82" fmla="*/ 2983832 h 15135727"/>
              <a:gd name="connsiteX83" fmla="*/ 6906127 w 8085221"/>
              <a:gd name="connsiteY83" fmla="*/ 3104148 h 15135727"/>
              <a:gd name="connsiteX84" fmla="*/ 6833937 w 8085221"/>
              <a:gd name="connsiteY84" fmla="*/ 3368842 h 15135727"/>
              <a:gd name="connsiteX85" fmla="*/ 6906127 w 8085221"/>
              <a:gd name="connsiteY85" fmla="*/ 3489158 h 15135727"/>
              <a:gd name="connsiteX86" fmla="*/ 6641432 w 8085221"/>
              <a:gd name="connsiteY86" fmla="*/ 3705727 h 15135727"/>
              <a:gd name="connsiteX87" fmla="*/ 6737685 w 8085221"/>
              <a:gd name="connsiteY87" fmla="*/ 3729790 h 15135727"/>
              <a:gd name="connsiteX88" fmla="*/ 6545179 w 8085221"/>
              <a:gd name="connsiteY88" fmla="*/ 3826042 h 15135727"/>
              <a:gd name="connsiteX89" fmla="*/ 6328611 w 8085221"/>
              <a:gd name="connsiteY89" fmla="*/ 3753853 h 15135727"/>
              <a:gd name="connsiteX90" fmla="*/ 6184232 w 8085221"/>
              <a:gd name="connsiteY90" fmla="*/ 3850106 h 15135727"/>
              <a:gd name="connsiteX91" fmla="*/ 6184232 w 8085221"/>
              <a:gd name="connsiteY91" fmla="*/ 3946358 h 15135727"/>
              <a:gd name="connsiteX92" fmla="*/ 6136106 w 8085221"/>
              <a:gd name="connsiteY92" fmla="*/ 4235116 h 15135727"/>
              <a:gd name="connsiteX93" fmla="*/ 5919537 w 8085221"/>
              <a:gd name="connsiteY93" fmla="*/ 4403558 h 15135727"/>
              <a:gd name="connsiteX94" fmla="*/ 5775158 w 8085221"/>
              <a:gd name="connsiteY94" fmla="*/ 4451685 h 15135727"/>
              <a:gd name="connsiteX95" fmla="*/ 5630779 w 8085221"/>
              <a:gd name="connsiteY95" fmla="*/ 4547937 h 15135727"/>
              <a:gd name="connsiteX96" fmla="*/ 5510464 w 8085221"/>
              <a:gd name="connsiteY96" fmla="*/ 4620127 h 15135727"/>
              <a:gd name="connsiteX97" fmla="*/ 5510464 w 8085221"/>
              <a:gd name="connsiteY97" fmla="*/ 4812632 h 15135727"/>
              <a:gd name="connsiteX98" fmla="*/ 5317958 w 8085221"/>
              <a:gd name="connsiteY98" fmla="*/ 4981074 h 15135727"/>
              <a:gd name="connsiteX99" fmla="*/ 5005137 w 8085221"/>
              <a:gd name="connsiteY99" fmla="*/ 5149516 h 15135727"/>
              <a:gd name="connsiteX100" fmla="*/ 4692316 w 8085221"/>
              <a:gd name="connsiteY100" fmla="*/ 5149516 h 15135727"/>
              <a:gd name="connsiteX101" fmla="*/ 4523874 w 8085221"/>
              <a:gd name="connsiteY101" fmla="*/ 5366085 h 15135727"/>
              <a:gd name="connsiteX102" fmla="*/ 4211053 w 8085221"/>
              <a:gd name="connsiteY102" fmla="*/ 5414211 h 15135727"/>
              <a:gd name="connsiteX103" fmla="*/ 4114800 w 8085221"/>
              <a:gd name="connsiteY103" fmla="*/ 5390148 h 15135727"/>
              <a:gd name="connsiteX104" fmla="*/ 4018548 w 8085221"/>
              <a:gd name="connsiteY104" fmla="*/ 5630779 h 15135727"/>
              <a:gd name="connsiteX105" fmla="*/ 4090737 w 8085221"/>
              <a:gd name="connsiteY105" fmla="*/ 5871411 h 15135727"/>
              <a:gd name="connsiteX106" fmla="*/ 4090737 w 8085221"/>
              <a:gd name="connsiteY106" fmla="*/ 6184232 h 15135727"/>
              <a:gd name="connsiteX107" fmla="*/ 4186990 w 8085221"/>
              <a:gd name="connsiteY107" fmla="*/ 6472990 h 15135727"/>
              <a:gd name="connsiteX108" fmla="*/ 4042611 w 8085221"/>
              <a:gd name="connsiteY108" fmla="*/ 6352674 h 15135727"/>
              <a:gd name="connsiteX109" fmla="*/ 3946358 w 8085221"/>
              <a:gd name="connsiteY109" fmla="*/ 6376737 h 15135727"/>
              <a:gd name="connsiteX110" fmla="*/ 4114800 w 8085221"/>
              <a:gd name="connsiteY110" fmla="*/ 6641432 h 15135727"/>
              <a:gd name="connsiteX111" fmla="*/ 4451685 w 8085221"/>
              <a:gd name="connsiteY111" fmla="*/ 6737685 h 15135727"/>
              <a:gd name="connsiteX112" fmla="*/ 4620127 w 8085221"/>
              <a:gd name="connsiteY112" fmla="*/ 6978316 h 15135727"/>
              <a:gd name="connsiteX113" fmla="*/ 4740442 w 8085221"/>
              <a:gd name="connsiteY113" fmla="*/ 7170821 h 15135727"/>
              <a:gd name="connsiteX114" fmla="*/ 5077327 w 8085221"/>
              <a:gd name="connsiteY114" fmla="*/ 7387390 h 15135727"/>
              <a:gd name="connsiteX115" fmla="*/ 5125453 w 8085221"/>
              <a:gd name="connsiteY115" fmla="*/ 7603958 h 15135727"/>
              <a:gd name="connsiteX116" fmla="*/ 5197642 w 8085221"/>
              <a:gd name="connsiteY116" fmla="*/ 7796464 h 15135727"/>
              <a:gd name="connsiteX117" fmla="*/ 5486400 w 8085221"/>
              <a:gd name="connsiteY117" fmla="*/ 7964906 h 15135727"/>
              <a:gd name="connsiteX118" fmla="*/ 5486400 w 8085221"/>
              <a:gd name="connsiteY118" fmla="*/ 8349916 h 15135727"/>
              <a:gd name="connsiteX119" fmla="*/ 5678906 w 8085221"/>
              <a:gd name="connsiteY119" fmla="*/ 8614611 h 15135727"/>
              <a:gd name="connsiteX120" fmla="*/ 5919537 w 8085221"/>
              <a:gd name="connsiteY120" fmla="*/ 9071811 h 15135727"/>
              <a:gd name="connsiteX121" fmla="*/ 6160169 w 8085221"/>
              <a:gd name="connsiteY121" fmla="*/ 9336506 h 15135727"/>
              <a:gd name="connsiteX122" fmla="*/ 6280485 w 8085221"/>
              <a:gd name="connsiteY122" fmla="*/ 9601200 h 15135727"/>
              <a:gd name="connsiteX123" fmla="*/ 6400800 w 8085221"/>
              <a:gd name="connsiteY123" fmla="*/ 9793706 h 15135727"/>
              <a:gd name="connsiteX124" fmla="*/ 6569242 w 8085221"/>
              <a:gd name="connsiteY124" fmla="*/ 10058400 h 15135727"/>
              <a:gd name="connsiteX125" fmla="*/ 6713621 w 8085221"/>
              <a:gd name="connsiteY125" fmla="*/ 10106527 h 15135727"/>
              <a:gd name="connsiteX126" fmla="*/ 6545179 w 8085221"/>
              <a:gd name="connsiteY126" fmla="*/ 10202779 h 15135727"/>
              <a:gd name="connsiteX127" fmla="*/ 6569242 w 8085221"/>
              <a:gd name="connsiteY127" fmla="*/ 10443411 h 15135727"/>
              <a:gd name="connsiteX128" fmla="*/ 6593306 w 8085221"/>
              <a:gd name="connsiteY128" fmla="*/ 10708106 h 15135727"/>
              <a:gd name="connsiteX129" fmla="*/ 6761748 w 8085221"/>
              <a:gd name="connsiteY129" fmla="*/ 10924674 h 15135727"/>
              <a:gd name="connsiteX130" fmla="*/ 6641432 w 8085221"/>
              <a:gd name="connsiteY130" fmla="*/ 11093116 h 15135727"/>
              <a:gd name="connsiteX131" fmla="*/ 6713621 w 8085221"/>
              <a:gd name="connsiteY131" fmla="*/ 11261558 h 15135727"/>
              <a:gd name="connsiteX132" fmla="*/ 6737685 w 8085221"/>
              <a:gd name="connsiteY132" fmla="*/ 11526253 h 15135727"/>
              <a:gd name="connsiteX133" fmla="*/ 6617369 w 8085221"/>
              <a:gd name="connsiteY133" fmla="*/ 11839074 h 15135727"/>
              <a:gd name="connsiteX134" fmla="*/ 6617369 w 8085221"/>
              <a:gd name="connsiteY134" fmla="*/ 12031579 h 15135727"/>
              <a:gd name="connsiteX135" fmla="*/ 6641432 w 8085221"/>
              <a:gd name="connsiteY135" fmla="*/ 12127832 h 15135727"/>
              <a:gd name="connsiteX136" fmla="*/ 6761748 w 8085221"/>
              <a:gd name="connsiteY136" fmla="*/ 12031579 h 15135727"/>
              <a:gd name="connsiteX137" fmla="*/ 6761748 w 8085221"/>
              <a:gd name="connsiteY137" fmla="*/ 12296274 h 15135727"/>
              <a:gd name="connsiteX138" fmla="*/ 6689558 w 8085221"/>
              <a:gd name="connsiteY138" fmla="*/ 12512842 h 15135727"/>
              <a:gd name="connsiteX139" fmla="*/ 6785811 w 8085221"/>
              <a:gd name="connsiteY139" fmla="*/ 12777537 h 15135727"/>
              <a:gd name="connsiteX140" fmla="*/ 6569242 w 8085221"/>
              <a:gd name="connsiteY140" fmla="*/ 12873790 h 15135727"/>
              <a:gd name="connsiteX141" fmla="*/ 6545179 w 8085221"/>
              <a:gd name="connsiteY141" fmla="*/ 13090358 h 15135727"/>
              <a:gd name="connsiteX142" fmla="*/ 6448927 w 8085221"/>
              <a:gd name="connsiteY142" fmla="*/ 13355053 h 15135727"/>
              <a:gd name="connsiteX143" fmla="*/ 6256421 w 8085221"/>
              <a:gd name="connsiteY143" fmla="*/ 13571621 h 15135727"/>
              <a:gd name="connsiteX144" fmla="*/ 6087979 w 8085221"/>
              <a:gd name="connsiteY144" fmla="*/ 13667874 h 15135727"/>
              <a:gd name="connsiteX145" fmla="*/ 5943600 w 8085221"/>
              <a:gd name="connsiteY145" fmla="*/ 13716000 h 15135727"/>
              <a:gd name="connsiteX146" fmla="*/ 5702969 w 8085221"/>
              <a:gd name="connsiteY146" fmla="*/ 13667874 h 15135727"/>
              <a:gd name="connsiteX147" fmla="*/ 5582653 w 8085221"/>
              <a:gd name="connsiteY147" fmla="*/ 13691937 h 15135727"/>
              <a:gd name="connsiteX148" fmla="*/ 5727032 w 8085221"/>
              <a:gd name="connsiteY148" fmla="*/ 13836316 h 15135727"/>
              <a:gd name="connsiteX149" fmla="*/ 5582653 w 8085221"/>
              <a:gd name="connsiteY149" fmla="*/ 14052885 h 15135727"/>
              <a:gd name="connsiteX150" fmla="*/ 5462337 w 8085221"/>
              <a:gd name="connsiteY150" fmla="*/ 14149137 h 15135727"/>
              <a:gd name="connsiteX151" fmla="*/ 5342021 w 8085221"/>
              <a:gd name="connsiteY151" fmla="*/ 14004758 h 15135727"/>
              <a:gd name="connsiteX152" fmla="*/ 5245769 w 8085221"/>
              <a:gd name="connsiteY152" fmla="*/ 14004758 h 15135727"/>
              <a:gd name="connsiteX153" fmla="*/ 5245769 w 8085221"/>
              <a:gd name="connsiteY153" fmla="*/ 13956632 h 15135727"/>
              <a:gd name="connsiteX154" fmla="*/ 5101390 w 8085221"/>
              <a:gd name="connsiteY154" fmla="*/ 13956632 h 15135727"/>
              <a:gd name="connsiteX155" fmla="*/ 4981074 w 8085221"/>
              <a:gd name="connsiteY155" fmla="*/ 13860379 h 15135727"/>
              <a:gd name="connsiteX156" fmla="*/ 4740442 w 8085221"/>
              <a:gd name="connsiteY156" fmla="*/ 13908506 h 15135727"/>
              <a:gd name="connsiteX157" fmla="*/ 4475748 w 8085221"/>
              <a:gd name="connsiteY157" fmla="*/ 13956632 h 15135727"/>
              <a:gd name="connsiteX158" fmla="*/ 4379495 w 8085221"/>
              <a:gd name="connsiteY158" fmla="*/ 14028821 h 15135727"/>
              <a:gd name="connsiteX159" fmla="*/ 4403558 w 8085221"/>
              <a:gd name="connsiteY159" fmla="*/ 14197264 h 15135727"/>
              <a:gd name="connsiteX160" fmla="*/ 4572000 w 8085221"/>
              <a:gd name="connsiteY160" fmla="*/ 14149137 h 15135727"/>
              <a:gd name="connsiteX161" fmla="*/ 4523874 w 8085221"/>
              <a:gd name="connsiteY161" fmla="*/ 14558211 h 15135727"/>
              <a:gd name="connsiteX162" fmla="*/ 4403558 w 8085221"/>
              <a:gd name="connsiteY162" fmla="*/ 14437895 h 15135727"/>
              <a:gd name="connsiteX163" fmla="*/ 4403558 w 8085221"/>
              <a:gd name="connsiteY163" fmla="*/ 14437895 h 15135727"/>
              <a:gd name="connsiteX164" fmla="*/ 4283242 w 8085221"/>
              <a:gd name="connsiteY164" fmla="*/ 14245390 h 15135727"/>
              <a:gd name="connsiteX165" fmla="*/ 4235116 w 8085221"/>
              <a:gd name="connsiteY165" fmla="*/ 14341642 h 15135727"/>
              <a:gd name="connsiteX166" fmla="*/ 4162927 w 8085221"/>
              <a:gd name="connsiteY166" fmla="*/ 14389769 h 15135727"/>
              <a:gd name="connsiteX167" fmla="*/ 4162927 w 8085221"/>
              <a:gd name="connsiteY167" fmla="*/ 14389769 h 15135727"/>
              <a:gd name="connsiteX168" fmla="*/ 3922295 w 8085221"/>
              <a:gd name="connsiteY168" fmla="*/ 14245390 h 15135727"/>
              <a:gd name="connsiteX169" fmla="*/ 3801979 w 8085221"/>
              <a:gd name="connsiteY169" fmla="*/ 14293516 h 15135727"/>
              <a:gd name="connsiteX170" fmla="*/ 3681664 w 8085221"/>
              <a:gd name="connsiteY170" fmla="*/ 14389769 h 15135727"/>
              <a:gd name="connsiteX171" fmla="*/ 3657600 w 8085221"/>
              <a:gd name="connsiteY171" fmla="*/ 14654464 h 15135727"/>
              <a:gd name="connsiteX172" fmla="*/ 3513221 w 8085221"/>
              <a:gd name="connsiteY172" fmla="*/ 14726653 h 15135727"/>
              <a:gd name="connsiteX173" fmla="*/ 3513221 w 8085221"/>
              <a:gd name="connsiteY173" fmla="*/ 14871032 h 15135727"/>
              <a:gd name="connsiteX174" fmla="*/ 3633537 w 8085221"/>
              <a:gd name="connsiteY174" fmla="*/ 14967285 h 15135727"/>
              <a:gd name="connsiteX175" fmla="*/ 3609474 w 8085221"/>
              <a:gd name="connsiteY175" fmla="*/ 15087600 h 15135727"/>
              <a:gd name="connsiteX176" fmla="*/ 3441032 w 8085221"/>
              <a:gd name="connsiteY176" fmla="*/ 15039474 h 15135727"/>
              <a:gd name="connsiteX177" fmla="*/ 3272590 w 8085221"/>
              <a:gd name="connsiteY177" fmla="*/ 15063537 h 15135727"/>
              <a:gd name="connsiteX178" fmla="*/ 3248527 w 8085221"/>
              <a:gd name="connsiteY178" fmla="*/ 14895095 h 15135727"/>
              <a:gd name="connsiteX179" fmla="*/ 3128211 w 8085221"/>
              <a:gd name="connsiteY179" fmla="*/ 14919158 h 15135727"/>
              <a:gd name="connsiteX180" fmla="*/ 2959769 w 8085221"/>
              <a:gd name="connsiteY180" fmla="*/ 15135727 h 15135727"/>
              <a:gd name="connsiteX181" fmla="*/ 2935706 w 8085221"/>
              <a:gd name="connsiteY181" fmla="*/ 14895095 h 15135727"/>
              <a:gd name="connsiteX182" fmla="*/ 2791327 w 8085221"/>
              <a:gd name="connsiteY182" fmla="*/ 14943221 h 15135727"/>
              <a:gd name="connsiteX183" fmla="*/ 2671011 w 8085221"/>
              <a:gd name="connsiteY183" fmla="*/ 15039474 h 15135727"/>
              <a:gd name="connsiteX184" fmla="*/ 2430379 w 8085221"/>
              <a:gd name="connsiteY184" fmla="*/ 15087600 h 15135727"/>
              <a:gd name="connsiteX185" fmla="*/ 2237874 w 8085221"/>
              <a:gd name="connsiteY185" fmla="*/ 15039474 h 15135727"/>
              <a:gd name="connsiteX186" fmla="*/ 2622885 w 8085221"/>
              <a:gd name="connsiteY186" fmla="*/ 14846969 h 15135727"/>
              <a:gd name="connsiteX187" fmla="*/ 2887579 w 8085221"/>
              <a:gd name="connsiteY187" fmla="*/ 14774779 h 15135727"/>
              <a:gd name="connsiteX188" fmla="*/ 2839453 w 8085221"/>
              <a:gd name="connsiteY188" fmla="*/ 14582274 h 15135727"/>
              <a:gd name="connsiteX189" fmla="*/ 2935706 w 8085221"/>
              <a:gd name="connsiteY189" fmla="*/ 14510085 h 15135727"/>
              <a:gd name="connsiteX190" fmla="*/ 2935706 w 8085221"/>
              <a:gd name="connsiteY190" fmla="*/ 14510085 h 15135727"/>
              <a:gd name="connsiteX191" fmla="*/ 3080085 w 8085221"/>
              <a:gd name="connsiteY191" fmla="*/ 14413832 h 15135727"/>
              <a:gd name="connsiteX192" fmla="*/ 3152274 w 8085221"/>
              <a:gd name="connsiteY192" fmla="*/ 14341642 h 15135727"/>
              <a:gd name="connsiteX193" fmla="*/ 3080085 w 8085221"/>
              <a:gd name="connsiteY193" fmla="*/ 14269453 h 15135727"/>
              <a:gd name="connsiteX194" fmla="*/ 3152274 w 8085221"/>
              <a:gd name="connsiteY194" fmla="*/ 14197264 h 15135727"/>
              <a:gd name="connsiteX195" fmla="*/ 3152274 w 8085221"/>
              <a:gd name="connsiteY195" fmla="*/ 14052885 h 15135727"/>
              <a:gd name="connsiteX196" fmla="*/ 3080085 w 8085221"/>
              <a:gd name="connsiteY196" fmla="*/ 13980695 h 15135727"/>
              <a:gd name="connsiteX197" fmla="*/ 3056021 w 8085221"/>
              <a:gd name="connsiteY197" fmla="*/ 14076948 h 15135727"/>
              <a:gd name="connsiteX198" fmla="*/ 2935706 w 8085221"/>
              <a:gd name="connsiteY198" fmla="*/ 14076948 h 15135727"/>
              <a:gd name="connsiteX199" fmla="*/ 2863516 w 8085221"/>
              <a:gd name="connsiteY199" fmla="*/ 14125074 h 15135727"/>
              <a:gd name="connsiteX200" fmla="*/ 2719137 w 8085221"/>
              <a:gd name="connsiteY200" fmla="*/ 14197264 h 15135727"/>
              <a:gd name="connsiteX201" fmla="*/ 2646948 w 8085221"/>
              <a:gd name="connsiteY201" fmla="*/ 14197264 h 15135727"/>
              <a:gd name="connsiteX202" fmla="*/ 2598821 w 8085221"/>
              <a:gd name="connsiteY202" fmla="*/ 14125074 h 15135727"/>
              <a:gd name="connsiteX203" fmla="*/ 2430379 w 8085221"/>
              <a:gd name="connsiteY203" fmla="*/ 13836316 h 15135727"/>
              <a:gd name="connsiteX204" fmla="*/ 2646948 w 8085221"/>
              <a:gd name="connsiteY204" fmla="*/ 13812253 h 15135727"/>
              <a:gd name="connsiteX205" fmla="*/ 2502569 w 8085221"/>
              <a:gd name="connsiteY205" fmla="*/ 13475369 h 15135727"/>
              <a:gd name="connsiteX206" fmla="*/ 2550695 w 8085221"/>
              <a:gd name="connsiteY206" fmla="*/ 13186611 h 15135727"/>
              <a:gd name="connsiteX207" fmla="*/ 2719137 w 8085221"/>
              <a:gd name="connsiteY207" fmla="*/ 13042232 h 15135727"/>
              <a:gd name="connsiteX208" fmla="*/ 2791327 w 8085221"/>
              <a:gd name="connsiteY208" fmla="*/ 12945979 h 15135727"/>
              <a:gd name="connsiteX209" fmla="*/ 3031958 w 8085221"/>
              <a:gd name="connsiteY209" fmla="*/ 13090358 h 15135727"/>
              <a:gd name="connsiteX210" fmla="*/ 3056021 w 8085221"/>
              <a:gd name="connsiteY210" fmla="*/ 12753474 h 15135727"/>
              <a:gd name="connsiteX211" fmla="*/ 2887579 w 8085221"/>
              <a:gd name="connsiteY211" fmla="*/ 12777537 h 15135727"/>
              <a:gd name="connsiteX212" fmla="*/ 2815390 w 8085221"/>
              <a:gd name="connsiteY212" fmla="*/ 12777537 h 15135727"/>
              <a:gd name="connsiteX213" fmla="*/ 3176337 w 8085221"/>
              <a:gd name="connsiteY213" fmla="*/ 12368464 h 15135727"/>
              <a:gd name="connsiteX214" fmla="*/ 3104148 w 8085221"/>
              <a:gd name="connsiteY214" fmla="*/ 12320337 h 15135727"/>
              <a:gd name="connsiteX215" fmla="*/ 3104148 w 8085221"/>
              <a:gd name="connsiteY215" fmla="*/ 12320337 h 15135727"/>
              <a:gd name="connsiteX216" fmla="*/ 3007895 w 8085221"/>
              <a:gd name="connsiteY216" fmla="*/ 12079706 h 15135727"/>
              <a:gd name="connsiteX217" fmla="*/ 2911642 w 8085221"/>
              <a:gd name="connsiteY217" fmla="*/ 11935327 h 15135727"/>
              <a:gd name="connsiteX218" fmla="*/ 2863516 w 8085221"/>
              <a:gd name="connsiteY218" fmla="*/ 11694695 h 15135727"/>
              <a:gd name="connsiteX219" fmla="*/ 2911642 w 8085221"/>
              <a:gd name="connsiteY219" fmla="*/ 11454064 h 15135727"/>
              <a:gd name="connsiteX220" fmla="*/ 3056021 w 8085221"/>
              <a:gd name="connsiteY220" fmla="*/ 11454064 h 15135727"/>
              <a:gd name="connsiteX221" fmla="*/ 2983832 w 8085221"/>
              <a:gd name="connsiteY221" fmla="*/ 11381874 h 15135727"/>
              <a:gd name="connsiteX222" fmla="*/ 3031958 w 8085221"/>
              <a:gd name="connsiteY222" fmla="*/ 11285621 h 15135727"/>
              <a:gd name="connsiteX223" fmla="*/ 3007895 w 8085221"/>
              <a:gd name="connsiteY223" fmla="*/ 11189369 h 15135727"/>
              <a:gd name="connsiteX224" fmla="*/ 2887579 w 8085221"/>
              <a:gd name="connsiteY224" fmla="*/ 11141242 h 15135727"/>
              <a:gd name="connsiteX225" fmla="*/ 2887579 w 8085221"/>
              <a:gd name="connsiteY225" fmla="*/ 10972800 h 15135727"/>
              <a:gd name="connsiteX226" fmla="*/ 2887579 w 8085221"/>
              <a:gd name="connsiteY226" fmla="*/ 10924674 h 15135727"/>
              <a:gd name="connsiteX227" fmla="*/ 2767264 w 8085221"/>
              <a:gd name="connsiteY227" fmla="*/ 11020927 h 15135727"/>
              <a:gd name="connsiteX228" fmla="*/ 2743200 w 8085221"/>
              <a:gd name="connsiteY228" fmla="*/ 10924674 h 15135727"/>
              <a:gd name="connsiteX229" fmla="*/ 2550695 w 8085221"/>
              <a:gd name="connsiteY229" fmla="*/ 11020927 h 15135727"/>
              <a:gd name="connsiteX230" fmla="*/ 2526632 w 8085221"/>
              <a:gd name="connsiteY230" fmla="*/ 11117179 h 15135727"/>
              <a:gd name="connsiteX231" fmla="*/ 2334127 w 8085221"/>
              <a:gd name="connsiteY231" fmla="*/ 10996864 h 15135727"/>
              <a:gd name="connsiteX232" fmla="*/ 2358190 w 8085221"/>
              <a:gd name="connsiteY232" fmla="*/ 10732169 h 15135727"/>
              <a:gd name="connsiteX233" fmla="*/ 2334127 w 8085221"/>
              <a:gd name="connsiteY233" fmla="*/ 10587790 h 15135727"/>
              <a:gd name="connsiteX234" fmla="*/ 2406316 w 8085221"/>
              <a:gd name="connsiteY234" fmla="*/ 10491537 h 15135727"/>
              <a:gd name="connsiteX235" fmla="*/ 2598821 w 8085221"/>
              <a:gd name="connsiteY235" fmla="*/ 10684042 h 15135727"/>
              <a:gd name="connsiteX236" fmla="*/ 2767264 w 8085221"/>
              <a:gd name="connsiteY236" fmla="*/ 10684042 h 15135727"/>
              <a:gd name="connsiteX237" fmla="*/ 2646948 w 8085221"/>
              <a:gd name="connsiteY237" fmla="*/ 10515600 h 15135727"/>
              <a:gd name="connsiteX238" fmla="*/ 2815390 w 8085221"/>
              <a:gd name="connsiteY238" fmla="*/ 10395285 h 15135727"/>
              <a:gd name="connsiteX239" fmla="*/ 3080085 w 8085221"/>
              <a:gd name="connsiteY239" fmla="*/ 10419348 h 15135727"/>
              <a:gd name="connsiteX240" fmla="*/ 3248527 w 8085221"/>
              <a:gd name="connsiteY240" fmla="*/ 10539664 h 15135727"/>
              <a:gd name="connsiteX241" fmla="*/ 3320716 w 8085221"/>
              <a:gd name="connsiteY241" fmla="*/ 10659979 h 15135727"/>
              <a:gd name="connsiteX242" fmla="*/ 3465095 w 8085221"/>
              <a:gd name="connsiteY242" fmla="*/ 10659979 h 15135727"/>
              <a:gd name="connsiteX243" fmla="*/ 3441032 w 8085221"/>
              <a:gd name="connsiteY243" fmla="*/ 10491537 h 15135727"/>
              <a:gd name="connsiteX244" fmla="*/ 3392906 w 8085221"/>
              <a:gd name="connsiteY244" fmla="*/ 10250906 h 15135727"/>
              <a:gd name="connsiteX245" fmla="*/ 3152274 w 8085221"/>
              <a:gd name="connsiteY245" fmla="*/ 10250906 h 15135727"/>
              <a:gd name="connsiteX246" fmla="*/ 3176337 w 8085221"/>
              <a:gd name="connsiteY246" fmla="*/ 10178716 h 15135727"/>
              <a:gd name="connsiteX247" fmla="*/ 3104148 w 8085221"/>
              <a:gd name="connsiteY247" fmla="*/ 10154653 h 15135727"/>
              <a:gd name="connsiteX248" fmla="*/ 3007895 w 8085221"/>
              <a:gd name="connsiteY248" fmla="*/ 9962148 h 15135727"/>
              <a:gd name="connsiteX249" fmla="*/ 3176337 w 8085221"/>
              <a:gd name="connsiteY249" fmla="*/ 9889958 h 15135727"/>
              <a:gd name="connsiteX250" fmla="*/ 2959769 w 8085221"/>
              <a:gd name="connsiteY250" fmla="*/ 9504948 h 15135727"/>
              <a:gd name="connsiteX251" fmla="*/ 2791327 w 8085221"/>
              <a:gd name="connsiteY251" fmla="*/ 9456821 h 15135727"/>
              <a:gd name="connsiteX252" fmla="*/ 2574758 w 8085221"/>
              <a:gd name="connsiteY252" fmla="*/ 9336506 h 15135727"/>
              <a:gd name="connsiteX253" fmla="*/ 2550695 w 8085221"/>
              <a:gd name="connsiteY253" fmla="*/ 9071811 h 15135727"/>
              <a:gd name="connsiteX254" fmla="*/ 2695074 w 8085221"/>
              <a:gd name="connsiteY254" fmla="*/ 8999621 h 15135727"/>
              <a:gd name="connsiteX255" fmla="*/ 2622885 w 8085221"/>
              <a:gd name="connsiteY255" fmla="*/ 8975558 h 15135727"/>
              <a:gd name="connsiteX256" fmla="*/ 2430379 w 8085221"/>
              <a:gd name="connsiteY256" fmla="*/ 8999621 h 15135727"/>
              <a:gd name="connsiteX257" fmla="*/ 2261937 w 8085221"/>
              <a:gd name="connsiteY257" fmla="*/ 9168064 h 15135727"/>
              <a:gd name="connsiteX258" fmla="*/ 2237874 w 8085221"/>
              <a:gd name="connsiteY258" fmla="*/ 8999621 h 15135727"/>
              <a:gd name="connsiteX259" fmla="*/ 2117558 w 8085221"/>
              <a:gd name="connsiteY259" fmla="*/ 8975558 h 15135727"/>
              <a:gd name="connsiteX260" fmla="*/ 2045369 w 8085221"/>
              <a:gd name="connsiteY260" fmla="*/ 8783053 h 15135727"/>
              <a:gd name="connsiteX261" fmla="*/ 1852864 w 8085221"/>
              <a:gd name="connsiteY261" fmla="*/ 8758990 h 15135727"/>
              <a:gd name="connsiteX262" fmla="*/ 1636295 w 8085221"/>
              <a:gd name="connsiteY262" fmla="*/ 8927432 h 15135727"/>
              <a:gd name="connsiteX263" fmla="*/ 1588169 w 8085221"/>
              <a:gd name="connsiteY263" fmla="*/ 9023685 h 15135727"/>
              <a:gd name="connsiteX264" fmla="*/ 1515979 w 8085221"/>
              <a:gd name="connsiteY264" fmla="*/ 8879306 h 15135727"/>
              <a:gd name="connsiteX265" fmla="*/ 1347537 w 8085221"/>
              <a:gd name="connsiteY265" fmla="*/ 8879306 h 15135727"/>
              <a:gd name="connsiteX266" fmla="*/ 1347537 w 8085221"/>
              <a:gd name="connsiteY266" fmla="*/ 8710864 h 15135727"/>
              <a:gd name="connsiteX267" fmla="*/ 1106906 w 8085221"/>
              <a:gd name="connsiteY267" fmla="*/ 8783053 h 15135727"/>
              <a:gd name="connsiteX268" fmla="*/ 890337 w 8085221"/>
              <a:gd name="connsiteY268" fmla="*/ 8686800 h 15135727"/>
              <a:gd name="connsiteX269" fmla="*/ 649706 w 8085221"/>
              <a:gd name="connsiteY269" fmla="*/ 8662737 h 15135727"/>
              <a:gd name="connsiteX270" fmla="*/ 385011 w 8085221"/>
              <a:gd name="connsiteY270" fmla="*/ 8566485 h 15135727"/>
              <a:gd name="connsiteX271" fmla="*/ 577516 w 8085221"/>
              <a:gd name="connsiteY271" fmla="*/ 8373979 h 15135727"/>
              <a:gd name="connsiteX272" fmla="*/ 794085 w 8085221"/>
              <a:gd name="connsiteY272" fmla="*/ 8301790 h 15135727"/>
              <a:gd name="connsiteX273" fmla="*/ 745958 w 8085221"/>
              <a:gd name="connsiteY273" fmla="*/ 8133348 h 15135727"/>
              <a:gd name="connsiteX274" fmla="*/ 818148 w 8085221"/>
              <a:gd name="connsiteY274" fmla="*/ 7820527 h 15135727"/>
              <a:gd name="connsiteX275" fmla="*/ 697832 w 8085221"/>
              <a:gd name="connsiteY275" fmla="*/ 7820527 h 15135727"/>
              <a:gd name="connsiteX276" fmla="*/ 625642 w 8085221"/>
              <a:gd name="connsiteY276" fmla="*/ 7916779 h 15135727"/>
              <a:gd name="connsiteX277" fmla="*/ 457200 w 8085221"/>
              <a:gd name="connsiteY277" fmla="*/ 7820527 h 15135727"/>
              <a:gd name="connsiteX278" fmla="*/ 529390 w 8085221"/>
              <a:gd name="connsiteY278" fmla="*/ 7700211 h 15135727"/>
              <a:gd name="connsiteX279" fmla="*/ 938464 w 8085221"/>
              <a:gd name="connsiteY279" fmla="*/ 7676148 h 15135727"/>
              <a:gd name="connsiteX280" fmla="*/ 1058779 w 8085221"/>
              <a:gd name="connsiteY280" fmla="*/ 7459579 h 15135727"/>
              <a:gd name="connsiteX281" fmla="*/ 1203158 w 8085221"/>
              <a:gd name="connsiteY281" fmla="*/ 7603958 h 15135727"/>
              <a:gd name="connsiteX282" fmla="*/ 1299411 w 8085221"/>
              <a:gd name="connsiteY282" fmla="*/ 7555832 h 15135727"/>
              <a:gd name="connsiteX283" fmla="*/ 1443790 w 8085221"/>
              <a:gd name="connsiteY283" fmla="*/ 7507706 h 15135727"/>
              <a:gd name="connsiteX284" fmla="*/ 1684421 w 8085221"/>
              <a:gd name="connsiteY284" fmla="*/ 7603958 h 15135727"/>
              <a:gd name="connsiteX285" fmla="*/ 1684421 w 8085221"/>
              <a:gd name="connsiteY285" fmla="*/ 7603958 h 15135727"/>
              <a:gd name="connsiteX286" fmla="*/ 1540042 w 8085221"/>
              <a:gd name="connsiteY286" fmla="*/ 7363327 h 15135727"/>
              <a:gd name="connsiteX287" fmla="*/ 1299411 w 8085221"/>
              <a:gd name="connsiteY287" fmla="*/ 7315200 h 15135727"/>
              <a:gd name="connsiteX288" fmla="*/ 1130969 w 8085221"/>
              <a:gd name="connsiteY288" fmla="*/ 7339264 h 15135727"/>
              <a:gd name="connsiteX289" fmla="*/ 1034716 w 8085221"/>
              <a:gd name="connsiteY289" fmla="*/ 7315200 h 15135727"/>
              <a:gd name="connsiteX290" fmla="*/ 1155032 w 8085221"/>
              <a:gd name="connsiteY290" fmla="*/ 7050506 h 15135727"/>
              <a:gd name="connsiteX291" fmla="*/ 1155032 w 8085221"/>
              <a:gd name="connsiteY291" fmla="*/ 6930190 h 15135727"/>
              <a:gd name="connsiteX292" fmla="*/ 1155032 w 8085221"/>
              <a:gd name="connsiteY292" fmla="*/ 6761748 h 15135727"/>
              <a:gd name="connsiteX293" fmla="*/ 1203158 w 8085221"/>
              <a:gd name="connsiteY293" fmla="*/ 6617369 h 15135727"/>
              <a:gd name="connsiteX294" fmla="*/ 1371600 w 8085221"/>
              <a:gd name="connsiteY294" fmla="*/ 6472990 h 15135727"/>
              <a:gd name="connsiteX295" fmla="*/ 1443790 w 8085221"/>
              <a:gd name="connsiteY295" fmla="*/ 6328611 h 15135727"/>
              <a:gd name="connsiteX296" fmla="*/ 1419727 w 8085221"/>
              <a:gd name="connsiteY296" fmla="*/ 6208295 h 15135727"/>
              <a:gd name="connsiteX297" fmla="*/ 1275348 w 8085221"/>
              <a:gd name="connsiteY297" fmla="*/ 6304548 h 15135727"/>
              <a:gd name="connsiteX298" fmla="*/ 1323474 w 8085221"/>
              <a:gd name="connsiteY298" fmla="*/ 6015790 h 15135727"/>
              <a:gd name="connsiteX299" fmla="*/ 1540042 w 8085221"/>
              <a:gd name="connsiteY299" fmla="*/ 5871411 h 15135727"/>
              <a:gd name="connsiteX300" fmla="*/ 1540042 w 8085221"/>
              <a:gd name="connsiteY300" fmla="*/ 5751095 h 15135727"/>
              <a:gd name="connsiteX301" fmla="*/ 1395664 w 8085221"/>
              <a:gd name="connsiteY301" fmla="*/ 5799221 h 15135727"/>
              <a:gd name="connsiteX302" fmla="*/ 1179095 w 8085221"/>
              <a:gd name="connsiteY302" fmla="*/ 5799221 h 15135727"/>
              <a:gd name="connsiteX303" fmla="*/ 890337 w 8085221"/>
              <a:gd name="connsiteY303" fmla="*/ 5775158 h 15135727"/>
              <a:gd name="connsiteX304" fmla="*/ 697832 w 8085221"/>
              <a:gd name="connsiteY304" fmla="*/ 5606716 h 15135727"/>
              <a:gd name="connsiteX305" fmla="*/ 577516 w 8085221"/>
              <a:gd name="connsiteY305" fmla="*/ 5582653 h 15135727"/>
              <a:gd name="connsiteX306" fmla="*/ 697832 w 8085221"/>
              <a:gd name="connsiteY306" fmla="*/ 5775158 h 15135727"/>
              <a:gd name="connsiteX307" fmla="*/ 409074 w 8085221"/>
              <a:gd name="connsiteY307" fmla="*/ 5799221 h 15135727"/>
              <a:gd name="connsiteX308" fmla="*/ 168442 w 8085221"/>
              <a:gd name="connsiteY308" fmla="*/ 5702969 h 15135727"/>
              <a:gd name="connsiteX309" fmla="*/ 264695 w 8085221"/>
              <a:gd name="connsiteY309" fmla="*/ 5558590 h 15135727"/>
              <a:gd name="connsiteX310" fmla="*/ 144379 w 8085221"/>
              <a:gd name="connsiteY310" fmla="*/ 5510464 h 15135727"/>
              <a:gd name="connsiteX311" fmla="*/ 0 w 8085221"/>
              <a:gd name="connsiteY311" fmla="*/ 5462337 h 15135727"/>
              <a:gd name="connsiteX312" fmla="*/ 96253 w 8085221"/>
              <a:gd name="connsiteY31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764506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697831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6400 w 8085221"/>
              <a:gd name="connsiteY56" fmla="*/ 1684421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087979 w 8085221"/>
              <a:gd name="connsiteY61" fmla="*/ 1082842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296903 w 8085221"/>
              <a:gd name="connsiteY56" fmla="*/ 1663116 h 15135727"/>
              <a:gd name="connsiteX57" fmla="*/ 5481637 w 8085221"/>
              <a:gd name="connsiteY57" fmla="*/ 1641558 h 15135727"/>
              <a:gd name="connsiteX58" fmla="*/ 5799221 w 8085221"/>
              <a:gd name="connsiteY58" fmla="*/ 1684421 h 15135727"/>
              <a:gd name="connsiteX59" fmla="*/ 5877928 w 8085221"/>
              <a:gd name="connsiteY59" fmla="*/ 1596441 h 15135727"/>
              <a:gd name="connsiteX60" fmla="*/ 5871411 w 8085221"/>
              <a:gd name="connsiteY60" fmla="*/ 1443790 h 15135727"/>
              <a:gd name="connsiteX61" fmla="*/ 6087979 w 8085221"/>
              <a:gd name="connsiteY61" fmla="*/ 1395664 h 15135727"/>
              <a:gd name="connsiteX62" fmla="*/ 6173704 w 8085221"/>
              <a:gd name="connsiteY62" fmla="*/ 1092367 h 15135727"/>
              <a:gd name="connsiteX63" fmla="*/ 6424864 w 8085221"/>
              <a:gd name="connsiteY63" fmla="*/ 1058779 h 15135727"/>
              <a:gd name="connsiteX64" fmla="*/ 6665495 w 8085221"/>
              <a:gd name="connsiteY64" fmla="*/ 721895 h 15135727"/>
              <a:gd name="connsiteX65" fmla="*/ 6761748 w 8085221"/>
              <a:gd name="connsiteY65" fmla="*/ 649706 h 15135727"/>
              <a:gd name="connsiteX66" fmla="*/ 6737685 w 8085221"/>
              <a:gd name="connsiteY66" fmla="*/ 505327 h 15135727"/>
              <a:gd name="connsiteX67" fmla="*/ 6858000 w 8085221"/>
              <a:gd name="connsiteY67" fmla="*/ 360948 h 15135727"/>
              <a:gd name="connsiteX68" fmla="*/ 6761748 w 8085221"/>
              <a:gd name="connsiteY68" fmla="*/ 120316 h 15135727"/>
              <a:gd name="connsiteX69" fmla="*/ 7194885 w 8085221"/>
              <a:gd name="connsiteY69" fmla="*/ 0 h 15135727"/>
              <a:gd name="connsiteX70" fmla="*/ 7267074 w 8085221"/>
              <a:gd name="connsiteY70" fmla="*/ 120316 h 15135727"/>
              <a:gd name="connsiteX71" fmla="*/ 7267074 w 8085221"/>
              <a:gd name="connsiteY71" fmla="*/ 120316 h 15135727"/>
              <a:gd name="connsiteX72" fmla="*/ 7339264 w 8085221"/>
              <a:gd name="connsiteY72" fmla="*/ 360948 h 15135727"/>
              <a:gd name="connsiteX73" fmla="*/ 7628021 w 8085221"/>
              <a:gd name="connsiteY73" fmla="*/ 433137 h 15135727"/>
              <a:gd name="connsiteX74" fmla="*/ 7796464 w 8085221"/>
              <a:gd name="connsiteY74" fmla="*/ 649706 h 15135727"/>
              <a:gd name="connsiteX75" fmla="*/ 8085221 w 8085221"/>
              <a:gd name="connsiteY75" fmla="*/ 914400 h 15135727"/>
              <a:gd name="connsiteX76" fmla="*/ 7988969 w 8085221"/>
              <a:gd name="connsiteY76" fmla="*/ 1203158 h 15135727"/>
              <a:gd name="connsiteX77" fmla="*/ 7844590 w 8085221"/>
              <a:gd name="connsiteY77" fmla="*/ 1058779 h 15135727"/>
              <a:gd name="connsiteX78" fmla="*/ 7483642 w 8085221"/>
              <a:gd name="connsiteY78" fmla="*/ 1371600 h 15135727"/>
              <a:gd name="connsiteX79" fmla="*/ 7267074 w 8085221"/>
              <a:gd name="connsiteY79" fmla="*/ 1395664 h 15135727"/>
              <a:gd name="connsiteX80" fmla="*/ 7243011 w 8085221"/>
              <a:gd name="connsiteY80" fmla="*/ 1588169 h 15135727"/>
              <a:gd name="connsiteX81" fmla="*/ 6978316 w 8085221"/>
              <a:gd name="connsiteY81" fmla="*/ 1732548 h 15135727"/>
              <a:gd name="connsiteX82" fmla="*/ 6737685 w 8085221"/>
              <a:gd name="connsiteY82" fmla="*/ 2093495 h 15135727"/>
              <a:gd name="connsiteX83" fmla="*/ 6737685 w 8085221"/>
              <a:gd name="connsiteY83" fmla="*/ 2382253 h 15135727"/>
              <a:gd name="connsiteX84" fmla="*/ 6665495 w 8085221"/>
              <a:gd name="connsiteY84" fmla="*/ 2430379 h 15135727"/>
              <a:gd name="connsiteX85" fmla="*/ 6906127 w 8085221"/>
              <a:gd name="connsiteY85" fmla="*/ 2646948 h 15135727"/>
              <a:gd name="connsiteX86" fmla="*/ 6906127 w 8085221"/>
              <a:gd name="connsiteY86" fmla="*/ 2983832 h 15135727"/>
              <a:gd name="connsiteX87" fmla="*/ 6906127 w 8085221"/>
              <a:gd name="connsiteY87" fmla="*/ 3104148 h 15135727"/>
              <a:gd name="connsiteX88" fmla="*/ 6833937 w 8085221"/>
              <a:gd name="connsiteY88" fmla="*/ 3368842 h 15135727"/>
              <a:gd name="connsiteX89" fmla="*/ 6906127 w 8085221"/>
              <a:gd name="connsiteY89" fmla="*/ 3489158 h 15135727"/>
              <a:gd name="connsiteX90" fmla="*/ 6641432 w 8085221"/>
              <a:gd name="connsiteY90" fmla="*/ 3705727 h 15135727"/>
              <a:gd name="connsiteX91" fmla="*/ 6737685 w 8085221"/>
              <a:gd name="connsiteY91" fmla="*/ 3729790 h 15135727"/>
              <a:gd name="connsiteX92" fmla="*/ 6545179 w 8085221"/>
              <a:gd name="connsiteY92" fmla="*/ 3826042 h 15135727"/>
              <a:gd name="connsiteX93" fmla="*/ 6328611 w 8085221"/>
              <a:gd name="connsiteY93" fmla="*/ 3753853 h 15135727"/>
              <a:gd name="connsiteX94" fmla="*/ 6184232 w 8085221"/>
              <a:gd name="connsiteY94" fmla="*/ 3850106 h 15135727"/>
              <a:gd name="connsiteX95" fmla="*/ 6184232 w 8085221"/>
              <a:gd name="connsiteY95" fmla="*/ 3946358 h 15135727"/>
              <a:gd name="connsiteX96" fmla="*/ 6136106 w 8085221"/>
              <a:gd name="connsiteY96" fmla="*/ 4235116 h 15135727"/>
              <a:gd name="connsiteX97" fmla="*/ 5919537 w 8085221"/>
              <a:gd name="connsiteY97" fmla="*/ 4403558 h 15135727"/>
              <a:gd name="connsiteX98" fmla="*/ 5775158 w 8085221"/>
              <a:gd name="connsiteY98" fmla="*/ 4451685 h 15135727"/>
              <a:gd name="connsiteX99" fmla="*/ 5630779 w 8085221"/>
              <a:gd name="connsiteY99" fmla="*/ 4547937 h 15135727"/>
              <a:gd name="connsiteX100" fmla="*/ 5510464 w 8085221"/>
              <a:gd name="connsiteY100" fmla="*/ 4620127 h 15135727"/>
              <a:gd name="connsiteX101" fmla="*/ 5510464 w 8085221"/>
              <a:gd name="connsiteY101" fmla="*/ 4812632 h 15135727"/>
              <a:gd name="connsiteX102" fmla="*/ 5317958 w 8085221"/>
              <a:gd name="connsiteY102" fmla="*/ 4981074 h 15135727"/>
              <a:gd name="connsiteX103" fmla="*/ 5005137 w 8085221"/>
              <a:gd name="connsiteY103" fmla="*/ 5149516 h 15135727"/>
              <a:gd name="connsiteX104" fmla="*/ 4692316 w 8085221"/>
              <a:gd name="connsiteY104" fmla="*/ 5149516 h 15135727"/>
              <a:gd name="connsiteX105" fmla="*/ 4523874 w 8085221"/>
              <a:gd name="connsiteY105" fmla="*/ 5366085 h 15135727"/>
              <a:gd name="connsiteX106" fmla="*/ 4211053 w 8085221"/>
              <a:gd name="connsiteY106" fmla="*/ 5414211 h 15135727"/>
              <a:gd name="connsiteX107" fmla="*/ 4114800 w 8085221"/>
              <a:gd name="connsiteY107" fmla="*/ 5390148 h 15135727"/>
              <a:gd name="connsiteX108" fmla="*/ 4018548 w 8085221"/>
              <a:gd name="connsiteY108" fmla="*/ 5630779 h 15135727"/>
              <a:gd name="connsiteX109" fmla="*/ 4090737 w 8085221"/>
              <a:gd name="connsiteY109" fmla="*/ 5871411 h 15135727"/>
              <a:gd name="connsiteX110" fmla="*/ 4090737 w 8085221"/>
              <a:gd name="connsiteY110" fmla="*/ 6184232 h 15135727"/>
              <a:gd name="connsiteX111" fmla="*/ 4186990 w 8085221"/>
              <a:gd name="connsiteY111" fmla="*/ 6472990 h 15135727"/>
              <a:gd name="connsiteX112" fmla="*/ 4042611 w 8085221"/>
              <a:gd name="connsiteY112" fmla="*/ 6352674 h 15135727"/>
              <a:gd name="connsiteX113" fmla="*/ 3946358 w 8085221"/>
              <a:gd name="connsiteY113" fmla="*/ 6376737 h 15135727"/>
              <a:gd name="connsiteX114" fmla="*/ 4114800 w 8085221"/>
              <a:gd name="connsiteY114" fmla="*/ 6641432 h 15135727"/>
              <a:gd name="connsiteX115" fmla="*/ 4451685 w 8085221"/>
              <a:gd name="connsiteY115" fmla="*/ 6737685 h 15135727"/>
              <a:gd name="connsiteX116" fmla="*/ 4620127 w 8085221"/>
              <a:gd name="connsiteY116" fmla="*/ 6978316 h 15135727"/>
              <a:gd name="connsiteX117" fmla="*/ 4740442 w 8085221"/>
              <a:gd name="connsiteY117" fmla="*/ 7170821 h 15135727"/>
              <a:gd name="connsiteX118" fmla="*/ 5077327 w 8085221"/>
              <a:gd name="connsiteY118" fmla="*/ 7387390 h 15135727"/>
              <a:gd name="connsiteX119" fmla="*/ 5125453 w 8085221"/>
              <a:gd name="connsiteY119" fmla="*/ 7603958 h 15135727"/>
              <a:gd name="connsiteX120" fmla="*/ 5197642 w 8085221"/>
              <a:gd name="connsiteY120" fmla="*/ 7796464 h 15135727"/>
              <a:gd name="connsiteX121" fmla="*/ 5486400 w 8085221"/>
              <a:gd name="connsiteY121" fmla="*/ 7964906 h 15135727"/>
              <a:gd name="connsiteX122" fmla="*/ 5486400 w 8085221"/>
              <a:gd name="connsiteY122" fmla="*/ 8349916 h 15135727"/>
              <a:gd name="connsiteX123" fmla="*/ 5678906 w 8085221"/>
              <a:gd name="connsiteY123" fmla="*/ 8614611 h 15135727"/>
              <a:gd name="connsiteX124" fmla="*/ 5919537 w 8085221"/>
              <a:gd name="connsiteY124" fmla="*/ 9071811 h 15135727"/>
              <a:gd name="connsiteX125" fmla="*/ 6160169 w 8085221"/>
              <a:gd name="connsiteY125" fmla="*/ 9336506 h 15135727"/>
              <a:gd name="connsiteX126" fmla="*/ 6280485 w 8085221"/>
              <a:gd name="connsiteY126" fmla="*/ 9601200 h 15135727"/>
              <a:gd name="connsiteX127" fmla="*/ 6400800 w 8085221"/>
              <a:gd name="connsiteY127" fmla="*/ 9793706 h 15135727"/>
              <a:gd name="connsiteX128" fmla="*/ 6569242 w 8085221"/>
              <a:gd name="connsiteY128" fmla="*/ 10058400 h 15135727"/>
              <a:gd name="connsiteX129" fmla="*/ 6713621 w 8085221"/>
              <a:gd name="connsiteY129" fmla="*/ 10106527 h 15135727"/>
              <a:gd name="connsiteX130" fmla="*/ 6545179 w 8085221"/>
              <a:gd name="connsiteY130" fmla="*/ 10202779 h 15135727"/>
              <a:gd name="connsiteX131" fmla="*/ 6569242 w 8085221"/>
              <a:gd name="connsiteY131" fmla="*/ 10443411 h 15135727"/>
              <a:gd name="connsiteX132" fmla="*/ 6593306 w 8085221"/>
              <a:gd name="connsiteY132" fmla="*/ 10708106 h 15135727"/>
              <a:gd name="connsiteX133" fmla="*/ 6761748 w 8085221"/>
              <a:gd name="connsiteY133" fmla="*/ 10924674 h 15135727"/>
              <a:gd name="connsiteX134" fmla="*/ 6641432 w 8085221"/>
              <a:gd name="connsiteY134" fmla="*/ 11093116 h 15135727"/>
              <a:gd name="connsiteX135" fmla="*/ 6713621 w 8085221"/>
              <a:gd name="connsiteY135" fmla="*/ 11261558 h 15135727"/>
              <a:gd name="connsiteX136" fmla="*/ 6737685 w 8085221"/>
              <a:gd name="connsiteY136" fmla="*/ 11526253 h 15135727"/>
              <a:gd name="connsiteX137" fmla="*/ 6617369 w 8085221"/>
              <a:gd name="connsiteY137" fmla="*/ 11839074 h 15135727"/>
              <a:gd name="connsiteX138" fmla="*/ 6617369 w 8085221"/>
              <a:gd name="connsiteY138" fmla="*/ 12031579 h 15135727"/>
              <a:gd name="connsiteX139" fmla="*/ 6641432 w 8085221"/>
              <a:gd name="connsiteY139" fmla="*/ 12127832 h 15135727"/>
              <a:gd name="connsiteX140" fmla="*/ 6761748 w 8085221"/>
              <a:gd name="connsiteY140" fmla="*/ 12031579 h 15135727"/>
              <a:gd name="connsiteX141" fmla="*/ 6761748 w 8085221"/>
              <a:gd name="connsiteY141" fmla="*/ 12296274 h 15135727"/>
              <a:gd name="connsiteX142" fmla="*/ 6689558 w 8085221"/>
              <a:gd name="connsiteY142" fmla="*/ 12512842 h 15135727"/>
              <a:gd name="connsiteX143" fmla="*/ 6785811 w 8085221"/>
              <a:gd name="connsiteY143" fmla="*/ 12777537 h 15135727"/>
              <a:gd name="connsiteX144" fmla="*/ 6569242 w 8085221"/>
              <a:gd name="connsiteY144" fmla="*/ 12873790 h 15135727"/>
              <a:gd name="connsiteX145" fmla="*/ 6545179 w 8085221"/>
              <a:gd name="connsiteY145" fmla="*/ 13090358 h 15135727"/>
              <a:gd name="connsiteX146" fmla="*/ 6448927 w 8085221"/>
              <a:gd name="connsiteY146" fmla="*/ 13355053 h 15135727"/>
              <a:gd name="connsiteX147" fmla="*/ 6256421 w 8085221"/>
              <a:gd name="connsiteY147" fmla="*/ 13571621 h 15135727"/>
              <a:gd name="connsiteX148" fmla="*/ 6087979 w 8085221"/>
              <a:gd name="connsiteY148" fmla="*/ 13667874 h 15135727"/>
              <a:gd name="connsiteX149" fmla="*/ 5943600 w 8085221"/>
              <a:gd name="connsiteY149" fmla="*/ 13716000 h 15135727"/>
              <a:gd name="connsiteX150" fmla="*/ 5702969 w 8085221"/>
              <a:gd name="connsiteY150" fmla="*/ 13667874 h 15135727"/>
              <a:gd name="connsiteX151" fmla="*/ 5582653 w 8085221"/>
              <a:gd name="connsiteY151" fmla="*/ 13691937 h 15135727"/>
              <a:gd name="connsiteX152" fmla="*/ 5727032 w 8085221"/>
              <a:gd name="connsiteY152" fmla="*/ 13836316 h 15135727"/>
              <a:gd name="connsiteX153" fmla="*/ 5582653 w 8085221"/>
              <a:gd name="connsiteY153" fmla="*/ 14052885 h 15135727"/>
              <a:gd name="connsiteX154" fmla="*/ 5462337 w 8085221"/>
              <a:gd name="connsiteY154" fmla="*/ 14149137 h 15135727"/>
              <a:gd name="connsiteX155" fmla="*/ 5342021 w 8085221"/>
              <a:gd name="connsiteY155" fmla="*/ 14004758 h 15135727"/>
              <a:gd name="connsiteX156" fmla="*/ 5245769 w 8085221"/>
              <a:gd name="connsiteY156" fmla="*/ 14004758 h 15135727"/>
              <a:gd name="connsiteX157" fmla="*/ 5245769 w 8085221"/>
              <a:gd name="connsiteY157" fmla="*/ 13956632 h 15135727"/>
              <a:gd name="connsiteX158" fmla="*/ 5101390 w 8085221"/>
              <a:gd name="connsiteY158" fmla="*/ 13956632 h 15135727"/>
              <a:gd name="connsiteX159" fmla="*/ 4981074 w 8085221"/>
              <a:gd name="connsiteY159" fmla="*/ 13860379 h 15135727"/>
              <a:gd name="connsiteX160" fmla="*/ 4740442 w 8085221"/>
              <a:gd name="connsiteY160" fmla="*/ 13908506 h 15135727"/>
              <a:gd name="connsiteX161" fmla="*/ 4475748 w 8085221"/>
              <a:gd name="connsiteY161" fmla="*/ 13956632 h 15135727"/>
              <a:gd name="connsiteX162" fmla="*/ 4379495 w 8085221"/>
              <a:gd name="connsiteY162" fmla="*/ 14028821 h 15135727"/>
              <a:gd name="connsiteX163" fmla="*/ 4403558 w 8085221"/>
              <a:gd name="connsiteY163" fmla="*/ 14197264 h 15135727"/>
              <a:gd name="connsiteX164" fmla="*/ 4572000 w 8085221"/>
              <a:gd name="connsiteY164" fmla="*/ 14149137 h 15135727"/>
              <a:gd name="connsiteX165" fmla="*/ 4523874 w 8085221"/>
              <a:gd name="connsiteY165" fmla="*/ 14558211 h 15135727"/>
              <a:gd name="connsiteX166" fmla="*/ 4403558 w 8085221"/>
              <a:gd name="connsiteY166" fmla="*/ 14437895 h 15135727"/>
              <a:gd name="connsiteX167" fmla="*/ 4403558 w 8085221"/>
              <a:gd name="connsiteY167" fmla="*/ 14437895 h 15135727"/>
              <a:gd name="connsiteX168" fmla="*/ 4283242 w 8085221"/>
              <a:gd name="connsiteY168" fmla="*/ 14245390 h 15135727"/>
              <a:gd name="connsiteX169" fmla="*/ 4235116 w 8085221"/>
              <a:gd name="connsiteY169" fmla="*/ 14341642 h 15135727"/>
              <a:gd name="connsiteX170" fmla="*/ 4162927 w 8085221"/>
              <a:gd name="connsiteY170" fmla="*/ 14389769 h 15135727"/>
              <a:gd name="connsiteX171" fmla="*/ 4162927 w 8085221"/>
              <a:gd name="connsiteY171" fmla="*/ 14389769 h 15135727"/>
              <a:gd name="connsiteX172" fmla="*/ 3922295 w 8085221"/>
              <a:gd name="connsiteY172" fmla="*/ 14245390 h 15135727"/>
              <a:gd name="connsiteX173" fmla="*/ 3801979 w 8085221"/>
              <a:gd name="connsiteY173" fmla="*/ 14293516 h 15135727"/>
              <a:gd name="connsiteX174" fmla="*/ 3681664 w 8085221"/>
              <a:gd name="connsiteY174" fmla="*/ 14389769 h 15135727"/>
              <a:gd name="connsiteX175" fmla="*/ 3657600 w 8085221"/>
              <a:gd name="connsiteY175" fmla="*/ 14654464 h 15135727"/>
              <a:gd name="connsiteX176" fmla="*/ 3513221 w 8085221"/>
              <a:gd name="connsiteY176" fmla="*/ 14726653 h 15135727"/>
              <a:gd name="connsiteX177" fmla="*/ 3513221 w 8085221"/>
              <a:gd name="connsiteY177" fmla="*/ 14871032 h 15135727"/>
              <a:gd name="connsiteX178" fmla="*/ 3633537 w 8085221"/>
              <a:gd name="connsiteY178" fmla="*/ 14967285 h 15135727"/>
              <a:gd name="connsiteX179" fmla="*/ 3609474 w 8085221"/>
              <a:gd name="connsiteY179" fmla="*/ 15087600 h 15135727"/>
              <a:gd name="connsiteX180" fmla="*/ 3441032 w 8085221"/>
              <a:gd name="connsiteY180" fmla="*/ 15039474 h 15135727"/>
              <a:gd name="connsiteX181" fmla="*/ 3272590 w 8085221"/>
              <a:gd name="connsiteY181" fmla="*/ 15063537 h 15135727"/>
              <a:gd name="connsiteX182" fmla="*/ 3248527 w 8085221"/>
              <a:gd name="connsiteY182" fmla="*/ 14895095 h 15135727"/>
              <a:gd name="connsiteX183" fmla="*/ 3128211 w 8085221"/>
              <a:gd name="connsiteY183" fmla="*/ 14919158 h 15135727"/>
              <a:gd name="connsiteX184" fmla="*/ 2959769 w 8085221"/>
              <a:gd name="connsiteY184" fmla="*/ 15135727 h 15135727"/>
              <a:gd name="connsiteX185" fmla="*/ 2935706 w 8085221"/>
              <a:gd name="connsiteY185" fmla="*/ 14895095 h 15135727"/>
              <a:gd name="connsiteX186" fmla="*/ 2791327 w 8085221"/>
              <a:gd name="connsiteY186" fmla="*/ 14943221 h 15135727"/>
              <a:gd name="connsiteX187" fmla="*/ 2671011 w 8085221"/>
              <a:gd name="connsiteY187" fmla="*/ 15039474 h 15135727"/>
              <a:gd name="connsiteX188" fmla="*/ 2430379 w 8085221"/>
              <a:gd name="connsiteY188" fmla="*/ 15087600 h 15135727"/>
              <a:gd name="connsiteX189" fmla="*/ 2237874 w 8085221"/>
              <a:gd name="connsiteY189" fmla="*/ 15039474 h 15135727"/>
              <a:gd name="connsiteX190" fmla="*/ 2622885 w 8085221"/>
              <a:gd name="connsiteY190" fmla="*/ 14846969 h 15135727"/>
              <a:gd name="connsiteX191" fmla="*/ 2887579 w 8085221"/>
              <a:gd name="connsiteY191" fmla="*/ 14774779 h 15135727"/>
              <a:gd name="connsiteX192" fmla="*/ 2839453 w 8085221"/>
              <a:gd name="connsiteY192" fmla="*/ 14582274 h 15135727"/>
              <a:gd name="connsiteX193" fmla="*/ 2935706 w 8085221"/>
              <a:gd name="connsiteY193" fmla="*/ 14510085 h 15135727"/>
              <a:gd name="connsiteX194" fmla="*/ 2935706 w 8085221"/>
              <a:gd name="connsiteY194" fmla="*/ 14510085 h 15135727"/>
              <a:gd name="connsiteX195" fmla="*/ 3080085 w 8085221"/>
              <a:gd name="connsiteY195" fmla="*/ 14413832 h 15135727"/>
              <a:gd name="connsiteX196" fmla="*/ 3152274 w 8085221"/>
              <a:gd name="connsiteY196" fmla="*/ 14341642 h 15135727"/>
              <a:gd name="connsiteX197" fmla="*/ 3080085 w 8085221"/>
              <a:gd name="connsiteY197" fmla="*/ 14269453 h 15135727"/>
              <a:gd name="connsiteX198" fmla="*/ 3152274 w 8085221"/>
              <a:gd name="connsiteY198" fmla="*/ 14197264 h 15135727"/>
              <a:gd name="connsiteX199" fmla="*/ 3152274 w 8085221"/>
              <a:gd name="connsiteY199" fmla="*/ 14052885 h 15135727"/>
              <a:gd name="connsiteX200" fmla="*/ 3080085 w 8085221"/>
              <a:gd name="connsiteY200" fmla="*/ 13980695 h 15135727"/>
              <a:gd name="connsiteX201" fmla="*/ 3056021 w 8085221"/>
              <a:gd name="connsiteY201" fmla="*/ 14076948 h 15135727"/>
              <a:gd name="connsiteX202" fmla="*/ 2935706 w 8085221"/>
              <a:gd name="connsiteY202" fmla="*/ 14076948 h 15135727"/>
              <a:gd name="connsiteX203" fmla="*/ 2863516 w 8085221"/>
              <a:gd name="connsiteY203" fmla="*/ 14125074 h 15135727"/>
              <a:gd name="connsiteX204" fmla="*/ 2719137 w 8085221"/>
              <a:gd name="connsiteY204" fmla="*/ 14197264 h 15135727"/>
              <a:gd name="connsiteX205" fmla="*/ 2646948 w 8085221"/>
              <a:gd name="connsiteY205" fmla="*/ 14197264 h 15135727"/>
              <a:gd name="connsiteX206" fmla="*/ 2598821 w 8085221"/>
              <a:gd name="connsiteY206" fmla="*/ 14125074 h 15135727"/>
              <a:gd name="connsiteX207" fmla="*/ 2430379 w 8085221"/>
              <a:gd name="connsiteY207" fmla="*/ 13836316 h 15135727"/>
              <a:gd name="connsiteX208" fmla="*/ 2646948 w 8085221"/>
              <a:gd name="connsiteY208" fmla="*/ 13812253 h 15135727"/>
              <a:gd name="connsiteX209" fmla="*/ 2502569 w 8085221"/>
              <a:gd name="connsiteY209" fmla="*/ 13475369 h 15135727"/>
              <a:gd name="connsiteX210" fmla="*/ 2550695 w 8085221"/>
              <a:gd name="connsiteY210" fmla="*/ 13186611 h 15135727"/>
              <a:gd name="connsiteX211" fmla="*/ 2719137 w 8085221"/>
              <a:gd name="connsiteY211" fmla="*/ 13042232 h 15135727"/>
              <a:gd name="connsiteX212" fmla="*/ 2791327 w 8085221"/>
              <a:gd name="connsiteY212" fmla="*/ 12945979 h 15135727"/>
              <a:gd name="connsiteX213" fmla="*/ 3031958 w 8085221"/>
              <a:gd name="connsiteY213" fmla="*/ 13090358 h 15135727"/>
              <a:gd name="connsiteX214" fmla="*/ 3056021 w 8085221"/>
              <a:gd name="connsiteY214" fmla="*/ 12753474 h 15135727"/>
              <a:gd name="connsiteX215" fmla="*/ 2887579 w 8085221"/>
              <a:gd name="connsiteY215" fmla="*/ 12777537 h 15135727"/>
              <a:gd name="connsiteX216" fmla="*/ 2815390 w 8085221"/>
              <a:gd name="connsiteY216" fmla="*/ 12777537 h 15135727"/>
              <a:gd name="connsiteX217" fmla="*/ 3176337 w 8085221"/>
              <a:gd name="connsiteY217" fmla="*/ 12368464 h 15135727"/>
              <a:gd name="connsiteX218" fmla="*/ 3104148 w 8085221"/>
              <a:gd name="connsiteY218" fmla="*/ 12320337 h 15135727"/>
              <a:gd name="connsiteX219" fmla="*/ 3104148 w 8085221"/>
              <a:gd name="connsiteY219" fmla="*/ 12320337 h 15135727"/>
              <a:gd name="connsiteX220" fmla="*/ 3007895 w 8085221"/>
              <a:gd name="connsiteY220" fmla="*/ 12079706 h 15135727"/>
              <a:gd name="connsiteX221" fmla="*/ 2911642 w 8085221"/>
              <a:gd name="connsiteY221" fmla="*/ 11935327 h 15135727"/>
              <a:gd name="connsiteX222" fmla="*/ 2863516 w 8085221"/>
              <a:gd name="connsiteY222" fmla="*/ 11694695 h 15135727"/>
              <a:gd name="connsiteX223" fmla="*/ 2911642 w 8085221"/>
              <a:gd name="connsiteY223" fmla="*/ 11454064 h 15135727"/>
              <a:gd name="connsiteX224" fmla="*/ 3056021 w 8085221"/>
              <a:gd name="connsiteY224" fmla="*/ 11454064 h 15135727"/>
              <a:gd name="connsiteX225" fmla="*/ 2983832 w 8085221"/>
              <a:gd name="connsiteY225" fmla="*/ 11381874 h 15135727"/>
              <a:gd name="connsiteX226" fmla="*/ 3031958 w 8085221"/>
              <a:gd name="connsiteY226" fmla="*/ 11285621 h 15135727"/>
              <a:gd name="connsiteX227" fmla="*/ 3007895 w 8085221"/>
              <a:gd name="connsiteY227" fmla="*/ 11189369 h 15135727"/>
              <a:gd name="connsiteX228" fmla="*/ 2887579 w 8085221"/>
              <a:gd name="connsiteY228" fmla="*/ 11141242 h 15135727"/>
              <a:gd name="connsiteX229" fmla="*/ 2887579 w 8085221"/>
              <a:gd name="connsiteY229" fmla="*/ 10972800 h 15135727"/>
              <a:gd name="connsiteX230" fmla="*/ 2887579 w 8085221"/>
              <a:gd name="connsiteY230" fmla="*/ 10924674 h 15135727"/>
              <a:gd name="connsiteX231" fmla="*/ 2767264 w 8085221"/>
              <a:gd name="connsiteY231" fmla="*/ 11020927 h 15135727"/>
              <a:gd name="connsiteX232" fmla="*/ 2743200 w 8085221"/>
              <a:gd name="connsiteY232" fmla="*/ 10924674 h 15135727"/>
              <a:gd name="connsiteX233" fmla="*/ 2550695 w 8085221"/>
              <a:gd name="connsiteY233" fmla="*/ 11020927 h 15135727"/>
              <a:gd name="connsiteX234" fmla="*/ 2526632 w 8085221"/>
              <a:gd name="connsiteY234" fmla="*/ 11117179 h 15135727"/>
              <a:gd name="connsiteX235" fmla="*/ 2334127 w 8085221"/>
              <a:gd name="connsiteY235" fmla="*/ 10996864 h 15135727"/>
              <a:gd name="connsiteX236" fmla="*/ 2358190 w 8085221"/>
              <a:gd name="connsiteY236" fmla="*/ 10732169 h 15135727"/>
              <a:gd name="connsiteX237" fmla="*/ 2334127 w 8085221"/>
              <a:gd name="connsiteY237" fmla="*/ 10587790 h 15135727"/>
              <a:gd name="connsiteX238" fmla="*/ 2406316 w 8085221"/>
              <a:gd name="connsiteY238" fmla="*/ 10491537 h 15135727"/>
              <a:gd name="connsiteX239" fmla="*/ 2598821 w 8085221"/>
              <a:gd name="connsiteY239" fmla="*/ 10684042 h 15135727"/>
              <a:gd name="connsiteX240" fmla="*/ 2767264 w 8085221"/>
              <a:gd name="connsiteY240" fmla="*/ 10684042 h 15135727"/>
              <a:gd name="connsiteX241" fmla="*/ 2646948 w 8085221"/>
              <a:gd name="connsiteY241" fmla="*/ 10515600 h 15135727"/>
              <a:gd name="connsiteX242" fmla="*/ 2815390 w 8085221"/>
              <a:gd name="connsiteY242" fmla="*/ 10395285 h 15135727"/>
              <a:gd name="connsiteX243" fmla="*/ 3080085 w 8085221"/>
              <a:gd name="connsiteY243" fmla="*/ 10419348 h 15135727"/>
              <a:gd name="connsiteX244" fmla="*/ 3248527 w 8085221"/>
              <a:gd name="connsiteY244" fmla="*/ 10539664 h 15135727"/>
              <a:gd name="connsiteX245" fmla="*/ 3320716 w 8085221"/>
              <a:gd name="connsiteY245" fmla="*/ 10659979 h 15135727"/>
              <a:gd name="connsiteX246" fmla="*/ 3465095 w 8085221"/>
              <a:gd name="connsiteY246" fmla="*/ 10659979 h 15135727"/>
              <a:gd name="connsiteX247" fmla="*/ 3441032 w 8085221"/>
              <a:gd name="connsiteY247" fmla="*/ 10491537 h 15135727"/>
              <a:gd name="connsiteX248" fmla="*/ 3392906 w 8085221"/>
              <a:gd name="connsiteY248" fmla="*/ 10250906 h 15135727"/>
              <a:gd name="connsiteX249" fmla="*/ 3152274 w 8085221"/>
              <a:gd name="connsiteY249" fmla="*/ 10250906 h 15135727"/>
              <a:gd name="connsiteX250" fmla="*/ 3176337 w 8085221"/>
              <a:gd name="connsiteY250" fmla="*/ 10178716 h 15135727"/>
              <a:gd name="connsiteX251" fmla="*/ 3104148 w 8085221"/>
              <a:gd name="connsiteY251" fmla="*/ 10154653 h 15135727"/>
              <a:gd name="connsiteX252" fmla="*/ 3007895 w 8085221"/>
              <a:gd name="connsiteY252" fmla="*/ 9962148 h 15135727"/>
              <a:gd name="connsiteX253" fmla="*/ 3176337 w 8085221"/>
              <a:gd name="connsiteY253" fmla="*/ 9889958 h 15135727"/>
              <a:gd name="connsiteX254" fmla="*/ 2959769 w 8085221"/>
              <a:gd name="connsiteY254" fmla="*/ 9504948 h 15135727"/>
              <a:gd name="connsiteX255" fmla="*/ 2791327 w 8085221"/>
              <a:gd name="connsiteY255" fmla="*/ 9456821 h 15135727"/>
              <a:gd name="connsiteX256" fmla="*/ 2574758 w 8085221"/>
              <a:gd name="connsiteY256" fmla="*/ 9336506 h 15135727"/>
              <a:gd name="connsiteX257" fmla="*/ 2550695 w 8085221"/>
              <a:gd name="connsiteY257" fmla="*/ 9071811 h 15135727"/>
              <a:gd name="connsiteX258" fmla="*/ 2695074 w 8085221"/>
              <a:gd name="connsiteY258" fmla="*/ 8999621 h 15135727"/>
              <a:gd name="connsiteX259" fmla="*/ 2622885 w 8085221"/>
              <a:gd name="connsiteY259" fmla="*/ 8975558 h 15135727"/>
              <a:gd name="connsiteX260" fmla="*/ 2430379 w 8085221"/>
              <a:gd name="connsiteY260" fmla="*/ 8999621 h 15135727"/>
              <a:gd name="connsiteX261" fmla="*/ 2261937 w 8085221"/>
              <a:gd name="connsiteY261" fmla="*/ 9168064 h 15135727"/>
              <a:gd name="connsiteX262" fmla="*/ 2237874 w 8085221"/>
              <a:gd name="connsiteY262" fmla="*/ 8999621 h 15135727"/>
              <a:gd name="connsiteX263" fmla="*/ 2117558 w 8085221"/>
              <a:gd name="connsiteY263" fmla="*/ 8975558 h 15135727"/>
              <a:gd name="connsiteX264" fmla="*/ 2045369 w 8085221"/>
              <a:gd name="connsiteY264" fmla="*/ 8783053 h 15135727"/>
              <a:gd name="connsiteX265" fmla="*/ 1852864 w 8085221"/>
              <a:gd name="connsiteY265" fmla="*/ 8758990 h 15135727"/>
              <a:gd name="connsiteX266" fmla="*/ 1636295 w 8085221"/>
              <a:gd name="connsiteY266" fmla="*/ 8927432 h 15135727"/>
              <a:gd name="connsiteX267" fmla="*/ 1588169 w 8085221"/>
              <a:gd name="connsiteY267" fmla="*/ 9023685 h 15135727"/>
              <a:gd name="connsiteX268" fmla="*/ 1515979 w 8085221"/>
              <a:gd name="connsiteY268" fmla="*/ 8879306 h 15135727"/>
              <a:gd name="connsiteX269" fmla="*/ 1347537 w 8085221"/>
              <a:gd name="connsiteY269" fmla="*/ 8879306 h 15135727"/>
              <a:gd name="connsiteX270" fmla="*/ 1347537 w 8085221"/>
              <a:gd name="connsiteY270" fmla="*/ 8710864 h 15135727"/>
              <a:gd name="connsiteX271" fmla="*/ 1106906 w 8085221"/>
              <a:gd name="connsiteY271" fmla="*/ 8783053 h 15135727"/>
              <a:gd name="connsiteX272" fmla="*/ 890337 w 8085221"/>
              <a:gd name="connsiteY272" fmla="*/ 8686800 h 15135727"/>
              <a:gd name="connsiteX273" fmla="*/ 649706 w 8085221"/>
              <a:gd name="connsiteY273" fmla="*/ 8662737 h 15135727"/>
              <a:gd name="connsiteX274" fmla="*/ 385011 w 8085221"/>
              <a:gd name="connsiteY274" fmla="*/ 8566485 h 15135727"/>
              <a:gd name="connsiteX275" fmla="*/ 577516 w 8085221"/>
              <a:gd name="connsiteY275" fmla="*/ 8373979 h 15135727"/>
              <a:gd name="connsiteX276" fmla="*/ 794085 w 8085221"/>
              <a:gd name="connsiteY276" fmla="*/ 8301790 h 15135727"/>
              <a:gd name="connsiteX277" fmla="*/ 745958 w 8085221"/>
              <a:gd name="connsiteY277" fmla="*/ 8133348 h 15135727"/>
              <a:gd name="connsiteX278" fmla="*/ 818148 w 8085221"/>
              <a:gd name="connsiteY278" fmla="*/ 7820527 h 15135727"/>
              <a:gd name="connsiteX279" fmla="*/ 697832 w 8085221"/>
              <a:gd name="connsiteY279" fmla="*/ 7820527 h 15135727"/>
              <a:gd name="connsiteX280" fmla="*/ 625642 w 8085221"/>
              <a:gd name="connsiteY280" fmla="*/ 7916779 h 15135727"/>
              <a:gd name="connsiteX281" fmla="*/ 457200 w 8085221"/>
              <a:gd name="connsiteY281" fmla="*/ 7820527 h 15135727"/>
              <a:gd name="connsiteX282" fmla="*/ 529390 w 8085221"/>
              <a:gd name="connsiteY282" fmla="*/ 7700211 h 15135727"/>
              <a:gd name="connsiteX283" fmla="*/ 938464 w 8085221"/>
              <a:gd name="connsiteY283" fmla="*/ 7676148 h 15135727"/>
              <a:gd name="connsiteX284" fmla="*/ 1058779 w 8085221"/>
              <a:gd name="connsiteY284" fmla="*/ 7459579 h 15135727"/>
              <a:gd name="connsiteX285" fmla="*/ 1203158 w 8085221"/>
              <a:gd name="connsiteY285" fmla="*/ 7603958 h 15135727"/>
              <a:gd name="connsiteX286" fmla="*/ 1299411 w 8085221"/>
              <a:gd name="connsiteY286" fmla="*/ 7555832 h 15135727"/>
              <a:gd name="connsiteX287" fmla="*/ 1443790 w 8085221"/>
              <a:gd name="connsiteY287" fmla="*/ 7507706 h 15135727"/>
              <a:gd name="connsiteX288" fmla="*/ 1684421 w 8085221"/>
              <a:gd name="connsiteY288" fmla="*/ 7603958 h 15135727"/>
              <a:gd name="connsiteX289" fmla="*/ 1684421 w 8085221"/>
              <a:gd name="connsiteY289" fmla="*/ 7603958 h 15135727"/>
              <a:gd name="connsiteX290" fmla="*/ 1540042 w 8085221"/>
              <a:gd name="connsiteY290" fmla="*/ 7363327 h 15135727"/>
              <a:gd name="connsiteX291" fmla="*/ 1299411 w 8085221"/>
              <a:gd name="connsiteY291" fmla="*/ 7315200 h 15135727"/>
              <a:gd name="connsiteX292" fmla="*/ 1130969 w 8085221"/>
              <a:gd name="connsiteY292" fmla="*/ 7339264 h 15135727"/>
              <a:gd name="connsiteX293" fmla="*/ 1034716 w 8085221"/>
              <a:gd name="connsiteY293" fmla="*/ 7315200 h 15135727"/>
              <a:gd name="connsiteX294" fmla="*/ 1155032 w 8085221"/>
              <a:gd name="connsiteY294" fmla="*/ 7050506 h 15135727"/>
              <a:gd name="connsiteX295" fmla="*/ 1155032 w 8085221"/>
              <a:gd name="connsiteY295" fmla="*/ 6930190 h 15135727"/>
              <a:gd name="connsiteX296" fmla="*/ 1155032 w 8085221"/>
              <a:gd name="connsiteY296" fmla="*/ 6761748 h 15135727"/>
              <a:gd name="connsiteX297" fmla="*/ 1203158 w 8085221"/>
              <a:gd name="connsiteY297" fmla="*/ 6617369 h 15135727"/>
              <a:gd name="connsiteX298" fmla="*/ 1371600 w 8085221"/>
              <a:gd name="connsiteY298" fmla="*/ 6472990 h 15135727"/>
              <a:gd name="connsiteX299" fmla="*/ 1443790 w 8085221"/>
              <a:gd name="connsiteY299" fmla="*/ 6328611 h 15135727"/>
              <a:gd name="connsiteX300" fmla="*/ 1419727 w 8085221"/>
              <a:gd name="connsiteY300" fmla="*/ 6208295 h 15135727"/>
              <a:gd name="connsiteX301" fmla="*/ 1275348 w 8085221"/>
              <a:gd name="connsiteY301" fmla="*/ 6304548 h 15135727"/>
              <a:gd name="connsiteX302" fmla="*/ 1323474 w 8085221"/>
              <a:gd name="connsiteY302" fmla="*/ 6015790 h 15135727"/>
              <a:gd name="connsiteX303" fmla="*/ 1540042 w 8085221"/>
              <a:gd name="connsiteY303" fmla="*/ 5871411 h 15135727"/>
              <a:gd name="connsiteX304" fmla="*/ 1540042 w 8085221"/>
              <a:gd name="connsiteY304" fmla="*/ 5751095 h 15135727"/>
              <a:gd name="connsiteX305" fmla="*/ 1395664 w 8085221"/>
              <a:gd name="connsiteY305" fmla="*/ 5799221 h 15135727"/>
              <a:gd name="connsiteX306" fmla="*/ 1179095 w 8085221"/>
              <a:gd name="connsiteY306" fmla="*/ 5799221 h 15135727"/>
              <a:gd name="connsiteX307" fmla="*/ 890337 w 8085221"/>
              <a:gd name="connsiteY307" fmla="*/ 5775158 h 15135727"/>
              <a:gd name="connsiteX308" fmla="*/ 697832 w 8085221"/>
              <a:gd name="connsiteY308" fmla="*/ 5606716 h 15135727"/>
              <a:gd name="connsiteX309" fmla="*/ 577516 w 8085221"/>
              <a:gd name="connsiteY309" fmla="*/ 5582653 h 15135727"/>
              <a:gd name="connsiteX310" fmla="*/ 697832 w 8085221"/>
              <a:gd name="connsiteY310" fmla="*/ 5775158 h 15135727"/>
              <a:gd name="connsiteX311" fmla="*/ 409074 w 8085221"/>
              <a:gd name="connsiteY311" fmla="*/ 5799221 h 15135727"/>
              <a:gd name="connsiteX312" fmla="*/ 168442 w 8085221"/>
              <a:gd name="connsiteY312" fmla="*/ 5702969 h 15135727"/>
              <a:gd name="connsiteX313" fmla="*/ 264695 w 8085221"/>
              <a:gd name="connsiteY313" fmla="*/ 5558590 h 15135727"/>
              <a:gd name="connsiteX314" fmla="*/ 144379 w 8085221"/>
              <a:gd name="connsiteY314" fmla="*/ 5510464 h 15135727"/>
              <a:gd name="connsiteX315" fmla="*/ 0 w 8085221"/>
              <a:gd name="connsiteY315" fmla="*/ 5462337 h 15135727"/>
              <a:gd name="connsiteX316" fmla="*/ 96253 w 8085221"/>
              <a:gd name="connsiteY31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087353 w 8085221"/>
              <a:gd name="connsiteY55" fmla="*/ 1539291 h 15135727"/>
              <a:gd name="connsiteX56" fmla="*/ 5221706 w 8085221"/>
              <a:gd name="connsiteY56" fmla="*/ 1588169 h 15135727"/>
              <a:gd name="connsiteX57" fmla="*/ 5296903 w 8085221"/>
              <a:gd name="connsiteY57" fmla="*/ 1663116 h 15135727"/>
              <a:gd name="connsiteX58" fmla="*/ 5481637 w 8085221"/>
              <a:gd name="connsiteY58" fmla="*/ 1641558 h 15135727"/>
              <a:gd name="connsiteX59" fmla="*/ 5799221 w 8085221"/>
              <a:gd name="connsiteY59" fmla="*/ 1684421 h 15135727"/>
              <a:gd name="connsiteX60" fmla="*/ 5877928 w 8085221"/>
              <a:gd name="connsiteY60" fmla="*/ 1596441 h 15135727"/>
              <a:gd name="connsiteX61" fmla="*/ 5871411 w 8085221"/>
              <a:gd name="connsiteY61" fmla="*/ 1443790 h 15135727"/>
              <a:gd name="connsiteX62" fmla="*/ 6087979 w 8085221"/>
              <a:gd name="connsiteY62" fmla="*/ 1395664 h 15135727"/>
              <a:gd name="connsiteX63" fmla="*/ 6173704 w 8085221"/>
              <a:gd name="connsiteY63" fmla="*/ 1092367 h 15135727"/>
              <a:gd name="connsiteX64" fmla="*/ 6424864 w 8085221"/>
              <a:gd name="connsiteY64" fmla="*/ 1058779 h 15135727"/>
              <a:gd name="connsiteX65" fmla="*/ 6665495 w 8085221"/>
              <a:gd name="connsiteY65" fmla="*/ 721895 h 15135727"/>
              <a:gd name="connsiteX66" fmla="*/ 6761748 w 8085221"/>
              <a:gd name="connsiteY66" fmla="*/ 649706 h 15135727"/>
              <a:gd name="connsiteX67" fmla="*/ 6737685 w 8085221"/>
              <a:gd name="connsiteY67" fmla="*/ 505327 h 15135727"/>
              <a:gd name="connsiteX68" fmla="*/ 6858000 w 8085221"/>
              <a:gd name="connsiteY68" fmla="*/ 360948 h 15135727"/>
              <a:gd name="connsiteX69" fmla="*/ 6761748 w 8085221"/>
              <a:gd name="connsiteY69" fmla="*/ 120316 h 15135727"/>
              <a:gd name="connsiteX70" fmla="*/ 7194885 w 8085221"/>
              <a:gd name="connsiteY70" fmla="*/ 0 h 15135727"/>
              <a:gd name="connsiteX71" fmla="*/ 7267074 w 8085221"/>
              <a:gd name="connsiteY71" fmla="*/ 120316 h 15135727"/>
              <a:gd name="connsiteX72" fmla="*/ 7267074 w 8085221"/>
              <a:gd name="connsiteY72" fmla="*/ 120316 h 15135727"/>
              <a:gd name="connsiteX73" fmla="*/ 7339264 w 8085221"/>
              <a:gd name="connsiteY73" fmla="*/ 360948 h 15135727"/>
              <a:gd name="connsiteX74" fmla="*/ 7628021 w 8085221"/>
              <a:gd name="connsiteY74" fmla="*/ 433137 h 15135727"/>
              <a:gd name="connsiteX75" fmla="*/ 7796464 w 8085221"/>
              <a:gd name="connsiteY75" fmla="*/ 649706 h 15135727"/>
              <a:gd name="connsiteX76" fmla="*/ 8085221 w 8085221"/>
              <a:gd name="connsiteY76" fmla="*/ 914400 h 15135727"/>
              <a:gd name="connsiteX77" fmla="*/ 7988969 w 8085221"/>
              <a:gd name="connsiteY77" fmla="*/ 1203158 h 15135727"/>
              <a:gd name="connsiteX78" fmla="*/ 7844590 w 8085221"/>
              <a:gd name="connsiteY78" fmla="*/ 1058779 h 15135727"/>
              <a:gd name="connsiteX79" fmla="*/ 7483642 w 8085221"/>
              <a:gd name="connsiteY79" fmla="*/ 1371600 h 15135727"/>
              <a:gd name="connsiteX80" fmla="*/ 7267074 w 8085221"/>
              <a:gd name="connsiteY80" fmla="*/ 1395664 h 15135727"/>
              <a:gd name="connsiteX81" fmla="*/ 7243011 w 8085221"/>
              <a:gd name="connsiteY81" fmla="*/ 1588169 h 15135727"/>
              <a:gd name="connsiteX82" fmla="*/ 6978316 w 8085221"/>
              <a:gd name="connsiteY82" fmla="*/ 1732548 h 15135727"/>
              <a:gd name="connsiteX83" fmla="*/ 6737685 w 8085221"/>
              <a:gd name="connsiteY83" fmla="*/ 2093495 h 15135727"/>
              <a:gd name="connsiteX84" fmla="*/ 6737685 w 8085221"/>
              <a:gd name="connsiteY84" fmla="*/ 2382253 h 15135727"/>
              <a:gd name="connsiteX85" fmla="*/ 6665495 w 8085221"/>
              <a:gd name="connsiteY85" fmla="*/ 2430379 h 15135727"/>
              <a:gd name="connsiteX86" fmla="*/ 6906127 w 8085221"/>
              <a:gd name="connsiteY86" fmla="*/ 2646948 h 15135727"/>
              <a:gd name="connsiteX87" fmla="*/ 6906127 w 8085221"/>
              <a:gd name="connsiteY87" fmla="*/ 2983832 h 15135727"/>
              <a:gd name="connsiteX88" fmla="*/ 6906127 w 8085221"/>
              <a:gd name="connsiteY88" fmla="*/ 3104148 h 15135727"/>
              <a:gd name="connsiteX89" fmla="*/ 6833937 w 8085221"/>
              <a:gd name="connsiteY89" fmla="*/ 3368842 h 15135727"/>
              <a:gd name="connsiteX90" fmla="*/ 6906127 w 8085221"/>
              <a:gd name="connsiteY90" fmla="*/ 3489158 h 15135727"/>
              <a:gd name="connsiteX91" fmla="*/ 6641432 w 8085221"/>
              <a:gd name="connsiteY91" fmla="*/ 3705727 h 15135727"/>
              <a:gd name="connsiteX92" fmla="*/ 6737685 w 8085221"/>
              <a:gd name="connsiteY92" fmla="*/ 3729790 h 15135727"/>
              <a:gd name="connsiteX93" fmla="*/ 6545179 w 8085221"/>
              <a:gd name="connsiteY93" fmla="*/ 3826042 h 15135727"/>
              <a:gd name="connsiteX94" fmla="*/ 6328611 w 8085221"/>
              <a:gd name="connsiteY94" fmla="*/ 3753853 h 15135727"/>
              <a:gd name="connsiteX95" fmla="*/ 6184232 w 8085221"/>
              <a:gd name="connsiteY95" fmla="*/ 3850106 h 15135727"/>
              <a:gd name="connsiteX96" fmla="*/ 6184232 w 8085221"/>
              <a:gd name="connsiteY96" fmla="*/ 3946358 h 15135727"/>
              <a:gd name="connsiteX97" fmla="*/ 6136106 w 8085221"/>
              <a:gd name="connsiteY97" fmla="*/ 4235116 h 15135727"/>
              <a:gd name="connsiteX98" fmla="*/ 5919537 w 8085221"/>
              <a:gd name="connsiteY98" fmla="*/ 4403558 h 15135727"/>
              <a:gd name="connsiteX99" fmla="*/ 5775158 w 8085221"/>
              <a:gd name="connsiteY99" fmla="*/ 4451685 h 15135727"/>
              <a:gd name="connsiteX100" fmla="*/ 5630779 w 8085221"/>
              <a:gd name="connsiteY100" fmla="*/ 4547937 h 15135727"/>
              <a:gd name="connsiteX101" fmla="*/ 5510464 w 8085221"/>
              <a:gd name="connsiteY101" fmla="*/ 4620127 h 15135727"/>
              <a:gd name="connsiteX102" fmla="*/ 5510464 w 8085221"/>
              <a:gd name="connsiteY102" fmla="*/ 4812632 h 15135727"/>
              <a:gd name="connsiteX103" fmla="*/ 5317958 w 8085221"/>
              <a:gd name="connsiteY103" fmla="*/ 4981074 h 15135727"/>
              <a:gd name="connsiteX104" fmla="*/ 5005137 w 8085221"/>
              <a:gd name="connsiteY104" fmla="*/ 5149516 h 15135727"/>
              <a:gd name="connsiteX105" fmla="*/ 4692316 w 8085221"/>
              <a:gd name="connsiteY105" fmla="*/ 5149516 h 15135727"/>
              <a:gd name="connsiteX106" fmla="*/ 4523874 w 8085221"/>
              <a:gd name="connsiteY106" fmla="*/ 5366085 h 15135727"/>
              <a:gd name="connsiteX107" fmla="*/ 4211053 w 8085221"/>
              <a:gd name="connsiteY107" fmla="*/ 5414211 h 15135727"/>
              <a:gd name="connsiteX108" fmla="*/ 4114800 w 8085221"/>
              <a:gd name="connsiteY108" fmla="*/ 5390148 h 15135727"/>
              <a:gd name="connsiteX109" fmla="*/ 4018548 w 8085221"/>
              <a:gd name="connsiteY109" fmla="*/ 5630779 h 15135727"/>
              <a:gd name="connsiteX110" fmla="*/ 4090737 w 8085221"/>
              <a:gd name="connsiteY110" fmla="*/ 5871411 h 15135727"/>
              <a:gd name="connsiteX111" fmla="*/ 4090737 w 8085221"/>
              <a:gd name="connsiteY111" fmla="*/ 6184232 h 15135727"/>
              <a:gd name="connsiteX112" fmla="*/ 4186990 w 8085221"/>
              <a:gd name="connsiteY112" fmla="*/ 6472990 h 15135727"/>
              <a:gd name="connsiteX113" fmla="*/ 4042611 w 8085221"/>
              <a:gd name="connsiteY113" fmla="*/ 6352674 h 15135727"/>
              <a:gd name="connsiteX114" fmla="*/ 3946358 w 8085221"/>
              <a:gd name="connsiteY114" fmla="*/ 6376737 h 15135727"/>
              <a:gd name="connsiteX115" fmla="*/ 4114800 w 8085221"/>
              <a:gd name="connsiteY115" fmla="*/ 6641432 h 15135727"/>
              <a:gd name="connsiteX116" fmla="*/ 4451685 w 8085221"/>
              <a:gd name="connsiteY116" fmla="*/ 6737685 h 15135727"/>
              <a:gd name="connsiteX117" fmla="*/ 4620127 w 8085221"/>
              <a:gd name="connsiteY117" fmla="*/ 6978316 h 15135727"/>
              <a:gd name="connsiteX118" fmla="*/ 4740442 w 8085221"/>
              <a:gd name="connsiteY118" fmla="*/ 7170821 h 15135727"/>
              <a:gd name="connsiteX119" fmla="*/ 5077327 w 8085221"/>
              <a:gd name="connsiteY119" fmla="*/ 7387390 h 15135727"/>
              <a:gd name="connsiteX120" fmla="*/ 5125453 w 8085221"/>
              <a:gd name="connsiteY120" fmla="*/ 7603958 h 15135727"/>
              <a:gd name="connsiteX121" fmla="*/ 5197642 w 8085221"/>
              <a:gd name="connsiteY121" fmla="*/ 7796464 h 15135727"/>
              <a:gd name="connsiteX122" fmla="*/ 5486400 w 8085221"/>
              <a:gd name="connsiteY122" fmla="*/ 7964906 h 15135727"/>
              <a:gd name="connsiteX123" fmla="*/ 5486400 w 8085221"/>
              <a:gd name="connsiteY123" fmla="*/ 8349916 h 15135727"/>
              <a:gd name="connsiteX124" fmla="*/ 5678906 w 8085221"/>
              <a:gd name="connsiteY124" fmla="*/ 8614611 h 15135727"/>
              <a:gd name="connsiteX125" fmla="*/ 5919537 w 8085221"/>
              <a:gd name="connsiteY125" fmla="*/ 9071811 h 15135727"/>
              <a:gd name="connsiteX126" fmla="*/ 6160169 w 8085221"/>
              <a:gd name="connsiteY126" fmla="*/ 9336506 h 15135727"/>
              <a:gd name="connsiteX127" fmla="*/ 6280485 w 8085221"/>
              <a:gd name="connsiteY127" fmla="*/ 9601200 h 15135727"/>
              <a:gd name="connsiteX128" fmla="*/ 6400800 w 8085221"/>
              <a:gd name="connsiteY128" fmla="*/ 9793706 h 15135727"/>
              <a:gd name="connsiteX129" fmla="*/ 6569242 w 8085221"/>
              <a:gd name="connsiteY129" fmla="*/ 10058400 h 15135727"/>
              <a:gd name="connsiteX130" fmla="*/ 6713621 w 8085221"/>
              <a:gd name="connsiteY130" fmla="*/ 10106527 h 15135727"/>
              <a:gd name="connsiteX131" fmla="*/ 6545179 w 8085221"/>
              <a:gd name="connsiteY131" fmla="*/ 10202779 h 15135727"/>
              <a:gd name="connsiteX132" fmla="*/ 6569242 w 8085221"/>
              <a:gd name="connsiteY132" fmla="*/ 10443411 h 15135727"/>
              <a:gd name="connsiteX133" fmla="*/ 6593306 w 8085221"/>
              <a:gd name="connsiteY133" fmla="*/ 10708106 h 15135727"/>
              <a:gd name="connsiteX134" fmla="*/ 6761748 w 8085221"/>
              <a:gd name="connsiteY134" fmla="*/ 10924674 h 15135727"/>
              <a:gd name="connsiteX135" fmla="*/ 6641432 w 8085221"/>
              <a:gd name="connsiteY135" fmla="*/ 11093116 h 15135727"/>
              <a:gd name="connsiteX136" fmla="*/ 6713621 w 8085221"/>
              <a:gd name="connsiteY136" fmla="*/ 11261558 h 15135727"/>
              <a:gd name="connsiteX137" fmla="*/ 6737685 w 8085221"/>
              <a:gd name="connsiteY137" fmla="*/ 11526253 h 15135727"/>
              <a:gd name="connsiteX138" fmla="*/ 6617369 w 8085221"/>
              <a:gd name="connsiteY138" fmla="*/ 11839074 h 15135727"/>
              <a:gd name="connsiteX139" fmla="*/ 6617369 w 8085221"/>
              <a:gd name="connsiteY139" fmla="*/ 12031579 h 15135727"/>
              <a:gd name="connsiteX140" fmla="*/ 6641432 w 8085221"/>
              <a:gd name="connsiteY140" fmla="*/ 12127832 h 15135727"/>
              <a:gd name="connsiteX141" fmla="*/ 6761748 w 8085221"/>
              <a:gd name="connsiteY141" fmla="*/ 12031579 h 15135727"/>
              <a:gd name="connsiteX142" fmla="*/ 6761748 w 8085221"/>
              <a:gd name="connsiteY142" fmla="*/ 12296274 h 15135727"/>
              <a:gd name="connsiteX143" fmla="*/ 6689558 w 8085221"/>
              <a:gd name="connsiteY143" fmla="*/ 12512842 h 15135727"/>
              <a:gd name="connsiteX144" fmla="*/ 6785811 w 8085221"/>
              <a:gd name="connsiteY144" fmla="*/ 12777537 h 15135727"/>
              <a:gd name="connsiteX145" fmla="*/ 6569242 w 8085221"/>
              <a:gd name="connsiteY145" fmla="*/ 12873790 h 15135727"/>
              <a:gd name="connsiteX146" fmla="*/ 6545179 w 8085221"/>
              <a:gd name="connsiteY146" fmla="*/ 13090358 h 15135727"/>
              <a:gd name="connsiteX147" fmla="*/ 6448927 w 8085221"/>
              <a:gd name="connsiteY147" fmla="*/ 13355053 h 15135727"/>
              <a:gd name="connsiteX148" fmla="*/ 6256421 w 8085221"/>
              <a:gd name="connsiteY148" fmla="*/ 13571621 h 15135727"/>
              <a:gd name="connsiteX149" fmla="*/ 6087979 w 8085221"/>
              <a:gd name="connsiteY149" fmla="*/ 13667874 h 15135727"/>
              <a:gd name="connsiteX150" fmla="*/ 5943600 w 8085221"/>
              <a:gd name="connsiteY150" fmla="*/ 13716000 h 15135727"/>
              <a:gd name="connsiteX151" fmla="*/ 5702969 w 8085221"/>
              <a:gd name="connsiteY151" fmla="*/ 13667874 h 15135727"/>
              <a:gd name="connsiteX152" fmla="*/ 5582653 w 8085221"/>
              <a:gd name="connsiteY152" fmla="*/ 13691937 h 15135727"/>
              <a:gd name="connsiteX153" fmla="*/ 5727032 w 8085221"/>
              <a:gd name="connsiteY153" fmla="*/ 13836316 h 15135727"/>
              <a:gd name="connsiteX154" fmla="*/ 5582653 w 8085221"/>
              <a:gd name="connsiteY154" fmla="*/ 14052885 h 15135727"/>
              <a:gd name="connsiteX155" fmla="*/ 5462337 w 8085221"/>
              <a:gd name="connsiteY155" fmla="*/ 14149137 h 15135727"/>
              <a:gd name="connsiteX156" fmla="*/ 5342021 w 8085221"/>
              <a:gd name="connsiteY156" fmla="*/ 14004758 h 15135727"/>
              <a:gd name="connsiteX157" fmla="*/ 5245769 w 8085221"/>
              <a:gd name="connsiteY157" fmla="*/ 14004758 h 15135727"/>
              <a:gd name="connsiteX158" fmla="*/ 5245769 w 8085221"/>
              <a:gd name="connsiteY158" fmla="*/ 13956632 h 15135727"/>
              <a:gd name="connsiteX159" fmla="*/ 5101390 w 8085221"/>
              <a:gd name="connsiteY159" fmla="*/ 13956632 h 15135727"/>
              <a:gd name="connsiteX160" fmla="*/ 4981074 w 8085221"/>
              <a:gd name="connsiteY160" fmla="*/ 13860379 h 15135727"/>
              <a:gd name="connsiteX161" fmla="*/ 4740442 w 8085221"/>
              <a:gd name="connsiteY161" fmla="*/ 13908506 h 15135727"/>
              <a:gd name="connsiteX162" fmla="*/ 4475748 w 8085221"/>
              <a:gd name="connsiteY162" fmla="*/ 13956632 h 15135727"/>
              <a:gd name="connsiteX163" fmla="*/ 4379495 w 8085221"/>
              <a:gd name="connsiteY163" fmla="*/ 14028821 h 15135727"/>
              <a:gd name="connsiteX164" fmla="*/ 4403558 w 8085221"/>
              <a:gd name="connsiteY164" fmla="*/ 14197264 h 15135727"/>
              <a:gd name="connsiteX165" fmla="*/ 4572000 w 8085221"/>
              <a:gd name="connsiteY165" fmla="*/ 14149137 h 15135727"/>
              <a:gd name="connsiteX166" fmla="*/ 4523874 w 8085221"/>
              <a:gd name="connsiteY166" fmla="*/ 14558211 h 15135727"/>
              <a:gd name="connsiteX167" fmla="*/ 4403558 w 8085221"/>
              <a:gd name="connsiteY167" fmla="*/ 14437895 h 15135727"/>
              <a:gd name="connsiteX168" fmla="*/ 4403558 w 8085221"/>
              <a:gd name="connsiteY168" fmla="*/ 14437895 h 15135727"/>
              <a:gd name="connsiteX169" fmla="*/ 4283242 w 8085221"/>
              <a:gd name="connsiteY169" fmla="*/ 14245390 h 15135727"/>
              <a:gd name="connsiteX170" fmla="*/ 4235116 w 8085221"/>
              <a:gd name="connsiteY170" fmla="*/ 14341642 h 15135727"/>
              <a:gd name="connsiteX171" fmla="*/ 4162927 w 8085221"/>
              <a:gd name="connsiteY171" fmla="*/ 14389769 h 15135727"/>
              <a:gd name="connsiteX172" fmla="*/ 4162927 w 8085221"/>
              <a:gd name="connsiteY172" fmla="*/ 14389769 h 15135727"/>
              <a:gd name="connsiteX173" fmla="*/ 3922295 w 8085221"/>
              <a:gd name="connsiteY173" fmla="*/ 14245390 h 15135727"/>
              <a:gd name="connsiteX174" fmla="*/ 3801979 w 8085221"/>
              <a:gd name="connsiteY174" fmla="*/ 14293516 h 15135727"/>
              <a:gd name="connsiteX175" fmla="*/ 3681664 w 8085221"/>
              <a:gd name="connsiteY175" fmla="*/ 14389769 h 15135727"/>
              <a:gd name="connsiteX176" fmla="*/ 3657600 w 8085221"/>
              <a:gd name="connsiteY176" fmla="*/ 14654464 h 15135727"/>
              <a:gd name="connsiteX177" fmla="*/ 3513221 w 8085221"/>
              <a:gd name="connsiteY177" fmla="*/ 14726653 h 15135727"/>
              <a:gd name="connsiteX178" fmla="*/ 3513221 w 8085221"/>
              <a:gd name="connsiteY178" fmla="*/ 14871032 h 15135727"/>
              <a:gd name="connsiteX179" fmla="*/ 3633537 w 8085221"/>
              <a:gd name="connsiteY179" fmla="*/ 14967285 h 15135727"/>
              <a:gd name="connsiteX180" fmla="*/ 3609474 w 8085221"/>
              <a:gd name="connsiteY180" fmla="*/ 15087600 h 15135727"/>
              <a:gd name="connsiteX181" fmla="*/ 3441032 w 8085221"/>
              <a:gd name="connsiteY181" fmla="*/ 15039474 h 15135727"/>
              <a:gd name="connsiteX182" fmla="*/ 3272590 w 8085221"/>
              <a:gd name="connsiteY182" fmla="*/ 15063537 h 15135727"/>
              <a:gd name="connsiteX183" fmla="*/ 3248527 w 8085221"/>
              <a:gd name="connsiteY183" fmla="*/ 14895095 h 15135727"/>
              <a:gd name="connsiteX184" fmla="*/ 3128211 w 8085221"/>
              <a:gd name="connsiteY184" fmla="*/ 14919158 h 15135727"/>
              <a:gd name="connsiteX185" fmla="*/ 2959769 w 8085221"/>
              <a:gd name="connsiteY185" fmla="*/ 15135727 h 15135727"/>
              <a:gd name="connsiteX186" fmla="*/ 2935706 w 8085221"/>
              <a:gd name="connsiteY186" fmla="*/ 14895095 h 15135727"/>
              <a:gd name="connsiteX187" fmla="*/ 2791327 w 8085221"/>
              <a:gd name="connsiteY187" fmla="*/ 14943221 h 15135727"/>
              <a:gd name="connsiteX188" fmla="*/ 2671011 w 8085221"/>
              <a:gd name="connsiteY188" fmla="*/ 15039474 h 15135727"/>
              <a:gd name="connsiteX189" fmla="*/ 2430379 w 8085221"/>
              <a:gd name="connsiteY189" fmla="*/ 15087600 h 15135727"/>
              <a:gd name="connsiteX190" fmla="*/ 2237874 w 8085221"/>
              <a:gd name="connsiteY190" fmla="*/ 15039474 h 15135727"/>
              <a:gd name="connsiteX191" fmla="*/ 2622885 w 8085221"/>
              <a:gd name="connsiteY191" fmla="*/ 14846969 h 15135727"/>
              <a:gd name="connsiteX192" fmla="*/ 2887579 w 8085221"/>
              <a:gd name="connsiteY192" fmla="*/ 14774779 h 15135727"/>
              <a:gd name="connsiteX193" fmla="*/ 2839453 w 8085221"/>
              <a:gd name="connsiteY193" fmla="*/ 14582274 h 15135727"/>
              <a:gd name="connsiteX194" fmla="*/ 2935706 w 8085221"/>
              <a:gd name="connsiteY194" fmla="*/ 14510085 h 15135727"/>
              <a:gd name="connsiteX195" fmla="*/ 2935706 w 8085221"/>
              <a:gd name="connsiteY195" fmla="*/ 14510085 h 15135727"/>
              <a:gd name="connsiteX196" fmla="*/ 3080085 w 8085221"/>
              <a:gd name="connsiteY196" fmla="*/ 14413832 h 15135727"/>
              <a:gd name="connsiteX197" fmla="*/ 3152274 w 8085221"/>
              <a:gd name="connsiteY197" fmla="*/ 14341642 h 15135727"/>
              <a:gd name="connsiteX198" fmla="*/ 3080085 w 8085221"/>
              <a:gd name="connsiteY198" fmla="*/ 14269453 h 15135727"/>
              <a:gd name="connsiteX199" fmla="*/ 3152274 w 8085221"/>
              <a:gd name="connsiteY199" fmla="*/ 14197264 h 15135727"/>
              <a:gd name="connsiteX200" fmla="*/ 3152274 w 8085221"/>
              <a:gd name="connsiteY200" fmla="*/ 14052885 h 15135727"/>
              <a:gd name="connsiteX201" fmla="*/ 3080085 w 8085221"/>
              <a:gd name="connsiteY201" fmla="*/ 13980695 h 15135727"/>
              <a:gd name="connsiteX202" fmla="*/ 3056021 w 8085221"/>
              <a:gd name="connsiteY202" fmla="*/ 14076948 h 15135727"/>
              <a:gd name="connsiteX203" fmla="*/ 2935706 w 8085221"/>
              <a:gd name="connsiteY203" fmla="*/ 14076948 h 15135727"/>
              <a:gd name="connsiteX204" fmla="*/ 2863516 w 8085221"/>
              <a:gd name="connsiteY204" fmla="*/ 14125074 h 15135727"/>
              <a:gd name="connsiteX205" fmla="*/ 2719137 w 8085221"/>
              <a:gd name="connsiteY205" fmla="*/ 14197264 h 15135727"/>
              <a:gd name="connsiteX206" fmla="*/ 2646948 w 8085221"/>
              <a:gd name="connsiteY206" fmla="*/ 14197264 h 15135727"/>
              <a:gd name="connsiteX207" fmla="*/ 2598821 w 8085221"/>
              <a:gd name="connsiteY207" fmla="*/ 14125074 h 15135727"/>
              <a:gd name="connsiteX208" fmla="*/ 2430379 w 8085221"/>
              <a:gd name="connsiteY208" fmla="*/ 13836316 h 15135727"/>
              <a:gd name="connsiteX209" fmla="*/ 2646948 w 8085221"/>
              <a:gd name="connsiteY209" fmla="*/ 13812253 h 15135727"/>
              <a:gd name="connsiteX210" fmla="*/ 2502569 w 8085221"/>
              <a:gd name="connsiteY210" fmla="*/ 13475369 h 15135727"/>
              <a:gd name="connsiteX211" fmla="*/ 2550695 w 8085221"/>
              <a:gd name="connsiteY211" fmla="*/ 13186611 h 15135727"/>
              <a:gd name="connsiteX212" fmla="*/ 2719137 w 8085221"/>
              <a:gd name="connsiteY212" fmla="*/ 13042232 h 15135727"/>
              <a:gd name="connsiteX213" fmla="*/ 2791327 w 8085221"/>
              <a:gd name="connsiteY213" fmla="*/ 12945979 h 15135727"/>
              <a:gd name="connsiteX214" fmla="*/ 3031958 w 8085221"/>
              <a:gd name="connsiteY214" fmla="*/ 13090358 h 15135727"/>
              <a:gd name="connsiteX215" fmla="*/ 3056021 w 8085221"/>
              <a:gd name="connsiteY215" fmla="*/ 12753474 h 15135727"/>
              <a:gd name="connsiteX216" fmla="*/ 2887579 w 8085221"/>
              <a:gd name="connsiteY216" fmla="*/ 12777537 h 15135727"/>
              <a:gd name="connsiteX217" fmla="*/ 2815390 w 8085221"/>
              <a:gd name="connsiteY217" fmla="*/ 12777537 h 15135727"/>
              <a:gd name="connsiteX218" fmla="*/ 3176337 w 8085221"/>
              <a:gd name="connsiteY218" fmla="*/ 12368464 h 15135727"/>
              <a:gd name="connsiteX219" fmla="*/ 3104148 w 8085221"/>
              <a:gd name="connsiteY219" fmla="*/ 12320337 h 15135727"/>
              <a:gd name="connsiteX220" fmla="*/ 3104148 w 8085221"/>
              <a:gd name="connsiteY220" fmla="*/ 12320337 h 15135727"/>
              <a:gd name="connsiteX221" fmla="*/ 3007895 w 8085221"/>
              <a:gd name="connsiteY221" fmla="*/ 12079706 h 15135727"/>
              <a:gd name="connsiteX222" fmla="*/ 2911642 w 8085221"/>
              <a:gd name="connsiteY222" fmla="*/ 11935327 h 15135727"/>
              <a:gd name="connsiteX223" fmla="*/ 2863516 w 8085221"/>
              <a:gd name="connsiteY223" fmla="*/ 11694695 h 15135727"/>
              <a:gd name="connsiteX224" fmla="*/ 2911642 w 8085221"/>
              <a:gd name="connsiteY224" fmla="*/ 11454064 h 15135727"/>
              <a:gd name="connsiteX225" fmla="*/ 3056021 w 8085221"/>
              <a:gd name="connsiteY225" fmla="*/ 11454064 h 15135727"/>
              <a:gd name="connsiteX226" fmla="*/ 2983832 w 8085221"/>
              <a:gd name="connsiteY226" fmla="*/ 11381874 h 15135727"/>
              <a:gd name="connsiteX227" fmla="*/ 3031958 w 8085221"/>
              <a:gd name="connsiteY227" fmla="*/ 11285621 h 15135727"/>
              <a:gd name="connsiteX228" fmla="*/ 3007895 w 8085221"/>
              <a:gd name="connsiteY228" fmla="*/ 11189369 h 15135727"/>
              <a:gd name="connsiteX229" fmla="*/ 2887579 w 8085221"/>
              <a:gd name="connsiteY229" fmla="*/ 11141242 h 15135727"/>
              <a:gd name="connsiteX230" fmla="*/ 2887579 w 8085221"/>
              <a:gd name="connsiteY230" fmla="*/ 10972800 h 15135727"/>
              <a:gd name="connsiteX231" fmla="*/ 2887579 w 8085221"/>
              <a:gd name="connsiteY231" fmla="*/ 10924674 h 15135727"/>
              <a:gd name="connsiteX232" fmla="*/ 2767264 w 8085221"/>
              <a:gd name="connsiteY232" fmla="*/ 11020927 h 15135727"/>
              <a:gd name="connsiteX233" fmla="*/ 2743200 w 8085221"/>
              <a:gd name="connsiteY233" fmla="*/ 10924674 h 15135727"/>
              <a:gd name="connsiteX234" fmla="*/ 2550695 w 8085221"/>
              <a:gd name="connsiteY234" fmla="*/ 11020927 h 15135727"/>
              <a:gd name="connsiteX235" fmla="*/ 2526632 w 8085221"/>
              <a:gd name="connsiteY235" fmla="*/ 11117179 h 15135727"/>
              <a:gd name="connsiteX236" fmla="*/ 2334127 w 8085221"/>
              <a:gd name="connsiteY236" fmla="*/ 10996864 h 15135727"/>
              <a:gd name="connsiteX237" fmla="*/ 2358190 w 8085221"/>
              <a:gd name="connsiteY237" fmla="*/ 10732169 h 15135727"/>
              <a:gd name="connsiteX238" fmla="*/ 2334127 w 8085221"/>
              <a:gd name="connsiteY238" fmla="*/ 10587790 h 15135727"/>
              <a:gd name="connsiteX239" fmla="*/ 2406316 w 8085221"/>
              <a:gd name="connsiteY239" fmla="*/ 10491537 h 15135727"/>
              <a:gd name="connsiteX240" fmla="*/ 2598821 w 8085221"/>
              <a:gd name="connsiteY240" fmla="*/ 10684042 h 15135727"/>
              <a:gd name="connsiteX241" fmla="*/ 2767264 w 8085221"/>
              <a:gd name="connsiteY241" fmla="*/ 10684042 h 15135727"/>
              <a:gd name="connsiteX242" fmla="*/ 2646948 w 8085221"/>
              <a:gd name="connsiteY242" fmla="*/ 10515600 h 15135727"/>
              <a:gd name="connsiteX243" fmla="*/ 2815390 w 8085221"/>
              <a:gd name="connsiteY243" fmla="*/ 10395285 h 15135727"/>
              <a:gd name="connsiteX244" fmla="*/ 3080085 w 8085221"/>
              <a:gd name="connsiteY244" fmla="*/ 10419348 h 15135727"/>
              <a:gd name="connsiteX245" fmla="*/ 3248527 w 8085221"/>
              <a:gd name="connsiteY245" fmla="*/ 10539664 h 15135727"/>
              <a:gd name="connsiteX246" fmla="*/ 3320716 w 8085221"/>
              <a:gd name="connsiteY246" fmla="*/ 10659979 h 15135727"/>
              <a:gd name="connsiteX247" fmla="*/ 3465095 w 8085221"/>
              <a:gd name="connsiteY247" fmla="*/ 10659979 h 15135727"/>
              <a:gd name="connsiteX248" fmla="*/ 3441032 w 8085221"/>
              <a:gd name="connsiteY248" fmla="*/ 10491537 h 15135727"/>
              <a:gd name="connsiteX249" fmla="*/ 3392906 w 8085221"/>
              <a:gd name="connsiteY249" fmla="*/ 10250906 h 15135727"/>
              <a:gd name="connsiteX250" fmla="*/ 3152274 w 8085221"/>
              <a:gd name="connsiteY250" fmla="*/ 10250906 h 15135727"/>
              <a:gd name="connsiteX251" fmla="*/ 3176337 w 8085221"/>
              <a:gd name="connsiteY251" fmla="*/ 10178716 h 15135727"/>
              <a:gd name="connsiteX252" fmla="*/ 3104148 w 8085221"/>
              <a:gd name="connsiteY252" fmla="*/ 10154653 h 15135727"/>
              <a:gd name="connsiteX253" fmla="*/ 3007895 w 8085221"/>
              <a:gd name="connsiteY253" fmla="*/ 9962148 h 15135727"/>
              <a:gd name="connsiteX254" fmla="*/ 3176337 w 8085221"/>
              <a:gd name="connsiteY254" fmla="*/ 9889958 h 15135727"/>
              <a:gd name="connsiteX255" fmla="*/ 2959769 w 8085221"/>
              <a:gd name="connsiteY255" fmla="*/ 9504948 h 15135727"/>
              <a:gd name="connsiteX256" fmla="*/ 2791327 w 8085221"/>
              <a:gd name="connsiteY256" fmla="*/ 9456821 h 15135727"/>
              <a:gd name="connsiteX257" fmla="*/ 2574758 w 8085221"/>
              <a:gd name="connsiteY257" fmla="*/ 9336506 h 15135727"/>
              <a:gd name="connsiteX258" fmla="*/ 2550695 w 8085221"/>
              <a:gd name="connsiteY258" fmla="*/ 9071811 h 15135727"/>
              <a:gd name="connsiteX259" fmla="*/ 2695074 w 8085221"/>
              <a:gd name="connsiteY259" fmla="*/ 8999621 h 15135727"/>
              <a:gd name="connsiteX260" fmla="*/ 2622885 w 8085221"/>
              <a:gd name="connsiteY260" fmla="*/ 8975558 h 15135727"/>
              <a:gd name="connsiteX261" fmla="*/ 2430379 w 8085221"/>
              <a:gd name="connsiteY261" fmla="*/ 8999621 h 15135727"/>
              <a:gd name="connsiteX262" fmla="*/ 2261937 w 8085221"/>
              <a:gd name="connsiteY262" fmla="*/ 9168064 h 15135727"/>
              <a:gd name="connsiteX263" fmla="*/ 2237874 w 8085221"/>
              <a:gd name="connsiteY263" fmla="*/ 8999621 h 15135727"/>
              <a:gd name="connsiteX264" fmla="*/ 2117558 w 8085221"/>
              <a:gd name="connsiteY264" fmla="*/ 8975558 h 15135727"/>
              <a:gd name="connsiteX265" fmla="*/ 2045369 w 8085221"/>
              <a:gd name="connsiteY265" fmla="*/ 8783053 h 15135727"/>
              <a:gd name="connsiteX266" fmla="*/ 1852864 w 8085221"/>
              <a:gd name="connsiteY266" fmla="*/ 8758990 h 15135727"/>
              <a:gd name="connsiteX267" fmla="*/ 1636295 w 8085221"/>
              <a:gd name="connsiteY267" fmla="*/ 8927432 h 15135727"/>
              <a:gd name="connsiteX268" fmla="*/ 1588169 w 8085221"/>
              <a:gd name="connsiteY268" fmla="*/ 9023685 h 15135727"/>
              <a:gd name="connsiteX269" fmla="*/ 1515979 w 8085221"/>
              <a:gd name="connsiteY269" fmla="*/ 8879306 h 15135727"/>
              <a:gd name="connsiteX270" fmla="*/ 1347537 w 8085221"/>
              <a:gd name="connsiteY270" fmla="*/ 8879306 h 15135727"/>
              <a:gd name="connsiteX271" fmla="*/ 1347537 w 8085221"/>
              <a:gd name="connsiteY271" fmla="*/ 8710864 h 15135727"/>
              <a:gd name="connsiteX272" fmla="*/ 1106906 w 8085221"/>
              <a:gd name="connsiteY272" fmla="*/ 8783053 h 15135727"/>
              <a:gd name="connsiteX273" fmla="*/ 890337 w 8085221"/>
              <a:gd name="connsiteY273" fmla="*/ 8686800 h 15135727"/>
              <a:gd name="connsiteX274" fmla="*/ 649706 w 8085221"/>
              <a:gd name="connsiteY274" fmla="*/ 8662737 h 15135727"/>
              <a:gd name="connsiteX275" fmla="*/ 385011 w 8085221"/>
              <a:gd name="connsiteY275" fmla="*/ 8566485 h 15135727"/>
              <a:gd name="connsiteX276" fmla="*/ 577516 w 8085221"/>
              <a:gd name="connsiteY276" fmla="*/ 8373979 h 15135727"/>
              <a:gd name="connsiteX277" fmla="*/ 794085 w 8085221"/>
              <a:gd name="connsiteY277" fmla="*/ 8301790 h 15135727"/>
              <a:gd name="connsiteX278" fmla="*/ 745958 w 8085221"/>
              <a:gd name="connsiteY278" fmla="*/ 8133348 h 15135727"/>
              <a:gd name="connsiteX279" fmla="*/ 818148 w 8085221"/>
              <a:gd name="connsiteY279" fmla="*/ 7820527 h 15135727"/>
              <a:gd name="connsiteX280" fmla="*/ 697832 w 8085221"/>
              <a:gd name="connsiteY280" fmla="*/ 7820527 h 15135727"/>
              <a:gd name="connsiteX281" fmla="*/ 625642 w 8085221"/>
              <a:gd name="connsiteY281" fmla="*/ 7916779 h 15135727"/>
              <a:gd name="connsiteX282" fmla="*/ 457200 w 8085221"/>
              <a:gd name="connsiteY282" fmla="*/ 7820527 h 15135727"/>
              <a:gd name="connsiteX283" fmla="*/ 529390 w 8085221"/>
              <a:gd name="connsiteY283" fmla="*/ 7700211 h 15135727"/>
              <a:gd name="connsiteX284" fmla="*/ 938464 w 8085221"/>
              <a:gd name="connsiteY284" fmla="*/ 7676148 h 15135727"/>
              <a:gd name="connsiteX285" fmla="*/ 1058779 w 8085221"/>
              <a:gd name="connsiteY285" fmla="*/ 7459579 h 15135727"/>
              <a:gd name="connsiteX286" fmla="*/ 1203158 w 8085221"/>
              <a:gd name="connsiteY286" fmla="*/ 7603958 h 15135727"/>
              <a:gd name="connsiteX287" fmla="*/ 1299411 w 8085221"/>
              <a:gd name="connsiteY287" fmla="*/ 7555832 h 15135727"/>
              <a:gd name="connsiteX288" fmla="*/ 1443790 w 8085221"/>
              <a:gd name="connsiteY288" fmla="*/ 7507706 h 15135727"/>
              <a:gd name="connsiteX289" fmla="*/ 1684421 w 8085221"/>
              <a:gd name="connsiteY289" fmla="*/ 7603958 h 15135727"/>
              <a:gd name="connsiteX290" fmla="*/ 1684421 w 8085221"/>
              <a:gd name="connsiteY290" fmla="*/ 7603958 h 15135727"/>
              <a:gd name="connsiteX291" fmla="*/ 1540042 w 8085221"/>
              <a:gd name="connsiteY291" fmla="*/ 7363327 h 15135727"/>
              <a:gd name="connsiteX292" fmla="*/ 1299411 w 8085221"/>
              <a:gd name="connsiteY292" fmla="*/ 7315200 h 15135727"/>
              <a:gd name="connsiteX293" fmla="*/ 1130969 w 8085221"/>
              <a:gd name="connsiteY293" fmla="*/ 7339264 h 15135727"/>
              <a:gd name="connsiteX294" fmla="*/ 1034716 w 8085221"/>
              <a:gd name="connsiteY294" fmla="*/ 7315200 h 15135727"/>
              <a:gd name="connsiteX295" fmla="*/ 1155032 w 8085221"/>
              <a:gd name="connsiteY295" fmla="*/ 7050506 h 15135727"/>
              <a:gd name="connsiteX296" fmla="*/ 1155032 w 8085221"/>
              <a:gd name="connsiteY296" fmla="*/ 6930190 h 15135727"/>
              <a:gd name="connsiteX297" fmla="*/ 1155032 w 8085221"/>
              <a:gd name="connsiteY297" fmla="*/ 6761748 h 15135727"/>
              <a:gd name="connsiteX298" fmla="*/ 1203158 w 8085221"/>
              <a:gd name="connsiteY298" fmla="*/ 6617369 h 15135727"/>
              <a:gd name="connsiteX299" fmla="*/ 1371600 w 8085221"/>
              <a:gd name="connsiteY299" fmla="*/ 6472990 h 15135727"/>
              <a:gd name="connsiteX300" fmla="*/ 1443790 w 8085221"/>
              <a:gd name="connsiteY300" fmla="*/ 6328611 h 15135727"/>
              <a:gd name="connsiteX301" fmla="*/ 1419727 w 8085221"/>
              <a:gd name="connsiteY301" fmla="*/ 6208295 h 15135727"/>
              <a:gd name="connsiteX302" fmla="*/ 1275348 w 8085221"/>
              <a:gd name="connsiteY302" fmla="*/ 6304548 h 15135727"/>
              <a:gd name="connsiteX303" fmla="*/ 1323474 w 8085221"/>
              <a:gd name="connsiteY303" fmla="*/ 6015790 h 15135727"/>
              <a:gd name="connsiteX304" fmla="*/ 1540042 w 8085221"/>
              <a:gd name="connsiteY304" fmla="*/ 5871411 h 15135727"/>
              <a:gd name="connsiteX305" fmla="*/ 1540042 w 8085221"/>
              <a:gd name="connsiteY305" fmla="*/ 5751095 h 15135727"/>
              <a:gd name="connsiteX306" fmla="*/ 1395664 w 8085221"/>
              <a:gd name="connsiteY306" fmla="*/ 5799221 h 15135727"/>
              <a:gd name="connsiteX307" fmla="*/ 1179095 w 8085221"/>
              <a:gd name="connsiteY307" fmla="*/ 5799221 h 15135727"/>
              <a:gd name="connsiteX308" fmla="*/ 890337 w 8085221"/>
              <a:gd name="connsiteY308" fmla="*/ 5775158 h 15135727"/>
              <a:gd name="connsiteX309" fmla="*/ 697832 w 8085221"/>
              <a:gd name="connsiteY309" fmla="*/ 5606716 h 15135727"/>
              <a:gd name="connsiteX310" fmla="*/ 577516 w 8085221"/>
              <a:gd name="connsiteY310" fmla="*/ 5582653 h 15135727"/>
              <a:gd name="connsiteX311" fmla="*/ 697832 w 8085221"/>
              <a:gd name="connsiteY311" fmla="*/ 5775158 h 15135727"/>
              <a:gd name="connsiteX312" fmla="*/ 409074 w 8085221"/>
              <a:gd name="connsiteY312" fmla="*/ 5799221 h 15135727"/>
              <a:gd name="connsiteX313" fmla="*/ 168442 w 8085221"/>
              <a:gd name="connsiteY313" fmla="*/ 5702969 h 15135727"/>
              <a:gd name="connsiteX314" fmla="*/ 264695 w 8085221"/>
              <a:gd name="connsiteY314" fmla="*/ 5558590 h 15135727"/>
              <a:gd name="connsiteX315" fmla="*/ 144379 w 8085221"/>
              <a:gd name="connsiteY315" fmla="*/ 5510464 h 15135727"/>
              <a:gd name="connsiteX316" fmla="*/ 0 w 8085221"/>
              <a:gd name="connsiteY316" fmla="*/ 5462337 h 15135727"/>
              <a:gd name="connsiteX317" fmla="*/ 96253 w 8085221"/>
              <a:gd name="connsiteY31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665495 w 8085221"/>
              <a:gd name="connsiteY66" fmla="*/ 721895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61748 w 8085221"/>
              <a:gd name="connsiteY71" fmla="*/ 120316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68641 w 8085221"/>
              <a:gd name="connsiteY77" fmla="*/ 462966 h 15135727"/>
              <a:gd name="connsiteX78" fmla="*/ 7796464 w 8085221"/>
              <a:gd name="connsiteY78" fmla="*/ 649706 h 15135727"/>
              <a:gd name="connsiteX79" fmla="*/ 8085221 w 8085221"/>
              <a:gd name="connsiteY79" fmla="*/ 914400 h 15135727"/>
              <a:gd name="connsiteX80" fmla="*/ 7988969 w 8085221"/>
              <a:gd name="connsiteY80" fmla="*/ 1203158 h 15135727"/>
              <a:gd name="connsiteX81" fmla="*/ 7844590 w 8085221"/>
              <a:gd name="connsiteY81" fmla="*/ 1058779 h 15135727"/>
              <a:gd name="connsiteX82" fmla="*/ 7483642 w 8085221"/>
              <a:gd name="connsiteY82" fmla="*/ 1371600 h 15135727"/>
              <a:gd name="connsiteX83" fmla="*/ 7267074 w 8085221"/>
              <a:gd name="connsiteY83" fmla="*/ 1395664 h 15135727"/>
              <a:gd name="connsiteX84" fmla="*/ 7243011 w 8085221"/>
              <a:gd name="connsiteY84" fmla="*/ 1588169 h 15135727"/>
              <a:gd name="connsiteX85" fmla="*/ 6978316 w 8085221"/>
              <a:gd name="connsiteY85" fmla="*/ 1732548 h 15135727"/>
              <a:gd name="connsiteX86" fmla="*/ 6737685 w 8085221"/>
              <a:gd name="connsiteY86" fmla="*/ 2093495 h 15135727"/>
              <a:gd name="connsiteX87" fmla="*/ 6737685 w 8085221"/>
              <a:gd name="connsiteY87" fmla="*/ 2382253 h 15135727"/>
              <a:gd name="connsiteX88" fmla="*/ 6665495 w 8085221"/>
              <a:gd name="connsiteY88" fmla="*/ 2430379 h 15135727"/>
              <a:gd name="connsiteX89" fmla="*/ 6906127 w 8085221"/>
              <a:gd name="connsiteY89" fmla="*/ 2646948 h 15135727"/>
              <a:gd name="connsiteX90" fmla="*/ 6906127 w 8085221"/>
              <a:gd name="connsiteY90" fmla="*/ 2983832 h 15135727"/>
              <a:gd name="connsiteX91" fmla="*/ 6906127 w 8085221"/>
              <a:gd name="connsiteY91" fmla="*/ 3104148 h 15135727"/>
              <a:gd name="connsiteX92" fmla="*/ 6833937 w 8085221"/>
              <a:gd name="connsiteY92" fmla="*/ 3368842 h 15135727"/>
              <a:gd name="connsiteX93" fmla="*/ 6906127 w 8085221"/>
              <a:gd name="connsiteY93" fmla="*/ 3489158 h 15135727"/>
              <a:gd name="connsiteX94" fmla="*/ 6641432 w 8085221"/>
              <a:gd name="connsiteY94" fmla="*/ 3705727 h 15135727"/>
              <a:gd name="connsiteX95" fmla="*/ 6737685 w 8085221"/>
              <a:gd name="connsiteY95" fmla="*/ 3729790 h 15135727"/>
              <a:gd name="connsiteX96" fmla="*/ 6545179 w 8085221"/>
              <a:gd name="connsiteY96" fmla="*/ 3826042 h 15135727"/>
              <a:gd name="connsiteX97" fmla="*/ 6328611 w 8085221"/>
              <a:gd name="connsiteY97" fmla="*/ 3753853 h 15135727"/>
              <a:gd name="connsiteX98" fmla="*/ 6184232 w 8085221"/>
              <a:gd name="connsiteY98" fmla="*/ 3850106 h 15135727"/>
              <a:gd name="connsiteX99" fmla="*/ 6184232 w 8085221"/>
              <a:gd name="connsiteY99" fmla="*/ 3946358 h 15135727"/>
              <a:gd name="connsiteX100" fmla="*/ 6136106 w 8085221"/>
              <a:gd name="connsiteY100" fmla="*/ 4235116 h 15135727"/>
              <a:gd name="connsiteX101" fmla="*/ 5919537 w 8085221"/>
              <a:gd name="connsiteY101" fmla="*/ 4403558 h 15135727"/>
              <a:gd name="connsiteX102" fmla="*/ 5775158 w 8085221"/>
              <a:gd name="connsiteY102" fmla="*/ 4451685 h 15135727"/>
              <a:gd name="connsiteX103" fmla="*/ 5630779 w 8085221"/>
              <a:gd name="connsiteY103" fmla="*/ 4547937 h 15135727"/>
              <a:gd name="connsiteX104" fmla="*/ 5510464 w 8085221"/>
              <a:gd name="connsiteY104" fmla="*/ 4620127 h 15135727"/>
              <a:gd name="connsiteX105" fmla="*/ 5510464 w 8085221"/>
              <a:gd name="connsiteY105" fmla="*/ 4812632 h 15135727"/>
              <a:gd name="connsiteX106" fmla="*/ 5317958 w 8085221"/>
              <a:gd name="connsiteY106" fmla="*/ 4981074 h 15135727"/>
              <a:gd name="connsiteX107" fmla="*/ 5005137 w 8085221"/>
              <a:gd name="connsiteY107" fmla="*/ 5149516 h 15135727"/>
              <a:gd name="connsiteX108" fmla="*/ 4692316 w 8085221"/>
              <a:gd name="connsiteY108" fmla="*/ 5149516 h 15135727"/>
              <a:gd name="connsiteX109" fmla="*/ 4523874 w 8085221"/>
              <a:gd name="connsiteY109" fmla="*/ 5366085 h 15135727"/>
              <a:gd name="connsiteX110" fmla="*/ 4211053 w 8085221"/>
              <a:gd name="connsiteY110" fmla="*/ 5414211 h 15135727"/>
              <a:gd name="connsiteX111" fmla="*/ 4114800 w 8085221"/>
              <a:gd name="connsiteY111" fmla="*/ 5390148 h 15135727"/>
              <a:gd name="connsiteX112" fmla="*/ 4018548 w 8085221"/>
              <a:gd name="connsiteY112" fmla="*/ 5630779 h 15135727"/>
              <a:gd name="connsiteX113" fmla="*/ 4090737 w 8085221"/>
              <a:gd name="connsiteY113" fmla="*/ 5871411 h 15135727"/>
              <a:gd name="connsiteX114" fmla="*/ 4090737 w 8085221"/>
              <a:gd name="connsiteY114" fmla="*/ 6184232 h 15135727"/>
              <a:gd name="connsiteX115" fmla="*/ 4186990 w 8085221"/>
              <a:gd name="connsiteY115" fmla="*/ 6472990 h 15135727"/>
              <a:gd name="connsiteX116" fmla="*/ 4042611 w 8085221"/>
              <a:gd name="connsiteY116" fmla="*/ 6352674 h 15135727"/>
              <a:gd name="connsiteX117" fmla="*/ 3946358 w 8085221"/>
              <a:gd name="connsiteY117" fmla="*/ 6376737 h 15135727"/>
              <a:gd name="connsiteX118" fmla="*/ 4114800 w 8085221"/>
              <a:gd name="connsiteY118" fmla="*/ 6641432 h 15135727"/>
              <a:gd name="connsiteX119" fmla="*/ 4451685 w 8085221"/>
              <a:gd name="connsiteY119" fmla="*/ 6737685 h 15135727"/>
              <a:gd name="connsiteX120" fmla="*/ 4620127 w 8085221"/>
              <a:gd name="connsiteY120" fmla="*/ 6978316 h 15135727"/>
              <a:gd name="connsiteX121" fmla="*/ 4740442 w 8085221"/>
              <a:gd name="connsiteY121" fmla="*/ 7170821 h 15135727"/>
              <a:gd name="connsiteX122" fmla="*/ 5077327 w 8085221"/>
              <a:gd name="connsiteY122" fmla="*/ 7387390 h 15135727"/>
              <a:gd name="connsiteX123" fmla="*/ 5125453 w 8085221"/>
              <a:gd name="connsiteY123" fmla="*/ 7603958 h 15135727"/>
              <a:gd name="connsiteX124" fmla="*/ 5197642 w 8085221"/>
              <a:gd name="connsiteY124" fmla="*/ 7796464 h 15135727"/>
              <a:gd name="connsiteX125" fmla="*/ 5486400 w 8085221"/>
              <a:gd name="connsiteY125" fmla="*/ 7964906 h 15135727"/>
              <a:gd name="connsiteX126" fmla="*/ 5486400 w 8085221"/>
              <a:gd name="connsiteY126" fmla="*/ 8349916 h 15135727"/>
              <a:gd name="connsiteX127" fmla="*/ 5678906 w 8085221"/>
              <a:gd name="connsiteY127" fmla="*/ 8614611 h 15135727"/>
              <a:gd name="connsiteX128" fmla="*/ 5919537 w 8085221"/>
              <a:gd name="connsiteY128" fmla="*/ 9071811 h 15135727"/>
              <a:gd name="connsiteX129" fmla="*/ 6160169 w 8085221"/>
              <a:gd name="connsiteY129" fmla="*/ 9336506 h 15135727"/>
              <a:gd name="connsiteX130" fmla="*/ 6280485 w 8085221"/>
              <a:gd name="connsiteY130" fmla="*/ 9601200 h 15135727"/>
              <a:gd name="connsiteX131" fmla="*/ 6400800 w 8085221"/>
              <a:gd name="connsiteY131" fmla="*/ 9793706 h 15135727"/>
              <a:gd name="connsiteX132" fmla="*/ 6569242 w 8085221"/>
              <a:gd name="connsiteY132" fmla="*/ 10058400 h 15135727"/>
              <a:gd name="connsiteX133" fmla="*/ 6713621 w 8085221"/>
              <a:gd name="connsiteY133" fmla="*/ 10106527 h 15135727"/>
              <a:gd name="connsiteX134" fmla="*/ 6545179 w 8085221"/>
              <a:gd name="connsiteY134" fmla="*/ 10202779 h 15135727"/>
              <a:gd name="connsiteX135" fmla="*/ 6569242 w 8085221"/>
              <a:gd name="connsiteY135" fmla="*/ 10443411 h 15135727"/>
              <a:gd name="connsiteX136" fmla="*/ 6593306 w 8085221"/>
              <a:gd name="connsiteY136" fmla="*/ 10708106 h 15135727"/>
              <a:gd name="connsiteX137" fmla="*/ 6761748 w 8085221"/>
              <a:gd name="connsiteY137" fmla="*/ 10924674 h 15135727"/>
              <a:gd name="connsiteX138" fmla="*/ 6641432 w 8085221"/>
              <a:gd name="connsiteY138" fmla="*/ 11093116 h 15135727"/>
              <a:gd name="connsiteX139" fmla="*/ 6713621 w 8085221"/>
              <a:gd name="connsiteY139" fmla="*/ 11261558 h 15135727"/>
              <a:gd name="connsiteX140" fmla="*/ 6737685 w 8085221"/>
              <a:gd name="connsiteY140" fmla="*/ 11526253 h 15135727"/>
              <a:gd name="connsiteX141" fmla="*/ 6617369 w 8085221"/>
              <a:gd name="connsiteY141" fmla="*/ 11839074 h 15135727"/>
              <a:gd name="connsiteX142" fmla="*/ 6617369 w 8085221"/>
              <a:gd name="connsiteY142" fmla="*/ 12031579 h 15135727"/>
              <a:gd name="connsiteX143" fmla="*/ 6641432 w 8085221"/>
              <a:gd name="connsiteY143" fmla="*/ 12127832 h 15135727"/>
              <a:gd name="connsiteX144" fmla="*/ 6761748 w 8085221"/>
              <a:gd name="connsiteY144" fmla="*/ 12031579 h 15135727"/>
              <a:gd name="connsiteX145" fmla="*/ 6761748 w 8085221"/>
              <a:gd name="connsiteY145" fmla="*/ 12296274 h 15135727"/>
              <a:gd name="connsiteX146" fmla="*/ 6689558 w 8085221"/>
              <a:gd name="connsiteY146" fmla="*/ 12512842 h 15135727"/>
              <a:gd name="connsiteX147" fmla="*/ 6785811 w 8085221"/>
              <a:gd name="connsiteY147" fmla="*/ 12777537 h 15135727"/>
              <a:gd name="connsiteX148" fmla="*/ 6569242 w 8085221"/>
              <a:gd name="connsiteY148" fmla="*/ 12873790 h 15135727"/>
              <a:gd name="connsiteX149" fmla="*/ 6545179 w 8085221"/>
              <a:gd name="connsiteY149" fmla="*/ 13090358 h 15135727"/>
              <a:gd name="connsiteX150" fmla="*/ 6448927 w 8085221"/>
              <a:gd name="connsiteY150" fmla="*/ 13355053 h 15135727"/>
              <a:gd name="connsiteX151" fmla="*/ 6256421 w 8085221"/>
              <a:gd name="connsiteY151" fmla="*/ 13571621 h 15135727"/>
              <a:gd name="connsiteX152" fmla="*/ 6087979 w 8085221"/>
              <a:gd name="connsiteY152" fmla="*/ 13667874 h 15135727"/>
              <a:gd name="connsiteX153" fmla="*/ 5943600 w 8085221"/>
              <a:gd name="connsiteY153" fmla="*/ 13716000 h 15135727"/>
              <a:gd name="connsiteX154" fmla="*/ 5702969 w 8085221"/>
              <a:gd name="connsiteY154" fmla="*/ 13667874 h 15135727"/>
              <a:gd name="connsiteX155" fmla="*/ 5582653 w 8085221"/>
              <a:gd name="connsiteY155" fmla="*/ 13691937 h 15135727"/>
              <a:gd name="connsiteX156" fmla="*/ 5727032 w 8085221"/>
              <a:gd name="connsiteY156" fmla="*/ 13836316 h 15135727"/>
              <a:gd name="connsiteX157" fmla="*/ 5582653 w 8085221"/>
              <a:gd name="connsiteY157" fmla="*/ 14052885 h 15135727"/>
              <a:gd name="connsiteX158" fmla="*/ 5462337 w 8085221"/>
              <a:gd name="connsiteY158" fmla="*/ 14149137 h 15135727"/>
              <a:gd name="connsiteX159" fmla="*/ 5342021 w 8085221"/>
              <a:gd name="connsiteY159" fmla="*/ 14004758 h 15135727"/>
              <a:gd name="connsiteX160" fmla="*/ 5245769 w 8085221"/>
              <a:gd name="connsiteY160" fmla="*/ 14004758 h 15135727"/>
              <a:gd name="connsiteX161" fmla="*/ 5245769 w 8085221"/>
              <a:gd name="connsiteY161" fmla="*/ 13956632 h 15135727"/>
              <a:gd name="connsiteX162" fmla="*/ 5101390 w 8085221"/>
              <a:gd name="connsiteY162" fmla="*/ 13956632 h 15135727"/>
              <a:gd name="connsiteX163" fmla="*/ 4981074 w 8085221"/>
              <a:gd name="connsiteY163" fmla="*/ 13860379 h 15135727"/>
              <a:gd name="connsiteX164" fmla="*/ 4740442 w 8085221"/>
              <a:gd name="connsiteY164" fmla="*/ 13908506 h 15135727"/>
              <a:gd name="connsiteX165" fmla="*/ 4475748 w 8085221"/>
              <a:gd name="connsiteY165" fmla="*/ 13956632 h 15135727"/>
              <a:gd name="connsiteX166" fmla="*/ 4379495 w 8085221"/>
              <a:gd name="connsiteY166" fmla="*/ 14028821 h 15135727"/>
              <a:gd name="connsiteX167" fmla="*/ 4403558 w 8085221"/>
              <a:gd name="connsiteY167" fmla="*/ 14197264 h 15135727"/>
              <a:gd name="connsiteX168" fmla="*/ 4572000 w 8085221"/>
              <a:gd name="connsiteY168" fmla="*/ 14149137 h 15135727"/>
              <a:gd name="connsiteX169" fmla="*/ 4523874 w 8085221"/>
              <a:gd name="connsiteY169" fmla="*/ 14558211 h 15135727"/>
              <a:gd name="connsiteX170" fmla="*/ 4403558 w 8085221"/>
              <a:gd name="connsiteY170" fmla="*/ 14437895 h 15135727"/>
              <a:gd name="connsiteX171" fmla="*/ 4403558 w 8085221"/>
              <a:gd name="connsiteY171" fmla="*/ 14437895 h 15135727"/>
              <a:gd name="connsiteX172" fmla="*/ 4283242 w 8085221"/>
              <a:gd name="connsiteY172" fmla="*/ 14245390 h 15135727"/>
              <a:gd name="connsiteX173" fmla="*/ 4235116 w 8085221"/>
              <a:gd name="connsiteY173" fmla="*/ 14341642 h 15135727"/>
              <a:gd name="connsiteX174" fmla="*/ 4162927 w 8085221"/>
              <a:gd name="connsiteY174" fmla="*/ 14389769 h 15135727"/>
              <a:gd name="connsiteX175" fmla="*/ 4162927 w 8085221"/>
              <a:gd name="connsiteY175" fmla="*/ 14389769 h 15135727"/>
              <a:gd name="connsiteX176" fmla="*/ 3922295 w 8085221"/>
              <a:gd name="connsiteY176" fmla="*/ 14245390 h 15135727"/>
              <a:gd name="connsiteX177" fmla="*/ 3801979 w 8085221"/>
              <a:gd name="connsiteY177" fmla="*/ 14293516 h 15135727"/>
              <a:gd name="connsiteX178" fmla="*/ 3681664 w 8085221"/>
              <a:gd name="connsiteY178" fmla="*/ 14389769 h 15135727"/>
              <a:gd name="connsiteX179" fmla="*/ 3657600 w 8085221"/>
              <a:gd name="connsiteY179" fmla="*/ 14654464 h 15135727"/>
              <a:gd name="connsiteX180" fmla="*/ 3513221 w 8085221"/>
              <a:gd name="connsiteY180" fmla="*/ 14726653 h 15135727"/>
              <a:gd name="connsiteX181" fmla="*/ 3513221 w 8085221"/>
              <a:gd name="connsiteY181" fmla="*/ 14871032 h 15135727"/>
              <a:gd name="connsiteX182" fmla="*/ 3633537 w 8085221"/>
              <a:gd name="connsiteY182" fmla="*/ 14967285 h 15135727"/>
              <a:gd name="connsiteX183" fmla="*/ 3609474 w 8085221"/>
              <a:gd name="connsiteY183" fmla="*/ 15087600 h 15135727"/>
              <a:gd name="connsiteX184" fmla="*/ 3441032 w 8085221"/>
              <a:gd name="connsiteY184" fmla="*/ 15039474 h 15135727"/>
              <a:gd name="connsiteX185" fmla="*/ 3272590 w 8085221"/>
              <a:gd name="connsiteY185" fmla="*/ 15063537 h 15135727"/>
              <a:gd name="connsiteX186" fmla="*/ 3248527 w 8085221"/>
              <a:gd name="connsiteY186" fmla="*/ 14895095 h 15135727"/>
              <a:gd name="connsiteX187" fmla="*/ 3128211 w 8085221"/>
              <a:gd name="connsiteY187" fmla="*/ 14919158 h 15135727"/>
              <a:gd name="connsiteX188" fmla="*/ 2959769 w 8085221"/>
              <a:gd name="connsiteY188" fmla="*/ 15135727 h 15135727"/>
              <a:gd name="connsiteX189" fmla="*/ 2935706 w 8085221"/>
              <a:gd name="connsiteY189" fmla="*/ 14895095 h 15135727"/>
              <a:gd name="connsiteX190" fmla="*/ 2791327 w 8085221"/>
              <a:gd name="connsiteY190" fmla="*/ 14943221 h 15135727"/>
              <a:gd name="connsiteX191" fmla="*/ 2671011 w 8085221"/>
              <a:gd name="connsiteY191" fmla="*/ 15039474 h 15135727"/>
              <a:gd name="connsiteX192" fmla="*/ 2430379 w 8085221"/>
              <a:gd name="connsiteY192" fmla="*/ 15087600 h 15135727"/>
              <a:gd name="connsiteX193" fmla="*/ 2237874 w 8085221"/>
              <a:gd name="connsiteY193" fmla="*/ 15039474 h 15135727"/>
              <a:gd name="connsiteX194" fmla="*/ 2622885 w 8085221"/>
              <a:gd name="connsiteY194" fmla="*/ 14846969 h 15135727"/>
              <a:gd name="connsiteX195" fmla="*/ 2887579 w 8085221"/>
              <a:gd name="connsiteY195" fmla="*/ 14774779 h 15135727"/>
              <a:gd name="connsiteX196" fmla="*/ 2839453 w 8085221"/>
              <a:gd name="connsiteY196" fmla="*/ 14582274 h 15135727"/>
              <a:gd name="connsiteX197" fmla="*/ 2935706 w 8085221"/>
              <a:gd name="connsiteY197" fmla="*/ 14510085 h 15135727"/>
              <a:gd name="connsiteX198" fmla="*/ 2935706 w 8085221"/>
              <a:gd name="connsiteY198" fmla="*/ 14510085 h 15135727"/>
              <a:gd name="connsiteX199" fmla="*/ 3080085 w 8085221"/>
              <a:gd name="connsiteY199" fmla="*/ 14413832 h 15135727"/>
              <a:gd name="connsiteX200" fmla="*/ 3152274 w 8085221"/>
              <a:gd name="connsiteY200" fmla="*/ 14341642 h 15135727"/>
              <a:gd name="connsiteX201" fmla="*/ 3080085 w 8085221"/>
              <a:gd name="connsiteY201" fmla="*/ 14269453 h 15135727"/>
              <a:gd name="connsiteX202" fmla="*/ 3152274 w 8085221"/>
              <a:gd name="connsiteY202" fmla="*/ 14197264 h 15135727"/>
              <a:gd name="connsiteX203" fmla="*/ 3152274 w 8085221"/>
              <a:gd name="connsiteY203" fmla="*/ 14052885 h 15135727"/>
              <a:gd name="connsiteX204" fmla="*/ 3080085 w 8085221"/>
              <a:gd name="connsiteY204" fmla="*/ 13980695 h 15135727"/>
              <a:gd name="connsiteX205" fmla="*/ 3056021 w 8085221"/>
              <a:gd name="connsiteY205" fmla="*/ 14076948 h 15135727"/>
              <a:gd name="connsiteX206" fmla="*/ 2935706 w 8085221"/>
              <a:gd name="connsiteY206" fmla="*/ 14076948 h 15135727"/>
              <a:gd name="connsiteX207" fmla="*/ 2863516 w 8085221"/>
              <a:gd name="connsiteY207" fmla="*/ 14125074 h 15135727"/>
              <a:gd name="connsiteX208" fmla="*/ 2719137 w 8085221"/>
              <a:gd name="connsiteY208" fmla="*/ 14197264 h 15135727"/>
              <a:gd name="connsiteX209" fmla="*/ 2646948 w 8085221"/>
              <a:gd name="connsiteY209" fmla="*/ 14197264 h 15135727"/>
              <a:gd name="connsiteX210" fmla="*/ 2598821 w 8085221"/>
              <a:gd name="connsiteY210" fmla="*/ 14125074 h 15135727"/>
              <a:gd name="connsiteX211" fmla="*/ 2430379 w 8085221"/>
              <a:gd name="connsiteY211" fmla="*/ 13836316 h 15135727"/>
              <a:gd name="connsiteX212" fmla="*/ 2646948 w 8085221"/>
              <a:gd name="connsiteY212" fmla="*/ 13812253 h 15135727"/>
              <a:gd name="connsiteX213" fmla="*/ 2502569 w 8085221"/>
              <a:gd name="connsiteY213" fmla="*/ 13475369 h 15135727"/>
              <a:gd name="connsiteX214" fmla="*/ 2550695 w 8085221"/>
              <a:gd name="connsiteY214" fmla="*/ 13186611 h 15135727"/>
              <a:gd name="connsiteX215" fmla="*/ 2719137 w 8085221"/>
              <a:gd name="connsiteY215" fmla="*/ 13042232 h 15135727"/>
              <a:gd name="connsiteX216" fmla="*/ 2791327 w 8085221"/>
              <a:gd name="connsiteY216" fmla="*/ 12945979 h 15135727"/>
              <a:gd name="connsiteX217" fmla="*/ 3031958 w 8085221"/>
              <a:gd name="connsiteY217" fmla="*/ 13090358 h 15135727"/>
              <a:gd name="connsiteX218" fmla="*/ 3056021 w 8085221"/>
              <a:gd name="connsiteY218" fmla="*/ 12753474 h 15135727"/>
              <a:gd name="connsiteX219" fmla="*/ 2887579 w 8085221"/>
              <a:gd name="connsiteY219" fmla="*/ 12777537 h 15135727"/>
              <a:gd name="connsiteX220" fmla="*/ 2815390 w 8085221"/>
              <a:gd name="connsiteY220" fmla="*/ 12777537 h 15135727"/>
              <a:gd name="connsiteX221" fmla="*/ 3176337 w 8085221"/>
              <a:gd name="connsiteY221" fmla="*/ 12368464 h 15135727"/>
              <a:gd name="connsiteX222" fmla="*/ 3104148 w 8085221"/>
              <a:gd name="connsiteY222" fmla="*/ 12320337 h 15135727"/>
              <a:gd name="connsiteX223" fmla="*/ 3104148 w 8085221"/>
              <a:gd name="connsiteY223" fmla="*/ 12320337 h 15135727"/>
              <a:gd name="connsiteX224" fmla="*/ 3007895 w 8085221"/>
              <a:gd name="connsiteY224" fmla="*/ 12079706 h 15135727"/>
              <a:gd name="connsiteX225" fmla="*/ 2911642 w 8085221"/>
              <a:gd name="connsiteY225" fmla="*/ 11935327 h 15135727"/>
              <a:gd name="connsiteX226" fmla="*/ 2863516 w 8085221"/>
              <a:gd name="connsiteY226" fmla="*/ 11694695 h 15135727"/>
              <a:gd name="connsiteX227" fmla="*/ 2911642 w 8085221"/>
              <a:gd name="connsiteY227" fmla="*/ 11454064 h 15135727"/>
              <a:gd name="connsiteX228" fmla="*/ 3056021 w 8085221"/>
              <a:gd name="connsiteY228" fmla="*/ 11454064 h 15135727"/>
              <a:gd name="connsiteX229" fmla="*/ 2983832 w 8085221"/>
              <a:gd name="connsiteY229" fmla="*/ 11381874 h 15135727"/>
              <a:gd name="connsiteX230" fmla="*/ 3031958 w 8085221"/>
              <a:gd name="connsiteY230" fmla="*/ 11285621 h 15135727"/>
              <a:gd name="connsiteX231" fmla="*/ 3007895 w 8085221"/>
              <a:gd name="connsiteY231" fmla="*/ 11189369 h 15135727"/>
              <a:gd name="connsiteX232" fmla="*/ 2887579 w 8085221"/>
              <a:gd name="connsiteY232" fmla="*/ 11141242 h 15135727"/>
              <a:gd name="connsiteX233" fmla="*/ 2887579 w 8085221"/>
              <a:gd name="connsiteY233" fmla="*/ 10972800 h 15135727"/>
              <a:gd name="connsiteX234" fmla="*/ 2887579 w 8085221"/>
              <a:gd name="connsiteY234" fmla="*/ 10924674 h 15135727"/>
              <a:gd name="connsiteX235" fmla="*/ 2767264 w 8085221"/>
              <a:gd name="connsiteY235" fmla="*/ 11020927 h 15135727"/>
              <a:gd name="connsiteX236" fmla="*/ 2743200 w 8085221"/>
              <a:gd name="connsiteY236" fmla="*/ 10924674 h 15135727"/>
              <a:gd name="connsiteX237" fmla="*/ 2550695 w 8085221"/>
              <a:gd name="connsiteY237" fmla="*/ 11020927 h 15135727"/>
              <a:gd name="connsiteX238" fmla="*/ 2526632 w 8085221"/>
              <a:gd name="connsiteY238" fmla="*/ 11117179 h 15135727"/>
              <a:gd name="connsiteX239" fmla="*/ 2334127 w 8085221"/>
              <a:gd name="connsiteY239" fmla="*/ 10996864 h 15135727"/>
              <a:gd name="connsiteX240" fmla="*/ 2358190 w 8085221"/>
              <a:gd name="connsiteY240" fmla="*/ 10732169 h 15135727"/>
              <a:gd name="connsiteX241" fmla="*/ 2334127 w 8085221"/>
              <a:gd name="connsiteY241" fmla="*/ 10587790 h 15135727"/>
              <a:gd name="connsiteX242" fmla="*/ 2406316 w 8085221"/>
              <a:gd name="connsiteY242" fmla="*/ 10491537 h 15135727"/>
              <a:gd name="connsiteX243" fmla="*/ 2598821 w 8085221"/>
              <a:gd name="connsiteY243" fmla="*/ 10684042 h 15135727"/>
              <a:gd name="connsiteX244" fmla="*/ 2767264 w 8085221"/>
              <a:gd name="connsiteY244" fmla="*/ 10684042 h 15135727"/>
              <a:gd name="connsiteX245" fmla="*/ 2646948 w 8085221"/>
              <a:gd name="connsiteY245" fmla="*/ 10515600 h 15135727"/>
              <a:gd name="connsiteX246" fmla="*/ 2815390 w 8085221"/>
              <a:gd name="connsiteY246" fmla="*/ 10395285 h 15135727"/>
              <a:gd name="connsiteX247" fmla="*/ 3080085 w 8085221"/>
              <a:gd name="connsiteY247" fmla="*/ 10419348 h 15135727"/>
              <a:gd name="connsiteX248" fmla="*/ 3248527 w 8085221"/>
              <a:gd name="connsiteY248" fmla="*/ 10539664 h 15135727"/>
              <a:gd name="connsiteX249" fmla="*/ 3320716 w 8085221"/>
              <a:gd name="connsiteY249" fmla="*/ 10659979 h 15135727"/>
              <a:gd name="connsiteX250" fmla="*/ 3465095 w 8085221"/>
              <a:gd name="connsiteY250" fmla="*/ 10659979 h 15135727"/>
              <a:gd name="connsiteX251" fmla="*/ 3441032 w 8085221"/>
              <a:gd name="connsiteY251" fmla="*/ 10491537 h 15135727"/>
              <a:gd name="connsiteX252" fmla="*/ 3392906 w 8085221"/>
              <a:gd name="connsiteY252" fmla="*/ 10250906 h 15135727"/>
              <a:gd name="connsiteX253" fmla="*/ 3152274 w 8085221"/>
              <a:gd name="connsiteY253" fmla="*/ 10250906 h 15135727"/>
              <a:gd name="connsiteX254" fmla="*/ 3176337 w 8085221"/>
              <a:gd name="connsiteY254" fmla="*/ 10178716 h 15135727"/>
              <a:gd name="connsiteX255" fmla="*/ 3104148 w 8085221"/>
              <a:gd name="connsiteY255" fmla="*/ 10154653 h 15135727"/>
              <a:gd name="connsiteX256" fmla="*/ 3007895 w 8085221"/>
              <a:gd name="connsiteY256" fmla="*/ 9962148 h 15135727"/>
              <a:gd name="connsiteX257" fmla="*/ 3176337 w 8085221"/>
              <a:gd name="connsiteY257" fmla="*/ 9889958 h 15135727"/>
              <a:gd name="connsiteX258" fmla="*/ 2959769 w 8085221"/>
              <a:gd name="connsiteY258" fmla="*/ 9504948 h 15135727"/>
              <a:gd name="connsiteX259" fmla="*/ 2791327 w 8085221"/>
              <a:gd name="connsiteY259" fmla="*/ 9456821 h 15135727"/>
              <a:gd name="connsiteX260" fmla="*/ 2574758 w 8085221"/>
              <a:gd name="connsiteY260" fmla="*/ 9336506 h 15135727"/>
              <a:gd name="connsiteX261" fmla="*/ 2550695 w 8085221"/>
              <a:gd name="connsiteY261" fmla="*/ 9071811 h 15135727"/>
              <a:gd name="connsiteX262" fmla="*/ 2695074 w 8085221"/>
              <a:gd name="connsiteY262" fmla="*/ 8999621 h 15135727"/>
              <a:gd name="connsiteX263" fmla="*/ 2622885 w 8085221"/>
              <a:gd name="connsiteY263" fmla="*/ 8975558 h 15135727"/>
              <a:gd name="connsiteX264" fmla="*/ 2430379 w 8085221"/>
              <a:gd name="connsiteY264" fmla="*/ 8999621 h 15135727"/>
              <a:gd name="connsiteX265" fmla="*/ 2261937 w 8085221"/>
              <a:gd name="connsiteY265" fmla="*/ 9168064 h 15135727"/>
              <a:gd name="connsiteX266" fmla="*/ 2237874 w 8085221"/>
              <a:gd name="connsiteY266" fmla="*/ 8999621 h 15135727"/>
              <a:gd name="connsiteX267" fmla="*/ 2117558 w 8085221"/>
              <a:gd name="connsiteY267" fmla="*/ 8975558 h 15135727"/>
              <a:gd name="connsiteX268" fmla="*/ 2045369 w 8085221"/>
              <a:gd name="connsiteY268" fmla="*/ 8783053 h 15135727"/>
              <a:gd name="connsiteX269" fmla="*/ 1852864 w 8085221"/>
              <a:gd name="connsiteY269" fmla="*/ 8758990 h 15135727"/>
              <a:gd name="connsiteX270" fmla="*/ 1636295 w 8085221"/>
              <a:gd name="connsiteY270" fmla="*/ 8927432 h 15135727"/>
              <a:gd name="connsiteX271" fmla="*/ 1588169 w 8085221"/>
              <a:gd name="connsiteY271" fmla="*/ 9023685 h 15135727"/>
              <a:gd name="connsiteX272" fmla="*/ 1515979 w 8085221"/>
              <a:gd name="connsiteY272" fmla="*/ 8879306 h 15135727"/>
              <a:gd name="connsiteX273" fmla="*/ 1347537 w 8085221"/>
              <a:gd name="connsiteY273" fmla="*/ 8879306 h 15135727"/>
              <a:gd name="connsiteX274" fmla="*/ 1347537 w 8085221"/>
              <a:gd name="connsiteY274" fmla="*/ 8710864 h 15135727"/>
              <a:gd name="connsiteX275" fmla="*/ 1106906 w 8085221"/>
              <a:gd name="connsiteY275" fmla="*/ 8783053 h 15135727"/>
              <a:gd name="connsiteX276" fmla="*/ 890337 w 8085221"/>
              <a:gd name="connsiteY276" fmla="*/ 8686800 h 15135727"/>
              <a:gd name="connsiteX277" fmla="*/ 649706 w 8085221"/>
              <a:gd name="connsiteY277" fmla="*/ 8662737 h 15135727"/>
              <a:gd name="connsiteX278" fmla="*/ 385011 w 8085221"/>
              <a:gd name="connsiteY278" fmla="*/ 8566485 h 15135727"/>
              <a:gd name="connsiteX279" fmla="*/ 577516 w 8085221"/>
              <a:gd name="connsiteY279" fmla="*/ 8373979 h 15135727"/>
              <a:gd name="connsiteX280" fmla="*/ 794085 w 8085221"/>
              <a:gd name="connsiteY280" fmla="*/ 8301790 h 15135727"/>
              <a:gd name="connsiteX281" fmla="*/ 745958 w 8085221"/>
              <a:gd name="connsiteY281" fmla="*/ 8133348 h 15135727"/>
              <a:gd name="connsiteX282" fmla="*/ 818148 w 8085221"/>
              <a:gd name="connsiteY282" fmla="*/ 7820527 h 15135727"/>
              <a:gd name="connsiteX283" fmla="*/ 697832 w 8085221"/>
              <a:gd name="connsiteY283" fmla="*/ 7820527 h 15135727"/>
              <a:gd name="connsiteX284" fmla="*/ 625642 w 8085221"/>
              <a:gd name="connsiteY284" fmla="*/ 7916779 h 15135727"/>
              <a:gd name="connsiteX285" fmla="*/ 457200 w 8085221"/>
              <a:gd name="connsiteY285" fmla="*/ 7820527 h 15135727"/>
              <a:gd name="connsiteX286" fmla="*/ 529390 w 8085221"/>
              <a:gd name="connsiteY286" fmla="*/ 7700211 h 15135727"/>
              <a:gd name="connsiteX287" fmla="*/ 938464 w 8085221"/>
              <a:gd name="connsiteY287" fmla="*/ 7676148 h 15135727"/>
              <a:gd name="connsiteX288" fmla="*/ 1058779 w 8085221"/>
              <a:gd name="connsiteY288" fmla="*/ 7459579 h 15135727"/>
              <a:gd name="connsiteX289" fmla="*/ 1203158 w 8085221"/>
              <a:gd name="connsiteY289" fmla="*/ 7603958 h 15135727"/>
              <a:gd name="connsiteX290" fmla="*/ 1299411 w 8085221"/>
              <a:gd name="connsiteY290" fmla="*/ 7555832 h 15135727"/>
              <a:gd name="connsiteX291" fmla="*/ 1443790 w 8085221"/>
              <a:gd name="connsiteY291" fmla="*/ 7507706 h 15135727"/>
              <a:gd name="connsiteX292" fmla="*/ 1684421 w 8085221"/>
              <a:gd name="connsiteY292" fmla="*/ 7603958 h 15135727"/>
              <a:gd name="connsiteX293" fmla="*/ 1684421 w 8085221"/>
              <a:gd name="connsiteY293" fmla="*/ 7603958 h 15135727"/>
              <a:gd name="connsiteX294" fmla="*/ 1540042 w 8085221"/>
              <a:gd name="connsiteY294" fmla="*/ 7363327 h 15135727"/>
              <a:gd name="connsiteX295" fmla="*/ 1299411 w 8085221"/>
              <a:gd name="connsiteY295" fmla="*/ 7315200 h 15135727"/>
              <a:gd name="connsiteX296" fmla="*/ 1130969 w 8085221"/>
              <a:gd name="connsiteY296" fmla="*/ 7339264 h 15135727"/>
              <a:gd name="connsiteX297" fmla="*/ 1034716 w 8085221"/>
              <a:gd name="connsiteY297" fmla="*/ 7315200 h 15135727"/>
              <a:gd name="connsiteX298" fmla="*/ 1155032 w 8085221"/>
              <a:gd name="connsiteY298" fmla="*/ 7050506 h 15135727"/>
              <a:gd name="connsiteX299" fmla="*/ 1155032 w 8085221"/>
              <a:gd name="connsiteY299" fmla="*/ 6930190 h 15135727"/>
              <a:gd name="connsiteX300" fmla="*/ 1155032 w 8085221"/>
              <a:gd name="connsiteY300" fmla="*/ 6761748 h 15135727"/>
              <a:gd name="connsiteX301" fmla="*/ 1203158 w 8085221"/>
              <a:gd name="connsiteY301" fmla="*/ 6617369 h 15135727"/>
              <a:gd name="connsiteX302" fmla="*/ 1371600 w 8085221"/>
              <a:gd name="connsiteY302" fmla="*/ 6472990 h 15135727"/>
              <a:gd name="connsiteX303" fmla="*/ 1443790 w 8085221"/>
              <a:gd name="connsiteY303" fmla="*/ 6328611 h 15135727"/>
              <a:gd name="connsiteX304" fmla="*/ 1419727 w 8085221"/>
              <a:gd name="connsiteY304" fmla="*/ 6208295 h 15135727"/>
              <a:gd name="connsiteX305" fmla="*/ 1275348 w 8085221"/>
              <a:gd name="connsiteY305" fmla="*/ 6304548 h 15135727"/>
              <a:gd name="connsiteX306" fmla="*/ 1323474 w 8085221"/>
              <a:gd name="connsiteY306" fmla="*/ 6015790 h 15135727"/>
              <a:gd name="connsiteX307" fmla="*/ 1540042 w 8085221"/>
              <a:gd name="connsiteY307" fmla="*/ 5871411 h 15135727"/>
              <a:gd name="connsiteX308" fmla="*/ 1540042 w 8085221"/>
              <a:gd name="connsiteY308" fmla="*/ 5751095 h 15135727"/>
              <a:gd name="connsiteX309" fmla="*/ 1395664 w 8085221"/>
              <a:gd name="connsiteY309" fmla="*/ 5799221 h 15135727"/>
              <a:gd name="connsiteX310" fmla="*/ 1179095 w 8085221"/>
              <a:gd name="connsiteY310" fmla="*/ 5799221 h 15135727"/>
              <a:gd name="connsiteX311" fmla="*/ 890337 w 8085221"/>
              <a:gd name="connsiteY311" fmla="*/ 5775158 h 15135727"/>
              <a:gd name="connsiteX312" fmla="*/ 697832 w 8085221"/>
              <a:gd name="connsiteY312" fmla="*/ 5606716 h 15135727"/>
              <a:gd name="connsiteX313" fmla="*/ 577516 w 8085221"/>
              <a:gd name="connsiteY313" fmla="*/ 5582653 h 15135727"/>
              <a:gd name="connsiteX314" fmla="*/ 697832 w 8085221"/>
              <a:gd name="connsiteY314" fmla="*/ 5775158 h 15135727"/>
              <a:gd name="connsiteX315" fmla="*/ 409074 w 8085221"/>
              <a:gd name="connsiteY315" fmla="*/ 5799221 h 15135727"/>
              <a:gd name="connsiteX316" fmla="*/ 168442 w 8085221"/>
              <a:gd name="connsiteY316" fmla="*/ 5702969 h 15135727"/>
              <a:gd name="connsiteX317" fmla="*/ 264695 w 8085221"/>
              <a:gd name="connsiteY317" fmla="*/ 5558590 h 15135727"/>
              <a:gd name="connsiteX318" fmla="*/ 144379 w 8085221"/>
              <a:gd name="connsiteY318" fmla="*/ 5510464 h 15135727"/>
              <a:gd name="connsiteX319" fmla="*/ 0 w 8085221"/>
              <a:gd name="connsiteY319" fmla="*/ 5462337 h 15135727"/>
              <a:gd name="connsiteX320" fmla="*/ 96253 w 8085221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682915 w 8128084"/>
              <a:gd name="connsiteY82" fmla="*/ 1129716 h 15135727"/>
              <a:gd name="connsiteX83" fmla="*/ 7483642 w 8128084"/>
              <a:gd name="connsiteY83" fmla="*/ 1371600 h 15135727"/>
              <a:gd name="connsiteX84" fmla="*/ 7267074 w 8128084"/>
              <a:gd name="connsiteY84" fmla="*/ 1395664 h 15135727"/>
              <a:gd name="connsiteX85" fmla="*/ 7243011 w 8128084"/>
              <a:gd name="connsiteY85" fmla="*/ 1588169 h 15135727"/>
              <a:gd name="connsiteX86" fmla="*/ 6978316 w 8128084"/>
              <a:gd name="connsiteY86" fmla="*/ 1732548 h 15135727"/>
              <a:gd name="connsiteX87" fmla="*/ 6737685 w 8128084"/>
              <a:gd name="connsiteY87" fmla="*/ 2093495 h 15135727"/>
              <a:gd name="connsiteX88" fmla="*/ 6737685 w 8128084"/>
              <a:gd name="connsiteY88" fmla="*/ 2382253 h 15135727"/>
              <a:gd name="connsiteX89" fmla="*/ 6665495 w 8128084"/>
              <a:gd name="connsiteY89" fmla="*/ 2430379 h 15135727"/>
              <a:gd name="connsiteX90" fmla="*/ 6906127 w 8128084"/>
              <a:gd name="connsiteY90" fmla="*/ 2646948 h 15135727"/>
              <a:gd name="connsiteX91" fmla="*/ 6906127 w 8128084"/>
              <a:gd name="connsiteY91" fmla="*/ 2983832 h 15135727"/>
              <a:gd name="connsiteX92" fmla="*/ 6906127 w 8128084"/>
              <a:gd name="connsiteY92" fmla="*/ 3104148 h 15135727"/>
              <a:gd name="connsiteX93" fmla="*/ 6833937 w 8128084"/>
              <a:gd name="connsiteY93" fmla="*/ 3368842 h 15135727"/>
              <a:gd name="connsiteX94" fmla="*/ 6906127 w 8128084"/>
              <a:gd name="connsiteY94" fmla="*/ 3489158 h 15135727"/>
              <a:gd name="connsiteX95" fmla="*/ 6641432 w 8128084"/>
              <a:gd name="connsiteY95" fmla="*/ 3705727 h 15135727"/>
              <a:gd name="connsiteX96" fmla="*/ 6737685 w 8128084"/>
              <a:gd name="connsiteY96" fmla="*/ 3729790 h 15135727"/>
              <a:gd name="connsiteX97" fmla="*/ 6545179 w 8128084"/>
              <a:gd name="connsiteY97" fmla="*/ 3826042 h 15135727"/>
              <a:gd name="connsiteX98" fmla="*/ 6328611 w 8128084"/>
              <a:gd name="connsiteY98" fmla="*/ 3753853 h 15135727"/>
              <a:gd name="connsiteX99" fmla="*/ 6184232 w 8128084"/>
              <a:gd name="connsiteY99" fmla="*/ 3850106 h 15135727"/>
              <a:gd name="connsiteX100" fmla="*/ 6184232 w 8128084"/>
              <a:gd name="connsiteY100" fmla="*/ 3946358 h 15135727"/>
              <a:gd name="connsiteX101" fmla="*/ 6136106 w 8128084"/>
              <a:gd name="connsiteY101" fmla="*/ 4235116 h 15135727"/>
              <a:gd name="connsiteX102" fmla="*/ 5919537 w 8128084"/>
              <a:gd name="connsiteY102" fmla="*/ 4403558 h 15135727"/>
              <a:gd name="connsiteX103" fmla="*/ 5775158 w 8128084"/>
              <a:gd name="connsiteY103" fmla="*/ 4451685 h 15135727"/>
              <a:gd name="connsiteX104" fmla="*/ 5630779 w 8128084"/>
              <a:gd name="connsiteY104" fmla="*/ 4547937 h 15135727"/>
              <a:gd name="connsiteX105" fmla="*/ 5510464 w 8128084"/>
              <a:gd name="connsiteY105" fmla="*/ 4620127 h 15135727"/>
              <a:gd name="connsiteX106" fmla="*/ 5510464 w 8128084"/>
              <a:gd name="connsiteY106" fmla="*/ 4812632 h 15135727"/>
              <a:gd name="connsiteX107" fmla="*/ 5317958 w 8128084"/>
              <a:gd name="connsiteY107" fmla="*/ 4981074 h 15135727"/>
              <a:gd name="connsiteX108" fmla="*/ 5005137 w 8128084"/>
              <a:gd name="connsiteY108" fmla="*/ 5149516 h 15135727"/>
              <a:gd name="connsiteX109" fmla="*/ 4692316 w 8128084"/>
              <a:gd name="connsiteY109" fmla="*/ 5149516 h 15135727"/>
              <a:gd name="connsiteX110" fmla="*/ 4523874 w 8128084"/>
              <a:gd name="connsiteY110" fmla="*/ 5366085 h 15135727"/>
              <a:gd name="connsiteX111" fmla="*/ 4211053 w 8128084"/>
              <a:gd name="connsiteY111" fmla="*/ 5414211 h 15135727"/>
              <a:gd name="connsiteX112" fmla="*/ 4114800 w 8128084"/>
              <a:gd name="connsiteY112" fmla="*/ 5390148 h 15135727"/>
              <a:gd name="connsiteX113" fmla="*/ 4018548 w 8128084"/>
              <a:gd name="connsiteY113" fmla="*/ 5630779 h 15135727"/>
              <a:gd name="connsiteX114" fmla="*/ 4090737 w 8128084"/>
              <a:gd name="connsiteY114" fmla="*/ 5871411 h 15135727"/>
              <a:gd name="connsiteX115" fmla="*/ 4090737 w 8128084"/>
              <a:gd name="connsiteY115" fmla="*/ 6184232 h 15135727"/>
              <a:gd name="connsiteX116" fmla="*/ 4186990 w 8128084"/>
              <a:gd name="connsiteY116" fmla="*/ 6472990 h 15135727"/>
              <a:gd name="connsiteX117" fmla="*/ 4042611 w 8128084"/>
              <a:gd name="connsiteY117" fmla="*/ 6352674 h 15135727"/>
              <a:gd name="connsiteX118" fmla="*/ 3946358 w 8128084"/>
              <a:gd name="connsiteY118" fmla="*/ 6376737 h 15135727"/>
              <a:gd name="connsiteX119" fmla="*/ 4114800 w 8128084"/>
              <a:gd name="connsiteY119" fmla="*/ 6641432 h 15135727"/>
              <a:gd name="connsiteX120" fmla="*/ 4451685 w 8128084"/>
              <a:gd name="connsiteY120" fmla="*/ 6737685 h 15135727"/>
              <a:gd name="connsiteX121" fmla="*/ 4620127 w 8128084"/>
              <a:gd name="connsiteY121" fmla="*/ 6978316 h 15135727"/>
              <a:gd name="connsiteX122" fmla="*/ 4740442 w 8128084"/>
              <a:gd name="connsiteY122" fmla="*/ 7170821 h 15135727"/>
              <a:gd name="connsiteX123" fmla="*/ 5077327 w 8128084"/>
              <a:gd name="connsiteY123" fmla="*/ 7387390 h 15135727"/>
              <a:gd name="connsiteX124" fmla="*/ 5125453 w 8128084"/>
              <a:gd name="connsiteY124" fmla="*/ 7603958 h 15135727"/>
              <a:gd name="connsiteX125" fmla="*/ 5197642 w 8128084"/>
              <a:gd name="connsiteY125" fmla="*/ 7796464 h 15135727"/>
              <a:gd name="connsiteX126" fmla="*/ 5486400 w 8128084"/>
              <a:gd name="connsiteY126" fmla="*/ 7964906 h 15135727"/>
              <a:gd name="connsiteX127" fmla="*/ 5486400 w 8128084"/>
              <a:gd name="connsiteY127" fmla="*/ 8349916 h 15135727"/>
              <a:gd name="connsiteX128" fmla="*/ 5678906 w 8128084"/>
              <a:gd name="connsiteY128" fmla="*/ 8614611 h 15135727"/>
              <a:gd name="connsiteX129" fmla="*/ 5919537 w 8128084"/>
              <a:gd name="connsiteY129" fmla="*/ 9071811 h 15135727"/>
              <a:gd name="connsiteX130" fmla="*/ 6160169 w 8128084"/>
              <a:gd name="connsiteY130" fmla="*/ 9336506 h 15135727"/>
              <a:gd name="connsiteX131" fmla="*/ 6280485 w 8128084"/>
              <a:gd name="connsiteY131" fmla="*/ 9601200 h 15135727"/>
              <a:gd name="connsiteX132" fmla="*/ 6400800 w 8128084"/>
              <a:gd name="connsiteY132" fmla="*/ 9793706 h 15135727"/>
              <a:gd name="connsiteX133" fmla="*/ 6569242 w 8128084"/>
              <a:gd name="connsiteY133" fmla="*/ 10058400 h 15135727"/>
              <a:gd name="connsiteX134" fmla="*/ 6713621 w 8128084"/>
              <a:gd name="connsiteY134" fmla="*/ 10106527 h 15135727"/>
              <a:gd name="connsiteX135" fmla="*/ 6545179 w 8128084"/>
              <a:gd name="connsiteY135" fmla="*/ 10202779 h 15135727"/>
              <a:gd name="connsiteX136" fmla="*/ 6569242 w 8128084"/>
              <a:gd name="connsiteY136" fmla="*/ 10443411 h 15135727"/>
              <a:gd name="connsiteX137" fmla="*/ 6593306 w 8128084"/>
              <a:gd name="connsiteY137" fmla="*/ 10708106 h 15135727"/>
              <a:gd name="connsiteX138" fmla="*/ 6761748 w 8128084"/>
              <a:gd name="connsiteY138" fmla="*/ 10924674 h 15135727"/>
              <a:gd name="connsiteX139" fmla="*/ 6641432 w 8128084"/>
              <a:gd name="connsiteY139" fmla="*/ 11093116 h 15135727"/>
              <a:gd name="connsiteX140" fmla="*/ 6713621 w 8128084"/>
              <a:gd name="connsiteY140" fmla="*/ 11261558 h 15135727"/>
              <a:gd name="connsiteX141" fmla="*/ 6737685 w 8128084"/>
              <a:gd name="connsiteY141" fmla="*/ 11526253 h 15135727"/>
              <a:gd name="connsiteX142" fmla="*/ 6617369 w 8128084"/>
              <a:gd name="connsiteY142" fmla="*/ 11839074 h 15135727"/>
              <a:gd name="connsiteX143" fmla="*/ 6617369 w 8128084"/>
              <a:gd name="connsiteY143" fmla="*/ 12031579 h 15135727"/>
              <a:gd name="connsiteX144" fmla="*/ 6641432 w 8128084"/>
              <a:gd name="connsiteY144" fmla="*/ 12127832 h 15135727"/>
              <a:gd name="connsiteX145" fmla="*/ 6761748 w 8128084"/>
              <a:gd name="connsiteY145" fmla="*/ 12031579 h 15135727"/>
              <a:gd name="connsiteX146" fmla="*/ 6761748 w 8128084"/>
              <a:gd name="connsiteY146" fmla="*/ 12296274 h 15135727"/>
              <a:gd name="connsiteX147" fmla="*/ 6689558 w 8128084"/>
              <a:gd name="connsiteY147" fmla="*/ 12512842 h 15135727"/>
              <a:gd name="connsiteX148" fmla="*/ 6785811 w 8128084"/>
              <a:gd name="connsiteY148" fmla="*/ 12777537 h 15135727"/>
              <a:gd name="connsiteX149" fmla="*/ 6569242 w 8128084"/>
              <a:gd name="connsiteY149" fmla="*/ 12873790 h 15135727"/>
              <a:gd name="connsiteX150" fmla="*/ 6545179 w 8128084"/>
              <a:gd name="connsiteY150" fmla="*/ 13090358 h 15135727"/>
              <a:gd name="connsiteX151" fmla="*/ 6448927 w 8128084"/>
              <a:gd name="connsiteY151" fmla="*/ 13355053 h 15135727"/>
              <a:gd name="connsiteX152" fmla="*/ 6256421 w 8128084"/>
              <a:gd name="connsiteY152" fmla="*/ 13571621 h 15135727"/>
              <a:gd name="connsiteX153" fmla="*/ 6087979 w 8128084"/>
              <a:gd name="connsiteY153" fmla="*/ 13667874 h 15135727"/>
              <a:gd name="connsiteX154" fmla="*/ 5943600 w 8128084"/>
              <a:gd name="connsiteY154" fmla="*/ 13716000 h 15135727"/>
              <a:gd name="connsiteX155" fmla="*/ 5702969 w 8128084"/>
              <a:gd name="connsiteY155" fmla="*/ 13667874 h 15135727"/>
              <a:gd name="connsiteX156" fmla="*/ 5582653 w 8128084"/>
              <a:gd name="connsiteY156" fmla="*/ 13691937 h 15135727"/>
              <a:gd name="connsiteX157" fmla="*/ 5727032 w 8128084"/>
              <a:gd name="connsiteY157" fmla="*/ 13836316 h 15135727"/>
              <a:gd name="connsiteX158" fmla="*/ 5582653 w 8128084"/>
              <a:gd name="connsiteY158" fmla="*/ 14052885 h 15135727"/>
              <a:gd name="connsiteX159" fmla="*/ 5462337 w 8128084"/>
              <a:gd name="connsiteY159" fmla="*/ 14149137 h 15135727"/>
              <a:gd name="connsiteX160" fmla="*/ 5342021 w 8128084"/>
              <a:gd name="connsiteY160" fmla="*/ 14004758 h 15135727"/>
              <a:gd name="connsiteX161" fmla="*/ 5245769 w 8128084"/>
              <a:gd name="connsiteY161" fmla="*/ 14004758 h 15135727"/>
              <a:gd name="connsiteX162" fmla="*/ 5245769 w 8128084"/>
              <a:gd name="connsiteY162" fmla="*/ 13956632 h 15135727"/>
              <a:gd name="connsiteX163" fmla="*/ 5101390 w 8128084"/>
              <a:gd name="connsiteY163" fmla="*/ 13956632 h 15135727"/>
              <a:gd name="connsiteX164" fmla="*/ 4981074 w 8128084"/>
              <a:gd name="connsiteY164" fmla="*/ 13860379 h 15135727"/>
              <a:gd name="connsiteX165" fmla="*/ 4740442 w 8128084"/>
              <a:gd name="connsiteY165" fmla="*/ 13908506 h 15135727"/>
              <a:gd name="connsiteX166" fmla="*/ 4475748 w 8128084"/>
              <a:gd name="connsiteY166" fmla="*/ 13956632 h 15135727"/>
              <a:gd name="connsiteX167" fmla="*/ 4379495 w 8128084"/>
              <a:gd name="connsiteY167" fmla="*/ 14028821 h 15135727"/>
              <a:gd name="connsiteX168" fmla="*/ 4403558 w 8128084"/>
              <a:gd name="connsiteY168" fmla="*/ 14197264 h 15135727"/>
              <a:gd name="connsiteX169" fmla="*/ 4572000 w 8128084"/>
              <a:gd name="connsiteY169" fmla="*/ 14149137 h 15135727"/>
              <a:gd name="connsiteX170" fmla="*/ 4523874 w 8128084"/>
              <a:gd name="connsiteY170" fmla="*/ 14558211 h 15135727"/>
              <a:gd name="connsiteX171" fmla="*/ 4403558 w 8128084"/>
              <a:gd name="connsiteY171" fmla="*/ 14437895 h 15135727"/>
              <a:gd name="connsiteX172" fmla="*/ 4403558 w 8128084"/>
              <a:gd name="connsiteY172" fmla="*/ 14437895 h 15135727"/>
              <a:gd name="connsiteX173" fmla="*/ 4283242 w 8128084"/>
              <a:gd name="connsiteY173" fmla="*/ 14245390 h 15135727"/>
              <a:gd name="connsiteX174" fmla="*/ 4235116 w 8128084"/>
              <a:gd name="connsiteY174" fmla="*/ 14341642 h 15135727"/>
              <a:gd name="connsiteX175" fmla="*/ 4162927 w 8128084"/>
              <a:gd name="connsiteY175" fmla="*/ 14389769 h 15135727"/>
              <a:gd name="connsiteX176" fmla="*/ 4162927 w 8128084"/>
              <a:gd name="connsiteY176" fmla="*/ 14389769 h 15135727"/>
              <a:gd name="connsiteX177" fmla="*/ 3922295 w 8128084"/>
              <a:gd name="connsiteY177" fmla="*/ 14245390 h 15135727"/>
              <a:gd name="connsiteX178" fmla="*/ 3801979 w 8128084"/>
              <a:gd name="connsiteY178" fmla="*/ 14293516 h 15135727"/>
              <a:gd name="connsiteX179" fmla="*/ 3681664 w 8128084"/>
              <a:gd name="connsiteY179" fmla="*/ 14389769 h 15135727"/>
              <a:gd name="connsiteX180" fmla="*/ 3657600 w 8128084"/>
              <a:gd name="connsiteY180" fmla="*/ 14654464 h 15135727"/>
              <a:gd name="connsiteX181" fmla="*/ 3513221 w 8128084"/>
              <a:gd name="connsiteY181" fmla="*/ 14726653 h 15135727"/>
              <a:gd name="connsiteX182" fmla="*/ 3513221 w 8128084"/>
              <a:gd name="connsiteY182" fmla="*/ 14871032 h 15135727"/>
              <a:gd name="connsiteX183" fmla="*/ 3633537 w 8128084"/>
              <a:gd name="connsiteY183" fmla="*/ 14967285 h 15135727"/>
              <a:gd name="connsiteX184" fmla="*/ 3609474 w 8128084"/>
              <a:gd name="connsiteY184" fmla="*/ 15087600 h 15135727"/>
              <a:gd name="connsiteX185" fmla="*/ 3441032 w 8128084"/>
              <a:gd name="connsiteY185" fmla="*/ 15039474 h 15135727"/>
              <a:gd name="connsiteX186" fmla="*/ 3272590 w 8128084"/>
              <a:gd name="connsiteY186" fmla="*/ 15063537 h 15135727"/>
              <a:gd name="connsiteX187" fmla="*/ 3248527 w 8128084"/>
              <a:gd name="connsiteY187" fmla="*/ 14895095 h 15135727"/>
              <a:gd name="connsiteX188" fmla="*/ 3128211 w 8128084"/>
              <a:gd name="connsiteY188" fmla="*/ 14919158 h 15135727"/>
              <a:gd name="connsiteX189" fmla="*/ 2959769 w 8128084"/>
              <a:gd name="connsiteY189" fmla="*/ 15135727 h 15135727"/>
              <a:gd name="connsiteX190" fmla="*/ 2935706 w 8128084"/>
              <a:gd name="connsiteY190" fmla="*/ 14895095 h 15135727"/>
              <a:gd name="connsiteX191" fmla="*/ 2791327 w 8128084"/>
              <a:gd name="connsiteY191" fmla="*/ 14943221 h 15135727"/>
              <a:gd name="connsiteX192" fmla="*/ 2671011 w 8128084"/>
              <a:gd name="connsiteY192" fmla="*/ 15039474 h 15135727"/>
              <a:gd name="connsiteX193" fmla="*/ 2430379 w 8128084"/>
              <a:gd name="connsiteY193" fmla="*/ 15087600 h 15135727"/>
              <a:gd name="connsiteX194" fmla="*/ 2237874 w 8128084"/>
              <a:gd name="connsiteY194" fmla="*/ 15039474 h 15135727"/>
              <a:gd name="connsiteX195" fmla="*/ 2622885 w 8128084"/>
              <a:gd name="connsiteY195" fmla="*/ 14846969 h 15135727"/>
              <a:gd name="connsiteX196" fmla="*/ 2887579 w 8128084"/>
              <a:gd name="connsiteY196" fmla="*/ 14774779 h 15135727"/>
              <a:gd name="connsiteX197" fmla="*/ 2839453 w 8128084"/>
              <a:gd name="connsiteY197" fmla="*/ 14582274 h 15135727"/>
              <a:gd name="connsiteX198" fmla="*/ 2935706 w 8128084"/>
              <a:gd name="connsiteY198" fmla="*/ 14510085 h 15135727"/>
              <a:gd name="connsiteX199" fmla="*/ 2935706 w 8128084"/>
              <a:gd name="connsiteY199" fmla="*/ 14510085 h 15135727"/>
              <a:gd name="connsiteX200" fmla="*/ 3080085 w 8128084"/>
              <a:gd name="connsiteY200" fmla="*/ 14413832 h 15135727"/>
              <a:gd name="connsiteX201" fmla="*/ 3152274 w 8128084"/>
              <a:gd name="connsiteY201" fmla="*/ 14341642 h 15135727"/>
              <a:gd name="connsiteX202" fmla="*/ 3080085 w 8128084"/>
              <a:gd name="connsiteY202" fmla="*/ 14269453 h 15135727"/>
              <a:gd name="connsiteX203" fmla="*/ 3152274 w 8128084"/>
              <a:gd name="connsiteY203" fmla="*/ 14197264 h 15135727"/>
              <a:gd name="connsiteX204" fmla="*/ 3152274 w 8128084"/>
              <a:gd name="connsiteY204" fmla="*/ 14052885 h 15135727"/>
              <a:gd name="connsiteX205" fmla="*/ 3080085 w 8128084"/>
              <a:gd name="connsiteY205" fmla="*/ 13980695 h 15135727"/>
              <a:gd name="connsiteX206" fmla="*/ 3056021 w 8128084"/>
              <a:gd name="connsiteY206" fmla="*/ 14076948 h 15135727"/>
              <a:gd name="connsiteX207" fmla="*/ 2935706 w 8128084"/>
              <a:gd name="connsiteY207" fmla="*/ 14076948 h 15135727"/>
              <a:gd name="connsiteX208" fmla="*/ 2863516 w 8128084"/>
              <a:gd name="connsiteY208" fmla="*/ 14125074 h 15135727"/>
              <a:gd name="connsiteX209" fmla="*/ 2719137 w 8128084"/>
              <a:gd name="connsiteY209" fmla="*/ 14197264 h 15135727"/>
              <a:gd name="connsiteX210" fmla="*/ 2646948 w 8128084"/>
              <a:gd name="connsiteY210" fmla="*/ 14197264 h 15135727"/>
              <a:gd name="connsiteX211" fmla="*/ 2598821 w 8128084"/>
              <a:gd name="connsiteY211" fmla="*/ 14125074 h 15135727"/>
              <a:gd name="connsiteX212" fmla="*/ 2430379 w 8128084"/>
              <a:gd name="connsiteY212" fmla="*/ 13836316 h 15135727"/>
              <a:gd name="connsiteX213" fmla="*/ 2646948 w 8128084"/>
              <a:gd name="connsiteY213" fmla="*/ 13812253 h 15135727"/>
              <a:gd name="connsiteX214" fmla="*/ 2502569 w 8128084"/>
              <a:gd name="connsiteY214" fmla="*/ 13475369 h 15135727"/>
              <a:gd name="connsiteX215" fmla="*/ 2550695 w 8128084"/>
              <a:gd name="connsiteY215" fmla="*/ 13186611 h 15135727"/>
              <a:gd name="connsiteX216" fmla="*/ 2719137 w 8128084"/>
              <a:gd name="connsiteY216" fmla="*/ 13042232 h 15135727"/>
              <a:gd name="connsiteX217" fmla="*/ 2791327 w 8128084"/>
              <a:gd name="connsiteY217" fmla="*/ 12945979 h 15135727"/>
              <a:gd name="connsiteX218" fmla="*/ 3031958 w 8128084"/>
              <a:gd name="connsiteY218" fmla="*/ 13090358 h 15135727"/>
              <a:gd name="connsiteX219" fmla="*/ 3056021 w 8128084"/>
              <a:gd name="connsiteY219" fmla="*/ 12753474 h 15135727"/>
              <a:gd name="connsiteX220" fmla="*/ 2887579 w 8128084"/>
              <a:gd name="connsiteY220" fmla="*/ 12777537 h 15135727"/>
              <a:gd name="connsiteX221" fmla="*/ 2815390 w 8128084"/>
              <a:gd name="connsiteY221" fmla="*/ 12777537 h 15135727"/>
              <a:gd name="connsiteX222" fmla="*/ 3176337 w 8128084"/>
              <a:gd name="connsiteY222" fmla="*/ 12368464 h 15135727"/>
              <a:gd name="connsiteX223" fmla="*/ 3104148 w 8128084"/>
              <a:gd name="connsiteY223" fmla="*/ 12320337 h 15135727"/>
              <a:gd name="connsiteX224" fmla="*/ 3104148 w 8128084"/>
              <a:gd name="connsiteY224" fmla="*/ 12320337 h 15135727"/>
              <a:gd name="connsiteX225" fmla="*/ 3007895 w 8128084"/>
              <a:gd name="connsiteY225" fmla="*/ 12079706 h 15135727"/>
              <a:gd name="connsiteX226" fmla="*/ 2911642 w 8128084"/>
              <a:gd name="connsiteY226" fmla="*/ 11935327 h 15135727"/>
              <a:gd name="connsiteX227" fmla="*/ 2863516 w 8128084"/>
              <a:gd name="connsiteY227" fmla="*/ 11694695 h 15135727"/>
              <a:gd name="connsiteX228" fmla="*/ 2911642 w 8128084"/>
              <a:gd name="connsiteY228" fmla="*/ 11454064 h 15135727"/>
              <a:gd name="connsiteX229" fmla="*/ 3056021 w 8128084"/>
              <a:gd name="connsiteY229" fmla="*/ 11454064 h 15135727"/>
              <a:gd name="connsiteX230" fmla="*/ 2983832 w 8128084"/>
              <a:gd name="connsiteY230" fmla="*/ 11381874 h 15135727"/>
              <a:gd name="connsiteX231" fmla="*/ 3031958 w 8128084"/>
              <a:gd name="connsiteY231" fmla="*/ 11285621 h 15135727"/>
              <a:gd name="connsiteX232" fmla="*/ 3007895 w 8128084"/>
              <a:gd name="connsiteY232" fmla="*/ 11189369 h 15135727"/>
              <a:gd name="connsiteX233" fmla="*/ 2887579 w 8128084"/>
              <a:gd name="connsiteY233" fmla="*/ 11141242 h 15135727"/>
              <a:gd name="connsiteX234" fmla="*/ 2887579 w 8128084"/>
              <a:gd name="connsiteY234" fmla="*/ 10972800 h 15135727"/>
              <a:gd name="connsiteX235" fmla="*/ 2887579 w 8128084"/>
              <a:gd name="connsiteY235" fmla="*/ 10924674 h 15135727"/>
              <a:gd name="connsiteX236" fmla="*/ 2767264 w 8128084"/>
              <a:gd name="connsiteY236" fmla="*/ 11020927 h 15135727"/>
              <a:gd name="connsiteX237" fmla="*/ 2743200 w 8128084"/>
              <a:gd name="connsiteY237" fmla="*/ 10924674 h 15135727"/>
              <a:gd name="connsiteX238" fmla="*/ 2550695 w 8128084"/>
              <a:gd name="connsiteY238" fmla="*/ 11020927 h 15135727"/>
              <a:gd name="connsiteX239" fmla="*/ 2526632 w 8128084"/>
              <a:gd name="connsiteY239" fmla="*/ 11117179 h 15135727"/>
              <a:gd name="connsiteX240" fmla="*/ 2334127 w 8128084"/>
              <a:gd name="connsiteY240" fmla="*/ 10996864 h 15135727"/>
              <a:gd name="connsiteX241" fmla="*/ 2358190 w 8128084"/>
              <a:gd name="connsiteY241" fmla="*/ 10732169 h 15135727"/>
              <a:gd name="connsiteX242" fmla="*/ 2334127 w 8128084"/>
              <a:gd name="connsiteY242" fmla="*/ 10587790 h 15135727"/>
              <a:gd name="connsiteX243" fmla="*/ 2406316 w 8128084"/>
              <a:gd name="connsiteY243" fmla="*/ 10491537 h 15135727"/>
              <a:gd name="connsiteX244" fmla="*/ 2598821 w 8128084"/>
              <a:gd name="connsiteY244" fmla="*/ 10684042 h 15135727"/>
              <a:gd name="connsiteX245" fmla="*/ 2767264 w 8128084"/>
              <a:gd name="connsiteY245" fmla="*/ 10684042 h 15135727"/>
              <a:gd name="connsiteX246" fmla="*/ 2646948 w 8128084"/>
              <a:gd name="connsiteY246" fmla="*/ 10515600 h 15135727"/>
              <a:gd name="connsiteX247" fmla="*/ 2815390 w 8128084"/>
              <a:gd name="connsiteY247" fmla="*/ 10395285 h 15135727"/>
              <a:gd name="connsiteX248" fmla="*/ 3080085 w 8128084"/>
              <a:gd name="connsiteY248" fmla="*/ 10419348 h 15135727"/>
              <a:gd name="connsiteX249" fmla="*/ 3248527 w 8128084"/>
              <a:gd name="connsiteY249" fmla="*/ 10539664 h 15135727"/>
              <a:gd name="connsiteX250" fmla="*/ 3320716 w 8128084"/>
              <a:gd name="connsiteY250" fmla="*/ 10659979 h 15135727"/>
              <a:gd name="connsiteX251" fmla="*/ 3465095 w 8128084"/>
              <a:gd name="connsiteY251" fmla="*/ 10659979 h 15135727"/>
              <a:gd name="connsiteX252" fmla="*/ 3441032 w 8128084"/>
              <a:gd name="connsiteY252" fmla="*/ 10491537 h 15135727"/>
              <a:gd name="connsiteX253" fmla="*/ 3392906 w 8128084"/>
              <a:gd name="connsiteY253" fmla="*/ 10250906 h 15135727"/>
              <a:gd name="connsiteX254" fmla="*/ 3152274 w 8128084"/>
              <a:gd name="connsiteY254" fmla="*/ 10250906 h 15135727"/>
              <a:gd name="connsiteX255" fmla="*/ 3176337 w 8128084"/>
              <a:gd name="connsiteY255" fmla="*/ 10178716 h 15135727"/>
              <a:gd name="connsiteX256" fmla="*/ 3104148 w 8128084"/>
              <a:gd name="connsiteY256" fmla="*/ 10154653 h 15135727"/>
              <a:gd name="connsiteX257" fmla="*/ 3007895 w 8128084"/>
              <a:gd name="connsiteY257" fmla="*/ 9962148 h 15135727"/>
              <a:gd name="connsiteX258" fmla="*/ 3176337 w 8128084"/>
              <a:gd name="connsiteY258" fmla="*/ 9889958 h 15135727"/>
              <a:gd name="connsiteX259" fmla="*/ 2959769 w 8128084"/>
              <a:gd name="connsiteY259" fmla="*/ 9504948 h 15135727"/>
              <a:gd name="connsiteX260" fmla="*/ 2791327 w 8128084"/>
              <a:gd name="connsiteY260" fmla="*/ 9456821 h 15135727"/>
              <a:gd name="connsiteX261" fmla="*/ 2574758 w 8128084"/>
              <a:gd name="connsiteY261" fmla="*/ 9336506 h 15135727"/>
              <a:gd name="connsiteX262" fmla="*/ 2550695 w 8128084"/>
              <a:gd name="connsiteY262" fmla="*/ 9071811 h 15135727"/>
              <a:gd name="connsiteX263" fmla="*/ 2695074 w 8128084"/>
              <a:gd name="connsiteY263" fmla="*/ 8999621 h 15135727"/>
              <a:gd name="connsiteX264" fmla="*/ 2622885 w 8128084"/>
              <a:gd name="connsiteY264" fmla="*/ 8975558 h 15135727"/>
              <a:gd name="connsiteX265" fmla="*/ 2430379 w 8128084"/>
              <a:gd name="connsiteY265" fmla="*/ 8999621 h 15135727"/>
              <a:gd name="connsiteX266" fmla="*/ 2261937 w 8128084"/>
              <a:gd name="connsiteY266" fmla="*/ 9168064 h 15135727"/>
              <a:gd name="connsiteX267" fmla="*/ 2237874 w 8128084"/>
              <a:gd name="connsiteY267" fmla="*/ 8999621 h 15135727"/>
              <a:gd name="connsiteX268" fmla="*/ 2117558 w 8128084"/>
              <a:gd name="connsiteY268" fmla="*/ 8975558 h 15135727"/>
              <a:gd name="connsiteX269" fmla="*/ 2045369 w 8128084"/>
              <a:gd name="connsiteY269" fmla="*/ 8783053 h 15135727"/>
              <a:gd name="connsiteX270" fmla="*/ 1852864 w 8128084"/>
              <a:gd name="connsiteY270" fmla="*/ 8758990 h 15135727"/>
              <a:gd name="connsiteX271" fmla="*/ 1636295 w 8128084"/>
              <a:gd name="connsiteY271" fmla="*/ 8927432 h 15135727"/>
              <a:gd name="connsiteX272" fmla="*/ 1588169 w 8128084"/>
              <a:gd name="connsiteY272" fmla="*/ 9023685 h 15135727"/>
              <a:gd name="connsiteX273" fmla="*/ 1515979 w 8128084"/>
              <a:gd name="connsiteY273" fmla="*/ 8879306 h 15135727"/>
              <a:gd name="connsiteX274" fmla="*/ 1347537 w 8128084"/>
              <a:gd name="connsiteY274" fmla="*/ 8879306 h 15135727"/>
              <a:gd name="connsiteX275" fmla="*/ 1347537 w 8128084"/>
              <a:gd name="connsiteY275" fmla="*/ 8710864 h 15135727"/>
              <a:gd name="connsiteX276" fmla="*/ 1106906 w 8128084"/>
              <a:gd name="connsiteY276" fmla="*/ 8783053 h 15135727"/>
              <a:gd name="connsiteX277" fmla="*/ 890337 w 8128084"/>
              <a:gd name="connsiteY277" fmla="*/ 8686800 h 15135727"/>
              <a:gd name="connsiteX278" fmla="*/ 649706 w 8128084"/>
              <a:gd name="connsiteY278" fmla="*/ 8662737 h 15135727"/>
              <a:gd name="connsiteX279" fmla="*/ 385011 w 8128084"/>
              <a:gd name="connsiteY279" fmla="*/ 8566485 h 15135727"/>
              <a:gd name="connsiteX280" fmla="*/ 577516 w 8128084"/>
              <a:gd name="connsiteY280" fmla="*/ 8373979 h 15135727"/>
              <a:gd name="connsiteX281" fmla="*/ 794085 w 8128084"/>
              <a:gd name="connsiteY281" fmla="*/ 8301790 h 15135727"/>
              <a:gd name="connsiteX282" fmla="*/ 745958 w 8128084"/>
              <a:gd name="connsiteY282" fmla="*/ 8133348 h 15135727"/>
              <a:gd name="connsiteX283" fmla="*/ 818148 w 8128084"/>
              <a:gd name="connsiteY283" fmla="*/ 7820527 h 15135727"/>
              <a:gd name="connsiteX284" fmla="*/ 697832 w 8128084"/>
              <a:gd name="connsiteY284" fmla="*/ 7820527 h 15135727"/>
              <a:gd name="connsiteX285" fmla="*/ 625642 w 8128084"/>
              <a:gd name="connsiteY285" fmla="*/ 7916779 h 15135727"/>
              <a:gd name="connsiteX286" fmla="*/ 457200 w 8128084"/>
              <a:gd name="connsiteY286" fmla="*/ 7820527 h 15135727"/>
              <a:gd name="connsiteX287" fmla="*/ 529390 w 8128084"/>
              <a:gd name="connsiteY287" fmla="*/ 7700211 h 15135727"/>
              <a:gd name="connsiteX288" fmla="*/ 938464 w 8128084"/>
              <a:gd name="connsiteY288" fmla="*/ 7676148 h 15135727"/>
              <a:gd name="connsiteX289" fmla="*/ 1058779 w 8128084"/>
              <a:gd name="connsiteY289" fmla="*/ 7459579 h 15135727"/>
              <a:gd name="connsiteX290" fmla="*/ 1203158 w 8128084"/>
              <a:gd name="connsiteY290" fmla="*/ 7603958 h 15135727"/>
              <a:gd name="connsiteX291" fmla="*/ 1299411 w 8128084"/>
              <a:gd name="connsiteY291" fmla="*/ 7555832 h 15135727"/>
              <a:gd name="connsiteX292" fmla="*/ 1443790 w 8128084"/>
              <a:gd name="connsiteY292" fmla="*/ 7507706 h 15135727"/>
              <a:gd name="connsiteX293" fmla="*/ 1684421 w 8128084"/>
              <a:gd name="connsiteY293" fmla="*/ 7603958 h 15135727"/>
              <a:gd name="connsiteX294" fmla="*/ 1684421 w 8128084"/>
              <a:gd name="connsiteY294" fmla="*/ 7603958 h 15135727"/>
              <a:gd name="connsiteX295" fmla="*/ 1540042 w 8128084"/>
              <a:gd name="connsiteY295" fmla="*/ 7363327 h 15135727"/>
              <a:gd name="connsiteX296" fmla="*/ 1299411 w 8128084"/>
              <a:gd name="connsiteY296" fmla="*/ 7315200 h 15135727"/>
              <a:gd name="connsiteX297" fmla="*/ 1130969 w 8128084"/>
              <a:gd name="connsiteY297" fmla="*/ 7339264 h 15135727"/>
              <a:gd name="connsiteX298" fmla="*/ 1034716 w 8128084"/>
              <a:gd name="connsiteY298" fmla="*/ 7315200 h 15135727"/>
              <a:gd name="connsiteX299" fmla="*/ 1155032 w 8128084"/>
              <a:gd name="connsiteY299" fmla="*/ 7050506 h 15135727"/>
              <a:gd name="connsiteX300" fmla="*/ 1155032 w 8128084"/>
              <a:gd name="connsiteY300" fmla="*/ 6930190 h 15135727"/>
              <a:gd name="connsiteX301" fmla="*/ 1155032 w 8128084"/>
              <a:gd name="connsiteY301" fmla="*/ 6761748 h 15135727"/>
              <a:gd name="connsiteX302" fmla="*/ 1203158 w 8128084"/>
              <a:gd name="connsiteY302" fmla="*/ 6617369 h 15135727"/>
              <a:gd name="connsiteX303" fmla="*/ 1371600 w 8128084"/>
              <a:gd name="connsiteY303" fmla="*/ 6472990 h 15135727"/>
              <a:gd name="connsiteX304" fmla="*/ 1443790 w 8128084"/>
              <a:gd name="connsiteY304" fmla="*/ 6328611 h 15135727"/>
              <a:gd name="connsiteX305" fmla="*/ 1419727 w 8128084"/>
              <a:gd name="connsiteY305" fmla="*/ 6208295 h 15135727"/>
              <a:gd name="connsiteX306" fmla="*/ 1275348 w 8128084"/>
              <a:gd name="connsiteY306" fmla="*/ 6304548 h 15135727"/>
              <a:gd name="connsiteX307" fmla="*/ 1323474 w 8128084"/>
              <a:gd name="connsiteY307" fmla="*/ 6015790 h 15135727"/>
              <a:gd name="connsiteX308" fmla="*/ 1540042 w 8128084"/>
              <a:gd name="connsiteY308" fmla="*/ 5871411 h 15135727"/>
              <a:gd name="connsiteX309" fmla="*/ 1540042 w 8128084"/>
              <a:gd name="connsiteY309" fmla="*/ 5751095 h 15135727"/>
              <a:gd name="connsiteX310" fmla="*/ 1395664 w 8128084"/>
              <a:gd name="connsiteY310" fmla="*/ 5799221 h 15135727"/>
              <a:gd name="connsiteX311" fmla="*/ 1179095 w 8128084"/>
              <a:gd name="connsiteY311" fmla="*/ 5799221 h 15135727"/>
              <a:gd name="connsiteX312" fmla="*/ 890337 w 8128084"/>
              <a:gd name="connsiteY312" fmla="*/ 5775158 h 15135727"/>
              <a:gd name="connsiteX313" fmla="*/ 697832 w 8128084"/>
              <a:gd name="connsiteY313" fmla="*/ 5606716 h 15135727"/>
              <a:gd name="connsiteX314" fmla="*/ 577516 w 8128084"/>
              <a:gd name="connsiteY314" fmla="*/ 5582653 h 15135727"/>
              <a:gd name="connsiteX315" fmla="*/ 697832 w 8128084"/>
              <a:gd name="connsiteY315" fmla="*/ 5775158 h 15135727"/>
              <a:gd name="connsiteX316" fmla="*/ 409074 w 8128084"/>
              <a:gd name="connsiteY316" fmla="*/ 5799221 h 15135727"/>
              <a:gd name="connsiteX317" fmla="*/ 168442 w 8128084"/>
              <a:gd name="connsiteY317" fmla="*/ 5702969 h 15135727"/>
              <a:gd name="connsiteX318" fmla="*/ 264695 w 8128084"/>
              <a:gd name="connsiteY318" fmla="*/ 5558590 h 15135727"/>
              <a:gd name="connsiteX319" fmla="*/ 144379 w 8128084"/>
              <a:gd name="connsiteY319" fmla="*/ 5510464 h 15135727"/>
              <a:gd name="connsiteX320" fmla="*/ 0 w 8128084"/>
              <a:gd name="connsiteY320" fmla="*/ 5462337 h 15135727"/>
              <a:gd name="connsiteX321" fmla="*/ 96253 w 8128084"/>
              <a:gd name="connsiteY32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67074 w 8128084"/>
              <a:gd name="connsiteY86" fmla="*/ 1395664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737685 w 8128084"/>
              <a:gd name="connsiteY90" fmla="*/ 2093495 h 15135727"/>
              <a:gd name="connsiteX91" fmla="*/ 6737685 w 8128084"/>
              <a:gd name="connsiteY91" fmla="*/ 2382253 h 15135727"/>
              <a:gd name="connsiteX92" fmla="*/ 6665495 w 8128084"/>
              <a:gd name="connsiteY92" fmla="*/ 2430379 h 15135727"/>
              <a:gd name="connsiteX93" fmla="*/ 6906127 w 8128084"/>
              <a:gd name="connsiteY93" fmla="*/ 2646948 h 15135727"/>
              <a:gd name="connsiteX94" fmla="*/ 6906127 w 8128084"/>
              <a:gd name="connsiteY94" fmla="*/ 2983832 h 15135727"/>
              <a:gd name="connsiteX95" fmla="*/ 6906127 w 8128084"/>
              <a:gd name="connsiteY95" fmla="*/ 3104148 h 15135727"/>
              <a:gd name="connsiteX96" fmla="*/ 6833937 w 8128084"/>
              <a:gd name="connsiteY96" fmla="*/ 3368842 h 15135727"/>
              <a:gd name="connsiteX97" fmla="*/ 6906127 w 8128084"/>
              <a:gd name="connsiteY97" fmla="*/ 3489158 h 15135727"/>
              <a:gd name="connsiteX98" fmla="*/ 6641432 w 8128084"/>
              <a:gd name="connsiteY98" fmla="*/ 3705727 h 15135727"/>
              <a:gd name="connsiteX99" fmla="*/ 6737685 w 8128084"/>
              <a:gd name="connsiteY99" fmla="*/ 3729790 h 15135727"/>
              <a:gd name="connsiteX100" fmla="*/ 6545179 w 8128084"/>
              <a:gd name="connsiteY100" fmla="*/ 3826042 h 15135727"/>
              <a:gd name="connsiteX101" fmla="*/ 6328611 w 8128084"/>
              <a:gd name="connsiteY101" fmla="*/ 3753853 h 15135727"/>
              <a:gd name="connsiteX102" fmla="*/ 6184232 w 8128084"/>
              <a:gd name="connsiteY102" fmla="*/ 3850106 h 15135727"/>
              <a:gd name="connsiteX103" fmla="*/ 6184232 w 8128084"/>
              <a:gd name="connsiteY103" fmla="*/ 3946358 h 15135727"/>
              <a:gd name="connsiteX104" fmla="*/ 6136106 w 8128084"/>
              <a:gd name="connsiteY104" fmla="*/ 4235116 h 15135727"/>
              <a:gd name="connsiteX105" fmla="*/ 5919537 w 8128084"/>
              <a:gd name="connsiteY105" fmla="*/ 4403558 h 15135727"/>
              <a:gd name="connsiteX106" fmla="*/ 5775158 w 8128084"/>
              <a:gd name="connsiteY106" fmla="*/ 4451685 h 15135727"/>
              <a:gd name="connsiteX107" fmla="*/ 5630779 w 8128084"/>
              <a:gd name="connsiteY107" fmla="*/ 4547937 h 15135727"/>
              <a:gd name="connsiteX108" fmla="*/ 5510464 w 8128084"/>
              <a:gd name="connsiteY108" fmla="*/ 4620127 h 15135727"/>
              <a:gd name="connsiteX109" fmla="*/ 5510464 w 8128084"/>
              <a:gd name="connsiteY109" fmla="*/ 4812632 h 15135727"/>
              <a:gd name="connsiteX110" fmla="*/ 5317958 w 8128084"/>
              <a:gd name="connsiteY110" fmla="*/ 4981074 h 15135727"/>
              <a:gd name="connsiteX111" fmla="*/ 5005137 w 8128084"/>
              <a:gd name="connsiteY111" fmla="*/ 5149516 h 15135727"/>
              <a:gd name="connsiteX112" fmla="*/ 4692316 w 8128084"/>
              <a:gd name="connsiteY112" fmla="*/ 5149516 h 15135727"/>
              <a:gd name="connsiteX113" fmla="*/ 4523874 w 8128084"/>
              <a:gd name="connsiteY113" fmla="*/ 5366085 h 15135727"/>
              <a:gd name="connsiteX114" fmla="*/ 4211053 w 8128084"/>
              <a:gd name="connsiteY114" fmla="*/ 5414211 h 15135727"/>
              <a:gd name="connsiteX115" fmla="*/ 4114800 w 8128084"/>
              <a:gd name="connsiteY115" fmla="*/ 5390148 h 15135727"/>
              <a:gd name="connsiteX116" fmla="*/ 4018548 w 8128084"/>
              <a:gd name="connsiteY116" fmla="*/ 5630779 h 15135727"/>
              <a:gd name="connsiteX117" fmla="*/ 4090737 w 8128084"/>
              <a:gd name="connsiteY117" fmla="*/ 5871411 h 15135727"/>
              <a:gd name="connsiteX118" fmla="*/ 4090737 w 8128084"/>
              <a:gd name="connsiteY118" fmla="*/ 6184232 h 15135727"/>
              <a:gd name="connsiteX119" fmla="*/ 4186990 w 8128084"/>
              <a:gd name="connsiteY119" fmla="*/ 6472990 h 15135727"/>
              <a:gd name="connsiteX120" fmla="*/ 4042611 w 8128084"/>
              <a:gd name="connsiteY120" fmla="*/ 6352674 h 15135727"/>
              <a:gd name="connsiteX121" fmla="*/ 3946358 w 8128084"/>
              <a:gd name="connsiteY121" fmla="*/ 6376737 h 15135727"/>
              <a:gd name="connsiteX122" fmla="*/ 4114800 w 8128084"/>
              <a:gd name="connsiteY122" fmla="*/ 6641432 h 15135727"/>
              <a:gd name="connsiteX123" fmla="*/ 4451685 w 8128084"/>
              <a:gd name="connsiteY123" fmla="*/ 6737685 h 15135727"/>
              <a:gd name="connsiteX124" fmla="*/ 4620127 w 8128084"/>
              <a:gd name="connsiteY124" fmla="*/ 6978316 h 15135727"/>
              <a:gd name="connsiteX125" fmla="*/ 4740442 w 8128084"/>
              <a:gd name="connsiteY125" fmla="*/ 7170821 h 15135727"/>
              <a:gd name="connsiteX126" fmla="*/ 5077327 w 8128084"/>
              <a:gd name="connsiteY126" fmla="*/ 7387390 h 15135727"/>
              <a:gd name="connsiteX127" fmla="*/ 5125453 w 8128084"/>
              <a:gd name="connsiteY127" fmla="*/ 7603958 h 15135727"/>
              <a:gd name="connsiteX128" fmla="*/ 5197642 w 8128084"/>
              <a:gd name="connsiteY128" fmla="*/ 7796464 h 15135727"/>
              <a:gd name="connsiteX129" fmla="*/ 5486400 w 8128084"/>
              <a:gd name="connsiteY129" fmla="*/ 7964906 h 15135727"/>
              <a:gd name="connsiteX130" fmla="*/ 5486400 w 8128084"/>
              <a:gd name="connsiteY130" fmla="*/ 8349916 h 15135727"/>
              <a:gd name="connsiteX131" fmla="*/ 5678906 w 8128084"/>
              <a:gd name="connsiteY131" fmla="*/ 8614611 h 15135727"/>
              <a:gd name="connsiteX132" fmla="*/ 5919537 w 8128084"/>
              <a:gd name="connsiteY132" fmla="*/ 9071811 h 15135727"/>
              <a:gd name="connsiteX133" fmla="*/ 6160169 w 8128084"/>
              <a:gd name="connsiteY133" fmla="*/ 9336506 h 15135727"/>
              <a:gd name="connsiteX134" fmla="*/ 6280485 w 8128084"/>
              <a:gd name="connsiteY134" fmla="*/ 9601200 h 15135727"/>
              <a:gd name="connsiteX135" fmla="*/ 6400800 w 8128084"/>
              <a:gd name="connsiteY135" fmla="*/ 9793706 h 15135727"/>
              <a:gd name="connsiteX136" fmla="*/ 6569242 w 8128084"/>
              <a:gd name="connsiteY136" fmla="*/ 10058400 h 15135727"/>
              <a:gd name="connsiteX137" fmla="*/ 6713621 w 8128084"/>
              <a:gd name="connsiteY137" fmla="*/ 10106527 h 15135727"/>
              <a:gd name="connsiteX138" fmla="*/ 6545179 w 8128084"/>
              <a:gd name="connsiteY138" fmla="*/ 10202779 h 15135727"/>
              <a:gd name="connsiteX139" fmla="*/ 6569242 w 8128084"/>
              <a:gd name="connsiteY139" fmla="*/ 10443411 h 15135727"/>
              <a:gd name="connsiteX140" fmla="*/ 6593306 w 8128084"/>
              <a:gd name="connsiteY140" fmla="*/ 10708106 h 15135727"/>
              <a:gd name="connsiteX141" fmla="*/ 6761748 w 8128084"/>
              <a:gd name="connsiteY141" fmla="*/ 10924674 h 15135727"/>
              <a:gd name="connsiteX142" fmla="*/ 6641432 w 8128084"/>
              <a:gd name="connsiteY142" fmla="*/ 11093116 h 15135727"/>
              <a:gd name="connsiteX143" fmla="*/ 6713621 w 8128084"/>
              <a:gd name="connsiteY143" fmla="*/ 11261558 h 15135727"/>
              <a:gd name="connsiteX144" fmla="*/ 6737685 w 8128084"/>
              <a:gd name="connsiteY144" fmla="*/ 11526253 h 15135727"/>
              <a:gd name="connsiteX145" fmla="*/ 6617369 w 8128084"/>
              <a:gd name="connsiteY145" fmla="*/ 11839074 h 15135727"/>
              <a:gd name="connsiteX146" fmla="*/ 6617369 w 8128084"/>
              <a:gd name="connsiteY146" fmla="*/ 12031579 h 15135727"/>
              <a:gd name="connsiteX147" fmla="*/ 6641432 w 8128084"/>
              <a:gd name="connsiteY147" fmla="*/ 12127832 h 15135727"/>
              <a:gd name="connsiteX148" fmla="*/ 6761748 w 8128084"/>
              <a:gd name="connsiteY148" fmla="*/ 12031579 h 15135727"/>
              <a:gd name="connsiteX149" fmla="*/ 6761748 w 8128084"/>
              <a:gd name="connsiteY149" fmla="*/ 12296274 h 15135727"/>
              <a:gd name="connsiteX150" fmla="*/ 6689558 w 8128084"/>
              <a:gd name="connsiteY150" fmla="*/ 12512842 h 15135727"/>
              <a:gd name="connsiteX151" fmla="*/ 6785811 w 8128084"/>
              <a:gd name="connsiteY151" fmla="*/ 12777537 h 15135727"/>
              <a:gd name="connsiteX152" fmla="*/ 6569242 w 8128084"/>
              <a:gd name="connsiteY152" fmla="*/ 12873790 h 15135727"/>
              <a:gd name="connsiteX153" fmla="*/ 6545179 w 8128084"/>
              <a:gd name="connsiteY153" fmla="*/ 13090358 h 15135727"/>
              <a:gd name="connsiteX154" fmla="*/ 6448927 w 8128084"/>
              <a:gd name="connsiteY154" fmla="*/ 13355053 h 15135727"/>
              <a:gd name="connsiteX155" fmla="*/ 6256421 w 8128084"/>
              <a:gd name="connsiteY155" fmla="*/ 13571621 h 15135727"/>
              <a:gd name="connsiteX156" fmla="*/ 6087979 w 8128084"/>
              <a:gd name="connsiteY156" fmla="*/ 13667874 h 15135727"/>
              <a:gd name="connsiteX157" fmla="*/ 5943600 w 8128084"/>
              <a:gd name="connsiteY157" fmla="*/ 13716000 h 15135727"/>
              <a:gd name="connsiteX158" fmla="*/ 5702969 w 8128084"/>
              <a:gd name="connsiteY158" fmla="*/ 13667874 h 15135727"/>
              <a:gd name="connsiteX159" fmla="*/ 5582653 w 8128084"/>
              <a:gd name="connsiteY159" fmla="*/ 13691937 h 15135727"/>
              <a:gd name="connsiteX160" fmla="*/ 5727032 w 8128084"/>
              <a:gd name="connsiteY160" fmla="*/ 13836316 h 15135727"/>
              <a:gd name="connsiteX161" fmla="*/ 5582653 w 8128084"/>
              <a:gd name="connsiteY161" fmla="*/ 14052885 h 15135727"/>
              <a:gd name="connsiteX162" fmla="*/ 5462337 w 8128084"/>
              <a:gd name="connsiteY162" fmla="*/ 14149137 h 15135727"/>
              <a:gd name="connsiteX163" fmla="*/ 5342021 w 8128084"/>
              <a:gd name="connsiteY163" fmla="*/ 14004758 h 15135727"/>
              <a:gd name="connsiteX164" fmla="*/ 5245769 w 8128084"/>
              <a:gd name="connsiteY164" fmla="*/ 14004758 h 15135727"/>
              <a:gd name="connsiteX165" fmla="*/ 5245769 w 8128084"/>
              <a:gd name="connsiteY165" fmla="*/ 13956632 h 15135727"/>
              <a:gd name="connsiteX166" fmla="*/ 5101390 w 8128084"/>
              <a:gd name="connsiteY166" fmla="*/ 13956632 h 15135727"/>
              <a:gd name="connsiteX167" fmla="*/ 4981074 w 8128084"/>
              <a:gd name="connsiteY167" fmla="*/ 13860379 h 15135727"/>
              <a:gd name="connsiteX168" fmla="*/ 4740442 w 8128084"/>
              <a:gd name="connsiteY168" fmla="*/ 13908506 h 15135727"/>
              <a:gd name="connsiteX169" fmla="*/ 4475748 w 8128084"/>
              <a:gd name="connsiteY169" fmla="*/ 13956632 h 15135727"/>
              <a:gd name="connsiteX170" fmla="*/ 4379495 w 8128084"/>
              <a:gd name="connsiteY170" fmla="*/ 14028821 h 15135727"/>
              <a:gd name="connsiteX171" fmla="*/ 4403558 w 8128084"/>
              <a:gd name="connsiteY171" fmla="*/ 14197264 h 15135727"/>
              <a:gd name="connsiteX172" fmla="*/ 4572000 w 8128084"/>
              <a:gd name="connsiteY172" fmla="*/ 14149137 h 15135727"/>
              <a:gd name="connsiteX173" fmla="*/ 4523874 w 8128084"/>
              <a:gd name="connsiteY173" fmla="*/ 14558211 h 15135727"/>
              <a:gd name="connsiteX174" fmla="*/ 4403558 w 8128084"/>
              <a:gd name="connsiteY174" fmla="*/ 14437895 h 15135727"/>
              <a:gd name="connsiteX175" fmla="*/ 4403558 w 8128084"/>
              <a:gd name="connsiteY175" fmla="*/ 14437895 h 15135727"/>
              <a:gd name="connsiteX176" fmla="*/ 4283242 w 8128084"/>
              <a:gd name="connsiteY176" fmla="*/ 14245390 h 15135727"/>
              <a:gd name="connsiteX177" fmla="*/ 4235116 w 8128084"/>
              <a:gd name="connsiteY177" fmla="*/ 14341642 h 15135727"/>
              <a:gd name="connsiteX178" fmla="*/ 4162927 w 8128084"/>
              <a:gd name="connsiteY178" fmla="*/ 14389769 h 15135727"/>
              <a:gd name="connsiteX179" fmla="*/ 4162927 w 8128084"/>
              <a:gd name="connsiteY179" fmla="*/ 14389769 h 15135727"/>
              <a:gd name="connsiteX180" fmla="*/ 3922295 w 8128084"/>
              <a:gd name="connsiteY180" fmla="*/ 14245390 h 15135727"/>
              <a:gd name="connsiteX181" fmla="*/ 3801979 w 8128084"/>
              <a:gd name="connsiteY181" fmla="*/ 14293516 h 15135727"/>
              <a:gd name="connsiteX182" fmla="*/ 3681664 w 8128084"/>
              <a:gd name="connsiteY182" fmla="*/ 14389769 h 15135727"/>
              <a:gd name="connsiteX183" fmla="*/ 3657600 w 8128084"/>
              <a:gd name="connsiteY183" fmla="*/ 14654464 h 15135727"/>
              <a:gd name="connsiteX184" fmla="*/ 3513221 w 8128084"/>
              <a:gd name="connsiteY184" fmla="*/ 14726653 h 15135727"/>
              <a:gd name="connsiteX185" fmla="*/ 3513221 w 8128084"/>
              <a:gd name="connsiteY185" fmla="*/ 14871032 h 15135727"/>
              <a:gd name="connsiteX186" fmla="*/ 3633537 w 8128084"/>
              <a:gd name="connsiteY186" fmla="*/ 14967285 h 15135727"/>
              <a:gd name="connsiteX187" fmla="*/ 3609474 w 8128084"/>
              <a:gd name="connsiteY187" fmla="*/ 15087600 h 15135727"/>
              <a:gd name="connsiteX188" fmla="*/ 3441032 w 8128084"/>
              <a:gd name="connsiteY188" fmla="*/ 15039474 h 15135727"/>
              <a:gd name="connsiteX189" fmla="*/ 3272590 w 8128084"/>
              <a:gd name="connsiteY189" fmla="*/ 15063537 h 15135727"/>
              <a:gd name="connsiteX190" fmla="*/ 3248527 w 8128084"/>
              <a:gd name="connsiteY190" fmla="*/ 14895095 h 15135727"/>
              <a:gd name="connsiteX191" fmla="*/ 3128211 w 8128084"/>
              <a:gd name="connsiteY191" fmla="*/ 14919158 h 15135727"/>
              <a:gd name="connsiteX192" fmla="*/ 2959769 w 8128084"/>
              <a:gd name="connsiteY192" fmla="*/ 15135727 h 15135727"/>
              <a:gd name="connsiteX193" fmla="*/ 2935706 w 8128084"/>
              <a:gd name="connsiteY193" fmla="*/ 14895095 h 15135727"/>
              <a:gd name="connsiteX194" fmla="*/ 2791327 w 8128084"/>
              <a:gd name="connsiteY194" fmla="*/ 14943221 h 15135727"/>
              <a:gd name="connsiteX195" fmla="*/ 2671011 w 8128084"/>
              <a:gd name="connsiteY195" fmla="*/ 15039474 h 15135727"/>
              <a:gd name="connsiteX196" fmla="*/ 2430379 w 8128084"/>
              <a:gd name="connsiteY196" fmla="*/ 15087600 h 15135727"/>
              <a:gd name="connsiteX197" fmla="*/ 2237874 w 8128084"/>
              <a:gd name="connsiteY197" fmla="*/ 15039474 h 15135727"/>
              <a:gd name="connsiteX198" fmla="*/ 2622885 w 8128084"/>
              <a:gd name="connsiteY198" fmla="*/ 14846969 h 15135727"/>
              <a:gd name="connsiteX199" fmla="*/ 2887579 w 8128084"/>
              <a:gd name="connsiteY199" fmla="*/ 14774779 h 15135727"/>
              <a:gd name="connsiteX200" fmla="*/ 2839453 w 8128084"/>
              <a:gd name="connsiteY200" fmla="*/ 14582274 h 15135727"/>
              <a:gd name="connsiteX201" fmla="*/ 2935706 w 8128084"/>
              <a:gd name="connsiteY201" fmla="*/ 14510085 h 15135727"/>
              <a:gd name="connsiteX202" fmla="*/ 2935706 w 8128084"/>
              <a:gd name="connsiteY202" fmla="*/ 14510085 h 15135727"/>
              <a:gd name="connsiteX203" fmla="*/ 3080085 w 8128084"/>
              <a:gd name="connsiteY203" fmla="*/ 14413832 h 15135727"/>
              <a:gd name="connsiteX204" fmla="*/ 3152274 w 8128084"/>
              <a:gd name="connsiteY204" fmla="*/ 14341642 h 15135727"/>
              <a:gd name="connsiteX205" fmla="*/ 3080085 w 8128084"/>
              <a:gd name="connsiteY205" fmla="*/ 14269453 h 15135727"/>
              <a:gd name="connsiteX206" fmla="*/ 3152274 w 8128084"/>
              <a:gd name="connsiteY206" fmla="*/ 14197264 h 15135727"/>
              <a:gd name="connsiteX207" fmla="*/ 3152274 w 8128084"/>
              <a:gd name="connsiteY207" fmla="*/ 14052885 h 15135727"/>
              <a:gd name="connsiteX208" fmla="*/ 3080085 w 8128084"/>
              <a:gd name="connsiteY208" fmla="*/ 13980695 h 15135727"/>
              <a:gd name="connsiteX209" fmla="*/ 3056021 w 8128084"/>
              <a:gd name="connsiteY209" fmla="*/ 14076948 h 15135727"/>
              <a:gd name="connsiteX210" fmla="*/ 2935706 w 8128084"/>
              <a:gd name="connsiteY210" fmla="*/ 14076948 h 15135727"/>
              <a:gd name="connsiteX211" fmla="*/ 2863516 w 8128084"/>
              <a:gd name="connsiteY211" fmla="*/ 14125074 h 15135727"/>
              <a:gd name="connsiteX212" fmla="*/ 2719137 w 8128084"/>
              <a:gd name="connsiteY212" fmla="*/ 14197264 h 15135727"/>
              <a:gd name="connsiteX213" fmla="*/ 2646948 w 8128084"/>
              <a:gd name="connsiteY213" fmla="*/ 14197264 h 15135727"/>
              <a:gd name="connsiteX214" fmla="*/ 2598821 w 8128084"/>
              <a:gd name="connsiteY214" fmla="*/ 14125074 h 15135727"/>
              <a:gd name="connsiteX215" fmla="*/ 2430379 w 8128084"/>
              <a:gd name="connsiteY215" fmla="*/ 13836316 h 15135727"/>
              <a:gd name="connsiteX216" fmla="*/ 2646948 w 8128084"/>
              <a:gd name="connsiteY216" fmla="*/ 13812253 h 15135727"/>
              <a:gd name="connsiteX217" fmla="*/ 2502569 w 8128084"/>
              <a:gd name="connsiteY217" fmla="*/ 13475369 h 15135727"/>
              <a:gd name="connsiteX218" fmla="*/ 2550695 w 8128084"/>
              <a:gd name="connsiteY218" fmla="*/ 13186611 h 15135727"/>
              <a:gd name="connsiteX219" fmla="*/ 2719137 w 8128084"/>
              <a:gd name="connsiteY219" fmla="*/ 13042232 h 15135727"/>
              <a:gd name="connsiteX220" fmla="*/ 2791327 w 8128084"/>
              <a:gd name="connsiteY220" fmla="*/ 12945979 h 15135727"/>
              <a:gd name="connsiteX221" fmla="*/ 3031958 w 8128084"/>
              <a:gd name="connsiteY221" fmla="*/ 13090358 h 15135727"/>
              <a:gd name="connsiteX222" fmla="*/ 3056021 w 8128084"/>
              <a:gd name="connsiteY222" fmla="*/ 12753474 h 15135727"/>
              <a:gd name="connsiteX223" fmla="*/ 2887579 w 8128084"/>
              <a:gd name="connsiteY223" fmla="*/ 12777537 h 15135727"/>
              <a:gd name="connsiteX224" fmla="*/ 2815390 w 8128084"/>
              <a:gd name="connsiteY224" fmla="*/ 12777537 h 15135727"/>
              <a:gd name="connsiteX225" fmla="*/ 3176337 w 8128084"/>
              <a:gd name="connsiteY225" fmla="*/ 12368464 h 15135727"/>
              <a:gd name="connsiteX226" fmla="*/ 3104148 w 8128084"/>
              <a:gd name="connsiteY226" fmla="*/ 12320337 h 15135727"/>
              <a:gd name="connsiteX227" fmla="*/ 3104148 w 8128084"/>
              <a:gd name="connsiteY227" fmla="*/ 12320337 h 15135727"/>
              <a:gd name="connsiteX228" fmla="*/ 3007895 w 8128084"/>
              <a:gd name="connsiteY228" fmla="*/ 12079706 h 15135727"/>
              <a:gd name="connsiteX229" fmla="*/ 2911642 w 8128084"/>
              <a:gd name="connsiteY229" fmla="*/ 11935327 h 15135727"/>
              <a:gd name="connsiteX230" fmla="*/ 2863516 w 8128084"/>
              <a:gd name="connsiteY230" fmla="*/ 11694695 h 15135727"/>
              <a:gd name="connsiteX231" fmla="*/ 2911642 w 8128084"/>
              <a:gd name="connsiteY231" fmla="*/ 11454064 h 15135727"/>
              <a:gd name="connsiteX232" fmla="*/ 3056021 w 8128084"/>
              <a:gd name="connsiteY232" fmla="*/ 11454064 h 15135727"/>
              <a:gd name="connsiteX233" fmla="*/ 2983832 w 8128084"/>
              <a:gd name="connsiteY233" fmla="*/ 11381874 h 15135727"/>
              <a:gd name="connsiteX234" fmla="*/ 3031958 w 8128084"/>
              <a:gd name="connsiteY234" fmla="*/ 11285621 h 15135727"/>
              <a:gd name="connsiteX235" fmla="*/ 3007895 w 8128084"/>
              <a:gd name="connsiteY235" fmla="*/ 11189369 h 15135727"/>
              <a:gd name="connsiteX236" fmla="*/ 2887579 w 8128084"/>
              <a:gd name="connsiteY236" fmla="*/ 11141242 h 15135727"/>
              <a:gd name="connsiteX237" fmla="*/ 2887579 w 8128084"/>
              <a:gd name="connsiteY237" fmla="*/ 10972800 h 15135727"/>
              <a:gd name="connsiteX238" fmla="*/ 2887579 w 8128084"/>
              <a:gd name="connsiteY238" fmla="*/ 10924674 h 15135727"/>
              <a:gd name="connsiteX239" fmla="*/ 2767264 w 8128084"/>
              <a:gd name="connsiteY239" fmla="*/ 11020927 h 15135727"/>
              <a:gd name="connsiteX240" fmla="*/ 2743200 w 8128084"/>
              <a:gd name="connsiteY240" fmla="*/ 10924674 h 15135727"/>
              <a:gd name="connsiteX241" fmla="*/ 2550695 w 8128084"/>
              <a:gd name="connsiteY241" fmla="*/ 11020927 h 15135727"/>
              <a:gd name="connsiteX242" fmla="*/ 2526632 w 8128084"/>
              <a:gd name="connsiteY242" fmla="*/ 11117179 h 15135727"/>
              <a:gd name="connsiteX243" fmla="*/ 2334127 w 8128084"/>
              <a:gd name="connsiteY243" fmla="*/ 10996864 h 15135727"/>
              <a:gd name="connsiteX244" fmla="*/ 2358190 w 8128084"/>
              <a:gd name="connsiteY244" fmla="*/ 10732169 h 15135727"/>
              <a:gd name="connsiteX245" fmla="*/ 2334127 w 8128084"/>
              <a:gd name="connsiteY245" fmla="*/ 10587790 h 15135727"/>
              <a:gd name="connsiteX246" fmla="*/ 2406316 w 8128084"/>
              <a:gd name="connsiteY246" fmla="*/ 10491537 h 15135727"/>
              <a:gd name="connsiteX247" fmla="*/ 2598821 w 8128084"/>
              <a:gd name="connsiteY247" fmla="*/ 10684042 h 15135727"/>
              <a:gd name="connsiteX248" fmla="*/ 2767264 w 8128084"/>
              <a:gd name="connsiteY248" fmla="*/ 10684042 h 15135727"/>
              <a:gd name="connsiteX249" fmla="*/ 2646948 w 8128084"/>
              <a:gd name="connsiteY249" fmla="*/ 10515600 h 15135727"/>
              <a:gd name="connsiteX250" fmla="*/ 2815390 w 8128084"/>
              <a:gd name="connsiteY250" fmla="*/ 10395285 h 15135727"/>
              <a:gd name="connsiteX251" fmla="*/ 3080085 w 8128084"/>
              <a:gd name="connsiteY251" fmla="*/ 10419348 h 15135727"/>
              <a:gd name="connsiteX252" fmla="*/ 3248527 w 8128084"/>
              <a:gd name="connsiteY252" fmla="*/ 10539664 h 15135727"/>
              <a:gd name="connsiteX253" fmla="*/ 3320716 w 8128084"/>
              <a:gd name="connsiteY253" fmla="*/ 10659979 h 15135727"/>
              <a:gd name="connsiteX254" fmla="*/ 3465095 w 8128084"/>
              <a:gd name="connsiteY254" fmla="*/ 10659979 h 15135727"/>
              <a:gd name="connsiteX255" fmla="*/ 3441032 w 8128084"/>
              <a:gd name="connsiteY255" fmla="*/ 10491537 h 15135727"/>
              <a:gd name="connsiteX256" fmla="*/ 3392906 w 8128084"/>
              <a:gd name="connsiteY256" fmla="*/ 10250906 h 15135727"/>
              <a:gd name="connsiteX257" fmla="*/ 3152274 w 8128084"/>
              <a:gd name="connsiteY257" fmla="*/ 10250906 h 15135727"/>
              <a:gd name="connsiteX258" fmla="*/ 3176337 w 8128084"/>
              <a:gd name="connsiteY258" fmla="*/ 10178716 h 15135727"/>
              <a:gd name="connsiteX259" fmla="*/ 3104148 w 8128084"/>
              <a:gd name="connsiteY259" fmla="*/ 10154653 h 15135727"/>
              <a:gd name="connsiteX260" fmla="*/ 3007895 w 8128084"/>
              <a:gd name="connsiteY260" fmla="*/ 9962148 h 15135727"/>
              <a:gd name="connsiteX261" fmla="*/ 3176337 w 8128084"/>
              <a:gd name="connsiteY261" fmla="*/ 9889958 h 15135727"/>
              <a:gd name="connsiteX262" fmla="*/ 2959769 w 8128084"/>
              <a:gd name="connsiteY262" fmla="*/ 9504948 h 15135727"/>
              <a:gd name="connsiteX263" fmla="*/ 2791327 w 8128084"/>
              <a:gd name="connsiteY263" fmla="*/ 9456821 h 15135727"/>
              <a:gd name="connsiteX264" fmla="*/ 2574758 w 8128084"/>
              <a:gd name="connsiteY264" fmla="*/ 9336506 h 15135727"/>
              <a:gd name="connsiteX265" fmla="*/ 2550695 w 8128084"/>
              <a:gd name="connsiteY265" fmla="*/ 9071811 h 15135727"/>
              <a:gd name="connsiteX266" fmla="*/ 2695074 w 8128084"/>
              <a:gd name="connsiteY266" fmla="*/ 8999621 h 15135727"/>
              <a:gd name="connsiteX267" fmla="*/ 2622885 w 8128084"/>
              <a:gd name="connsiteY267" fmla="*/ 8975558 h 15135727"/>
              <a:gd name="connsiteX268" fmla="*/ 2430379 w 8128084"/>
              <a:gd name="connsiteY268" fmla="*/ 8999621 h 15135727"/>
              <a:gd name="connsiteX269" fmla="*/ 2261937 w 8128084"/>
              <a:gd name="connsiteY269" fmla="*/ 9168064 h 15135727"/>
              <a:gd name="connsiteX270" fmla="*/ 2237874 w 8128084"/>
              <a:gd name="connsiteY270" fmla="*/ 8999621 h 15135727"/>
              <a:gd name="connsiteX271" fmla="*/ 2117558 w 8128084"/>
              <a:gd name="connsiteY271" fmla="*/ 8975558 h 15135727"/>
              <a:gd name="connsiteX272" fmla="*/ 2045369 w 8128084"/>
              <a:gd name="connsiteY272" fmla="*/ 8783053 h 15135727"/>
              <a:gd name="connsiteX273" fmla="*/ 1852864 w 8128084"/>
              <a:gd name="connsiteY273" fmla="*/ 8758990 h 15135727"/>
              <a:gd name="connsiteX274" fmla="*/ 1636295 w 8128084"/>
              <a:gd name="connsiteY274" fmla="*/ 8927432 h 15135727"/>
              <a:gd name="connsiteX275" fmla="*/ 1588169 w 8128084"/>
              <a:gd name="connsiteY275" fmla="*/ 9023685 h 15135727"/>
              <a:gd name="connsiteX276" fmla="*/ 1515979 w 8128084"/>
              <a:gd name="connsiteY276" fmla="*/ 8879306 h 15135727"/>
              <a:gd name="connsiteX277" fmla="*/ 1347537 w 8128084"/>
              <a:gd name="connsiteY277" fmla="*/ 8879306 h 15135727"/>
              <a:gd name="connsiteX278" fmla="*/ 1347537 w 8128084"/>
              <a:gd name="connsiteY278" fmla="*/ 8710864 h 15135727"/>
              <a:gd name="connsiteX279" fmla="*/ 1106906 w 8128084"/>
              <a:gd name="connsiteY279" fmla="*/ 8783053 h 15135727"/>
              <a:gd name="connsiteX280" fmla="*/ 890337 w 8128084"/>
              <a:gd name="connsiteY280" fmla="*/ 8686800 h 15135727"/>
              <a:gd name="connsiteX281" fmla="*/ 649706 w 8128084"/>
              <a:gd name="connsiteY281" fmla="*/ 8662737 h 15135727"/>
              <a:gd name="connsiteX282" fmla="*/ 385011 w 8128084"/>
              <a:gd name="connsiteY282" fmla="*/ 8566485 h 15135727"/>
              <a:gd name="connsiteX283" fmla="*/ 577516 w 8128084"/>
              <a:gd name="connsiteY283" fmla="*/ 8373979 h 15135727"/>
              <a:gd name="connsiteX284" fmla="*/ 794085 w 8128084"/>
              <a:gd name="connsiteY284" fmla="*/ 8301790 h 15135727"/>
              <a:gd name="connsiteX285" fmla="*/ 745958 w 8128084"/>
              <a:gd name="connsiteY285" fmla="*/ 8133348 h 15135727"/>
              <a:gd name="connsiteX286" fmla="*/ 818148 w 8128084"/>
              <a:gd name="connsiteY286" fmla="*/ 7820527 h 15135727"/>
              <a:gd name="connsiteX287" fmla="*/ 697832 w 8128084"/>
              <a:gd name="connsiteY287" fmla="*/ 7820527 h 15135727"/>
              <a:gd name="connsiteX288" fmla="*/ 625642 w 8128084"/>
              <a:gd name="connsiteY288" fmla="*/ 7916779 h 15135727"/>
              <a:gd name="connsiteX289" fmla="*/ 457200 w 8128084"/>
              <a:gd name="connsiteY289" fmla="*/ 7820527 h 15135727"/>
              <a:gd name="connsiteX290" fmla="*/ 529390 w 8128084"/>
              <a:gd name="connsiteY290" fmla="*/ 7700211 h 15135727"/>
              <a:gd name="connsiteX291" fmla="*/ 938464 w 8128084"/>
              <a:gd name="connsiteY291" fmla="*/ 7676148 h 15135727"/>
              <a:gd name="connsiteX292" fmla="*/ 1058779 w 8128084"/>
              <a:gd name="connsiteY292" fmla="*/ 7459579 h 15135727"/>
              <a:gd name="connsiteX293" fmla="*/ 1203158 w 8128084"/>
              <a:gd name="connsiteY293" fmla="*/ 7603958 h 15135727"/>
              <a:gd name="connsiteX294" fmla="*/ 1299411 w 8128084"/>
              <a:gd name="connsiteY294" fmla="*/ 7555832 h 15135727"/>
              <a:gd name="connsiteX295" fmla="*/ 1443790 w 8128084"/>
              <a:gd name="connsiteY295" fmla="*/ 7507706 h 15135727"/>
              <a:gd name="connsiteX296" fmla="*/ 1684421 w 8128084"/>
              <a:gd name="connsiteY296" fmla="*/ 7603958 h 15135727"/>
              <a:gd name="connsiteX297" fmla="*/ 1684421 w 8128084"/>
              <a:gd name="connsiteY297" fmla="*/ 7603958 h 15135727"/>
              <a:gd name="connsiteX298" fmla="*/ 1540042 w 8128084"/>
              <a:gd name="connsiteY298" fmla="*/ 7363327 h 15135727"/>
              <a:gd name="connsiteX299" fmla="*/ 1299411 w 8128084"/>
              <a:gd name="connsiteY299" fmla="*/ 7315200 h 15135727"/>
              <a:gd name="connsiteX300" fmla="*/ 1130969 w 8128084"/>
              <a:gd name="connsiteY300" fmla="*/ 7339264 h 15135727"/>
              <a:gd name="connsiteX301" fmla="*/ 1034716 w 8128084"/>
              <a:gd name="connsiteY301" fmla="*/ 7315200 h 15135727"/>
              <a:gd name="connsiteX302" fmla="*/ 1155032 w 8128084"/>
              <a:gd name="connsiteY302" fmla="*/ 7050506 h 15135727"/>
              <a:gd name="connsiteX303" fmla="*/ 1155032 w 8128084"/>
              <a:gd name="connsiteY303" fmla="*/ 6930190 h 15135727"/>
              <a:gd name="connsiteX304" fmla="*/ 1155032 w 8128084"/>
              <a:gd name="connsiteY304" fmla="*/ 6761748 h 15135727"/>
              <a:gd name="connsiteX305" fmla="*/ 1203158 w 8128084"/>
              <a:gd name="connsiteY305" fmla="*/ 6617369 h 15135727"/>
              <a:gd name="connsiteX306" fmla="*/ 1371600 w 8128084"/>
              <a:gd name="connsiteY306" fmla="*/ 6472990 h 15135727"/>
              <a:gd name="connsiteX307" fmla="*/ 1443790 w 8128084"/>
              <a:gd name="connsiteY307" fmla="*/ 6328611 h 15135727"/>
              <a:gd name="connsiteX308" fmla="*/ 1419727 w 8128084"/>
              <a:gd name="connsiteY308" fmla="*/ 6208295 h 15135727"/>
              <a:gd name="connsiteX309" fmla="*/ 1275348 w 8128084"/>
              <a:gd name="connsiteY309" fmla="*/ 6304548 h 15135727"/>
              <a:gd name="connsiteX310" fmla="*/ 1323474 w 8128084"/>
              <a:gd name="connsiteY310" fmla="*/ 6015790 h 15135727"/>
              <a:gd name="connsiteX311" fmla="*/ 1540042 w 8128084"/>
              <a:gd name="connsiteY311" fmla="*/ 5871411 h 15135727"/>
              <a:gd name="connsiteX312" fmla="*/ 1540042 w 8128084"/>
              <a:gd name="connsiteY312" fmla="*/ 5751095 h 15135727"/>
              <a:gd name="connsiteX313" fmla="*/ 1395664 w 8128084"/>
              <a:gd name="connsiteY313" fmla="*/ 5799221 h 15135727"/>
              <a:gd name="connsiteX314" fmla="*/ 1179095 w 8128084"/>
              <a:gd name="connsiteY314" fmla="*/ 5799221 h 15135727"/>
              <a:gd name="connsiteX315" fmla="*/ 890337 w 8128084"/>
              <a:gd name="connsiteY315" fmla="*/ 5775158 h 15135727"/>
              <a:gd name="connsiteX316" fmla="*/ 697832 w 8128084"/>
              <a:gd name="connsiteY316" fmla="*/ 5606716 h 15135727"/>
              <a:gd name="connsiteX317" fmla="*/ 577516 w 8128084"/>
              <a:gd name="connsiteY317" fmla="*/ 5582653 h 15135727"/>
              <a:gd name="connsiteX318" fmla="*/ 697832 w 8128084"/>
              <a:gd name="connsiteY318" fmla="*/ 5775158 h 15135727"/>
              <a:gd name="connsiteX319" fmla="*/ 409074 w 8128084"/>
              <a:gd name="connsiteY319" fmla="*/ 5799221 h 15135727"/>
              <a:gd name="connsiteX320" fmla="*/ 168442 w 8128084"/>
              <a:gd name="connsiteY320" fmla="*/ 5702969 h 15135727"/>
              <a:gd name="connsiteX321" fmla="*/ 264695 w 8128084"/>
              <a:gd name="connsiteY321" fmla="*/ 5558590 h 15135727"/>
              <a:gd name="connsiteX322" fmla="*/ 144379 w 8128084"/>
              <a:gd name="connsiteY322" fmla="*/ 5510464 h 15135727"/>
              <a:gd name="connsiteX323" fmla="*/ 0 w 8128084"/>
              <a:gd name="connsiteY323" fmla="*/ 5462337 h 15135727"/>
              <a:gd name="connsiteX324" fmla="*/ 96253 w 8128084"/>
              <a:gd name="connsiteY32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37685 w 8128084"/>
              <a:gd name="connsiteY92" fmla="*/ 2382253 h 15135727"/>
              <a:gd name="connsiteX93" fmla="*/ 6665495 w 8128084"/>
              <a:gd name="connsiteY93" fmla="*/ 2430379 h 15135727"/>
              <a:gd name="connsiteX94" fmla="*/ 6906127 w 8128084"/>
              <a:gd name="connsiteY94" fmla="*/ 2646948 h 15135727"/>
              <a:gd name="connsiteX95" fmla="*/ 6906127 w 8128084"/>
              <a:gd name="connsiteY95" fmla="*/ 2983832 h 15135727"/>
              <a:gd name="connsiteX96" fmla="*/ 6906127 w 8128084"/>
              <a:gd name="connsiteY96" fmla="*/ 3104148 h 15135727"/>
              <a:gd name="connsiteX97" fmla="*/ 6833937 w 8128084"/>
              <a:gd name="connsiteY97" fmla="*/ 3368842 h 15135727"/>
              <a:gd name="connsiteX98" fmla="*/ 6906127 w 8128084"/>
              <a:gd name="connsiteY98" fmla="*/ 3489158 h 15135727"/>
              <a:gd name="connsiteX99" fmla="*/ 6641432 w 8128084"/>
              <a:gd name="connsiteY99" fmla="*/ 3705727 h 15135727"/>
              <a:gd name="connsiteX100" fmla="*/ 6737685 w 8128084"/>
              <a:gd name="connsiteY100" fmla="*/ 3729790 h 15135727"/>
              <a:gd name="connsiteX101" fmla="*/ 6545179 w 8128084"/>
              <a:gd name="connsiteY101" fmla="*/ 3826042 h 15135727"/>
              <a:gd name="connsiteX102" fmla="*/ 6328611 w 8128084"/>
              <a:gd name="connsiteY102" fmla="*/ 3753853 h 15135727"/>
              <a:gd name="connsiteX103" fmla="*/ 6184232 w 8128084"/>
              <a:gd name="connsiteY103" fmla="*/ 3850106 h 15135727"/>
              <a:gd name="connsiteX104" fmla="*/ 6184232 w 8128084"/>
              <a:gd name="connsiteY104" fmla="*/ 3946358 h 15135727"/>
              <a:gd name="connsiteX105" fmla="*/ 6136106 w 8128084"/>
              <a:gd name="connsiteY105" fmla="*/ 4235116 h 15135727"/>
              <a:gd name="connsiteX106" fmla="*/ 5919537 w 8128084"/>
              <a:gd name="connsiteY106" fmla="*/ 4403558 h 15135727"/>
              <a:gd name="connsiteX107" fmla="*/ 5775158 w 8128084"/>
              <a:gd name="connsiteY107" fmla="*/ 4451685 h 15135727"/>
              <a:gd name="connsiteX108" fmla="*/ 5630779 w 8128084"/>
              <a:gd name="connsiteY108" fmla="*/ 4547937 h 15135727"/>
              <a:gd name="connsiteX109" fmla="*/ 5510464 w 8128084"/>
              <a:gd name="connsiteY109" fmla="*/ 4620127 h 15135727"/>
              <a:gd name="connsiteX110" fmla="*/ 5510464 w 8128084"/>
              <a:gd name="connsiteY110" fmla="*/ 4812632 h 15135727"/>
              <a:gd name="connsiteX111" fmla="*/ 5317958 w 8128084"/>
              <a:gd name="connsiteY111" fmla="*/ 4981074 h 15135727"/>
              <a:gd name="connsiteX112" fmla="*/ 5005137 w 8128084"/>
              <a:gd name="connsiteY112" fmla="*/ 5149516 h 15135727"/>
              <a:gd name="connsiteX113" fmla="*/ 4692316 w 8128084"/>
              <a:gd name="connsiteY113" fmla="*/ 5149516 h 15135727"/>
              <a:gd name="connsiteX114" fmla="*/ 4523874 w 8128084"/>
              <a:gd name="connsiteY114" fmla="*/ 5366085 h 15135727"/>
              <a:gd name="connsiteX115" fmla="*/ 4211053 w 8128084"/>
              <a:gd name="connsiteY115" fmla="*/ 5414211 h 15135727"/>
              <a:gd name="connsiteX116" fmla="*/ 4114800 w 8128084"/>
              <a:gd name="connsiteY116" fmla="*/ 5390148 h 15135727"/>
              <a:gd name="connsiteX117" fmla="*/ 4018548 w 8128084"/>
              <a:gd name="connsiteY117" fmla="*/ 5630779 h 15135727"/>
              <a:gd name="connsiteX118" fmla="*/ 4090737 w 8128084"/>
              <a:gd name="connsiteY118" fmla="*/ 5871411 h 15135727"/>
              <a:gd name="connsiteX119" fmla="*/ 4090737 w 8128084"/>
              <a:gd name="connsiteY119" fmla="*/ 6184232 h 15135727"/>
              <a:gd name="connsiteX120" fmla="*/ 4186990 w 8128084"/>
              <a:gd name="connsiteY120" fmla="*/ 6472990 h 15135727"/>
              <a:gd name="connsiteX121" fmla="*/ 4042611 w 8128084"/>
              <a:gd name="connsiteY121" fmla="*/ 6352674 h 15135727"/>
              <a:gd name="connsiteX122" fmla="*/ 3946358 w 8128084"/>
              <a:gd name="connsiteY122" fmla="*/ 6376737 h 15135727"/>
              <a:gd name="connsiteX123" fmla="*/ 4114800 w 8128084"/>
              <a:gd name="connsiteY123" fmla="*/ 6641432 h 15135727"/>
              <a:gd name="connsiteX124" fmla="*/ 4451685 w 8128084"/>
              <a:gd name="connsiteY124" fmla="*/ 6737685 h 15135727"/>
              <a:gd name="connsiteX125" fmla="*/ 4620127 w 8128084"/>
              <a:gd name="connsiteY125" fmla="*/ 6978316 h 15135727"/>
              <a:gd name="connsiteX126" fmla="*/ 4740442 w 8128084"/>
              <a:gd name="connsiteY126" fmla="*/ 7170821 h 15135727"/>
              <a:gd name="connsiteX127" fmla="*/ 5077327 w 8128084"/>
              <a:gd name="connsiteY127" fmla="*/ 7387390 h 15135727"/>
              <a:gd name="connsiteX128" fmla="*/ 5125453 w 8128084"/>
              <a:gd name="connsiteY128" fmla="*/ 7603958 h 15135727"/>
              <a:gd name="connsiteX129" fmla="*/ 5197642 w 8128084"/>
              <a:gd name="connsiteY129" fmla="*/ 7796464 h 15135727"/>
              <a:gd name="connsiteX130" fmla="*/ 5486400 w 8128084"/>
              <a:gd name="connsiteY130" fmla="*/ 7964906 h 15135727"/>
              <a:gd name="connsiteX131" fmla="*/ 5486400 w 8128084"/>
              <a:gd name="connsiteY131" fmla="*/ 8349916 h 15135727"/>
              <a:gd name="connsiteX132" fmla="*/ 5678906 w 8128084"/>
              <a:gd name="connsiteY132" fmla="*/ 8614611 h 15135727"/>
              <a:gd name="connsiteX133" fmla="*/ 5919537 w 8128084"/>
              <a:gd name="connsiteY133" fmla="*/ 9071811 h 15135727"/>
              <a:gd name="connsiteX134" fmla="*/ 6160169 w 8128084"/>
              <a:gd name="connsiteY134" fmla="*/ 9336506 h 15135727"/>
              <a:gd name="connsiteX135" fmla="*/ 6280485 w 8128084"/>
              <a:gd name="connsiteY135" fmla="*/ 9601200 h 15135727"/>
              <a:gd name="connsiteX136" fmla="*/ 6400800 w 8128084"/>
              <a:gd name="connsiteY136" fmla="*/ 9793706 h 15135727"/>
              <a:gd name="connsiteX137" fmla="*/ 6569242 w 8128084"/>
              <a:gd name="connsiteY137" fmla="*/ 10058400 h 15135727"/>
              <a:gd name="connsiteX138" fmla="*/ 6713621 w 8128084"/>
              <a:gd name="connsiteY138" fmla="*/ 10106527 h 15135727"/>
              <a:gd name="connsiteX139" fmla="*/ 6545179 w 8128084"/>
              <a:gd name="connsiteY139" fmla="*/ 10202779 h 15135727"/>
              <a:gd name="connsiteX140" fmla="*/ 6569242 w 8128084"/>
              <a:gd name="connsiteY140" fmla="*/ 10443411 h 15135727"/>
              <a:gd name="connsiteX141" fmla="*/ 6593306 w 8128084"/>
              <a:gd name="connsiteY141" fmla="*/ 10708106 h 15135727"/>
              <a:gd name="connsiteX142" fmla="*/ 6761748 w 8128084"/>
              <a:gd name="connsiteY142" fmla="*/ 10924674 h 15135727"/>
              <a:gd name="connsiteX143" fmla="*/ 6641432 w 8128084"/>
              <a:gd name="connsiteY143" fmla="*/ 11093116 h 15135727"/>
              <a:gd name="connsiteX144" fmla="*/ 6713621 w 8128084"/>
              <a:gd name="connsiteY144" fmla="*/ 11261558 h 15135727"/>
              <a:gd name="connsiteX145" fmla="*/ 6737685 w 8128084"/>
              <a:gd name="connsiteY145" fmla="*/ 11526253 h 15135727"/>
              <a:gd name="connsiteX146" fmla="*/ 6617369 w 8128084"/>
              <a:gd name="connsiteY146" fmla="*/ 11839074 h 15135727"/>
              <a:gd name="connsiteX147" fmla="*/ 6617369 w 8128084"/>
              <a:gd name="connsiteY147" fmla="*/ 12031579 h 15135727"/>
              <a:gd name="connsiteX148" fmla="*/ 6641432 w 8128084"/>
              <a:gd name="connsiteY148" fmla="*/ 12127832 h 15135727"/>
              <a:gd name="connsiteX149" fmla="*/ 6761748 w 8128084"/>
              <a:gd name="connsiteY149" fmla="*/ 12031579 h 15135727"/>
              <a:gd name="connsiteX150" fmla="*/ 6761748 w 8128084"/>
              <a:gd name="connsiteY150" fmla="*/ 12296274 h 15135727"/>
              <a:gd name="connsiteX151" fmla="*/ 6689558 w 8128084"/>
              <a:gd name="connsiteY151" fmla="*/ 12512842 h 15135727"/>
              <a:gd name="connsiteX152" fmla="*/ 6785811 w 8128084"/>
              <a:gd name="connsiteY152" fmla="*/ 12777537 h 15135727"/>
              <a:gd name="connsiteX153" fmla="*/ 6569242 w 8128084"/>
              <a:gd name="connsiteY153" fmla="*/ 12873790 h 15135727"/>
              <a:gd name="connsiteX154" fmla="*/ 6545179 w 8128084"/>
              <a:gd name="connsiteY154" fmla="*/ 13090358 h 15135727"/>
              <a:gd name="connsiteX155" fmla="*/ 6448927 w 8128084"/>
              <a:gd name="connsiteY155" fmla="*/ 13355053 h 15135727"/>
              <a:gd name="connsiteX156" fmla="*/ 6256421 w 8128084"/>
              <a:gd name="connsiteY156" fmla="*/ 13571621 h 15135727"/>
              <a:gd name="connsiteX157" fmla="*/ 6087979 w 8128084"/>
              <a:gd name="connsiteY157" fmla="*/ 13667874 h 15135727"/>
              <a:gd name="connsiteX158" fmla="*/ 5943600 w 8128084"/>
              <a:gd name="connsiteY158" fmla="*/ 13716000 h 15135727"/>
              <a:gd name="connsiteX159" fmla="*/ 5702969 w 8128084"/>
              <a:gd name="connsiteY159" fmla="*/ 13667874 h 15135727"/>
              <a:gd name="connsiteX160" fmla="*/ 5582653 w 8128084"/>
              <a:gd name="connsiteY160" fmla="*/ 13691937 h 15135727"/>
              <a:gd name="connsiteX161" fmla="*/ 5727032 w 8128084"/>
              <a:gd name="connsiteY161" fmla="*/ 13836316 h 15135727"/>
              <a:gd name="connsiteX162" fmla="*/ 5582653 w 8128084"/>
              <a:gd name="connsiteY162" fmla="*/ 14052885 h 15135727"/>
              <a:gd name="connsiteX163" fmla="*/ 5462337 w 8128084"/>
              <a:gd name="connsiteY163" fmla="*/ 14149137 h 15135727"/>
              <a:gd name="connsiteX164" fmla="*/ 5342021 w 8128084"/>
              <a:gd name="connsiteY164" fmla="*/ 14004758 h 15135727"/>
              <a:gd name="connsiteX165" fmla="*/ 5245769 w 8128084"/>
              <a:gd name="connsiteY165" fmla="*/ 14004758 h 15135727"/>
              <a:gd name="connsiteX166" fmla="*/ 5245769 w 8128084"/>
              <a:gd name="connsiteY166" fmla="*/ 13956632 h 15135727"/>
              <a:gd name="connsiteX167" fmla="*/ 5101390 w 8128084"/>
              <a:gd name="connsiteY167" fmla="*/ 13956632 h 15135727"/>
              <a:gd name="connsiteX168" fmla="*/ 4981074 w 8128084"/>
              <a:gd name="connsiteY168" fmla="*/ 13860379 h 15135727"/>
              <a:gd name="connsiteX169" fmla="*/ 4740442 w 8128084"/>
              <a:gd name="connsiteY169" fmla="*/ 13908506 h 15135727"/>
              <a:gd name="connsiteX170" fmla="*/ 4475748 w 8128084"/>
              <a:gd name="connsiteY170" fmla="*/ 13956632 h 15135727"/>
              <a:gd name="connsiteX171" fmla="*/ 4379495 w 8128084"/>
              <a:gd name="connsiteY171" fmla="*/ 14028821 h 15135727"/>
              <a:gd name="connsiteX172" fmla="*/ 4403558 w 8128084"/>
              <a:gd name="connsiteY172" fmla="*/ 14197264 h 15135727"/>
              <a:gd name="connsiteX173" fmla="*/ 4572000 w 8128084"/>
              <a:gd name="connsiteY173" fmla="*/ 14149137 h 15135727"/>
              <a:gd name="connsiteX174" fmla="*/ 4523874 w 8128084"/>
              <a:gd name="connsiteY174" fmla="*/ 14558211 h 15135727"/>
              <a:gd name="connsiteX175" fmla="*/ 4403558 w 8128084"/>
              <a:gd name="connsiteY175" fmla="*/ 14437895 h 15135727"/>
              <a:gd name="connsiteX176" fmla="*/ 4403558 w 8128084"/>
              <a:gd name="connsiteY176" fmla="*/ 14437895 h 15135727"/>
              <a:gd name="connsiteX177" fmla="*/ 4283242 w 8128084"/>
              <a:gd name="connsiteY177" fmla="*/ 14245390 h 15135727"/>
              <a:gd name="connsiteX178" fmla="*/ 4235116 w 8128084"/>
              <a:gd name="connsiteY178" fmla="*/ 14341642 h 15135727"/>
              <a:gd name="connsiteX179" fmla="*/ 4162927 w 8128084"/>
              <a:gd name="connsiteY179" fmla="*/ 14389769 h 15135727"/>
              <a:gd name="connsiteX180" fmla="*/ 4162927 w 8128084"/>
              <a:gd name="connsiteY180" fmla="*/ 14389769 h 15135727"/>
              <a:gd name="connsiteX181" fmla="*/ 3922295 w 8128084"/>
              <a:gd name="connsiteY181" fmla="*/ 14245390 h 15135727"/>
              <a:gd name="connsiteX182" fmla="*/ 3801979 w 8128084"/>
              <a:gd name="connsiteY182" fmla="*/ 14293516 h 15135727"/>
              <a:gd name="connsiteX183" fmla="*/ 3681664 w 8128084"/>
              <a:gd name="connsiteY183" fmla="*/ 14389769 h 15135727"/>
              <a:gd name="connsiteX184" fmla="*/ 3657600 w 8128084"/>
              <a:gd name="connsiteY184" fmla="*/ 14654464 h 15135727"/>
              <a:gd name="connsiteX185" fmla="*/ 3513221 w 8128084"/>
              <a:gd name="connsiteY185" fmla="*/ 14726653 h 15135727"/>
              <a:gd name="connsiteX186" fmla="*/ 3513221 w 8128084"/>
              <a:gd name="connsiteY186" fmla="*/ 14871032 h 15135727"/>
              <a:gd name="connsiteX187" fmla="*/ 3633537 w 8128084"/>
              <a:gd name="connsiteY187" fmla="*/ 14967285 h 15135727"/>
              <a:gd name="connsiteX188" fmla="*/ 3609474 w 8128084"/>
              <a:gd name="connsiteY188" fmla="*/ 15087600 h 15135727"/>
              <a:gd name="connsiteX189" fmla="*/ 3441032 w 8128084"/>
              <a:gd name="connsiteY189" fmla="*/ 15039474 h 15135727"/>
              <a:gd name="connsiteX190" fmla="*/ 3272590 w 8128084"/>
              <a:gd name="connsiteY190" fmla="*/ 15063537 h 15135727"/>
              <a:gd name="connsiteX191" fmla="*/ 3248527 w 8128084"/>
              <a:gd name="connsiteY191" fmla="*/ 14895095 h 15135727"/>
              <a:gd name="connsiteX192" fmla="*/ 3128211 w 8128084"/>
              <a:gd name="connsiteY192" fmla="*/ 14919158 h 15135727"/>
              <a:gd name="connsiteX193" fmla="*/ 2959769 w 8128084"/>
              <a:gd name="connsiteY193" fmla="*/ 15135727 h 15135727"/>
              <a:gd name="connsiteX194" fmla="*/ 2935706 w 8128084"/>
              <a:gd name="connsiteY194" fmla="*/ 14895095 h 15135727"/>
              <a:gd name="connsiteX195" fmla="*/ 2791327 w 8128084"/>
              <a:gd name="connsiteY195" fmla="*/ 14943221 h 15135727"/>
              <a:gd name="connsiteX196" fmla="*/ 2671011 w 8128084"/>
              <a:gd name="connsiteY196" fmla="*/ 15039474 h 15135727"/>
              <a:gd name="connsiteX197" fmla="*/ 2430379 w 8128084"/>
              <a:gd name="connsiteY197" fmla="*/ 15087600 h 15135727"/>
              <a:gd name="connsiteX198" fmla="*/ 2237874 w 8128084"/>
              <a:gd name="connsiteY198" fmla="*/ 15039474 h 15135727"/>
              <a:gd name="connsiteX199" fmla="*/ 2622885 w 8128084"/>
              <a:gd name="connsiteY199" fmla="*/ 14846969 h 15135727"/>
              <a:gd name="connsiteX200" fmla="*/ 2887579 w 8128084"/>
              <a:gd name="connsiteY200" fmla="*/ 14774779 h 15135727"/>
              <a:gd name="connsiteX201" fmla="*/ 2839453 w 8128084"/>
              <a:gd name="connsiteY201" fmla="*/ 14582274 h 15135727"/>
              <a:gd name="connsiteX202" fmla="*/ 2935706 w 8128084"/>
              <a:gd name="connsiteY202" fmla="*/ 14510085 h 15135727"/>
              <a:gd name="connsiteX203" fmla="*/ 2935706 w 8128084"/>
              <a:gd name="connsiteY203" fmla="*/ 14510085 h 15135727"/>
              <a:gd name="connsiteX204" fmla="*/ 3080085 w 8128084"/>
              <a:gd name="connsiteY204" fmla="*/ 14413832 h 15135727"/>
              <a:gd name="connsiteX205" fmla="*/ 3152274 w 8128084"/>
              <a:gd name="connsiteY205" fmla="*/ 14341642 h 15135727"/>
              <a:gd name="connsiteX206" fmla="*/ 3080085 w 8128084"/>
              <a:gd name="connsiteY206" fmla="*/ 14269453 h 15135727"/>
              <a:gd name="connsiteX207" fmla="*/ 3152274 w 8128084"/>
              <a:gd name="connsiteY207" fmla="*/ 14197264 h 15135727"/>
              <a:gd name="connsiteX208" fmla="*/ 3152274 w 8128084"/>
              <a:gd name="connsiteY208" fmla="*/ 14052885 h 15135727"/>
              <a:gd name="connsiteX209" fmla="*/ 3080085 w 8128084"/>
              <a:gd name="connsiteY209" fmla="*/ 13980695 h 15135727"/>
              <a:gd name="connsiteX210" fmla="*/ 3056021 w 8128084"/>
              <a:gd name="connsiteY210" fmla="*/ 14076948 h 15135727"/>
              <a:gd name="connsiteX211" fmla="*/ 2935706 w 8128084"/>
              <a:gd name="connsiteY211" fmla="*/ 14076948 h 15135727"/>
              <a:gd name="connsiteX212" fmla="*/ 2863516 w 8128084"/>
              <a:gd name="connsiteY212" fmla="*/ 14125074 h 15135727"/>
              <a:gd name="connsiteX213" fmla="*/ 2719137 w 8128084"/>
              <a:gd name="connsiteY213" fmla="*/ 14197264 h 15135727"/>
              <a:gd name="connsiteX214" fmla="*/ 2646948 w 8128084"/>
              <a:gd name="connsiteY214" fmla="*/ 14197264 h 15135727"/>
              <a:gd name="connsiteX215" fmla="*/ 2598821 w 8128084"/>
              <a:gd name="connsiteY215" fmla="*/ 14125074 h 15135727"/>
              <a:gd name="connsiteX216" fmla="*/ 2430379 w 8128084"/>
              <a:gd name="connsiteY216" fmla="*/ 13836316 h 15135727"/>
              <a:gd name="connsiteX217" fmla="*/ 2646948 w 8128084"/>
              <a:gd name="connsiteY217" fmla="*/ 13812253 h 15135727"/>
              <a:gd name="connsiteX218" fmla="*/ 2502569 w 8128084"/>
              <a:gd name="connsiteY218" fmla="*/ 13475369 h 15135727"/>
              <a:gd name="connsiteX219" fmla="*/ 2550695 w 8128084"/>
              <a:gd name="connsiteY219" fmla="*/ 13186611 h 15135727"/>
              <a:gd name="connsiteX220" fmla="*/ 2719137 w 8128084"/>
              <a:gd name="connsiteY220" fmla="*/ 13042232 h 15135727"/>
              <a:gd name="connsiteX221" fmla="*/ 2791327 w 8128084"/>
              <a:gd name="connsiteY221" fmla="*/ 12945979 h 15135727"/>
              <a:gd name="connsiteX222" fmla="*/ 3031958 w 8128084"/>
              <a:gd name="connsiteY222" fmla="*/ 13090358 h 15135727"/>
              <a:gd name="connsiteX223" fmla="*/ 3056021 w 8128084"/>
              <a:gd name="connsiteY223" fmla="*/ 12753474 h 15135727"/>
              <a:gd name="connsiteX224" fmla="*/ 2887579 w 8128084"/>
              <a:gd name="connsiteY224" fmla="*/ 12777537 h 15135727"/>
              <a:gd name="connsiteX225" fmla="*/ 2815390 w 8128084"/>
              <a:gd name="connsiteY225" fmla="*/ 12777537 h 15135727"/>
              <a:gd name="connsiteX226" fmla="*/ 3176337 w 8128084"/>
              <a:gd name="connsiteY226" fmla="*/ 12368464 h 15135727"/>
              <a:gd name="connsiteX227" fmla="*/ 3104148 w 8128084"/>
              <a:gd name="connsiteY227" fmla="*/ 12320337 h 15135727"/>
              <a:gd name="connsiteX228" fmla="*/ 3104148 w 8128084"/>
              <a:gd name="connsiteY228" fmla="*/ 12320337 h 15135727"/>
              <a:gd name="connsiteX229" fmla="*/ 3007895 w 8128084"/>
              <a:gd name="connsiteY229" fmla="*/ 12079706 h 15135727"/>
              <a:gd name="connsiteX230" fmla="*/ 2911642 w 8128084"/>
              <a:gd name="connsiteY230" fmla="*/ 11935327 h 15135727"/>
              <a:gd name="connsiteX231" fmla="*/ 2863516 w 8128084"/>
              <a:gd name="connsiteY231" fmla="*/ 11694695 h 15135727"/>
              <a:gd name="connsiteX232" fmla="*/ 2911642 w 8128084"/>
              <a:gd name="connsiteY232" fmla="*/ 11454064 h 15135727"/>
              <a:gd name="connsiteX233" fmla="*/ 3056021 w 8128084"/>
              <a:gd name="connsiteY233" fmla="*/ 11454064 h 15135727"/>
              <a:gd name="connsiteX234" fmla="*/ 2983832 w 8128084"/>
              <a:gd name="connsiteY234" fmla="*/ 11381874 h 15135727"/>
              <a:gd name="connsiteX235" fmla="*/ 3031958 w 8128084"/>
              <a:gd name="connsiteY235" fmla="*/ 11285621 h 15135727"/>
              <a:gd name="connsiteX236" fmla="*/ 3007895 w 8128084"/>
              <a:gd name="connsiteY236" fmla="*/ 11189369 h 15135727"/>
              <a:gd name="connsiteX237" fmla="*/ 2887579 w 8128084"/>
              <a:gd name="connsiteY237" fmla="*/ 11141242 h 15135727"/>
              <a:gd name="connsiteX238" fmla="*/ 2887579 w 8128084"/>
              <a:gd name="connsiteY238" fmla="*/ 10972800 h 15135727"/>
              <a:gd name="connsiteX239" fmla="*/ 2887579 w 8128084"/>
              <a:gd name="connsiteY239" fmla="*/ 10924674 h 15135727"/>
              <a:gd name="connsiteX240" fmla="*/ 2767264 w 8128084"/>
              <a:gd name="connsiteY240" fmla="*/ 11020927 h 15135727"/>
              <a:gd name="connsiteX241" fmla="*/ 2743200 w 8128084"/>
              <a:gd name="connsiteY241" fmla="*/ 10924674 h 15135727"/>
              <a:gd name="connsiteX242" fmla="*/ 2550695 w 8128084"/>
              <a:gd name="connsiteY242" fmla="*/ 11020927 h 15135727"/>
              <a:gd name="connsiteX243" fmla="*/ 2526632 w 8128084"/>
              <a:gd name="connsiteY243" fmla="*/ 11117179 h 15135727"/>
              <a:gd name="connsiteX244" fmla="*/ 2334127 w 8128084"/>
              <a:gd name="connsiteY244" fmla="*/ 10996864 h 15135727"/>
              <a:gd name="connsiteX245" fmla="*/ 2358190 w 8128084"/>
              <a:gd name="connsiteY245" fmla="*/ 10732169 h 15135727"/>
              <a:gd name="connsiteX246" fmla="*/ 2334127 w 8128084"/>
              <a:gd name="connsiteY246" fmla="*/ 10587790 h 15135727"/>
              <a:gd name="connsiteX247" fmla="*/ 2406316 w 8128084"/>
              <a:gd name="connsiteY247" fmla="*/ 10491537 h 15135727"/>
              <a:gd name="connsiteX248" fmla="*/ 2598821 w 8128084"/>
              <a:gd name="connsiteY248" fmla="*/ 10684042 h 15135727"/>
              <a:gd name="connsiteX249" fmla="*/ 2767264 w 8128084"/>
              <a:gd name="connsiteY249" fmla="*/ 10684042 h 15135727"/>
              <a:gd name="connsiteX250" fmla="*/ 2646948 w 8128084"/>
              <a:gd name="connsiteY250" fmla="*/ 10515600 h 15135727"/>
              <a:gd name="connsiteX251" fmla="*/ 2815390 w 8128084"/>
              <a:gd name="connsiteY251" fmla="*/ 10395285 h 15135727"/>
              <a:gd name="connsiteX252" fmla="*/ 3080085 w 8128084"/>
              <a:gd name="connsiteY252" fmla="*/ 10419348 h 15135727"/>
              <a:gd name="connsiteX253" fmla="*/ 3248527 w 8128084"/>
              <a:gd name="connsiteY253" fmla="*/ 10539664 h 15135727"/>
              <a:gd name="connsiteX254" fmla="*/ 3320716 w 8128084"/>
              <a:gd name="connsiteY254" fmla="*/ 10659979 h 15135727"/>
              <a:gd name="connsiteX255" fmla="*/ 3465095 w 8128084"/>
              <a:gd name="connsiteY255" fmla="*/ 10659979 h 15135727"/>
              <a:gd name="connsiteX256" fmla="*/ 3441032 w 8128084"/>
              <a:gd name="connsiteY256" fmla="*/ 10491537 h 15135727"/>
              <a:gd name="connsiteX257" fmla="*/ 3392906 w 8128084"/>
              <a:gd name="connsiteY257" fmla="*/ 10250906 h 15135727"/>
              <a:gd name="connsiteX258" fmla="*/ 3152274 w 8128084"/>
              <a:gd name="connsiteY258" fmla="*/ 10250906 h 15135727"/>
              <a:gd name="connsiteX259" fmla="*/ 3176337 w 8128084"/>
              <a:gd name="connsiteY259" fmla="*/ 10178716 h 15135727"/>
              <a:gd name="connsiteX260" fmla="*/ 3104148 w 8128084"/>
              <a:gd name="connsiteY260" fmla="*/ 10154653 h 15135727"/>
              <a:gd name="connsiteX261" fmla="*/ 3007895 w 8128084"/>
              <a:gd name="connsiteY261" fmla="*/ 9962148 h 15135727"/>
              <a:gd name="connsiteX262" fmla="*/ 3176337 w 8128084"/>
              <a:gd name="connsiteY262" fmla="*/ 9889958 h 15135727"/>
              <a:gd name="connsiteX263" fmla="*/ 2959769 w 8128084"/>
              <a:gd name="connsiteY263" fmla="*/ 9504948 h 15135727"/>
              <a:gd name="connsiteX264" fmla="*/ 2791327 w 8128084"/>
              <a:gd name="connsiteY264" fmla="*/ 9456821 h 15135727"/>
              <a:gd name="connsiteX265" fmla="*/ 2574758 w 8128084"/>
              <a:gd name="connsiteY265" fmla="*/ 9336506 h 15135727"/>
              <a:gd name="connsiteX266" fmla="*/ 2550695 w 8128084"/>
              <a:gd name="connsiteY266" fmla="*/ 9071811 h 15135727"/>
              <a:gd name="connsiteX267" fmla="*/ 2695074 w 8128084"/>
              <a:gd name="connsiteY267" fmla="*/ 8999621 h 15135727"/>
              <a:gd name="connsiteX268" fmla="*/ 2622885 w 8128084"/>
              <a:gd name="connsiteY268" fmla="*/ 8975558 h 15135727"/>
              <a:gd name="connsiteX269" fmla="*/ 2430379 w 8128084"/>
              <a:gd name="connsiteY269" fmla="*/ 8999621 h 15135727"/>
              <a:gd name="connsiteX270" fmla="*/ 2261937 w 8128084"/>
              <a:gd name="connsiteY270" fmla="*/ 9168064 h 15135727"/>
              <a:gd name="connsiteX271" fmla="*/ 2237874 w 8128084"/>
              <a:gd name="connsiteY271" fmla="*/ 8999621 h 15135727"/>
              <a:gd name="connsiteX272" fmla="*/ 2117558 w 8128084"/>
              <a:gd name="connsiteY272" fmla="*/ 8975558 h 15135727"/>
              <a:gd name="connsiteX273" fmla="*/ 2045369 w 8128084"/>
              <a:gd name="connsiteY273" fmla="*/ 8783053 h 15135727"/>
              <a:gd name="connsiteX274" fmla="*/ 1852864 w 8128084"/>
              <a:gd name="connsiteY274" fmla="*/ 8758990 h 15135727"/>
              <a:gd name="connsiteX275" fmla="*/ 1636295 w 8128084"/>
              <a:gd name="connsiteY275" fmla="*/ 8927432 h 15135727"/>
              <a:gd name="connsiteX276" fmla="*/ 1588169 w 8128084"/>
              <a:gd name="connsiteY276" fmla="*/ 9023685 h 15135727"/>
              <a:gd name="connsiteX277" fmla="*/ 1515979 w 8128084"/>
              <a:gd name="connsiteY277" fmla="*/ 8879306 h 15135727"/>
              <a:gd name="connsiteX278" fmla="*/ 1347537 w 8128084"/>
              <a:gd name="connsiteY278" fmla="*/ 8879306 h 15135727"/>
              <a:gd name="connsiteX279" fmla="*/ 1347537 w 8128084"/>
              <a:gd name="connsiteY279" fmla="*/ 8710864 h 15135727"/>
              <a:gd name="connsiteX280" fmla="*/ 1106906 w 8128084"/>
              <a:gd name="connsiteY280" fmla="*/ 8783053 h 15135727"/>
              <a:gd name="connsiteX281" fmla="*/ 890337 w 8128084"/>
              <a:gd name="connsiteY281" fmla="*/ 8686800 h 15135727"/>
              <a:gd name="connsiteX282" fmla="*/ 649706 w 8128084"/>
              <a:gd name="connsiteY282" fmla="*/ 8662737 h 15135727"/>
              <a:gd name="connsiteX283" fmla="*/ 385011 w 8128084"/>
              <a:gd name="connsiteY283" fmla="*/ 8566485 h 15135727"/>
              <a:gd name="connsiteX284" fmla="*/ 577516 w 8128084"/>
              <a:gd name="connsiteY284" fmla="*/ 8373979 h 15135727"/>
              <a:gd name="connsiteX285" fmla="*/ 794085 w 8128084"/>
              <a:gd name="connsiteY285" fmla="*/ 8301790 h 15135727"/>
              <a:gd name="connsiteX286" fmla="*/ 745958 w 8128084"/>
              <a:gd name="connsiteY286" fmla="*/ 8133348 h 15135727"/>
              <a:gd name="connsiteX287" fmla="*/ 818148 w 8128084"/>
              <a:gd name="connsiteY287" fmla="*/ 7820527 h 15135727"/>
              <a:gd name="connsiteX288" fmla="*/ 697832 w 8128084"/>
              <a:gd name="connsiteY288" fmla="*/ 7820527 h 15135727"/>
              <a:gd name="connsiteX289" fmla="*/ 625642 w 8128084"/>
              <a:gd name="connsiteY289" fmla="*/ 7916779 h 15135727"/>
              <a:gd name="connsiteX290" fmla="*/ 457200 w 8128084"/>
              <a:gd name="connsiteY290" fmla="*/ 7820527 h 15135727"/>
              <a:gd name="connsiteX291" fmla="*/ 529390 w 8128084"/>
              <a:gd name="connsiteY291" fmla="*/ 7700211 h 15135727"/>
              <a:gd name="connsiteX292" fmla="*/ 938464 w 8128084"/>
              <a:gd name="connsiteY292" fmla="*/ 7676148 h 15135727"/>
              <a:gd name="connsiteX293" fmla="*/ 1058779 w 8128084"/>
              <a:gd name="connsiteY293" fmla="*/ 7459579 h 15135727"/>
              <a:gd name="connsiteX294" fmla="*/ 1203158 w 8128084"/>
              <a:gd name="connsiteY294" fmla="*/ 7603958 h 15135727"/>
              <a:gd name="connsiteX295" fmla="*/ 1299411 w 8128084"/>
              <a:gd name="connsiteY295" fmla="*/ 7555832 h 15135727"/>
              <a:gd name="connsiteX296" fmla="*/ 1443790 w 8128084"/>
              <a:gd name="connsiteY296" fmla="*/ 7507706 h 15135727"/>
              <a:gd name="connsiteX297" fmla="*/ 1684421 w 8128084"/>
              <a:gd name="connsiteY297" fmla="*/ 7603958 h 15135727"/>
              <a:gd name="connsiteX298" fmla="*/ 1684421 w 8128084"/>
              <a:gd name="connsiteY298" fmla="*/ 7603958 h 15135727"/>
              <a:gd name="connsiteX299" fmla="*/ 1540042 w 8128084"/>
              <a:gd name="connsiteY299" fmla="*/ 7363327 h 15135727"/>
              <a:gd name="connsiteX300" fmla="*/ 1299411 w 8128084"/>
              <a:gd name="connsiteY300" fmla="*/ 7315200 h 15135727"/>
              <a:gd name="connsiteX301" fmla="*/ 1130969 w 8128084"/>
              <a:gd name="connsiteY301" fmla="*/ 7339264 h 15135727"/>
              <a:gd name="connsiteX302" fmla="*/ 1034716 w 8128084"/>
              <a:gd name="connsiteY302" fmla="*/ 7315200 h 15135727"/>
              <a:gd name="connsiteX303" fmla="*/ 1155032 w 8128084"/>
              <a:gd name="connsiteY303" fmla="*/ 7050506 h 15135727"/>
              <a:gd name="connsiteX304" fmla="*/ 1155032 w 8128084"/>
              <a:gd name="connsiteY304" fmla="*/ 6930190 h 15135727"/>
              <a:gd name="connsiteX305" fmla="*/ 1155032 w 8128084"/>
              <a:gd name="connsiteY305" fmla="*/ 6761748 h 15135727"/>
              <a:gd name="connsiteX306" fmla="*/ 1203158 w 8128084"/>
              <a:gd name="connsiteY306" fmla="*/ 6617369 h 15135727"/>
              <a:gd name="connsiteX307" fmla="*/ 1371600 w 8128084"/>
              <a:gd name="connsiteY307" fmla="*/ 6472990 h 15135727"/>
              <a:gd name="connsiteX308" fmla="*/ 1443790 w 8128084"/>
              <a:gd name="connsiteY308" fmla="*/ 6328611 h 15135727"/>
              <a:gd name="connsiteX309" fmla="*/ 1419727 w 8128084"/>
              <a:gd name="connsiteY309" fmla="*/ 6208295 h 15135727"/>
              <a:gd name="connsiteX310" fmla="*/ 1275348 w 8128084"/>
              <a:gd name="connsiteY310" fmla="*/ 6304548 h 15135727"/>
              <a:gd name="connsiteX311" fmla="*/ 1323474 w 8128084"/>
              <a:gd name="connsiteY311" fmla="*/ 6015790 h 15135727"/>
              <a:gd name="connsiteX312" fmla="*/ 1540042 w 8128084"/>
              <a:gd name="connsiteY312" fmla="*/ 5871411 h 15135727"/>
              <a:gd name="connsiteX313" fmla="*/ 1540042 w 8128084"/>
              <a:gd name="connsiteY313" fmla="*/ 5751095 h 15135727"/>
              <a:gd name="connsiteX314" fmla="*/ 1395664 w 8128084"/>
              <a:gd name="connsiteY314" fmla="*/ 5799221 h 15135727"/>
              <a:gd name="connsiteX315" fmla="*/ 1179095 w 8128084"/>
              <a:gd name="connsiteY315" fmla="*/ 5799221 h 15135727"/>
              <a:gd name="connsiteX316" fmla="*/ 890337 w 8128084"/>
              <a:gd name="connsiteY316" fmla="*/ 5775158 h 15135727"/>
              <a:gd name="connsiteX317" fmla="*/ 697832 w 8128084"/>
              <a:gd name="connsiteY317" fmla="*/ 5606716 h 15135727"/>
              <a:gd name="connsiteX318" fmla="*/ 577516 w 8128084"/>
              <a:gd name="connsiteY318" fmla="*/ 5582653 h 15135727"/>
              <a:gd name="connsiteX319" fmla="*/ 697832 w 8128084"/>
              <a:gd name="connsiteY319" fmla="*/ 5775158 h 15135727"/>
              <a:gd name="connsiteX320" fmla="*/ 409074 w 8128084"/>
              <a:gd name="connsiteY320" fmla="*/ 5799221 h 15135727"/>
              <a:gd name="connsiteX321" fmla="*/ 168442 w 8128084"/>
              <a:gd name="connsiteY321" fmla="*/ 5702969 h 15135727"/>
              <a:gd name="connsiteX322" fmla="*/ 264695 w 8128084"/>
              <a:gd name="connsiteY322" fmla="*/ 5558590 h 15135727"/>
              <a:gd name="connsiteX323" fmla="*/ 144379 w 8128084"/>
              <a:gd name="connsiteY323" fmla="*/ 5510464 h 15135727"/>
              <a:gd name="connsiteX324" fmla="*/ 0 w 8128084"/>
              <a:gd name="connsiteY324" fmla="*/ 5462337 h 15135727"/>
              <a:gd name="connsiteX325" fmla="*/ 96253 w 8128084"/>
              <a:gd name="connsiteY32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06127 w 8128084"/>
              <a:gd name="connsiteY96" fmla="*/ 2983832 h 15135727"/>
              <a:gd name="connsiteX97" fmla="*/ 6906127 w 8128084"/>
              <a:gd name="connsiteY97" fmla="*/ 3104148 h 15135727"/>
              <a:gd name="connsiteX98" fmla="*/ 6833937 w 8128084"/>
              <a:gd name="connsiteY98" fmla="*/ 3368842 h 15135727"/>
              <a:gd name="connsiteX99" fmla="*/ 6906127 w 8128084"/>
              <a:gd name="connsiteY99" fmla="*/ 3489158 h 15135727"/>
              <a:gd name="connsiteX100" fmla="*/ 6641432 w 8128084"/>
              <a:gd name="connsiteY100" fmla="*/ 3705727 h 15135727"/>
              <a:gd name="connsiteX101" fmla="*/ 6737685 w 8128084"/>
              <a:gd name="connsiteY101" fmla="*/ 3729790 h 15135727"/>
              <a:gd name="connsiteX102" fmla="*/ 6545179 w 8128084"/>
              <a:gd name="connsiteY102" fmla="*/ 3826042 h 15135727"/>
              <a:gd name="connsiteX103" fmla="*/ 6328611 w 8128084"/>
              <a:gd name="connsiteY103" fmla="*/ 3753853 h 15135727"/>
              <a:gd name="connsiteX104" fmla="*/ 6184232 w 8128084"/>
              <a:gd name="connsiteY104" fmla="*/ 3850106 h 15135727"/>
              <a:gd name="connsiteX105" fmla="*/ 6184232 w 8128084"/>
              <a:gd name="connsiteY105" fmla="*/ 3946358 h 15135727"/>
              <a:gd name="connsiteX106" fmla="*/ 6136106 w 8128084"/>
              <a:gd name="connsiteY106" fmla="*/ 4235116 h 15135727"/>
              <a:gd name="connsiteX107" fmla="*/ 5919537 w 8128084"/>
              <a:gd name="connsiteY107" fmla="*/ 4403558 h 15135727"/>
              <a:gd name="connsiteX108" fmla="*/ 5775158 w 8128084"/>
              <a:gd name="connsiteY108" fmla="*/ 4451685 h 15135727"/>
              <a:gd name="connsiteX109" fmla="*/ 5630779 w 8128084"/>
              <a:gd name="connsiteY109" fmla="*/ 4547937 h 15135727"/>
              <a:gd name="connsiteX110" fmla="*/ 5510464 w 8128084"/>
              <a:gd name="connsiteY110" fmla="*/ 4620127 h 15135727"/>
              <a:gd name="connsiteX111" fmla="*/ 5510464 w 8128084"/>
              <a:gd name="connsiteY111" fmla="*/ 4812632 h 15135727"/>
              <a:gd name="connsiteX112" fmla="*/ 5317958 w 8128084"/>
              <a:gd name="connsiteY112" fmla="*/ 4981074 h 15135727"/>
              <a:gd name="connsiteX113" fmla="*/ 5005137 w 8128084"/>
              <a:gd name="connsiteY113" fmla="*/ 5149516 h 15135727"/>
              <a:gd name="connsiteX114" fmla="*/ 4692316 w 8128084"/>
              <a:gd name="connsiteY114" fmla="*/ 5149516 h 15135727"/>
              <a:gd name="connsiteX115" fmla="*/ 4523874 w 8128084"/>
              <a:gd name="connsiteY115" fmla="*/ 5366085 h 15135727"/>
              <a:gd name="connsiteX116" fmla="*/ 4211053 w 8128084"/>
              <a:gd name="connsiteY116" fmla="*/ 5414211 h 15135727"/>
              <a:gd name="connsiteX117" fmla="*/ 4114800 w 8128084"/>
              <a:gd name="connsiteY117" fmla="*/ 5390148 h 15135727"/>
              <a:gd name="connsiteX118" fmla="*/ 4018548 w 8128084"/>
              <a:gd name="connsiteY118" fmla="*/ 5630779 h 15135727"/>
              <a:gd name="connsiteX119" fmla="*/ 4090737 w 8128084"/>
              <a:gd name="connsiteY119" fmla="*/ 5871411 h 15135727"/>
              <a:gd name="connsiteX120" fmla="*/ 4090737 w 8128084"/>
              <a:gd name="connsiteY120" fmla="*/ 6184232 h 15135727"/>
              <a:gd name="connsiteX121" fmla="*/ 4186990 w 8128084"/>
              <a:gd name="connsiteY121" fmla="*/ 6472990 h 15135727"/>
              <a:gd name="connsiteX122" fmla="*/ 4042611 w 8128084"/>
              <a:gd name="connsiteY122" fmla="*/ 6352674 h 15135727"/>
              <a:gd name="connsiteX123" fmla="*/ 3946358 w 8128084"/>
              <a:gd name="connsiteY123" fmla="*/ 6376737 h 15135727"/>
              <a:gd name="connsiteX124" fmla="*/ 4114800 w 8128084"/>
              <a:gd name="connsiteY124" fmla="*/ 6641432 h 15135727"/>
              <a:gd name="connsiteX125" fmla="*/ 4451685 w 8128084"/>
              <a:gd name="connsiteY125" fmla="*/ 6737685 h 15135727"/>
              <a:gd name="connsiteX126" fmla="*/ 4620127 w 8128084"/>
              <a:gd name="connsiteY126" fmla="*/ 6978316 h 15135727"/>
              <a:gd name="connsiteX127" fmla="*/ 4740442 w 8128084"/>
              <a:gd name="connsiteY127" fmla="*/ 7170821 h 15135727"/>
              <a:gd name="connsiteX128" fmla="*/ 5077327 w 8128084"/>
              <a:gd name="connsiteY128" fmla="*/ 7387390 h 15135727"/>
              <a:gd name="connsiteX129" fmla="*/ 5125453 w 8128084"/>
              <a:gd name="connsiteY129" fmla="*/ 7603958 h 15135727"/>
              <a:gd name="connsiteX130" fmla="*/ 5197642 w 8128084"/>
              <a:gd name="connsiteY130" fmla="*/ 7796464 h 15135727"/>
              <a:gd name="connsiteX131" fmla="*/ 5486400 w 8128084"/>
              <a:gd name="connsiteY131" fmla="*/ 7964906 h 15135727"/>
              <a:gd name="connsiteX132" fmla="*/ 5486400 w 8128084"/>
              <a:gd name="connsiteY132" fmla="*/ 8349916 h 15135727"/>
              <a:gd name="connsiteX133" fmla="*/ 5678906 w 8128084"/>
              <a:gd name="connsiteY133" fmla="*/ 8614611 h 15135727"/>
              <a:gd name="connsiteX134" fmla="*/ 5919537 w 8128084"/>
              <a:gd name="connsiteY134" fmla="*/ 9071811 h 15135727"/>
              <a:gd name="connsiteX135" fmla="*/ 6160169 w 8128084"/>
              <a:gd name="connsiteY135" fmla="*/ 9336506 h 15135727"/>
              <a:gd name="connsiteX136" fmla="*/ 6280485 w 8128084"/>
              <a:gd name="connsiteY136" fmla="*/ 9601200 h 15135727"/>
              <a:gd name="connsiteX137" fmla="*/ 6400800 w 8128084"/>
              <a:gd name="connsiteY137" fmla="*/ 9793706 h 15135727"/>
              <a:gd name="connsiteX138" fmla="*/ 6569242 w 8128084"/>
              <a:gd name="connsiteY138" fmla="*/ 10058400 h 15135727"/>
              <a:gd name="connsiteX139" fmla="*/ 6713621 w 8128084"/>
              <a:gd name="connsiteY139" fmla="*/ 10106527 h 15135727"/>
              <a:gd name="connsiteX140" fmla="*/ 6545179 w 8128084"/>
              <a:gd name="connsiteY140" fmla="*/ 10202779 h 15135727"/>
              <a:gd name="connsiteX141" fmla="*/ 6569242 w 8128084"/>
              <a:gd name="connsiteY141" fmla="*/ 10443411 h 15135727"/>
              <a:gd name="connsiteX142" fmla="*/ 6593306 w 8128084"/>
              <a:gd name="connsiteY142" fmla="*/ 10708106 h 15135727"/>
              <a:gd name="connsiteX143" fmla="*/ 6761748 w 8128084"/>
              <a:gd name="connsiteY143" fmla="*/ 10924674 h 15135727"/>
              <a:gd name="connsiteX144" fmla="*/ 6641432 w 8128084"/>
              <a:gd name="connsiteY144" fmla="*/ 11093116 h 15135727"/>
              <a:gd name="connsiteX145" fmla="*/ 6713621 w 8128084"/>
              <a:gd name="connsiteY145" fmla="*/ 11261558 h 15135727"/>
              <a:gd name="connsiteX146" fmla="*/ 6737685 w 8128084"/>
              <a:gd name="connsiteY146" fmla="*/ 11526253 h 15135727"/>
              <a:gd name="connsiteX147" fmla="*/ 6617369 w 8128084"/>
              <a:gd name="connsiteY147" fmla="*/ 11839074 h 15135727"/>
              <a:gd name="connsiteX148" fmla="*/ 6617369 w 8128084"/>
              <a:gd name="connsiteY148" fmla="*/ 12031579 h 15135727"/>
              <a:gd name="connsiteX149" fmla="*/ 6641432 w 8128084"/>
              <a:gd name="connsiteY149" fmla="*/ 12127832 h 15135727"/>
              <a:gd name="connsiteX150" fmla="*/ 6761748 w 8128084"/>
              <a:gd name="connsiteY150" fmla="*/ 12031579 h 15135727"/>
              <a:gd name="connsiteX151" fmla="*/ 6761748 w 8128084"/>
              <a:gd name="connsiteY151" fmla="*/ 12296274 h 15135727"/>
              <a:gd name="connsiteX152" fmla="*/ 6689558 w 8128084"/>
              <a:gd name="connsiteY152" fmla="*/ 12512842 h 15135727"/>
              <a:gd name="connsiteX153" fmla="*/ 6785811 w 8128084"/>
              <a:gd name="connsiteY153" fmla="*/ 12777537 h 15135727"/>
              <a:gd name="connsiteX154" fmla="*/ 6569242 w 8128084"/>
              <a:gd name="connsiteY154" fmla="*/ 12873790 h 15135727"/>
              <a:gd name="connsiteX155" fmla="*/ 6545179 w 8128084"/>
              <a:gd name="connsiteY155" fmla="*/ 13090358 h 15135727"/>
              <a:gd name="connsiteX156" fmla="*/ 6448927 w 8128084"/>
              <a:gd name="connsiteY156" fmla="*/ 13355053 h 15135727"/>
              <a:gd name="connsiteX157" fmla="*/ 6256421 w 8128084"/>
              <a:gd name="connsiteY157" fmla="*/ 13571621 h 15135727"/>
              <a:gd name="connsiteX158" fmla="*/ 6087979 w 8128084"/>
              <a:gd name="connsiteY158" fmla="*/ 13667874 h 15135727"/>
              <a:gd name="connsiteX159" fmla="*/ 5943600 w 8128084"/>
              <a:gd name="connsiteY159" fmla="*/ 13716000 h 15135727"/>
              <a:gd name="connsiteX160" fmla="*/ 5702969 w 8128084"/>
              <a:gd name="connsiteY160" fmla="*/ 13667874 h 15135727"/>
              <a:gd name="connsiteX161" fmla="*/ 5582653 w 8128084"/>
              <a:gd name="connsiteY161" fmla="*/ 13691937 h 15135727"/>
              <a:gd name="connsiteX162" fmla="*/ 5727032 w 8128084"/>
              <a:gd name="connsiteY162" fmla="*/ 13836316 h 15135727"/>
              <a:gd name="connsiteX163" fmla="*/ 5582653 w 8128084"/>
              <a:gd name="connsiteY163" fmla="*/ 14052885 h 15135727"/>
              <a:gd name="connsiteX164" fmla="*/ 5462337 w 8128084"/>
              <a:gd name="connsiteY164" fmla="*/ 14149137 h 15135727"/>
              <a:gd name="connsiteX165" fmla="*/ 5342021 w 8128084"/>
              <a:gd name="connsiteY165" fmla="*/ 14004758 h 15135727"/>
              <a:gd name="connsiteX166" fmla="*/ 5245769 w 8128084"/>
              <a:gd name="connsiteY166" fmla="*/ 14004758 h 15135727"/>
              <a:gd name="connsiteX167" fmla="*/ 5245769 w 8128084"/>
              <a:gd name="connsiteY167" fmla="*/ 13956632 h 15135727"/>
              <a:gd name="connsiteX168" fmla="*/ 5101390 w 8128084"/>
              <a:gd name="connsiteY168" fmla="*/ 13956632 h 15135727"/>
              <a:gd name="connsiteX169" fmla="*/ 4981074 w 8128084"/>
              <a:gd name="connsiteY169" fmla="*/ 13860379 h 15135727"/>
              <a:gd name="connsiteX170" fmla="*/ 4740442 w 8128084"/>
              <a:gd name="connsiteY170" fmla="*/ 13908506 h 15135727"/>
              <a:gd name="connsiteX171" fmla="*/ 4475748 w 8128084"/>
              <a:gd name="connsiteY171" fmla="*/ 13956632 h 15135727"/>
              <a:gd name="connsiteX172" fmla="*/ 4379495 w 8128084"/>
              <a:gd name="connsiteY172" fmla="*/ 14028821 h 15135727"/>
              <a:gd name="connsiteX173" fmla="*/ 4403558 w 8128084"/>
              <a:gd name="connsiteY173" fmla="*/ 14197264 h 15135727"/>
              <a:gd name="connsiteX174" fmla="*/ 4572000 w 8128084"/>
              <a:gd name="connsiteY174" fmla="*/ 14149137 h 15135727"/>
              <a:gd name="connsiteX175" fmla="*/ 4523874 w 8128084"/>
              <a:gd name="connsiteY175" fmla="*/ 14558211 h 15135727"/>
              <a:gd name="connsiteX176" fmla="*/ 4403558 w 8128084"/>
              <a:gd name="connsiteY176" fmla="*/ 14437895 h 15135727"/>
              <a:gd name="connsiteX177" fmla="*/ 4403558 w 8128084"/>
              <a:gd name="connsiteY177" fmla="*/ 14437895 h 15135727"/>
              <a:gd name="connsiteX178" fmla="*/ 4283242 w 8128084"/>
              <a:gd name="connsiteY178" fmla="*/ 14245390 h 15135727"/>
              <a:gd name="connsiteX179" fmla="*/ 4235116 w 8128084"/>
              <a:gd name="connsiteY179" fmla="*/ 14341642 h 15135727"/>
              <a:gd name="connsiteX180" fmla="*/ 4162927 w 8128084"/>
              <a:gd name="connsiteY180" fmla="*/ 14389769 h 15135727"/>
              <a:gd name="connsiteX181" fmla="*/ 4162927 w 8128084"/>
              <a:gd name="connsiteY181" fmla="*/ 14389769 h 15135727"/>
              <a:gd name="connsiteX182" fmla="*/ 3922295 w 8128084"/>
              <a:gd name="connsiteY182" fmla="*/ 14245390 h 15135727"/>
              <a:gd name="connsiteX183" fmla="*/ 3801979 w 8128084"/>
              <a:gd name="connsiteY183" fmla="*/ 14293516 h 15135727"/>
              <a:gd name="connsiteX184" fmla="*/ 3681664 w 8128084"/>
              <a:gd name="connsiteY184" fmla="*/ 14389769 h 15135727"/>
              <a:gd name="connsiteX185" fmla="*/ 3657600 w 8128084"/>
              <a:gd name="connsiteY185" fmla="*/ 14654464 h 15135727"/>
              <a:gd name="connsiteX186" fmla="*/ 3513221 w 8128084"/>
              <a:gd name="connsiteY186" fmla="*/ 14726653 h 15135727"/>
              <a:gd name="connsiteX187" fmla="*/ 3513221 w 8128084"/>
              <a:gd name="connsiteY187" fmla="*/ 14871032 h 15135727"/>
              <a:gd name="connsiteX188" fmla="*/ 3633537 w 8128084"/>
              <a:gd name="connsiteY188" fmla="*/ 14967285 h 15135727"/>
              <a:gd name="connsiteX189" fmla="*/ 3609474 w 8128084"/>
              <a:gd name="connsiteY189" fmla="*/ 15087600 h 15135727"/>
              <a:gd name="connsiteX190" fmla="*/ 3441032 w 8128084"/>
              <a:gd name="connsiteY190" fmla="*/ 15039474 h 15135727"/>
              <a:gd name="connsiteX191" fmla="*/ 3272590 w 8128084"/>
              <a:gd name="connsiteY191" fmla="*/ 15063537 h 15135727"/>
              <a:gd name="connsiteX192" fmla="*/ 3248527 w 8128084"/>
              <a:gd name="connsiteY192" fmla="*/ 14895095 h 15135727"/>
              <a:gd name="connsiteX193" fmla="*/ 3128211 w 8128084"/>
              <a:gd name="connsiteY193" fmla="*/ 14919158 h 15135727"/>
              <a:gd name="connsiteX194" fmla="*/ 2959769 w 8128084"/>
              <a:gd name="connsiteY194" fmla="*/ 15135727 h 15135727"/>
              <a:gd name="connsiteX195" fmla="*/ 2935706 w 8128084"/>
              <a:gd name="connsiteY195" fmla="*/ 14895095 h 15135727"/>
              <a:gd name="connsiteX196" fmla="*/ 2791327 w 8128084"/>
              <a:gd name="connsiteY196" fmla="*/ 14943221 h 15135727"/>
              <a:gd name="connsiteX197" fmla="*/ 2671011 w 8128084"/>
              <a:gd name="connsiteY197" fmla="*/ 15039474 h 15135727"/>
              <a:gd name="connsiteX198" fmla="*/ 2430379 w 8128084"/>
              <a:gd name="connsiteY198" fmla="*/ 15087600 h 15135727"/>
              <a:gd name="connsiteX199" fmla="*/ 2237874 w 8128084"/>
              <a:gd name="connsiteY199" fmla="*/ 15039474 h 15135727"/>
              <a:gd name="connsiteX200" fmla="*/ 2622885 w 8128084"/>
              <a:gd name="connsiteY200" fmla="*/ 14846969 h 15135727"/>
              <a:gd name="connsiteX201" fmla="*/ 2887579 w 8128084"/>
              <a:gd name="connsiteY201" fmla="*/ 14774779 h 15135727"/>
              <a:gd name="connsiteX202" fmla="*/ 2839453 w 8128084"/>
              <a:gd name="connsiteY202" fmla="*/ 14582274 h 15135727"/>
              <a:gd name="connsiteX203" fmla="*/ 2935706 w 8128084"/>
              <a:gd name="connsiteY203" fmla="*/ 14510085 h 15135727"/>
              <a:gd name="connsiteX204" fmla="*/ 2935706 w 8128084"/>
              <a:gd name="connsiteY204" fmla="*/ 14510085 h 15135727"/>
              <a:gd name="connsiteX205" fmla="*/ 3080085 w 8128084"/>
              <a:gd name="connsiteY205" fmla="*/ 14413832 h 15135727"/>
              <a:gd name="connsiteX206" fmla="*/ 3152274 w 8128084"/>
              <a:gd name="connsiteY206" fmla="*/ 14341642 h 15135727"/>
              <a:gd name="connsiteX207" fmla="*/ 3080085 w 8128084"/>
              <a:gd name="connsiteY207" fmla="*/ 14269453 h 15135727"/>
              <a:gd name="connsiteX208" fmla="*/ 3152274 w 8128084"/>
              <a:gd name="connsiteY208" fmla="*/ 14197264 h 15135727"/>
              <a:gd name="connsiteX209" fmla="*/ 3152274 w 8128084"/>
              <a:gd name="connsiteY209" fmla="*/ 14052885 h 15135727"/>
              <a:gd name="connsiteX210" fmla="*/ 3080085 w 8128084"/>
              <a:gd name="connsiteY210" fmla="*/ 13980695 h 15135727"/>
              <a:gd name="connsiteX211" fmla="*/ 3056021 w 8128084"/>
              <a:gd name="connsiteY211" fmla="*/ 14076948 h 15135727"/>
              <a:gd name="connsiteX212" fmla="*/ 2935706 w 8128084"/>
              <a:gd name="connsiteY212" fmla="*/ 14076948 h 15135727"/>
              <a:gd name="connsiteX213" fmla="*/ 2863516 w 8128084"/>
              <a:gd name="connsiteY213" fmla="*/ 14125074 h 15135727"/>
              <a:gd name="connsiteX214" fmla="*/ 2719137 w 8128084"/>
              <a:gd name="connsiteY214" fmla="*/ 14197264 h 15135727"/>
              <a:gd name="connsiteX215" fmla="*/ 2646948 w 8128084"/>
              <a:gd name="connsiteY215" fmla="*/ 14197264 h 15135727"/>
              <a:gd name="connsiteX216" fmla="*/ 2598821 w 8128084"/>
              <a:gd name="connsiteY216" fmla="*/ 14125074 h 15135727"/>
              <a:gd name="connsiteX217" fmla="*/ 2430379 w 8128084"/>
              <a:gd name="connsiteY217" fmla="*/ 13836316 h 15135727"/>
              <a:gd name="connsiteX218" fmla="*/ 2646948 w 8128084"/>
              <a:gd name="connsiteY218" fmla="*/ 13812253 h 15135727"/>
              <a:gd name="connsiteX219" fmla="*/ 2502569 w 8128084"/>
              <a:gd name="connsiteY219" fmla="*/ 13475369 h 15135727"/>
              <a:gd name="connsiteX220" fmla="*/ 2550695 w 8128084"/>
              <a:gd name="connsiteY220" fmla="*/ 13186611 h 15135727"/>
              <a:gd name="connsiteX221" fmla="*/ 2719137 w 8128084"/>
              <a:gd name="connsiteY221" fmla="*/ 13042232 h 15135727"/>
              <a:gd name="connsiteX222" fmla="*/ 2791327 w 8128084"/>
              <a:gd name="connsiteY222" fmla="*/ 12945979 h 15135727"/>
              <a:gd name="connsiteX223" fmla="*/ 3031958 w 8128084"/>
              <a:gd name="connsiteY223" fmla="*/ 13090358 h 15135727"/>
              <a:gd name="connsiteX224" fmla="*/ 3056021 w 8128084"/>
              <a:gd name="connsiteY224" fmla="*/ 12753474 h 15135727"/>
              <a:gd name="connsiteX225" fmla="*/ 2887579 w 8128084"/>
              <a:gd name="connsiteY225" fmla="*/ 12777537 h 15135727"/>
              <a:gd name="connsiteX226" fmla="*/ 2815390 w 8128084"/>
              <a:gd name="connsiteY226" fmla="*/ 12777537 h 15135727"/>
              <a:gd name="connsiteX227" fmla="*/ 3176337 w 8128084"/>
              <a:gd name="connsiteY227" fmla="*/ 12368464 h 15135727"/>
              <a:gd name="connsiteX228" fmla="*/ 3104148 w 8128084"/>
              <a:gd name="connsiteY228" fmla="*/ 12320337 h 15135727"/>
              <a:gd name="connsiteX229" fmla="*/ 3104148 w 8128084"/>
              <a:gd name="connsiteY229" fmla="*/ 12320337 h 15135727"/>
              <a:gd name="connsiteX230" fmla="*/ 3007895 w 8128084"/>
              <a:gd name="connsiteY230" fmla="*/ 12079706 h 15135727"/>
              <a:gd name="connsiteX231" fmla="*/ 2911642 w 8128084"/>
              <a:gd name="connsiteY231" fmla="*/ 11935327 h 15135727"/>
              <a:gd name="connsiteX232" fmla="*/ 2863516 w 8128084"/>
              <a:gd name="connsiteY232" fmla="*/ 11694695 h 15135727"/>
              <a:gd name="connsiteX233" fmla="*/ 2911642 w 8128084"/>
              <a:gd name="connsiteY233" fmla="*/ 11454064 h 15135727"/>
              <a:gd name="connsiteX234" fmla="*/ 3056021 w 8128084"/>
              <a:gd name="connsiteY234" fmla="*/ 11454064 h 15135727"/>
              <a:gd name="connsiteX235" fmla="*/ 2983832 w 8128084"/>
              <a:gd name="connsiteY235" fmla="*/ 11381874 h 15135727"/>
              <a:gd name="connsiteX236" fmla="*/ 3031958 w 8128084"/>
              <a:gd name="connsiteY236" fmla="*/ 11285621 h 15135727"/>
              <a:gd name="connsiteX237" fmla="*/ 3007895 w 8128084"/>
              <a:gd name="connsiteY237" fmla="*/ 11189369 h 15135727"/>
              <a:gd name="connsiteX238" fmla="*/ 2887579 w 8128084"/>
              <a:gd name="connsiteY238" fmla="*/ 11141242 h 15135727"/>
              <a:gd name="connsiteX239" fmla="*/ 2887579 w 8128084"/>
              <a:gd name="connsiteY239" fmla="*/ 10972800 h 15135727"/>
              <a:gd name="connsiteX240" fmla="*/ 2887579 w 8128084"/>
              <a:gd name="connsiteY240" fmla="*/ 10924674 h 15135727"/>
              <a:gd name="connsiteX241" fmla="*/ 2767264 w 8128084"/>
              <a:gd name="connsiteY241" fmla="*/ 11020927 h 15135727"/>
              <a:gd name="connsiteX242" fmla="*/ 2743200 w 8128084"/>
              <a:gd name="connsiteY242" fmla="*/ 10924674 h 15135727"/>
              <a:gd name="connsiteX243" fmla="*/ 2550695 w 8128084"/>
              <a:gd name="connsiteY243" fmla="*/ 11020927 h 15135727"/>
              <a:gd name="connsiteX244" fmla="*/ 2526632 w 8128084"/>
              <a:gd name="connsiteY244" fmla="*/ 11117179 h 15135727"/>
              <a:gd name="connsiteX245" fmla="*/ 2334127 w 8128084"/>
              <a:gd name="connsiteY245" fmla="*/ 10996864 h 15135727"/>
              <a:gd name="connsiteX246" fmla="*/ 2358190 w 8128084"/>
              <a:gd name="connsiteY246" fmla="*/ 10732169 h 15135727"/>
              <a:gd name="connsiteX247" fmla="*/ 2334127 w 8128084"/>
              <a:gd name="connsiteY247" fmla="*/ 10587790 h 15135727"/>
              <a:gd name="connsiteX248" fmla="*/ 2406316 w 8128084"/>
              <a:gd name="connsiteY248" fmla="*/ 10491537 h 15135727"/>
              <a:gd name="connsiteX249" fmla="*/ 2598821 w 8128084"/>
              <a:gd name="connsiteY249" fmla="*/ 10684042 h 15135727"/>
              <a:gd name="connsiteX250" fmla="*/ 2767264 w 8128084"/>
              <a:gd name="connsiteY250" fmla="*/ 10684042 h 15135727"/>
              <a:gd name="connsiteX251" fmla="*/ 2646948 w 8128084"/>
              <a:gd name="connsiteY251" fmla="*/ 10515600 h 15135727"/>
              <a:gd name="connsiteX252" fmla="*/ 2815390 w 8128084"/>
              <a:gd name="connsiteY252" fmla="*/ 10395285 h 15135727"/>
              <a:gd name="connsiteX253" fmla="*/ 3080085 w 8128084"/>
              <a:gd name="connsiteY253" fmla="*/ 10419348 h 15135727"/>
              <a:gd name="connsiteX254" fmla="*/ 3248527 w 8128084"/>
              <a:gd name="connsiteY254" fmla="*/ 10539664 h 15135727"/>
              <a:gd name="connsiteX255" fmla="*/ 3320716 w 8128084"/>
              <a:gd name="connsiteY255" fmla="*/ 10659979 h 15135727"/>
              <a:gd name="connsiteX256" fmla="*/ 3465095 w 8128084"/>
              <a:gd name="connsiteY256" fmla="*/ 10659979 h 15135727"/>
              <a:gd name="connsiteX257" fmla="*/ 3441032 w 8128084"/>
              <a:gd name="connsiteY257" fmla="*/ 10491537 h 15135727"/>
              <a:gd name="connsiteX258" fmla="*/ 3392906 w 8128084"/>
              <a:gd name="connsiteY258" fmla="*/ 10250906 h 15135727"/>
              <a:gd name="connsiteX259" fmla="*/ 3152274 w 8128084"/>
              <a:gd name="connsiteY259" fmla="*/ 10250906 h 15135727"/>
              <a:gd name="connsiteX260" fmla="*/ 3176337 w 8128084"/>
              <a:gd name="connsiteY260" fmla="*/ 10178716 h 15135727"/>
              <a:gd name="connsiteX261" fmla="*/ 3104148 w 8128084"/>
              <a:gd name="connsiteY261" fmla="*/ 10154653 h 15135727"/>
              <a:gd name="connsiteX262" fmla="*/ 3007895 w 8128084"/>
              <a:gd name="connsiteY262" fmla="*/ 9962148 h 15135727"/>
              <a:gd name="connsiteX263" fmla="*/ 3176337 w 8128084"/>
              <a:gd name="connsiteY263" fmla="*/ 9889958 h 15135727"/>
              <a:gd name="connsiteX264" fmla="*/ 2959769 w 8128084"/>
              <a:gd name="connsiteY264" fmla="*/ 9504948 h 15135727"/>
              <a:gd name="connsiteX265" fmla="*/ 2791327 w 8128084"/>
              <a:gd name="connsiteY265" fmla="*/ 9456821 h 15135727"/>
              <a:gd name="connsiteX266" fmla="*/ 2574758 w 8128084"/>
              <a:gd name="connsiteY266" fmla="*/ 9336506 h 15135727"/>
              <a:gd name="connsiteX267" fmla="*/ 2550695 w 8128084"/>
              <a:gd name="connsiteY267" fmla="*/ 9071811 h 15135727"/>
              <a:gd name="connsiteX268" fmla="*/ 2695074 w 8128084"/>
              <a:gd name="connsiteY268" fmla="*/ 8999621 h 15135727"/>
              <a:gd name="connsiteX269" fmla="*/ 2622885 w 8128084"/>
              <a:gd name="connsiteY269" fmla="*/ 8975558 h 15135727"/>
              <a:gd name="connsiteX270" fmla="*/ 2430379 w 8128084"/>
              <a:gd name="connsiteY270" fmla="*/ 8999621 h 15135727"/>
              <a:gd name="connsiteX271" fmla="*/ 2261937 w 8128084"/>
              <a:gd name="connsiteY271" fmla="*/ 9168064 h 15135727"/>
              <a:gd name="connsiteX272" fmla="*/ 2237874 w 8128084"/>
              <a:gd name="connsiteY272" fmla="*/ 8999621 h 15135727"/>
              <a:gd name="connsiteX273" fmla="*/ 2117558 w 8128084"/>
              <a:gd name="connsiteY273" fmla="*/ 8975558 h 15135727"/>
              <a:gd name="connsiteX274" fmla="*/ 2045369 w 8128084"/>
              <a:gd name="connsiteY274" fmla="*/ 8783053 h 15135727"/>
              <a:gd name="connsiteX275" fmla="*/ 1852864 w 8128084"/>
              <a:gd name="connsiteY275" fmla="*/ 8758990 h 15135727"/>
              <a:gd name="connsiteX276" fmla="*/ 1636295 w 8128084"/>
              <a:gd name="connsiteY276" fmla="*/ 8927432 h 15135727"/>
              <a:gd name="connsiteX277" fmla="*/ 1588169 w 8128084"/>
              <a:gd name="connsiteY277" fmla="*/ 9023685 h 15135727"/>
              <a:gd name="connsiteX278" fmla="*/ 1515979 w 8128084"/>
              <a:gd name="connsiteY278" fmla="*/ 8879306 h 15135727"/>
              <a:gd name="connsiteX279" fmla="*/ 1347537 w 8128084"/>
              <a:gd name="connsiteY279" fmla="*/ 8879306 h 15135727"/>
              <a:gd name="connsiteX280" fmla="*/ 1347537 w 8128084"/>
              <a:gd name="connsiteY280" fmla="*/ 8710864 h 15135727"/>
              <a:gd name="connsiteX281" fmla="*/ 1106906 w 8128084"/>
              <a:gd name="connsiteY281" fmla="*/ 8783053 h 15135727"/>
              <a:gd name="connsiteX282" fmla="*/ 890337 w 8128084"/>
              <a:gd name="connsiteY282" fmla="*/ 8686800 h 15135727"/>
              <a:gd name="connsiteX283" fmla="*/ 649706 w 8128084"/>
              <a:gd name="connsiteY283" fmla="*/ 8662737 h 15135727"/>
              <a:gd name="connsiteX284" fmla="*/ 385011 w 8128084"/>
              <a:gd name="connsiteY284" fmla="*/ 8566485 h 15135727"/>
              <a:gd name="connsiteX285" fmla="*/ 577516 w 8128084"/>
              <a:gd name="connsiteY285" fmla="*/ 8373979 h 15135727"/>
              <a:gd name="connsiteX286" fmla="*/ 794085 w 8128084"/>
              <a:gd name="connsiteY286" fmla="*/ 8301790 h 15135727"/>
              <a:gd name="connsiteX287" fmla="*/ 745958 w 8128084"/>
              <a:gd name="connsiteY287" fmla="*/ 8133348 h 15135727"/>
              <a:gd name="connsiteX288" fmla="*/ 818148 w 8128084"/>
              <a:gd name="connsiteY288" fmla="*/ 7820527 h 15135727"/>
              <a:gd name="connsiteX289" fmla="*/ 697832 w 8128084"/>
              <a:gd name="connsiteY289" fmla="*/ 7820527 h 15135727"/>
              <a:gd name="connsiteX290" fmla="*/ 625642 w 8128084"/>
              <a:gd name="connsiteY290" fmla="*/ 7916779 h 15135727"/>
              <a:gd name="connsiteX291" fmla="*/ 457200 w 8128084"/>
              <a:gd name="connsiteY291" fmla="*/ 7820527 h 15135727"/>
              <a:gd name="connsiteX292" fmla="*/ 529390 w 8128084"/>
              <a:gd name="connsiteY292" fmla="*/ 7700211 h 15135727"/>
              <a:gd name="connsiteX293" fmla="*/ 938464 w 8128084"/>
              <a:gd name="connsiteY293" fmla="*/ 7676148 h 15135727"/>
              <a:gd name="connsiteX294" fmla="*/ 1058779 w 8128084"/>
              <a:gd name="connsiteY294" fmla="*/ 7459579 h 15135727"/>
              <a:gd name="connsiteX295" fmla="*/ 1203158 w 8128084"/>
              <a:gd name="connsiteY295" fmla="*/ 7603958 h 15135727"/>
              <a:gd name="connsiteX296" fmla="*/ 1299411 w 8128084"/>
              <a:gd name="connsiteY296" fmla="*/ 7555832 h 15135727"/>
              <a:gd name="connsiteX297" fmla="*/ 1443790 w 8128084"/>
              <a:gd name="connsiteY297" fmla="*/ 7507706 h 15135727"/>
              <a:gd name="connsiteX298" fmla="*/ 1684421 w 8128084"/>
              <a:gd name="connsiteY298" fmla="*/ 7603958 h 15135727"/>
              <a:gd name="connsiteX299" fmla="*/ 1684421 w 8128084"/>
              <a:gd name="connsiteY299" fmla="*/ 7603958 h 15135727"/>
              <a:gd name="connsiteX300" fmla="*/ 1540042 w 8128084"/>
              <a:gd name="connsiteY300" fmla="*/ 7363327 h 15135727"/>
              <a:gd name="connsiteX301" fmla="*/ 1299411 w 8128084"/>
              <a:gd name="connsiteY301" fmla="*/ 7315200 h 15135727"/>
              <a:gd name="connsiteX302" fmla="*/ 1130969 w 8128084"/>
              <a:gd name="connsiteY302" fmla="*/ 7339264 h 15135727"/>
              <a:gd name="connsiteX303" fmla="*/ 1034716 w 8128084"/>
              <a:gd name="connsiteY303" fmla="*/ 7315200 h 15135727"/>
              <a:gd name="connsiteX304" fmla="*/ 1155032 w 8128084"/>
              <a:gd name="connsiteY304" fmla="*/ 7050506 h 15135727"/>
              <a:gd name="connsiteX305" fmla="*/ 1155032 w 8128084"/>
              <a:gd name="connsiteY305" fmla="*/ 6930190 h 15135727"/>
              <a:gd name="connsiteX306" fmla="*/ 1155032 w 8128084"/>
              <a:gd name="connsiteY306" fmla="*/ 6761748 h 15135727"/>
              <a:gd name="connsiteX307" fmla="*/ 1203158 w 8128084"/>
              <a:gd name="connsiteY307" fmla="*/ 6617369 h 15135727"/>
              <a:gd name="connsiteX308" fmla="*/ 1371600 w 8128084"/>
              <a:gd name="connsiteY308" fmla="*/ 6472990 h 15135727"/>
              <a:gd name="connsiteX309" fmla="*/ 1443790 w 8128084"/>
              <a:gd name="connsiteY309" fmla="*/ 6328611 h 15135727"/>
              <a:gd name="connsiteX310" fmla="*/ 1419727 w 8128084"/>
              <a:gd name="connsiteY310" fmla="*/ 6208295 h 15135727"/>
              <a:gd name="connsiteX311" fmla="*/ 1275348 w 8128084"/>
              <a:gd name="connsiteY311" fmla="*/ 6304548 h 15135727"/>
              <a:gd name="connsiteX312" fmla="*/ 1323474 w 8128084"/>
              <a:gd name="connsiteY312" fmla="*/ 6015790 h 15135727"/>
              <a:gd name="connsiteX313" fmla="*/ 1540042 w 8128084"/>
              <a:gd name="connsiteY313" fmla="*/ 5871411 h 15135727"/>
              <a:gd name="connsiteX314" fmla="*/ 1540042 w 8128084"/>
              <a:gd name="connsiteY314" fmla="*/ 5751095 h 15135727"/>
              <a:gd name="connsiteX315" fmla="*/ 1395664 w 8128084"/>
              <a:gd name="connsiteY315" fmla="*/ 5799221 h 15135727"/>
              <a:gd name="connsiteX316" fmla="*/ 1179095 w 8128084"/>
              <a:gd name="connsiteY316" fmla="*/ 5799221 h 15135727"/>
              <a:gd name="connsiteX317" fmla="*/ 890337 w 8128084"/>
              <a:gd name="connsiteY317" fmla="*/ 5775158 h 15135727"/>
              <a:gd name="connsiteX318" fmla="*/ 697832 w 8128084"/>
              <a:gd name="connsiteY318" fmla="*/ 5606716 h 15135727"/>
              <a:gd name="connsiteX319" fmla="*/ 577516 w 8128084"/>
              <a:gd name="connsiteY319" fmla="*/ 5582653 h 15135727"/>
              <a:gd name="connsiteX320" fmla="*/ 697832 w 8128084"/>
              <a:gd name="connsiteY320" fmla="*/ 5775158 h 15135727"/>
              <a:gd name="connsiteX321" fmla="*/ 409074 w 8128084"/>
              <a:gd name="connsiteY321" fmla="*/ 5799221 h 15135727"/>
              <a:gd name="connsiteX322" fmla="*/ 168442 w 8128084"/>
              <a:gd name="connsiteY322" fmla="*/ 5702969 h 15135727"/>
              <a:gd name="connsiteX323" fmla="*/ 264695 w 8128084"/>
              <a:gd name="connsiteY323" fmla="*/ 5558590 h 15135727"/>
              <a:gd name="connsiteX324" fmla="*/ 144379 w 8128084"/>
              <a:gd name="connsiteY324" fmla="*/ 5510464 h 15135727"/>
              <a:gd name="connsiteX325" fmla="*/ 0 w 8128084"/>
              <a:gd name="connsiteY325" fmla="*/ 5462337 h 15135727"/>
              <a:gd name="connsiteX326" fmla="*/ 96253 w 8128084"/>
              <a:gd name="connsiteY32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06127 w 8128084"/>
              <a:gd name="connsiteY98" fmla="*/ 310414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67856 w 8128084"/>
              <a:gd name="connsiteY107" fmla="*/ 425416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5919537 w 8128084"/>
              <a:gd name="connsiteY109" fmla="*/ 4403558 h 15135727"/>
              <a:gd name="connsiteX110" fmla="*/ 5775158 w 8128084"/>
              <a:gd name="connsiteY110" fmla="*/ 4451685 h 15135727"/>
              <a:gd name="connsiteX111" fmla="*/ 5630779 w 8128084"/>
              <a:gd name="connsiteY111" fmla="*/ 4547937 h 15135727"/>
              <a:gd name="connsiteX112" fmla="*/ 5510464 w 8128084"/>
              <a:gd name="connsiteY112" fmla="*/ 4620127 h 15135727"/>
              <a:gd name="connsiteX113" fmla="*/ 5510464 w 8128084"/>
              <a:gd name="connsiteY113" fmla="*/ 4812632 h 15135727"/>
              <a:gd name="connsiteX114" fmla="*/ 5317958 w 8128084"/>
              <a:gd name="connsiteY114" fmla="*/ 4981074 h 15135727"/>
              <a:gd name="connsiteX115" fmla="*/ 5005137 w 8128084"/>
              <a:gd name="connsiteY115" fmla="*/ 5149516 h 15135727"/>
              <a:gd name="connsiteX116" fmla="*/ 4692316 w 8128084"/>
              <a:gd name="connsiteY116" fmla="*/ 5149516 h 15135727"/>
              <a:gd name="connsiteX117" fmla="*/ 4523874 w 8128084"/>
              <a:gd name="connsiteY117" fmla="*/ 5366085 h 15135727"/>
              <a:gd name="connsiteX118" fmla="*/ 4211053 w 8128084"/>
              <a:gd name="connsiteY118" fmla="*/ 5414211 h 15135727"/>
              <a:gd name="connsiteX119" fmla="*/ 4114800 w 8128084"/>
              <a:gd name="connsiteY119" fmla="*/ 5390148 h 15135727"/>
              <a:gd name="connsiteX120" fmla="*/ 4018548 w 8128084"/>
              <a:gd name="connsiteY120" fmla="*/ 5630779 h 15135727"/>
              <a:gd name="connsiteX121" fmla="*/ 4090737 w 8128084"/>
              <a:gd name="connsiteY121" fmla="*/ 5871411 h 15135727"/>
              <a:gd name="connsiteX122" fmla="*/ 4090737 w 8128084"/>
              <a:gd name="connsiteY122" fmla="*/ 6184232 h 15135727"/>
              <a:gd name="connsiteX123" fmla="*/ 4186990 w 8128084"/>
              <a:gd name="connsiteY123" fmla="*/ 6472990 h 15135727"/>
              <a:gd name="connsiteX124" fmla="*/ 4042611 w 8128084"/>
              <a:gd name="connsiteY124" fmla="*/ 6352674 h 15135727"/>
              <a:gd name="connsiteX125" fmla="*/ 3946358 w 8128084"/>
              <a:gd name="connsiteY125" fmla="*/ 6376737 h 15135727"/>
              <a:gd name="connsiteX126" fmla="*/ 4114800 w 8128084"/>
              <a:gd name="connsiteY126" fmla="*/ 6641432 h 15135727"/>
              <a:gd name="connsiteX127" fmla="*/ 4451685 w 8128084"/>
              <a:gd name="connsiteY127" fmla="*/ 6737685 h 15135727"/>
              <a:gd name="connsiteX128" fmla="*/ 4620127 w 8128084"/>
              <a:gd name="connsiteY128" fmla="*/ 6978316 h 15135727"/>
              <a:gd name="connsiteX129" fmla="*/ 4740442 w 8128084"/>
              <a:gd name="connsiteY129" fmla="*/ 7170821 h 15135727"/>
              <a:gd name="connsiteX130" fmla="*/ 5077327 w 8128084"/>
              <a:gd name="connsiteY130" fmla="*/ 7387390 h 15135727"/>
              <a:gd name="connsiteX131" fmla="*/ 5125453 w 8128084"/>
              <a:gd name="connsiteY131" fmla="*/ 7603958 h 15135727"/>
              <a:gd name="connsiteX132" fmla="*/ 5197642 w 8128084"/>
              <a:gd name="connsiteY132" fmla="*/ 7796464 h 15135727"/>
              <a:gd name="connsiteX133" fmla="*/ 5486400 w 8128084"/>
              <a:gd name="connsiteY133" fmla="*/ 7964906 h 15135727"/>
              <a:gd name="connsiteX134" fmla="*/ 5486400 w 8128084"/>
              <a:gd name="connsiteY134" fmla="*/ 8349916 h 15135727"/>
              <a:gd name="connsiteX135" fmla="*/ 5678906 w 8128084"/>
              <a:gd name="connsiteY135" fmla="*/ 8614611 h 15135727"/>
              <a:gd name="connsiteX136" fmla="*/ 5919537 w 8128084"/>
              <a:gd name="connsiteY136" fmla="*/ 9071811 h 15135727"/>
              <a:gd name="connsiteX137" fmla="*/ 6160169 w 8128084"/>
              <a:gd name="connsiteY137" fmla="*/ 9336506 h 15135727"/>
              <a:gd name="connsiteX138" fmla="*/ 6280485 w 8128084"/>
              <a:gd name="connsiteY138" fmla="*/ 9601200 h 15135727"/>
              <a:gd name="connsiteX139" fmla="*/ 6400800 w 8128084"/>
              <a:gd name="connsiteY139" fmla="*/ 9793706 h 15135727"/>
              <a:gd name="connsiteX140" fmla="*/ 6569242 w 8128084"/>
              <a:gd name="connsiteY140" fmla="*/ 10058400 h 15135727"/>
              <a:gd name="connsiteX141" fmla="*/ 6713621 w 8128084"/>
              <a:gd name="connsiteY141" fmla="*/ 10106527 h 15135727"/>
              <a:gd name="connsiteX142" fmla="*/ 6545179 w 8128084"/>
              <a:gd name="connsiteY142" fmla="*/ 10202779 h 15135727"/>
              <a:gd name="connsiteX143" fmla="*/ 6569242 w 8128084"/>
              <a:gd name="connsiteY143" fmla="*/ 10443411 h 15135727"/>
              <a:gd name="connsiteX144" fmla="*/ 6593306 w 8128084"/>
              <a:gd name="connsiteY144" fmla="*/ 10708106 h 15135727"/>
              <a:gd name="connsiteX145" fmla="*/ 6761748 w 8128084"/>
              <a:gd name="connsiteY145" fmla="*/ 10924674 h 15135727"/>
              <a:gd name="connsiteX146" fmla="*/ 6641432 w 8128084"/>
              <a:gd name="connsiteY146" fmla="*/ 11093116 h 15135727"/>
              <a:gd name="connsiteX147" fmla="*/ 6713621 w 8128084"/>
              <a:gd name="connsiteY147" fmla="*/ 11261558 h 15135727"/>
              <a:gd name="connsiteX148" fmla="*/ 6737685 w 8128084"/>
              <a:gd name="connsiteY148" fmla="*/ 11526253 h 15135727"/>
              <a:gd name="connsiteX149" fmla="*/ 6617369 w 8128084"/>
              <a:gd name="connsiteY149" fmla="*/ 11839074 h 15135727"/>
              <a:gd name="connsiteX150" fmla="*/ 6617369 w 8128084"/>
              <a:gd name="connsiteY150" fmla="*/ 12031579 h 15135727"/>
              <a:gd name="connsiteX151" fmla="*/ 6641432 w 8128084"/>
              <a:gd name="connsiteY151" fmla="*/ 12127832 h 15135727"/>
              <a:gd name="connsiteX152" fmla="*/ 6761748 w 8128084"/>
              <a:gd name="connsiteY152" fmla="*/ 12031579 h 15135727"/>
              <a:gd name="connsiteX153" fmla="*/ 6761748 w 8128084"/>
              <a:gd name="connsiteY153" fmla="*/ 12296274 h 15135727"/>
              <a:gd name="connsiteX154" fmla="*/ 6689558 w 8128084"/>
              <a:gd name="connsiteY154" fmla="*/ 12512842 h 15135727"/>
              <a:gd name="connsiteX155" fmla="*/ 6785811 w 8128084"/>
              <a:gd name="connsiteY155" fmla="*/ 12777537 h 15135727"/>
              <a:gd name="connsiteX156" fmla="*/ 6569242 w 8128084"/>
              <a:gd name="connsiteY156" fmla="*/ 12873790 h 15135727"/>
              <a:gd name="connsiteX157" fmla="*/ 6545179 w 8128084"/>
              <a:gd name="connsiteY157" fmla="*/ 13090358 h 15135727"/>
              <a:gd name="connsiteX158" fmla="*/ 6448927 w 8128084"/>
              <a:gd name="connsiteY158" fmla="*/ 13355053 h 15135727"/>
              <a:gd name="connsiteX159" fmla="*/ 6256421 w 8128084"/>
              <a:gd name="connsiteY159" fmla="*/ 13571621 h 15135727"/>
              <a:gd name="connsiteX160" fmla="*/ 6087979 w 8128084"/>
              <a:gd name="connsiteY160" fmla="*/ 13667874 h 15135727"/>
              <a:gd name="connsiteX161" fmla="*/ 5943600 w 8128084"/>
              <a:gd name="connsiteY161" fmla="*/ 13716000 h 15135727"/>
              <a:gd name="connsiteX162" fmla="*/ 5702969 w 8128084"/>
              <a:gd name="connsiteY162" fmla="*/ 13667874 h 15135727"/>
              <a:gd name="connsiteX163" fmla="*/ 5582653 w 8128084"/>
              <a:gd name="connsiteY163" fmla="*/ 13691937 h 15135727"/>
              <a:gd name="connsiteX164" fmla="*/ 5727032 w 8128084"/>
              <a:gd name="connsiteY164" fmla="*/ 13836316 h 15135727"/>
              <a:gd name="connsiteX165" fmla="*/ 5582653 w 8128084"/>
              <a:gd name="connsiteY165" fmla="*/ 14052885 h 15135727"/>
              <a:gd name="connsiteX166" fmla="*/ 5462337 w 8128084"/>
              <a:gd name="connsiteY166" fmla="*/ 14149137 h 15135727"/>
              <a:gd name="connsiteX167" fmla="*/ 5342021 w 8128084"/>
              <a:gd name="connsiteY167" fmla="*/ 14004758 h 15135727"/>
              <a:gd name="connsiteX168" fmla="*/ 5245769 w 8128084"/>
              <a:gd name="connsiteY168" fmla="*/ 14004758 h 15135727"/>
              <a:gd name="connsiteX169" fmla="*/ 5245769 w 8128084"/>
              <a:gd name="connsiteY169" fmla="*/ 13956632 h 15135727"/>
              <a:gd name="connsiteX170" fmla="*/ 5101390 w 8128084"/>
              <a:gd name="connsiteY170" fmla="*/ 13956632 h 15135727"/>
              <a:gd name="connsiteX171" fmla="*/ 4981074 w 8128084"/>
              <a:gd name="connsiteY171" fmla="*/ 13860379 h 15135727"/>
              <a:gd name="connsiteX172" fmla="*/ 4740442 w 8128084"/>
              <a:gd name="connsiteY172" fmla="*/ 13908506 h 15135727"/>
              <a:gd name="connsiteX173" fmla="*/ 4475748 w 8128084"/>
              <a:gd name="connsiteY173" fmla="*/ 13956632 h 15135727"/>
              <a:gd name="connsiteX174" fmla="*/ 4379495 w 8128084"/>
              <a:gd name="connsiteY174" fmla="*/ 14028821 h 15135727"/>
              <a:gd name="connsiteX175" fmla="*/ 4403558 w 8128084"/>
              <a:gd name="connsiteY175" fmla="*/ 14197264 h 15135727"/>
              <a:gd name="connsiteX176" fmla="*/ 4572000 w 8128084"/>
              <a:gd name="connsiteY176" fmla="*/ 14149137 h 15135727"/>
              <a:gd name="connsiteX177" fmla="*/ 4523874 w 8128084"/>
              <a:gd name="connsiteY177" fmla="*/ 14558211 h 15135727"/>
              <a:gd name="connsiteX178" fmla="*/ 4403558 w 8128084"/>
              <a:gd name="connsiteY178" fmla="*/ 14437895 h 15135727"/>
              <a:gd name="connsiteX179" fmla="*/ 4403558 w 8128084"/>
              <a:gd name="connsiteY179" fmla="*/ 14437895 h 15135727"/>
              <a:gd name="connsiteX180" fmla="*/ 4283242 w 8128084"/>
              <a:gd name="connsiteY180" fmla="*/ 14245390 h 15135727"/>
              <a:gd name="connsiteX181" fmla="*/ 4235116 w 8128084"/>
              <a:gd name="connsiteY181" fmla="*/ 14341642 h 15135727"/>
              <a:gd name="connsiteX182" fmla="*/ 4162927 w 8128084"/>
              <a:gd name="connsiteY182" fmla="*/ 14389769 h 15135727"/>
              <a:gd name="connsiteX183" fmla="*/ 4162927 w 8128084"/>
              <a:gd name="connsiteY183" fmla="*/ 14389769 h 15135727"/>
              <a:gd name="connsiteX184" fmla="*/ 3922295 w 8128084"/>
              <a:gd name="connsiteY184" fmla="*/ 14245390 h 15135727"/>
              <a:gd name="connsiteX185" fmla="*/ 3801979 w 8128084"/>
              <a:gd name="connsiteY185" fmla="*/ 14293516 h 15135727"/>
              <a:gd name="connsiteX186" fmla="*/ 3681664 w 8128084"/>
              <a:gd name="connsiteY186" fmla="*/ 14389769 h 15135727"/>
              <a:gd name="connsiteX187" fmla="*/ 3657600 w 8128084"/>
              <a:gd name="connsiteY187" fmla="*/ 14654464 h 15135727"/>
              <a:gd name="connsiteX188" fmla="*/ 3513221 w 8128084"/>
              <a:gd name="connsiteY188" fmla="*/ 14726653 h 15135727"/>
              <a:gd name="connsiteX189" fmla="*/ 3513221 w 8128084"/>
              <a:gd name="connsiteY189" fmla="*/ 14871032 h 15135727"/>
              <a:gd name="connsiteX190" fmla="*/ 3633537 w 8128084"/>
              <a:gd name="connsiteY190" fmla="*/ 14967285 h 15135727"/>
              <a:gd name="connsiteX191" fmla="*/ 3609474 w 8128084"/>
              <a:gd name="connsiteY191" fmla="*/ 15087600 h 15135727"/>
              <a:gd name="connsiteX192" fmla="*/ 3441032 w 8128084"/>
              <a:gd name="connsiteY192" fmla="*/ 15039474 h 15135727"/>
              <a:gd name="connsiteX193" fmla="*/ 3272590 w 8128084"/>
              <a:gd name="connsiteY193" fmla="*/ 15063537 h 15135727"/>
              <a:gd name="connsiteX194" fmla="*/ 3248527 w 8128084"/>
              <a:gd name="connsiteY194" fmla="*/ 14895095 h 15135727"/>
              <a:gd name="connsiteX195" fmla="*/ 3128211 w 8128084"/>
              <a:gd name="connsiteY195" fmla="*/ 14919158 h 15135727"/>
              <a:gd name="connsiteX196" fmla="*/ 2959769 w 8128084"/>
              <a:gd name="connsiteY196" fmla="*/ 15135727 h 15135727"/>
              <a:gd name="connsiteX197" fmla="*/ 2935706 w 8128084"/>
              <a:gd name="connsiteY197" fmla="*/ 14895095 h 15135727"/>
              <a:gd name="connsiteX198" fmla="*/ 2791327 w 8128084"/>
              <a:gd name="connsiteY198" fmla="*/ 14943221 h 15135727"/>
              <a:gd name="connsiteX199" fmla="*/ 2671011 w 8128084"/>
              <a:gd name="connsiteY199" fmla="*/ 15039474 h 15135727"/>
              <a:gd name="connsiteX200" fmla="*/ 2430379 w 8128084"/>
              <a:gd name="connsiteY200" fmla="*/ 15087600 h 15135727"/>
              <a:gd name="connsiteX201" fmla="*/ 2237874 w 8128084"/>
              <a:gd name="connsiteY201" fmla="*/ 15039474 h 15135727"/>
              <a:gd name="connsiteX202" fmla="*/ 2622885 w 8128084"/>
              <a:gd name="connsiteY202" fmla="*/ 14846969 h 15135727"/>
              <a:gd name="connsiteX203" fmla="*/ 2887579 w 8128084"/>
              <a:gd name="connsiteY203" fmla="*/ 14774779 h 15135727"/>
              <a:gd name="connsiteX204" fmla="*/ 2839453 w 8128084"/>
              <a:gd name="connsiteY204" fmla="*/ 14582274 h 15135727"/>
              <a:gd name="connsiteX205" fmla="*/ 2935706 w 8128084"/>
              <a:gd name="connsiteY205" fmla="*/ 14510085 h 15135727"/>
              <a:gd name="connsiteX206" fmla="*/ 2935706 w 8128084"/>
              <a:gd name="connsiteY206" fmla="*/ 14510085 h 15135727"/>
              <a:gd name="connsiteX207" fmla="*/ 3080085 w 8128084"/>
              <a:gd name="connsiteY207" fmla="*/ 14413832 h 15135727"/>
              <a:gd name="connsiteX208" fmla="*/ 3152274 w 8128084"/>
              <a:gd name="connsiteY208" fmla="*/ 14341642 h 15135727"/>
              <a:gd name="connsiteX209" fmla="*/ 3080085 w 8128084"/>
              <a:gd name="connsiteY209" fmla="*/ 14269453 h 15135727"/>
              <a:gd name="connsiteX210" fmla="*/ 3152274 w 8128084"/>
              <a:gd name="connsiteY210" fmla="*/ 14197264 h 15135727"/>
              <a:gd name="connsiteX211" fmla="*/ 3152274 w 8128084"/>
              <a:gd name="connsiteY211" fmla="*/ 14052885 h 15135727"/>
              <a:gd name="connsiteX212" fmla="*/ 3080085 w 8128084"/>
              <a:gd name="connsiteY212" fmla="*/ 13980695 h 15135727"/>
              <a:gd name="connsiteX213" fmla="*/ 3056021 w 8128084"/>
              <a:gd name="connsiteY213" fmla="*/ 14076948 h 15135727"/>
              <a:gd name="connsiteX214" fmla="*/ 2935706 w 8128084"/>
              <a:gd name="connsiteY214" fmla="*/ 14076948 h 15135727"/>
              <a:gd name="connsiteX215" fmla="*/ 2863516 w 8128084"/>
              <a:gd name="connsiteY215" fmla="*/ 14125074 h 15135727"/>
              <a:gd name="connsiteX216" fmla="*/ 2719137 w 8128084"/>
              <a:gd name="connsiteY216" fmla="*/ 14197264 h 15135727"/>
              <a:gd name="connsiteX217" fmla="*/ 2646948 w 8128084"/>
              <a:gd name="connsiteY217" fmla="*/ 14197264 h 15135727"/>
              <a:gd name="connsiteX218" fmla="*/ 2598821 w 8128084"/>
              <a:gd name="connsiteY218" fmla="*/ 14125074 h 15135727"/>
              <a:gd name="connsiteX219" fmla="*/ 2430379 w 8128084"/>
              <a:gd name="connsiteY219" fmla="*/ 13836316 h 15135727"/>
              <a:gd name="connsiteX220" fmla="*/ 2646948 w 8128084"/>
              <a:gd name="connsiteY220" fmla="*/ 13812253 h 15135727"/>
              <a:gd name="connsiteX221" fmla="*/ 2502569 w 8128084"/>
              <a:gd name="connsiteY221" fmla="*/ 13475369 h 15135727"/>
              <a:gd name="connsiteX222" fmla="*/ 2550695 w 8128084"/>
              <a:gd name="connsiteY222" fmla="*/ 13186611 h 15135727"/>
              <a:gd name="connsiteX223" fmla="*/ 2719137 w 8128084"/>
              <a:gd name="connsiteY223" fmla="*/ 13042232 h 15135727"/>
              <a:gd name="connsiteX224" fmla="*/ 2791327 w 8128084"/>
              <a:gd name="connsiteY224" fmla="*/ 12945979 h 15135727"/>
              <a:gd name="connsiteX225" fmla="*/ 3031958 w 8128084"/>
              <a:gd name="connsiteY225" fmla="*/ 13090358 h 15135727"/>
              <a:gd name="connsiteX226" fmla="*/ 3056021 w 8128084"/>
              <a:gd name="connsiteY226" fmla="*/ 12753474 h 15135727"/>
              <a:gd name="connsiteX227" fmla="*/ 2887579 w 8128084"/>
              <a:gd name="connsiteY227" fmla="*/ 12777537 h 15135727"/>
              <a:gd name="connsiteX228" fmla="*/ 2815390 w 8128084"/>
              <a:gd name="connsiteY228" fmla="*/ 12777537 h 15135727"/>
              <a:gd name="connsiteX229" fmla="*/ 3176337 w 8128084"/>
              <a:gd name="connsiteY229" fmla="*/ 12368464 h 15135727"/>
              <a:gd name="connsiteX230" fmla="*/ 3104148 w 8128084"/>
              <a:gd name="connsiteY230" fmla="*/ 12320337 h 15135727"/>
              <a:gd name="connsiteX231" fmla="*/ 3104148 w 8128084"/>
              <a:gd name="connsiteY231" fmla="*/ 12320337 h 15135727"/>
              <a:gd name="connsiteX232" fmla="*/ 3007895 w 8128084"/>
              <a:gd name="connsiteY232" fmla="*/ 12079706 h 15135727"/>
              <a:gd name="connsiteX233" fmla="*/ 2911642 w 8128084"/>
              <a:gd name="connsiteY233" fmla="*/ 11935327 h 15135727"/>
              <a:gd name="connsiteX234" fmla="*/ 2863516 w 8128084"/>
              <a:gd name="connsiteY234" fmla="*/ 11694695 h 15135727"/>
              <a:gd name="connsiteX235" fmla="*/ 2911642 w 8128084"/>
              <a:gd name="connsiteY235" fmla="*/ 11454064 h 15135727"/>
              <a:gd name="connsiteX236" fmla="*/ 3056021 w 8128084"/>
              <a:gd name="connsiteY236" fmla="*/ 11454064 h 15135727"/>
              <a:gd name="connsiteX237" fmla="*/ 2983832 w 8128084"/>
              <a:gd name="connsiteY237" fmla="*/ 11381874 h 15135727"/>
              <a:gd name="connsiteX238" fmla="*/ 3031958 w 8128084"/>
              <a:gd name="connsiteY238" fmla="*/ 11285621 h 15135727"/>
              <a:gd name="connsiteX239" fmla="*/ 3007895 w 8128084"/>
              <a:gd name="connsiteY239" fmla="*/ 11189369 h 15135727"/>
              <a:gd name="connsiteX240" fmla="*/ 2887579 w 8128084"/>
              <a:gd name="connsiteY240" fmla="*/ 11141242 h 15135727"/>
              <a:gd name="connsiteX241" fmla="*/ 2887579 w 8128084"/>
              <a:gd name="connsiteY241" fmla="*/ 10972800 h 15135727"/>
              <a:gd name="connsiteX242" fmla="*/ 2887579 w 8128084"/>
              <a:gd name="connsiteY242" fmla="*/ 10924674 h 15135727"/>
              <a:gd name="connsiteX243" fmla="*/ 2767264 w 8128084"/>
              <a:gd name="connsiteY243" fmla="*/ 11020927 h 15135727"/>
              <a:gd name="connsiteX244" fmla="*/ 2743200 w 8128084"/>
              <a:gd name="connsiteY244" fmla="*/ 10924674 h 15135727"/>
              <a:gd name="connsiteX245" fmla="*/ 2550695 w 8128084"/>
              <a:gd name="connsiteY245" fmla="*/ 11020927 h 15135727"/>
              <a:gd name="connsiteX246" fmla="*/ 2526632 w 8128084"/>
              <a:gd name="connsiteY246" fmla="*/ 11117179 h 15135727"/>
              <a:gd name="connsiteX247" fmla="*/ 2334127 w 8128084"/>
              <a:gd name="connsiteY247" fmla="*/ 10996864 h 15135727"/>
              <a:gd name="connsiteX248" fmla="*/ 2358190 w 8128084"/>
              <a:gd name="connsiteY248" fmla="*/ 10732169 h 15135727"/>
              <a:gd name="connsiteX249" fmla="*/ 2334127 w 8128084"/>
              <a:gd name="connsiteY249" fmla="*/ 10587790 h 15135727"/>
              <a:gd name="connsiteX250" fmla="*/ 2406316 w 8128084"/>
              <a:gd name="connsiteY250" fmla="*/ 10491537 h 15135727"/>
              <a:gd name="connsiteX251" fmla="*/ 2598821 w 8128084"/>
              <a:gd name="connsiteY251" fmla="*/ 10684042 h 15135727"/>
              <a:gd name="connsiteX252" fmla="*/ 2767264 w 8128084"/>
              <a:gd name="connsiteY252" fmla="*/ 10684042 h 15135727"/>
              <a:gd name="connsiteX253" fmla="*/ 2646948 w 8128084"/>
              <a:gd name="connsiteY253" fmla="*/ 10515600 h 15135727"/>
              <a:gd name="connsiteX254" fmla="*/ 2815390 w 8128084"/>
              <a:gd name="connsiteY254" fmla="*/ 10395285 h 15135727"/>
              <a:gd name="connsiteX255" fmla="*/ 3080085 w 8128084"/>
              <a:gd name="connsiteY255" fmla="*/ 10419348 h 15135727"/>
              <a:gd name="connsiteX256" fmla="*/ 3248527 w 8128084"/>
              <a:gd name="connsiteY256" fmla="*/ 10539664 h 15135727"/>
              <a:gd name="connsiteX257" fmla="*/ 3320716 w 8128084"/>
              <a:gd name="connsiteY257" fmla="*/ 10659979 h 15135727"/>
              <a:gd name="connsiteX258" fmla="*/ 3465095 w 8128084"/>
              <a:gd name="connsiteY258" fmla="*/ 10659979 h 15135727"/>
              <a:gd name="connsiteX259" fmla="*/ 3441032 w 8128084"/>
              <a:gd name="connsiteY259" fmla="*/ 10491537 h 15135727"/>
              <a:gd name="connsiteX260" fmla="*/ 3392906 w 8128084"/>
              <a:gd name="connsiteY260" fmla="*/ 10250906 h 15135727"/>
              <a:gd name="connsiteX261" fmla="*/ 3152274 w 8128084"/>
              <a:gd name="connsiteY261" fmla="*/ 10250906 h 15135727"/>
              <a:gd name="connsiteX262" fmla="*/ 3176337 w 8128084"/>
              <a:gd name="connsiteY262" fmla="*/ 10178716 h 15135727"/>
              <a:gd name="connsiteX263" fmla="*/ 3104148 w 8128084"/>
              <a:gd name="connsiteY263" fmla="*/ 10154653 h 15135727"/>
              <a:gd name="connsiteX264" fmla="*/ 3007895 w 8128084"/>
              <a:gd name="connsiteY264" fmla="*/ 9962148 h 15135727"/>
              <a:gd name="connsiteX265" fmla="*/ 3176337 w 8128084"/>
              <a:gd name="connsiteY265" fmla="*/ 9889958 h 15135727"/>
              <a:gd name="connsiteX266" fmla="*/ 2959769 w 8128084"/>
              <a:gd name="connsiteY266" fmla="*/ 9504948 h 15135727"/>
              <a:gd name="connsiteX267" fmla="*/ 2791327 w 8128084"/>
              <a:gd name="connsiteY267" fmla="*/ 9456821 h 15135727"/>
              <a:gd name="connsiteX268" fmla="*/ 2574758 w 8128084"/>
              <a:gd name="connsiteY268" fmla="*/ 9336506 h 15135727"/>
              <a:gd name="connsiteX269" fmla="*/ 2550695 w 8128084"/>
              <a:gd name="connsiteY269" fmla="*/ 9071811 h 15135727"/>
              <a:gd name="connsiteX270" fmla="*/ 2695074 w 8128084"/>
              <a:gd name="connsiteY270" fmla="*/ 8999621 h 15135727"/>
              <a:gd name="connsiteX271" fmla="*/ 2622885 w 8128084"/>
              <a:gd name="connsiteY271" fmla="*/ 8975558 h 15135727"/>
              <a:gd name="connsiteX272" fmla="*/ 2430379 w 8128084"/>
              <a:gd name="connsiteY272" fmla="*/ 8999621 h 15135727"/>
              <a:gd name="connsiteX273" fmla="*/ 2261937 w 8128084"/>
              <a:gd name="connsiteY273" fmla="*/ 9168064 h 15135727"/>
              <a:gd name="connsiteX274" fmla="*/ 2237874 w 8128084"/>
              <a:gd name="connsiteY274" fmla="*/ 8999621 h 15135727"/>
              <a:gd name="connsiteX275" fmla="*/ 2117558 w 8128084"/>
              <a:gd name="connsiteY275" fmla="*/ 8975558 h 15135727"/>
              <a:gd name="connsiteX276" fmla="*/ 2045369 w 8128084"/>
              <a:gd name="connsiteY276" fmla="*/ 8783053 h 15135727"/>
              <a:gd name="connsiteX277" fmla="*/ 1852864 w 8128084"/>
              <a:gd name="connsiteY277" fmla="*/ 8758990 h 15135727"/>
              <a:gd name="connsiteX278" fmla="*/ 1636295 w 8128084"/>
              <a:gd name="connsiteY278" fmla="*/ 8927432 h 15135727"/>
              <a:gd name="connsiteX279" fmla="*/ 1588169 w 8128084"/>
              <a:gd name="connsiteY279" fmla="*/ 9023685 h 15135727"/>
              <a:gd name="connsiteX280" fmla="*/ 1515979 w 8128084"/>
              <a:gd name="connsiteY280" fmla="*/ 8879306 h 15135727"/>
              <a:gd name="connsiteX281" fmla="*/ 1347537 w 8128084"/>
              <a:gd name="connsiteY281" fmla="*/ 8879306 h 15135727"/>
              <a:gd name="connsiteX282" fmla="*/ 1347537 w 8128084"/>
              <a:gd name="connsiteY282" fmla="*/ 8710864 h 15135727"/>
              <a:gd name="connsiteX283" fmla="*/ 1106906 w 8128084"/>
              <a:gd name="connsiteY283" fmla="*/ 8783053 h 15135727"/>
              <a:gd name="connsiteX284" fmla="*/ 890337 w 8128084"/>
              <a:gd name="connsiteY284" fmla="*/ 8686800 h 15135727"/>
              <a:gd name="connsiteX285" fmla="*/ 649706 w 8128084"/>
              <a:gd name="connsiteY285" fmla="*/ 8662737 h 15135727"/>
              <a:gd name="connsiteX286" fmla="*/ 385011 w 8128084"/>
              <a:gd name="connsiteY286" fmla="*/ 8566485 h 15135727"/>
              <a:gd name="connsiteX287" fmla="*/ 577516 w 8128084"/>
              <a:gd name="connsiteY287" fmla="*/ 8373979 h 15135727"/>
              <a:gd name="connsiteX288" fmla="*/ 794085 w 8128084"/>
              <a:gd name="connsiteY288" fmla="*/ 8301790 h 15135727"/>
              <a:gd name="connsiteX289" fmla="*/ 745958 w 8128084"/>
              <a:gd name="connsiteY289" fmla="*/ 8133348 h 15135727"/>
              <a:gd name="connsiteX290" fmla="*/ 818148 w 8128084"/>
              <a:gd name="connsiteY290" fmla="*/ 7820527 h 15135727"/>
              <a:gd name="connsiteX291" fmla="*/ 697832 w 8128084"/>
              <a:gd name="connsiteY291" fmla="*/ 7820527 h 15135727"/>
              <a:gd name="connsiteX292" fmla="*/ 625642 w 8128084"/>
              <a:gd name="connsiteY292" fmla="*/ 7916779 h 15135727"/>
              <a:gd name="connsiteX293" fmla="*/ 457200 w 8128084"/>
              <a:gd name="connsiteY293" fmla="*/ 7820527 h 15135727"/>
              <a:gd name="connsiteX294" fmla="*/ 529390 w 8128084"/>
              <a:gd name="connsiteY294" fmla="*/ 7700211 h 15135727"/>
              <a:gd name="connsiteX295" fmla="*/ 938464 w 8128084"/>
              <a:gd name="connsiteY295" fmla="*/ 7676148 h 15135727"/>
              <a:gd name="connsiteX296" fmla="*/ 1058779 w 8128084"/>
              <a:gd name="connsiteY296" fmla="*/ 7459579 h 15135727"/>
              <a:gd name="connsiteX297" fmla="*/ 1203158 w 8128084"/>
              <a:gd name="connsiteY297" fmla="*/ 7603958 h 15135727"/>
              <a:gd name="connsiteX298" fmla="*/ 1299411 w 8128084"/>
              <a:gd name="connsiteY298" fmla="*/ 7555832 h 15135727"/>
              <a:gd name="connsiteX299" fmla="*/ 1443790 w 8128084"/>
              <a:gd name="connsiteY299" fmla="*/ 7507706 h 15135727"/>
              <a:gd name="connsiteX300" fmla="*/ 1684421 w 8128084"/>
              <a:gd name="connsiteY300" fmla="*/ 7603958 h 15135727"/>
              <a:gd name="connsiteX301" fmla="*/ 1684421 w 8128084"/>
              <a:gd name="connsiteY301" fmla="*/ 7603958 h 15135727"/>
              <a:gd name="connsiteX302" fmla="*/ 1540042 w 8128084"/>
              <a:gd name="connsiteY302" fmla="*/ 7363327 h 15135727"/>
              <a:gd name="connsiteX303" fmla="*/ 1299411 w 8128084"/>
              <a:gd name="connsiteY303" fmla="*/ 7315200 h 15135727"/>
              <a:gd name="connsiteX304" fmla="*/ 1130969 w 8128084"/>
              <a:gd name="connsiteY304" fmla="*/ 7339264 h 15135727"/>
              <a:gd name="connsiteX305" fmla="*/ 1034716 w 8128084"/>
              <a:gd name="connsiteY305" fmla="*/ 7315200 h 15135727"/>
              <a:gd name="connsiteX306" fmla="*/ 1155032 w 8128084"/>
              <a:gd name="connsiteY306" fmla="*/ 7050506 h 15135727"/>
              <a:gd name="connsiteX307" fmla="*/ 1155032 w 8128084"/>
              <a:gd name="connsiteY307" fmla="*/ 6930190 h 15135727"/>
              <a:gd name="connsiteX308" fmla="*/ 1155032 w 8128084"/>
              <a:gd name="connsiteY308" fmla="*/ 6761748 h 15135727"/>
              <a:gd name="connsiteX309" fmla="*/ 1203158 w 8128084"/>
              <a:gd name="connsiteY309" fmla="*/ 6617369 h 15135727"/>
              <a:gd name="connsiteX310" fmla="*/ 1371600 w 8128084"/>
              <a:gd name="connsiteY310" fmla="*/ 6472990 h 15135727"/>
              <a:gd name="connsiteX311" fmla="*/ 1443790 w 8128084"/>
              <a:gd name="connsiteY311" fmla="*/ 6328611 h 15135727"/>
              <a:gd name="connsiteX312" fmla="*/ 1419727 w 8128084"/>
              <a:gd name="connsiteY312" fmla="*/ 6208295 h 15135727"/>
              <a:gd name="connsiteX313" fmla="*/ 1275348 w 8128084"/>
              <a:gd name="connsiteY313" fmla="*/ 6304548 h 15135727"/>
              <a:gd name="connsiteX314" fmla="*/ 1323474 w 8128084"/>
              <a:gd name="connsiteY314" fmla="*/ 6015790 h 15135727"/>
              <a:gd name="connsiteX315" fmla="*/ 1540042 w 8128084"/>
              <a:gd name="connsiteY315" fmla="*/ 5871411 h 15135727"/>
              <a:gd name="connsiteX316" fmla="*/ 1540042 w 8128084"/>
              <a:gd name="connsiteY316" fmla="*/ 5751095 h 15135727"/>
              <a:gd name="connsiteX317" fmla="*/ 1395664 w 8128084"/>
              <a:gd name="connsiteY317" fmla="*/ 5799221 h 15135727"/>
              <a:gd name="connsiteX318" fmla="*/ 1179095 w 8128084"/>
              <a:gd name="connsiteY318" fmla="*/ 5799221 h 15135727"/>
              <a:gd name="connsiteX319" fmla="*/ 890337 w 8128084"/>
              <a:gd name="connsiteY319" fmla="*/ 5775158 h 15135727"/>
              <a:gd name="connsiteX320" fmla="*/ 697832 w 8128084"/>
              <a:gd name="connsiteY320" fmla="*/ 5606716 h 15135727"/>
              <a:gd name="connsiteX321" fmla="*/ 577516 w 8128084"/>
              <a:gd name="connsiteY321" fmla="*/ 5582653 h 15135727"/>
              <a:gd name="connsiteX322" fmla="*/ 697832 w 8128084"/>
              <a:gd name="connsiteY322" fmla="*/ 5775158 h 15135727"/>
              <a:gd name="connsiteX323" fmla="*/ 409074 w 8128084"/>
              <a:gd name="connsiteY323" fmla="*/ 5799221 h 15135727"/>
              <a:gd name="connsiteX324" fmla="*/ 168442 w 8128084"/>
              <a:gd name="connsiteY324" fmla="*/ 5702969 h 15135727"/>
              <a:gd name="connsiteX325" fmla="*/ 264695 w 8128084"/>
              <a:gd name="connsiteY325" fmla="*/ 5558590 h 15135727"/>
              <a:gd name="connsiteX326" fmla="*/ 144379 w 8128084"/>
              <a:gd name="connsiteY326" fmla="*/ 5510464 h 15135727"/>
              <a:gd name="connsiteX327" fmla="*/ 0 w 8128084"/>
              <a:gd name="connsiteY327" fmla="*/ 5462337 h 15135727"/>
              <a:gd name="connsiteX328" fmla="*/ 96253 w 8128084"/>
              <a:gd name="connsiteY32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19537 w 8128084"/>
              <a:gd name="connsiteY110" fmla="*/ 44035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692316 w 8128084"/>
              <a:gd name="connsiteY118" fmla="*/ 5149516 h 15135727"/>
              <a:gd name="connsiteX119" fmla="*/ 4523874 w 8128084"/>
              <a:gd name="connsiteY119" fmla="*/ 5366085 h 15135727"/>
              <a:gd name="connsiteX120" fmla="*/ 4211053 w 8128084"/>
              <a:gd name="connsiteY120" fmla="*/ 5414211 h 15135727"/>
              <a:gd name="connsiteX121" fmla="*/ 4114800 w 8128084"/>
              <a:gd name="connsiteY121" fmla="*/ 5390148 h 15135727"/>
              <a:gd name="connsiteX122" fmla="*/ 4018548 w 8128084"/>
              <a:gd name="connsiteY122" fmla="*/ 5630779 h 15135727"/>
              <a:gd name="connsiteX123" fmla="*/ 4090737 w 8128084"/>
              <a:gd name="connsiteY123" fmla="*/ 5871411 h 15135727"/>
              <a:gd name="connsiteX124" fmla="*/ 4090737 w 8128084"/>
              <a:gd name="connsiteY124" fmla="*/ 6184232 h 15135727"/>
              <a:gd name="connsiteX125" fmla="*/ 4186990 w 8128084"/>
              <a:gd name="connsiteY125" fmla="*/ 6472990 h 15135727"/>
              <a:gd name="connsiteX126" fmla="*/ 4042611 w 8128084"/>
              <a:gd name="connsiteY126" fmla="*/ 6352674 h 15135727"/>
              <a:gd name="connsiteX127" fmla="*/ 3946358 w 8128084"/>
              <a:gd name="connsiteY127" fmla="*/ 6376737 h 15135727"/>
              <a:gd name="connsiteX128" fmla="*/ 4114800 w 8128084"/>
              <a:gd name="connsiteY128" fmla="*/ 6641432 h 15135727"/>
              <a:gd name="connsiteX129" fmla="*/ 4451685 w 8128084"/>
              <a:gd name="connsiteY129" fmla="*/ 6737685 h 15135727"/>
              <a:gd name="connsiteX130" fmla="*/ 4620127 w 8128084"/>
              <a:gd name="connsiteY130" fmla="*/ 6978316 h 15135727"/>
              <a:gd name="connsiteX131" fmla="*/ 4740442 w 8128084"/>
              <a:gd name="connsiteY131" fmla="*/ 7170821 h 15135727"/>
              <a:gd name="connsiteX132" fmla="*/ 5077327 w 8128084"/>
              <a:gd name="connsiteY132" fmla="*/ 7387390 h 15135727"/>
              <a:gd name="connsiteX133" fmla="*/ 5125453 w 8128084"/>
              <a:gd name="connsiteY133" fmla="*/ 7603958 h 15135727"/>
              <a:gd name="connsiteX134" fmla="*/ 5197642 w 8128084"/>
              <a:gd name="connsiteY134" fmla="*/ 7796464 h 15135727"/>
              <a:gd name="connsiteX135" fmla="*/ 5486400 w 8128084"/>
              <a:gd name="connsiteY135" fmla="*/ 7964906 h 15135727"/>
              <a:gd name="connsiteX136" fmla="*/ 5486400 w 8128084"/>
              <a:gd name="connsiteY136" fmla="*/ 8349916 h 15135727"/>
              <a:gd name="connsiteX137" fmla="*/ 5678906 w 8128084"/>
              <a:gd name="connsiteY137" fmla="*/ 8614611 h 15135727"/>
              <a:gd name="connsiteX138" fmla="*/ 5919537 w 8128084"/>
              <a:gd name="connsiteY138" fmla="*/ 9071811 h 15135727"/>
              <a:gd name="connsiteX139" fmla="*/ 6160169 w 8128084"/>
              <a:gd name="connsiteY139" fmla="*/ 9336506 h 15135727"/>
              <a:gd name="connsiteX140" fmla="*/ 6280485 w 8128084"/>
              <a:gd name="connsiteY140" fmla="*/ 9601200 h 15135727"/>
              <a:gd name="connsiteX141" fmla="*/ 6400800 w 8128084"/>
              <a:gd name="connsiteY141" fmla="*/ 9793706 h 15135727"/>
              <a:gd name="connsiteX142" fmla="*/ 6569242 w 8128084"/>
              <a:gd name="connsiteY142" fmla="*/ 10058400 h 15135727"/>
              <a:gd name="connsiteX143" fmla="*/ 6713621 w 8128084"/>
              <a:gd name="connsiteY143" fmla="*/ 10106527 h 15135727"/>
              <a:gd name="connsiteX144" fmla="*/ 6545179 w 8128084"/>
              <a:gd name="connsiteY144" fmla="*/ 10202779 h 15135727"/>
              <a:gd name="connsiteX145" fmla="*/ 6569242 w 8128084"/>
              <a:gd name="connsiteY145" fmla="*/ 10443411 h 15135727"/>
              <a:gd name="connsiteX146" fmla="*/ 6593306 w 8128084"/>
              <a:gd name="connsiteY146" fmla="*/ 10708106 h 15135727"/>
              <a:gd name="connsiteX147" fmla="*/ 6761748 w 8128084"/>
              <a:gd name="connsiteY147" fmla="*/ 10924674 h 15135727"/>
              <a:gd name="connsiteX148" fmla="*/ 6641432 w 8128084"/>
              <a:gd name="connsiteY148" fmla="*/ 11093116 h 15135727"/>
              <a:gd name="connsiteX149" fmla="*/ 6713621 w 8128084"/>
              <a:gd name="connsiteY149" fmla="*/ 11261558 h 15135727"/>
              <a:gd name="connsiteX150" fmla="*/ 6737685 w 8128084"/>
              <a:gd name="connsiteY150" fmla="*/ 11526253 h 15135727"/>
              <a:gd name="connsiteX151" fmla="*/ 6617369 w 8128084"/>
              <a:gd name="connsiteY151" fmla="*/ 11839074 h 15135727"/>
              <a:gd name="connsiteX152" fmla="*/ 6617369 w 8128084"/>
              <a:gd name="connsiteY152" fmla="*/ 12031579 h 15135727"/>
              <a:gd name="connsiteX153" fmla="*/ 6641432 w 8128084"/>
              <a:gd name="connsiteY153" fmla="*/ 12127832 h 15135727"/>
              <a:gd name="connsiteX154" fmla="*/ 6761748 w 8128084"/>
              <a:gd name="connsiteY154" fmla="*/ 12031579 h 15135727"/>
              <a:gd name="connsiteX155" fmla="*/ 6761748 w 8128084"/>
              <a:gd name="connsiteY155" fmla="*/ 12296274 h 15135727"/>
              <a:gd name="connsiteX156" fmla="*/ 6689558 w 8128084"/>
              <a:gd name="connsiteY156" fmla="*/ 12512842 h 15135727"/>
              <a:gd name="connsiteX157" fmla="*/ 6785811 w 8128084"/>
              <a:gd name="connsiteY157" fmla="*/ 12777537 h 15135727"/>
              <a:gd name="connsiteX158" fmla="*/ 6569242 w 8128084"/>
              <a:gd name="connsiteY158" fmla="*/ 12873790 h 15135727"/>
              <a:gd name="connsiteX159" fmla="*/ 6545179 w 8128084"/>
              <a:gd name="connsiteY159" fmla="*/ 13090358 h 15135727"/>
              <a:gd name="connsiteX160" fmla="*/ 6448927 w 8128084"/>
              <a:gd name="connsiteY160" fmla="*/ 13355053 h 15135727"/>
              <a:gd name="connsiteX161" fmla="*/ 6256421 w 8128084"/>
              <a:gd name="connsiteY161" fmla="*/ 13571621 h 15135727"/>
              <a:gd name="connsiteX162" fmla="*/ 6087979 w 8128084"/>
              <a:gd name="connsiteY162" fmla="*/ 13667874 h 15135727"/>
              <a:gd name="connsiteX163" fmla="*/ 5943600 w 8128084"/>
              <a:gd name="connsiteY163" fmla="*/ 13716000 h 15135727"/>
              <a:gd name="connsiteX164" fmla="*/ 5702969 w 8128084"/>
              <a:gd name="connsiteY164" fmla="*/ 13667874 h 15135727"/>
              <a:gd name="connsiteX165" fmla="*/ 5582653 w 8128084"/>
              <a:gd name="connsiteY165" fmla="*/ 13691937 h 15135727"/>
              <a:gd name="connsiteX166" fmla="*/ 5727032 w 8128084"/>
              <a:gd name="connsiteY166" fmla="*/ 13836316 h 15135727"/>
              <a:gd name="connsiteX167" fmla="*/ 5582653 w 8128084"/>
              <a:gd name="connsiteY167" fmla="*/ 14052885 h 15135727"/>
              <a:gd name="connsiteX168" fmla="*/ 5462337 w 8128084"/>
              <a:gd name="connsiteY168" fmla="*/ 14149137 h 15135727"/>
              <a:gd name="connsiteX169" fmla="*/ 5342021 w 8128084"/>
              <a:gd name="connsiteY169" fmla="*/ 14004758 h 15135727"/>
              <a:gd name="connsiteX170" fmla="*/ 5245769 w 8128084"/>
              <a:gd name="connsiteY170" fmla="*/ 14004758 h 15135727"/>
              <a:gd name="connsiteX171" fmla="*/ 5245769 w 8128084"/>
              <a:gd name="connsiteY171" fmla="*/ 13956632 h 15135727"/>
              <a:gd name="connsiteX172" fmla="*/ 5101390 w 8128084"/>
              <a:gd name="connsiteY172" fmla="*/ 13956632 h 15135727"/>
              <a:gd name="connsiteX173" fmla="*/ 4981074 w 8128084"/>
              <a:gd name="connsiteY173" fmla="*/ 13860379 h 15135727"/>
              <a:gd name="connsiteX174" fmla="*/ 4740442 w 8128084"/>
              <a:gd name="connsiteY174" fmla="*/ 13908506 h 15135727"/>
              <a:gd name="connsiteX175" fmla="*/ 4475748 w 8128084"/>
              <a:gd name="connsiteY175" fmla="*/ 13956632 h 15135727"/>
              <a:gd name="connsiteX176" fmla="*/ 4379495 w 8128084"/>
              <a:gd name="connsiteY176" fmla="*/ 14028821 h 15135727"/>
              <a:gd name="connsiteX177" fmla="*/ 4403558 w 8128084"/>
              <a:gd name="connsiteY177" fmla="*/ 14197264 h 15135727"/>
              <a:gd name="connsiteX178" fmla="*/ 4572000 w 8128084"/>
              <a:gd name="connsiteY178" fmla="*/ 14149137 h 15135727"/>
              <a:gd name="connsiteX179" fmla="*/ 4523874 w 8128084"/>
              <a:gd name="connsiteY179" fmla="*/ 14558211 h 15135727"/>
              <a:gd name="connsiteX180" fmla="*/ 4403558 w 8128084"/>
              <a:gd name="connsiteY180" fmla="*/ 14437895 h 15135727"/>
              <a:gd name="connsiteX181" fmla="*/ 4403558 w 8128084"/>
              <a:gd name="connsiteY181" fmla="*/ 14437895 h 15135727"/>
              <a:gd name="connsiteX182" fmla="*/ 4283242 w 8128084"/>
              <a:gd name="connsiteY182" fmla="*/ 14245390 h 15135727"/>
              <a:gd name="connsiteX183" fmla="*/ 4235116 w 8128084"/>
              <a:gd name="connsiteY183" fmla="*/ 14341642 h 15135727"/>
              <a:gd name="connsiteX184" fmla="*/ 4162927 w 8128084"/>
              <a:gd name="connsiteY184" fmla="*/ 14389769 h 15135727"/>
              <a:gd name="connsiteX185" fmla="*/ 4162927 w 8128084"/>
              <a:gd name="connsiteY185" fmla="*/ 14389769 h 15135727"/>
              <a:gd name="connsiteX186" fmla="*/ 3922295 w 8128084"/>
              <a:gd name="connsiteY186" fmla="*/ 14245390 h 15135727"/>
              <a:gd name="connsiteX187" fmla="*/ 3801979 w 8128084"/>
              <a:gd name="connsiteY187" fmla="*/ 14293516 h 15135727"/>
              <a:gd name="connsiteX188" fmla="*/ 3681664 w 8128084"/>
              <a:gd name="connsiteY188" fmla="*/ 14389769 h 15135727"/>
              <a:gd name="connsiteX189" fmla="*/ 3657600 w 8128084"/>
              <a:gd name="connsiteY189" fmla="*/ 14654464 h 15135727"/>
              <a:gd name="connsiteX190" fmla="*/ 3513221 w 8128084"/>
              <a:gd name="connsiteY190" fmla="*/ 14726653 h 15135727"/>
              <a:gd name="connsiteX191" fmla="*/ 3513221 w 8128084"/>
              <a:gd name="connsiteY191" fmla="*/ 14871032 h 15135727"/>
              <a:gd name="connsiteX192" fmla="*/ 3633537 w 8128084"/>
              <a:gd name="connsiteY192" fmla="*/ 14967285 h 15135727"/>
              <a:gd name="connsiteX193" fmla="*/ 3609474 w 8128084"/>
              <a:gd name="connsiteY193" fmla="*/ 15087600 h 15135727"/>
              <a:gd name="connsiteX194" fmla="*/ 3441032 w 8128084"/>
              <a:gd name="connsiteY194" fmla="*/ 15039474 h 15135727"/>
              <a:gd name="connsiteX195" fmla="*/ 3272590 w 8128084"/>
              <a:gd name="connsiteY195" fmla="*/ 15063537 h 15135727"/>
              <a:gd name="connsiteX196" fmla="*/ 3248527 w 8128084"/>
              <a:gd name="connsiteY196" fmla="*/ 14895095 h 15135727"/>
              <a:gd name="connsiteX197" fmla="*/ 3128211 w 8128084"/>
              <a:gd name="connsiteY197" fmla="*/ 14919158 h 15135727"/>
              <a:gd name="connsiteX198" fmla="*/ 2959769 w 8128084"/>
              <a:gd name="connsiteY198" fmla="*/ 15135727 h 15135727"/>
              <a:gd name="connsiteX199" fmla="*/ 2935706 w 8128084"/>
              <a:gd name="connsiteY199" fmla="*/ 14895095 h 15135727"/>
              <a:gd name="connsiteX200" fmla="*/ 2791327 w 8128084"/>
              <a:gd name="connsiteY200" fmla="*/ 14943221 h 15135727"/>
              <a:gd name="connsiteX201" fmla="*/ 2671011 w 8128084"/>
              <a:gd name="connsiteY201" fmla="*/ 15039474 h 15135727"/>
              <a:gd name="connsiteX202" fmla="*/ 2430379 w 8128084"/>
              <a:gd name="connsiteY202" fmla="*/ 15087600 h 15135727"/>
              <a:gd name="connsiteX203" fmla="*/ 2237874 w 8128084"/>
              <a:gd name="connsiteY203" fmla="*/ 15039474 h 15135727"/>
              <a:gd name="connsiteX204" fmla="*/ 2622885 w 8128084"/>
              <a:gd name="connsiteY204" fmla="*/ 14846969 h 15135727"/>
              <a:gd name="connsiteX205" fmla="*/ 2887579 w 8128084"/>
              <a:gd name="connsiteY205" fmla="*/ 14774779 h 15135727"/>
              <a:gd name="connsiteX206" fmla="*/ 2839453 w 8128084"/>
              <a:gd name="connsiteY206" fmla="*/ 14582274 h 15135727"/>
              <a:gd name="connsiteX207" fmla="*/ 2935706 w 8128084"/>
              <a:gd name="connsiteY207" fmla="*/ 14510085 h 15135727"/>
              <a:gd name="connsiteX208" fmla="*/ 2935706 w 8128084"/>
              <a:gd name="connsiteY208" fmla="*/ 14510085 h 15135727"/>
              <a:gd name="connsiteX209" fmla="*/ 3080085 w 8128084"/>
              <a:gd name="connsiteY209" fmla="*/ 14413832 h 15135727"/>
              <a:gd name="connsiteX210" fmla="*/ 3152274 w 8128084"/>
              <a:gd name="connsiteY210" fmla="*/ 14341642 h 15135727"/>
              <a:gd name="connsiteX211" fmla="*/ 3080085 w 8128084"/>
              <a:gd name="connsiteY211" fmla="*/ 14269453 h 15135727"/>
              <a:gd name="connsiteX212" fmla="*/ 3152274 w 8128084"/>
              <a:gd name="connsiteY212" fmla="*/ 14197264 h 15135727"/>
              <a:gd name="connsiteX213" fmla="*/ 3152274 w 8128084"/>
              <a:gd name="connsiteY213" fmla="*/ 14052885 h 15135727"/>
              <a:gd name="connsiteX214" fmla="*/ 3080085 w 8128084"/>
              <a:gd name="connsiteY214" fmla="*/ 13980695 h 15135727"/>
              <a:gd name="connsiteX215" fmla="*/ 3056021 w 8128084"/>
              <a:gd name="connsiteY215" fmla="*/ 14076948 h 15135727"/>
              <a:gd name="connsiteX216" fmla="*/ 2935706 w 8128084"/>
              <a:gd name="connsiteY216" fmla="*/ 14076948 h 15135727"/>
              <a:gd name="connsiteX217" fmla="*/ 2863516 w 8128084"/>
              <a:gd name="connsiteY217" fmla="*/ 14125074 h 15135727"/>
              <a:gd name="connsiteX218" fmla="*/ 2719137 w 8128084"/>
              <a:gd name="connsiteY218" fmla="*/ 14197264 h 15135727"/>
              <a:gd name="connsiteX219" fmla="*/ 2646948 w 8128084"/>
              <a:gd name="connsiteY219" fmla="*/ 14197264 h 15135727"/>
              <a:gd name="connsiteX220" fmla="*/ 2598821 w 8128084"/>
              <a:gd name="connsiteY220" fmla="*/ 14125074 h 15135727"/>
              <a:gd name="connsiteX221" fmla="*/ 2430379 w 8128084"/>
              <a:gd name="connsiteY221" fmla="*/ 13836316 h 15135727"/>
              <a:gd name="connsiteX222" fmla="*/ 2646948 w 8128084"/>
              <a:gd name="connsiteY222" fmla="*/ 13812253 h 15135727"/>
              <a:gd name="connsiteX223" fmla="*/ 2502569 w 8128084"/>
              <a:gd name="connsiteY223" fmla="*/ 13475369 h 15135727"/>
              <a:gd name="connsiteX224" fmla="*/ 2550695 w 8128084"/>
              <a:gd name="connsiteY224" fmla="*/ 13186611 h 15135727"/>
              <a:gd name="connsiteX225" fmla="*/ 2719137 w 8128084"/>
              <a:gd name="connsiteY225" fmla="*/ 13042232 h 15135727"/>
              <a:gd name="connsiteX226" fmla="*/ 2791327 w 8128084"/>
              <a:gd name="connsiteY226" fmla="*/ 12945979 h 15135727"/>
              <a:gd name="connsiteX227" fmla="*/ 3031958 w 8128084"/>
              <a:gd name="connsiteY227" fmla="*/ 13090358 h 15135727"/>
              <a:gd name="connsiteX228" fmla="*/ 3056021 w 8128084"/>
              <a:gd name="connsiteY228" fmla="*/ 12753474 h 15135727"/>
              <a:gd name="connsiteX229" fmla="*/ 2887579 w 8128084"/>
              <a:gd name="connsiteY229" fmla="*/ 12777537 h 15135727"/>
              <a:gd name="connsiteX230" fmla="*/ 2815390 w 8128084"/>
              <a:gd name="connsiteY230" fmla="*/ 12777537 h 15135727"/>
              <a:gd name="connsiteX231" fmla="*/ 3176337 w 8128084"/>
              <a:gd name="connsiteY231" fmla="*/ 12368464 h 15135727"/>
              <a:gd name="connsiteX232" fmla="*/ 3104148 w 8128084"/>
              <a:gd name="connsiteY232" fmla="*/ 12320337 h 15135727"/>
              <a:gd name="connsiteX233" fmla="*/ 3104148 w 8128084"/>
              <a:gd name="connsiteY233" fmla="*/ 12320337 h 15135727"/>
              <a:gd name="connsiteX234" fmla="*/ 3007895 w 8128084"/>
              <a:gd name="connsiteY234" fmla="*/ 12079706 h 15135727"/>
              <a:gd name="connsiteX235" fmla="*/ 2911642 w 8128084"/>
              <a:gd name="connsiteY235" fmla="*/ 11935327 h 15135727"/>
              <a:gd name="connsiteX236" fmla="*/ 2863516 w 8128084"/>
              <a:gd name="connsiteY236" fmla="*/ 11694695 h 15135727"/>
              <a:gd name="connsiteX237" fmla="*/ 2911642 w 8128084"/>
              <a:gd name="connsiteY237" fmla="*/ 11454064 h 15135727"/>
              <a:gd name="connsiteX238" fmla="*/ 3056021 w 8128084"/>
              <a:gd name="connsiteY238" fmla="*/ 11454064 h 15135727"/>
              <a:gd name="connsiteX239" fmla="*/ 2983832 w 8128084"/>
              <a:gd name="connsiteY239" fmla="*/ 11381874 h 15135727"/>
              <a:gd name="connsiteX240" fmla="*/ 3031958 w 8128084"/>
              <a:gd name="connsiteY240" fmla="*/ 11285621 h 15135727"/>
              <a:gd name="connsiteX241" fmla="*/ 3007895 w 8128084"/>
              <a:gd name="connsiteY241" fmla="*/ 11189369 h 15135727"/>
              <a:gd name="connsiteX242" fmla="*/ 2887579 w 8128084"/>
              <a:gd name="connsiteY242" fmla="*/ 11141242 h 15135727"/>
              <a:gd name="connsiteX243" fmla="*/ 2887579 w 8128084"/>
              <a:gd name="connsiteY243" fmla="*/ 10972800 h 15135727"/>
              <a:gd name="connsiteX244" fmla="*/ 2887579 w 8128084"/>
              <a:gd name="connsiteY244" fmla="*/ 10924674 h 15135727"/>
              <a:gd name="connsiteX245" fmla="*/ 2767264 w 8128084"/>
              <a:gd name="connsiteY245" fmla="*/ 11020927 h 15135727"/>
              <a:gd name="connsiteX246" fmla="*/ 2743200 w 8128084"/>
              <a:gd name="connsiteY246" fmla="*/ 10924674 h 15135727"/>
              <a:gd name="connsiteX247" fmla="*/ 2550695 w 8128084"/>
              <a:gd name="connsiteY247" fmla="*/ 11020927 h 15135727"/>
              <a:gd name="connsiteX248" fmla="*/ 2526632 w 8128084"/>
              <a:gd name="connsiteY248" fmla="*/ 11117179 h 15135727"/>
              <a:gd name="connsiteX249" fmla="*/ 2334127 w 8128084"/>
              <a:gd name="connsiteY249" fmla="*/ 10996864 h 15135727"/>
              <a:gd name="connsiteX250" fmla="*/ 2358190 w 8128084"/>
              <a:gd name="connsiteY250" fmla="*/ 10732169 h 15135727"/>
              <a:gd name="connsiteX251" fmla="*/ 2334127 w 8128084"/>
              <a:gd name="connsiteY251" fmla="*/ 10587790 h 15135727"/>
              <a:gd name="connsiteX252" fmla="*/ 2406316 w 8128084"/>
              <a:gd name="connsiteY252" fmla="*/ 10491537 h 15135727"/>
              <a:gd name="connsiteX253" fmla="*/ 2598821 w 8128084"/>
              <a:gd name="connsiteY253" fmla="*/ 10684042 h 15135727"/>
              <a:gd name="connsiteX254" fmla="*/ 2767264 w 8128084"/>
              <a:gd name="connsiteY254" fmla="*/ 10684042 h 15135727"/>
              <a:gd name="connsiteX255" fmla="*/ 2646948 w 8128084"/>
              <a:gd name="connsiteY255" fmla="*/ 10515600 h 15135727"/>
              <a:gd name="connsiteX256" fmla="*/ 2815390 w 8128084"/>
              <a:gd name="connsiteY256" fmla="*/ 10395285 h 15135727"/>
              <a:gd name="connsiteX257" fmla="*/ 3080085 w 8128084"/>
              <a:gd name="connsiteY257" fmla="*/ 10419348 h 15135727"/>
              <a:gd name="connsiteX258" fmla="*/ 3248527 w 8128084"/>
              <a:gd name="connsiteY258" fmla="*/ 10539664 h 15135727"/>
              <a:gd name="connsiteX259" fmla="*/ 3320716 w 8128084"/>
              <a:gd name="connsiteY259" fmla="*/ 10659979 h 15135727"/>
              <a:gd name="connsiteX260" fmla="*/ 3465095 w 8128084"/>
              <a:gd name="connsiteY260" fmla="*/ 10659979 h 15135727"/>
              <a:gd name="connsiteX261" fmla="*/ 3441032 w 8128084"/>
              <a:gd name="connsiteY261" fmla="*/ 10491537 h 15135727"/>
              <a:gd name="connsiteX262" fmla="*/ 3392906 w 8128084"/>
              <a:gd name="connsiteY262" fmla="*/ 10250906 h 15135727"/>
              <a:gd name="connsiteX263" fmla="*/ 3152274 w 8128084"/>
              <a:gd name="connsiteY263" fmla="*/ 10250906 h 15135727"/>
              <a:gd name="connsiteX264" fmla="*/ 3176337 w 8128084"/>
              <a:gd name="connsiteY264" fmla="*/ 10178716 h 15135727"/>
              <a:gd name="connsiteX265" fmla="*/ 3104148 w 8128084"/>
              <a:gd name="connsiteY265" fmla="*/ 10154653 h 15135727"/>
              <a:gd name="connsiteX266" fmla="*/ 3007895 w 8128084"/>
              <a:gd name="connsiteY266" fmla="*/ 9962148 h 15135727"/>
              <a:gd name="connsiteX267" fmla="*/ 3176337 w 8128084"/>
              <a:gd name="connsiteY267" fmla="*/ 9889958 h 15135727"/>
              <a:gd name="connsiteX268" fmla="*/ 2959769 w 8128084"/>
              <a:gd name="connsiteY268" fmla="*/ 9504948 h 15135727"/>
              <a:gd name="connsiteX269" fmla="*/ 2791327 w 8128084"/>
              <a:gd name="connsiteY269" fmla="*/ 9456821 h 15135727"/>
              <a:gd name="connsiteX270" fmla="*/ 2574758 w 8128084"/>
              <a:gd name="connsiteY270" fmla="*/ 9336506 h 15135727"/>
              <a:gd name="connsiteX271" fmla="*/ 2550695 w 8128084"/>
              <a:gd name="connsiteY271" fmla="*/ 9071811 h 15135727"/>
              <a:gd name="connsiteX272" fmla="*/ 2695074 w 8128084"/>
              <a:gd name="connsiteY272" fmla="*/ 8999621 h 15135727"/>
              <a:gd name="connsiteX273" fmla="*/ 2622885 w 8128084"/>
              <a:gd name="connsiteY273" fmla="*/ 8975558 h 15135727"/>
              <a:gd name="connsiteX274" fmla="*/ 2430379 w 8128084"/>
              <a:gd name="connsiteY274" fmla="*/ 8999621 h 15135727"/>
              <a:gd name="connsiteX275" fmla="*/ 2261937 w 8128084"/>
              <a:gd name="connsiteY275" fmla="*/ 9168064 h 15135727"/>
              <a:gd name="connsiteX276" fmla="*/ 2237874 w 8128084"/>
              <a:gd name="connsiteY276" fmla="*/ 8999621 h 15135727"/>
              <a:gd name="connsiteX277" fmla="*/ 2117558 w 8128084"/>
              <a:gd name="connsiteY277" fmla="*/ 8975558 h 15135727"/>
              <a:gd name="connsiteX278" fmla="*/ 2045369 w 8128084"/>
              <a:gd name="connsiteY278" fmla="*/ 8783053 h 15135727"/>
              <a:gd name="connsiteX279" fmla="*/ 1852864 w 8128084"/>
              <a:gd name="connsiteY279" fmla="*/ 8758990 h 15135727"/>
              <a:gd name="connsiteX280" fmla="*/ 1636295 w 8128084"/>
              <a:gd name="connsiteY280" fmla="*/ 8927432 h 15135727"/>
              <a:gd name="connsiteX281" fmla="*/ 1588169 w 8128084"/>
              <a:gd name="connsiteY281" fmla="*/ 9023685 h 15135727"/>
              <a:gd name="connsiteX282" fmla="*/ 1515979 w 8128084"/>
              <a:gd name="connsiteY282" fmla="*/ 8879306 h 15135727"/>
              <a:gd name="connsiteX283" fmla="*/ 1347537 w 8128084"/>
              <a:gd name="connsiteY283" fmla="*/ 8879306 h 15135727"/>
              <a:gd name="connsiteX284" fmla="*/ 1347537 w 8128084"/>
              <a:gd name="connsiteY284" fmla="*/ 8710864 h 15135727"/>
              <a:gd name="connsiteX285" fmla="*/ 1106906 w 8128084"/>
              <a:gd name="connsiteY285" fmla="*/ 8783053 h 15135727"/>
              <a:gd name="connsiteX286" fmla="*/ 890337 w 8128084"/>
              <a:gd name="connsiteY286" fmla="*/ 8686800 h 15135727"/>
              <a:gd name="connsiteX287" fmla="*/ 649706 w 8128084"/>
              <a:gd name="connsiteY287" fmla="*/ 8662737 h 15135727"/>
              <a:gd name="connsiteX288" fmla="*/ 385011 w 8128084"/>
              <a:gd name="connsiteY288" fmla="*/ 8566485 h 15135727"/>
              <a:gd name="connsiteX289" fmla="*/ 577516 w 8128084"/>
              <a:gd name="connsiteY289" fmla="*/ 8373979 h 15135727"/>
              <a:gd name="connsiteX290" fmla="*/ 794085 w 8128084"/>
              <a:gd name="connsiteY290" fmla="*/ 8301790 h 15135727"/>
              <a:gd name="connsiteX291" fmla="*/ 745958 w 8128084"/>
              <a:gd name="connsiteY291" fmla="*/ 8133348 h 15135727"/>
              <a:gd name="connsiteX292" fmla="*/ 818148 w 8128084"/>
              <a:gd name="connsiteY292" fmla="*/ 7820527 h 15135727"/>
              <a:gd name="connsiteX293" fmla="*/ 697832 w 8128084"/>
              <a:gd name="connsiteY293" fmla="*/ 7820527 h 15135727"/>
              <a:gd name="connsiteX294" fmla="*/ 625642 w 8128084"/>
              <a:gd name="connsiteY294" fmla="*/ 7916779 h 15135727"/>
              <a:gd name="connsiteX295" fmla="*/ 457200 w 8128084"/>
              <a:gd name="connsiteY295" fmla="*/ 7820527 h 15135727"/>
              <a:gd name="connsiteX296" fmla="*/ 529390 w 8128084"/>
              <a:gd name="connsiteY296" fmla="*/ 7700211 h 15135727"/>
              <a:gd name="connsiteX297" fmla="*/ 938464 w 8128084"/>
              <a:gd name="connsiteY297" fmla="*/ 7676148 h 15135727"/>
              <a:gd name="connsiteX298" fmla="*/ 1058779 w 8128084"/>
              <a:gd name="connsiteY298" fmla="*/ 7459579 h 15135727"/>
              <a:gd name="connsiteX299" fmla="*/ 1203158 w 8128084"/>
              <a:gd name="connsiteY299" fmla="*/ 7603958 h 15135727"/>
              <a:gd name="connsiteX300" fmla="*/ 1299411 w 8128084"/>
              <a:gd name="connsiteY300" fmla="*/ 7555832 h 15135727"/>
              <a:gd name="connsiteX301" fmla="*/ 1443790 w 8128084"/>
              <a:gd name="connsiteY301" fmla="*/ 7507706 h 15135727"/>
              <a:gd name="connsiteX302" fmla="*/ 1684421 w 8128084"/>
              <a:gd name="connsiteY302" fmla="*/ 7603958 h 15135727"/>
              <a:gd name="connsiteX303" fmla="*/ 1684421 w 8128084"/>
              <a:gd name="connsiteY303" fmla="*/ 7603958 h 15135727"/>
              <a:gd name="connsiteX304" fmla="*/ 1540042 w 8128084"/>
              <a:gd name="connsiteY304" fmla="*/ 7363327 h 15135727"/>
              <a:gd name="connsiteX305" fmla="*/ 1299411 w 8128084"/>
              <a:gd name="connsiteY305" fmla="*/ 7315200 h 15135727"/>
              <a:gd name="connsiteX306" fmla="*/ 1130969 w 8128084"/>
              <a:gd name="connsiteY306" fmla="*/ 7339264 h 15135727"/>
              <a:gd name="connsiteX307" fmla="*/ 1034716 w 8128084"/>
              <a:gd name="connsiteY307" fmla="*/ 7315200 h 15135727"/>
              <a:gd name="connsiteX308" fmla="*/ 1155032 w 8128084"/>
              <a:gd name="connsiteY308" fmla="*/ 7050506 h 15135727"/>
              <a:gd name="connsiteX309" fmla="*/ 1155032 w 8128084"/>
              <a:gd name="connsiteY309" fmla="*/ 6930190 h 15135727"/>
              <a:gd name="connsiteX310" fmla="*/ 1155032 w 8128084"/>
              <a:gd name="connsiteY310" fmla="*/ 6761748 h 15135727"/>
              <a:gd name="connsiteX311" fmla="*/ 1203158 w 8128084"/>
              <a:gd name="connsiteY311" fmla="*/ 6617369 h 15135727"/>
              <a:gd name="connsiteX312" fmla="*/ 1371600 w 8128084"/>
              <a:gd name="connsiteY312" fmla="*/ 6472990 h 15135727"/>
              <a:gd name="connsiteX313" fmla="*/ 1443790 w 8128084"/>
              <a:gd name="connsiteY313" fmla="*/ 6328611 h 15135727"/>
              <a:gd name="connsiteX314" fmla="*/ 1419727 w 8128084"/>
              <a:gd name="connsiteY314" fmla="*/ 6208295 h 15135727"/>
              <a:gd name="connsiteX315" fmla="*/ 1275348 w 8128084"/>
              <a:gd name="connsiteY315" fmla="*/ 6304548 h 15135727"/>
              <a:gd name="connsiteX316" fmla="*/ 1323474 w 8128084"/>
              <a:gd name="connsiteY316" fmla="*/ 6015790 h 15135727"/>
              <a:gd name="connsiteX317" fmla="*/ 1540042 w 8128084"/>
              <a:gd name="connsiteY317" fmla="*/ 5871411 h 15135727"/>
              <a:gd name="connsiteX318" fmla="*/ 1540042 w 8128084"/>
              <a:gd name="connsiteY318" fmla="*/ 5751095 h 15135727"/>
              <a:gd name="connsiteX319" fmla="*/ 1395664 w 8128084"/>
              <a:gd name="connsiteY319" fmla="*/ 5799221 h 15135727"/>
              <a:gd name="connsiteX320" fmla="*/ 1179095 w 8128084"/>
              <a:gd name="connsiteY320" fmla="*/ 5799221 h 15135727"/>
              <a:gd name="connsiteX321" fmla="*/ 890337 w 8128084"/>
              <a:gd name="connsiteY321" fmla="*/ 5775158 h 15135727"/>
              <a:gd name="connsiteX322" fmla="*/ 697832 w 8128084"/>
              <a:gd name="connsiteY322" fmla="*/ 5606716 h 15135727"/>
              <a:gd name="connsiteX323" fmla="*/ 577516 w 8128084"/>
              <a:gd name="connsiteY323" fmla="*/ 5582653 h 15135727"/>
              <a:gd name="connsiteX324" fmla="*/ 697832 w 8128084"/>
              <a:gd name="connsiteY324" fmla="*/ 5775158 h 15135727"/>
              <a:gd name="connsiteX325" fmla="*/ 409074 w 8128084"/>
              <a:gd name="connsiteY325" fmla="*/ 5799221 h 15135727"/>
              <a:gd name="connsiteX326" fmla="*/ 168442 w 8128084"/>
              <a:gd name="connsiteY326" fmla="*/ 5702969 h 15135727"/>
              <a:gd name="connsiteX327" fmla="*/ 264695 w 8128084"/>
              <a:gd name="connsiteY327" fmla="*/ 5558590 h 15135727"/>
              <a:gd name="connsiteX328" fmla="*/ 144379 w 8128084"/>
              <a:gd name="connsiteY328" fmla="*/ 5510464 h 15135727"/>
              <a:gd name="connsiteX329" fmla="*/ 0 w 8128084"/>
              <a:gd name="connsiteY329" fmla="*/ 5462337 h 15135727"/>
              <a:gd name="connsiteX330" fmla="*/ 96253 w 8128084"/>
              <a:gd name="connsiteY33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692316 w 8128084"/>
              <a:gd name="connsiteY119" fmla="*/ 514951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11053 w 8128084"/>
              <a:gd name="connsiteY122" fmla="*/ 5414211 h 15135727"/>
              <a:gd name="connsiteX123" fmla="*/ 4114800 w 8128084"/>
              <a:gd name="connsiteY123" fmla="*/ 5390148 h 15135727"/>
              <a:gd name="connsiteX124" fmla="*/ 4018548 w 8128084"/>
              <a:gd name="connsiteY124" fmla="*/ 5630779 h 15135727"/>
              <a:gd name="connsiteX125" fmla="*/ 4090737 w 8128084"/>
              <a:gd name="connsiteY125" fmla="*/ 5871411 h 15135727"/>
              <a:gd name="connsiteX126" fmla="*/ 4090737 w 8128084"/>
              <a:gd name="connsiteY126" fmla="*/ 6184232 h 15135727"/>
              <a:gd name="connsiteX127" fmla="*/ 4186990 w 8128084"/>
              <a:gd name="connsiteY127" fmla="*/ 6472990 h 15135727"/>
              <a:gd name="connsiteX128" fmla="*/ 4042611 w 8128084"/>
              <a:gd name="connsiteY128" fmla="*/ 6352674 h 15135727"/>
              <a:gd name="connsiteX129" fmla="*/ 3946358 w 8128084"/>
              <a:gd name="connsiteY129" fmla="*/ 6376737 h 15135727"/>
              <a:gd name="connsiteX130" fmla="*/ 4114800 w 8128084"/>
              <a:gd name="connsiteY130" fmla="*/ 6641432 h 15135727"/>
              <a:gd name="connsiteX131" fmla="*/ 4451685 w 8128084"/>
              <a:gd name="connsiteY131" fmla="*/ 6737685 h 15135727"/>
              <a:gd name="connsiteX132" fmla="*/ 4620127 w 8128084"/>
              <a:gd name="connsiteY132" fmla="*/ 6978316 h 15135727"/>
              <a:gd name="connsiteX133" fmla="*/ 4740442 w 8128084"/>
              <a:gd name="connsiteY133" fmla="*/ 7170821 h 15135727"/>
              <a:gd name="connsiteX134" fmla="*/ 5077327 w 8128084"/>
              <a:gd name="connsiteY134" fmla="*/ 7387390 h 15135727"/>
              <a:gd name="connsiteX135" fmla="*/ 5125453 w 8128084"/>
              <a:gd name="connsiteY135" fmla="*/ 7603958 h 15135727"/>
              <a:gd name="connsiteX136" fmla="*/ 5197642 w 8128084"/>
              <a:gd name="connsiteY136" fmla="*/ 7796464 h 15135727"/>
              <a:gd name="connsiteX137" fmla="*/ 5486400 w 8128084"/>
              <a:gd name="connsiteY137" fmla="*/ 7964906 h 15135727"/>
              <a:gd name="connsiteX138" fmla="*/ 5486400 w 8128084"/>
              <a:gd name="connsiteY138" fmla="*/ 8349916 h 15135727"/>
              <a:gd name="connsiteX139" fmla="*/ 5678906 w 8128084"/>
              <a:gd name="connsiteY139" fmla="*/ 8614611 h 15135727"/>
              <a:gd name="connsiteX140" fmla="*/ 5919537 w 8128084"/>
              <a:gd name="connsiteY140" fmla="*/ 9071811 h 15135727"/>
              <a:gd name="connsiteX141" fmla="*/ 6160169 w 8128084"/>
              <a:gd name="connsiteY141" fmla="*/ 9336506 h 15135727"/>
              <a:gd name="connsiteX142" fmla="*/ 6280485 w 8128084"/>
              <a:gd name="connsiteY142" fmla="*/ 9601200 h 15135727"/>
              <a:gd name="connsiteX143" fmla="*/ 6400800 w 8128084"/>
              <a:gd name="connsiteY143" fmla="*/ 9793706 h 15135727"/>
              <a:gd name="connsiteX144" fmla="*/ 6569242 w 8128084"/>
              <a:gd name="connsiteY144" fmla="*/ 10058400 h 15135727"/>
              <a:gd name="connsiteX145" fmla="*/ 6713621 w 8128084"/>
              <a:gd name="connsiteY145" fmla="*/ 10106527 h 15135727"/>
              <a:gd name="connsiteX146" fmla="*/ 6545179 w 8128084"/>
              <a:gd name="connsiteY146" fmla="*/ 10202779 h 15135727"/>
              <a:gd name="connsiteX147" fmla="*/ 6569242 w 8128084"/>
              <a:gd name="connsiteY147" fmla="*/ 10443411 h 15135727"/>
              <a:gd name="connsiteX148" fmla="*/ 6593306 w 8128084"/>
              <a:gd name="connsiteY148" fmla="*/ 10708106 h 15135727"/>
              <a:gd name="connsiteX149" fmla="*/ 6761748 w 8128084"/>
              <a:gd name="connsiteY149" fmla="*/ 10924674 h 15135727"/>
              <a:gd name="connsiteX150" fmla="*/ 6641432 w 8128084"/>
              <a:gd name="connsiteY150" fmla="*/ 11093116 h 15135727"/>
              <a:gd name="connsiteX151" fmla="*/ 6713621 w 8128084"/>
              <a:gd name="connsiteY151" fmla="*/ 11261558 h 15135727"/>
              <a:gd name="connsiteX152" fmla="*/ 6737685 w 8128084"/>
              <a:gd name="connsiteY152" fmla="*/ 11526253 h 15135727"/>
              <a:gd name="connsiteX153" fmla="*/ 6617369 w 8128084"/>
              <a:gd name="connsiteY153" fmla="*/ 11839074 h 15135727"/>
              <a:gd name="connsiteX154" fmla="*/ 6617369 w 8128084"/>
              <a:gd name="connsiteY154" fmla="*/ 12031579 h 15135727"/>
              <a:gd name="connsiteX155" fmla="*/ 6641432 w 8128084"/>
              <a:gd name="connsiteY155" fmla="*/ 12127832 h 15135727"/>
              <a:gd name="connsiteX156" fmla="*/ 6761748 w 8128084"/>
              <a:gd name="connsiteY156" fmla="*/ 12031579 h 15135727"/>
              <a:gd name="connsiteX157" fmla="*/ 6761748 w 8128084"/>
              <a:gd name="connsiteY157" fmla="*/ 12296274 h 15135727"/>
              <a:gd name="connsiteX158" fmla="*/ 6689558 w 8128084"/>
              <a:gd name="connsiteY158" fmla="*/ 12512842 h 15135727"/>
              <a:gd name="connsiteX159" fmla="*/ 6785811 w 8128084"/>
              <a:gd name="connsiteY159" fmla="*/ 12777537 h 15135727"/>
              <a:gd name="connsiteX160" fmla="*/ 6569242 w 8128084"/>
              <a:gd name="connsiteY160" fmla="*/ 12873790 h 15135727"/>
              <a:gd name="connsiteX161" fmla="*/ 6545179 w 8128084"/>
              <a:gd name="connsiteY161" fmla="*/ 13090358 h 15135727"/>
              <a:gd name="connsiteX162" fmla="*/ 6448927 w 8128084"/>
              <a:gd name="connsiteY162" fmla="*/ 13355053 h 15135727"/>
              <a:gd name="connsiteX163" fmla="*/ 6256421 w 8128084"/>
              <a:gd name="connsiteY163" fmla="*/ 13571621 h 15135727"/>
              <a:gd name="connsiteX164" fmla="*/ 6087979 w 8128084"/>
              <a:gd name="connsiteY164" fmla="*/ 13667874 h 15135727"/>
              <a:gd name="connsiteX165" fmla="*/ 5943600 w 8128084"/>
              <a:gd name="connsiteY165" fmla="*/ 13716000 h 15135727"/>
              <a:gd name="connsiteX166" fmla="*/ 5702969 w 8128084"/>
              <a:gd name="connsiteY166" fmla="*/ 13667874 h 15135727"/>
              <a:gd name="connsiteX167" fmla="*/ 5582653 w 8128084"/>
              <a:gd name="connsiteY167" fmla="*/ 13691937 h 15135727"/>
              <a:gd name="connsiteX168" fmla="*/ 5727032 w 8128084"/>
              <a:gd name="connsiteY168" fmla="*/ 13836316 h 15135727"/>
              <a:gd name="connsiteX169" fmla="*/ 5582653 w 8128084"/>
              <a:gd name="connsiteY169" fmla="*/ 14052885 h 15135727"/>
              <a:gd name="connsiteX170" fmla="*/ 5462337 w 8128084"/>
              <a:gd name="connsiteY170" fmla="*/ 14149137 h 15135727"/>
              <a:gd name="connsiteX171" fmla="*/ 5342021 w 8128084"/>
              <a:gd name="connsiteY171" fmla="*/ 14004758 h 15135727"/>
              <a:gd name="connsiteX172" fmla="*/ 5245769 w 8128084"/>
              <a:gd name="connsiteY172" fmla="*/ 14004758 h 15135727"/>
              <a:gd name="connsiteX173" fmla="*/ 5245769 w 8128084"/>
              <a:gd name="connsiteY173" fmla="*/ 13956632 h 15135727"/>
              <a:gd name="connsiteX174" fmla="*/ 5101390 w 8128084"/>
              <a:gd name="connsiteY174" fmla="*/ 13956632 h 15135727"/>
              <a:gd name="connsiteX175" fmla="*/ 4981074 w 8128084"/>
              <a:gd name="connsiteY175" fmla="*/ 13860379 h 15135727"/>
              <a:gd name="connsiteX176" fmla="*/ 4740442 w 8128084"/>
              <a:gd name="connsiteY176" fmla="*/ 13908506 h 15135727"/>
              <a:gd name="connsiteX177" fmla="*/ 4475748 w 8128084"/>
              <a:gd name="connsiteY177" fmla="*/ 13956632 h 15135727"/>
              <a:gd name="connsiteX178" fmla="*/ 4379495 w 8128084"/>
              <a:gd name="connsiteY178" fmla="*/ 14028821 h 15135727"/>
              <a:gd name="connsiteX179" fmla="*/ 4403558 w 8128084"/>
              <a:gd name="connsiteY179" fmla="*/ 14197264 h 15135727"/>
              <a:gd name="connsiteX180" fmla="*/ 4572000 w 8128084"/>
              <a:gd name="connsiteY180" fmla="*/ 14149137 h 15135727"/>
              <a:gd name="connsiteX181" fmla="*/ 4523874 w 8128084"/>
              <a:gd name="connsiteY181" fmla="*/ 14558211 h 15135727"/>
              <a:gd name="connsiteX182" fmla="*/ 4403558 w 8128084"/>
              <a:gd name="connsiteY182" fmla="*/ 14437895 h 15135727"/>
              <a:gd name="connsiteX183" fmla="*/ 4403558 w 8128084"/>
              <a:gd name="connsiteY183" fmla="*/ 14437895 h 15135727"/>
              <a:gd name="connsiteX184" fmla="*/ 4283242 w 8128084"/>
              <a:gd name="connsiteY184" fmla="*/ 14245390 h 15135727"/>
              <a:gd name="connsiteX185" fmla="*/ 4235116 w 8128084"/>
              <a:gd name="connsiteY185" fmla="*/ 14341642 h 15135727"/>
              <a:gd name="connsiteX186" fmla="*/ 4162927 w 8128084"/>
              <a:gd name="connsiteY186" fmla="*/ 14389769 h 15135727"/>
              <a:gd name="connsiteX187" fmla="*/ 4162927 w 8128084"/>
              <a:gd name="connsiteY187" fmla="*/ 14389769 h 15135727"/>
              <a:gd name="connsiteX188" fmla="*/ 3922295 w 8128084"/>
              <a:gd name="connsiteY188" fmla="*/ 14245390 h 15135727"/>
              <a:gd name="connsiteX189" fmla="*/ 3801979 w 8128084"/>
              <a:gd name="connsiteY189" fmla="*/ 14293516 h 15135727"/>
              <a:gd name="connsiteX190" fmla="*/ 3681664 w 8128084"/>
              <a:gd name="connsiteY190" fmla="*/ 14389769 h 15135727"/>
              <a:gd name="connsiteX191" fmla="*/ 3657600 w 8128084"/>
              <a:gd name="connsiteY191" fmla="*/ 14654464 h 15135727"/>
              <a:gd name="connsiteX192" fmla="*/ 3513221 w 8128084"/>
              <a:gd name="connsiteY192" fmla="*/ 14726653 h 15135727"/>
              <a:gd name="connsiteX193" fmla="*/ 3513221 w 8128084"/>
              <a:gd name="connsiteY193" fmla="*/ 14871032 h 15135727"/>
              <a:gd name="connsiteX194" fmla="*/ 3633537 w 8128084"/>
              <a:gd name="connsiteY194" fmla="*/ 14967285 h 15135727"/>
              <a:gd name="connsiteX195" fmla="*/ 3609474 w 8128084"/>
              <a:gd name="connsiteY195" fmla="*/ 15087600 h 15135727"/>
              <a:gd name="connsiteX196" fmla="*/ 3441032 w 8128084"/>
              <a:gd name="connsiteY196" fmla="*/ 15039474 h 15135727"/>
              <a:gd name="connsiteX197" fmla="*/ 3272590 w 8128084"/>
              <a:gd name="connsiteY197" fmla="*/ 15063537 h 15135727"/>
              <a:gd name="connsiteX198" fmla="*/ 3248527 w 8128084"/>
              <a:gd name="connsiteY198" fmla="*/ 14895095 h 15135727"/>
              <a:gd name="connsiteX199" fmla="*/ 3128211 w 8128084"/>
              <a:gd name="connsiteY199" fmla="*/ 14919158 h 15135727"/>
              <a:gd name="connsiteX200" fmla="*/ 2959769 w 8128084"/>
              <a:gd name="connsiteY200" fmla="*/ 15135727 h 15135727"/>
              <a:gd name="connsiteX201" fmla="*/ 2935706 w 8128084"/>
              <a:gd name="connsiteY201" fmla="*/ 14895095 h 15135727"/>
              <a:gd name="connsiteX202" fmla="*/ 2791327 w 8128084"/>
              <a:gd name="connsiteY202" fmla="*/ 14943221 h 15135727"/>
              <a:gd name="connsiteX203" fmla="*/ 2671011 w 8128084"/>
              <a:gd name="connsiteY203" fmla="*/ 15039474 h 15135727"/>
              <a:gd name="connsiteX204" fmla="*/ 2430379 w 8128084"/>
              <a:gd name="connsiteY204" fmla="*/ 15087600 h 15135727"/>
              <a:gd name="connsiteX205" fmla="*/ 2237874 w 8128084"/>
              <a:gd name="connsiteY205" fmla="*/ 15039474 h 15135727"/>
              <a:gd name="connsiteX206" fmla="*/ 2622885 w 8128084"/>
              <a:gd name="connsiteY206" fmla="*/ 14846969 h 15135727"/>
              <a:gd name="connsiteX207" fmla="*/ 2887579 w 8128084"/>
              <a:gd name="connsiteY207" fmla="*/ 14774779 h 15135727"/>
              <a:gd name="connsiteX208" fmla="*/ 2839453 w 8128084"/>
              <a:gd name="connsiteY208" fmla="*/ 14582274 h 15135727"/>
              <a:gd name="connsiteX209" fmla="*/ 2935706 w 8128084"/>
              <a:gd name="connsiteY209" fmla="*/ 14510085 h 15135727"/>
              <a:gd name="connsiteX210" fmla="*/ 2935706 w 8128084"/>
              <a:gd name="connsiteY210" fmla="*/ 14510085 h 15135727"/>
              <a:gd name="connsiteX211" fmla="*/ 3080085 w 8128084"/>
              <a:gd name="connsiteY211" fmla="*/ 14413832 h 15135727"/>
              <a:gd name="connsiteX212" fmla="*/ 3152274 w 8128084"/>
              <a:gd name="connsiteY212" fmla="*/ 14341642 h 15135727"/>
              <a:gd name="connsiteX213" fmla="*/ 3080085 w 8128084"/>
              <a:gd name="connsiteY213" fmla="*/ 14269453 h 15135727"/>
              <a:gd name="connsiteX214" fmla="*/ 3152274 w 8128084"/>
              <a:gd name="connsiteY214" fmla="*/ 14197264 h 15135727"/>
              <a:gd name="connsiteX215" fmla="*/ 3152274 w 8128084"/>
              <a:gd name="connsiteY215" fmla="*/ 14052885 h 15135727"/>
              <a:gd name="connsiteX216" fmla="*/ 3080085 w 8128084"/>
              <a:gd name="connsiteY216" fmla="*/ 13980695 h 15135727"/>
              <a:gd name="connsiteX217" fmla="*/ 3056021 w 8128084"/>
              <a:gd name="connsiteY217" fmla="*/ 14076948 h 15135727"/>
              <a:gd name="connsiteX218" fmla="*/ 2935706 w 8128084"/>
              <a:gd name="connsiteY218" fmla="*/ 14076948 h 15135727"/>
              <a:gd name="connsiteX219" fmla="*/ 2863516 w 8128084"/>
              <a:gd name="connsiteY219" fmla="*/ 14125074 h 15135727"/>
              <a:gd name="connsiteX220" fmla="*/ 2719137 w 8128084"/>
              <a:gd name="connsiteY220" fmla="*/ 14197264 h 15135727"/>
              <a:gd name="connsiteX221" fmla="*/ 2646948 w 8128084"/>
              <a:gd name="connsiteY221" fmla="*/ 14197264 h 15135727"/>
              <a:gd name="connsiteX222" fmla="*/ 2598821 w 8128084"/>
              <a:gd name="connsiteY222" fmla="*/ 14125074 h 15135727"/>
              <a:gd name="connsiteX223" fmla="*/ 2430379 w 8128084"/>
              <a:gd name="connsiteY223" fmla="*/ 13836316 h 15135727"/>
              <a:gd name="connsiteX224" fmla="*/ 2646948 w 8128084"/>
              <a:gd name="connsiteY224" fmla="*/ 13812253 h 15135727"/>
              <a:gd name="connsiteX225" fmla="*/ 2502569 w 8128084"/>
              <a:gd name="connsiteY225" fmla="*/ 13475369 h 15135727"/>
              <a:gd name="connsiteX226" fmla="*/ 2550695 w 8128084"/>
              <a:gd name="connsiteY226" fmla="*/ 13186611 h 15135727"/>
              <a:gd name="connsiteX227" fmla="*/ 2719137 w 8128084"/>
              <a:gd name="connsiteY227" fmla="*/ 13042232 h 15135727"/>
              <a:gd name="connsiteX228" fmla="*/ 2791327 w 8128084"/>
              <a:gd name="connsiteY228" fmla="*/ 12945979 h 15135727"/>
              <a:gd name="connsiteX229" fmla="*/ 3031958 w 8128084"/>
              <a:gd name="connsiteY229" fmla="*/ 13090358 h 15135727"/>
              <a:gd name="connsiteX230" fmla="*/ 3056021 w 8128084"/>
              <a:gd name="connsiteY230" fmla="*/ 12753474 h 15135727"/>
              <a:gd name="connsiteX231" fmla="*/ 2887579 w 8128084"/>
              <a:gd name="connsiteY231" fmla="*/ 12777537 h 15135727"/>
              <a:gd name="connsiteX232" fmla="*/ 2815390 w 8128084"/>
              <a:gd name="connsiteY232" fmla="*/ 12777537 h 15135727"/>
              <a:gd name="connsiteX233" fmla="*/ 3176337 w 8128084"/>
              <a:gd name="connsiteY233" fmla="*/ 12368464 h 15135727"/>
              <a:gd name="connsiteX234" fmla="*/ 3104148 w 8128084"/>
              <a:gd name="connsiteY234" fmla="*/ 12320337 h 15135727"/>
              <a:gd name="connsiteX235" fmla="*/ 3104148 w 8128084"/>
              <a:gd name="connsiteY235" fmla="*/ 12320337 h 15135727"/>
              <a:gd name="connsiteX236" fmla="*/ 3007895 w 8128084"/>
              <a:gd name="connsiteY236" fmla="*/ 12079706 h 15135727"/>
              <a:gd name="connsiteX237" fmla="*/ 2911642 w 8128084"/>
              <a:gd name="connsiteY237" fmla="*/ 11935327 h 15135727"/>
              <a:gd name="connsiteX238" fmla="*/ 2863516 w 8128084"/>
              <a:gd name="connsiteY238" fmla="*/ 11694695 h 15135727"/>
              <a:gd name="connsiteX239" fmla="*/ 2911642 w 8128084"/>
              <a:gd name="connsiteY239" fmla="*/ 11454064 h 15135727"/>
              <a:gd name="connsiteX240" fmla="*/ 3056021 w 8128084"/>
              <a:gd name="connsiteY240" fmla="*/ 11454064 h 15135727"/>
              <a:gd name="connsiteX241" fmla="*/ 2983832 w 8128084"/>
              <a:gd name="connsiteY241" fmla="*/ 11381874 h 15135727"/>
              <a:gd name="connsiteX242" fmla="*/ 3031958 w 8128084"/>
              <a:gd name="connsiteY242" fmla="*/ 11285621 h 15135727"/>
              <a:gd name="connsiteX243" fmla="*/ 3007895 w 8128084"/>
              <a:gd name="connsiteY243" fmla="*/ 11189369 h 15135727"/>
              <a:gd name="connsiteX244" fmla="*/ 2887579 w 8128084"/>
              <a:gd name="connsiteY244" fmla="*/ 11141242 h 15135727"/>
              <a:gd name="connsiteX245" fmla="*/ 2887579 w 8128084"/>
              <a:gd name="connsiteY245" fmla="*/ 10972800 h 15135727"/>
              <a:gd name="connsiteX246" fmla="*/ 2887579 w 8128084"/>
              <a:gd name="connsiteY246" fmla="*/ 10924674 h 15135727"/>
              <a:gd name="connsiteX247" fmla="*/ 2767264 w 8128084"/>
              <a:gd name="connsiteY247" fmla="*/ 11020927 h 15135727"/>
              <a:gd name="connsiteX248" fmla="*/ 2743200 w 8128084"/>
              <a:gd name="connsiteY248" fmla="*/ 10924674 h 15135727"/>
              <a:gd name="connsiteX249" fmla="*/ 2550695 w 8128084"/>
              <a:gd name="connsiteY249" fmla="*/ 11020927 h 15135727"/>
              <a:gd name="connsiteX250" fmla="*/ 2526632 w 8128084"/>
              <a:gd name="connsiteY250" fmla="*/ 11117179 h 15135727"/>
              <a:gd name="connsiteX251" fmla="*/ 2334127 w 8128084"/>
              <a:gd name="connsiteY251" fmla="*/ 10996864 h 15135727"/>
              <a:gd name="connsiteX252" fmla="*/ 2358190 w 8128084"/>
              <a:gd name="connsiteY252" fmla="*/ 10732169 h 15135727"/>
              <a:gd name="connsiteX253" fmla="*/ 2334127 w 8128084"/>
              <a:gd name="connsiteY253" fmla="*/ 10587790 h 15135727"/>
              <a:gd name="connsiteX254" fmla="*/ 2406316 w 8128084"/>
              <a:gd name="connsiteY254" fmla="*/ 10491537 h 15135727"/>
              <a:gd name="connsiteX255" fmla="*/ 2598821 w 8128084"/>
              <a:gd name="connsiteY255" fmla="*/ 10684042 h 15135727"/>
              <a:gd name="connsiteX256" fmla="*/ 2767264 w 8128084"/>
              <a:gd name="connsiteY256" fmla="*/ 10684042 h 15135727"/>
              <a:gd name="connsiteX257" fmla="*/ 2646948 w 8128084"/>
              <a:gd name="connsiteY257" fmla="*/ 10515600 h 15135727"/>
              <a:gd name="connsiteX258" fmla="*/ 2815390 w 8128084"/>
              <a:gd name="connsiteY258" fmla="*/ 10395285 h 15135727"/>
              <a:gd name="connsiteX259" fmla="*/ 3080085 w 8128084"/>
              <a:gd name="connsiteY259" fmla="*/ 10419348 h 15135727"/>
              <a:gd name="connsiteX260" fmla="*/ 3248527 w 8128084"/>
              <a:gd name="connsiteY260" fmla="*/ 10539664 h 15135727"/>
              <a:gd name="connsiteX261" fmla="*/ 3320716 w 8128084"/>
              <a:gd name="connsiteY261" fmla="*/ 10659979 h 15135727"/>
              <a:gd name="connsiteX262" fmla="*/ 3465095 w 8128084"/>
              <a:gd name="connsiteY262" fmla="*/ 10659979 h 15135727"/>
              <a:gd name="connsiteX263" fmla="*/ 3441032 w 8128084"/>
              <a:gd name="connsiteY263" fmla="*/ 10491537 h 15135727"/>
              <a:gd name="connsiteX264" fmla="*/ 3392906 w 8128084"/>
              <a:gd name="connsiteY264" fmla="*/ 10250906 h 15135727"/>
              <a:gd name="connsiteX265" fmla="*/ 3152274 w 8128084"/>
              <a:gd name="connsiteY265" fmla="*/ 10250906 h 15135727"/>
              <a:gd name="connsiteX266" fmla="*/ 3176337 w 8128084"/>
              <a:gd name="connsiteY266" fmla="*/ 10178716 h 15135727"/>
              <a:gd name="connsiteX267" fmla="*/ 3104148 w 8128084"/>
              <a:gd name="connsiteY267" fmla="*/ 10154653 h 15135727"/>
              <a:gd name="connsiteX268" fmla="*/ 3007895 w 8128084"/>
              <a:gd name="connsiteY268" fmla="*/ 9962148 h 15135727"/>
              <a:gd name="connsiteX269" fmla="*/ 3176337 w 8128084"/>
              <a:gd name="connsiteY269" fmla="*/ 9889958 h 15135727"/>
              <a:gd name="connsiteX270" fmla="*/ 2959769 w 8128084"/>
              <a:gd name="connsiteY270" fmla="*/ 9504948 h 15135727"/>
              <a:gd name="connsiteX271" fmla="*/ 2791327 w 8128084"/>
              <a:gd name="connsiteY271" fmla="*/ 9456821 h 15135727"/>
              <a:gd name="connsiteX272" fmla="*/ 2574758 w 8128084"/>
              <a:gd name="connsiteY272" fmla="*/ 9336506 h 15135727"/>
              <a:gd name="connsiteX273" fmla="*/ 2550695 w 8128084"/>
              <a:gd name="connsiteY273" fmla="*/ 9071811 h 15135727"/>
              <a:gd name="connsiteX274" fmla="*/ 2695074 w 8128084"/>
              <a:gd name="connsiteY274" fmla="*/ 8999621 h 15135727"/>
              <a:gd name="connsiteX275" fmla="*/ 2622885 w 8128084"/>
              <a:gd name="connsiteY275" fmla="*/ 8975558 h 15135727"/>
              <a:gd name="connsiteX276" fmla="*/ 2430379 w 8128084"/>
              <a:gd name="connsiteY276" fmla="*/ 8999621 h 15135727"/>
              <a:gd name="connsiteX277" fmla="*/ 2261937 w 8128084"/>
              <a:gd name="connsiteY277" fmla="*/ 9168064 h 15135727"/>
              <a:gd name="connsiteX278" fmla="*/ 2237874 w 8128084"/>
              <a:gd name="connsiteY278" fmla="*/ 8999621 h 15135727"/>
              <a:gd name="connsiteX279" fmla="*/ 2117558 w 8128084"/>
              <a:gd name="connsiteY279" fmla="*/ 8975558 h 15135727"/>
              <a:gd name="connsiteX280" fmla="*/ 2045369 w 8128084"/>
              <a:gd name="connsiteY280" fmla="*/ 8783053 h 15135727"/>
              <a:gd name="connsiteX281" fmla="*/ 1852864 w 8128084"/>
              <a:gd name="connsiteY281" fmla="*/ 8758990 h 15135727"/>
              <a:gd name="connsiteX282" fmla="*/ 1636295 w 8128084"/>
              <a:gd name="connsiteY282" fmla="*/ 8927432 h 15135727"/>
              <a:gd name="connsiteX283" fmla="*/ 1588169 w 8128084"/>
              <a:gd name="connsiteY283" fmla="*/ 9023685 h 15135727"/>
              <a:gd name="connsiteX284" fmla="*/ 1515979 w 8128084"/>
              <a:gd name="connsiteY284" fmla="*/ 8879306 h 15135727"/>
              <a:gd name="connsiteX285" fmla="*/ 1347537 w 8128084"/>
              <a:gd name="connsiteY285" fmla="*/ 8879306 h 15135727"/>
              <a:gd name="connsiteX286" fmla="*/ 1347537 w 8128084"/>
              <a:gd name="connsiteY286" fmla="*/ 8710864 h 15135727"/>
              <a:gd name="connsiteX287" fmla="*/ 1106906 w 8128084"/>
              <a:gd name="connsiteY287" fmla="*/ 8783053 h 15135727"/>
              <a:gd name="connsiteX288" fmla="*/ 890337 w 8128084"/>
              <a:gd name="connsiteY288" fmla="*/ 8686800 h 15135727"/>
              <a:gd name="connsiteX289" fmla="*/ 649706 w 8128084"/>
              <a:gd name="connsiteY289" fmla="*/ 8662737 h 15135727"/>
              <a:gd name="connsiteX290" fmla="*/ 385011 w 8128084"/>
              <a:gd name="connsiteY290" fmla="*/ 8566485 h 15135727"/>
              <a:gd name="connsiteX291" fmla="*/ 577516 w 8128084"/>
              <a:gd name="connsiteY291" fmla="*/ 8373979 h 15135727"/>
              <a:gd name="connsiteX292" fmla="*/ 794085 w 8128084"/>
              <a:gd name="connsiteY292" fmla="*/ 8301790 h 15135727"/>
              <a:gd name="connsiteX293" fmla="*/ 745958 w 8128084"/>
              <a:gd name="connsiteY293" fmla="*/ 8133348 h 15135727"/>
              <a:gd name="connsiteX294" fmla="*/ 818148 w 8128084"/>
              <a:gd name="connsiteY294" fmla="*/ 7820527 h 15135727"/>
              <a:gd name="connsiteX295" fmla="*/ 697832 w 8128084"/>
              <a:gd name="connsiteY295" fmla="*/ 7820527 h 15135727"/>
              <a:gd name="connsiteX296" fmla="*/ 625642 w 8128084"/>
              <a:gd name="connsiteY296" fmla="*/ 7916779 h 15135727"/>
              <a:gd name="connsiteX297" fmla="*/ 457200 w 8128084"/>
              <a:gd name="connsiteY297" fmla="*/ 7820527 h 15135727"/>
              <a:gd name="connsiteX298" fmla="*/ 529390 w 8128084"/>
              <a:gd name="connsiteY298" fmla="*/ 7700211 h 15135727"/>
              <a:gd name="connsiteX299" fmla="*/ 938464 w 8128084"/>
              <a:gd name="connsiteY299" fmla="*/ 7676148 h 15135727"/>
              <a:gd name="connsiteX300" fmla="*/ 1058779 w 8128084"/>
              <a:gd name="connsiteY300" fmla="*/ 7459579 h 15135727"/>
              <a:gd name="connsiteX301" fmla="*/ 1203158 w 8128084"/>
              <a:gd name="connsiteY301" fmla="*/ 7603958 h 15135727"/>
              <a:gd name="connsiteX302" fmla="*/ 1299411 w 8128084"/>
              <a:gd name="connsiteY302" fmla="*/ 7555832 h 15135727"/>
              <a:gd name="connsiteX303" fmla="*/ 1443790 w 8128084"/>
              <a:gd name="connsiteY303" fmla="*/ 7507706 h 15135727"/>
              <a:gd name="connsiteX304" fmla="*/ 1684421 w 8128084"/>
              <a:gd name="connsiteY304" fmla="*/ 7603958 h 15135727"/>
              <a:gd name="connsiteX305" fmla="*/ 1684421 w 8128084"/>
              <a:gd name="connsiteY305" fmla="*/ 7603958 h 15135727"/>
              <a:gd name="connsiteX306" fmla="*/ 1540042 w 8128084"/>
              <a:gd name="connsiteY306" fmla="*/ 7363327 h 15135727"/>
              <a:gd name="connsiteX307" fmla="*/ 1299411 w 8128084"/>
              <a:gd name="connsiteY307" fmla="*/ 7315200 h 15135727"/>
              <a:gd name="connsiteX308" fmla="*/ 1130969 w 8128084"/>
              <a:gd name="connsiteY308" fmla="*/ 7339264 h 15135727"/>
              <a:gd name="connsiteX309" fmla="*/ 1034716 w 8128084"/>
              <a:gd name="connsiteY309" fmla="*/ 7315200 h 15135727"/>
              <a:gd name="connsiteX310" fmla="*/ 1155032 w 8128084"/>
              <a:gd name="connsiteY310" fmla="*/ 7050506 h 15135727"/>
              <a:gd name="connsiteX311" fmla="*/ 1155032 w 8128084"/>
              <a:gd name="connsiteY311" fmla="*/ 6930190 h 15135727"/>
              <a:gd name="connsiteX312" fmla="*/ 1155032 w 8128084"/>
              <a:gd name="connsiteY312" fmla="*/ 6761748 h 15135727"/>
              <a:gd name="connsiteX313" fmla="*/ 1203158 w 8128084"/>
              <a:gd name="connsiteY313" fmla="*/ 6617369 h 15135727"/>
              <a:gd name="connsiteX314" fmla="*/ 1371600 w 8128084"/>
              <a:gd name="connsiteY314" fmla="*/ 6472990 h 15135727"/>
              <a:gd name="connsiteX315" fmla="*/ 1443790 w 8128084"/>
              <a:gd name="connsiteY315" fmla="*/ 6328611 h 15135727"/>
              <a:gd name="connsiteX316" fmla="*/ 1419727 w 8128084"/>
              <a:gd name="connsiteY316" fmla="*/ 6208295 h 15135727"/>
              <a:gd name="connsiteX317" fmla="*/ 1275348 w 8128084"/>
              <a:gd name="connsiteY317" fmla="*/ 6304548 h 15135727"/>
              <a:gd name="connsiteX318" fmla="*/ 1323474 w 8128084"/>
              <a:gd name="connsiteY318" fmla="*/ 6015790 h 15135727"/>
              <a:gd name="connsiteX319" fmla="*/ 1540042 w 8128084"/>
              <a:gd name="connsiteY319" fmla="*/ 5871411 h 15135727"/>
              <a:gd name="connsiteX320" fmla="*/ 1540042 w 8128084"/>
              <a:gd name="connsiteY320" fmla="*/ 5751095 h 15135727"/>
              <a:gd name="connsiteX321" fmla="*/ 1395664 w 8128084"/>
              <a:gd name="connsiteY321" fmla="*/ 5799221 h 15135727"/>
              <a:gd name="connsiteX322" fmla="*/ 1179095 w 8128084"/>
              <a:gd name="connsiteY322" fmla="*/ 5799221 h 15135727"/>
              <a:gd name="connsiteX323" fmla="*/ 890337 w 8128084"/>
              <a:gd name="connsiteY323" fmla="*/ 5775158 h 15135727"/>
              <a:gd name="connsiteX324" fmla="*/ 697832 w 8128084"/>
              <a:gd name="connsiteY324" fmla="*/ 5606716 h 15135727"/>
              <a:gd name="connsiteX325" fmla="*/ 577516 w 8128084"/>
              <a:gd name="connsiteY325" fmla="*/ 5582653 h 15135727"/>
              <a:gd name="connsiteX326" fmla="*/ 697832 w 8128084"/>
              <a:gd name="connsiteY326" fmla="*/ 5775158 h 15135727"/>
              <a:gd name="connsiteX327" fmla="*/ 409074 w 8128084"/>
              <a:gd name="connsiteY327" fmla="*/ 5799221 h 15135727"/>
              <a:gd name="connsiteX328" fmla="*/ 168442 w 8128084"/>
              <a:gd name="connsiteY328" fmla="*/ 5702969 h 15135727"/>
              <a:gd name="connsiteX329" fmla="*/ 264695 w 8128084"/>
              <a:gd name="connsiteY329" fmla="*/ 5558590 h 15135727"/>
              <a:gd name="connsiteX330" fmla="*/ 144379 w 8128084"/>
              <a:gd name="connsiteY330" fmla="*/ 5510464 h 15135727"/>
              <a:gd name="connsiteX331" fmla="*/ 0 w 8128084"/>
              <a:gd name="connsiteY331" fmla="*/ 5462337 h 15135727"/>
              <a:gd name="connsiteX332" fmla="*/ 96253 w 8128084"/>
              <a:gd name="connsiteY33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14800 w 8128084"/>
              <a:gd name="connsiteY124" fmla="*/ 539014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0907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48890 w 8128084"/>
              <a:gd name="connsiteY129" fmla="*/ 647934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2611 w 8128084"/>
              <a:gd name="connsiteY131" fmla="*/ 635267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620127 w 8128084"/>
              <a:gd name="connsiteY137" fmla="*/ 6978316 h 15135727"/>
              <a:gd name="connsiteX138" fmla="*/ 4740442 w 8128084"/>
              <a:gd name="connsiteY138" fmla="*/ 7170821 h 15135727"/>
              <a:gd name="connsiteX139" fmla="*/ 5077327 w 8128084"/>
              <a:gd name="connsiteY139" fmla="*/ 7387390 h 15135727"/>
              <a:gd name="connsiteX140" fmla="*/ 5125453 w 8128084"/>
              <a:gd name="connsiteY140" fmla="*/ 7603958 h 15135727"/>
              <a:gd name="connsiteX141" fmla="*/ 5197642 w 8128084"/>
              <a:gd name="connsiteY141" fmla="*/ 7796464 h 15135727"/>
              <a:gd name="connsiteX142" fmla="*/ 5486400 w 8128084"/>
              <a:gd name="connsiteY142" fmla="*/ 7964906 h 15135727"/>
              <a:gd name="connsiteX143" fmla="*/ 5486400 w 8128084"/>
              <a:gd name="connsiteY143" fmla="*/ 8349916 h 15135727"/>
              <a:gd name="connsiteX144" fmla="*/ 5678906 w 8128084"/>
              <a:gd name="connsiteY144" fmla="*/ 8614611 h 15135727"/>
              <a:gd name="connsiteX145" fmla="*/ 5919537 w 8128084"/>
              <a:gd name="connsiteY145" fmla="*/ 9071811 h 15135727"/>
              <a:gd name="connsiteX146" fmla="*/ 6160169 w 8128084"/>
              <a:gd name="connsiteY146" fmla="*/ 9336506 h 15135727"/>
              <a:gd name="connsiteX147" fmla="*/ 6280485 w 8128084"/>
              <a:gd name="connsiteY147" fmla="*/ 9601200 h 15135727"/>
              <a:gd name="connsiteX148" fmla="*/ 6400800 w 8128084"/>
              <a:gd name="connsiteY148" fmla="*/ 9793706 h 15135727"/>
              <a:gd name="connsiteX149" fmla="*/ 6569242 w 8128084"/>
              <a:gd name="connsiteY149" fmla="*/ 10058400 h 15135727"/>
              <a:gd name="connsiteX150" fmla="*/ 6713621 w 8128084"/>
              <a:gd name="connsiteY150" fmla="*/ 10106527 h 15135727"/>
              <a:gd name="connsiteX151" fmla="*/ 6545179 w 8128084"/>
              <a:gd name="connsiteY151" fmla="*/ 10202779 h 15135727"/>
              <a:gd name="connsiteX152" fmla="*/ 6569242 w 8128084"/>
              <a:gd name="connsiteY152" fmla="*/ 10443411 h 15135727"/>
              <a:gd name="connsiteX153" fmla="*/ 6593306 w 8128084"/>
              <a:gd name="connsiteY153" fmla="*/ 10708106 h 15135727"/>
              <a:gd name="connsiteX154" fmla="*/ 6761748 w 8128084"/>
              <a:gd name="connsiteY154" fmla="*/ 10924674 h 15135727"/>
              <a:gd name="connsiteX155" fmla="*/ 6641432 w 8128084"/>
              <a:gd name="connsiteY155" fmla="*/ 11093116 h 15135727"/>
              <a:gd name="connsiteX156" fmla="*/ 6713621 w 8128084"/>
              <a:gd name="connsiteY156" fmla="*/ 11261558 h 15135727"/>
              <a:gd name="connsiteX157" fmla="*/ 6737685 w 8128084"/>
              <a:gd name="connsiteY157" fmla="*/ 11526253 h 15135727"/>
              <a:gd name="connsiteX158" fmla="*/ 6617369 w 8128084"/>
              <a:gd name="connsiteY158" fmla="*/ 11839074 h 15135727"/>
              <a:gd name="connsiteX159" fmla="*/ 6617369 w 8128084"/>
              <a:gd name="connsiteY159" fmla="*/ 12031579 h 15135727"/>
              <a:gd name="connsiteX160" fmla="*/ 6641432 w 8128084"/>
              <a:gd name="connsiteY160" fmla="*/ 12127832 h 15135727"/>
              <a:gd name="connsiteX161" fmla="*/ 6761748 w 8128084"/>
              <a:gd name="connsiteY161" fmla="*/ 12031579 h 15135727"/>
              <a:gd name="connsiteX162" fmla="*/ 6761748 w 8128084"/>
              <a:gd name="connsiteY162" fmla="*/ 12296274 h 15135727"/>
              <a:gd name="connsiteX163" fmla="*/ 6689558 w 8128084"/>
              <a:gd name="connsiteY163" fmla="*/ 12512842 h 15135727"/>
              <a:gd name="connsiteX164" fmla="*/ 6785811 w 8128084"/>
              <a:gd name="connsiteY164" fmla="*/ 12777537 h 15135727"/>
              <a:gd name="connsiteX165" fmla="*/ 6569242 w 8128084"/>
              <a:gd name="connsiteY165" fmla="*/ 12873790 h 15135727"/>
              <a:gd name="connsiteX166" fmla="*/ 6545179 w 8128084"/>
              <a:gd name="connsiteY166" fmla="*/ 13090358 h 15135727"/>
              <a:gd name="connsiteX167" fmla="*/ 6448927 w 8128084"/>
              <a:gd name="connsiteY167" fmla="*/ 13355053 h 15135727"/>
              <a:gd name="connsiteX168" fmla="*/ 6256421 w 8128084"/>
              <a:gd name="connsiteY168" fmla="*/ 13571621 h 15135727"/>
              <a:gd name="connsiteX169" fmla="*/ 6087979 w 8128084"/>
              <a:gd name="connsiteY169" fmla="*/ 13667874 h 15135727"/>
              <a:gd name="connsiteX170" fmla="*/ 5943600 w 8128084"/>
              <a:gd name="connsiteY170" fmla="*/ 13716000 h 15135727"/>
              <a:gd name="connsiteX171" fmla="*/ 5702969 w 8128084"/>
              <a:gd name="connsiteY171" fmla="*/ 13667874 h 15135727"/>
              <a:gd name="connsiteX172" fmla="*/ 5582653 w 8128084"/>
              <a:gd name="connsiteY172" fmla="*/ 13691937 h 15135727"/>
              <a:gd name="connsiteX173" fmla="*/ 5727032 w 8128084"/>
              <a:gd name="connsiteY173" fmla="*/ 13836316 h 15135727"/>
              <a:gd name="connsiteX174" fmla="*/ 5582653 w 8128084"/>
              <a:gd name="connsiteY174" fmla="*/ 14052885 h 15135727"/>
              <a:gd name="connsiteX175" fmla="*/ 5462337 w 8128084"/>
              <a:gd name="connsiteY175" fmla="*/ 14149137 h 15135727"/>
              <a:gd name="connsiteX176" fmla="*/ 5342021 w 8128084"/>
              <a:gd name="connsiteY176" fmla="*/ 14004758 h 15135727"/>
              <a:gd name="connsiteX177" fmla="*/ 5245769 w 8128084"/>
              <a:gd name="connsiteY177" fmla="*/ 14004758 h 15135727"/>
              <a:gd name="connsiteX178" fmla="*/ 5245769 w 8128084"/>
              <a:gd name="connsiteY178" fmla="*/ 13956632 h 15135727"/>
              <a:gd name="connsiteX179" fmla="*/ 5101390 w 8128084"/>
              <a:gd name="connsiteY179" fmla="*/ 13956632 h 15135727"/>
              <a:gd name="connsiteX180" fmla="*/ 4981074 w 8128084"/>
              <a:gd name="connsiteY180" fmla="*/ 13860379 h 15135727"/>
              <a:gd name="connsiteX181" fmla="*/ 4740442 w 8128084"/>
              <a:gd name="connsiteY181" fmla="*/ 13908506 h 15135727"/>
              <a:gd name="connsiteX182" fmla="*/ 4475748 w 8128084"/>
              <a:gd name="connsiteY182" fmla="*/ 13956632 h 15135727"/>
              <a:gd name="connsiteX183" fmla="*/ 4379495 w 8128084"/>
              <a:gd name="connsiteY183" fmla="*/ 14028821 h 15135727"/>
              <a:gd name="connsiteX184" fmla="*/ 4403558 w 8128084"/>
              <a:gd name="connsiteY184" fmla="*/ 14197264 h 15135727"/>
              <a:gd name="connsiteX185" fmla="*/ 4572000 w 8128084"/>
              <a:gd name="connsiteY185" fmla="*/ 14149137 h 15135727"/>
              <a:gd name="connsiteX186" fmla="*/ 4523874 w 8128084"/>
              <a:gd name="connsiteY186" fmla="*/ 14558211 h 15135727"/>
              <a:gd name="connsiteX187" fmla="*/ 4403558 w 8128084"/>
              <a:gd name="connsiteY187" fmla="*/ 14437895 h 15135727"/>
              <a:gd name="connsiteX188" fmla="*/ 4403558 w 8128084"/>
              <a:gd name="connsiteY188" fmla="*/ 14437895 h 15135727"/>
              <a:gd name="connsiteX189" fmla="*/ 4283242 w 8128084"/>
              <a:gd name="connsiteY189" fmla="*/ 14245390 h 15135727"/>
              <a:gd name="connsiteX190" fmla="*/ 4235116 w 8128084"/>
              <a:gd name="connsiteY190" fmla="*/ 14341642 h 15135727"/>
              <a:gd name="connsiteX191" fmla="*/ 4162927 w 8128084"/>
              <a:gd name="connsiteY191" fmla="*/ 14389769 h 15135727"/>
              <a:gd name="connsiteX192" fmla="*/ 4162927 w 8128084"/>
              <a:gd name="connsiteY192" fmla="*/ 14389769 h 15135727"/>
              <a:gd name="connsiteX193" fmla="*/ 3922295 w 8128084"/>
              <a:gd name="connsiteY193" fmla="*/ 14245390 h 15135727"/>
              <a:gd name="connsiteX194" fmla="*/ 3801979 w 8128084"/>
              <a:gd name="connsiteY194" fmla="*/ 14293516 h 15135727"/>
              <a:gd name="connsiteX195" fmla="*/ 3681664 w 8128084"/>
              <a:gd name="connsiteY195" fmla="*/ 14389769 h 15135727"/>
              <a:gd name="connsiteX196" fmla="*/ 3657600 w 8128084"/>
              <a:gd name="connsiteY196" fmla="*/ 14654464 h 15135727"/>
              <a:gd name="connsiteX197" fmla="*/ 3513221 w 8128084"/>
              <a:gd name="connsiteY197" fmla="*/ 14726653 h 15135727"/>
              <a:gd name="connsiteX198" fmla="*/ 3513221 w 8128084"/>
              <a:gd name="connsiteY198" fmla="*/ 14871032 h 15135727"/>
              <a:gd name="connsiteX199" fmla="*/ 3633537 w 8128084"/>
              <a:gd name="connsiteY199" fmla="*/ 14967285 h 15135727"/>
              <a:gd name="connsiteX200" fmla="*/ 3609474 w 8128084"/>
              <a:gd name="connsiteY200" fmla="*/ 15087600 h 15135727"/>
              <a:gd name="connsiteX201" fmla="*/ 3441032 w 8128084"/>
              <a:gd name="connsiteY201" fmla="*/ 15039474 h 15135727"/>
              <a:gd name="connsiteX202" fmla="*/ 3272590 w 8128084"/>
              <a:gd name="connsiteY202" fmla="*/ 15063537 h 15135727"/>
              <a:gd name="connsiteX203" fmla="*/ 3248527 w 8128084"/>
              <a:gd name="connsiteY203" fmla="*/ 14895095 h 15135727"/>
              <a:gd name="connsiteX204" fmla="*/ 3128211 w 8128084"/>
              <a:gd name="connsiteY204" fmla="*/ 14919158 h 15135727"/>
              <a:gd name="connsiteX205" fmla="*/ 2959769 w 8128084"/>
              <a:gd name="connsiteY205" fmla="*/ 15135727 h 15135727"/>
              <a:gd name="connsiteX206" fmla="*/ 2935706 w 8128084"/>
              <a:gd name="connsiteY206" fmla="*/ 14895095 h 15135727"/>
              <a:gd name="connsiteX207" fmla="*/ 2791327 w 8128084"/>
              <a:gd name="connsiteY207" fmla="*/ 14943221 h 15135727"/>
              <a:gd name="connsiteX208" fmla="*/ 2671011 w 8128084"/>
              <a:gd name="connsiteY208" fmla="*/ 15039474 h 15135727"/>
              <a:gd name="connsiteX209" fmla="*/ 2430379 w 8128084"/>
              <a:gd name="connsiteY209" fmla="*/ 15087600 h 15135727"/>
              <a:gd name="connsiteX210" fmla="*/ 2237874 w 8128084"/>
              <a:gd name="connsiteY210" fmla="*/ 15039474 h 15135727"/>
              <a:gd name="connsiteX211" fmla="*/ 2622885 w 8128084"/>
              <a:gd name="connsiteY211" fmla="*/ 14846969 h 15135727"/>
              <a:gd name="connsiteX212" fmla="*/ 2887579 w 8128084"/>
              <a:gd name="connsiteY212" fmla="*/ 14774779 h 15135727"/>
              <a:gd name="connsiteX213" fmla="*/ 2839453 w 8128084"/>
              <a:gd name="connsiteY213" fmla="*/ 14582274 h 15135727"/>
              <a:gd name="connsiteX214" fmla="*/ 2935706 w 8128084"/>
              <a:gd name="connsiteY214" fmla="*/ 14510085 h 15135727"/>
              <a:gd name="connsiteX215" fmla="*/ 2935706 w 8128084"/>
              <a:gd name="connsiteY215" fmla="*/ 14510085 h 15135727"/>
              <a:gd name="connsiteX216" fmla="*/ 3080085 w 8128084"/>
              <a:gd name="connsiteY216" fmla="*/ 14413832 h 15135727"/>
              <a:gd name="connsiteX217" fmla="*/ 3152274 w 8128084"/>
              <a:gd name="connsiteY217" fmla="*/ 14341642 h 15135727"/>
              <a:gd name="connsiteX218" fmla="*/ 3080085 w 8128084"/>
              <a:gd name="connsiteY218" fmla="*/ 14269453 h 15135727"/>
              <a:gd name="connsiteX219" fmla="*/ 3152274 w 8128084"/>
              <a:gd name="connsiteY219" fmla="*/ 14197264 h 15135727"/>
              <a:gd name="connsiteX220" fmla="*/ 3152274 w 8128084"/>
              <a:gd name="connsiteY220" fmla="*/ 14052885 h 15135727"/>
              <a:gd name="connsiteX221" fmla="*/ 3080085 w 8128084"/>
              <a:gd name="connsiteY221" fmla="*/ 13980695 h 15135727"/>
              <a:gd name="connsiteX222" fmla="*/ 3056021 w 8128084"/>
              <a:gd name="connsiteY222" fmla="*/ 14076948 h 15135727"/>
              <a:gd name="connsiteX223" fmla="*/ 2935706 w 8128084"/>
              <a:gd name="connsiteY223" fmla="*/ 14076948 h 15135727"/>
              <a:gd name="connsiteX224" fmla="*/ 2863516 w 8128084"/>
              <a:gd name="connsiteY224" fmla="*/ 14125074 h 15135727"/>
              <a:gd name="connsiteX225" fmla="*/ 2719137 w 8128084"/>
              <a:gd name="connsiteY225" fmla="*/ 14197264 h 15135727"/>
              <a:gd name="connsiteX226" fmla="*/ 2646948 w 8128084"/>
              <a:gd name="connsiteY226" fmla="*/ 14197264 h 15135727"/>
              <a:gd name="connsiteX227" fmla="*/ 2598821 w 8128084"/>
              <a:gd name="connsiteY227" fmla="*/ 14125074 h 15135727"/>
              <a:gd name="connsiteX228" fmla="*/ 2430379 w 8128084"/>
              <a:gd name="connsiteY228" fmla="*/ 13836316 h 15135727"/>
              <a:gd name="connsiteX229" fmla="*/ 2646948 w 8128084"/>
              <a:gd name="connsiteY229" fmla="*/ 13812253 h 15135727"/>
              <a:gd name="connsiteX230" fmla="*/ 2502569 w 8128084"/>
              <a:gd name="connsiteY230" fmla="*/ 13475369 h 15135727"/>
              <a:gd name="connsiteX231" fmla="*/ 2550695 w 8128084"/>
              <a:gd name="connsiteY231" fmla="*/ 13186611 h 15135727"/>
              <a:gd name="connsiteX232" fmla="*/ 2719137 w 8128084"/>
              <a:gd name="connsiteY232" fmla="*/ 13042232 h 15135727"/>
              <a:gd name="connsiteX233" fmla="*/ 2791327 w 8128084"/>
              <a:gd name="connsiteY233" fmla="*/ 12945979 h 15135727"/>
              <a:gd name="connsiteX234" fmla="*/ 3031958 w 8128084"/>
              <a:gd name="connsiteY234" fmla="*/ 13090358 h 15135727"/>
              <a:gd name="connsiteX235" fmla="*/ 3056021 w 8128084"/>
              <a:gd name="connsiteY235" fmla="*/ 12753474 h 15135727"/>
              <a:gd name="connsiteX236" fmla="*/ 2887579 w 8128084"/>
              <a:gd name="connsiteY236" fmla="*/ 12777537 h 15135727"/>
              <a:gd name="connsiteX237" fmla="*/ 2815390 w 8128084"/>
              <a:gd name="connsiteY237" fmla="*/ 12777537 h 15135727"/>
              <a:gd name="connsiteX238" fmla="*/ 3176337 w 8128084"/>
              <a:gd name="connsiteY238" fmla="*/ 12368464 h 15135727"/>
              <a:gd name="connsiteX239" fmla="*/ 3104148 w 8128084"/>
              <a:gd name="connsiteY239" fmla="*/ 12320337 h 15135727"/>
              <a:gd name="connsiteX240" fmla="*/ 3104148 w 8128084"/>
              <a:gd name="connsiteY240" fmla="*/ 12320337 h 15135727"/>
              <a:gd name="connsiteX241" fmla="*/ 3007895 w 8128084"/>
              <a:gd name="connsiteY241" fmla="*/ 12079706 h 15135727"/>
              <a:gd name="connsiteX242" fmla="*/ 2911642 w 8128084"/>
              <a:gd name="connsiteY242" fmla="*/ 11935327 h 15135727"/>
              <a:gd name="connsiteX243" fmla="*/ 2863516 w 8128084"/>
              <a:gd name="connsiteY243" fmla="*/ 11694695 h 15135727"/>
              <a:gd name="connsiteX244" fmla="*/ 2911642 w 8128084"/>
              <a:gd name="connsiteY244" fmla="*/ 11454064 h 15135727"/>
              <a:gd name="connsiteX245" fmla="*/ 3056021 w 8128084"/>
              <a:gd name="connsiteY245" fmla="*/ 11454064 h 15135727"/>
              <a:gd name="connsiteX246" fmla="*/ 2983832 w 8128084"/>
              <a:gd name="connsiteY246" fmla="*/ 11381874 h 15135727"/>
              <a:gd name="connsiteX247" fmla="*/ 3031958 w 8128084"/>
              <a:gd name="connsiteY247" fmla="*/ 11285621 h 15135727"/>
              <a:gd name="connsiteX248" fmla="*/ 3007895 w 8128084"/>
              <a:gd name="connsiteY248" fmla="*/ 11189369 h 15135727"/>
              <a:gd name="connsiteX249" fmla="*/ 2887579 w 8128084"/>
              <a:gd name="connsiteY249" fmla="*/ 11141242 h 15135727"/>
              <a:gd name="connsiteX250" fmla="*/ 2887579 w 8128084"/>
              <a:gd name="connsiteY250" fmla="*/ 10972800 h 15135727"/>
              <a:gd name="connsiteX251" fmla="*/ 2887579 w 8128084"/>
              <a:gd name="connsiteY251" fmla="*/ 10924674 h 15135727"/>
              <a:gd name="connsiteX252" fmla="*/ 2767264 w 8128084"/>
              <a:gd name="connsiteY252" fmla="*/ 11020927 h 15135727"/>
              <a:gd name="connsiteX253" fmla="*/ 2743200 w 8128084"/>
              <a:gd name="connsiteY253" fmla="*/ 10924674 h 15135727"/>
              <a:gd name="connsiteX254" fmla="*/ 2550695 w 8128084"/>
              <a:gd name="connsiteY254" fmla="*/ 11020927 h 15135727"/>
              <a:gd name="connsiteX255" fmla="*/ 2526632 w 8128084"/>
              <a:gd name="connsiteY255" fmla="*/ 11117179 h 15135727"/>
              <a:gd name="connsiteX256" fmla="*/ 2334127 w 8128084"/>
              <a:gd name="connsiteY256" fmla="*/ 10996864 h 15135727"/>
              <a:gd name="connsiteX257" fmla="*/ 2358190 w 8128084"/>
              <a:gd name="connsiteY257" fmla="*/ 10732169 h 15135727"/>
              <a:gd name="connsiteX258" fmla="*/ 2334127 w 8128084"/>
              <a:gd name="connsiteY258" fmla="*/ 10587790 h 15135727"/>
              <a:gd name="connsiteX259" fmla="*/ 2406316 w 8128084"/>
              <a:gd name="connsiteY259" fmla="*/ 10491537 h 15135727"/>
              <a:gd name="connsiteX260" fmla="*/ 2598821 w 8128084"/>
              <a:gd name="connsiteY260" fmla="*/ 10684042 h 15135727"/>
              <a:gd name="connsiteX261" fmla="*/ 2767264 w 8128084"/>
              <a:gd name="connsiteY261" fmla="*/ 10684042 h 15135727"/>
              <a:gd name="connsiteX262" fmla="*/ 2646948 w 8128084"/>
              <a:gd name="connsiteY262" fmla="*/ 10515600 h 15135727"/>
              <a:gd name="connsiteX263" fmla="*/ 2815390 w 8128084"/>
              <a:gd name="connsiteY263" fmla="*/ 10395285 h 15135727"/>
              <a:gd name="connsiteX264" fmla="*/ 3080085 w 8128084"/>
              <a:gd name="connsiteY264" fmla="*/ 10419348 h 15135727"/>
              <a:gd name="connsiteX265" fmla="*/ 3248527 w 8128084"/>
              <a:gd name="connsiteY265" fmla="*/ 10539664 h 15135727"/>
              <a:gd name="connsiteX266" fmla="*/ 3320716 w 8128084"/>
              <a:gd name="connsiteY266" fmla="*/ 10659979 h 15135727"/>
              <a:gd name="connsiteX267" fmla="*/ 3465095 w 8128084"/>
              <a:gd name="connsiteY267" fmla="*/ 10659979 h 15135727"/>
              <a:gd name="connsiteX268" fmla="*/ 3441032 w 8128084"/>
              <a:gd name="connsiteY268" fmla="*/ 10491537 h 15135727"/>
              <a:gd name="connsiteX269" fmla="*/ 3392906 w 8128084"/>
              <a:gd name="connsiteY269" fmla="*/ 10250906 h 15135727"/>
              <a:gd name="connsiteX270" fmla="*/ 3152274 w 8128084"/>
              <a:gd name="connsiteY270" fmla="*/ 10250906 h 15135727"/>
              <a:gd name="connsiteX271" fmla="*/ 3176337 w 8128084"/>
              <a:gd name="connsiteY271" fmla="*/ 10178716 h 15135727"/>
              <a:gd name="connsiteX272" fmla="*/ 3104148 w 8128084"/>
              <a:gd name="connsiteY272" fmla="*/ 10154653 h 15135727"/>
              <a:gd name="connsiteX273" fmla="*/ 3007895 w 8128084"/>
              <a:gd name="connsiteY273" fmla="*/ 9962148 h 15135727"/>
              <a:gd name="connsiteX274" fmla="*/ 3176337 w 8128084"/>
              <a:gd name="connsiteY274" fmla="*/ 9889958 h 15135727"/>
              <a:gd name="connsiteX275" fmla="*/ 2959769 w 8128084"/>
              <a:gd name="connsiteY275" fmla="*/ 9504948 h 15135727"/>
              <a:gd name="connsiteX276" fmla="*/ 2791327 w 8128084"/>
              <a:gd name="connsiteY276" fmla="*/ 9456821 h 15135727"/>
              <a:gd name="connsiteX277" fmla="*/ 2574758 w 8128084"/>
              <a:gd name="connsiteY277" fmla="*/ 9336506 h 15135727"/>
              <a:gd name="connsiteX278" fmla="*/ 2550695 w 8128084"/>
              <a:gd name="connsiteY278" fmla="*/ 9071811 h 15135727"/>
              <a:gd name="connsiteX279" fmla="*/ 2695074 w 8128084"/>
              <a:gd name="connsiteY279" fmla="*/ 8999621 h 15135727"/>
              <a:gd name="connsiteX280" fmla="*/ 2622885 w 8128084"/>
              <a:gd name="connsiteY280" fmla="*/ 8975558 h 15135727"/>
              <a:gd name="connsiteX281" fmla="*/ 2430379 w 8128084"/>
              <a:gd name="connsiteY281" fmla="*/ 8999621 h 15135727"/>
              <a:gd name="connsiteX282" fmla="*/ 2261937 w 8128084"/>
              <a:gd name="connsiteY282" fmla="*/ 9168064 h 15135727"/>
              <a:gd name="connsiteX283" fmla="*/ 2237874 w 8128084"/>
              <a:gd name="connsiteY283" fmla="*/ 8999621 h 15135727"/>
              <a:gd name="connsiteX284" fmla="*/ 2117558 w 8128084"/>
              <a:gd name="connsiteY284" fmla="*/ 8975558 h 15135727"/>
              <a:gd name="connsiteX285" fmla="*/ 2045369 w 8128084"/>
              <a:gd name="connsiteY285" fmla="*/ 8783053 h 15135727"/>
              <a:gd name="connsiteX286" fmla="*/ 1852864 w 8128084"/>
              <a:gd name="connsiteY286" fmla="*/ 8758990 h 15135727"/>
              <a:gd name="connsiteX287" fmla="*/ 1636295 w 8128084"/>
              <a:gd name="connsiteY287" fmla="*/ 8927432 h 15135727"/>
              <a:gd name="connsiteX288" fmla="*/ 1588169 w 8128084"/>
              <a:gd name="connsiteY288" fmla="*/ 9023685 h 15135727"/>
              <a:gd name="connsiteX289" fmla="*/ 1515979 w 8128084"/>
              <a:gd name="connsiteY289" fmla="*/ 8879306 h 15135727"/>
              <a:gd name="connsiteX290" fmla="*/ 1347537 w 8128084"/>
              <a:gd name="connsiteY290" fmla="*/ 8879306 h 15135727"/>
              <a:gd name="connsiteX291" fmla="*/ 1347537 w 8128084"/>
              <a:gd name="connsiteY291" fmla="*/ 8710864 h 15135727"/>
              <a:gd name="connsiteX292" fmla="*/ 1106906 w 8128084"/>
              <a:gd name="connsiteY292" fmla="*/ 8783053 h 15135727"/>
              <a:gd name="connsiteX293" fmla="*/ 890337 w 8128084"/>
              <a:gd name="connsiteY293" fmla="*/ 8686800 h 15135727"/>
              <a:gd name="connsiteX294" fmla="*/ 649706 w 8128084"/>
              <a:gd name="connsiteY294" fmla="*/ 8662737 h 15135727"/>
              <a:gd name="connsiteX295" fmla="*/ 385011 w 8128084"/>
              <a:gd name="connsiteY295" fmla="*/ 8566485 h 15135727"/>
              <a:gd name="connsiteX296" fmla="*/ 577516 w 8128084"/>
              <a:gd name="connsiteY296" fmla="*/ 8373979 h 15135727"/>
              <a:gd name="connsiteX297" fmla="*/ 794085 w 8128084"/>
              <a:gd name="connsiteY297" fmla="*/ 8301790 h 15135727"/>
              <a:gd name="connsiteX298" fmla="*/ 745958 w 8128084"/>
              <a:gd name="connsiteY298" fmla="*/ 8133348 h 15135727"/>
              <a:gd name="connsiteX299" fmla="*/ 818148 w 8128084"/>
              <a:gd name="connsiteY299" fmla="*/ 7820527 h 15135727"/>
              <a:gd name="connsiteX300" fmla="*/ 697832 w 8128084"/>
              <a:gd name="connsiteY300" fmla="*/ 7820527 h 15135727"/>
              <a:gd name="connsiteX301" fmla="*/ 625642 w 8128084"/>
              <a:gd name="connsiteY301" fmla="*/ 7916779 h 15135727"/>
              <a:gd name="connsiteX302" fmla="*/ 457200 w 8128084"/>
              <a:gd name="connsiteY302" fmla="*/ 7820527 h 15135727"/>
              <a:gd name="connsiteX303" fmla="*/ 529390 w 8128084"/>
              <a:gd name="connsiteY303" fmla="*/ 7700211 h 15135727"/>
              <a:gd name="connsiteX304" fmla="*/ 938464 w 8128084"/>
              <a:gd name="connsiteY304" fmla="*/ 7676148 h 15135727"/>
              <a:gd name="connsiteX305" fmla="*/ 1058779 w 8128084"/>
              <a:gd name="connsiteY305" fmla="*/ 7459579 h 15135727"/>
              <a:gd name="connsiteX306" fmla="*/ 1203158 w 8128084"/>
              <a:gd name="connsiteY306" fmla="*/ 7603958 h 15135727"/>
              <a:gd name="connsiteX307" fmla="*/ 1299411 w 8128084"/>
              <a:gd name="connsiteY307" fmla="*/ 7555832 h 15135727"/>
              <a:gd name="connsiteX308" fmla="*/ 1443790 w 8128084"/>
              <a:gd name="connsiteY308" fmla="*/ 7507706 h 15135727"/>
              <a:gd name="connsiteX309" fmla="*/ 1684421 w 8128084"/>
              <a:gd name="connsiteY309" fmla="*/ 7603958 h 15135727"/>
              <a:gd name="connsiteX310" fmla="*/ 1684421 w 8128084"/>
              <a:gd name="connsiteY310" fmla="*/ 7603958 h 15135727"/>
              <a:gd name="connsiteX311" fmla="*/ 1540042 w 8128084"/>
              <a:gd name="connsiteY311" fmla="*/ 7363327 h 15135727"/>
              <a:gd name="connsiteX312" fmla="*/ 1299411 w 8128084"/>
              <a:gd name="connsiteY312" fmla="*/ 7315200 h 15135727"/>
              <a:gd name="connsiteX313" fmla="*/ 1130969 w 8128084"/>
              <a:gd name="connsiteY313" fmla="*/ 7339264 h 15135727"/>
              <a:gd name="connsiteX314" fmla="*/ 1034716 w 8128084"/>
              <a:gd name="connsiteY314" fmla="*/ 7315200 h 15135727"/>
              <a:gd name="connsiteX315" fmla="*/ 1155032 w 8128084"/>
              <a:gd name="connsiteY315" fmla="*/ 7050506 h 15135727"/>
              <a:gd name="connsiteX316" fmla="*/ 1155032 w 8128084"/>
              <a:gd name="connsiteY316" fmla="*/ 6930190 h 15135727"/>
              <a:gd name="connsiteX317" fmla="*/ 1155032 w 8128084"/>
              <a:gd name="connsiteY317" fmla="*/ 6761748 h 15135727"/>
              <a:gd name="connsiteX318" fmla="*/ 1203158 w 8128084"/>
              <a:gd name="connsiteY318" fmla="*/ 6617369 h 15135727"/>
              <a:gd name="connsiteX319" fmla="*/ 1371600 w 8128084"/>
              <a:gd name="connsiteY319" fmla="*/ 6472990 h 15135727"/>
              <a:gd name="connsiteX320" fmla="*/ 1443790 w 8128084"/>
              <a:gd name="connsiteY320" fmla="*/ 6328611 h 15135727"/>
              <a:gd name="connsiteX321" fmla="*/ 1419727 w 8128084"/>
              <a:gd name="connsiteY321" fmla="*/ 6208295 h 15135727"/>
              <a:gd name="connsiteX322" fmla="*/ 1275348 w 8128084"/>
              <a:gd name="connsiteY322" fmla="*/ 6304548 h 15135727"/>
              <a:gd name="connsiteX323" fmla="*/ 1323474 w 8128084"/>
              <a:gd name="connsiteY323" fmla="*/ 6015790 h 15135727"/>
              <a:gd name="connsiteX324" fmla="*/ 1540042 w 8128084"/>
              <a:gd name="connsiteY324" fmla="*/ 5871411 h 15135727"/>
              <a:gd name="connsiteX325" fmla="*/ 1540042 w 8128084"/>
              <a:gd name="connsiteY325" fmla="*/ 5751095 h 15135727"/>
              <a:gd name="connsiteX326" fmla="*/ 1395664 w 8128084"/>
              <a:gd name="connsiteY326" fmla="*/ 5799221 h 15135727"/>
              <a:gd name="connsiteX327" fmla="*/ 1179095 w 8128084"/>
              <a:gd name="connsiteY327" fmla="*/ 5799221 h 15135727"/>
              <a:gd name="connsiteX328" fmla="*/ 890337 w 8128084"/>
              <a:gd name="connsiteY328" fmla="*/ 5775158 h 15135727"/>
              <a:gd name="connsiteX329" fmla="*/ 697832 w 8128084"/>
              <a:gd name="connsiteY329" fmla="*/ 5606716 h 15135727"/>
              <a:gd name="connsiteX330" fmla="*/ 577516 w 8128084"/>
              <a:gd name="connsiteY330" fmla="*/ 5582653 h 15135727"/>
              <a:gd name="connsiteX331" fmla="*/ 697832 w 8128084"/>
              <a:gd name="connsiteY331" fmla="*/ 5775158 h 15135727"/>
              <a:gd name="connsiteX332" fmla="*/ 409074 w 8128084"/>
              <a:gd name="connsiteY332" fmla="*/ 5799221 h 15135727"/>
              <a:gd name="connsiteX333" fmla="*/ 168442 w 8128084"/>
              <a:gd name="connsiteY333" fmla="*/ 5702969 h 15135727"/>
              <a:gd name="connsiteX334" fmla="*/ 264695 w 8128084"/>
              <a:gd name="connsiteY334" fmla="*/ 5558590 h 15135727"/>
              <a:gd name="connsiteX335" fmla="*/ 144379 w 8128084"/>
              <a:gd name="connsiteY335" fmla="*/ 5510464 h 15135727"/>
              <a:gd name="connsiteX336" fmla="*/ 0 w 8128084"/>
              <a:gd name="connsiteY336" fmla="*/ 5462337 h 15135727"/>
              <a:gd name="connsiteX337" fmla="*/ 96253 w 8128084"/>
              <a:gd name="connsiteY33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740442 w 8128084"/>
              <a:gd name="connsiteY139" fmla="*/ 71708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19537 w 8128084"/>
              <a:gd name="connsiteY147" fmla="*/ 907181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38900 w 8128084"/>
              <a:gd name="connsiteY150" fmla="*/ 97556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52577 w 8128084"/>
              <a:gd name="connsiteY149" fmla="*/ 9379953 h 15135727"/>
              <a:gd name="connsiteX150" fmla="*/ 6280485 w 8128084"/>
              <a:gd name="connsiteY150" fmla="*/ 9601200 h 15135727"/>
              <a:gd name="connsiteX151" fmla="*/ 6438900 w 8128084"/>
              <a:gd name="connsiteY151" fmla="*/ 9755606 h 15135727"/>
              <a:gd name="connsiteX152" fmla="*/ 6569242 w 8128084"/>
              <a:gd name="connsiteY152" fmla="*/ 10058400 h 15135727"/>
              <a:gd name="connsiteX153" fmla="*/ 6713621 w 8128084"/>
              <a:gd name="connsiteY153" fmla="*/ 10106527 h 15135727"/>
              <a:gd name="connsiteX154" fmla="*/ 6545179 w 8128084"/>
              <a:gd name="connsiteY154" fmla="*/ 10202779 h 15135727"/>
              <a:gd name="connsiteX155" fmla="*/ 6569242 w 8128084"/>
              <a:gd name="connsiteY155" fmla="*/ 10443411 h 15135727"/>
              <a:gd name="connsiteX156" fmla="*/ 6593306 w 8128084"/>
              <a:gd name="connsiteY156" fmla="*/ 10708106 h 15135727"/>
              <a:gd name="connsiteX157" fmla="*/ 6761748 w 8128084"/>
              <a:gd name="connsiteY157" fmla="*/ 10924674 h 15135727"/>
              <a:gd name="connsiteX158" fmla="*/ 6641432 w 8128084"/>
              <a:gd name="connsiteY158" fmla="*/ 11093116 h 15135727"/>
              <a:gd name="connsiteX159" fmla="*/ 6713621 w 8128084"/>
              <a:gd name="connsiteY159" fmla="*/ 11261558 h 15135727"/>
              <a:gd name="connsiteX160" fmla="*/ 6737685 w 8128084"/>
              <a:gd name="connsiteY160" fmla="*/ 11526253 h 15135727"/>
              <a:gd name="connsiteX161" fmla="*/ 6617369 w 8128084"/>
              <a:gd name="connsiteY161" fmla="*/ 11839074 h 15135727"/>
              <a:gd name="connsiteX162" fmla="*/ 6617369 w 8128084"/>
              <a:gd name="connsiteY162" fmla="*/ 12031579 h 15135727"/>
              <a:gd name="connsiteX163" fmla="*/ 6641432 w 8128084"/>
              <a:gd name="connsiteY163" fmla="*/ 12127832 h 15135727"/>
              <a:gd name="connsiteX164" fmla="*/ 6761748 w 8128084"/>
              <a:gd name="connsiteY164" fmla="*/ 12031579 h 15135727"/>
              <a:gd name="connsiteX165" fmla="*/ 6761748 w 8128084"/>
              <a:gd name="connsiteY165" fmla="*/ 12296274 h 15135727"/>
              <a:gd name="connsiteX166" fmla="*/ 6689558 w 8128084"/>
              <a:gd name="connsiteY166" fmla="*/ 12512842 h 15135727"/>
              <a:gd name="connsiteX167" fmla="*/ 6785811 w 8128084"/>
              <a:gd name="connsiteY167" fmla="*/ 12777537 h 15135727"/>
              <a:gd name="connsiteX168" fmla="*/ 6569242 w 8128084"/>
              <a:gd name="connsiteY168" fmla="*/ 12873790 h 15135727"/>
              <a:gd name="connsiteX169" fmla="*/ 6545179 w 8128084"/>
              <a:gd name="connsiteY169" fmla="*/ 13090358 h 15135727"/>
              <a:gd name="connsiteX170" fmla="*/ 6448927 w 8128084"/>
              <a:gd name="connsiteY170" fmla="*/ 13355053 h 15135727"/>
              <a:gd name="connsiteX171" fmla="*/ 6256421 w 8128084"/>
              <a:gd name="connsiteY171" fmla="*/ 13571621 h 15135727"/>
              <a:gd name="connsiteX172" fmla="*/ 6087979 w 8128084"/>
              <a:gd name="connsiteY172" fmla="*/ 13667874 h 15135727"/>
              <a:gd name="connsiteX173" fmla="*/ 5943600 w 8128084"/>
              <a:gd name="connsiteY173" fmla="*/ 13716000 h 15135727"/>
              <a:gd name="connsiteX174" fmla="*/ 5702969 w 8128084"/>
              <a:gd name="connsiteY174" fmla="*/ 13667874 h 15135727"/>
              <a:gd name="connsiteX175" fmla="*/ 5582653 w 8128084"/>
              <a:gd name="connsiteY175" fmla="*/ 13691937 h 15135727"/>
              <a:gd name="connsiteX176" fmla="*/ 5727032 w 8128084"/>
              <a:gd name="connsiteY176" fmla="*/ 13836316 h 15135727"/>
              <a:gd name="connsiteX177" fmla="*/ 5582653 w 8128084"/>
              <a:gd name="connsiteY177" fmla="*/ 14052885 h 15135727"/>
              <a:gd name="connsiteX178" fmla="*/ 5462337 w 8128084"/>
              <a:gd name="connsiteY178" fmla="*/ 14149137 h 15135727"/>
              <a:gd name="connsiteX179" fmla="*/ 5342021 w 8128084"/>
              <a:gd name="connsiteY179" fmla="*/ 14004758 h 15135727"/>
              <a:gd name="connsiteX180" fmla="*/ 5245769 w 8128084"/>
              <a:gd name="connsiteY180" fmla="*/ 14004758 h 15135727"/>
              <a:gd name="connsiteX181" fmla="*/ 5245769 w 8128084"/>
              <a:gd name="connsiteY181" fmla="*/ 13956632 h 15135727"/>
              <a:gd name="connsiteX182" fmla="*/ 5101390 w 8128084"/>
              <a:gd name="connsiteY182" fmla="*/ 13956632 h 15135727"/>
              <a:gd name="connsiteX183" fmla="*/ 4981074 w 8128084"/>
              <a:gd name="connsiteY183" fmla="*/ 13860379 h 15135727"/>
              <a:gd name="connsiteX184" fmla="*/ 4740442 w 8128084"/>
              <a:gd name="connsiteY184" fmla="*/ 13908506 h 15135727"/>
              <a:gd name="connsiteX185" fmla="*/ 4475748 w 8128084"/>
              <a:gd name="connsiteY185" fmla="*/ 13956632 h 15135727"/>
              <a:gd name="connsiteX186" fmla="*/ 4379495 w 8128084"/>
              <a:gd name="connsiteY186" fmla="*/ 14028821 h 15135727"/>
              <a:gd name="connsiteX187" fmla="*/ 4403558 w 8128084"/>
              <a:gd name="connsiteY187" fmla="*/ 14197264 h 15135727"/>
              <a:gd name="connsiteX188" fmla="*/ 4572000 w 8128084"/>
              <a:gd name="connsiteY188" fmla="*/ 14149137 h 15135727"/>
              <a:gd name="connsiteX189" fmla="*/ 4523874 w 8128084"/>
              <a:gd name="connsiteY189" fmla="*/ 14558211 h 15135727"/>
              <a:gd name="connsiteX190" fmla="*/ 4403558 w 8128084"/>
              <a:gd name="connsiteY190" fmla="*/ 14437895 h 15135727"/>
              <a:gd name="connsiteX191" fmla="*/ 4403558 w 8128084"/>
              <a:gd name="connsiteY191" fmla="*/ 14437895 h 15135727"/>
              <a:gd name="connsiteX192" fmla="*/ 4283242 w 8128084"/>
              <a:gd name="connsiteY192" fmla="*/ 14245390 h 15135727"/>
              <a:gd name="connsiteX193" fmla="*/ 4235116 w 8128084"/>
              <a:gd name="connsiteY193" fmla="*/ 14341642 h 15135727"/>
              <a:gd name="connsiteX194" fmla="*/ 4162927 w 8128084"/>
              <a:gd name="connsiteY194" fmla="*/ 14389769 h 15135727"/>
              <a:gd name="connsiteX195" fmla="*/ 4162927 w 8128084"/>
              <a:gd name="connsiteY195" fmla="*/ 14389769 h 15135727"/>
              <a:gd name="connsiteX196" fmla="*/ 3922295 w 8128084"/>
              <a:gd name="connsiteY196" fmla="*/ 14245390 h 15135727"/>
              <a:gd name="connsiteX197" fmla="*/ 3801979 w 8128084"/>
              <a:gd name="connsiteY197" fmla="*/ 14293516 h 15135727"/>
              <a:gd name="connsiteX198" fmla="*/ 3681664 w 8128084"/>
              <a:gd name="connsiteY198" fmla="*/ 14389769 h 15135727"/>
              <a:gd name="connsiteX199" fmla="*/ 3657600 w 8128084"/>
              <a:gd name="connsiteY199" fmla="*/ 14654464 h 15135727"/>
              <a:gd name="connsiteX200" fmla="*/ 3513221 w 8128084"/>
              <a:gd name="connsiteY200" fmla="*/ 14726653 h 15135727"/>
              <a:gd name="connsiteX201" fmla="*/ 3513221 w 8128084"/>
              <a:gd name="connsiteY201" fmla="*/ 14871032 h 15135727"/>
              <a:gd name="connsiteX202" fmla="*/ 3633537 w 8128084"/>
              <a:gd name="connsiteY202" fmla="*/ 14967285 h 15135727"/>
              <a:gd name="connsiteX203" fmla="*/ 3609474 w 8128084"/>
              <a:gd name="connsiteY203" fmla="*/ 15087600 h 15135727"/>
              <a:gd name="connsiteX204" fmla="*/ 3441032 w 8128084"/>
              <a:gd name="connsiteY204" fmla="*/ 15039474 h 15135727"/>
              <a:gd name="connsiteX205" fmla="*/ 3272590 w 8128084"/>
              <a:gd name="connsiteY205" fmla="*/ 15063537 h 15135727"/>
              <a:gd name="connsiteX206" fmla="*/ 3248527 w 8128084"/>
              <a:gd name="connsiteY206" fmla="*/ 14895095 h 15135727"/>
              <a:gd name="connsiteX207" fmla="*/ 3128211 w 8128084"/>
              <a:gd name="connsiteY207" fmla="*/ 14919158 h 15135727"/>
              <a:gd name="connsiteX208" fmla="*/ 2959769 w 8128084"/>
              <a:gd name="connsiteY208" fmla="*/ 15135727 h 15135727"/>
              <a:gd name="connsiteX209" fmla="*/ 2935706 w 8128084"/>
              <a:gd name="connsiteY209" fmla="*/ 14895095 h 15135727"/>
              <a:gd name="connsiteX210" fmla="*/ 2791327 w 8128084"/>
              <a:gd name="connsiteY210" fmla="*/ 14943221 h 15135727"/>
              <a:gd name="connsiteX211" fmla="*/ 2671011 w 8128084"/>
              <a:gd name="connsiteY211" fmla="*/ 15039474 h 15135727"/>
              <a:gd name="connsiteX212" fmla="*/ 2430379 w 8128084"/>
              <a:gd name="connsiteY212" fmla="*/ 15087600 h 15135727"/>
              <a:gd name="connsiteX213" fmla="*/ 2237874 w 8128084"/>
              <a:gd name="connsiteY213" fmla="*/ 15039474 h 15135727"/>
              <a:gd name="connsiteX214" fmla="*/ 2622885 w 8128084"/>
              <a:gd name="connsiteY214" fmla="*/ 14846969 h 15135727"/>
              <a:gd name="connsiteX215" fmla="*/ 2887579 w 8128084"/>
              <a:gd name="connsiteY215" fmla="*/ 14774779 h 15135727"/>
              <a:gd name="connsiteX216" fmla="*/ 2839453 w 8128084"/>
              <a:gd name="connsiteY216" fmla="*/ 14582274 h 15135727"/>
              <a:gd name="connsiteX217" fmla="*/ 2935706 w 8128084"/>
              <a:gd name="connsiteY217" fmla="*/ 14510085 h 15135727"/>
              <a:gd name="connsiteX218" fmla="*/ 2935706 w 8128084"/>
              <a:gd name="connsiteY218" fmla="*/ 14510085 h 15135727"/>
              <a:gd name="connsiteX219" fmla="*/ 3080085 w 8128084"/>
              <a:gd name="connsiteY219" fmla="*/ 14413832 h 15135727"/>
              <a:gd name="connsiteX220" fmla="*/ 3152274 w 8128084"/>
              <a:gd name="connsiteY220" fmla="*/ 14341642 h 15135727"/>
              <a:gd name="connsiteX221" fmla="*/ 3080085 w 8128084"/>
              <a:gd name="connsiteY221" fmla="*/ 14269453 h 15135727"/>
              <a:gd name="connsiteX222" fmla="*/ 3152274 w 8128084"/>
              <a:gd name="connsiteY222" fmla="*/ 14197264 h 15135727"/>
              <a:gd name="connsiteX223" fmla="*/ 3152274 w 8128084"/>
              <a:gd name="connsiteY223" fmla="*/ 14052885 h 15135727"/>
              <a:gd name="connsiteX224" fmla="*/ 3080085 w 8128084"/>
              <a:gd name="connsiteY224" fmla="*/ 13980695 h 15135727"/>
              <a:gd name="connsiteX225" fmla="*/ 3056021 w 8128084"/>
              <a:gd name="connsiteY225" fmla="*/ 14076948 h 15135727"/>
              <a:gd name="connsiteX226" fmla="*/ 2935706 w 8128084"/>
              <a:gd name="connsiteY226" fmla="*/ 14076948 h 15135727"/>
              <a:gd name="connsiteX227" fmla="*/ 2863516 w 8128084"/>
              <a:gd name="connsiteY227" fmla="*/ 14125074 h 15135727"/>
              <a:gd name="connsiteX228" fmla="*/ 2719137 w 8128084"/>
              <a:gd name="connsiteY228" fmla="*/ 14197264 h 15135727"/>
              <a:gd name="connsiteX229" fmla="*/ 2646948 w 8128084"/>
              <a:gd name="connsiteY229" fmla="*/ 14197264 h 15135727"/>
              <a:gd name="connsiteX230" fmla="*/ 2598821 w 8128084"/>
              <a:gd name="connsiteY230" fmla="*/ 14125074 h 15135727"/>
              <a:gd name="connsiteX231" fmla="*/ 2430379 w 8128084"/>
              <a:gd name="connsiteY231" fmla="*/ 13836316 h 15135727"/>
              <a:gd name="connsiteX232" fmla="*/ 2646948 w 8128084"/>
              <a:gd name="connsiteY232" fmla="*/ 13812253 h 15135727"/>
              <a:gd name="connsiteX233" fmla="*/ 2502569 w 8128084"/>
              <a:gd name="connsiteY233" fmla="*/ 13475369 h 15135727"/>
              <a:gd name="connsiteX234" fmla="*/ 2550695 w 8128084"/>
              <a:gd name="connsiteY234" fmla="*/ 13186611 h 15135727"/>
              <a:gd name="connsiteX235" fmla="*/ 2719137 w 8128084"/>
              <a:gd name="connsiteY235" fmla="*/ 13042232 h 15135727"/>
              <a:gd name="connsiteX236" fmla="*/ 2791327 w 8128084"/>
              <a:gd name="connsiteY236" fmla="*/ 12945979 h 15135727"/>
              <a:gd name="connsiteX237" fmla="*/ 3031958 w 8128084"/>
              <a:gd name="connsiteY237" fmla="*/ 13090358 h 15135727"/>
              <a:gd name="connsiteX238" fmla="*/ 3056021 w 8128084"/>
              <a:gd name="connsiteY238" fmla="*/ 12753474 h 15135727"/>
              <a:gd name="connsiteX239" fmla="*/ 2887579 w 8128084"/>
              <a:gd name="connsiteY239" fmla="*/ 12777537 h 15135727"/>
              <a:gd name="connsiteX240" fmla="*/ 2815390 w 8128084"/>
              <a:gd name="connsiteY240" fmla="*/ 12777537 h 15135727"/>
              <a:gd name="connsiteX241" fmla="*/ 3176337 w 8128084"/>
              <a:gd name="connsiteY241" fmla="*/ 12368464 h 15135727"/>
              <a:gd name="connsiteX242" fmla="*/ 3104148 w 8128084"/>
              <a:gd name="connsiteY242" fmla="*/ 12320337 h 15135727"/>
              <a:gd name="connsiteX243" fmla="*/ 3104148 w 8128084"/>
              <a:gd name="connsiteY243" fmla="*/ 12320337 h 15135727"/>
              <a:gd name="connsiteX244" fmla="*/ 3007895 w 8128084"/>
              <a:gd name="connsiteY244" fmla="*/ 12079706 h 15135727"/>
              <a:gd name="connsiteX245" fmla="*/ 2911642 w 8128084"/>
              <a:gd name="connsiteY245" fmla="*/ 11935327 h 15135727"/>
              <a:gd name="connsiteX246" fmla="*/ 2863516 w 8128084"/>
              <a:gd name="connsiteY246" fmla="*/ 11694695 h 15135727"/>
              <a:gd name="connsiteX247" fmla="*/ 2911642 w 8128084"/>
              <a:gd name="connsiteY247" fmla="*/ 11454064 h 15135727"/>
              <a:gd name="connsiteX248" fmla="*/ 3056021 w 8128084"/>
              <a:gd name="connsiteY248" fmla="*/ 11454064 h 15135727"/>
              <a:gd name="connsiteX249" fmla="*/ 2983832 w 8128084"/>
              <a:gd name="connsiteY249" fmla="*/ 11381874 h 15135727"/>
              <a:gd name="connsiteX250" fmla="*/ 3031958 w 8128084"/>
              <a:gd name="connsiteY250" fmla="*/ 11285621 h 15135727"/>
              <a:gd name="connsiteX251" fmla="*/ 3007895 w 8128084"/>
              <a:gd name="connsiteY251" fmla="*/ 11189369 h 15135727"/>
              <a:gd name="connsiteX252" fmla="*/ 2887579 w 8128084"/>
              <a:gd name="connsiteY252" fmla="*/ 11141242 h 15135727"/>
              <a:gd name="connsiteX253" fmla="*/ 2887579 w 8128084"/>
              <a:gd name="connsiteY253" fmla="*/ 10972800 h 15135727"/>
              <a:gd name="connsiteX254" fmla="*/ 2887579 w 8128084"/>
              <a:gd name="connsiteY254" fmla="*/ 10924674 h 15135727"/>
              <a:gd name="connsiteX255" fmla="*/ 2767264 w 8128084"/>
              <a:gd name="connsiteY255" fmla="*/ 11020927 h 15135727"/>
              <a:gd name="connsiteX256" fmla="*/ 2743200 w 8128084"/>
              <a:gd name="connsiteY256" fmla="*/ 10924674 h 15135727"/>
              <a:gd name="connsiteX257" fmla="*/ 2550695 w 8128084"/>
              <a:gd name="connsiteY257" fmla="*/ 11020927 h 15135727"/>
              <a:gd name="connsiteX258" fmla="*/ 2526632 w 8128084"/>
              <a:gd name="connsiteY258" fmla="*/ 11117179 h 15135727"/>
              <a:gd name="connsiteX259" fmla="*/ 2334127 w 8128084"/>
              <a:gd name="connsiteY259" fmla="*/ 10996864 h 15135727"/>
              <a:gd name="connsiteX260" fmla="*/ 2358190 w 8128084"/>
              <a:gd name="connsiteY260" fmla="*/ 10732169 h 15135727"/>
              <a:gd name="connsiteX261" fmla="*/ 2334127 w 8128084"/>
              <a:gd name="connsiteY261" fmla="*/ 10587790 h 15135727"/>
              <a:gd name="connsiteX262" fmla="*/ 2406316 w 8128084"/>
              <a:gd name="connsiteY262" fmla="*/ 10491537 h 15135727"/>
              <a:gd name="connsiteX263" fmla="*/ 2598821 w 8128084"/>
              <a:gd name="connsiteY263" fmla="*/ 10684042 h 15135727"/>
              <a:gd name="connsiteX264" fmla="*/ 2767264 w 8128084"/>
              <a:gd name="connsiteY264" fmla="*/ 10684042 h 15135727"/>
              <a:gd name="connsiteX265" fmla="*/ 2646948 w 8128084"/>
              <a:gd name="connsiteY265" fmla="*/ 10515600 h 15135727"/>
              <a:gd name="connsiteX266" fmla="*/ 2815390 w 8128084"/>
              <a:gd name="connsiteY266" fmla="*/ 10395285 h 15135727"/>
              <a:gd name="connsiteX267" fmla="*/ 3080085 w 8128084"/>
              <a:gd name="connsiteY267" fmla="*/ 10419348 h 15135727"/>
              <a:gd name="connsiteX268" fmla="*/ 3248527 w 8128084"/>
              <a:gd name="connsiteY268" fmla="*/ 10539664 h 15135727"/>
              <a:gd name="connsiteX269" fmla="*/ 3320716 w 8128084"/>
              <a:gd name="connsiteY269" fmla="*/ 10659979 h 15135727"/>
              <a:gd name="connsiteX270" fmla="*/ 3465095 w 8128084"/>
              <a:gd name="connsiteY270" fmla="*/ 10659979 h 15135727"/>
              <a:gd name="connsiteX271" fmla="*/ 3441032 w 8128084"/>
              <a:gd name="connsiteY271" fmla="*/ 10491537 h 15135727"/>
              <a:gd name="connsiteX272" fmla="*/ 3392906 w 8128084"/>
              <a:gd name="connsiteY272" fmla="*/ 10250906 h 15135727"/>
              <a:gd name="connsiteX273" fmla="*/ 3152274 w 8128084"/>
              <a:gd name="connsiteY273" fmla="*/ 10250906 h 15135727"/>
              <a:gd name="connsiteX274" fmla="*/ 3176337 w 8128084"/>
              <a:gd name="connsiteY274" fmla="*/ 10178716 h 15135727"/>
              <a:gd name="connsiteX275" fmla="*/ 3104148 w 8128084"/>
              <a:gd name="connsiteY275" fmla="*/ 10154653 h 15135727"/>
              <a:gd name="connsiteX276" fmla="*/ 3007895 w 8128084"/>
              <a:gd name="connsiteY276" fmla="*/ 9962148 h 15135727"/>
              <a:gd name="connsiteX277" fmla="*/ 3176337 w 8128084"/>
              <a:gd name="connsiteY277" fmla="*/ 9889958 h 15135727"/>
              <a:gd name="connsiteX278" fmla="*/ 2959769 w 8128084"/>
              <a:gd name="connsiteY278" fmla="*/ 9504948 h 15135727"/>
              <a:gd name="connsiteX279" fmla="*/ 2791327 w 8128084"/>
              <a:gd name="connsiteY279" fmla="*/ 9456821 h 15135727"/>
              <a:gd name="connsiteX280" fmla="*/ 2574758 w 8128084"/>
              <a:gd name="connsiteY280" fmla="*/ 9336506 h 15135727"/>
              <a:gd name="connsiteX281" fmla="*/ 2550695 w 8128084"/>
              <a:gd name="connsiteY281" fmla="*/ 9071811 h 15135727"/>
              <a:gd name="connsiteX282" fmla="*/ 2695074 w 8128084"/>
              <a:gd name="connsiteY282" fmla="*/ 8999621 h 15135727"/>
              <a:gd name="connsiteX283" fmla="*/ 2622885 w 8128084"/>
              <a:gd name="connsiteY283" fmla="*/ 8975558 h 15135727"/>
              <a:gd name="connsiteX284" fmla="*/ 2430379 w 8128084"/>
              <a:gd name="connsiteY284" fmla="*/ 8999621 h 15135727"/>
              <a:gd name="connsiteX285" fmla="*/ 2261937 w 8128084"/>
              <a:gd name="connsiteY285" fmla="*/ 9168064 h 15135727"/>
              <a:gd name="connsiteX286" fmla="*/ 2237874 w 8128084"/>
              <a:gd name="connsiteY286" fmla="*/ 8999621 h 15135727"/>
              <a:gd name="connsiteX287" fmla="*/ 2117558 w 8128084"/>
              <a:gd name="connsiteY287" fmla="*/ 8975558 h 15135727"/>
              <a:gd name="connsiteX288" fmla="*/ 2045369 w 8128084"/>
              <a:gd name="connsiteY288" fmla="*/ 8783053 h 15135727"/>
              <a:gd name="connsiteX289" fmla="*/ 1852864 w 8128084"/>
              <a:gd name="connsiteY289" fmla="*/ 8758990 h 15135727"/>
              <a:gd name="connsiteX290" fmla="*/ 1636295 w 8128084"/>
              <a:gd name="connsiteY290" fmla="*/ 8927432 h 15135727"/>
              <a:gd name="connsiteX291" fmla="*/ 1588169 w 8128084"/>
              <a:gd name="connsiteY291" fmla="*/ 9023685 h 15135727"/>
              <a:gd name="connsiteX292" fmla="*/ 1515979 w 8128084"/>
              <a:gd name="connsiteY292" fmla="*/ 8879306 h 15135727"/>
              <a:gd name="connsiteX293" fmla="*/ 1347537 w 8128084"/>
              <a:gd name="connsiteY293" fmla="*/ 8879306 h 15135727"/>
              <a:gd name="connsiteX294" fmla="*/ 1347537 w 8128084"/>
              <a:gd name="connsiteY294" fmla="*/ 8710864 h 15135727"/>
              <a:gd name="connsiteX295" fmla="*/ 1106906 w 8128084"/>
              <a:gd name="connsiteY295" fmla="*/ 8783053 h 15135727"/>
              <a:gd name="connsiteX296" fmla="*/ 890337 w 8128084"/>
              <a:gd name="connsiteY296" fmla="*/ 8686800 h 15135727"/>
              <a:gd name="connsiteX297" fmla="*/ 649706 w 8128084"/>
              <a:gd name="connsiteY297" fmla="*/ 8662737 h 15135727"/>
              <a:gd name="connsiteX298" fmla="*/ 385011 w 8128084"/>
              <a:gd name="connsiteY298" fmla="*/ 8566485 h 15135727"/>
              <a:gd name="connsiteX299" fmla="*/ 577516 w 8128084"/>
              <a:gd name="connsiteY299" fmla="*/ 8373979 h 15135727"/>
              <a:gd name="connsiteX300" fmla="*/ 794085 w 8128084"/>
              <a:gd name="connsiteY300" fmla="*/ 8301790 h 15135727"/>
              <a:gd name="connsiteX301" fmla="*/ 745958 w 8128084"/>
              <a:gd name="connsiteY301" fmla="*/ 8133348 h 15135727"/>
              <a:gd name="connsiteX302" fmla="*/ 818148 w 8128084"/>
              <a:gd name="connsiteY302" fmla="*/ 7820527 h 15135727"/>
              <a:gd name="connsiteX303" fmla="*/ 697832 w 8128084"/>
              <a:gd name="connsiteY303" fmla="*/ 7820527 h 15135727"/>
              <a:gd name="connsiteX304" fmla="*/ 625642 w 8128084"/>
              <a:gd name="connsiteY304" fmla="*/ 7916779 h 15135727"/>
              <a:gd name="connsiteX305" fmla="*/ 457200 w 8128084"/>
              <a:gd name="connsiteY305" fmla="*/ 7820527 h 15135727"/>
              <a:gd name="connsiteX306" fmla="*/ 529390 w 8128084"/>
              <a:gd name="connsiteY306" fmla="*/ 7700211 h 15135727"/>
              <a:gd name="connsiteX307" fmla="*/ 938464 w 8128084"/>
              <a:gd name="connsiteY307" fmla="*/ 7676148 h 15135727"/>
              <a:gd name="connsiteX308" fmla="*/ 1058779 w 8128084"/>
              <a:gd name="connsiteY308" fmla="*/ 7459579 h 15135727"/>
              <a:gd name="connsiteX309" fmla="*/ 1203158 w 8128084"/>
              <a:gd name="connsiteY309" fmla="*/ 7603958 h 15135727"/>
              <a:gd name="connsiteX310" fmla="*/ 1299411 w 8128084"/>
              <a:gd name="connsiteY310" fmla="*/ 7555832 h 15135727"/>
              <a:gd name="connsiteX311" fmla="*/ 1443790 w 8128084"/>
              <a:gd name="connsiteY311" fmla="*/ 7507706 h 15135727"/>
              <a:gd name="connsiteX312" fmla="*/ 1684421 w 8128084"/>
              <a:gd name="connsiteY312" fmla="*/ 7603958 h 15135727"/>
              <a:gd name="connsiteX313" fmla="*/ 1684421 w 8128084"/>
              <a:gd name="connsiteY313" fmla="*/ 7603958 h 15135727"/>
              <a:gd name="connsiteX314" fmla="*/ 1540042 w 8128084"/>
              <a:gd name="connsiteY314" fmla="*/ 7363327 h 15135727"/>
              <a:gd name="connsiteX315" fmla="*/ 1299411 w 8128084"/>
              <a:gd name="connsiteY315" fmla="*/ 7315200 h 15135727"/>
              <a:gd name="connsiteX316" fmla="*/ 1130969 w 8128084"/>
              <a:gd name="connsiteY316" fmla="*/ 7339264 h 15135727"/>
              <a:gd name="connsiteX317" fmla="*/ 1034716 w 8128084"/>
              <a:gd name="connsiteY317" fmla="*/ 7315200 h 15135727"/>
              <a:gd name="connsiteX318" fmla="*/ 1155032 w 8128084"/>
              <a:gd name="connsiteY318" fmla="*/ 7050506 h 15135727"/>
              <a:gd name="connsiteX319" fmla="*/ 1155032 w 8128084"/>
              <a:gd name="connsiteY319" fmla="*/ 6930190 h 15135727"/>
              <a:gd name="connsiteX320" fmla="*/ 1155032 w 8128084"/>
              <a:gd name="connsiteY320" fmla="*/ 6761748 h 15135727"/>
              <a:gd name="connsiteX321" fmla="*/ 1203158 w 8128084"/>
              <a:gd name="connsiteY321" fmla="*/ 6617369 h 15135727"/>
              <a:gd name="connsiteX322" fmla="*/ 1371600 w 8128084"/>
              <a:gd name="connsiteY322" fmla="*/ 6472990 h 15135727"/>
              <a:gd name="connsiteX323" fmla="*/ 1443790 w 8128084"/>
              <a:gd name="connsiteY323" fmla="*/ 6328611 h 15135727"/>
              <a:gd name="connsiteX324" fmla="*/ 1419727 w 8128084"/>
              <a:gd name="connsiteY324" fmla="*/ 6208295 h 15135727"/>
              <a:gd name="connsiteX325" fmla="*/ 1275348 w 8128084"/>
              <a:gd name="connsiteY325" fmla="*/ 6304548 h 15135727"/>
              <a:gd name="connsiteX326" fmla="*/ 1323474 w 8128084"/>
              <a:gd name="connsiteY326" fmla="*/ 6015790 h 15135727"/>
              <a:gd name="connsiteX327" fmla="*/ 1540042 w 8128084"/>
              <a:gd name="connsiteY327" fmla="*/ 5871411 h 15135727"/>
              <a:gd name="connsiteX328" fmla="*/ 1540042 w 8128084"/>
              <a:gd name="connsiteY328" fmla="*/ 5751095 h 15135727"/>
              <a:gd name="connsiteX329" fmla="*/ 1395664 w 8128084"/>
              <a:gd name="connsiteY329" fmla="*/ 5799221 h 15135727"/>
              <a:gd name="connsiteX330" fmla="*/ 1179095 w 8128084"/>
              <a:gd name="connsiteY330" fmla="*/ 5799221 h 15135727"/>
              <a:gd name="connsiteX331" fmla="*/ 890337 w 8128084"/>
              <a:gd name="connsiteY331" fmla="*/ 5775158 h 15135727"/>
              <a:gd name="connsiteX332" fmla="*/ 697832 w 8128084"/>
              <a:gd name="connsiteY332" fmla="*/ 5606716 h 15135727"/>
              <a:gd name="connsiteX333" fmla="*/ 577516 w 8128084"/>
              <a:gd name="connsiteY333" fmla="*/ 5582653 h 15135727"/>
              <a:gd name="connsiteX334" fmla="*/ 697832 w 8128084"/>
              <a:gd name="connsiteY334" fmla="*/ 5775158 h 15135727"/>
              <a:gd name="connsiteX335" fmla="*/ 409074 w 8128084"/>
              <a:gd name="connsiteY335" fmla="*/ 5799221 h 15135727"/>
              <a:gd name="connsiteX336" fmla="*/ 168442 w 8128084"/>
              <a:gd name="connsiteY336" fmla="*/ 5702969 h 15135727"/>
              <a:gd name="connsiteX337" fmla="*/ 264695 w 8128084"/>
              <a:gd name="connsiteY337" fmla="*/ 5558590 h 15135727"/>
              <a:gd name="connsiteX338" fmla="*/ 144379 w 8128084"/>
              <a:gd name="connsiteY338" fmla="*/ 5510464 h 15135727"/>
              <a:gd name="connsiteX339" fmla="*/ 0 w 8128084"/>
              <a:gd name="connsiteY339" fmla="*/ 5462337 h 15135727"/>
              <a:gd name="connsiteX340" fmla="*/ 96253 w 8128084"/>
              <a:gd name="connsiteY34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081127 w 8128084"/>
              <a:gd name="connsiteY148" fmla="*/ 9125953 h 15135727"/>
              <a:gd name="connsiteX149" fmla="*/ 6160169 w 8128084"/>
              <a:gd name="connsiteY149" fmla="*/ 9336506 h 15135727"/>
              <a:gd name="connsiteX150" fmla="*/ 6252577 w 8128084"/>
              <a:gd name="connsiteY150" fmla="*/ 9379953 h 15135727"/>
              <a:gd name="connsiteX151" fmla="*/ 6280485 w 8128084"/>
              <a:gd name="connsiteY151" fmla="*/ 9601200 h 15135727"/>
              <a:gd name="connsiteX152" fmla="*/ 6438900 w 8128084"/>
              <a:gd name="connsiteY152" fmla="*/ 9755606 h 15135727"/>
              <a:gd name="connsiteX153" fmla="*/ 6569242 w 8128084"/>
              <a:gd name="connsiteY153" fmla="*/ 10058400 h 15135727"/>
              <a:gd name="connsiteX154" fmla="*/ 6713621 w 8128084"/>
              <a:gd name="connsiteY154" fmla="*/ 10106527 h 15135727"/>
              <a:gd name="connsiteX155" fmla="*/ 6545179 w 8128084"/>
              <a:gd name="connsiteY155" fmla="*/ 10202779 h 15135727"/>
              <a:gd name="connsiteX156" fmla="*/ 6569242 w 8128084"/>
              <a:gd name="connsiteY156" fmla="*/ 10443411 h 15135727"/>
              <a:gd name="connsiteX157" fmla="*/ 6593306 w 8128084"/>
              <a:gd name="connsiteY157" fmla="*/ 10708106 h 15135727"/>
              <a:gd name="connsiteX158" fmla="*/ 6761748 w 8128084"/>
              <a:gd name="connsiteY158" fmla="*/ 10924674 h 15135727"/>
              <a:gd name="connsiteX159" fmla="*/ 6641432 w 8128084"/>
              <a:gd name="connsiteY159" fmla="*/ 11093116 h 15135727"/>
              <a:gd name="connsiteX160" fmla="*/ 6713621 w 8128084"/>
              <a:gd name="connsiteY160" fmla="*/ 11261558 h 15135727"/>
              <a:gd name="connsiteX161" fmla="*/ 6737685 w 8128084"/>
              <a:gd name="connsiteY161" fmla="*/ 11526253 h 15135727"/>
              <a:gd name="connsiteX162" fmla="*/ 6617369 w 8128084"/>
              <a:gd name="connsiteY162" fmla="*/ 11839074 h 15135727"/>
              <a:gd name="connsiteX163" fmla="*/ 6617369 w 8128084"/>
              <a:gd name="connsiteY163" fmla="*/ 12031579 h 15135727"/>
              <a:gd name="connsiteX164" fmla="*/ 6641432 w 8128084"/>
              <a:gd name="connsiteY164" fmla="*/ 12127832 h 15135727"/>
              <a:gd name="connsiteX165" fmla="*/ 6761748 w 8128084"/>
              <a:gd name="connsiteY165" fmla="*/ 12031579 h 15135727"/>
              <a:gd name="connsiteX166" fmla="*/ 6761748 w 8128084"/>
              <a:gd name="connsiteY166" fmla="*/ 12296274 h 15135727"/>
              <a:gd name="connsiteX167" fmla="*/ 6689558 w 8128084"/>
              <a:gd name="connsiteY167" fmla="*/ 12512842 h 15135727"/>
              <a:gd name="connsiteX168" fmla="*/ 6785811 w 8128084"/>
              <a:gd name="connsiteY168" fmla="*/ 12777537 h 15135727"/>
              <a:gd name="connsiteX169" fmla="*/ 6569242 w 8128084"/>
              <a:gd name="connsiteY169" fmla="*/ 12873790 h 15135727"/>
              <a:gd name="connsiteX170" fmla="*/ 6545179 w 8128084"/>
              <a:gd name="connsiteY170" fmla="*/ 13090358 h 15135727"/>
              <a:gd name="connsiteX171" fmla="*/ 6448927 w 8128084"/>
              <a:gd name="connsiteY171" fmla="*/ 13355053 h 15135727"/>
              <a:gd name="connsiteX172" fmla="*/ 6256421 w 8128084"/>
              <a:gd name="connsiteY172" fmla="*/ 13571621 h 15135727"/>
              <a:gd name="connsiteX173" fmla="*/ 6087979 w 8128084"/>
              <a:gd name="connsiteY173" fmla="*/ 13667874 h 15135727"/>
              <a:gd name="connsiteX174" fmla="*/ 5943600 w 8128084"/>
              <a:gd name="connsiteY174" fmla="*/ 13716000 h 15135727"/>
              <a:gd name="connsiteX175" fmla="*/ 5702969 w 8128084"/>
              <a:gd name="connsiteY175" fmla="*/ 13667874 h 15135727"/>
              <a:gd name="connsiteX176" fmla="*/ 5582653 w 8128084"/>
              <a:gd name="connsiteY176" fmla="*/ 13691937 h 15135727"/>
              <a:gd name="connsiteX177" fmla="*/ 5727032 w 8128084"/>
              <a:gd name="connsiteY177" fmla="*/ 13836316 h 15135727"/>
              <a:gd name="connsiteX178" fmla="*/ 5582653 w 8128084"/>
              <a:gd name="connsiteY178" fmla="*/ 14052885 h 15135727"/>
              <a:gd name="connsiteX179" fmla="*/ 5462337 w 8128084"/>
              <a:gd name="connsiteY179" fmla="*/ 14149137 h 15135727"/>
              <a:gd name="connsiteX180" fmla="*/ 5342021 w 8128084"/>
              <a:gd name="connsiteY180" fmla="*/ 14004758 h 15135727"/>
              <a:gd name="connsiteX181" fmla="*/ 5245769 w 8128084"/>
              <a:gd name="connsiteY181" fmla="*/ 14004758 h 15135727"/>
              <a:gd name="connsiteX182" fmla="*/ 5245769 w 8128084"/>
              <a:gd name="connsiteY182" fmla="*/ 13956632 h 15135727"/>
              <a:gd name="connsiteX183" fmla="*/ 5101390 w 8128084"/>
              <a:gd name="connsiteY183" fmla="*/ 13956632 h 15135727"/>
              <a:gd name="connsiteX184" fmla="*/ 4981074 w 8128084"/>
              <a:gd name="connsiteY184" fmla="*/ 13860379 h 15135727"/>
              <a:gd name="connsiteX185" fmla="*/ 4740442 w 8128084"/>
              <a:gd name="connsiteY185" fmla="*/ 13908506 h 15135727"/>
              <a:gd name="connsiteX186" fmla="*/ 4475748 w 8128084"/>
              <a:gd name="connsiteY186" fmla="*/ 13956632 h 15135727"/>
              <a:gd name="connsiteX187" fmla="*/ 4379495 w 8128084"/>
              <a:gd name="connsiteY187" fmla="*/ 14028821 h 15135727"/>
              <a:gd name="connsiteX188" fmla="*/ 4403558 w 8128084"/>
              <a:gd name="connsiteY188" fmla="*/ 14197264 h 15135727"/>
              <a:gd name="connsiteX189" fmla="*/ 4572000 w 8128084"/>
              <a:gd name="connsiteY189" fmla="*/ 14149137 h 15135727"/>
              <a:gd name="connsiteX190" fmla="*/ 4523874 w 8128084"/>
              <a:gd name="connsiteY190" fmla="*/ 14558211 h 15135727"/>
              <a:gd name="connsiteX191" fmla="*/ 4403558 w 8128084"/>
              <a:gd name="connsiteY191" fmla="*/ 14437895 h 15135727"/>
              <a:gd name="connsiteX192" fmla="*/ 4403558 w 8128084"/>
              <a:gd name="connsiteY192" fmla="*/ 14437895 h 15135727"/>
              <a:gd name="connsiteX193" fmla="*/ 4283242 w 8128084"/>
              <a:gd name="connsiteY193" fmla="*/ 14245390 h 15135727"/>
              <a:gd name="connsiteX194" fmla="*/ 4235116 w 8128084"/>
              <a:gd name="connsiteY194" fmla="*/ 14341642 h 15135727"/>
              <a:gd name="connsiteX195" fmla="*/ 4162927 w 8128084"/>
              <a:gd name="connsiteY195" fmla="*/ 14389769 h 15135727"/>
              <a:gd name="connsiteX196" fmla="*/ 4162927 w 8128084"/>
              <a:gd name="connsiteY196" fmla="*/ 14389769 h 15135727"/>
              <a:gd name="connsiteX197" fmla="*/ 3922295 w 8128084"/>
              <a:gd name="connsiteY197" fmla="*/ 14245390 h 15135727"/>
              <a:gd name="connsiteX198" fmla="*/ 3801979 w 8128084"/>
              <a:gd name="connsiteY198" fmla="*/ 14293516 h 15135727"/>
              <a:gd name="connsiteX199" fmla="*/ 3681664 w 8128084"/>
              <a:gd name="connsiteY199" fmla="*/ 14389769 h 15135727"/>
              <a:gd name="connsiteX200" fmla="*/ 3657600 w 8128084"/>
              <a:gd name="connsiteY200" fmla="*/ 14654464 h 15135727"/>
              <a:gd name="connsiteX201" fmla="*/ 3513221 w 8128084"/>
              <a:gd name="connsiteY201" fmla="*/ 14726653 h 15135727"/>
              <a:gd name="connsiteX202" fmla="*/ 3513221 w 8128084"/>
              <a:gd name="connsiteY202" fmla="*/ 14871032 h 15135727"/>
              <a:gd name="connsiteX203" fmla="*/ 3633537 w 8128084"/>
              <a:gd name="connsiteY203" fmla="*/ 14967285 h 15135727"/>
              <a:gd name="connsiteX204" fmla="*/ 3609474 w 8128084"/>
              <a:gd name="connsiteY204" fmla="*/ 15087600 h 15135727"/>
              <a:gd name="connsiteX205" fmla="*/ 3441032 w 8128084"/>
              <a:gd name="connsiteY205" fmla="*/ 15039474 h 15135727"/>
              <a:gd name="connsiteX206" fmla="*/ 3272590 w 8128084"/>
              <a:gd name="connsiteY206" fmla="*/ 15063537 h 15135727"/>
              <a:gd name="connsiteX207" fmla="*/ 3248527 w 8128084"/>
              <a:gd name="connsiteY207" fmla="*/ 14895095 h 15135727"/>
              <a:gd name="connsiteX208" fmla="*/ 3128211 w 8128084"/>
              <a:gd name="connsiteY208" fmla="*/ 14919158 h 15135727"/>
              <a:gd name="connsiteX209" fmla="*/ 2959769 w 8128084"/>
              <a:gd name="connsiteY209" fmla="*/ 15135727 h 15135727"/>
              <a:gd name="connsiteX210" fmla="*/ 2935706 w 8128084"/>
              <a:gd name="connsiteY210" fmla="*/ 14895095 h 15135727"/>
              <a:gd name="connsiteX211" fmla="*/ 2791327 w 8128084"/>
              <a:gd name="connsiteY211" fmla="*/ 14943221 h 15135727"/>
              <a:gd name="connsiteX212" fmla="*/ 2671011 w 8128084"/>
              <a:gd name="connsiteY212" fmla="*/ 15039474 h 15135727"/>
              <a:gd name="connsiteX213" fmla="*/ 2430379 w 8128084"/>
              <a:gd name="connsiteY213" fmla="*/ 15087600 h 15135727"/>
              <a:gd name="connsiteX214" fmla="*/ 2237874 w 8128084"/>
              <a:gd name="connsiteY214" fmla="*/ 15039474 h 15135727"/>
              <a:gd name="connsiteX215" fmla="*/ 2622885 w 8128084"/>
              <a:gd name="connsiteY215" fmla="*/ 14846969 h 15135727"/>
              <a:gd name="connsiteX216" fmla="*/ 2887579 w 8128084"/>
              <a:gd name="connsiteY216" fmla="*/ 14774779 h 15135727"/>
              <a:gd name="connsiteX217" fmla="*/ 2839453 w 8128084"/>
              <a:gd name="connsiteY217" fmla="*/ 14582274 h 15135727"/>
              <a:gd name="connsiteX218" fmla="*/ 2935706 w 8128084"/>
              <a:gd name="connsiteY218" fmla="*/ 14510085 h 15135727"/>
              <a:gd name="connsiteX219" fmla="*/ 2935706 w 8128084"/>
              <a:gd name="connsiteY219" fmla="*/ 14510085 h 15135727"/>
              <a:gd name="connsiteX220" fmla="*/ 3080085 w 8128084"/>
              <a:gd name="connsiteY220" fmla="*/ 14413832 h 15135727"/>
              <a:gd name="connsiteX221" fmla="*/ 3152274 w 8128084"/>
              <a:gd name="connsiteY221" fmla="*/ 14341642 h 15135727"/>
              <a:gd name="connsiteX222" fmla="*/ 3080085 w 8128084"/>
              <a:gd name="connsiteY222" fmla="*/ 14269453 h 15135727"/>
              <a:gd name="connsiteX223" fmla="*/ 3152274 w 8128084"/>
              <a:gd name="connsiteY223" fmla="*/ 14197264 h 15135727"/>
              <a:gd name="connsiteX224" fmla="*/ 3152274 w 8128084"/>
              <a:gd name="connsiteY224" fmla="*/ 14052885 h 15135727"/>
              <a:gd name="connsiteX225" fmla="*/ 3080085 w 8128084"/>
              <a:gd name="connsiteY225" fmla="*/ 13980695 h 15135727"/>
              <a:gd name="connsiteX226" fmla="*/ 3056021 w 8128084"/>
              <a:gd name="connsiteY226" fmla="*/ 14076948 h 15135727"/>
              <a:gd name="connsiteX227" fmla="*/ 2935706 w 8128084"/>
              <a:gd name="connsiteY227" fmla="*/ 14076948 h 15135727"/>
              <a:gd name="connsiteX228" fmla="*/ 2863516 w 8128084"/>
              <a:gd name="connsiteY228" fmla="*/ 14125074 h 15135727"/>
              <a:gd name="connsiteX229" fmla="*/ 2719137 w 8128084"/>
              <a:gd name="connsiteY229" fmla="*/ 14197264 h 15135727"/>
              <a:gd name="connsiteX230" fmla="*/ 2646948 w 8128084"/>
              <a:gd name="connsiteY230" fmla="*/ 14197264 h 15135727"/>
              <a:gd name="connsiteX231" fmla="*/ 2598821 w 8128084"/>
              <a:gd name="connsiteY231" fmla="*/ 14125074 h 15135727"/>
              <a:gd name="connsiteX232" fmla="*/ 2430379 w 8128084"/>
              <a:gd name="connsiteY232" fmla="*/ 13836316 h 15135727"/>
              <a:gd name="connsiteX233" fmla="*/ 2646948 w 8128084"/>
              <a:gd name="connsiteY233" fmla="*/ 13812253 h 15135727"/>
              <a:gd name="connsiteX234" fmla="*/ 2502569 w 8128084"/>
              <a:gd name="connsiteY234" fmla="*/ 13475369 h 15135727"/>
              <a:gd name="connsiteX235" fmla="*/ 2550695 w 8128084"/>
              <a:gd name="connsiteY235" fmla="*/ 13186611 h 15135727"/>
              <a:gd name="connsiteX236" fmla="*/ 2719137 w 8128084"/>
              <a:gd name="connsiteY236" fmla="*/ 13042232 h 15135727"/>
              <a:gd name="connsiteX237" fmla="*/ 2791327 w 8128084"/>
              <a:gd name="connsiteY237" fmla="*/ 12945979 h 15135727"/>
              <a:gd name="connsiteX238" fmla="*/ 3031958 w 8128084"/>
              <a:gd name="connsiteY238" fmla="*/ 13090358 h 15135727"/>
              <a:gd name="connsiteX239" fmla="*/ 3056021 w 8128084"/>
              <a:gd name="connsiteY239" fmla="*/ 12753474 h 15135727"/>
              <a:gd name="connsiteX240" fmla="*/ 2887579 w 8128084"/>
              <a:gd name="connsiteY240" fmla="*/ 12777537 h 15135727"/>
              <a:gd name="connsiteX241" fmla="*/ 2815390 w 8128084"/>
              <a:gd name="connsiteY241" fmla="*/ 12777537 h 15135727"/>
              <a:gd name="connsiteX242" fmla="*/ 3176337 w 8128084"/>
              <a:gd name="connsiteY242" fmla="*/ 12368464 h 15135727"/>
              <a:gd name="connsiteX243" fmla="*/ 3104148 w 8128084"/>
              <a:gd name="connsiteY243" fmla="*/ 12320337 h 15135727"/>
              <a:gd name="connsiteX244" fmla="*/ 3104148 w 8128084"/>
              <a:gd name="connsiteY244" fmla="*/ 12320337 h 15135727"/>
              <a:gd name="connsiteX245" fmla="*/ 3007895 w 8128084"/>
              <a:gd name="connsiteY245" fmla="*/ 12079706 h 15135727"/>
              <a:gd name="connsiteX246" fmla="*/ 2911642 w 8128084"/>
              <a:gd name="connsiteY246" fmla="*/ 11935327 h 15135727"/>
              <a:gd name="connsiteX247" fmla="*/ 2863516 w 8128084"/>
              <a:gd name="connsiteY247" fmla="*/ 11694695 h 15135727"/>
              <a:gd name="connsiteX248" fmla="*/ 2911642 w 8128084"/>
              <a:gd name="connsiteY248" fmla="*/ 11454064 h 15135727"/>
              <a:gd name="connsiteX249" fmla="*/ 3056021 w 8128084"/>
              <a:gd name="connsiteY249" fmla="*/ 11454064 h 15135727"/>
              <a:gd name="connsiteX250" fmla="*/ 2983832 w 8128084"/>
              <a:gd name="connsiteY250" fmla="*/ 11381874 h 15135727"/>
              <a:gd name="connsiteX251" fmla="*/ 3031958 w 8128084"/>
              <a:gd name="connsiteY251" fmla="*/ 11285621 h 15135727"/>
              <a:gd name="connsiteX252" fmla="*/ 3007895 w 8128084"/>
              <a:gd name="connsiteY252" fmla="*/ 11189369 h 15135727"/>
              <a:gd name="connsiteX253" fmla="*/ 2887579 w 8128084"/>
              <a:gd name="connsiteY253" fmla="*/ 11141242 h 15135727"/>
              <a:gd name="connsiteX254" fmla="*/ 2887579 w 8128084"/>
              <a:gd name="connsiteY254" fmla="*/ 10972800 h 15135727"/>
              <a:gd name="connsiteX255" fmla="*/ 2887579 w 8128084"/>
              <a:gd name="connsiteY255" fmla="*/ 10924674 h 15135727"/>
              <a:gd name="connsiteX256" fmla="*/ 2767264 w 8128084"/>
              <a:gd name="connsiteY256" fmla="*/ 11020927 h 15135727"/>
              <a:gd name="connsiteX257" fmla="*/ 2743200 w 8128084"/>
              <a:gd name="connsiteY257" fmla="*/ 10924674 h 15135727"/>
              <a:gd name="connsiteX258" fmla="*/ 2550695 w 8128084"/>
              <a:gd name="connsiteY258" fmla="*/ 11020927 h 15135727"/>
              <a:gd name="connsiteX259" fmla="*/ 2526632 w 8128084"/>
              <a:gd name="connsiteY259" fmla="*/ 11117179 h 15135727"/>
              <a:gd name="connsiteX260" fmla="*/ 2334127 w 8128084"/>
              <a:gd name="connsiteY260" fmla="*/ 10996864 h 15135727"/>
              <a:gd name="connsiteX261" fmla="*/ 2358190 w 8128084"/>
              <a:gd name="connsiteY261" fmla="*/ 10732169 h 15135727"/>
              <a:gd name="connsiteX262" fmla="*/ 2334127 w 8128084"/>
              <a:gd name="connsiteY262" fmla="*/ 10587790 h 15135727"/>
              <a:gd name="connsiteX263" fmla="*/ 2406316 w 8128084"/>
              <a:gd name="connsiteY263" fmla="*/ 10491537 h 15135727"/>
              <a:gd name="connsiteX264" fmla="*/ 2598821 w 8128084"/>
              <a:gd name="connsiteY264" fmla="*/ 10684042 h 15135727"/>
              <a:gd name="connsiteX265" fmla="*/ 2767264 w 8128084"/>
              <a:gd name="connsiteY265" fmla="*/ 10684042 h 15135727"/>
              <a:gd name="connsiteX266" fmla="*/ 2646948 w 8128084"/>
              <a:gd name="connsiteY266" fmla="*/ 10515600 h 15135727"/>
              <a:gd name="connsiteX267" fmla="*/ 2815390 w 8128084"/>
              <a:gd name="connsiteY267" fmla="*/ 10395285 h 15135727"/>
              <a:gd name="connsiteX268" fmla="*/ 3080085 w 8128084"/>
              <a:gd name="connsiteY268" fmla="*/ 10419348 h 15135727"/>
              <a:gd name="connsiteX269" fmla="*/ 3248527 w 8128084"/>
              <a:gd name="connsiteY269" fmla="*/ 10539664 h 15135727"/>
              <a:gd name="connsiteX270" fmla="*/ 3320716 w 8128084"/>
              <a:gd name="connsiteY270" fmla="*/ 10659979 h 15135727"/>
              <a:gd name="connsiteX271" fmla="*/ 3465095 w 8128084"/>
              <a:gd name="connsiteY271" fmla="*/ 10659979 h 15135727"/>
              <a:gd name="connsiteX272" fmla="*/ 3441032 w 8128084"/>
              <a:gd name="connsiteY272" fmla="*/ 10491537 h 15135727"/>
              <a:gd name="connsiteX273" fmla="*/ 3392906 w 8128084"/>
              <a:gd name="connsiteY273" fmla="*/ 10250906 h 15135727"/>
              <a:gd name="connsiteX274" fmla="*/ 3152274 w 8128084"/>
              <a:gd name="connsiteY274" fmla="*/ 10250906 h 15135727"/>
              <a:gd name="connsiteX275" fmla="*/ 3176337 w 8128084"/>
              <a:gd name="connsiteY275" fmla="*/ 10178716 h 15135727"/>
              <a:gd name="connsiteX276" fmla="*/ 3104148 w 8128084"/>
              <a:gd name="connsiteY276" fmla="*/ 10154653 h 15135727"/>
              <a:gd name="connsiteX277" fmla="*/ 3007895 w 8128084"/>
              <a:gd name="connsiteY277" fmla="*/ 9962148 h 15135727"/>
              <a:gd name="connsiteX278" fmla="*/ 3176337 w 8128084"/>
              <a:gd name="connsiteY278" fmla="*/ 9889958 h 15135727"/>
              <a:gd name="connsiteX279" fmla="*/ 2959769 w 8128084"/>
              <a:gd name="connsiteY279" fmla="*/ 9504948 h 15135727"/>
              <a:gd name="connsiteX280" fmla="*/ 2791327 w 8128084"/>
              <a:gd name="connsiteY280" fmla="*/ 9456821 h 15135727"/>
              <a:gd name="connsiteX281" fmla="*/ 2574758 w 8128084"/>
              <a:gd name="connsiteY281" fmla="*/ 9336506 h 15135727"/>
              <a:gd name="connsiteX282" fmla="*/ 2550695 w 8128084"/>
              <a:gd name="connsiteY282" fmla="*/ 9071811 h 15135727"/>
              <a:gd name="connsiteX283" fmla="*/ 2695074 w 8128084"/>
              <a:gd name="connsiteY283" fmla="*/ 8999621 h 15135727"/>
              <a:gd name="connsiteX284" fmla="*/ 2622885 w 8128084"/>
              <a:gd name="connsiteY284" fmla="*/ 8975558 h 15135727"/>
              <a:gd name="connsiteX285" fmla="*/ 2430379 w 8128084"/>
              <a:gd name="connsiteY285" fmla="*/ 8999621 h 15135727"/>
              <a:gd name="connsiteX286" fmla="*/ 2261937 w 8128084"/>
              <a:gd name="connsiteY286" fmla="*/ 9168064 h 15135727"/>
              <a:gd name="connsiteX287" fmla="*/ 2237874 w 8128084"/>
              <a:gd name="connsiteY287" fmla="*/ 8999621 h 15135727"/>
              <a:gd name="connsiteX288" fmla="*/ 2117558 w 8128084"/>
              <a:gd name="connsiteY288" fmla="*/ 8975558 h 15135727"/>
              <a:gd name="connsiteX289" fmla="*/ 2045369 w 8128084"/>
              <a:gd name="connsiteY289" fmla="*/ 8783053 h 15135727"/>
              <a:gd name="connsiteX290" fmla="*/ 1852864 w 8128084"/>
              <a:gd name="connsiteY290" fmla="*/ 8758990 h 15135727"/>
              <a:gd name="connsiteX291" fmla="*/ 1636295 w 8128084"/>
              <a:gd name="connsiteY291" fmla="*/ 8927432 h 15135727"/>
              <a:gd name="connsiteX292" fmla="*/ 1588169 w 8128084"/>
              <a:gd name="connsiteY292" fmla="*/ 9023685 h 15135727"/>
              <a:gd name="connsiteX293" fmla="*/ 1515979 w 8128084"/>
              <a:gd name="connsiteY293" fmla="*/ 8879306 h 15135727"/>
              <a:gd name="connsiteX294" fmla="*/ 1347537 w 8128084"/>
              <a:gd name="connsiteY294" fmla="*/ 8879306 h 15135727"/>
              <a:gd name="connsiteX295" fmla="*/ 1347537 w 8128084"/>
              <a:gd name="connsiteY295" fmla="*/ 8710864 h 15135727"/>
              <a:gd name="connsiteX296" fmla="*/ 1106906 w 8128084"/>
              <a:gd name="connsiteY296" fmla="*/ 8783053 h 15135727"/>
              <a:gd name="connsiteX297" fmla="*/ 890337 w 8128084"/>
              <a:gd name="connsiteY297" fmla="*/ 8686800 h 15135727"/>
              <a:gd name="connsiteX298" fmla="*/ 649706 w 8128084"/>
              <a:gd name="connsiteY298" fmla="*/ 8662737 h 15135727"/>
              <a:gd name="connsiteX299" fmla="*/ 385011 w 8128084"/>
              <a:gd name="connsiteY299" fmla="*/ 8566485 h 15135727"/>
              <a:gd name="connsiteX300" fmla="*/ 577516 w 8128084"/>
              <a:gd name="connsiteY300" fmla="*/ 8373979 h 15135727"/>
              <a:gd name="connsiteX301" fmla="*/ 794085 w 8128084"/>
              <a:gd name="connsiteY301" fmla="*/ 8301790 h 15135727"/>
              <a:gd name="connsiteX302" fmla="*/ 745958 w 8128084"/>
              <a:gd name="connsiteY302" fmla="*/ 8133348 h 15135727"/>
              <a:gd name="connsiteX303" fmla="*/ 818148 w 8128084"/>
              <a:gd name="connsiteY303" fmla="*/ 7820527 h 15135727"/>
              <a:gd name="connsiteX304" fmla="*/ 697832 w 8128084"/>
              <a:gd name="connsiteY304" fmla="*/ 7820527 h 15135727"/>
              <a:gd name="connsiteX305" fmla="*/ 625642 w 8128084"/>
              <a:gd name="connsiteY305" fmla="*/ 7916779 h 15135727"/>
              <a:gd name="connsiteX306" fmla="*/ 457200 w 8128084"/>
              <a:gd name="connsiteY306" fmla="*/ 7820527 h 15135727"/>
              <a:gd name="connsiteX307" fmla="*/ 529390 w 8128084"/>
              <a:gd name="connsiteY307" fmla="*/ 7700211 h 15135727"/>
              <a:gd name="connsiteX308" fmla="*/ 938464 w 8128084"/>
              <a:gd name="connsiteY308" fmla="*/ 7676148 h 15135727"/>
              <a:gd name="connsiteX309" fmla="*/ 1058779 w 8128084"/>
              <a:gd name="connsiteY309" fmla="*/ 7459579 h 15135727"/>
              <a:gd name="connsiteX310" fmla="*/ 1203158 w 8128084"/>
              <a:gd name="connsiteY310" fmla="*/ 7603958 h 15135727"/>
              <a:gd name="connsiteX311" fmla="*/ 1299411 w 8128084"/>
              <a:gd name="connsiteY311" fmla="*/ 7555832 h 15135727"/>
              <a:gd name="connsiteX312" fmla="*/ 1443790 w 8128084"/>
              <a:gd name="connsiteY312" fmla="*/ 7507706 h 15135727"/>
              <a:gd name="connsiteX313" fmla="*/ 1684421 w 8128084"/>
              <a:gd name="connsiteY313" fmla="*/ 7603958 h 15135727"/>
              <a:gd name="connsiteX314" fmla="*/ 1684421 w 8128084"/>
              <a:gd name="connsiteY314" fmla="*/ 7603958 h 15135727"/>
              <a:gd name="connsiteX315" fmla="*/ 1540042 w 8128084"/>
              <a:gd name="connsiteY315" fmla="*/ 7363327 h 15135727"/>
              <a:gd name="connsiteX316" fmla="*/ 1299411 w 8128084"/>
              <a:gd name="connsiteY316" fmla="*/ 7315200 h 15135727"/>
              <a:gd name="connsiteX317" fmla="*/ 1130969 w 8128084"/>
              <a:gd name="connsiteY317" fmla="*/ 7339264 h 15135727"/>
              <a:gd name="connsiteX318" fmla="*/ 1034716 w 8128084"/>
              <a:gd name="connsiteY318" fmla="*/ 7315200 h 15135727"/>
              <a:gd name="connsiteX319" fmla="*/ 1155032 w 8128084"/>
              <a:gd name="connsiteY319" fmla="*/ 7050506 h 15135727"/>
              <a:gd name="connsiteX320" fmla="*/ 1155032 w 8128084"/>
              <a:gd name="connsiteY320" fmla="*/ 6930190 h 15135727"/>
              <a:gd name="connsiteX321" fmla="*/ 1155032 w 8128084"/>
              <a:gd name="connsiteY321" fmla="*/ 6761748 h 15135727"/>
              <a:gd name="connsiteX322" fmla="*/ 1203158 w 8128084"/>
              <a:gd name="connsiteY322" fmla="*/ 6617369 h 15135727"/>
              <a:gd name="connsiteX323" fmla="*/ 1371600 w 8128084"/>
              <a:gd name="connsiteY323" fmla="*/ 6472990 h 15135727"/>
              <a:gd name="connsiteX324" fmla="*/ 1443790 w 8128084"/>
              <a:gd name="connsiteY324" fmla="*/ 6328611 h 15135727"/>
              <a:gd name="connsiteX325" fmla="*/ 1419727 w 8128084"/>
              <a:gd name="connsiteY325" fmla="*/ 6208295 h 15135727"/>
              <a:gd name="connsiteX326" fmla="*/ 1275348 w 8128084"/>
              <a:gd name="connsiteY326" fmla="*/ 6304548 h 15135727"/>
              <a:gd name="connsiteX327" fmla="*/ 1323474 w 8128084"/>
              <a:gd name="connsiteY327" fmla="*/ 6015790 h 15135727"/>
              <a:gd name="connsiteX328" fmla="*/ 1540042 w 8128084"/>
              <a:gd name="connsiteY328" fmla="*/ 5871411 h 15135727"/>
              <a:gd name="connsiteX329" fmla="*/ 1540042 w 8128084"/>
              <a:gd name="connsiteY329" fmla="*/ 5751095 h 15135727"/>
              <a:gd name="connsiteX330" fmla="*/ 1395664 w 8128084"/>
              <a:gd name="connsiteY330" fmla="*/ 5799221 h 15135727"/>
              <a:gd name="connsiteX331" fmla="*/ 1179095 w 8128084"/>
              <a:gd name="connsiteY331" fmla="*/ 5799221 h 15135727"/>
              <a:gd name="connsiteX332" fmla="*/ 890337 w 8128084"/>
              <a:gd name="connsiteY332" fmla="*/ 5775158 h 15135727"/>
              <a:gd name="connsiteX333" fmla="*/ 697832 w 8128084"/>
              <a:gd name="connsiteY333" fmla="*/ 5606716 h 15135727"/>
              <a:gd name="connsiteX334" fmla="*/ 577516 w 8128084"/>
              <a:gd name="connsiteY334" fmla="*/ 5582653 h 15135727"/>
              <a:gd name="connsiteX335" fmla="*/ 697832 w 8128084"/>
              <a:gd name="connsiteY335" fmla="*/ 5775158 h 15135727"/>
              <a:gd name="connsiteX336" fmla="*/ 409074 w 8128084"/>
              <a:gd name="connsiteY336" fmla="*/ 5799221 h 15135727"/>
              <a:gd name="connsiteX337" fmla="*/ 168442 w 8128084"/>
              <a:gd name="connsiteY337" fmla="*/ 5702969 h 15135727"/>
              <a:gd name="connsiteX338" fmla="*/ 264695 w 8128084"/>
              <a:gd name="connsiteY338" fmla="*/ 5558590 h 15135727"/>
              <a:gd name="connsiteX339" fmla="*/ 144379 w 8128084"/>
              <a:gd name="connsiteY339" fmla="*/ 5510464 h 15135727"/>
              <a:gd name="connsiteX340" fmla="*/ 0 w 8128084"/>
              <a:gd name="connsiteY340" fmla="*/ 5462337 h 15135727"/>
              <a:gd name="connsiteX341" fmla="*/ 96253 w 8128084"/>
              <a:gd name="connsiteY34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545179 w 8128084"/>
              <a:gd name="connsiteY156" fmla="*/ 102027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61748 w 8128084"/>
              <a:gd name="connsiteY167" fmla="*/ 120315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4943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448927 w 8128084"/>
              <a:gd name="connsiteY174" fmla="*/ 133550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087979 w 8128084"/>
              <a:gd name="connsiteY177" fmla="*/ 13667874 h 15135727"/>
              <a:gd name="connsiteX178" fmla="*/ 5943600 w 8128084"/>
              <a:gd name="connsiteY178" fmla="*/ 13716000 h 15135727"/>
              <a:gd name="connsiteX179" fmla="*/ 5702969 w 8128084"/>
              <a:gd name="connsiteY179" fmla="*/ 13667874 h 15135727"/>
              <a:gd name="connsiteX180" fmla="*/ 5582653 w 8128084"/>
              <a:gd name="connsiteY180" fmla="*/ 13691937 h 15135727"/>
              <a:gd name="connsiteX181" fmla="*/ 5727032 w 8128084"/>
              <a:gd name="connsiteY181" fmla="*/ 13836316 h 15135727"/>
              <a:gd name="connsiteX182" fmla="*/ 5582653 w 8128084"/>
              <a:gd name="connsiteY182" fmla="*/ 14052885 h 15135727"/>
              <a:gd name="connsiteX183" fmla="*/ 5462337 w 8128084"/>
              <a:gd name="connsiteY183" fmla="*/ 14149137 h 15135727"/>
              <a:gd name="connsiteX184" fmla="*/ 5342021 w 8128084"/>
              <a:gd name="connsiteY184" fmla="*/ 14004758 h 15135727"/>
              <a:gd name="connsiteX185" fmla="*/ 5245769 w 8128084"/>
              <a:gd name="connsiteY185" fmla="*/ 14004758 h 15135727"/>
              <a:gd name="connsiteX186" fmla="*/ 5245769 w 8128084"/>
              <a:gd name="connsiteY186" fmla="*/ 13956632 h 15135727"/>
              <a:gd name="connsiteX187" fmla="*/ 5101390 w 8128084"/>
              <a:gd name="connsiteY187" fmla="*/ 13956632 h 15135727"/>
              <a:gd name="connsiteX188" fmla="*/ 4981074 w 8128084"/>
              <a:gd name="connsiteY188" fmla="*/ 13860379 h 15135727"/>
              <a:gd name="connsiteX189" fmla="*/ 4740442 w 8128084"/>
              <a:gd name="connsiteY189" fmla="*/ 13908506 h 15135727"/>
              <a:gd name="connsiteX190" fmla="*/ 4475748 w 8128084"/>
              <a:gd name="connsiteY190" fmla="*/ 13956632 h 15135727"/>
              <a:gd name="connsiteX191" fmla="*/ 4379495 w 8128084"/>
              <a:gd name="connsiteY191" fmla="*/ 14028821 h 15135727"/>
              <a:gd name="connsiteX192" fmla="*/ 4403558 w 8128084"/>
              <a:gd name="connsiteY192" fmla="*/ 14197264 h 15135727"/>
              <a:gd name="connsiteX193" fmla="*/ 4572000 w 8128084"/>
              <a:gd name="connsiteY193" fmla="*/ 14149137 h 15135727"/>
              <a:gd name="connsiteX194" fmla="*/ 4523874 w 8128084"/>
              <a:gd name="connsiteY194" fmla="*/ 14558211 h 15135727"/>
              <a:gd name="connsiteX195" fmla="*/ 4403558 w 8128084"/>
              <a:gd name="connsiteY195" fmla="*/ 14437895 h 15135727"/>
              <a:gd name="connsiteX196" fmla="*/ 4403558 w 8128084"/>
              <a:gd name="connsiteY196" fmla="*/ 14437895 h 15135727"/>
              <a:gd name="connsiteX197" fmla="*/ 4283242 w 8128084"/>
              <a:gd name="connsiteY197" fmla="*/ 14245390 h 15135727"/>
              <a:gd name="connsiteX198" fmla="*/ 4235116 w 8128084"/>
              <a:gd name="connsiteY198" fmla="*/ 14341642 h 15135727"/>
              <a:gd name="connsiteX199" fmla="*/ 4162927 w 8128084"/>
              <a:gd name="connsiteY199" fmla="*/ 14389769 h 15135727"/>
              <a:gd name="connsiteX200" fmla="*/ 4162927 w 8128084"/>
              <a:gd name="connsiteY200" fmla="*/ 14389769 h 15135727"/>
              <a:gd name="connsiteX201" fmla="*/ 3922295 w 8128084"/>
              <a:gd name="connsiteY201" fmla="*/ 14245390 h 15135727"/>
              <a:gd name="connsiteX202" fmla="*/ 3801979 w 8128084"/>
              <a:gd name="connsiteY202" fmla="*/ 14293516 h 15135727"/>
              <a:gd name="connsiteX203" fmla="*/ 3681664 w 8128084"/>
              <a:gd name="connsiteY203" fmla="*/ 14389769 h 15135727"/>
              <a:gd name="connsiteX204" fmla="*/ 3657600 w 8128084"/>
              <a:gd name="connsiteY204" fmla="*/ 14654464 h 15135727"/>
              <a:gd name="connsiteX205" fmla="*/ 3513221 w 8128084"/>
              <a:gd name="connsiteY205" fmla="*/ 14726653 h 15135727"/>
              <a:gd name="connsiteX206" fmla="*/ 3513221 w 8128084"/>
              <a:gd name="connsiteY206" fmla="*/ 14871032 h 15135727"/>
              <a:gd name="connsiteX207" fmla="*/ 3633537 w 8128084"/>
              <a:gd name="connsiteY207" fmla="*/ 14967285 h 15135727"/>
              <a:gd name="connsiteX208" fmla="*/ 3609474 w 8128084"/>
              <a:gd name="connsiteY208" fmla="*/ 15087600 h 15135727"/>
              <a:gd name="connsiteX209" fmla="*/ 3441032 w 8128084"/>
              <a:gd name="connsiteY209" fmla="*/ 15039474 h 15135727"/>
              <a:gd name="connsiteX210" fmla="*/ 3272590 w 8128084"/>
              <a:gd name="connsiteY210" fmla="*/ 15063537 h 15135727"/>
              <a:gd name="connsiteX211" fmla="*/ 3248527 w 8128084"/>
              <a:gd name="connsiteY211" fmla="*/ 14895095 h 15135727"/>
              <a:gd name="connsiteX212" fmla="*/ 3128211 w 8128084"/>
              <a:gd name="connsiteY212" fmla="*/ 14919158 h 15135727"/>
              <a:gd name="connsiteX213" fmla="*/ 2959769 w 8128084"/>
              <a:gd name="connsiteY213" fmla="*/ 15135727 h 15135727"/>
              <a:gd name="connsiteX214" fmla="*/ 2935706 w 8128084"/>
              <a:gd name="connsiteY214" fmla="*/ 14895095 h 15135727"/>
              <a:gd name="connsiteX215" fmla="*/ 2791327 w 8128084"/>
              <a:gd name="connsiteY215" fmla="*/ 14943221 h 15135727"/>
              <a:gd name="connsiteX216" fmla="*/ 2671011 w 8128084"/>
              <a:gd name="connsiteY216" fmla="*/ 15039474 h 15135727"/>
              <a:gd name="connsiteX217" fmla="*/ 2430379 w 8128084"/>
              <a:gd name="connsiteY217" fmla="*/ 15087600 h 15135727"/>
              <a:gd name="connsiteX218" fmla="*/ 2237874 w 8128084"/>
              <a:gd name="connsiteY218" fmla="*/ 15039474 h 15135727"/>
              <a:gd name="connsiteX219" fmla="*/ 2622885 w 8128084"/>
              <a:gd name="connsiteY219" fmla="*/ 14846969 h 15135727"/>
              <a:gd name="connsiteX220" fmla="*/ 2887579 w 8128084"/>
              <a:gd name="connsiteY220" fmla="*/ 14774779 h 15135727"/>
              <a:gd name="connsiteX221" fmla="*/ 2839453 w 8128084"/>
              <a:gd name="connsiteY221" fmla="*/ 14582274 h 15135727"/>
              <a:gd name="connsiteX222" fmla="*/ 2935706 w 8128084"/>
              <a:gd name="connsiteY222" fmla="*/ 14510085 h 15135727"/>
              <a:gd name="connsiteX223" fmla="*/ 2935706 w 8128084"/>
              <a:gd name="connsiteY223" fmla="*/ 14510085 h 15135727"/>
              <a:gd name="connsiteX224" fmla="*/ 3080085 w 8128084"/>
              <a:gd name="connsiteY224" fmla="*/ 14413832 h 15135727"/>
              <a:gd name="connsiteX225" fmla="*/ 3152274 w 8128084"/>
              <a:gd name="connsiteY225" fmla="*/ 14341642 h 15135727"/>
              <a:gd name="connsiteX226" fmla="*/ 3080085 w 8128084"/>
              <a:gd name="connsiteY226" fmla="*/ 14269453 h 15135727"/>
              <a:gd name="connsiteX227" fmla="*/ 3152274 w 8128084"/>
              <a:gd name="connsiteY227" fmla="*/ 14197264 h 15135727"/>
              <a:gd name="connsiteX228" fmla="*/ 3152274 w 8128084"/>
              <a:gd name="connsiteY228" fmla="*/ 14052885 h 15135727"/>
              <a:gd name="connsiteX229" fmla="*/ 3080085 w 8128084"/>
              <a:gd name="connsiteY229" fmla="*/ 13980695 h 15135727"/>
              <a:gd name="connsiteX230" fmla="*/ 3056021 w 8128084"/>
              <a:gd name="connsiteY230" fmla="*/ 14076948 h 15135727"/>
              <a:gd name="connsiteX231" fmla="*/ 2935706 w 8128084"/>
              <a:gd name="connsiteY231" fmla="*/ 14076948 h 15135727"/>
              <a:gd name="connsiteX232" fmla="*/ 2863516 w 8128084"/>
              <a:gd name="connsiteY232" fmla="*/ 14125074 h 15135727"/>
              <a:gd name="connsiteX233" fmla="*/ 2719137 w 8128084"/>
              <a:gd name="connsiteY233" fmla="*/ 14197264 h 15135727"/>
              <a:gd name="connsiteX234" fmla="*/ 2646948 w 8128084"/>
              <a:gd name="connsiteY234" fmla="*/ 14197264 h 15135727"/>
              <a:gd name="connsiteX235" fmla="*/ 2598821 w 8128084"/>
              <a:gd name="connsiteY235" fmla="*/ 14125074 h 15135727"/>
              <a:gd name="connsiteX236" fmla="*/ 2430379 w 8128084"/>
              <a:gd name="connsiteY236" fmla="*/ 13836316 h 15135727"/>
              <a:gd name="connsiteX237" fmla="*/ 2646948 w 8128084"/>
              <a:gd name="connsiteY237" fmla="*/ 13812253 h 15135727"/>
              <a:gd name="connsiteX238" fmla="*/ 2502569 w 8128084"/>
              <a:gd name="connsiteY238" fmla="*/ 13475369 h 15135727"/>
              <a:gd name="connsiteX239" fmla="*/ 2550695 w 8128084"/>
              <a:gd name="connsiteY239" fmla="*/ 13186611 h 15135727"/>
              <a:gd name="connsiteX240" fmla="*/ 2719137 w 8128084"/>
              <a:gd name="connsiteY240" fmla="*/ 13042232 h 15135727"/>
              <a:gd name="connsiteX241" fmla="*/ 2791327 w 8128084"/>
              <a:gd name="connsiteY241" fmla="*/ 12945979 h 15135727"/>
              <a:gd name="connsiteX242" fmla="*/ 3031958 w 8128084"/>
              <a:gd name="connsiteY242" fmla="*/ 13090358 h 15135727"/>
              <a:gd name="connsiteX243" fmla="*/ 3056021 w 8128084"/>
              <a:gd name="connsiteY243" fmla="*/ 12753474 h 15135727"/>
              <a:gd name="connsiteX244" fmla="*/ 2887579 w 8128084"/>
              <a:gd name="connsiteY244" fmla="*/ 12777537 h 15135727"/>
              <a:gd name="connsiteX245" fmla="*/ 2815390 w 8128084"/>
              <a:gd name="connsiteY245" fmla="*/ 12777537 h 15135727"/>
              <a:gd name="connsiteX246" fmla="*/ 3176337 w 8128084"/>
              <a:gd name="connsiteY246" fmla="*/ 12368464 h 15135727"/>
              <a:gd name="connsiteX247" fmla="*/ 3104148 w 8128084"/>
              <a:gd name="connsiteY247" fmla="*/ 12320337 h 15135727"/>
              <a:gd name="connsiteX248" fmla="*/ 3104148 w 8128084"/>
              <a:gd name="connsiteY248" fmla="*/ 12320337 h 15135727"/>
              <a:gd name="connsiteX249" fmla="*/ 3007895 w 8128084"/>
              <a:gd name="connsiteY249" fmla="*/ 12079706 h 15135727"/>
              <a:gd name="connsiteX250" fmla="*/ 2911642 w 8128084"/>
              <a:gd name="connsiteY250" fmla="*/ 11935327 h 15135727"/>
              <a:gd name="connsiteX251" fmla="*/ 2863516 w 8128084"/>
              <a:gd name="connsiteY251" fmla="*/ 11694695 h 15135727"/>
              <a:gd name="connsiteX252" fmla="*/ 2911642 w 8128084"/>
              <a:gd name="connsiteY252" fmla="*/ 11454064 h 15135727"/>
              <a:gd name="connsiteX253" fmla="*/ 3056021 w 8128084"/>
              <a:gd name="connsiteY253" fmla="*/ 11454064 h 15135727"/>
              <a:gd name="connsiteX254" fmla="*/ 2983832 w 8128084"/>
              <a:gd name="connsiteY254" fmla="*/ 11381874 h 15135727"/>
              <a:gd name="connsiteX255" fmla="*/ 3031958 w 8128084"/>
              <a:gd name="connsiteY255" fmla="*/ 11285621 h 15135727"/>
              <a:gd name="connsiteX256" fmla="*/ 3007895 w 8128084"/>
              <a:gd name="connsiteY256" fmla="*/ 11189369 h 15135727"/>
              <a:gd name="connsiteX257" fmla="*/ 2887579 w 8128084"/>
              <a:gd name="connsiteY257" fmla="*/ 11141242 h 15135727"/>
              <a:gd name="connsiteX258" fmla="*/ 2887579 w 8128084"/>
              <a:gd name="connsiteY258" fmla="*/ 10972800 h 15135727"/>
              <a:gd name="connsiteX259" fmla="*/ 2887579 w 8128084"/>
              <a:gd name="connsiteY259" fmla="*/ 10924674 h 15135727"/>
              <a:gd name="connsiteX260" fmla="*/ 2767264 w 8128084"/>
              <a:gd name="connsiteY260" fmla="*/ 11020927 h 15135727"/>
              <a:gd name="connsiteX261" fmla="*/ 2743200 w 8128084"/>
              <a:gd name="connsiteY261" fmla="*/ 10924674 h 15135727"/>
              <a:gd name="connsiteX262" fmla="*/ 2550695 w 8128084"/>
              <a:gd name="connsiteY262" fmla="*/ 11020927 h 15135727"/>
              <a:gd name="connsiteX263" fmla="*/ 2526632 w 8128084"/>
              <a:gd name="connsiteY263" fmla="*/ 11117179 h 15135727"/>
              <a:gd name="connsiteX264" fmla="*/ 2334127 w 8128084"/>
              <a:gd name="connsiteY264" fmla="*/ 10996864 h 15135727"/>
              <a:gd name="connsiteX265" fmla="*/ 2358190 w 8128084"/>
              <a:gd name="connsiteY265" fmla="*/ 10732169 h 15135727"/>
              <a:gd name="connsiteX266" fmla="*/ 2334127 w 8128084"/>
              <a:gd name="connsiteY266" fmla="*/ 10587790 h 15135727"/>
              <a:gd name="connsiteX267" fmla="*/ 2406316 w 8128084"/>
              <a:gd name="connsiteY267" fmla="*/ 10491537 h 15135727"/>
              <a:gd name="connsiteX268" fmla="*/ 2598821 w 8128084"/>
              <a:gd name="connsiteY268" fmla="*/ 10684042 h 15135727"/>
              <a:gd name="connsiteX269" fmla="*/ 2767264 w 8128084"/>
              <a:gd name="connsiteY269" fmla="*/ 10684042 h 15135727"/>
              <a:gd name="connsiteX270" fmla="*/ 2646948 w 8128084"/>
              <a:gd name="connsiteY270" fmla="*/ 10515600 h 15135727"/>
              <a:gd name="connsiteX271" fmla="*/ 2815390 w 8128084"/>
              <a:gd name="connsiteY271" fmla="*/ 10395285 h 15135727"/>
              <a:gd name="connsiteX272" fmla="*/ 3080085 w 8128084"/>
              <a:gd name="connsiteY272" fmla="*/ 10419348 h 15135727"/>
              <a:gd name="connsiteX273" fmla="*/ 3248527 w 8128084"/>
              <a:gd name="connsiteY273" fmla="*/ 10539664 h 15135727"/>
              <a:gd name="connsiteX274" fmla="*/ 3320716 w 8128084"/>
              <a:gd name="connsiteY274" fmla="*/ 10659979 h 15135727"/>
              <a:gd name="connsiteX275" fmla="*/ 3465095 w 8128084"/>
              <a:gd name="connsiteY275" fmla="*/ 10659979 h 15135727"/>
              <a:gd name="connsiteX276" fmla="*/ 3441032 w 8128084"/>
              <a:gd name="connsiteY276" fmla="*/ 10491537 h 15135727"/>
              <a:gd name="connsiteX277" fmla="*/ 3392906 w 8128084"/>
              <a:gd name="connsiteY277" fmla="*/ 10250906 h 15135727"/>
              <a:gd name="connsiteX278" fmla="*/ 3152274 w 8128084"/>
              <a:gd name="connsiteY278" fmla="*/ 10250906 h 15135727"/>
              <a:gd name="connsiteX279" fmla="*/ 3176337 w 8128084"/>
              <a:gd name="connsiteY279" fmla="*/ 10178716 h 15135727"/>
              <a:gd name="connsiteX280" fmla="*/ 3104148 w 8128084"/>
              <a:gd name="connsiteY280" fmla="*/ 10154653 h 15135727"/>
              <a:gd name="connsiteX281" fmla="*/ 3007895 w 8128084"/>
              <a:gd name="connsiteY281" fmla="*/ 9962148 h 15135727"/>
              <a:gd name="connsiteX282" fmla="*/ 3176337 w 8128084"/>
              <a:gd name="connsiteY282" fmla="*/ 9889958 h 15135727"/>
              <a:gd name="connsiteX283" fmla="*/ 2959769 w 8128084"/>
              <a:gd name="connsiteY283" fmla="*/ 9504948 h 15135727"/>
              <a:gd name="connsiteX284" fmla="*/ 2791327 w 8128084"/>
              <a:gd name="connsiteY284" fmla="*/ 9456821 h 15135727"/>
              <a:gd name="connsiteX285" fmla="*/ 2574758 w 8128084"/>
              <a:gd name="connsiteY285" fmla="*/ 9336506 h 15135727"/>
              <a:gd name="connsiteX286" fmla="*/ 2550695 w 8128084"/>
              <a:gd name="connsiteY286" fmla="*/ 9071811 h 15135727"/>
              <a:gd name="connsiteX287" fmla="*/ 2695074 w 8128084"/>
              <a:gd name="connsiteY287" fmla="*/ 8999621 h 15135727"/>
              <a:gd name="connsiteX288" fmla="*/ 2622885 w 8128084"/>
              <a:gd name="connsiteY288" fmla="*/ 8975558 h 15135727"/>
              <a:gd name="connsiteX289" fmla="*/ 2430379 w 8128084"/>
              <a:gd name="connsiteY289" fmla="*/ 8999621 h 15135727"/>
              <a:gd name="connsiteX290" fmla="*/ 2261937 w 8128084"/>
              <a:gd name="connsiteY290" fmla="*/ 9168064 h 15135727"/>
              <a:gd name="connsiteX291" fmla="*/ 2237874 w 8128084"/>
              <a:gd name="connsiteY291" fmla="*/ 8999621 h 15135727"/>
              <a:gd name="connsiteX292" fmla="*/ 2117558 w 8128084"/>
              <a:gd name="connsiteY292" fmla="*/ 8975558 h 15135727"/>
              <a:gd name="connsiteX293" fmla="*/ 2045369 w 8128084"/>
              <a:gd name="connsiteY293" fmla="*/ 8783053 h 15135727"/>
              <a:gd name="connsiteX294" fmla="*/ 1852864 w 8128084"/>
              <a:gd name="connsiteY294" fmla="*/ 8758990 h 15135727"/>
              <a:gd name="connsiteX295" fmla="*/ 1636295 w 8128084"/>
              <a:gd name="connsiteY295" fmla="*/ 8927432 h 15135727"/>
              <a:gd name="connsiteX296" fmla="*/ 1588169 w 8128084"/>
              <a:gd name="connsiteY296" fmla="*/ 9023685 h 15135727"/>
              <a:gd name="connsiteX297" fmla="*/ 1515979 w 8128084"/>
              <a:gd name="connsiteY297" fmla="*/ 8879306 h 15135727"/>
              <a:gd name="connsiteX298" fmla="*/ 1347537 w 8128084"/>
              <a:gd name="connsiteY298" fmla="*/ 8879306 h 15135727"/>
              <a:gd name="connsiteX299" fmla="*/ 1347537 w 8128084"/>
              <a:gd name="connsiteY299" fmla="*/ 8710864 h 15135727"/>
              <a:gd name="connsiteX300" fmla="*/ 1106906 w 8128084"/>
              <a:gd name="connsiteY300" fmla="*/ 8783053 h 15135727"/>
              <a:gd name="connsiteX301" fmla="*/ 890337 w 8128084"/>
              <a:gd name="connsiteY301" fmla="*/ 8686800 h 15135727"/>
              <a:gd name="connsiteX302" fmla="*/ 649706 w 8128084"/>
              <a:gd name="connsiteY302" fmla="*/ 8662737 h 15135727"/>
              <a:gd name="connsiteX303" fmla="*/ 385011 w 8128084"/>
              <a:gd name="connsiteY303" fmla="*/ 8566485 h 15135727"/>
              <a:gd name="connsiteX304" fmla="*/ 577516 w 8128084"/>
              <a:gd name="connsiteY304" fmla="*/ 8373979 h 15135727"/>
              <a:gd name="connsiteX305" fmla="*/ 794085 w 8128084"/>
              <a:gd name="connsiteY305" fmla="*/ 8301790 h 15135727"/>
              <a:gd name="connsiteX306" fmla="*/ 745958 w 8128084"/>
              <a:gd name="connsiteY306" fmla="*/ 8133348 h 15135727"/>
              <a:gd name="connsiteX307" fmla="*/ 818148 w 8128084"/>
              <a:gd name="connsiteY307" fmla="*/ 7820527 h 15135727"/>
              <a:gd name="connsiteX308" fmla="*/ 697832 w 8128084"/>
              <a:gd name="connsiteY308" fmla="*/ 7820527 h 15135727"/>
              <a:gd name="connsiteX309" fmla="*/ 625642 w 8128084"/>
              <a:gd name="connsiteY309" fmla="*/ 7916779 h 15135727"/>
              <a:gd name="connsiteX310" fmla="*/ 457200 w 8128084"/>
              <a:gd name="connsiteY310" fmla="*/ 7820527 h 15135727"/>
              <a:gd name="connsiteX311" fmla="*/ 529390 w 8128084"/>
              <a:gd name="connsiteY311" fmla="*/ 7700211 h 15135727"/>
              <a:gd name="connsiteX312" fmla="*/ 938464 w 8128084"/>
              <a:gd name="connsiteY312" fmla="*/ 7676148 h 15135727"/>
              <a:gd name="connsiteX313" fmla="*/ 1058779 w 8128084"/>
              <a:gd name="connsiteY313" fmla="*/ 7459579 h 15135727"/>
              <a:gd name="connsiteX314" fmla="*/ 1203158 w 8128084"/>
              <a:gd name="connsiteY314" fmla="*/ 7603958 h 15135727"/>
              <a:gd name="connsiteX315" fmla="*/ 1299411 w 8128084"/>
              <a:gd name="connsiteY315" fmla="*/ 7555832 h 15135727"/>
              <a:gd name="connsiteX316" fmla="*/ 1443790 w 8128084"/>
              <a:gd name="connsiteY316" fmla="*/ 7507706 h 15135727"/>
              <a:gd name="connsiteX317" fmla="*/ 1684421 w 8128084"/>
              <a:gd name="connsiteY317" fmla="*/ 7603958 h 15135727"/>
              <a:gd name="connsiteX318" fmla="*/ 1684421 w 8128084"/>
              <a:gd name="connsiteY318" fmla="*/ 7603958 h 15135727"/>
              <a:gd name="connsiteX319" fmla="*/ 1540042 w 8128084"/>
              <a:gd name="connsiteY319" fmla="*/ 7363327 h 15135727"/>
              <a:gd name="connsiteX320" fmla="*/ 1299411 w 8128084"/>
              <a:gd name="connsiteY320" fmla="*/ 7315200 h 15135727"/>
              <a:gd name="connsiteX321" fmla="*/ 1130969 w 8128084"/>
              <a:gd name="connsiteY321" fmla="*/ 7339264 h 15135727"/>
              <a:gd name="connsiteX322" fmla="*/ 1034716 w 8128084"/>
              <a:gd name="connsiteY322" fmla="*/ 7315200 h 15135727"/>
              <a:gd name="connsiteX323" fmla="*/ 1155032 w 8128084"/>
              <a:gd name="connsiteY323" fmla="*/ 7050506 h 15135727"/>
              <a:gd name="connsiteX324" fmla="*/ 1155032 w 8128084"/>
              <a:gd name="connsiteY324" fmla="*/ 6930190 h 15135727"/>
              <a:gd name="connsiteX325" fmla="*/ 1155032 w 8128084"/>
              <a:gd name="connsiteY325" fmla="*/ 6761748 h 15135727"/>
              <a:gd name="connsiteX326" fmla="*/ 1203158 w 8128084"/>
              <a:gd name="connsiteY326" fmla="*/ 6617369 h 15135727"/>
              <a:gd name="connsiteX327" fmla="*/ 1371600 w 8128084"/>
              <a:gd name="connsiteY327" fmla="*/ 6472990 h 15135727"/>
              <a:gd name="connsiteX328" fmla="*/ 1443790 w 8128084"/>
              <a:gd name="connsiteY328" fmla="*/ 6328611 h 15135727"/>
              <a:gd name="connsiteX329" fmla="*/ 1419727 w 8128084"/>
              <a:gd name="connsiteY329" fmla="*/ 6208295 h 15135727"/>
              <a:gd name="connsiteX330" fmla="*/ 1275348 w 8128084"/>
              <a:gd name="connsiteY330" fmla="*/ 6304548 h 15135727"/>
              <a:gd name="connsiteX331" fmla="*/ 1323474 w 8128084"/>
              <a:gd name="connsiteY331" fmla="*/ 6015790 h 15135727"/>
              <a:gd name="connsiteX332" fmla="*/ 1540042 w 8128084"/>
              <a:gd name="connsiteY332" fmla="*/ 5871411 h 15135727"/>
              <a:gd name="connsiteX333" fmla="*/ 1540042 w 8128084"/>
              <a:gd name="connsiteY333" fmla="*/ 5751095 h 15135727"/>
              <a:gd name="connsiteX334" fmla="*/ 1395664 w 8128084"/>
              <a:gd name="connsiteY334" fmla="*/ 5799221 h 15135727"/>
              <a:gd name="connsiteX335" fmla="*/ 1179095 w 8128084"/>
              <a:gd name="connsiteY335" fmla="*/ 5799221 h 15135727"/>
              <a:gd name="connsiteX336" fmla="*/ 890337 w 8128084"/>
              <a:gd name="connsiteY336" fmla="*/ 5775158 h 15135727"/>
              <a:gd name="connsiteX337" fmla="*/ 697832 w 8128084"/>
              <a:gd name="connsiteY337" fmla="*/ 5606716 h 15135727"/>
              <a:gd name="connsiteX338" fmla="*/ 577516 w 8128084"/>
              <a:gd name="connsiteY338" fmla="*/ 5582653 h 15135727"/>
              <a:gd name="connsiteX339" fmla="*/ 697832 w 8128084"/>
              <a:gd name="connsiteY339" fmla="*/ 5775158 h 15135727"/>
              <a:gd name="connsiteX340" fmla="*/ 409074 w 8128084"/>
              <a:gd name="connsiteY340" fmla="*/ 5799221 h 15135727"/>
              <a:gd name="connsiteX341" fmla="*/ 168442 w 8128084"/>
              <a:gd name="connsiteY341" fmla="*/ 5702969 h 15135727"/>
              <a:gd name="connsiteX342" fmla="*/ 264695 w 8128084"/>
              <a:gd name="connsiteY342" fmla="*/ 5558590 h 15135727"/>
              <a:gd name="connsiteX343" fmla="*/ 144379 w 8128084"/>
              <a:gd name="connsiteY343" fmla="*/ 5510464 h 15135727"/>
              <a:gd name="connsiteX344" fmla="*/ 0 w 8128084"/>
              <a:gd name="connsiteY344" fmla="*/ 5462337 h 15135727"/>
              <a:gd name="connsiteX345" fmla="*/ 96253 w 8128084"/>
              <a:gd name="connsiteY34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02969 w 8128084"/>
              <a:gd name="connsiteY180" fmla="*/ 136678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342021 w 8128084"/>
              <a:gd name="connsiteY186" fmla="*/ 14004758 h 15135727"/>
              <a:gd name="connsiteX187" fmla="*/ 5245769 w 8128084"/>
              <a:gd name="connsiteY187" fmla="*/ 14004758 h 15135727"/>
              <a:gd name="connsiteX188" fmla="*/ 5245769 w 8128084"/>
              <a:gd name="connsiteY188" fmla="*/ 13956632 h 15135727"/>
              <a:gd name="connsiteX189" fmla="*/ 5101390 w 8128084"/>
              <a:gd name="connsiteY189" fmla="*/ 13956632 h 15135727"/>
              <a:gd name="connsiteX190" fmla="*/ 4981074 w 8128084"/>
              <a:gd name="connsiteY190" fmla="*/ 13860379 h 15135727"/>
              <a:gd name="connsiteX191" fmla="*/ 4740442 w 8128084"/>
              <a:gd name="connsiteY191" fmla="*/ 13908506 h 15135727"/>
              <a:gd name="connsiteX192" fmla="*/ 4475748 w 8128084"/>
              <a:gd name="connsiteY192" fmla="*/ 13956632 h 15135727"/>
              <a:gd name="connsiteX193" fmla="*/ 4379495 w 8128084"/>
              <a:gd name="connsiteY193" fmla="*/ 14028821 h 15135727"/>
              <a:gd name="connsiteX194" fmla="*/ 4403558 w 8128084"/>
              <a:gd name="connsiteY194" fmla="*/ 14197264 h 15135727"/>
              <a:gd name="connsiteX195" fmla="*/ 4572000 w 8128084"/>
              <a:gd name="connsiteY195" fmla="*/ 14149137 h 15135727"/>
              <a:gd name="connsiteX196" fmla="*/ 4523874 w 8128084"/>
              <a:gd name="connsiteY196" fmla="*/ 14558211 h 15135727"/>
              <a:gd name="connsiteX197" fmla="*/ 4403558 w 8128084"/>
              <a:gd name="connsiteY197" fmla="*/ 14437895 h 15135727"/>
              <a:gd name="connsiteX198" fmla="*/ 4403558 w 8128084"/>
              <a:gd name="connsiteY198" fmla="*/ 14437895 h 15135727"/>
              <a:gd name="connsiteX199" fmla="*/ 4283242 w 8128084"/>
              <a:gd name="connsiteY199" fmla="*/ 14245390 h 15135727"/>
              <a:gd name="connsiteX200" fmla="*/ 4235116 w 8128084"/>
              <a:gd name="connsiteY200" fmla="*/ 14341642 h 15135727"/>
              <a:gd name="connsiteX201" fmla="*/ 4162927 w 8128084"/>
              <a:gd name="connsiteY201" fmla="*/ 14389769 h 15135727"/>
              <a:gd name="connsiteX202" fmla="*/ 4162927 w 8128084"/>
              <a:gd name="connsiteY202" fmla="*/ 14389769 h 15135727"/>
              <a:gd name="connsiteX203" fmla="*/ 3922295 w 8128084"/>
              <a:gd name="connsiteY203" fmla="*/ 14245390 h 15135727"/>
              <a:gd name="connsiteX204" fmla="*/ 3801979 w 8128084"/>
              <a:gd name="connsiteY204" fmla="*/ 14293516 h 15135727"/>
              <a:gd name="connsiteX205" fmla="*/ 3681664 w 8128084"/>
              <a:gd name="connsiteY205" fmla="*/ 14389769 h 15135727"/>
              <a:gd name="connsiteX206" fmla="*/ 3657600 w 8128084"/>
              <a:gd name="connsiteY206" fmla="*/ 14654464 h 15135727"/>
              <a:gd name="connsiteX207" fmla="*/ 3513221 w 8128084"/>
              <a:gd name="connsiteY207" fmla="*/ 14726653 h 15135727"/>
              <a:gd name="connsiteX208" fmla="*/ 3513221 w 8128084"/>
              <a:gd name="connsiteY208" fmla="*/ 14871032 h 15135727"/>
              <a:gd name="connsiteX209" fmla="*/ 3633537 w 8128084"/>
              <a:gd name="connsiteY209" fmla="*/ 14967285 h 15135727"/>
              <a:gd name="connsiteX210" fmla="*/ 3609474 w 8128084"/>
              <a:gd name="connsiteY210" fmla="*/ 15087600 h 15135727"/>
              <a:gd name="connsiteX211" fmla="*/ 3441032 w 8128084"/>
              <a:gd name="connsiteY211" fmla="*/ 15039474 h 15135727"/>
              <a:gd name="connsiteX212" fmla="*/ 3272590 w 8128084"/>
              <a:gd name="connsiteY212" fmla="*/ 15063537 h 15135727"/>
              <a:gd name="connsiteX213" fmla="*/ 3248527 w 8128084"/>
              <a:gd name="connsiteY213" fmla="*/ 14895095 h 15135727"/>
              <a:gd name="connsiteX214" fmla="*/ 3128211 w 8128084"/>
              <a:gd name="connsiteY214" fmla="*/ 14919158 h 15135727"/>
              <a:gd name="connsiteX215" fmla="*/ 2959769 w 8128084"/>
              <a:gd name="connsiteY215" fmla="*/ 15135727 h 15135727"/>
              <a:gd name="connsiteX216" fmla="*/ 2935706 w 8128084"/>
              <a:gd name="connsiteY216" fmla="*/ 14895095 h 15135727"/>
              <a:gd name="connsiteX217" fmla="*/ 2791327 w 8128084"/>
              <a:gd name="connsiteY217" fmla="*/ 14943221 h 15135727"/>
              <a:gd name="connsiteX218" fmla="*/ 2671011 w 8128084"/>
              <a:gd name="connsiteY218" fmla="*/ 15039474 h 15135727"/>
              <a:gd name="connsiteX219" fmla="*/ 2430379 w 8128084"/>
              <a:gd name="connsiteY219" fmla="*/ 15087600 h 15135727"/>
              <a:gd name="connsiteX220" fmla="*/ 2237874 w 8128084"/>
              <a:gd name="connsiteY220" fmla="*/ 15039474 h 15135727"/>
              <a:gd name="connsiteX221" fmla="*/ 2622885 w 8128084"/>
              <a:gd name="connsiteY221" fmla="*/ 14846969 h 15135727"/>
              <a:gd name="connsiteX222" fmla="*/ 2887579 w 8128084"/>
              <a:gd name="connsiteY222" fmla="*/ 14774779 h 15135727"/>
              <a:gd name="connsiteX223" fmla="*/ 2839453 w 8128084"/>
              <a:gd name="connsiteY223" fmla="*/ 14582274 h 15135727"/>
              <a:gd name="connsiteX224" fmla="*/ 2935706 w 8128084"/>
              <a:gd name="connsiteY224" fmla="*/ 14510085 h 15135727"/>
              <a:gd name="connsiteX225" fmla="*/ 2935706 w 8128084"/>
              <a:gd name="connsiteY225" fmla="*/ 14510085 h 15135727"/>
              <a:gd name="connsiteX226" fmla="*/ 3080085 w 8128084"/>
              <a:gd name="connsiteY226" fmla="*/ 14413832 h 15135727"/>
              <a:gd name="connsiteX227" fmla="*/ 3152274 w 8128084"/>
              <a:gd name="connsiteY227" fmla="*/ 14341642 h 15135727"/>
              <a:gd name="connsiteX228" fmla="*/ 3080085 w 8128084"/>
              <a:gd name="connsiteY228" fmla="*/ 14269453 h 15135727"/>
              <a:gd name="connsiteX229" fmla="*/ 3152274 w 8128084"/>
              <a:gd name="connsiteY229" fmla="*/ 14197264 h 15135727"/>
              <a:gd name="connsiteX230" fmla="*/ 3152274 w 8128084"/>
              <a:gd name="connsiteY230" fmla="*/ 14052885 h 15135727"/>
              <a:gd name="connsiteX231" fmla="*/ 3080085 w 8128084"/>
              <a:gd name="connsiteY231" fmla="*/ 13980695 h 15135727"/>
              <a:gd name="connsiteX232" fmla="*/ 3056021 w 8128084"/>
              <a:gd name="connsiteY232" fmla="*/ 14076948 h 15135727"/>
              <a:gd name="connsiteX233" fmla="*/ 2935706 w 8128084"/>
              <a:gd name="connsiteY233" fmla="*/ 14076948 h 15135727"/>
              <a:gd name="connsiteX234" fmla="*/ 2863516 w 8128084"/>
              <a:gd name="connsiteY234" fmla="*/ 14125074 h 15135727"/>
              <a:gd name="connsiteX235" fmla="*/ 2719137 w 8128084"/>
              <a:gd name="connsiteY235" fmla="*/ 14197264 h 15135727"/>
              <a:gd name="connsiteX236" fmla="*/ 2646948 w 8128084"/>
              <a:gd name="connsiteY236" fmla="*/ 14197264 h 15135727"/>
              <a:gd name="connsiteX237" fmla="*/ 2598821 w 8128084"/>
              <a:gd name="connsiteY237" fmla="*/ 14125074 h 15135727"/>
              <a:gd name="connsiteX238" fmla="*/ 2430379 w 8128084"/>
              <a:gd name="connsiteY238" fmla="*/ 13836316 h 15135727"/>
              <a:gd name="connsiteX239" fmla="*/ 2646948 w 8128084"/>
              <a:gd name="connsiteY239" fmla="*/ 13812253 h 15135727"/>
              <a:gd name="connsiteX240" fmla="*/ 2502569 w 8128084"/>
              <a:gd name="connsiteY240" fmla="*/ 13475369 h 15135727"/>
              <a:gd name="connsiteX241" fmla="*/ 2550695 w 8128084"/>
              <a:gd name="connsiteY241" fmla="*/ 13186611 h 15135727"/>
              <a:gd name="connsiteX242" fmla="*/ 2719137 w 8128084"/>
              <a:gd name="connsiteY242" fmla="*/ 13042232 h 15135727"/>
              <a:gd name="connsiteX243" fmla="*/ 2791327 w 8128084"/>
              <a:gd name="connsiteY243" fmla="*/ 12945979 h 15135727"/>
              <a:gd name="connsiteX244" fmla="*/ 3031958 w 8128084"/>
              <a:gd name="connsiteY244" fmla="*/ 13090358 h 15135727"/>
              <a:gd name="connsiteX245" fmla="*/ 3056021 w 8128084"/>
              <a:gd name="connsiteY245" fmla="*/ 12753474 h 15135727"/>
              <a:gd name="connsiteX246" fmla="*/ 2887579 w 8128084"/>
              <a:gd name="connsiteY246" fmla="*/ 12777537 h 15135727"/>
              <a:gd name="connsiteX247" fmla="*/ 2815390 w 8128084"/>
              <a:gd name="connsiteY247" fmla="*/ 12777537 h 15135727"/>
              <a:gd name="connsiteX248" fmla="*/ 3176337 w 8128084"/>
              <a:gd name="connsiteY248" fmla="*/ 12368464 h 15135727"/>
              <a:gd name="connsiteX249" fmla="*/ 3104148 w 8128084"/>
              <a:gd name="connsiteY249" fmla="*/ 12320337 h 15135727"/>
              <a:gd name="connsiteX250" fmla="*/ 3104148 w 8128084"/>
              <a:gd name="connsiteY250" fmla="*/ 12320337 h 15135727"/>
              <a:gd name="connsiteX251" fmla="*/ 3007895 w 8128084"/>
              <a:gd name="connsiteY251" fmla="*/ 12079706 h 15135727"/>
              <a:gd name="connsiteX252" fmla="*/ 2911642 w 8128084"/>
              <a:gd name="connsiteY252" fmla="*/ 11935327 h 15135727"/>
              <a:gd name="connsiteX253" fmla="*/ 2863516 w 8128084"/>
              <a:gd name="connsiteY253" fmla="*/ 11694695 h 15135727"/>
              <a:gd name="connsiteX254" fmla="*/ 2911642 w 8128084"/>
              <a:gd name="connsiteY254" fmla="*/ 11454064 h 15135727"/>
              <a:gd name="connsiteX255" fmla="*/ 3056021 w 8128084"/>
              <a:gd name="connsiteY255" fmla="*/ 11454064 h 15135727"/>
              <a:gd name="connsiteX256" fmla="*/ 2983832 w 8128084"/>
              <a:gd name="connsiteY256" fmla="*/ 11381874 h 15135727"/>
              <a:gd name="connsiteX257" fmla="*/ 3031958 w 8128084"/>
              <a:gd name="connsiteY257" fmla="*/ 11285621 h 15135727"/>
              <a:gd name="connsiteX258" fmla="*/ 3007895 w 8128084"/>
              <a:gd name="connsiteY258" fmla="*/ 11189369 h 15135727"/>
              <a:gd name="connsiteX259" fmla="*/ 2887579 w 8128084"/>
              <a:gd name="connsiteY259" fmla="*/ 11141242 h 15135727"/>
              <a:gd name="connsiteX260" fmla="*/ 2887579 w 8128084"/>
              <a:gd name="connsiteY260" fmla="*/ 10972800 h 15135727"/>
              <a:gd name="connsiteX261" fmla="*/ 2887579 w 8128084"/>
              <a:gd name="connsiteY261" fmla="*/ 10924674 h 15135727"/>
              <a:gd name="connsiteX262" fmla="*/ 2767264 w 8128084"/>
              <a:gd name="connsiteY262" fmla="*/ 11020927 h 15135727"/>
              <a:gd name="connsiteX263" fmla="*/ 2743200 w 8128084"/>
              <a:gd name="connsiteY263" fmla="*/ 10924674 h 15135727"/>
              <a:gd name="connsiteX264" fmla="*/ 2550695 w 8128084"/>
              <a:gd name="connsiteY264" fmla="*/ 11020927 h 15135727"/>
              <a:gd name="connsiteX265" fmla="*/ 2526632 w 8128084"/>
              <a:gd name="connsiteY265" fmla="*/ 11117179 h 15135727"/>
              <a:gd name="connsiteX266" fmla="*/ 2334127 w 8128084"/>
              <a:gd name="connsiteY266" fmla="*/ 10996864 h 15135727"/>
              <a:gd name="connsiteX267" fmla="*/ 2358190 w 8128084"/>
              <a:gd name="connsiteY267" fmla="*/ 10732169 h 15135727"/>
              <a:gd name="connsiteX268" fmla="*/ 2334127 w 8128084"/>
              <a:gd name="connsiteY268" fmla="*/ 10587790 h 15135727"/>
              <a:gd name="connsiteX269" fmla="*/ 2406316 w 8128084"/>
              <a:gd name="connsiteY269" fmla="*/ 10491537 h 15135727"/>
              <a:gd name="connsiteX270" fmla="*/ 2598821 w 8128084"/>
              <a:gd name="connsiteY270" fmla="*/ 10684042 h 15135727"/>
              <a:gd name="connsiteX271" fmla="*/ 2767264 w 8128084"/>
              <a:gd name="connsiteY271" fmla="*/ 10684042 h 15135727"/>
              <a:gd name="connsiteX272" fmla="*/ 2646948 w 8128084"/>
              <a:gd name="connsiteY272" fmla="*/ 10515600 h 15135727"/>
              <a:gd name="connsiteX273" fmla="*/ 2815390 w 8128084"/>
              <a:gd name="connsiteY273" fmla="*/ 10395285 h 15135727"/>
              <a:gd name="connsiteX274" fmla="*/ 3080085 w 8128084"/>
              <a:gd name="connsiteY274" fmla="*/ 10419348 h 15135727"/>
              <a:gd name="connsiteX275" fmla="*/ 3248527 w 8128084"/>
              <a:gd name="connsiteY275" fmla="*/ 10539664 h 15135727"/>
              <a:gd name="connsiteX276" fmla="*/ 3320716 w 8128084"/>
              <a:gd name="connsiteY276" fmla="*/ 10659979 h 15135727"/>
              <a:gd name="connsiteX277" fmla="*/ 3465095 w 8128084"/>
              <a:gd name="connsiteY277" fmla="*/ 10659979 h 15135727"/>
              <a:gd name="connsiteX278" fmla="*/ 3441032 w 8128084"/>
              <a:gd name="connsiteY278" fmla="*/ 10491537 h 15135727"/>
              <a:gd name="connsiteX279" fmla="*/ 3392906 w 8128084"/>
              <a:gd name="connsiteY279" fmla="*/ 10250906 h 15135727"/>
              <a:gd name="connsiteX280" fmla="*/ 3152274 w 8128084"/>
              <a:gd name="connsiteY280" fmla="*/ 10250906 h 15135727"/>
              <a:gd name="connsiteX281" fmla="*/ 3176337 w 8128084"/>
              <a:gd name="connsiteY281" fmla="*/ 10178716 h 15135727"/>
              <a:gd name="connsiteX282" fmla="*/ 3104148 w 8128084"/>
              <a:gd name="connsiteY282" fmla="*/ 10154653 h 15135727"/>
              <a:gd name="connsiteX283" fmla="*/ 3007895 w 8128084"/>
              <a:gd name="connsiteY283" fmla="*/ 9962148 h 15135727"/>
              <a:gd name="connsiteX284" fmla="*/ 3176337 w 8128084"/>
              <a:gd name="connsiteY284" fmla="*/ 9889958 h 15135727"/>
              <a:gd name="connsiteX285" fmla="*/ 2959769 w 8128084"/>
              <a:gd name="connsiteY285" fmla="*/ 9504948 h 15135727"/>
              <a:gd name="connsiteX286" fmla="*/ 2791327 w 8128084"/>
              <a:gd name="connsiteY286" fmla="*/ 9456821 h 15135727"/>
              <a:gd name="connsiteX287" fmla="*/ 2574758 w 8128084"/>
              <a:gd name="connsiteY287" fmla="*/ 9336506 h 15135727"/>
              <a:gd name="connsiteX288" fmla="*/ 2550695 w 8128084"/>
              <a:gd name="connsiteY288" fmla="*/ 9071811 h 15135727"/>
              <a:gd name="connsiteX289" fmla="*/ 2695074 w 8128084"/>
              <a:gd name="connsiteY289" fmla="*/ 8999621 h 15135727"/>
              <a:gd name="connsiteX290" fmla="*/ 2622885 w 8128084"/>
              <a:gd name="connsiteY290" fmla="*/ 8975558 h 15135727"/>
              <a:gd name="connsiteX291" fmla="*/ 2430379 w 8128084"/>
              <a:gd name="connsiteY291" fmla="*/ 8999621 h 15135727"/>
              <a:gd name="connsiteX292" fmla="*/ 2261937 w 8128084"/>
              <a:gd name="connsiteY292" fmla="*/ 9168064 h 15135727"/>
              <a:gd name="connsiteX293" fmla="*/ 2237874 w 8128084"/>
              <a:gd name="connsiteY293" fmla="*/ 8999621 h 15135727"/>
              <a:gd name="connsiteX294" fmla="*/ 2117558 w 8128084"/>
              <a:gd name="connsiteY294" fmla="*/ 8975558 h 15135727"/>
              <a:gd name="connsiteX295" fmla="*/ 2045369 w 8128084"/>
              <a:gd name="connsiteY295" fmla="*/ 8783053 h 15135727"/>
              <a:gd name="connsiteX296" fmla="*/ 1852864 w 8128084"/>
              <a:gd name="connsiteY296" fmla="*/ 8758990 h 15135727"/>
              <a:gd name="connsiteX297" fmla="*/ 1636295 w 8128084"/>
              <a:gd name="connsiteY297" fmla="*/ 8927432 h 15135727"/>
              <a:gd name="connsiteX298" fmla="*/ 1588169 w 8128084"/>
              <a:gd name="connsiteY298" fmla="*/ 9023685 h 15135727"/>
              <a:gd name="connsiteX299" fmla="*/ 1515979 w 8128084"/>
              <a:gd name="connsiteY299" fmla="*/ 8879306 h 15135727"/>
              <a:gd name="connsiteX300" fmla="*/ 1347537 w 8128084"/>
              <a:gd name="connsiteY300" fmla="*/ 8879306 h 15135727"/>
              <a:gd name="connsiteX301" fmla="*/ 1347537 w 8128084"/>
              <a:gd name="connsiteY301" fmla="*/ 8710864 h 15135727"/>
              <a:gd name="connsiteX302" fmla="*/ 1106906 w 8128084"/>
              <a:gd name="connsiteY302" fmla="*/ 8783053 h 15135727"/>
              <a:gd name="connsiteX303" fmla="*/ 890337 w 8128084"/>
              <a:gd name="connsiteY303" fmla="*/ 8686800 h 15135727"/>
              <a:gd name="connsiteX304" fmla="*/ 649706 w 8128084"/>
              <a:gd name="connsiteY304" fmla="*/ 8662737 h 15135727"/>
              <a:gd name="connsiteX305" fmla="*/ 385011 w 8128084"/>
              <a:gd name="connsiteY305" fmla="*/ 8566485 h 15135727"/>
              <a:gd name="connsiteX306" fmla="*/ 577516 w 8128084"/>
              <a:gd name="connsiteY306" fmla="*/ 8373979 h 15135727"/>
              <a:gd name="connsiteX307" fmla="*/ 794085 w 8128084"/>
              <a:gd name="connsiteY307" fmla="*/ 8301790 h 15135727"/>
              <a:gd name="connsiteX308" fmla="*/ 745958 w 8128084"/>
              <a:gd name="connsiteY308" fmla="*/ 8133348 h 15135727"/>
              <a:gd name="connsiteX309" fmla="*/ 818148 w 8128084"/>
              <a:gd name="connsiteY309" fmla="*/ 7820527 h 15135727"/>
              <a:gd name="connsiteX310" fmla="*/ 697832 w 8128084"/>
              <a:gd name="connsiteY310" fmla="*/ 7820527 h 15135727"/>
              <a:gd name="connsiteX311" fmla="*/ 625642 w 8128084"/>
              <a:gd name="connsiteY311" fmla="*/ 7916779 h 15135727"/>
              <a:gd name="connsiteX312" fmla="*/ 457200 w 8128084"/>
              <a:gd name="connsiteY312" fmla="*/ 7820527 h 15135727"/>
              <a:gd name="connsiteX313" fmla="*/ 529390 w 8128084"/>
              <a:gd name="connsiteY313" fmla="*/ 7700211 h 15135727"/>
              <a:gd name="connsiteX314" fmla="*/ 938464 w 8128084"/>
              <a:gd name="connsiteY314" fmla="*/ 7676148 h 15135727"/>
              <a:gd name="connsiteX315" fmla="*/ 1058779 w 8128084"/>
              <a:gd name="connsiteY315" fmla="*/ 7459579 h 15135727"/>
              <a:gd name="connsiteX316" fmla="*/ 1203158 w 8128084"/>
              <a:gd name="connsiteY316" fmla="*/ 7603958 h 15135727"/>
              <a:gd name="connsiteX317" fmla="*/ 1299411 w 8128084"/>
              <a:gd name="connsiteY317" fmla="*/ 7555832 h 15135727"/>
              <a:gd name="connsiteX318" fmla="*/ 1443790 w 8128084"/>
              <a:gd name="connsiteY318" fmla="*/ 7507706 h 15135727"/>
              <a:gd name="connsiteX319" fmla="*/ 1684421 w 8128084"/>
              <a:gd name="connsiteY319" fmla="*/ 7603958 h 15135727"/>
              <a:gd name="connsiteX320" fmla="*/ 1684421 w 8128084"/>
              <a:gd name="connsiteY320" fmla="*/ 7603958 h 15135727"/>
              <a:gd name="connsiteX321" fmla="*/ 1540042 w 8128084"/>
              <a:gd name="connsiteY321" fmla="*/ 7363327 h 15135727"/>
              <a:gd name="connsiteX322" fmla="*/ 1299411 w 8128084"/>
              <a:gd name="connsiteY322" fmla="*/ 7315200 h 15135727"/>
              <a:gd name="connsiteX323" fmla="*/ 1130969 w 8128084"/>
              <a:gd name="connsiteY323" fmla="*/ 7339264 h 15135727"/>
              <a:gd name="connsiteX324" fmla="*/ 1034716 w 8128084"/>
              <a:gd name="connsiteY324" fmla="*/ 7315200 h 15135727"/>
              <a:gd name="connsiteX325" fmla="*/ 1155032 w 8128084"/>
              <a:gd name="connsiteY325" fmla="*/ 7050506 h 15135727"/>
              <a:gd name="connsiteX326" fmla="*/ 1155032 w 8128084"/>
              <a:gd name="connsiteY326" fmla="*/ 6930190 h 15135727"/>
              <a:gd name="connsiteX327" fmla="*/ 1155032 w 8128084"/>
              <a:gd name="connsiteY327" fmla="*/ 6761748 h 15135727"/>
              <a:gd name="connsiteX328" fmla="*/ 1203158 w 8128084"/>
              <a:gd name="connsiteY328" fmla="*/ 6617369 h 15135727"/>
              <a:gd name="connsiteX329" fmla="*/ 1371600 w 8128084"/>
              <a:gd name="connsiteY329" fmla="*/ 6472990 h 15135727"/>
              <a:gd name="connsiteX330" fmla="*/ 1443790 w 8128084"/>
              <a:gd name="connsiteY330" fmla="*/ 6328611 h 15135727"/>
              <a:gd name="connsiteX331" fmla="*/ 1419727 w 8128084"/>
              <a:gd name="connsiteY331" fmla="*/ 6208295 h 15135727"/>
              <a:gd name="connsiteX332" fmla="*/ 1275348 w 8128084"/>
              <a:gd name="connsiteY332" fmla="*/ 6304548 h 15135727"/>
              <a:gd name="connsiteX333" fmla="*/ 1323474 w 8128084"/>
              <a:gd name="connsiteY333" fmla="*/ 6015790 h 15135727"/>
              <a:gd name="connsiteX334" fmla="*/ 1540042 w 8128084"/>
              <a:gd name="connsiteY334" fmla="*/ 5871411 h 15135727"/>
              <a:gd name="connsiteX335" fmla="*/ 1540042 w 8128084"/>
              <a:gd name="connsiteY335" fmla="*/ 5751095 h 15135727"/>
              <a:gd name="connsiteX336" fmla="*/ 1395664 w 8128084"/>
              <a:gd name="connsiteY336" fmla="*/ 5799221 h 15135727"/>
              <a:gd name="connsiteX337" fmla="*/ 1179095 w 8128084"/>
              <a:gd name="connsiteY337" fmla="*/ 5799221 h 15135727"/>
              <a:gd name="connsiteX338" fmla="*/ 890337 w 8128084"/>
              <a:gd name="connsiteY338" fmla="*/ 5775158 h 15135727"/>
              <a:gd name="connsiteX339" fmla="*/ 697832 w 8128084"/>
              <a:gd name="connsiteY339" fmla="*/ 5606716 h 15135727"/>
              <a:gd name="connsiteX340" fmla="*/ 577516 w 8128084"/>
              <a:gd name="connsiteY340" fmla="*/ 5582653 h 15135727"/>
              <a:gd name="connsiteX341" fmla="*/ 697832 w 8128084"/>
              <a:gd name="connsiteY341" fmla="*/ 5775158 h 15135727"/>
              <a:gd name="connsiteX342" fmla="*/ 409074 w 8128084"/>
              <a:gd name="connsiteY342" fmla="*/ 5799221 h 15135727"/>
              <a:gd name="connsiteX343" fmla="*/ 168442 w 8128084"/>
              <a:gd name="connsiteY343" fmla="*/ 5702969 h 15135727"/>
              <a:gd name="connsiteX344" fmla="*/ 264695 w 8128084"/>
              <a:gd name="connsiteY344" fmla="*/ 5558590 h 15135727"/>
              <a:gd name="connsiteX345" fmla="*/ 144379 w 8128084"/>
              <a:gd name="connsiteY345" fmla="*/ 5510464 h 15135727"/>
              <a:gd name="connsiteX346" fmla="*/ 0 w 8128084"/>
              <a:gd name="connsiteY346" fmla="*/ 5462337 h 15135727"/>
              <a:gd name="connsiteX347" fmla="*/ 96253 w 8128084"/>
              <a:gd name="connsiteY34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42021 w 8128084"/>
              <a:gd name="connsiteY187" fmla="*/ 1400475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466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239419 w 8128084"/>
              <a:gd name="connsiteY189" fmla="*/ 14080958 h 15135727"/>
              <a:gd name="connsiteX190" fmla="*/ 5245769 w 8128084"/>
              <a:gd name="connsiteY190" fmla="*/ 13956632 h 15135727"/>
              <a:gd name="connsiteX191" fmla="*/ 5031540 w 8128084"/>
              <a:gd name="connsiteY191" fmla="*/ 14007432 h 15135727"/>
              <a:gd name="connsiteX192" fmla="*/ 4936624 w 8128084"/>
              <a:gd name="connsiteY192" fmla="*/ 13917529 h 15135727"/>
              <a:gd name="connsiteX193" fmla="*/ 4740442 w 8128084"/>
              <a:gd name="connsiteY193" fmla="*/ 13946606 h 15135727"/>
              <a:gd name="connsiteX194" fmla="*/ 4475748 w 8128084"/>
              <a:gd name="connsiteY194" fmla="*/ 13956632 h 15135727"/>
              <a:gd name="connsiteX195" fmla="*/ 4379495 w 8128084"/>
              <a:gd name="connsiteY195" fmla="*/ 14028821 h 15135727"/>
              <a:gd name="connsiteX196" fmla="*/ 4403558 w 8128084"/>
              <a:gd name="connsiteY196" fmla="*/ 14197264 h 15135727"/>
              <a:gd name="connsiteX197" fmla="*/ 4572000 w 8128084"/>
              <a:gd name="connsiteY197" fmla="*/ 14149137 h 15135727"/>
              <a:gd name="connsiteX198" fmla="*/ 4523874 w 8128084"/>
              <a:gd name="connsiteY198" fmla="*/ 14558211 h 15135727"/>
              <a:gd name="connsiteX199" fmla="*/ 4403558 w 8128084"/>
              <a:gd name="connsiteY199" fmla="*/ 14437895 h 15135727"/>
              <a:gd name="connsiteX200" fmla="*/ 4403558 w 8128084"/>
              <a:gd name="connsiteY200" fmla="*/ 14437895 h 15135727"/>
              <a:gd name="connsiteX201" fmla="*/ 4283242 w 8128084"/>
              <a:gd name="connsiteY201" fmla="*/ 14245390 h 15135727"/>
              <a:gd name="connsiteX202" fmla="*/ 4235116 w 8128084"/>
              <a:gd name="connsiteY202" fmla="*/ 14341642 h 15135727"/>
              <a:gd name="connsiteX203" fmla="*/ 4162927 w 8128084"/>
              <a:gd name="connsiteY203" fmla="*/ 14389769 h 15135727"/>
              <a:gd name="connsiteX204" fmla="*/ 4162927 w 8128084"/>
              <a:gd name="connsiteY204" fmla="*/ 14389769 h 15135727"/>
              <a:gd name="connsiteX205" fmla="*/ 3922295 w 8128084"/>
              <a:gd name="connsiteY205" fmla="*/ 14245390 h 15135727"/>
              <a:gd name="connsiteX206" fmla="*/ 3801979 w 8128084"/>
              <a:gd name="connsiteY206" fmla="*/ 14293516 h 15135727"/>
              <a:gd name="connsiteX207" fmla="*/ 3681664 w 8128084"/>
              <a:gd name="connsiteY207" fmla="*/ 14389769 h 15135727"/>
              <a:gd name="connsiteX208" fmla="*/ 3657600 w 8128084"/>
              <a:gd name="connsiteY208" fmla="*/ 14654464 h 15135727"/>
              <a:gd name="connsiteX209" fmla="*/ 3513221 w 8128084"/>
              <a:gd name="connsiteY209" fmla="*/ 14726653 h 15135727"/>
              <a:gd name="connsiteX210" fmla="*/ 3513221 w 8128084"/>
              <a:gd name="connsiteY210" fmla="*/ 14871032 h 15135727"/>
              <a:gd name="connsiteX211" fmla="*/ 3633537 w 8128084"/>
              <a:gd name="connsiteY211" fmla="*/ 14967285 h 15135727"/>
              <a:gd name="connsiteX212" fmla="*/ 3609474 w 8128084"/>
              <a:gd name="connsiteY212" fmla="*/ 15087600 h 15135727"/>
              <a:gd name="connsiteX213" fmla="*/ 3441032 w 8128084"/>
              <a:gd name="connsiteY213" fmla="*/ 15039474 h 15135727"/>
              <a:gd name="connsiteX214" fmla="*/ 3272590 w 8128084"/>
              <a:gd name="connsiteY214" fmla="*/ 15063537 h 15135727"/>
              <a:gd name="connsiteX215" fmla="*/ 3248527 w 8128084"/>
              <a:gd name="connsiteY215" fmla="*/ 14895095 h 15135727"/>
              <a:gd name="connsiteX216" fmla="*/ 3128211 w 8128084"/>
              <a:gd name="connsiteY216" fmla="*/ 14919158 h 15135727"/>
              <a:gd name="connsiteX217" fmla="*/ 2959769 w 8128084"/>
              <a:gd name="connsiteY217" fmla="*/ 15135727 h 15135727"/>
              <a:gd name="connsiteX218" fmla="*/ 2935706 w 8128084"/>
              <a:gd name="connsiteY218" fmla="*/ 14895095 h 15135727"/>
              <a:gd name="connsiteX219" fmla="*/ 2791327 w 8128084"/>
              <a:gd name="connsiteY219" fmla="*/ 14943221 h 15135727"/>
              <a:gd name="connsiteX220" fmla="*/ 2671011 w 8128084"/>
              <a:gd name="connsiteY220" fmla="*/ 15039474 h 15135727"/>
              <a:gd name="connsiteX221" fmla="*/ 2430379 w 8128084"/>
              <a:gd name="connsiteY221" fmla="*/ 15087600 h 15135727"/>
              <a:gd name="connsiteX222" fmla="*/ 2237874 w 8128084"/>
              <a:gd name="connsiteY222" fmla="*/ 15039474 h 15135727"/>
              <a:gd name="connsiteX223" fmla="*/ 2622885 w 8128084"/>
              <a:gd name="connsiteY223" fmla="*/ 14846969 h 15135727"/>
              <a:gd name="connsiteX224" fmla="*/ 2887579 w 8128084"/>
              <a:gd name="connsiteY224" fmla="*/ 14774779 h 15135727"/>
              <a:gd name="connsiteX225" fmla="*/ 2839453 w 8128084"/>
              <a:gd name="connsiteY225" fmla="*/ 14582274 h 15135727"/>
              <a:gd name="connsiteX226" fmla="*/ 2935706 w 8128084"/>
              <a:gd name="connsiteY226" fmla="*/ 14510085 h 15135727"/>
              <a:gd name="connsiteX227" fmla="*/ 2935706 w 8128084"/>
              <a:gd name="connsiteY227" fmla="*/ 14510085 h 15135727"/>
              <a:gd name="connsiteX228" fmla="*/ 3080085 w 8128084"/>
              <a:gd name="connsiteY228" fmla="*/ 14413832 h 15135727"/>
              <a:gd name="connsiteX229" fmla="*/ 3152274 w 8128084"/>
              <a:gd name="connsiteY229" fmla="*/ 14341642 h 15135727"/>
              <a:gd name="connsiteX230" fmla="*/ 3080085 w 8128084"/>
              <a:gd name="connsiteY230" fmla="*/ 14269453 h 15135727"/>
              <a:gd name="connsiteX231" fmla="*/ 3152274 w 8128084"/>
              <a:gd name="connsiteY231" fmla="*/ 14197264 h 15135727"/>
              <a:gd name="connsiteX232" fmla="*/ 3152274 w 8128084"/>
              <a:gd name="connsiteY232" fmla="*/ 14052885 h 15135727"/>
              <a:gd name="connsiteX233" fmla="*/ 3080085 w 8128084"/>
              <a:gd name="connsiteY233" fmla="*/ 13980695 h 15135727"/>
              <a:gd name="connsiteX234" fmla="*/ 3056021 w 8128084"/>
              <a:gd name="connsiteY234" fmla="*/ 14076948 h 15135727"/>
              <a:gd name="connsiteX235" fmla="*/ 2935706 w 8128084"/>
              <a:gd name="connsiteY235" fmla="*/ 14076948 h 15135727"/>
              <a:gd name="connsiteX236" fmla="*/ 2863516 w 8128084"/>
              <a:gd name="connsiteY236" fmla="*/ 14125074 h 15135727"/>
              <a:gd name="connsiteX237" fmla="*/ 2719137 w 8128084"/>
              <a:gd name="connsiteY237" fmla="*/ 14197264 h 15135727"/>
              <a:gd name="connsiteX238" fmla="*/ 2646948 w 8128084"/>
              <a:gd name="connsiteY238" fmla="*/ 14197264 h 15135727"/>
              <a:gd name="connsiteX239" fmla="*/ 2598821 w 8128084"/>
              <a:gd name="connsiteY239" fmla="*/ 14125074 h 15135727"/>
              <a:gd name="connsiteX240" fmla="*/ 2430379 w 8128084"/>
              <a:gd name="connsiteY240" fmla="*/ 13836316 h 15135727"/>
              <a:gd name="connsiteX241" fmla="*/ 2646948 w 8128084"/>
              <a:gd name="connsiteY241" fmla="*/ 13812253 h 15135727"/>
              <a:gd name="connsiteX242" fmla="*/ 2502569 w 8128084"/>
              <a:gd name="connsiteY242" fmla="*/ 13475369 h 15135727"/>
              <a:gd name="connsiteX243" fmla="*/ 2550695 w 8128084"/>
              <a:gd name="connsiteY243" fmla="*/ 13186611 h 15135727"/>
              <a:gd name="connsiteX244" fmla="*/ 2719137 w 8128084"/>
              <a:gd name="connsiteY244" fmla="*/ 13042232 h 15135727"/>
              <a:gd name="connsiteX245" fmla="*/ 2791327 w 8128084"/>
              <a:gd name="connsiteY245" fmla="*/ 12945979 h 15135727"/>
              <a:gd name="connsiteX246" fmla="*/ 3031958 w 8128084"/>
              <a:gd name="connsiteY246" fmla="*/ 13090358 h 15135727"/>
              <a:gd name="connsiteX247" fmla="*/ 3056021 w 8128084"/>
              <a:gd name="connsiteY247" fmla="*/ 12753474 h 15135727"/>
              <a:gd name="connsiteX248" fmla="*/ 2887579 w 8128084"/>
              <a:gd name="connsiteY248" fmla="*/ 12777537 h 15135727"/>
              <a:gd name="connsiteX249" fmla="*/ 2815390 w 8128084"/>
              <a:gd name="connsiteY249" fmla="*/ 12777537 h 15135727"/>
              <a:gd name="connsiteX250" fmla="*/ 3176337 w 8128084"/>
              <a:gd name="connsiteY250" fmla="*/ 12368464 h 15135727"/>
              <a:gd name="connsiteX251" fmla="*/ 3104148 w 8128084"/>
              <a:gd name="connsiteY251" fmla="*/ 12320337 h 15135727"/>
              <a:gd name="connsiteX252" fmla="*/ 3104148 w 8128084"/>
              <a:gd name="connsiteY252" fmla="*/ 12320337 h 15135727"/>
              <a:gd name="connsiteX253" fmla="*/ 3007895 w 8128084"/>
              <a:gd name="connsiteY253" fmla="*/ 12079706 h 15135727"/>
              <a:gd name="connsiteX254" fmla="*/ 2911642 w 8128084"/>
              <a:gd name="connsiteY254" fmla="*/ 11935327 h 15135727"/>
              <a:gd name="connsiteX255" fmla="*/ 2863516 w 8128084"/>
              <a:gd name="connsiteY255" fmla="*/ 11694695 h 15135727"/>
              <a:gd name="connsiteX256" fmla="*/ 2911642 w 8128084"/>
              <a:gd name="connsiteY256" fmla="*/ 11454064 h 15135727"/>
              <a:gd name="connsiteX257" fmla="*/ 3056021 w 8128084"/>
              <a:gd name="connsiteY257" fmla="*/ 11454064 h 15135727"/>
              <a:gd name="connsiteX258" fmla="*/ 2983832 w 8128084"/>
              <a:gd name="connsiteY258" fmla="*/ 11381874 h 15135727"/>
              <a:gd name="connsiteX259" fmla="*/ 3031958 w 8128084"/>
              <a:gd name="connsiteY259" fmla="*/ 11285621 h 15135727"/>
              <a:gd name="connsiteX260" fmla="*/ 3007895 w 8128084"/>
              <a:gd name="connsiteY260" fmla="*/ 11189369 h 15135727"/>
              <a:gd name="connsiteX261" fmla="*/ 2887579 w 8128084"/>
              <a:gd name="connsiteY261" fmla="*/ 11141242 h 15135727"/>
              <a:gd name="connsiteX262" fmla="*/ 2887579 w 8128084"/>
              <a:gd name="connsiteY262" fmla="*/ 10972800 h 15135727"/>
              <a:gd name="connsiteX263" fmla="*/ 2887579 w 8128084"/>
              <a:gd name="connsiteY263" fmla="*/ 10924674 h 15135727"/>
              <a:gd name="connsiteX264" fmla="*/ 2767264 w 8128084"/>
              <a:gd name="connsiteY264" fmla="*/ 11020927 h 15135727"/>
              <a:gd name="connsiteX265" fmla="*/ 2743200 w 8128084"/>
              <a:gd name="connsiteY265" fmla="*/ 10924674 h 15135727"/>
              <a:gd name="connsiteX266" fmla="*/ 2550695 w 8128084"/>
              <a:gd name="connsiteY266" fmla="*/ 11020927 h 15135727"/>
              <a:gd name="connsiteX267" fmla="*/ 2526632 w 8128084"/>
              <a:gd name="connsiteY267" fmla="*/ 11117179 h 15135727"/>
              <a:gd name="connsiteX268" fmla="*/ 2334127 w 8128084"/>
              <a:gd name="connsiteY268" fmla="*/ 10996864 h 15135727"/>
              <a:gd name="connsiteX269" fmla="*/ 2358190 w 8128084"/>
              <a:gd name="connsiteY269" fmla="*/ 10732169 h 15135727"/>
              <a:gd name="connsiteX270" fmla="*/ 2334127 w 8128084"/>
              <a:gd name="connsiteY270" fmla="*/ 10587790 h 15135727"/>
              <a:gd name="connsiteX271" fmla="*/ 2406316 w 8128084"/>
              <a:gd name="connsiteY271" fmla="*/ 10491537 h 15135727"/>
              <a:gd name="connsiteX272" fmla="*/ 2598821 w 8128084"/>
              <a:gd name="connsiteY272" fmla="*/ 10684042 h 15135727"/>
              <a:gd name="connsiteX273" fmla="*/ 2767264 w 8128084"/>
              <a:gd name="connsiteY273" fmla="*/ 10684042 h 15135727"/>
              <a:gd name="connsiteX274" fmla="*/ 2646948 w 8128084"/>
              <a:gd name="connsiteY274" fmla="*/ 10515600 h 15135727"/>
              <a:gd name="connsiteX275" fmla="*/ 2815390 w 8128084"/>
              <a:gd name="connsiteY275" fmla="*/ 10395285 h 15135727"/>
              <a:gd name="connsiteX276" fmla="*/ 3080085 w 8128084"/>
              <a:gd name="connsiteY276" fmla="*/ 10419348 h 15135727"/>
              <a:gd name="connsiteX277" fmla="*/ 3248527 w 8128084"/>
              <a:gd name="connsiteY277" fmla="*/ 10539664 h 15135727"/>
              <a:gd name="connsiteX278" fmla="*/ 3320716 w 8128084"/>
              <a:gd name="connsiteY278" fmla="*/ 10659979 h 15135727"/>
              <a:gd name="connsiteX279" fmla="*/ 3465095 w 8128084"/>
              <a:gd name="connsiteY279" fmla="*/ 10659979 h 15135727"/>
              <a:gd name="connsiteX280" fmla="*/ 3441032 w 8128084"/>
              <a:gd name="connsiteY280" fmla="*/ 10491537 h 15135727"/>
              <a:gd name="connsiteX281" fmla="*/ 3392906 w 8128084"/>
              <a:gd name="connsiteY281" fmla="*/ 10250906 h 15135727"/>
              <a:gd name="connsiteX282" fmla="*/ 3152274 w 8128084"/>
              <a:gd name="connsiteY282" fmla="*/ 10250906 h 15135727"/>
              <a:gd name="connsiteX283" fmla="*/ 3176337 w 8128084"/>
              <a:gd name="connsiteY283" fmla="*/ 10178716 h 15135727"/>
              <a:gd name="connsiteX284" fmla="*/ 3104148 w 8128084"/>
              <a:gd name="connsiteY284" fmla="*/ 10154653 h 15135727"/>
              <a:gd name="connsiteX285" fmla="*/ 3007895 w 8128084"/>
              <a:gd name="connsiteY285" fmla="*/ 9962148 h 15135727"/>
              <a:gd name="connsiteX286" fmla="*/ 3176337 w 8128084"/>
              <a:gd name="connsiteY286" fmla="*/ 9889958 h 15135727"/>
              <a:gd name="connsiteX287" fmla="*/ 2959769 w 8128084"/>
              <a:gd name="connsiteY287" fmla="*/ 9504948 h 15135727"/>
              <a:gd name="connsiteX288" fmla="*/ 2791327 w 8128084"/>
              <a:gd name="connsiteY288" fmla="*/ 9456821 h 15135727"/>
              <a:gd name="connsiteX289" fmla="*/ 2574758 w 8128084"/>
              <a:gd name="connsiteY289" fmla="*/ 9336506 h 15135727"/>
              <a:gd name="connsiteX290" fmla="*/ 2550695 w 8128084"/>
              <a:gd name="connsiteY290" fmla="*/ 9071811 h 15135727"/>
              <a:gd name="connsiteX291" fmla="*/ 2695074 w 8128084"/>
              <a:gd name="connsiteY291" fmla="*/ 8999621 h 15135727"/>
              <a:gd name="connsiteX292" fmla="*/ 2622885 w 8128084"/>
              <a:gd name="connsiteY292" fmla="*/ 8975558 h 15135727"/>
              <a:gd name="connsiteX293" fmla="*/ 2430379 w 8128084"/>
              <a:gd name="connsiteY293" fmla="*/ 8999621 h 15135727"/>
              <a:gd name="connsiteX294" fmla="*/ 2261937 w 8128084"/>
              <a:gd name="connsiteY294" fmla="*/ 9168064 h 15135727"/>
              <a:gd name="connsiteX295" fmla="*/ 2237874 w 8128084"/>
              <a:gd name="connsiteY295" fmla="*/ 8999621 h 15135727"/>
              <a:gd name="connsiteX296" fmla="*/ 2117558 w 8128084"/>
              <a:gd name="connsiteY296" fmla="*/ 8975558 h 15135727"/>
              <a:gd name="connsiteX297" fmla="*/ 2045369 w 8128084"/>
              <a:gd name="connsiteY297" fmla="*/ 8783053 h 15135727"/>
              <a:gd name="connsiteX298" fmla="*/ 1852864 w 8128084"/>
              <a:gd name="connsiteY298" fmla="*/ 8758990 h 15135727"/>
              <a:gd name="connsiteX299" fmla="*/ 1636295 w 8128084"/>
              <a:gd name="connsiteY299" fmla="*/ 8927432 h 15135727"/>
              <a:gd name="connsiteX300" fmla="*/ 1588169 w 8128084"/>
              <a:gd name="connsiteY300" fmla="*/ 9023685 h 15135727"/>
              <a:gd name="connsiteX301" fmla="*/ 1515979 w 8128084"/>
              <a:gd name="connsiteY301" fmla="*/ 8879306 h 15135727"/>
              <a:gd name="connsiteX302" fmla="*/ 1347537 w 8128084"/>
              <a:gd name="connsiteY302" fmla="*/ 8879306 h 15135727"/>
              <a:gd name="connsiteX303" fmla="*/ 1347537 w 8128084"/>
              <a:gd name="connsiteY303" fmla="*/ 8710864 h 15135727"/>
              <a:gd name="connsiteX304" fmla="*/ 1106906 w 8128084"/>
              <a:gd name="connsiteY304" fmla="*/ 8783053 h 15135727"/>
              <a:gd name="connsiteX305" fmla="*/ 890337 w 8128084"/>
              <a:gd name="connsiteY305" fmla="*/ 8686800 h 15135727"/>
              <a:gd name="connsiteX306" fmla="*/ 649706 w 8128084"/>
              <a:gd name="connsiteY306" fmla="*/ 8662737 h 15135727"/>
              <a:gd name="connsiteX307" fmla="*/ 385011 w 8128084"/>
              <a:gd name="connsiteY307" fmla="*/ 8566485 h 15135727"/>
              <a:gd name="connsiteX308" fmla="*/ 577516 w 8128084"/>
              <a:gd name="connsiteY308" fmla="*/ 8373979 h 15135727"/>
              <a:gd name="connsiteX309" fmla="*/ 794085 w 8128084"/>
              <a:gd name="connsiteY309" fmla="*/ 8301790 h 15135727"/>
              <a:gd name="connsiteX310" fmla="*/ 745958 w 8128084"/>
              <a:gd name="connsiteY310" fmla="*/ 8133348 h 15135727"/>
              <a:gd name="connsiteX311" fmla="*/ 818148 w 8128084"/>
              <a:gd name="connsiteY311" fmla="*/ 7820527 h 15135727"/>
              <a:gd name="connsiteX312" fmla="*/ 697832 w 8128084"/>
              <a:gd name="connsiteY312" fmla="*/ 7820527 h 15135727"/>
              <a:gd name="connsiteX313" fmla="*/ 625642 w 8128084"/>
              <a:gd name="connsiteY313" fmla="*/ 7916779 h 15135727"/>
              <a:gd name="connsiteX314" fmla="*/ 457200 w 8128084"/>
              <a:gd name="connsiteY314" fmla="*/ 7820527 h 15135727"/>
              <a:gd name="connsiteX315" fmla="*/ 529390 w 8128084"/>
              <a:gd name="connsiteY315" fmla="*/ 7700211 h 15135727"/>
              <a:gd name="connsiteX316" fmla="*/ 938464 w 8128084"/>
              <a:gd name="connsiteY316" fmla="*/ 7676148 h 15135727"/>
              <a:gd name="connsiteX317" fmla="*/ 1058779 w 8128084"/>
              <a:gd name="connsiteY317" fmla="*/ 7459579 h 15135727"/>
              <a:gd name="connsiteX318" fmla="*/ 1203158 w 8128084"/>
              <a:gd name="connsiteY318" fmla="*/ 7603958 h 15135727"/>
              <a:gd name="connsiteX319" fmla="*/ 1299411 w 8128084"/>
              <a:gd name="connsiteY319" fmla="*/ 7555832 h 15135727"/>
              <a:gd name="connsiteX320" fmla="*/ 1443790 w 8128084"/>
              <a:gd name="connsiteY320" fmla="*/ 7507706 h 15135727"/>
              <a:gd name="connsiteX321" fmla="*/ 1684421 w 8128084"/>
              <a:gd name="connsiteY321" fmla="*/ 7603958 h 15135727"/>
              <a:gd name="connsiteX322" fmla="*/ 1684421 w 8128084"/>
              <a:gd name="connsiteY322" fmla="*/ 7603958 h 15135727"/>
              <a:gd name="connsiteX323" fmla="*/ 1540042 w 8128084"/>
              <a:gd name="connsiteY323" fmla="*/ 7363327 h 15135727"/>
              <a:gd name="connsiteX324" fmla="*/ 1299411 w 8128084"/>
              <a:gd name="connsiteY324" fmla="*/ 7315200 h 15135727"/>
              <a:gd name="connsiteX325" fmla="*/ 1130969 w 8128084"/>
              <a:gd name="connsiteY325" fmla="*/ 7339264 h 15135727"/>
              <a:gd name="connsiteX326" fmla="*/ 1034716 w 8128084"/>
              <a:gd name="connsiteY326" fmla="*/ 7315200 h 15135727"/>
              <a:gd name="connsiteX327" fmla="*/ 1155032 w 8128084"/>
              <a:gd name="connsiteY327" fmla="*/ 7050506 h 15135727"/>
              <a:gd name="connsiteX328" fmla="*/ 1155032 w 8128084"/>
              <a:gd name="connsiteY328" fmla="*/ 6930190 h 15135727"/>
              <a:gd name="connsiteX329" fmla="*/ 1155032 w 8128084"/>
              <a:gd name="connsiteY329" fmla="*/ 6761748 h 15135727"/>
              <a:gd name="connsiteX330" fmla="*/ 1203158 w 8128084"/>
              <a:gd name="connsiteY330" fmla="*/ 6617369 h 15135727"/>
              <a:gd name="connsiteX331" fmla="*/ 1371600 w 8128084"/>
              <a:gd name="connsiteY331" fmla="*/ 6472990 h 15135727"/>
              <a:gd name="connsiteX332" fmla="*/ 1443790 w 8128084"/>
              <a:gd name="connsiteY332" fmla="*/ 6328611 h 15135727"/>
              <a:gd name="connsiteX333" fmla="*/ 1419727 w 8128084"/>
              <a:gd name="connsiteY333" fmla="*/ 6208295 h 15135727"/>
              <a:gd name="connsiteX334" fmla="*/ 1275348 w 8128084"/>
              <a:gd name="connsiteY334" fmla="*/ 6304548 h 15135727"/>
              <a:gd name="connsiteX335" fmla="*/ 1323474 w 8128084"/>
              <a:gd name="connsiteY335" fmla="*/ 6015790 h 15135727"/>
              <a:gd name="connsiteX336" fmla="*/ 1540042 w 8128084"/>
              <a:gd name="connsiteY336" fmla="*/ 5871411 h 15135727"/>
              <a:gd name="connsiteX337" fmla="*/ 1540042 w 8128084"/>
              <a:gd name="connsiteY337" fmla="*/ 5751095 h 15135727"/>
              <a:gd name="connsiteX338" fmla="*/ 1395664 w 8128084"/>
              <a:gd name="connsiteY338" fmla="*/ 5799221 h 15135727"/>
              <a:gd name="connsiteX339" fmla="*/ 1179095 w 8128084"/>
              <a:gd name="connsiteY339" fmla="*/ 5799221 h 15135727"/>
              <a:gd name="connsiteX340" fmla="*/ 890337 w 8128084"/>
              <a:gd name="connsiteY340" fmla="*/ 5775158 h 15135727"/>
              <a:gd name="connsiteX341" fmla="*/ 697832 w 8128084"/>
              <a:gd name="connsiteY341" fmla="*/ 5606716 h 15135727"/>
              <a:gd name="connsiteX342" fmla="*/ 577516 w 8128084"/>
              <a:gd name="connsiteY342" fmla="*/ 5582653 h 15135727"/>
              <a:gd name="connsiteX343" fmla="*/ 697832 w 8128084"/>
              <a:gd name="connsiteY343" fmla="*/ 5775158 h 15135727"/>
              <a:gd name="connsiteX344" fmla="*/ 409074 w 8128084"/>
              <a:gd name="connsiteY344" fmla="*/ 5799221 h 15135727"/>
              <a:gd name="connsiteX345" fmla="*/ 168442 w 8128084"/>
              <a:gd name="connsiteY345" fmla="*/ 5702969 h 15135727"/>
              <a:gd name="connsiteX346" fmla="*/ 264695 w 8128084"/>
              <a:gd name="connsiteY346" fmla="*/ 5558590 h 15135727"/>
              <a:gd name="connsiteX347" fmla="*/ 144379 w 8128084"/>
              <a:gd name="connsiteY347" fmla="*/ 5510464 h 15135727"/>
              <a:gd name="connsiteX348" fmla="*/ 0 w 8128084"/>
              <a:gd name="connsiteY348" fmla="*/ 5462337 h 15135727"/>
              <a:gd name="connsiteX349" fmla="*/ 96253 w 8128084"/>
              <a:gd name="connsiteY34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572000 w 8128084"/>
              <a:gd name="connsiteY198" fmla="*/ 14149137 h 15135727"/>
              <a:gd name="connsiteX199" fmla="*/ 4523874 w 8128084"/>
              <a:gd name="connsiteY199" fmla="*/ 14558211 h 15135727"/>
              <a:gd name="connsiteX200" fmla="*/ 4403558 w 8128084"/>
              <a:gd name="connsiteY200" fmla="*/ 14437895 h 15135727"/>
              <a:gd name="connsiteX201" fmla="*/ 4403558 w 8128084"/>
              <a:gd name="connsiteY201" fmla="*/ 14437895 h 15135727"/>
              <a:gd name="connsiteX202" fmla="*/ 4283242 w 8128084"/>
              <a:gd name="connsiteY202" fmla="*/ 14245390 h 15135727"/>
              <a:gd name="connsiteX203" fmla="*/ 4235116 w 8128084"/>
              <a:gd name="connsiteY203" fmla="*/ 14341642 h 15135727"/>
              <a:gd name="connsiteX204" fmla="*/ 4162927 w 8128084"/>
              <a:gd name="connsiteY204" fmla="*/ 14389769 h 15135727"/>
              <a:gd name="connsiteX205" fmla="*/ 4162927 w 8128084"/>
              <a:gd name="connsiteY205" fmla="*/ 14389769 h 15135727"/>
              <a:gd name="connsiteX206" fmla="*/ 3922295 w 8128084"/>
              <a:gd name="connsiteY206" fmla="*/ 14245390 h 15135727"/>
              <a:gd name="connsiteX207" fmla="*/ 3801979 w 8128084"/>
              <a:gd name="connsiteY207" fmla="*/ 14293516 h 15135727"/>
              <a:gd name="connsiteX208" fmla="*/ 3681664 w 8128084"/>
              <a:gd name="connsiteY208" fmla="*/ 14389769 h 15135727"/>
              <a:gd name="connsiteX209" fmla="*/ 3657600 w 8128084"/>
              <a:gd name="connsiteY209" fmla="*/ 14654464 h 15135727"/>
              <a:gd name="connsiteX210" fmla="*/ 3513221 w 8128084"/>
              <a:gd name="connsiteY210" fmla="*/ 14726653 h 15135727"/>
              <a:gd name="connsiteX211" fmla="*/ 3513221 w 8128084"/>
              <a:gd name="connsiteY211" fmla="*/ 14871032 h 15135727"/>
              <a:gd name="connsiteX212" fmla="*/ 3633537 w 8128084"/>
              <a:gd name="connsiteY212" fmla="*/ 14967285 h 15135727"/>
              <a:gd name="connsiteX213" fmla="*/ 3609474 w 8128084"/>
              <a:gd name="connsiteY213" fmla="*/ 15087600 h 15135727"/>
              <a:gd name="connsiteX214" fmla="*/ 3441032 w 8128084"/>
              <a:gd name="connsiteY214" fmla="*/ 15039474 h 15135727"/>
              <a:gd name="connsiteX215" fmla="*/ 3272590 w 8128084"/>
              <a:gd name="connsiteY215" fmla="*/ 15063537 h 15135727"/>
              <a:gd name="connsiteX216" fmla="*/ 3248527 w 8128084"/>
              <a:gd name="connsiteY216" fmla="*/ 14895095 h 15135727"/>
              <a:gd name="connsiteX217" fmla="*/ 3128211 w 8128084"/>
              <a:gd name="connsiteY217" fmla="*/ 14919158 h 15135727"/>
              <a:gd name="connsiteX218" fmla="*/ 2959769 w 8128084"/>
              <a:gd name="connsiteY218" fmla="*/ 15135727 h 15135727"/>
              <a:gd name="connsiteX219" fmla="*/ 2935706 w 8128084"/>
              <a:gd name="connsiteY219" fmla="*/ 14895095 h 15135727"/>
              <a:gd name="connsiteX220" fmla="*/ 2791327 w 8128084"/>
              <a:gd name="connsiteY220" fmla="*/ 14943221 h 15135727"/>
              <a:gd name="connsiteX221" fmla="*/ 2671011 w 8128084"/>
              <a:gd name="connsiteY221" fmla="*/ 15039474 h 15135727"/>
              <a:gd name="connsiteX222" fmla="*/ 2430379 w 8128084"/>
              <a:gd name="connsiteY222" fmla="*/ 15087600 h 15135727"/>
              <a:gd name="connsiteX223" fmla="*/ 2237874 w 8128084"/>
              <a:gd name="connsiteY223" fmla="*/ 15039474 h 15135727"/>
              <a:gd name="connsiteX224" fmla="*/ 2622885 w 8128084"/>
              <a:gd name="connsiteY224" fmla="*/ 14846969 h 15135727"/>
              <a:gd name="connsiteX225" fmla="*/ 2887579 w 8128084"/>
              <a:gd name="connsiteY225" fmla="*/ 14774779 h 15135727"/>
              <a:gd name="connsiteX226" fmla="*/ 2839453 w 8128084"/>
              <a:gd name="connsiteY226" fmla="*/ 14582274 h 15135727"/>
              <a:gd name="connsiteX227" fmla="*/ 2935706 w 8128084"/>
              <a:gd name="connsiteY227" fmla="*/ 14510085 h 15135727"/>
              <a:gd name="connsiteX228" fmla="*/ 2935706 w 8128084"/>
              <a:gd name="connsiteY228" fmla="*/ 14510085 h 15135727"/>
              <a:gd name="connsiteX229" fmla="*/ 3080085 w 8128084"/>
              <a:gd name="connsiteY229" fmla="*/ 14413832 h 15135727"/>
              <a:gd name="connsiteX230" fmla="*/ 3152274 w 8128084"/>
              <a:gd name="connsiteY230" fmla="*/ 14341642 h 15135727"/>
              <a:gd name="connsiteX231" fmla="*/ 3080085 w 8128084"/>
              <a:gd name="connsiteY231" fmla="*/ 14269453 h 15135727"/>
              <a:gd name="connsiteX232" fmla="*/ 3152274 w 8128084"/>
              <a:gd name="connsiteY232" fmla="*/ 14197264 h 15135727"/>
              <a:gd name="connsiteX233" fmla="*/ 3152274 w 8128084"/>
              <a:gd name="connsiteY233" fmla="*/ 14052885 h 15135727"/>
              <a:gd name="connsiteX234" fmla="*/ 3080085 w 8128084"/>
              <a:gd name="connsiteY234" fmla="*/ 13980695 h 15135727"/>
              <a:gd name="connsiteX235" fmla="*/ 3056021 w 8128084"/>
              <a:gd name="connsiteY235" fmla="*/ 14076948 h 15135727"/>
              <a:gd name="connsiteX236" fmla="*/ 2935706 w 8128084"/>
              <a:gd name="connsiteY236" fmla="*/ 14076948 h 15135727"/>
              <a:gd name="connsiteX237" fmla="*/ 2863516 w 8128084"/>
              <a:gd name="connsiteY237" fmla="*/ 14125074 h 15135727"/>
              <a:gd name="connsiteX238" fmla="*/ 2719137 w 8128084"/>
              <a:gd name="connsiteY238" fmla="*/ 14197264 h 15135727"/>
              <a:gd name="connsiteX239" fmla="*/ 2646948 w 8128084"/>
              <a:gd name="connsiteY239" fmla="*/ 14197264 h 15135727"/>
              <a:gd name="connsiteX240" fmla="*/ 2598821 w 8128084"/>
              <a:gd name="connsiteY240" fmla="*/ 14125074 h 15135727"/>
              <a:gd name="connsiteX241" fmla="*/ 2430379 w 8128084"/>
              <a:gd name="connsiteY241" fmla="*/ 13836316 h 15135727"/>
              <a:gd name="connsiteX242" fmla="*/ 2646948 w 8128084"/>
              <a:gd name="connsiteY242" fmla="*/ 13812253 h 15135727"/>
              <a:gd name="connsiteX243" fmla="*/ 2502569 w 8128084"/>
              <a:gd name="connsiteY243" fmla="*/ 13475369 h 15135727"/>
              <a:gd name="connsiteX244" fmla="*/ 2550695 w 8128084"/>
              <a:gd name="connsiteY244" fmla="*/ 13186611 h 15135727"/>
              <a:gd name="connsiteX245" fmla="*/ 2719137 w 8128084"/>
              <a:gd name="connsiteY245" fmla="*/ 13042232 h 15135727"/>
              <a:gd name="connsiteX246" fmla="*/ 2791327 w 8128084"/>
              <a:gd name="connsiteY246" fmla="*/ 12945979 h 15135727"/>
              <a:gd name="connsiteX247" fmla="*/ 3031958 w 8128084"/>
              <a:gd name="connsiteY247" fmla="*/ 13090358 h 15135727"/>
              <a:gd name="connsiteX248" fmla="*/ 3056021 w 8128084"/>
              <a:gd name="connsiteY248" fmla="*/ 12753474 h 15135727"/>
              <a:gd name="connsiteX249" fmla="*/ 2887579 w 8128084"/>
              <a:gd name="connsiteY249" fmla="*/ 12777537 h 15135727"/>
              <a:gd name="connsiteX250" fmla="*/ 2815390 w 8128084"/>
              <a:gd name="connsiteY250" fmla="*/ 12777537 h 15135727"/>
              <a:gd name="connsiteX251" fmla="*/ 3176337 w 8128084"/>
              <a:gd name="connsiteY251" fmla="*/ 12368464 h 15135727"/>
              <a:gd name="connsiteX252" fmla="*/ 3104148 w 8128084"/>
              <a:gd name="connsiteY252" fmla="*/ 12320337 h 15135727"/>
              <a:gd name="connsiteX253" fmla="*/ 3104148 w 8128084"/>
              <a:gd name="connsiteY253" fmla="*/ 12320337 h 15135727"/>
              <a:gd name="connsiteX254" fmla="*/ 3007895 w 8128084"/>
              <a:gd name="connsiteY254" fmla="*/ 12079706 h 15135727"/>
              <a:gd name="connsiteX255" fmla="*/ 2911642 w 8128084"/>
              <a:gd name="connsiteY255" fmla="*/ 11935327 h 15135727"/>
              <a:gd name="connsiteX256" fmla="*/ 2863516 w 8128084"/>
              <a:gd name="connsiteY256" fmla="*/ 11694695 h 15135727"/>
              <a:gd name="connsiteX257" fmla="*/ 2911642 w 8128084"/>
              <a:gd name="connsiteY257" fmla="*/ 11454064 h 15135727"/>
              <a:gd name="connsiteX258" fmla="*/ 3056021 w 8128084"/>
              <a:gd name="connsiteY258" fmla="*/ 11454064 h 15135727"/>
              <a:gd name="connsiteX259" fmla="*/ 2983832 w 8128084"/>
              <a:gd name="connsiteY259" fmla="*/ 11381874 h 15135727"/>
              <a:gd name="connsiteX260" fmla="*/ 3031958 w 8128084"/>
              <a:gd name="connsiteY260" fmla="*/ 11285621 h 15135727"/>
              <a:gd name="connsiteX261" fmla="*/ 3007895 w 8128084"/>
              <a:gd name="connsiteY261" fmla="*/ 11189369 h 15135727"/>
              <a:gd name="connsiteX262" fmla="*/ 2887579 w 8128084"/>
              <a:gd name="connsiteY262" fmla="*/ 11141242 h 15135727"/>
              <a:gd name="connsiteX263" fmla="*/ 2887579 w 8128084"/>
              <a:gd name="connsiteY263" fmla="*/ 10972800 h 15135727"/>
              <a:gd name="connsiteX264" fmla="*/ 2887579 w 8128084"/>
              <a:gd name="connsiteY264" fmla="*/ 10924674 h 15135727"/>
              <a:gd name="connsiteX265" fmla="*/ 2767264 w 8128084"/>
              <a:gd name="connsiteY265" fmla="*/ 11020927 h 15135727"/>
              <a:gd name="connsiteX266" fmla="*/ 2743200 w 8128084"/>
              <a:gd name="connsiteY266" fmla="*/ 10924674 h 15135727"/>
              <a:gd name="connsiteX267" fmla="*/ 2550695 w 8128084"/>
              <a:gd name="connsiteY267" fmla="*/ 11020927 h 15135727"/>
              <a:gd name="connsiteX268" fmla="*/ 2526632 w 8128084"/>
              <a:gd name="connsiteY268" fmla="*/ 11117179 h 15135727"/>
              <a:gd name="connsiteX269" fmla="*/ 2334127 w 8128084"/>
              <a:gd name="connsiteY269" fmla="*/ 10996864 h 15135727"/>
              <a:gd name="connsiteX270" fmla="*/ 2358190 w 8128084"/>
              <a:gd name="connsiteY270" fmla="*/ 10732169 h 15135727"/>
              <a:gd name="connsiteX271" fmla="*/ 2334127 w 8128084"/>
              <a:gd name="connsiteY271" fmla="*/ 10587790 h 15135727"/>
              <a:gd name="connsiteX272" fmla="*/ 2406316 w 8128084"/>
              <a:gd name="connsiteY272" fmla="*/ 10491537 h 15135727"/>
              <a:gd name="connsiteX273" fmla="*/ 2598821 w 8128084"/>
              <a:gd name="connsiteY273" fmla="*/ 10684042 h 15135727"/>
              <a:gd name="connsiteX274" fmla="*/ 2767264 w 8128084"/>
              <a:gd name="connsiteY274" fmla="*/ 10684042 h 15135727"/>
              <a:gd name="connsiteX275" fmla="*/ 2646948 w 8128084"/>
              <a:gd name="connsiteY275" fmla="*/ 10515600 h 15135727"/>
              <a:gd name="connsiteX276" fmla="*/ 2815390 w 8128084"/>
              <a:gd name="connsiteY276" fmla="*/ 10395285 h 15135727"/>
              <a:gd name="connsiteX277" fmla="*/ 3080085 w 8128084"/>
              <a:gd name="connsiteY277" fmla="*/ 10419348 h 15135727"/>
              <a:gd name="connsiteX278" fmla="*/ 3248527 w 8128084"/>
              <a:gd name="connsiteY278" fmla="*/ 10539664 h 15135727"/>
              <a:gd name="connsiteX279" fmla="*/ 3320716 w 8128084"/>
              <a:gd name="connsiteY279" fmla="*/ 10659979 h 15135727"/>
              <a:gd name="connsiteX280" fmla="*/ 3465095 w 8128084"/>
              <a:gd name="connsiteY280" fmla="*/ 10659979 h 15135727"/>
              <a:gd name="connsiteX281" fmla="*/ 3441032 w 8128084"/>
              <a:gd name="connsiteY281" fmla="*/ 10491537 h 15135727"/>
              <a:gd name="connsiteX282" fmla="*/ 3392906 w 8128084"/>
              <a:gd name="connsiteY282" fmla="*/ 10250906 h 15135727"/>
              <a:gd name="connsiteX283" fmla="*/ 3152274 w 8128084"/>
              <a:gd name="connsiteY283" fmla="*/ 10250906 h 15135727"/>
              <a:gd name="connsiteX284" fmla="*/ 3176337 w 8128084"/>
              <a:gd name="connsiteY284" fmla="*/ 10178716 h 15135727"/>
              <a:gd name="connsiteX285" fmla="*/ 3104148 w 8128084"/>
              <a:gd name="connsiteY285" fmla="*/ 10154653 h 15135727"/>
              <a:gd name="connsiteX286" fmla="*/ 3007895 w 8128084"/>
              <a:gd name="connsiteY286" fmla="*/ 9962148 h 15135727"/>
              <a:gd name="connsiteX287" fmla="*/ 3176337 w 8128084"/>
              <a:gd name="connsiteY287" fmla="*/ 9889958 h 15135727"/>
              <a:gd name="connsiteX288" fmla="*/ 2959769 w 8128084"/>
              <a:gd name="connsiteY288" fmla="*/ 9504948 h 15135727"/>
              <a:gd name="connsiteX289" fmla="*/ 2791327 w 8128084"/>
              <a:gd name="connsiteY289" fmla="*/ 9456821 h 15135727"/>
              <a:gd name="connsiteX290" fmla="*/ 2574758 w 8128084"/>
              <a:gd name="connsiteY290" fmla="*/ 9336506 h 15135727"/>
              <a:gd name="connsiteX291" fmla="*/ 2550695 w 8128084"/>
              <a:gd name="connsiteY291" fmla="*/ 9071811 h 15135727"/>
              <a:gd name="connsiteX292" fmla="*/ 2695074 w 8128084"/>
              <a:gd name="connsiteY292" fmla="*/ 8999621 h 15135727"/>
              <a:gd name="connsiteX293" fmla="*/ 2622885 w 8128084"/>
              <a:gd name="connsiteY293" fmla="*/ 8975558 h 15135727"/>
              <a:gd name="connsiteX294" fmla="*/ 2430379 w 8128084"/>
              <a:gd name="connsiteY294" fmla="*/ 8999621 h 15135727"/>
              <a:gd name="connsiteX295" fmla="*/ 2261937 w 8128084"/>
              <a:gd name="connsiteY295" fmla="*/ 9168064 h 15135727"/>
              <a:gd name="connsiteX296" fmla="*/ 2237874 w 8128084"/>
              <a:gd name="connsiteY296" fmla="*/ 8999621 h 15135727"/>
              <a:gd name="connsiteX297" fmla="*/ 2117558 w 8128084"/>
              <a:gd name="connsiteY297" fmla="*/ 8975558 h 15135727"/>
              <a:gd name="connsiteX298" fmla="*/ 2045369 w 8128084"/>
              <a:gd name="connsiteY298" fmla="*/ 8783053 h 15135727"/>
              <a:gd name="connsiteX299" fmla="*/ 1852864 w 8128084"/>
              <a:gd name="connsiteY299" fmla="*/ 8758990 h 15135727"/>
              <a:gd name="connsiteX300" fmla="*/ 1636295 w 8128084"/>
              <a:gd name="connsiteY300" fmla="*/ 8927432 h 15135727"/>
              <a:gd name="connsiteX301" fmla="*/ 1588169 w 8128084"/>
              <a:gd name="connsiteY301" fmla="*/ 9023685 h 15135727"/>
              <a:gd name="connsiteX302" fmla="*/ 1515979 w 8128084"/>
              <a:gd name="connsiteY302" fmla="*/ 8879306 h 15135727"/>
              <a:gd name="connsiteX303" fmla="*/ 1347537 w 8128084"/>
              <a:gd name="connsiteY303" fmla="*/ 8879306 h 15135727"/>
              <a:gd name="connsiteX304" fmla="*/ 1347537 w 8128084"/>
              <a:gd name="connsiteY304" fmla="*/ 8710864 h 15135727"/>
              <a:gd name="connsiteX305" fmla="*/ 1106906 w 8128084"/>
              <a:gd name="connsiteY305" fmla="*/ 8783053 h 15135727"/>
              <a:gd name="connsiteX306" fmla="*/ 890337 w 8128084"/>
              <a:gd name="connsiteY306" fmla="*/ 8686800 h 15135727"/>
              <a:gd name="connsiteX307" fmla="*/ 649706 w 8128084"/>
              <a:gd name="connsiteY307" fmla="*/ 8662737 h 15135727"/>
              <a:gd name="connsiteX308" fmla="*/ 385011 w 8128084"/>
              <a:gd name="connsiteY308" fmla="*/ 8566485 h 15135727"/>
              <a:gd name="connsiteX309" fmla="*/ 577516 w 8128084"/>
              <a:gd name="connsiteY309" fmla="*/ 8373979 h 15135727"/>
              <a:gd name="connsiteX310" fmla="*/ 794085 w 8128084"/>
              <a:gd name="connsiteY310" fmla="*/ 8301790 h 15135727"/>
              <a:gd name="connsiteX311" fmla="*/ 745958 w 8128084"/>
              <a:gd name="connsiteY311" fmla="*/ 8133348 h 15135727"/>
              <a:gd name="connsiteX312" fmla="*/ 818148 w 8128084"/>
              <a:gd name="connsiteY312" fmla="*/ 7820527 h 15135727"/>
              <a:gd name="connsiteX313" fmla="*/ 697832 w 8128084"/>
              <a:gd name="connsiteY313" fmla="*/ 7820527 h 15135727"/>
              <a:gd name="connsiteX314" fmla="*/ 625642 w 8128084"/>
              <a:gd name="connsiteY314" fmla="*/ 7916779 h 15135727"/>
              <a:gd name="connsiteX315" fmla="*/ 457200 w 8128084"/>
              <a:gd name="connsiteY315" fmla="*/ 7820527 h 15135727"/>
              <a:gd name="connsiteX316" fmla="*/ 529390 w 8128084"/>
              <a:gd name="connsiteY316" fmla="*/ 7700211 h 15135727"/>
              <a:gd name="connsiteX317" fmla="*/ 938464 w 8128084"/>
              <a:gd name="connsiteY317" fmla="*/ 7676148 h 15135727"/>
              <a:gd name="connsiteX318" fmla="*/ 1058779 w 8128084"/>
              <a:gd name="connsiteY318" fmla="*/ 7459579 h 15135727"/>
              <a:gd name="connsiteX319" fmla="*/ 1203158 w 8128084"/>
              <a:gd name="connsiteY319" fmla="*/ 7603958 h 15135727"/>
              <a:gd name="connsiteX320" fmla="*/ 1299411 w 8128084"/>
              <a:gd name="connsiteY320" fmla="*/ 7555832 h 15135727"/>
              <a:gd name="connsiteX321" fmla="*/ 1443790 w 8128084"/>
              <a:gd name="connsiteY321" fmla="*/ 7507706 h 15135727"/>
              <a:gd name="connsiteX322" fmla="*/ 1684421 w 8128084"/>
              <a:gd name="connsiteY322" fmla="*/ 7603958 h 15135727"/>
              <a:gd name="connsiteX323" fmla="*/ 1684421 w 8128084"/>
              <a:gd name="connsiteY323" fmla="*/ 7603958 h 15135727"/>
              <a:gd name="connsiteX324" fmla="*/ 1540042 w 8128084"/>
              <a:gd name="connsiteY324" fmla="*/ 7363327 h 15135727"/>
              <a:gd name="connsiteX325" fmla="*/ 1299411 w 8128084"/>
              <a:gd name="connsiteY325" fmla="*/ 7315200 h 15135727"/>
              <a:gd name="connsiteX326" fmla="*/ 1130969 w 8128084"/>
              <a:gd name="connsiteY326" fmla="*/ 7339264 h 15135727"/>
              <a:gd name="connsiteX327" fmla="*/ 1034716 w 8128084"/>
              <a:gd name="connsiteY327" fmla="*/ 7315200 h 15135727"/>
              <a:gd name="connsiteX328" fmla="*/ 1155032 w 8128084"/>
              <a:gd name="connsiteY328" fmla="*/ 7050506 h 15135727"/>
              <a:gd name="connsiteX329" fmla="*/ 1155032 w 8128084"/>
              <a:gd name="connsiteY329" fmla="*/ 6930190 h 15135727"/>
              <a:gd name="connsiteX330" fmla="*/ 1155032 w 8128084"/>
              <a:gd name="connsiteY330" fmla="*/ 6761748 h 15135727"/>
              <a:gd name="connsiteX331" fmla="*/ 1203158 w 8128084"/>
              <a:gd name="connsiteY331" fmla="*/ 6617369 h 15135727"/>
              <a:gd name="connsiteX332" fmla="*/ 1371600 w 8128084"/>
              <a:gd name="connsiteY332" fmla="*/ 6472990 h 15135727"/>
              <a:gd name="connsiteX333" fmla="*/ 1443790 w 8128084"/>
              <a:gd name="connsiteY333" fmla="*/ 6328611 h 15135727"/>
              <a:gd name="connsiteX334" fmla="*/ 1419727 w 8128084"/>
              <a:gd name="connsiteY334" fmla="*/ 6208295 h 15135727"/>
              <a:gd name="connsiteX335" fmla="*/ 1275348 w 8128084"/>
              <a:gd name="connsiteY335" fmla="*/ 6304548 h 15135727"/>
              <a:gd name="connsiteX336" fmla="*/ 1323474 w 8128084"/>
              <a:gd name="connsiteY336" fmla="*/ 6015790 h 15135727"/>
              <a:gd name="connsiteX337" fmla="*/ 1540042 w 8128084"/>
              <a:gd name="connsiteY337" fmla="*/ 5871411 h 15135727"/>
              <a:gd name="connsiteX338" fmla="*/ 1540042 w 8128084"/>
              <a:gd name="connsiteY338" fmla="*/ 5751095 h 15135727"/>
              <a:gd name="connsiteX339" fmla="*/ 1395664 w 8128084"/>
              <a:gd name="connsiteY339" fmla="*/ 5799221 h 15135727"/>
              <a:gd name="connsiteX340" fmla="*/ 1179095 w 8128084"/>
              <a:gd name="connsiteY340" fmla="*/ 5799221 h 15135727"/>
              <a:gd name="connsiteX341" fmla="*/ 890337 w 8128084"/>
              <a:gd name="connsiteY341" fmla="*/ 5775158 h 15135727"/>
              <a:gd name="connsiteX342" fmla="*/ 697832 w 8128084"/>
              <a:gd name="connsiteY342" fmla="*/ 5606716 h 15135727"/>
              <a:gd name="connsiteX343" fmla="*/ 577516 w 8128084"/>
              <a:gd name="connsiteY343" fmla="*/ 5582653 h 15135727"/>
              <a:gd name="connsiteX344" fmla="*/ 697832 w 8128084"/>
              <a:gd name="connsiteY344" fmla="*/ 5775158 h 15135727"/>
              <a:gd name="connsiteX345" fmla="*/ 409074 w 8128084"/>
              <a:gd name="connsiteY345" fmla="*/ 5799221 h 15135727"/>
              <a:gd name="connsiteX346" fmla="*/ 168442 w 8128084"/>
              <a:gd name="connsiteY346" fmla="*/ 5702969 h 15135727"/>
              <a:gd name="connsiteX347" fmla="*/ 264695 w 8128084"/>
              <a:gd name="connsiteY347" fmla="*/ 5558590 h 15135727"/>
              <a:gd name="connsiteX348" fmla="*/ 144379 w 8128084"/>
              <a:gd name="connsiteY348" fmla="*/ 5510464 h 15135727"/>
              <a:gd name="connsiteX349" fmla="*/ 0 w 8128084"/>
              <a:gd name="connsiteY349" fmla="*/ 5462337 h 15135727"/>
              <a:gd name="connsiteX350" fmla="*/ 96253 w 8128084"/>
              <a:gd name="connsiteY35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523874 w 8128084"/>
              <a:gd name="connsiteY200" fmla="*/ 14558211 h 15135727"/>
              <a:gd name="connsiteX201" fmla="*/ 4403558 w 8128084"/>
              <a:gd name="connsiteY201" fmla="*/ 14437895 h 15135727"/>
              <a:gd name="connsiteX202" fmla="*/ 4403558 w 8128084"/>
              <a:gd name="connsiteY202" fmla="*/ 14437895 h 15135727"/>
              <a:gd name="connsiteX203" fmla="*/ 4283242 w 8128084"/>
              <a:gd name="connsiteY203" fmla="*/ 14245390 h 15135727"/>
              <a:gd name="connsiteX204" fmla="*/ 4235116 w 8128084"/>
              <a:gd name="connsiteY204" fmla="*/ 14341642 h 15135727"/>
              <a:gd name="connsiteX205" fmla="*/ 4162927 w 8128084"/>
              <a:gd name="connsiteY205" fmla="*/ 14389769 h 15135727"/>
              <a:gd name="connsiteX206" fmla="*/ 4162927 w 8128084"/>
              <a:gd name="connsiteY206" fmla="*/ 14389769 h 15135727"/>
              <a:gd name="connsiteX207" fmla="*/ 3922295 w 8128084"/>
              <a:gd name="connsiteY207" fmla="*/ 14245390 h 15135727"/>
              <a:gd name="connsiteX208" fmla="*/ 3801979 w 8128084"/>
              <a:gd name="connsiteY208" fmla="*/ 14293516 h 15135727"/>
              <a:gd name="connsiteX209" fmla="*/ 3681664 w 8128084"/>
              <a:gd name="connsiteY209" fmla="*/ 14389769 h 15135727"/>
              <a:gd name="connsiteX210" fmla="*/ 3657600 w 8128084"/>
              <a:gd name="connsiteY210" fmla="*/ 14654464 h 15135727"/>
              <a:gd name="connsiteX211" fmla="*/ 3513221 w 8128084"/>
              <a:gd name="connsiteY211" fmla="*/ 14726653 h 15135727"/>
              <a:gd name="connsiteX212" fmla="*/ 3513221 w 8128084"/>
              <a:gd name="connsiteY212" fmla="*/ 14871032 h 15135727"/>
              <a:gd name="connsiteX213" fmla="*/ 3633537 w 8128084"/>
              <a:gd name="connsiteY213" fmla="*/ 14967285 h 15135727"/>
              <a:gd name="connsiteX214" fmla="*/ 3609474 w 8128084"/>
              <a:gd name="connsiteY214" fmla="*/ 15087600 h 15135727"/>
              <a:gd name="connsiteX215" fmla="*/ 3441032 w 8128084"/>
              <a:gd name="connsiteY215" fmla="*/ 15039474 h 15135727"/>
              <a:gd name="connsiteX216" fmla="*/ 3272590 w 8128084"/>
              <a:gd name="connsiteY216" fmla="*/ 15063537 h 15135727"/>
              <a:gd name="connsiteX217" fmla="*/ 3248527 w 8128084"/>
              <a:gd name="connsiteY217" fmla="*/ 14895095 h 15135727"/>
              <a:gd name="connsiteX218" fmla="*/ 3128211 w 8128084"/>
              <a:gd name="connsiteY218" fmla="*/ 14919158 h 15135727"/>
              <a:gd name="connsiteX219" fmla="*/ 2959769 w 8128084"/>
              <a:gd name="connsiteY219" fmla="*/ 15135727 h 15135727"/>
              <a:gd name="connsiteX220" fmla="*/ 2935706 w 8128084"/>
              <a:gd name="connsiteY220" fmla="*/ 14895095 h 15135727"/>
              <a:gd name="connsiteX221" fmla="*/ 2791327 w 8128084"/>
              <a:gd name="connsiteY221" fmla="*/ 14943221 h 15135727"/>
              <a:gd name="connsiteX222" fmla="*/ 2671011 w 8128084"/>
              <a:gd name="connsiteY222" fmla="*/ 15039474 h 15135727"/>
              <a:gd name="connsiteX223" fmla="*/ 2430379 w 8128084"/>
              <a:gd name="connsiteY223" fmla="*/ 15087600 h 15135727"/>
              <a:gd name="connsiteX224" fmla="*/ 2237874 w 8128084"/>
              <a:gd name="connsiteY224" fmla="*/ 15039474 h 15135727"/>
              <a:gd name="connsiteX225" fmla="*/ 2622885 w 8128084"/>
              <a:gd name="connsiteY225" fmla="*/ 14846969 h 15135727"/>
              <a:gd name="connsiteX226" fmla="*/ 2887579 w 8128084"/>
              <a:gd name="connsiteY226" fmla="*/ 14774779 h 15135727"/>
              <a:gd name="connsiteX227" fmla="*/ 2839453 w 8128084"/>
              <a:gd name="connsiteY227" fmla="*/ 14582274 h 15135727"/>
              <a:gd name="connsiteX228" fmla="*/ 2935706 w 8128084"/>
              <a:gd name="connsiteY228" fmla="*/ 14510085 h 15135727"/>
              <a:gd name="connsiteX229" fmla="*/ 2935706 w 8128084"/>
              <a:gd name="connsiteY229" fmla="*/ 14510085 h 15135727"/>
              <a:gd name="connsiteX230" fmla="*/ 3080085 w 8128084"/>
              <a:gd name="connsiteY230" fmla="*/ 14413832 h 15135727"/>
              <a:gd name="connsiteX231" fmla="*/ 3152274 w 8128084"/>
              <a:gd name="connsiteY231" fmla="*/ 14341642 h 15135727"/>
              <a:gd name="connsiteX232" fmla="*/ 3080085 w 8128084"/>
              <a:gd name="connsiteY232" fmla="*/ 14269453 h 15135727"/>
              <a:gd name="connsiteX233" fmla="*/ 3152274 w 8128084"/>
              <a:gd name="connsiteY233" fmla="*/ 14197264 h 15135727"/>
              <a:gd name="connsiteX234" fmla="*/ 3152274 w 8128084"/>
              <a:gd name="connsiteY234" fmla="*/ 14052885 h 15135727"/>
              <a:gd name="connsiteX235" fmla="*/ 3080085 w 8128084"/>
              <a:gd name="connsiteY235" fmla="*/ 13980695 h 15135727"/>
              <a:gd name="connsiteX236" fmla="*/ 3056021 w 8128084"/>
              <a:gd name="connsiteY236" fmla="*/ 14076948 h 15135727"/>
              <a:gd name="connsiteX237" fmla="*/ 2935706 w 8128084"/>
              <a:gd name="connsiteY237" fmla="*/ 14076948 h 15135727"/>
              <a:gd name="connsiteX238" fmla="*/ 2863516 w 8128084"/>
              <a:gd name="connsiteY238" fmla="*/ 14125074 h 15135727"/>
              <a:gd name="connsiteX239" fmla="*/ 2719137 w 8128084"/>
              <a:gd name="connsiteY239" fmla="*/ 14197264 h 15135727"/>
              <a:gd name="connsiteX240" fmla="*/ 2646948 w 8128084"/>
              <a:gd name="connsiteY240" fmla="*/ 14197264 h 15135727"/>
              <a:gd name="connsiteX241" fmla="*/ 2598821 w 8128084"/>
              <a:gd name="connsiteY241" fmla="*/ 14125074 h 15135727"/>
              <a:gd name="connsiteX242" fmla="*/ 2430379 w 8128084"/>
              <a:gd name="connsiteY242" fmla="*/ 13836316 h 15135727"/>
              <a:gd name="connsiteX243" fmla="*/ 2646948 w 8128084"/>
              <a:gd name="connsiteY243" fmla="*/ 13812253 h 15135727"/>
              <a:gd name="connsiteX244" fmla="*/ 2502569 w 8128084"/>
              <a:gd name="connsiteY244" fmla="*/ 13475369 h 15135727"/>
              <a:gd name="connsiteX245" fmla="*/ 2550695 w 8128084"/>
              <a:gd name="connsiteY245" fmla="*/ 13186611 h 15135727"/>
              <a:gd name="connsiteX246" fmla="*/ 2719137 w 8128084"/>
              <a:gd name="connsiteY246" fmla="*/ 13042232 h 15135727"/>
              <a:gd name="connsiteX247" fmla="*/ 2791327 w 8128084"/>
              <a:gd name="connsiteY247" fmla="*/ 12945979 h 15135727"/>
              <a:gd name="connsiteX248" fmla="*/ 3031958 w 8128084"/>
              <a:gd name="connsiteY248" fmla="*/ 13090358 h 15135727"/>
              <a:gd name="connsiteX249" fmla="*/ 3056021 w 8128084"/>
              <a:gd name="connsiteY249" fmla="*/ 12753474 h 15135727"/>
              <a:gd name="connsiteX250" fmla="*/ 2887579 w 8128084"/>
              <a:gd name="connsiteY250" fmla="*/ 12777537 h 15135727"/>
              <a:gd name="connsiteX251" fmla="*/ 2815390 w 8128084"/>
              <a:gd name="connsiteY251" fmla="*/ 12777537 h 15135727"/>
              <a:gd name="connsiteX252" fmla="*/ 3176337 w 8128084"/>
              <a:gd name="connsiteY252" fmla="*/ 12368464 h 15135727"/>
              <a:gd name="connsiteX253" fmla="*/ 3104148 w 8128084"/>
              <a:gd name="connsiteY253" fmla="*/ 12320337 h 15135727"/>
              <a:gd name="connsiteX254" fmla="*/ 3104148 w 8128084"/>
              <a:gd name="connsiteY254" fmla="*/ 12320337 h 15135727"/>
              <a:gd name="connsiteX255" fmla="*/ 3007895 w 8128084"/>
              <a:gd name="connsiteY255" fmla="*/ 12079706 h 15135727"/>
              <a:gd name="connsiteX256" fmla="*/ 2911642 w 8128084"/>
              <a:gd name="connsiteY256" fmla="*/ 11935327 h 15135727"/>
              <a:gd name="connsiteX257" fmla="*/ 2863516 w 8128084"/>
              <a:gd name="connsiteY257" fmla="*/ 11694695 h 15135727"/>
              <a:gd name="connsiteX258" fmla="*/ 2911642 w 8128084"/>
              <a:gd name="connsiteY258" fmla="*/ 11454064 h 15135727"/>
              <a:gd name="connsiteX259" fmla="*/ 3056021 w 8128084"/>
              <a:gd name="connsiteY259" fmla="*/ 11454064 h 15135727"/>
              <a:gd name="connsiteX260" fmla="*/ 2983832 w 8128084"/>
              <a:gd name="connsiteY260" fmla="*/ 11381874 h 15135727"/>
              <a:gd name="connsiteX261" fmla="*/ 3031958 w 8128084"/>
              <a:gd name="connsiteY261" fmla="*/ 11285621 h 15135727"/>
              <a:gd name="connsiteX262" fmla="*/ 3007895 w 8128084"/>
              <a:gd name="connsiteY262" fmla="*/ 11189369 h 15135727"/>
              <a:gd name="connsiteX263" fmla="*/ 2887579 w 8128084"/>
              <a:gd name="connsiteY263" fmla="*/ 11141242 h 15135727"/>
              <a:gd name="connsiteX264" fmla="*/ 2887579 w 8128084"/>
              <a:gd name="connsiteY264" fmla="*/ 10972800 h 15135727"/>
              <a:gd name="connsiteX265" fmla="*/ 2887579 w 8128084"/>
              <a:gd name="connsiteY265" fmla="*/ 10924674 h 15135727"/>
              <a:gd name="connsiteX266" fmla="*/ 2767264 w 8128084"/>
              <a:gd name="connsiteY266" fmla="*/ 11020927 h 15135727"/>
              <a:gd name="connsiteX267" fmla="*/ 2743200 w 8128084"/>
              <a:gd name="connsiteY267" fmla="*/ 10924674 h 15135727"/>
              <a:gd name="connsiteX268" fmla="*/ 2550695 w 8128084"/>
              <a:gd name="connsiteY268" fmla="*/ 11020927 h 15135727"/>
              <a:gd name="connsiteX269" fmla="*/ 2526632 w 8128084"/>
              <a:gd name="connsiteY269" fmla="*/ 11117179 h 15135727"/>
              <a:gd name="connsiteX270" fmla="*/ 2334127 w 8128084"/>
              <a:gd name="connsiteY270" fmla="*/ 10996864 h 15135727"/>
              <a:gd name="connsiteX271" fmla="*/ 2358190 w 8128084"/>
              <a:gd name="connsiteY271" fmla="*/ 10732169 h 15135727"/>
              <a:gd name="connsiteX272" fmla="*/ 2334127 w 8128084"/>
              <a:gd name="connsiteY272" fmla="*/ 10587790 h 15135727"/>
              <a:gd name="connsiteX273" fmla="*/ 2406316 w 8128084"/>
              <a:gd name="connsiteY273" fmla="*/ 10491537 h 15135727"/>
              <a:gd name="connsiteX274" fmla="*/ 2598821 w 8128084"/>
              <a:gd name="connsiteY274" fmla="*/ 10684042 h 15135727"/>
              <a:gd name="connsiteX275" fmla="*/ 2767264 w 8128084"/>
              <a:gd name="connsiteY275" fmla="*/ 10684042 h 15135727"/>
              <a:gd name="connsiteX276" fmla="*/ 2646948 w 8128084"/>
              <a:gd name="connsiteY276" fmla="*/ 10515600 h 15135727"/>
              <a:gd name="connsiteX277" fmla="*/ 2815390 w 8128084"/>
              <a:gd name="connsiteY277" fmla="*/ 10395285 h 15135727"/>
              <a:gd name="connsiteX278" fmla="*/ 3080085 w 8128084"/>
              <a:gd name="connsiteY278" fmla="*/ 10419348 h 15135727"/>
              <a:gd name="connsiteX279" fmla="*/ 3248527 w 8128084"/>
              <a:gd name="connsiteY279" fmla="*/ 10539664 h 15135727"/>
              <a:gd name="connsiteX280" fmla="*/ 3320716 w 8128084"/>
              <a:gd name="connsiteY280" fmla="*/ 10659979 h 15135727"/>
              <a:gd name="connsiteX281" fmla="*/ 3465095 w 8128084"/>
              <a:gd name="connsiteY281" fmla="*/ 10659979 h 15135727"/>
              <a:gd name="connsiteX282" fmla="*/ 3441032 w 8128084"/>
              <a:gd name="connsiteY282" fmla="*/ 10491537 h 15135727"/>
              <a:gd name="connsiteX283" fmla="*/ 3392906 w 8128084"/>
              <a:gd name="connsiteY283" fmla="*/ 10250906 h 15135727"/>
              <a:gd name="connsiteX284" fmla="*/ 3152274 w 8128084"/>
              <a:gd name="connsiteY284" fmla="*/ 10250906 h 15135727"/>
              <a:gd name="connsiteX285" fmla="*/ 3176337 w 8128084"/>
              <a:gd name="connsiteY285" fmla="*/ 10178716 h 15135727"/>
              <a:gd name="connsiteX286" fmla="*/ 3104148 w 8128084"/>
              <a:gd name="connsiteY286" fmla="*/ 10154653 h 15135727"/>
              <a:gd name="connsiteX287" fmla="*/ 3007895 w 8128084"/>
              <a:gd name="connsiteY287" fmla="*/ 9962148 h 15135727"/>
              <a:gd name="connsiteX288" fmla="*/ 3176337 w 8128084"/>
              <a:gd name="connsiteY288" fmla="*/ 9889958 h 15135727"/>
              <a:gd name="connsiteX289" fmla="*/ 2959769 w 8128084"/>
              <a:gd name="connsiteY289" fmla="*/ 9504948 h 15135727"/>
              <a:gd name="connsiteX290" fmla="*/ 2791327 w 8128084"/>
              <a:gd name="connsiteY290" fmla="*/ 9456821 h 15135727"/>
              <a:gd name="connsiteX291" fmla="*/ 2574758 w 8128084"/>
              <a:gd name="connsiteY291" fmla="*/ 9336506 h 15135727"/>
              <a:gd name="connsiteX292" fmla="*/ 2550695 w 8128084"/>
              <a:gd name="connsiteY292" fmla="*/ 9071811 h 15135727"/>
              <a:gd name="connsiteX293" fmla="*/ 2695074 w 8128084"/>
              <a:gd name="connsiteY293" fmla="*/ 8999621 h 15135727"/>
              <a:gd name="connsiteX294" fmla="*/ 2622885 w 8128084"/>
              <a:gd name="connsiteY294" fmla="*/ 8975558 h 15135727"/>
              <a:gd name="connsiteX295" fmla="*/ 2430379 w 8128084"/>
              <a:gd name="connsiteY295" fmla="*/ 8999621 h 15135727"/>
              <a:gd name="connsiteX296" fmla="*/ 2261937 w 8128084"/>
              <a:gd name="connsiteY296" fmla="*/ 9168064 h 15135727"/>
              <a:gd name="connsiteX297" fmla="*/ 2237874 w 8128084"/>
              <a:gd name="connsiteY297" fmla="*/ 8999621 h 15135727"/>
              <a:gd name="connsiteX298" fmla="*/ 2117558 w 8128084"/>
              <a:gd name="connsiteY298" fmla="*/ 8975558 h 15135727"/>
              <a:gd name="connsiteX299" fmla="*/ 2045369 w 8128084"/>
              <a:gd name="connsiteY299" fmla="*/ 8783053 h 15135727"/>
              <a:gd name="connsiteX300" fmla="*/ 1852864 w 8128084"/>
              <a:gd name="connsiteY300" fmla="*/ 8758990 h 15135727"/>
              <a:gd name="connsiteX301" fmla="*/ 1636295 w 8128084"/>
              <a:gd name="connsiteY301" fmla="*/ 8927432 h 15135727"/>
              <a:gd name="connsiteX302" fmla="*/ 1588169 w 8128084"/>
              <a:gd name="connsiteY302" fmla="*/ 9023685 h 15135727"/>
              <a:gd name="connsiteX303" fmla="*/ 1515979 w 8128084"/>
              <a:gd name="connsiteY303" fmla="*/ 8879306 h 15135727"/>
              <a:gd name="connsiteX304" fmla="*/ 1347537 w 8128084"/>
              <a:gd name="connsiteY304" fmla="*/ 8879306 h 15135727"/>
              <a:gd name="connsiteX305" fmla="*/ 1347537 w 8128084"/>
              <a:gd name="connsiteY305" fmla="*/ 8710864 h 15135727"/>
              <a:gd name="connsiteX306" fmla="*/ 1106906 w 8128084"/>
              <a:gd name="connsiteY306" fmla="*/ 8783053 h 15135727"/>
              <a:gd name="connsiteX307" fmla="*/ 890337 w 8128084"/>
              <a:gd name="connsiteY307" fmla="*/ 8686800 h 15135727"/>
              <a:gd name="connsiteX308" fmla="*/ 649706 w 8128084"/>
              <a:gd name="connsiteY308" fmla="*/ 8662737 h 15135727"/>
              <a:gd name="connsiteX309" fmla="*/ 385011 w 8128084"/>
              <a:gd name="connsiteY309" fmla="*/ 8566485 h 15135727"/>
              <a:gd name="connsiteX310" fmla="*/ 577516 w 8128084"/>
              <a:gd name="connsiteY310" fmla="*/ 8373979 h 15135727"/>
              <a:gd name="connsiteX311" fmla="*/ 794085 w 8128084"/>
              <a:gd name="connsiteY311" fmla="*/ 8301790 h 15135727"/>
              <a:gd name="connsiteX312" fmla="*/ 745958 w 8128084"/>
              <a:gd name="connsiteY312" fmla="*/ 8133348 h 15135727"/>
              <a:gd name="connsiteX313" fmla="*/ 818148 w 8128084"/>
              <a:gd name="connsiteY313" fmla="*/ 7820527 h 15135727"/>
              <a:gd name="connsiteX314" fmla="*/ 697832 w 8128084"/>
              <a:gd name="connsiteY314" fmla="*/ 7820527 h 15135727"/>
              <a:gd name="connsiteX315" fmla="*/ 625642 w 8128084"/>
              <a:gd name="connsiteY315" fmla="*/ 7916779 h 15135727"/>
              <a:gd name="connsiteX316" fmla="*/ 457200 w 8128084"/>
              <a:gd name="connsiteY316" fmla="*/ 7820527 h 15135727"/>
              <a:gd name="connsiteX317" fmla="*/ 529390 w 8128084"/>
              <a:gd name="connsiteY317" fmla="*/ 7700211 h 15135727"/>
              <a:gd name="connsiteX318" fmla="*/ 938464 w 8128084"/>
              <a:gd name="connsiteY318" fmla="*/ 7676148 h 15135727"/>
              <a:gd name="connsiteX319" fmla="*/ 1058779 w 8128084"/>
              <a:gd name="connsiteY319" fmla="*/ 7459579 h 15135727"/>
              <a:gd name="connsiteX320" fmla="*/ 1203158 w 8128084"/>
              <a:gd name="connsiteY320" fmla="*/ 7603958 h 15135727"/>
              <a:gd name="connsiteX321" fmla="*/ 1299411 w 8128084"/>
              <a:gd name="connsiteY321" fmla="*/ 7555832 h 15135727"/>
              <a:gd name="connsiteX322" fmla="*/ 1443790 w 8128084"/>
              <a:gd name="connsiteY322" fmla="*/ 7507706 h 15135727"/>
              <a:gd name="connsiteX323" fmla="*/ 1684421 w 8128084"/>
              <a:gd name="connsiteY323" fmla="*/ 7603958 h 15135727"/>
              <a:gd name="connsiteX324" fmla="*/ 1684421 w 8128084"/>
              <a:gd name="connsiteY324" fmla="*/ 7603958 h 15135727"/>
              <a:gd name="connsiteX325" fmla="*/ 1540042 w 8128084"/>
              <a:gd name="connsiteY325" fmla="*/ 7363327 h 15135727"/>
              <a:gd name="connsiteX326" fmla="*/ 1299411 w 8128084"/>
              <a:gd name="connsiteY326" fmla="*/ 7315200 h 15135727"/>
              <a:gd name="connsiteX327" fmla="*/ 1130969 w 8128084"/>
              <a:gd name="connsiteY327" fmla="*/ 7339264 h 15135727"/>
              <a:gd name="connsiteX328" fmla="*/ 1034716 w 8128084"/>
              <a:gd name="connsiteY328" fmla="*/ 7315200 h 15135727"/>
              <a:gd name="connsiteX329" fmla="*/ 1155032 w 8128084"/>
              <a:gd name="connsiteY329" fmla="*/ 7050506 h 15135727"/>
              <a:gd name="connsiteX330" fmla="*/ 1155032 w 8128084"/>
              <a:gd name="connsiteY330" fmla="*/ 6930190 h 15135727"/>
              <a:gd name="connsiteX331" fmla="*/ 1155032 w 8128084"/>
              <a:gd name="connsiteY331" fmla="*/ 6761748 h 15135727"/>
              <a:gd name="connsiteX332" fmla="*/ 1203158 w 8128084"/>
              <a:gd name="connsiteY332" fmla="*/ 6617369 h 15135727"/>
              <a:gd name="connsiteX333" fmla="*/ 1371600 w 8128084"/>
              <a:gd name="connsiteY333" fmla="*/ 6472990 h 15135727"/>
              <a:gd name="connsiteX334" fmla="*/ 1443790 w 8128084"/>
              <a:gd name="connsiteY334" fmla="*/ 6328611 h 15135727"/>
              <a:gd name="connsiteX335" fmla="*/ 1419727 w 8128084"/>
              <a:gd name="connsiteY335" fmla="*/ 6208295 h 15135727"/>
              <a:gd name="connsiteX336" fmla="*/ 1275348 w 8128084"/>
              <a:gd name="connsiteY336" fmla="*/ 6304548 h 15135727"/>
              <a:gd name="connsiteX337" fmla="*/ 1323474 w 8128084"/>
              <a:gd name="connsiteY337" fmla="*/ 6015790 h 15135727"/>
              <a:gd name="connsiteX338" fmla="*/ 1540042 w 8128084"/>
              <a:gd name="connsiteY338" fmla="*/ 5871411 h 15135727"/>
              <a:gd name="connsiteX339" fmla="*/ 1540042 w 8128084"/>
              <a:gd name="connsiteY339" fmla="*/ 5751095 h 15135727"/>
              <a:gd name="connsiteX340" fmla="*/ 1395664 w 8128084"/>
              <a:gd name="connsiteY340" fmla="*/ 5799221 h 15135727"/>
              <a:gd name="connsiteX341" fmla="*/ 1179095 w 8128084"/>
              <a:gd name="connsiteY341" fmla="*/ 5799221 h 15135727"/>
              <a:gd name="connsiteX342" fmla="*/ 890337 w 8128084"/>
              <a:gd name="connsiteY342" fmla="*/ 5775158 h 15135727"/>
              <a:gd name="connsiteX343" fmla="*/ 697832 w 8128084"/>
              <a:gd name="connsiteY343" fmla="*/ 5606716 h 15135727"/>
              <a:gd name="connsiteX344" fmla="*/ 577516 w 8128084"/>
              <a:gd name="connsiteY344" fmla="*/ 5582653 h 15135727"/>
              <a:gd name="connsiteX345" fmla="*/ 697832 w 8128084"/>
              <a:gd name="connsiteY345" fmla="*/ 5775158 h 15135727"/>
              <a:gd name="connsiteX346" fmla="*/ 409074 w 8128084"/>
              <a:gd name="connsiteY346" fmla="*/ 5799221 h 15135727"/>
              <a:gd name="connsiteX347" fmla="*/ 168442 w 8128084"/>
              <a:gd name="connsiteY347" fmla="*/ 5702969 h 15135727"/>
              <a:gd name="connsiteX348" fmla="*/ 264695 w 8128084"/>
              <a:gd name="connsiteY348" fmla="*/ 5558590 h 15135727"/>
              <a:gd name="connsiteX349" fmla="*/ 144379 w 8128084"/>
              <a:gd name="connsiteY349" fmla="*/ 5510464 h 15135727"/>
              <a:gd name="connsiteX350" fmla="*/ 0 w 8128084"/>
              <a:gd name="connsiteY350" fmla="*/ 5462337 h 15135727"/>
              <a:gd name="connsiteX351" fmla="*/ 96253 w 8128084"/>
              <a:gd name="connsiteY35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23874 w 8128084"/>
              <a:gd name="connsiteY201" fmla="*/ 14558211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340058 w 8128084"/>
              <a:gd name="connsiteY203" fmla="*/ 144759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83242 w 8128084"/>
              <a:gd name="connsiteY206" fmla="*/ 142453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22295 w 8128084"/>
              <a:gd name="connsiteY211" fmla="*/ 1424539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15945 w 8128084"/>
              <a:gd name="connsiteY211" fmla="*/ 1428984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681664 w 8128084"/>
              <a:gd name="connsiteY214" fmla="*/ 143897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935706 w 8128084"/>
              <a:gd name="connsiteY226" fmla="*/ 148950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025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056021 w 8128084"/>
              <a:gd name="connsiteY258" fmla="*/ 12753474 h 15135727"/>
              <a:gd name="connsiteX259" fmla="*/ 2887579 w 8128084"/>
              <a:gd name="connsiteY259" fmla="*/ 12777537 h 15135727"/>
              <a:gd name="connsiteX260" fmla="*/ 2815390 w 8128084"/>
              <a:gd name="connsiteY260" fmla="*/ 12777537 h 15135727"/>
              <a:gd name="connsiteX261" fmla="*/ 3176337 w 8128084"/>
              <a:gd name="connsiteY261" fmla="*/ 12368464 h 15135727"/>
              <a:gd name="connsiteX262" fmla="*/ 3104148 w 8128084"/>
              <a:gd name="connsiteY262" fmla="*/ 12320337 h 15135727"/>
              <a:gd name="connsiteX263" fmla="*/ 3104148 w 8128084"/>
              <a:gd name="connsiteY263" fmla="*/ 12320337 h 15135727"/>
              <a:gd name="connsiteX264" fmla="*/ 3007895 w 8128084"/>
              <a:gd name="connsiteY264" fmla="*/ 12079706 h 15135727"/>
              <a:gd name="connsiteX265" fmla="*/ 2911642 w 8128084"/>
              <a:gd name="connsiteY265" fmla="*/ 11935327 h 15135727"/>
              <a:gd name="connsiteX266" fmla="*/ 2863516 w 8128084"/>
              <a:gd name="connsiteY266" fmla="*/ 11694695 h 15135727"/>
              <a:gd name="connsiteX267" fmla="*/ 2911642 w 8128084"/>
              <a:gd name="connsiteY267" fmla="*/ 11454064 h 15135727"/>
              <a:gd name="connsiteX268" fmla="*/ 3056021 w 8128084"/>
              <a:gd name="connsiteY268" fmla="*/ 11454064 h 15135727"/>
              <a:gd name="connsiteX269" fmla="*/ 2983832 w 8128084"/>
              <a:gd name="connsiteY269" fmla="*/ 11381874 h 15135727"/>
              <a:gd name="connsiteX270" fmla="*/ 3031958 w 8128084"/>
              <a:gd name="connsiteY270" fmla="*/ 11285621 h 15135727"/>
              <a:gd name="connsiteX271" fmla="*/ 3007895 w 8128084"/>
              <a:gd name="connsiteY271" fmla="*/ 11189369 h 15135727"/>
              <a:gd name="connsiteX272" fmla="*/ 2887579 w 8128084"/>
              <a:gd name="connsiteY272" fmla="*/ 11141242 h 15135727"/>
              <a:gd name="connsiteX273" fmla="*/ 2887579 w 8128084"/>
              <a:gd name="connsiteY273" fmla="*/ 10972800 h 15135727"/>
              <a:gd name="connsiteX274" fmla="*/ 2887579 w 8128084"/>
              <a:gd name="connsiteY274" fmla="*/ 10924674 h 15135727"/>
              <a:gd name="connsiteX275" fmla="*/ 2767264 w 8128084"/>
              <a:gd name="connsiteY275" fmla="*/ 11020927 h 15135727"/>
              <a:gd name="connsiteX276" fmla="*/ 2743200 w 8128084"/>
              <a:gd name="connsiteY276" fmla="*/ 10924674 h 15135727"/>
              <a:gd name="connsiteX277" fmla="*/ 2550695 w 8128084"/>
              <a:gd name="connsiteY277" fmla="*/ 11020927 h 15135727"/>
              <a:gd name="connsiteX278" fmla="*/ 2526632 w 8128084"/>
              <a:gd name="connsiteY278" fmla="*/ 11117179 h 15135727"/>
              <a:gd name="connsiteX279" fmla="*/ 2334127 w 8128084"/>
              <a:gd name="connsiteY279" fmla="*/ 10996864 h 15135727"/>
              <a:gd name="connsiteX280" fmla="*/ 2358190 w 8128084"/>
              <a:gd name="connsiteY280" fmla="*/ 10732169 h 15135727"/>
              <a:gd name="connsiteX281" fmla="*/ 2334127 w 8128084"/>
              <a:gd name="connsiteY281" fmla="*/ 10587790 h 15135727"/>
              <a:gd name="connsiteX282" fmla="*/ 2406316 w 8128084"/>
              <a:gd name="connsiteY282" fmla="*/ 10491537 h 15135727"/>
              <a:gd name="connsiteX283" fmla="*/ 2598821 w 8128084"/>
              <a:gd name="connsiteY283" fmla="*/ 10684042 h 15135727"/>
              <a:gd name="connsiteX284" fmla="*/ 2767264 w 8128084"/>
              <a:gd name="connsiteY284" fmla="*/ 10684042 h 15135727"/>
              <a:gd name="connsiteX285" fmla="*/ 2646948 w 8128084"/>
              <a:gd name="connsiteY285" fmla="*/ 10515600 h 15135727"/>
              <a:gd name="connsiteX286" fmla="*/ 2815390 w 8128084"/>
              <a:gd name="connsiteY286" fmla="*/ 10395285 h 15135727"/>
              <a:gd name="connsiteX287" fmla="*/ 3080085 w 8128084"/>
              <a:gd name="connsiteY287" fmla="*/ 10419348 h 15135727"/>
              <a:gd name="connsiteX288" fmla="*/ 3248527 w 8128084"/>
              <a:gd name="connsiteY288" fmla="*/ 10539664 h 15135727"/>
              <a:gd name="connsiteX289" fmla="*/ 3320716 w 8128084"/>
              <a:gd name="connsiteY289" fmla="*/ 10659979 h 15135727"/>
              <a:gd name="connsiteX290" fmla="*/ 3465095 w 8128084"/>
              <a:gd name="connsiteY290" fmla="*/ 10659979 h 15135727"/>
              <a:gd name="connsiteX291" fmla="*/ 3441032 w 8128084"/>
              <a:gd name="connsiteY291" fmla="*/ 10491537 h 15135727"/>
              <a:gd name="connsiteX292" fmla="*/ 3392906 w 8128084"/>
              <a:gd name="connsiteY292" fmla="*/ 10250906 h 15135727"/>
              <a:gd name="connsiteX293" fmla="*/ 3152274 w 8128084"/>
              <a:gd name="connsiteY293" fmla="*/ 10250906 h 15135727"/>
              <a:gd name="connsiteX294" fmla="*/ 3176337 w 8128084"/>
              <a:gd name="connsiteY294" fmla="*/ 10178716 h 15135727"/>
              <a:gd name="connsiteX295" fmla="*/ 3104148 w 8128084"/>
              <a:gd name="connsiteY295" fmla="*/ 10154653 h 15135727"/>
              <a:gd name="connsiteX296" fmla="*/ 3007895 w 8128084"/>
              <a:gd name="connsiteY296" fmla="*/ 9962148 h 15135727"/>
              <a:gd name="connsiteX297" fmla="*/ 3176337 w 8128084"/>
              <a:gd name="connsiteY297" fmla="*/ 9889958 h 15135727"/>
              <a:gd name="connsiteX298" fmla="*/ 2959769 w 8128084"/>
              <a:gd name="connsiteY298" fmla="*/ 9504948 h 15135727"/>
              <a:gd name="connsiteX299" fmla="*/ 2791327 w 8128084"/>
              <a:gd name="connsiteY299" fmla="*/ 9456821 h 15135727"/>
              <a:gd name="connsiteX300" fmla="*/ 2574758 w 8128084"/>
              <a:gd name="connsiteY300" fmla="*/ 9336506 h 15135727"/>
              <a:gd name="connsiteX301" fmla="*/ 2550695 w 8128084"/>
              <a:gd name="connsiteY301" fmla="*/ 9071811 h 15135727"/>
              <a:gd name="connsiteX302" fmla="*/ 2695074 w 8128084"/>
              <a:gd name="connsiteY302" fmla="*/ 8999621 h 15135727"/>
              <a:gd name="connsiteX303" fmla="*/ 2622885 w 8128084"/>
              <a:gd name="connsiteY303" fmla="*/ 8975558 h 15135727"/>
              <a:gd name="connsiteX304" fmla="*/ 2430379 w 8128084"/>
              <a:gd name="connsiteY304" fmla="*/ 8999621 h 15135727"/>
              <a:gd name="connsiteX305" fmla="*/ 2261937 w 8128084"/>
              <a:gd name="connsiteY305" fmla="*/ 9168064 h 15135727"/>
              <a:gd name="connsiteX306" fmla="*/ 2237874 w 8128084"/>
              <a:gd name="connsiteY306" fmla="*/ 8999621 h 15135727"/>
              <a:gd name="connsiteX307" fmla="*/ 2117558 w 8128084"/>
              <a:gd name="connsiteY307" fmla="*/ 8975558 h 15135727"/>
              <a:gd name="connsiteX308" fmla="*/ 2045369 w 8128084"/>
              <a:gd name="connsiteY308" fmla="*/ 8783053 h 15135727"/>
              <a:gd name="connsiteX309" fmla="*/ 1852864 w 8128084"/>
              <a:gd name="connsiteY309" fmla="*/ 8758990 h 15135727"/>
              <a:gd name="connsiteX310" fmla="*/ 1636295 w 8128084"/>
              <a:gd name="connsiteY310" fmla="*/ 8927432 h 15135727"/>
              <a:gd name="connsiteX311" fmla="*/ 1588169 w 8128084"/>
              <a:gd name="connsiteY311" fmla="*/ 9023685 h 15135727"/>
              <a:gd name="connsiteX312" fmla="*/ 1515979 w 8128084"/>
              <a:gd name="connsiteY312" fmla="*/ 8879306 h 15135727"/>
              <a:gd name="connsiteX313" fmla="*/ 1347537 w 8128084"/>
              <a:gd name="connsiteY313" fmla="*/ 8879306 h 15135727"/>
              <a:gd name="connsiteX314" fmla="*/ 1347537 w 8128084"/>
              <a:gd name="connsiteY314" fmla="*/ 8710864 h 15135727"/>
              <a:gd name="connsiteX315" fmla="*/ 1106906 w 8128084"/>
              <a:gd name="connsiteY315" fmla="*/ 8783053 h 15135727"/>
              <a:gd name="connsiteX316" fmla="*/ 890337 w 8128084"/>
              <a:gd name="connsiteY316" fmla="*/ 8686800 h 15135727"/>
              <a:gd name="connsiteX317" fmla="*/ 649706 w 8128084"/>
              <a:gd name="connsiteY317" fmla="*/ 8662737 h 15135727"/>
              <a:gd name="connsiteX318" fmla="*/ 385011 w 8128084"/>
              <a:gd name="connsiteY318" fmla="*/ 8566485 h 15135727"/>
              <a:gd name="connsiteX319" fmla="*/ 577516 w 8128084"/>
              <a:gd name="connsiteY319" fmla="*/ 8373979 h 15135727"/>
              <a:gd name="connsiteX320" fmla="*/ 794085 w 8128084"/>
              <a:gd name="connsiteY320" fmla="*/ 8301790 h 15135727"/>
              <a:gd name="connsiteX321" fmla="*/ 745958 w 8128084"/>
              <a:gd name="connsiteY321" fmla="*/ 8133348 h 15135727"/>
              <a:gd name="connsiteX322" fmla="*/ 818148 w 8128084"/>
              <a:gd name="connsiteY322" fmla="*/ 7820527 h 15135727"/>
              <a:gd name="connsiteX323" fmla="*/ 697832 w 8128084"/>
              <a:gd name="connsiteY323" fmla="*/ 7820527 h 15135727"/>
              <a:gd name="connsiteX324" fmla="*/ 625642 w 8128084"/>
              <a:gd name="connsiteY324" fmla="*/ 7916779 h 15135727"/>
              <a:gd name="connsiteX325" fmla="*/ 457200 w 8128084"/>
              <a:gd name="connsiteY325" fmla="*/ 7820527 h 15135727"/>
              <a:gd name="connsiteX326" fmla="*/ 529390 w 8128084"/>
              <a:gd name="connsiteY326" fmla="*/ 7700211 h 15135727"/>
              <a:gd name="connsiteX327" fmla="*/ 938464 w 8128084"/>
              <a:gd name="connsiteY327" fmla="*/ 7676148 h 15135727"/>
              <a:gd name="connsiteX328" fmla="*/ 1058779 w 8128084"/>
              <a:gd name="connsiteY328" fmla="*/ 7459579 h 15135727"/>
              <a:gd name="connsiteX329" fmla="*/ 1203158 w 8128084"/>
              <a:gd name="connsiteY329" fmla="*/ 7603958 h 15135727"/>
              <a:gd name="connsiteX330" fmla="*/ 1299411 w 8128084"/>
              <a:gd name="connsiteY330" fmla="*/ 7555832 h 15135727"/>
              <a:gd name="connsiteX331" fmla="*/ 1443790 w 8128084"/>
              <a:gd name="connsiteY331" fmla="*/ 7507706 h 15135727"/>
              <a:gd name="connsiteX332" fmla="*/ 1684421 w 8128084"/>
              <a:gd name="connsiteY332" fmla="*/ 7603958 h 15135727"/>
              <a:gd name="connsiteX333" fmla="*/ 1684421 w 8128084"/>
              <a:gd name="connsiteY333" fmla="*/ 7603958 h 15135727"/>
              <a:gd name="connsiteX334" fmla="*/ 1540042 w 8128084"/>
              <a:gd name="connsiteY334" fmla="*/ 7363327 h 15135727"/>
              <a:gd name="connsiteX335" fmla="*/ 1299411 w 8128084"/>
              <a:gd name="connsiteY335" fmla="*/ 7315200 h 15135727"/>
              <a:gd name="connsiteX336" fmla="*/ 1130969 w 8128084"/>
              <a:gd name="connsiteY336" fmla="*/ 7339264 h 15135727"/>
              <a:gd name="connsiteX337" fmla="*/ 1034716 w 8128084"/>
              <a:gd name="connsiteY337" fmla="*/ 7315200 h 15135727"/>
              <a:gd name="connsiteX338" fmla="*/ 1155032 w 8128084"/>
              <a:gd name="connsiteY338" fmla="*/ 7050506 h 15135727"/>
              <a:gd name="connsiteX339" fmla="*/ 1155032 w 8128084"/>
              <a:gd name="connsiteY339" fmla="*/ 6930190 h 15135727"/>
              <a:gd name="connsiteX340" fmla="*/ 1155032 w 8128084"/>
              <a:gd name="connsiteY340" fmla="*/ 6761748 h 15135727"/>
              <a:gd name="connsiteX341" fmla="*/ 1203158 w 8128084"/>
              <a:gd name="connsiteY341" fmla="*/ 6617369 h 15135727"/>
              <a:gd name="connsiteX342" fmla="*/ 1371600 w 8128084"/>
              <a:gd name="connsiteY342" fmla="*/ 6472990 h 15135727"/>
              <a:gd name="connsiteX343" fmla="*/ 1443790 w 8128084"/>
              <a:gd name="connsiteY343" fmla="*/ 6328611 h 15135727"/>
              <a:gd name="connsiteX344" fmla="*/ 1419727 w 8128084"/>
              <a:gd name="connsiteY344" fmla="*/ 6208295 h 15135727"/>
              <a:gd name="connsiteX345" fmla="*/ 1275348 w 8128084"/>
              <a:gd name="connsiteY345" fmla="*/ 6304548 h 15135727"/>
              <a:gd name="connsiteX346" fmla="*/ 1323474 w 8128084"/>
              <a:gd name="connsiteY346" fmla="*/ 6015790 h 15135727"/>
              <a:gd name="connsiteX347" fmla="*/ 1540042 w 8128084"/>
              <a:gd name="connsiteY347" fmla="*/ 5871411 h 15135727"/>
              <a:gd name="connsiteX348" fmla="*/ 1540042 w 8128084"/>
              <a:gd name="connsiteY348" fmla="*/ 5751095 h 15135727"/>
              <a:gd name="connsiteX349" fmla="*/ 1395664 w 8128084"/>
              <a:gd name="connsiteY349" fmla="*/ 5799221 h 15135727"/>
              <a:gd name="connsiteX350" fmla="*/ 1179095 w 8128084"/>
              <a:gd name="connsiteY350" fmla="*/ 5799221 h 15135727"/>
              <a:gd name="connsiteX351" fmla="*/ 890337 w 8128084"/>
              <a:gd name="connsiteY351" fmla="*/ 5775158 h 15135727"/>
              <a:gd name="connsiteX352" fmla="*/ 697832 w 8128084"/>
              <a:gd name="connsiteY352" fmla="*/ 5606716 h 15135727"/>
              <a:gd name="connsiteX353" fmla="*/ 577516 w 8128084"/>
              <a:gd name="connsiteY353" fmla="*/ 5582653 h 15135727"/>
              <a:gd name="connsiteX354" fmla="*/ 697832 w 8128084"/>
              <a:gd name="connsiteY354" fmla="*/ 5775158 h 15135727"/>
              <a:gd name="connsiteX355" fmla="*/ 409074 w 8128084"/>
              <a:gd name="connsiteY355" fmla="*/ 5799221 h 15135727"/>
              <a:gd name="connsiteX356" fmla="*/ 168442 w 8128084"/>
              <a:gd name="connsiteY356" fmla="*/ 5702969 h 15135727"/>
              <a:gd name="connsiteX357" fmla="*/ 264695 w 8128084"/>
              <a:gd name="connsiteY357" fmla="*/ 5558590 h 15135727"/>
              <a:gd name="connsiteX358" fmla="*/ 144379 w 8128084"/>
              <a:gd name="connsiteY358" fmla="*/ 5510464 h 15135727"/>
              <a:gd name="connsiteX359" fmla="*/ 0 w 8128084"/>
              <a:gd name="connsiteY359" fmla="*/ 5462337 h 15135727"/>
              <a:gd name="connsiteX360" fmla="*/ 96253 w 8128084"/>
              <a:gd name="connsiteY36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56021 w 8128084"/>
              <a:gd name="connsiteY259" fmla="*/ 1275347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76337 w 8128084"/>
              <a:gd name="connsiteY263" fmla="*/ 12368464 h 15135727"/>
              <a:gd name="connsiteX264" fmla="*/ 3104148 w 8128084"/>
              <a:gd name="connsiteY264" fmla="*/ 12320337 h 15135727"/>
              <a:gd name="connsiteX265" fmla="*/ 3104148 w 8128084"/>
              <a:gd name="connsiteY265" fmla="*/ 12320337 h 15135727"/>
              <a:gd name="connsiteX266" fmla="*/ 3007895 w 8128084"/>
              <a:gd name="connsiteY266" fmla="*/ 12079706 h 15135727"/>
              <a:gd name="connsiteX267" fmla="*/ 2911642 w 8128084"/>
              <a:gd name="connsiteY267" fmla="*/ 11935327 h 15135727"/>
              <a:gd name="connsiteX268" fmla="*/ 2863516 w 8128084"/>
              <a:gd name="connsiteY268" fmla="*/ 11694695 h 15135727"/>
              <a:gd name="connsiteX269" fmla="*/ 2911642 w 8128084"/>
              <a:gd name="connsiteY269" fmla="*/ 11454064 h 15135727"/>
              <a:gd name="connsiteX270" fmla="*/ 3056021 w 8128084"/>
              <a:gd name="connsiteY270" fmla="*/ 11454064 h 15135727"/>
              <a:gd name="connsiteX271" fmla="*/ 2983832 w 8128084"/>
              <a:gd name="connsiteY271" fmla="*/ 11381874 h 15135727"/>
              <a:gd name="connsiteX272" fmla="*/ 3031958 w 8128084"/>
              <a:gd name="connsiteY272" fmla="*/ 11285621 h 15135727"/>
              <a:gd name="connsiteX273" fmla="*/ 3007895 w 8128084"/>
              <a:gd name="connsiteY273" fmla="*/ 11189369 h 15135727"/>
              <a:gd name="connsiteX274" fmla="*/ 2887579 w 8128084"/>
              <a:gd name="connsiteY274" fmla="*/ 11141242 h 15135727"/>
              <a:gd name="connsiteX275" fmla="*/ 2887579 w 8128084"/>
              <a:gd name="connsiteY275" fmla="*/ 10972800 h 15135727"/>
              <a:gd name="connsiteX276" fmla="*/ 2887579 w 8128084"/>
              <a:gd name="connsiteY276" fmla="*/ 10924674 h 15135727"/>
              <a:gd name="connsiteX277" fmla="*/ 2767264 w 8128084"/>
              <a:gd name="connsiteY277" fmla="*/ 11020927 h 15135727"/>
              <a:gd name="connsiteX278" fmla="*/ 2743200 w 8128084"/>
              <a:gd name="connsiteY278" fmla="*/ 10924674 h 15135727"/>
              <a:gd name="connsiteX279" fmla="*/ 2550695 w 8128084"/>
              <a:gd name="connsiteY279" fmla="*/ 11020927 h 15135727"/>
              <a:gd name="connsiteX280" fmla="*/ 2526632 w 8128084"/>
              <a:gd name="connsiteY280" fmla="*/ 11117179 h 15135727"/>
              <a:gd name="connsiteX281" fmla="*/ 2334127 w 8128084"/>
              <a:gd name="connsiteY281" fmla="*/ 10996864 h 15135727"/>
              <a:gd name="connsiteX282" fmla="*/ 2358190 w 8128084"/>
              <a:gd name="connsiteY282" fmla="*/ 10732169 h 15135727"/>
              <a:gd name="connsiteX283" fmla="*/ 2334127 w 8128084"/>
              <a:gd name="connsiteY283" fmla="*/ 10587790 h 15135727"/>
              <a:gd name="connsiteX284" fmla="*/ 2406316 w 8128084"/>
              <a:gd name="connsiteY284" fmla="*/ 10491537 h 15135727"/>
              <a:gd name="connsiteX285" fmla="*/ 2598821 w 8128084"/>
              <a:gd name="connsiteY285" fmla="*/ 10684042 h 15135727"/>
              <a:gd name="connsiteX286" fmla="*/ 2767264 w 8128084"/>
              <a:gd name="connsiteY286" fmla="*/ 10684042 h 15135727"/>
              <a:gd name="connsiteX287" fmla="*/ 2646948 w 8128084"/>
              <a:gd name="connsiteY287" fmla="*/ 10515600 h 15135727"/>
              <a:gd name="connsiteX288" fmla="*/ 2815390 w 8128084"/>
              <a:gd name="connsiteY288" fmla="*/ 10395285 h 15135727"/>
              <a:gd name="connsiteX289" fmla="*/ 3080085 w 8128084"/>
              <a:gd name="connsiteY289" fmla="*/ 10419348 h 15135727"/>
              <a:gd name="connsiteX290" fmla="*/ 3248527 w 8128084"/>
              <a:gd name="connsiteY290" fmla="*/ 10539664 h 15135727"/>
              <a:gd name="connsiteX291" fmla="*/ 3320716 w 8128084"/>
              <a:gd name="connsiteY291" fmla="*/ 10659979 h 15135727"/>
              <a:gd name="connsiteX292" fmla="*/ 3465095 w 8128084"/>
              <a:gd name="connsiteY292" fmla="*/ 10659979 h 15135727"/>
              <a:gd name="connsiteX293" fmla="*/ 3441032 w 8128084"/>
              <a:gd name="connsiteY293" fmla="*/ 10491537 h 15135727"/>
              <a:gd name="connsiteX294" fmla="*/ 3392906 w 8128084"/>
              <a:gd name="connsiteY294" fmla="*/ 10250906 h 15135727"/>
              <a:gd name="connsiteX295" fmla="*/ 3152274 w 8128084"/>
              <a:gd name="connsiteY295" fmla="*/ 10250906 h 15135727"/>
              <a:gd name="connsiteX296" fmla="*/ 3176337 w 8128084"/>
              <a:gd name="connsiteY296" fmla="*/ 10178716 h 15135727"/>
              <a:gd name="connsiteX297" fmla="*/ 3104148 w 8128084"/>
              <a:gd name="connsiteY297" fmla="*/ 10154653 h 15135727"/>
              <a:gd name="connsiteX298" fmla="*/ 3007895 w 8128084"/>
              <a:gd name="connsiteY298" fmla="*/ 9962148 h 15135727"/>
              <a:gd name="connsiteX299" fmla="*/ 3176337 w 8128084"/>
              <a:gd name="connsiteY299" fmla="*/ 9889958 h 15135727"/>
              <a:gd name="connsiteX300" fmla="*/ 2959769 w 8128084"/>
              <a:gd name="connsiteY300" fmla="*/ 9504948 h 15135727"/>
              <a:gd name="connsiteX301" fmla="*/ 2791327 w 8128084"/>
              <a:gd name="connsiteY301" fmla="*/ 9456821 h 15135727"/>
              <a:gd name="connsiteX302" fmla="*/ 2574758 w 8128084"/>
              <a:gd name="connsiteY302" fmla="*/ 9336506 h 15135727"/>
              <a:gd name="connsiteX303" fmla="*/ 2550695 w 8128084"/>
              <a:gd name="connsiteY303" fmla="*/ 9071811 h 15135727"/>
              <a:gd name="connsiteX304" fmla="*/ 2695074 w 8128084"/>
              <a:gd name="connsiteY304" fmla="*/ 8999621 h 15135727"/>
              <a:gd name="connsiteX305" fmla="*/ 2622885 w 8128084"/>
              <a:gd name="connsiteY305" fmla="*/ 8975558 h 15135727"/>
              <a:gd name="connsiteX306" fmla="*/ 2430379 w 8128084"/>
              <a:gd name="connsiteY306" fmla="*/ 8999621 h 15135727"/>
              <a:gd name="connsiteX307" fmla="*/ 2261937 w 8128084"/>
              <a:gd name="connsiteY307" fmla="*/ 9168064 h 15135727"/>
              <a:gd name="connsiteX308" fmla="*/ 2237874 w 8128084"/>
              <a:gd name="connsiteY308" fmla="*/ 8999621 h 15135727"/>
              <a:gd name="connsiteX309" fmla="*/ 2117558 w 8128084"/>
              <a:gd name="connsiteY309" fmla="*/ 8975558 h 15135727"/>
              <a:gd name="connsiteX310" fmla="*/ 2045369 w 8128084"/>
              <a:gd name="connsiteY310" fmla="*/ 8783053 h 15135727"/>
              <a:gd name="connsiteX311" fmla="*/ 1852864 w 8128084"/>
              <a:gd name="connsiteY311" fmla="*/ 8758990 h 15135727"/>
              <a:gd name="connsiteX312" fmla="*/ 1636295 w 8128084"/>
              <a:gd name="connsiteY312" fmla="*/ 8927432 h 15135727"/>
              <a:gd name="connsiteX313" fmla="*/ 1588169 w 8128084"/>
              <a:gd name="connsiteY313" fmla="*/ 9023685 h 15135727"/>
              <a:gd name="connsiteX314" fmla="*/ 1515979 w 8128084"/>
              <a:gd name="connsiteY314" fmla="*/ 8879306 h 15135727"/>
              <a:gd name="connsiteX315" fmla="*/ 1347537 w 8128084"/>
              <a:gd name="connsiteY315" fmla="*/ 8879306 h 15135727"/>
              <a:gd name="connsiteX316" fmla="*/ 1347537 w 8128084"/>
              <a:gd name="connsiteY316" fmla="*/ 8710864 h 15135727"/>
              <a:gd name="connsiteX317" fmla="*/ 1106906 w 8128084"/>
              <a:gd name="connsiteY317" fmla="*/ 8783053 h 15135727"/>
              <a:gd name="connsiteX318" fmla="*/ 890337 w 8128084"/>
              <a:gd name="connsiteY318" fmla="*/ 8686800 h 15135727"/>
              <a:gd name="connsiteX319" fmla="*/ 649706 w 8128084"/>
              <a:gd name="connsiteY319" fmla="*/ 8662737 h 15135727"/>
              <a:gd name="connsiteX320" fmla="*/ 385011 w 8128084"/>
              <a:gd name="connsiteY320" fmla="*/ 8566485 h 15135727"/>
              <a:gd name="connsiteX321" fmla="*/ 577516 w 8128084"/>
              <a:gd name="connsiteY321" fmla="*/ 8373979 h 15135727"/>
              <a:gd name="connsiteX322" fmla="*/ 794085 w 8128084"/>
              <a:gd name="connsiteY322" fmla="*/ 8301790 h 15135727"/>
              <a:gd name="connsiteX323" fmla="*/ 745958 w 8128084"/>
              <a:gd name="connsiteY323" fmla="*/ 8133348 h 15135727"/>
              <a:gd name="connsiteX324" fmla="*/ 818148 w 8128084"/>
              <a:gd name="connsiteY324" fmla="*/ 7820527 h 15135727"/>
              <a:gd name="connsiteX325" fmla="*/ 697832 w 8128084"/>
              <a:gd name="connsiteY325" fmla="*/ 7820527 h 15135727"/>
              <a:gd name="connsiteX326" fmla="*/ 625642 w 8128084"/>
              <a:gd name="connsiteY326" fmla="*/ 7916779 h 15135727"/>
              <a:gd name="connsiteX327" fmla="*/ 457200 w 8128084"/>
              <a:gd name="connsiteY327" fmla="*/ 7820527 h 15135727"/>
              <a:gd name="connsiteX328" fmla="*/ 529390 w 8128084"/>
              <a:gd name="connsiteY328" fmla="*/ 7700211 h 15135727"/>
              <a:gd name="connsiteX329" fmla="*/ 938464 w 8128084"/>
              <a:gd name="connsiteY329" fmla="*/ 7676148 h 15135727"/>
              <a:gd name="connsiteX330" fmla="*/ 1058779 w 8128084"/>
              <a:gd name="connsiteY330" fmla="*/ 7459579 h 15135727"/>
              <a:gd name="connsiteX331" fmla="*/ 1203158 w 8128084"/>
              <a:gd name="connsiteY331" fmla="*/ 7603958 h 15135727"/>
              <a:gd name="connsiteX332" fmla="*/ 1299411 w 8128084"/>
              <a:gd name="connsiteY332" fmla="*/ 7555832 h 15135727"/>
              <a:gd name="connsiteX333" fmla="*/ 1443790 w 8128084"/>
              <a:gd name="connsiteY333" fmla="*/ 7507706 h 15135727"/>
              <a:gd name="connsiteX334" fmla="*/ 1684421 w 8128084"/>
              <a:gd name="connsiteY334" fmla="*/ 7603958 h 15135727"/>
              <a:gd name="connsiteX335" fmla="*/ 1684421 w 8128084"/>
              <a:gd name="connsiteY335" fmla="*/ 7603958 h 15135727"/>
              <a:gd name="connsiteX336" fmla="*/ 1540042 w 8128084"/>
              <a:gd name="connsiteY336" fmla="*/ 7363327 h 15135727"/>
              <a:gd name="connsiteX337" fmla="*/ 1299411 w 8128084"/>
              <a:gd name="connsiteY337" fmla="*/ 7315200 h 15135727"/>
              <a:gd name="connsiteX338" fmla="*/ 1130969 w 8128084"/>
              <a:gd name="connsiteY338" fmla="*/ 7339264 h 15135727"/>
              <a:gd name="connsiteX339" fmla="*/ 1034716 w 8128084"/>
              <a:gd name="connsiteY339" fmla="*/ 7315200 h 15135727"/>
              <a:gd name="connsiteX340" fmla="*/ 1155032 w 8128084"/>
              <a:gd name="connsiteY340" fmla="*/ 7050506 h 15135727"/>
              <a:gd name="connsiteX341" fmla="*/ 1155032 w 8128084"/>
              <a:gd name="connsiteY341" fmla="*/ 6930190 h 15135727"/>
              <a:gd name="connsiteX342" fmla="*/ 1155032 w 8128084"/>
              <a:gd name="connsiteY342" fmla="*/ 6761748 h 15135727"/>
              <a:gd name="connsiteX343" fmla="*/ 1203158 w 8128084"/>
              <a:gd name="connsiteY343" fmla="*/ 6617369 h 15135727"/>
              <a:gd name="connsiteX344" fmla="*/ 1371600 w 8128084"/>
              <a:gd name="connsiteY344" fmla="*/ 6472990 h 15135727"/>
              <a:gd name="connsiteX345" fmla="*/ 1443790 w 8128084"/>
              <a:gd name="connsiteY345" fmla="*/ 6328611 h 15135727"/>
              <a:gd name="connsiteX346" fmla="*/ 1419727 w 8128084"/>
              <a:gd name="connsiteY346" fmla="*/ 6208295 h 15135727"/>
              <a:gd name="connsiteX347" fmla="*/ 1275348 w 8128084"/>
              <a:gd name="connsiteY347" fmla="*/ 6304548 h 15135727"/>
              <a:gd name="connsiteX348" fmla="*/ 1323474 w 8128084"/>
              <a:gd name="connsiteY348" fmla="*/ 6015790 h 15135727"/>
              <a:gd name="connsiteX349" fmla="*/ 1540042 w 8128084"/>
              <a:gd name="connsiteY349" fmla="*/ 5871411 h 15135727"/>
              <a:gd name="connsiteX350" fmla="*/ 1540042 w 8128084"/>
              <a:gd name="connsiteY350" fmla="*/ 5751095 h 15135727"/>
              <a:gd name="connsiteX351" fmla="*/ 1395664 w 8128084"/>
              <a:gd name="connsiteY351" fmla="*/ 5799221 h 15135727"/>
              <a:gd name="connsiteX352" fmla="*/ 1179095 w 8128084"/>
              <a:gd name="connsiteY352" fmla="*/ 5799221 h 15135727"/>
              <a:gd name="connsiteX353" fmla="*/ 890337 w 8128084"/>
              <a:gd name="connsiteY353" fmla="*/ 5775158 h 15135727"/>
              <a:gd name="connsiteX354" fmla="*/ 697832 w 8128084"/>
              <a:gd name="connsiteY354" fmla="*/ 5606716 h 15135727"/>
              <a:gd name="connsiteX355" fmla="*/ 577516 w 8128084"/>
              <a:gd name="connsiteY355" fmla="*/ 5582653 h 15135727"/>
              <a:gd name="connsiteX356" fmla="*/ 697832 w 8128084"/>
              <a:gd name="connsiteY356" fmla="*/ 5775158 h 15135727"/>
              <a:gd name="connsiteX357" fmla="*/ 409074 w 8128084"/>
              <a:gd name="connsiteY357" fmla="*/ 5799221 h 15135727"/>
              <a:gd name="connsiteX358" fmla="*/ 168442 w 8128084"/>
              <a:gd name="connsiteY358" fmla="*/ 5702969 h 15135727"/>
              <a:gd name="connsiteX359" fmla="*/ 264695 w 8128084"/>
              <a:gd name="connsiteY359" fmla="*/ 5558590 h 15135727"/>
              <a:gd name="connsiteX360" fmla="*/ 144379 w 8128084"/>
              <a:gd name="connsiteY360" fmla="*/ 5510464 h 15135727"/>
              <a:gd name="connsiteX361" fmla="*/ 0 w 8128084"/>
              <a:gd name="connsiteY361" fmla="*/ 5462337 h 15135727"/>
              <a:gd name="connsiteX362" fmla="*/ 96253 w 8128084"/>
              <a:gd name="connsiteY36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911642 w 8128084"/>
              <a:gd name="connsiteY269" fmla="*/ 1193532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3056021 w 8128084"/>
              <a:gd name="connsiteY273" fmla="*/ 11454064 h 15135727"/>
              <a:gd name="connsiteX274" fmla="*/ 2983832 w 8128084"/>
              <a:gd name="connsiteY274" fmla="*/ 11381874 h 15135727"/>
              <a:gd name="connsiteX275" fmla="*/ 3031958 w 8128084"/>
              <a:gd name="connsiteY275" fmla="*/ 11285621 h 15135727"/>
              <a:gd name="connsiteX276" fmla="*/ 3007895 w 8128084"/>
              <a:gd name="connsiteY276" fmla="*/ 11189369 h 15135727"/>
              <a:gd name="connsiteX277" fmla="*/ 2887579 w 8128084"/>
              <a:gd name="connsiteY277" fmla="*/ 11141242 h 15135727"/>
              <a:gd name="connsiteX278" fmla="*/ 2887579 w 8128084"/>
              <a:gd name="connsiteY278" fmla="*/ 10972800 h 15135727"/>
              <a:gd name="connsiteX279" fmla="*/ 2887579 w 8128084"/>
              <a:gd name="connsiteY279" fmla="*/ 10924674 h 15135727"/>
              <a:gd name="connsiteX280" fmla="*/ 2767264 w 8128084"/>
              <a:gd name="connsiteY280" fmla="*/ 11020927 h 15135727"/>
              <a:gd name="connsiteX281" fmla="*/ 2743200 w 8128084"/>
              <a:gd name="connsiteY281" fmla="*/ 10924674 h 15135727"/>
              <a:gd name="connsiteX282" fmla="*/ 2550695 w 8128084"/>
              <a:gd name="connsiteY282" fmla="*/ 11020927 h 15135727"/>
              <a:gd name="connsiteX283" fmla="*/ 2526632 w 8128084"/>
              <a:gd name="connsiteY283" fmla="*/ 11117179 h 15135727"/>
              <a:gd name="connsiteX284" fmla="*/ 2334127 w 8128084"/>
              <a:gd name="connsiteY284" fmla="*/ 10996864 h 15135727"/>
              <a:gd name="connsiteX285" fmla="*/ 2358190 w 8128084"/>
              <a:gd name="connsiteY285" fmla="*/ 10732169 h 15135727"/>
              <a:gd name="connsiteX286" fmla="*/ 2334127 w 8128084"/>
              <a:gd name="connsiteY286" fmla="*/ 10587790 h 15135727"/>
              <a:gd name="connsiteX287" fmla="*/ 2406316 w 8128084"/>
              <a:gd name="connsiteY287" fmla="*/ 10491537 h 15135727"/>
              <a:gd name="connsiteX288" fmla="*/ 2598821 w 8128084"/>
              <a:gd name="connsiteY288" fmla="*/ 10684042 h 15135727"/>
              <a:gd name="connsiteX289" fmla="*/ 2767264 w 8128084"/>
              <a:gd name="connsiteY289" fmla="*/ 10684042 h 15135727"/>
              <a:gd name="connsiteX290" fmla="*/ 2646948 w 8128084"/>
              <a:gd name="connsiteY290" fmla="*/ 10515600 h 15135727"/>
              <a:gd name="connsiteX291" fmla="*/ 2815390 w 8128084"/>
              <a:gd name="connsiteY291" fmla="*/ 10395285 h 15135727"/>
              <a:gd name="connsiteX292" fmla="*/ 3080085 w 8128084"/>
              <a:gd name="connsiteY292" fmla="*/ 10419348 h 15135727"/>
              <a:gd name="connsiteX293" fmla="*/ 3248527 w 8128084"/>
              <a:gd name="connsiteY293" fmla="*/ 10539664 h 15135727"/>
              <a:gd name="connsiteX294" fmla="*/ 3320716 w 8128084"/>
              <a:gd name="connsiteY294" fmla="*/ 10659979 h 15135727"/>
              <a:gd name="connsiteX295" fmla="*/ 3465095 w 8128084"/>
              <a:gd name="connsiteY295" fmla="*/ 10659979 h 15135727"/>
              <a:gd name="connsiteX296" fmla="*/ 3441032 w 8128084"/>
              <a:gd name="connsiteY296" fmla="*/ 10491537 h 15135727"/>
              <a:gd name="connsiteX297" fmla="*/ 3392906 w 8128084"/>
              <a:gd name="connsiteY297" fmla="*/ 10250906 h 15135727"/>
              <a:gd name="connsiteX298" fmla="*/ 3152274 w 8128084"/>
              <a:gd name="connsiteY298" fmla="*/ 10250906 h 15135727"/>
              <a:gd name="connsiteX299" fmla="*/ 3176337 w 8128084"/>
              <a:gd name="connsiteY299" fmla="*/ 10178716 h 15135727"/>
              <a:gd name="connsiteX300" fmla="*/ 3104148 w 8128084"/>
              <a:gd name="connsiteY300" fmla="*/ 10154653 h 15135727"/>
              <a:gd name="connsiteX301" fmla="*/ 3007895 w 8128084"/>
              <a:gd name="connsiteY301" fmla="*/ 9962148 h 15135727"/>
              <a:gd name="connsiteX302" fmla="*/ 3176337 w 8128084"/>
              <a:gd name="connsiteY302" fmla="*/ 9889958 h 15135727"/>
              <a:gd name="connsiteX303" fmla="*/ 2959769 w 8128084"/>
              <a:gd name="connsiteY303" fmla="*/ 9504948 h 15135727"/>
              <a:gd name="connsiteX304" fmla="*/ 2791327 w 8128084"/>
              <a:gd name="connsiteY304" fmla="*/ 9456821 h 15135727"/>
              <a:gd name="connsiteX305" fmla="*/ 2574758 w 8128084"/>
              <a:gd name="connsiteY305" fmla="*/ 9336506 h 15135727"/>
              <a:gd name="connsiteX306" fmla="*/ 2550695 w 8128084"/>
              <a:gd name="connsiteY306" fmla="*/ 9071811 h 15135727"/>
              <a:gd name="connsiteX307" fmla="*/ 2695074 w 8128084"/>
              <a:gd name="connsiteY307" fmla="*/ 8999621 h 15135727"/>
              <a:gd name="connsiteX308" fmla="*/ 2622885 w 8128084"/>
              <a:gd name="connsiteY308" fmla="*/ 8975558 h 15135727"/>
              <a:gd name="connsiteX309" fmla="*/ 2430379 w 8128084"/>
              <a:gd name="connsiteY309" fmla="*/ 8999621 h 15135727"/>
              <a:gd name="connsiteX310" fmla="*/ 2261937 w 8128084"/>
              <a:gd name="connsiteY310" fmla="*/ 9168064 h 15135727"/>
              <a:gd name="connsiteX311" fmla="*/ 2237874 w 8128084"/>
              <a:gd name="connsiteY311" fmla="*/ 8999621 h 15135727"/>
              <a:gd name="connsiteX312" fmla="*/ 2117558 w 8128084"/>
              <a:gd name="connsiteY312" fmla="*/ 8975558 h 15135727"/>
              <a:gd name="connsiteX313" fmla="*/ 2045369 w 8128084"/>
              <a:gd name="connsiteY313" fmla="*/ 8783053 h 15135727"/>
              <a:gd name="connsiteX314" fmla="*/ 1852864 w 8128084"/>
              <a:gd name="connsiteY314" fmla="*/ 8758990 h 15135727"/>
              <a:gd name="connsiteX315" fmla="*/ 1636295 w 8128084"/>
              <a:gd name="connsiteY315" fmla="*/ 8927432 h 15135727"/>
              <a:gd name="connsiteX316" fmla="*/ 1588169 w 8128084"/>
              <a:gd name="connsiteY316" fmla="*/ 9023685 h 15135727"/>
              <a:gd name="connsiteX317" fmla="*/ 1515979 w 8128084"/>
              <a:gd name="connsiteY317" fmla="*/ 8879306 h 15135727"/>
              <a:gd name="connsiteX318" fmla="*/ 1347537 w 8128084"/>
              <a:gd name="connsiteY318" fmla="*/ 8879306 h 15135727"/>
              <a:gd name="connsiteX319" fmla="*/ 1347537 w 8128084"/>
              <a:gd name="connsiteY319" fmla="*/ 8710864 h 15135727"/>
              <a:gd name="connsiteX320" fmla="*/ 1106906 w 8128084"/>
              <a:gd name="connsiteY320" fmla="*/ 8783053 h 15135727"/>
              <a:gd name="connsiteX321" fmla="*/ 890337 w 8128084"/>
              <a:gd name="connsiteY321" fmla="*/ 8686800 h 15135727"/>
              <a:gd name="connsiteX322" fmla="*/ 649706 w 8128084"/>
              <a:gd name="connsiteY322" fmla="*/ 8662737 h 15135727"/>
              <a:gd name="connsiteX323" fmla="*/ 385011 w 8128084"/>
              <a:gd name="connsiteY323" fmla="*/ 8566485 h 15135727"/>
              <a:gd name="connsiteX324" fmla="*/ 577516 w 8128084"/>
              <a:gd name="connsiteY324" fmla="*/ 8373979 h 15135727"/>
              <a:gd name="connsiteX325" fmla="*/ 794085 w 8128084"/>
              <a:gd name="connsiteY325" fmla="*/ 8301790 h 15135727"/>
              <a:gd name="connsiteX326" fmla="*/ 745958 w 8128084"/>
              <a:gd name="connsiteY326" fmla="*/ 8133348 h 15135727"/>
              <a:gd name="connsiteX327" fmla="*/ 818148 w 8128084"/>
              <a:gd name="connsiteY327" fmla="*/ 7820527 h 15135727"/>
              <a:gd name="connsiteX328" fmla="*/ 697832 w 8128084"/>
              <a:gd name="connsiteY328" fmla="*/ 7820527 h 15135727"/>
              <a:gd name="connsiteX329" fmla="*/ 625642 w 8128084"/>
              <a:gd name="connsiteY329" fmla="*/ 7916779 h 15135727"/>
              <a:gd name="connsiteX330" fmla="*/ 457200 w 8128084"/>
              <a:gd name="connsiteY330" fmla="*/ 7820527 h 15135727"/>
              <a:gd name="connsiteX331" fmla="*/ 529390 w 8128084"/>
              <a:gd name="connsiteY331" fmla="*/ 7700211 h 15135727"/>
              <a:gd name="connsiteX332" fmla="*/ 938464 w 8128084"/>
              <a:gd name="connsiteY332" fmla="*/ 7676148 h 15135727"/>
              <a:gd name="connsiteX333" fmla="*/ 1058779 w 8128084"/>
              <a:gd name="connsiteY333" fmla="*/ 7459579 h 15135727"/>
              <a:gd name="connsiteX334" fmla="*/ 1203158 w 8128084"/>
              <a:gd name="connsiteY334" fmla="*/ 7603958 h 15135727"/>
              <a:gd name="connsiteX335" fmla="*/ 1299411 w 8128084"/>
              <a:gd name="connsiteY335" fmla="*/ 7555832 h 15135727"/>
              <a:gd name="connsiteX336" fmla="*/ 1443790 w 8128084"/>
              <a:gd name="connsiteY336" fmla="*/ 7507706 h 15135727"/>
              <a:gd name="connsiteX337" fmla="*/ 1684421 w 8128084"/>
              <a:gd name="connsiteY337" fmla="*/ 7603958 h 15135727"/>
              <a:gd name="connsiteX338" fmla="*/ 1684421 w 8128084"/>
              <a:gd name="connsiteY338" fmla="*/ 7603958 h 15135727"/>
              <a:gd name="connsiteX339" fmla="*/ 1540042 w 8128084"/>
              <a:gd name="connsiteY339" fmla="*/ 7363327 h 15135727"/>
              <a:gd name="connsiteX340" fmla="*/ 1299411 w 8128084"/>
              <a:gd name="connsiteY340" fmla="*/ 7315200 h 15135727"/>
              <a:gd name="connsiteX341" fmla="*/ 1130969 w 8128084"/>
              <a:gd name="connsiteY341" fmla="*/ 7339264 h 15135727"/>
              <a:gd name="connsiteX342" fmla="*/ 1034716 w 8128084"/>
              <a:gd name="connsiteY342" fmla="*/ 7315200 h 15135727"/>
              <a:gd name="connsiteX343" fmla="*/ 1155032 w 8128084"/>
              <a:gd name="connsiteY343" fmla="*/ 7050506 h 15135727"/>
              <a:gd name="connsiteX344" fmla="*/ 1155032 w 8128084"/>
              <a:gd name="connsiteY344" fmla="*/ 6930190 h 15135727"/>
              <a:gd name="connsiteX345" fmla="*/ 1155032 w 8128084"/>
              <a:gd name="connsiteY345" fmla="*/ 6761748 h 15135727"/>
              <a:gd name="connsiteX346" fmla="*/ 1203158 w 8128084"/>
              <a:gd name="connsiteY346" fmla="*/ 6617369 h 15135727"/>
              <a:gd name="connsiteX347" fmla="*/ 1371600 w 8128084"/>
              <a:gd name="connsiteY347" fmla="*/ 6472990 h 15135727"/>
              <a:gd name="connsiteX348" fmla="*/ 1443790 w 8128084"/>
              <a:gd name="connsiteY348" fmla="*/ 6328611 h 15135727"/>
              <a:gd name="connsiteX349" fmla="*/ 1419727 w 8128084"/>
              <a:gd name="connsiteY349" fmla="*/ 6208295 h 15135727"/>
              <a:gd name="connsiteX350" fmla="*/ 1275348 w 8128084"/>
              <a:gd name="connsiteY350" fmla="*/ 6304548 h 15135727"/>
              <a:gd name="connsiteX351" fmla="*/ 1323474 w 8128084"/>
              <a:gd name="connsiteY351" fmla="*/ 6015790 h 15135727"/>
              <a:gd name="connsiteX352" fmla="*/ 1540042 w 8128084"/>
              <a:gd name="connsiteY352" fmla="*/ 5871411 h 15135727"/>
              <a:gd name="connsiteX353" fmla="*/ 1540042 w 8128084"/>
              <a:gd name="connsiteY353" fmla="*/ 5751095 h 15135727"/>
              <a:gd name="connsiteX354" fmla="*/ 1395664 w 8128084"/>
              <a:gd name="connsiteY354" fmla="*/ 5799221 h 15135727"/>
              <a:gd name="connsiteX355" fmla="*/ 1179095 w 8128084"/>
              <a:gd name="connsiteY355" fmla="*/ 5799221 h 15135727"/>
              <a:gd name="connsiteX356" fmla="*/ 890337 w 8128084"/>
              <a:gd name="connsiteY356" fmla="*/ 5775158 h 15135727"/>
              <a:gd name="connsiteX357" fmla="*/ 697832 w 8128084"/>
              <a:gd name="connsiteY357" fmla="*/ 5606716 h 15135727"/>
              <a:gd name="connsiteX358" fmla="*/ 577516 w 8128084"/>
              <a:gd name="connsiteY358" fmla="*/ 5582653 h 15135727"/>
              <a:gd name="connsiteX359" fmla="*/ 697832 w 8128084"/>
              <a:gd name="connsiteY359" fmla="*/ 5775158 h 15135727"/>
              <a:gd name="connsiteX360" fmla="*/ 409074 w 8128084"/>
              <a:gd name="connsiteY360" fmla="*/ 5799221 h 15135727"/>
              <a:gd name="connsiteX361" fmla="*/ 168442 w 8128084"/>
              <a:gd name="connsiteY361" fmla="*/ 5702969 h 15135727"/>
              <a:gd name="connsiteX362" fmla="*/ 264695 w 8128084"/>
              <a:gd name="connsiteY362" fmla="*/ 5558590 h 15135727"/>
              <a:gd name="connsiteX363" fmla="*/ 144379 w 8128084"/>
              <a:gd name="connsiteY363" fmla="*/ 5510464 h 15135727"/>
              <a:gd name="connsiteX364" fmla="*/ 0 w 8128084"/>
              <a:gd name="connsiteY364" fmla="*/ 5462337 h 15135727"/>
              <a:gd name="connsiteX365" fmla="*/ 96253 w 8128084"/>
              <a:gd name="connsiteY36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98383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3080085 w 8128084"/>
              <a:gd name="connsiteY295" fmla="*/ 10419348 h 15135727"/>
              <a:gd name="connsiteX296" fmla="*/ 3248527 w 8128084"/>
              <a:gd name="connsiteY296" fmla="*/ 10539664 h 15135727"/>
              <a:gd name="connsiteX297" fmla="*/ 3320716 w 8128084"/>
              <a:gd name="connsiteY297" fmla="*/ 10659979 h 15135727"/>
              <a:gd name="connsiteX298" fmla="*/ 3465095 w 8128084"/>
              <a:gd name="connsiteY298" fmla="*/ 10659979 h 15135727"/>
              <a:gd name="connsiteX299" fmla="*/ 3441032 w 8128084"/>
              <a:gd name="connsiteY299" fmla="*/ 10491537 h 15135727"/>
              <a:gd name="connsiteX300" fmla="*/ 3392906 w 8128084"/>
              <a:gd name="connsiteY300" fmla="*/ 10250906 h 15135727"/>
              <a:gd name="connsiteX301" fmla="*/ 3152274 w 8128084"/>
              <a:gd name="connsiteY301" fmla="*/ 10250906 h 15135727"/>
              <a:gd name="connsiteX302" fmla="*/ 3176337 w 8128084"/>
              <a:gd name="connsiteY302" fmla="*/ 10178716 h 15135727"/>
              <a:gd name="connsiteX303" fmla="*/ 3104148 w 8128084"/>
              <a:gd name="connsiteY303" fmla="*/ 10154653 h 15135727"/>
              <a:gd name="connsiteX304" fmla="*/ 3007895 w 8128084"/>
              <a:gd name="connsiteY304" fmla="*/ 9962148 h 15135727"/>
              <a:gd name="connsiteX305" fmla="*/ 3176337 w 8128084"/>
              <a:gd name="connsiteY305" fmla="*/ 9889958 h 15135727"/>
              <a:gd name="connsiteX306" fmla="*/ 2959769 w 8128084"/>
              <a:gd name="connsiteY306" fmla="*/ 9504948 h 15135727"/>
              <a:gd name="connsiteX307" fmla="*/ 2791327 w 8128084"/>
              <a:gd name="connsiteY307" fmla="*/ 9456821 h 15135727"/>
              <a:gd name="connsiteX308" fmla="*/ 2574758 w 8128084"/>
              <a:gd name="connsiteY308" fmla="*/ 9336506 h 15135727"/>
              <a:gd name="connsiteX309" fmla="*/ 2550695 w 8128084"/>
              <a:gd name="connsiteY309" fmla="*/ 9071811 h 15135727"/>
              <a:gd name="connsiteX310" fmla="*/ 2695074 w 8128084"/>
              <a:gd name="connsiteY310" fmla="*/ 8999621 h 15135727"/>
              <a:gd name="connsiteX311" fmla="*/ 2622885 w 8128084"/>
              <a:gd name="connsiteY311" fmla="*/ 8975558 h 15135727"/>
              <a:gd name="connsiteX312" fmla="*/ 2430379 w 8128084"/>
              <a:gd name="connsiteY312" fmla="*/ 8999621 h 15135727"/>
              <a:gd name="connsiteX313" fmla="*/ 2261937 w 8128084"/>
              <a:gd name="connsiteY313" fmla="*/ 9168064 h 15135727"/>
              <a:gd name="connsiteX314" fmla="*/ 2237874 w 8128084"/>
              <a:gd name="connsiteY314" fmla="*/ 8999621 h 15135727"/>
              <a:gd name="connsiteX315" fmla="*/ 2117558 w 8128084"/>
              <a:gd name="connsiteY315" fmla="*/ 8975558 h 15135727"/>
              <a:gd name="connsiteX316" fmla="*/ 2045369 w 8128084"/>
              <a:gd name="connsiteY316" fmla="*/ 8783053 h 15135727"/>
              <a:gd name="connsiteX317" fmla="*/ 1852864 w 8128084"/>
              <a:gd name="connsiteY317" fmla="*/ 8758990 h 15135727"/>
              <a:gd name="connsiteX318" fmla="*/ 1636295 w 8128084"/>
              <a:gd name="connsiteY318" fmla="*/ 8927432 h 15135727"/>
              <a:gd name="connsiteX319" fmla="*/ 1588169 w 8128084"/>
              <a:gd name="connsiteY319" fmla="*/ 9023685 h 15135727"/>
              <a:gd name="connsiteX320" fmla="*/ 1515979 w 8128084"/>
              <a:gd name="connsiteY320" fmla="*/ 8879306 h 15135727"/>
              <a:gd name="connsiteX321" fmla="*/ 1347537 w 8128084"/>
              <a:gd name="connsiteY321" fmla="*/ 8879306 h 15135727"/>
              <a:gd name="connsiteX322" fmla="*/ 1347537 w 8128084"/>
              <a:gd name="connsiteY322" fmla="*/ 8710864 h 15135727"/>
              <a:gd name="connsiteX323" fmla="*/ 1106906 w 8128084"/>
              <a:gd name="connsiteY323" fmla="*/ 8783053 h 15135727"/>
              <a:gd name="connsiteX324" fmla="*/ 890337 w 8128084"/>
              <a:gd name="connsiteY324" fmla="*/ 8686800 h 15135727"/>
              <a:gd name="connsiteX325" fmla="*/ 649706 w 8128084"/>
              <a:gd name="connsiteY325" fmla="*/ 8662737 h 15135727"/>
              <a:gd name="connsiteX326" fmla="*/ 385011 w 8128084"/>
              <a:gd name="connsiteY326" fmla="*/ 8566485 h 15135727"/>
              <a:gd name="connsiteX327" fmla="*/ 577516 w 8128084"/>
              <a:gd name="connsiteY327" fmla="*/ 8373979 h 15135727"/>
              <a:gd name="connsiteX328" fmla="*/ 794085 w 8128084"/>
              <a:gd name="connsiteY328" fmla="*/ 8301790 h 15135727"/>
              <a:gd name="connsiteX329" fmla="*/ 745958 w 8128084"/>
              <a:gd name="connsiteY329" fmla="*/ 8133348 h 15135727"/>
              <a:gd name="connsiteX330" fmla="*/ 818148 w 8128084"/>
              <a:gd name="connsiteY330" fmla="*/ 7820527 h 15135727"/>
              <a:gd name="connsiteX331" fmla="*/ 697832 w 8128084"/>
              <a:gd name="connsiteY331" fmla="*/ 7820527 h 15135727"/>
              <a:gd name="connsiteX332" fmla="*/ 625642 w 8128084"/>
              <a:gd name="connsiteY332" fmla="*/ 7916779 h 15135727"/>
              <a:gd name="connsiteX333" fmla="*/ 457200 w 8128084"/>
              <a:gd name="connsiteY333" fmla="*/ 7820527 h 15135727"/>
              <a:gd name="connsiteX334" fmla="*/ 529390 w 8128084"/>
              <a:gd name="connsiteY334" fmla="*/ 7700211 h 15135727"/>
              <a:gd name="connsiteX335" fmla="*/ 938464 w 8128084"/>
              <a:gd name="connsiteY335" fmla="*/ 7676148 h 15135727"/>
              <a:gd name="connsiteX336" fmla="*/ 1058779 w 8128084"/>
              <a:gd name="connsiteY336" fmla="*/ 7459579 h 15135727"/>
              <a:gd name="connsiteX337" fmla="*/ 1203158 w 8128084"/>
              <a:gd name="connsiteY337" fmla="*/ 7603958 h 15135727"/>
              <a:gd name="connsiteX338" fmla="*/ 1299411 w 8128084"/>
              <a:gd name="connsiteY338" fmla="*/ 7555832 h 15135727"/>
              <a:gd name="connsiteX339" fmla="*/ 1443790 w 8128084"/>
              <a:gd name="connsiteY339" fmla="*/ 7507706 h 15135727"/>
              <a:gd name="connsiteX340" fmla="*/ 1684421 w 8128084"/>
              <a:gd name="connsiteY340" fmla="*/ 7603958 h 15135727"/>
              <a:gd name="connsiteX341" fmla="*/ 1684421 w 8128084"/>
              <a:gd name="connsiteY341" fmla="*/ 7603958 h 15135727"/>
              <a:gd name="connsiteX342" fmla="*/ 1540042 w 8128084"/>
              <a:gd name="connsiteY342" fmla="*/ 7363327 h 15135727"/>
              <a:gd name="connsiteX343" fmla="*/ 1299411 w 8128084"/>
              <a:gd name="connsiteY343" fmla="*/ 7315200 h 15135727"/>
              <a:gd name="connsiteX344" fmla="*/ 1130969 w 8128084"/>
              <a:gd name="connsiteY344" fmla="*/ 7339264 h 15135727"/>
              <a:gd name="connsiteX345" fmla="*/ 1034716 w 8128084"/>
              <a:gd name="connsiteY345" fmla="*/ 7315200 h 15135727"/>
              <a:gd name="connsiteX346" fmla="*/ 1155032 w 8128084"/>
              <a:gd name="connsiteY346" fmla="*/ 7050506 h 15135727"/>
              <a:gd name="connsiteX347" fmla="*/ 1155032 w 8128084"/>
              <a:gd name="connsiteY347" fmla="*/ 6930190 h 15135727"/>
              <a:gd name="connsiteX348" fmla="*/ 1155032 w 8128084"/>
              <a:gd name="connsiteY348" fmla="*/ 6761748 h 15135727"/>
              <a:gd name="connsiteX349" fmla="*/ 1203158 w 8128084"/>
              <a:gd name="connsiteY349" fmla="*/ 6617369 h 15135727"/>
              <a:gd name="connsiteX350" fmla="*/ 1371600 w 8128084"/>
              <a:gd name="connsiteY350" fmla="*/ 6472990 h 15135727"/>
              <a:gd name="connsiteX351" fmla="*/ 1443790 w 8128084"/>
              <a:gd name="connsiteY351" fmla="*/ 6328611 h 15135727"/>
              <a:gd name="connsiteX352" fmla="*/ 1419727 w 8128084"/>
              <a:gd name="connsiteY352" fmla="*/ 6208295 h 15135727"/>
              <a:gd name="connsiteX353" fmla="*/ 1275348 w 8128084"/>
              <a:gd name="connsiteY353" fmla="*/ 6304548 h 15135727"/>
              <a:gd name="connsiteX354" fmla="*/ 1323474 w 8128084"/>
              <a:gd name="connsiteY354" fmla="*/ 6015790 h 15135727"/>
              <a:gd name="connsiteX355" fmla="*/ 1540042 w 8128084"/>
              <a:gd name="connsiteY355" fmla="*/ 5871411 h 15135727"/>
              <a:gd name="connsiteX356" fmla="*/ 1540042 w 8128084"/>
              <a:gd name="connsiteY356" fmla="*/ 5751095 h 15135727"/>
              <a:gd name="connsiteX357" fmla="*/ 1395664 w 8128084"/>
              <a:gd name="connsiteY357" fmla="*/ 5799221 h 15135727"/>
              <a:gd name="connsiteX358" fmla="*/ 1179095 w 8128084"/>
              <a:gd name="connsiteY358" fmla="*/ 5799221 h 15135727"/>
              <a:gd name="connsiteX359" fmla="*/ 890337 w 8128084"/>
              <a:gd name="connsiteY359" fmla="*/ 5775158 h 15135727"/>
              <a:gd name="connsiteX360" fmla="*/ 697832 w 8128084"/>
              <a:gd name="connsiteY360" fmla="*/ 5606716 h 15135727"/>
              <a:gd name="connsiteX361" fmla="*/ 577516 w 8128084"/>
              <a:gd name="connsiteY361" fmla="*/ 5582653 h 15135727"/>
              <a:gd name="connsiteX362" fmla="*/ 697832 w 8128084"/>
              <a:gd name="connsiteY362" fmla="*/ 5775158 h 15135727"/>
              <a:gd name="connsiteX363" fmla="*/ 409074 w 8128084"/>
              <a:gd name="connsiteY363" fmla="*/ 5799221 h 15135727"/>
              <a:gd name="connsiteX364" fmla="*/ 168442 w 8128084"/>
              <a:gd name="connsiteY364" fmla="*/ 5702969 h 15135727"/>
              <a:gd name="connsiteX365" fmla="*/ 264695 w 8128084"/>
              <a:gd name="connsiteY365" fmla="*/ 5558590 h 15135727"/>
              <a:gd name="connsiteX366" fmla="*/ 144379 w 8128084"/>
              <a:gd name="connsiteY366" fmla="*/ 5510464 h 15135727"/>
              <a:gd name="connsiteX367" fmla="*/ 0 w 8128084"/>
              <a:gd name="connsiteY367" fmla="*/ 5462337 h 15135727"/>
              <a:gd name="connsiteX368" fmla="*/ 96253 w 8128084"/>
              <a:gd name="connsiteY36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586453 h 15135727"/>
              <a:gd name="connsiteX296" fmla="*/ 3080085 w 8128084"/>
              <a:gd name="connsiteY296" fmla="*/ 10419348 h 15135727"/>
              <a:gd name="connsiteX297" fmla="*/ 3248527 w 8128084"/>
              <a:gd name="connsiteY297" fmla="*/ 10539664 h 15135727"/>
              <a:gd name="connsiteX298" fmla="*/ 3320716 w 8128084"/>
              <a:gd name="connsiteY298" fmla="*/ 10659979 h 15135727"/>
              <a:gd name="connsiteX299" fmla="*/ 3465095 w 8128084"/>
              <a:gd name="connsiteY299" fmla="*/ 10659979 h 15135727"/>
              <a:gd name="connsiteX300" fmla="*/ 3441032 w 8128084"/>
              <a:gd name="connsiteY300" fmla="*/ 10491537 h 15135727"/>
              <a:gd name="connsiteX301" fmla="*/ 3392906 w 8128084"/>
              <a:gd name="connsiteY301" fmla="*/ 10250906 h 15135727"/>
              <a:gd name="connsiteX302" fmla="*/ 3152274 w 8128084"/>
              <a:gd name="connsiteY302" fmla="*/ 10250906 h 15135727"/>
              <a:gd name="connsiteX303" fmla="*/ 3176337 w 8128084"/>
              <a:gd name="connsiteY303" fmla="*/ 10178716 h 15135727"/>
              <a:gd name="connsiteX304" fmla="*/ 3104148 w 8128084"/>
              <a:gd name="connsiteY304" fmla="*/ 10154653 h 15135727"/>
              <a:gd name="connsiteX305" fmla="*/ 3007895 w 8128084"/>
              <a:gd name="connsiteY305" fmla="*/ 9962148 h 15135727"/>
              <a:gd name="connsiteX306" fmla="*/ 3176337 w 8128084"/>
              <a:gd name="connsiteY306" fmla="*/ 9889958 h 15135727"/>
              <a:gd name="connsiteX307" fmla="*/ 2959769 w 8128084"/>
              <a:gd name="connsiteY307" fmla="*/ 9504948 h 15135727"/>
              <a:gd name="connsiteX308" fmla="*/ 2791327 w 8128084"/>
              <a:gd name="connsiteY308" fmla="*/ 9456821 h 15135727"/>
              <a:gd name="connsiteX309" fmla="*/ 2574758 w 8128084"/>
              <a:gd name="connsiteY309" fmla="*/ 9336506 h 15135727"/>
              <a:gd name="connsiteX310" fmla="*/ 2550695 w 8128084"/>
              <a:gd name="connsiteY310" fmla="*/ 9071811 h 15135727"/>
              <a:gd name="connsiteX311" fmla="*/ 2695074 w 8128084"/>
              <a:gd name="connsiteY311" fmla="*/ 8999621 h 15135727"/>
              <a:gd name="connsiteX312" fmla="*/ 2622885 w 8128084"/>
              <a:gd name="connsiteY312" fmla="*/ 8975558 h 15135727"/>
              <a:gd name="connsiteX313" fmla="*/ 2430379 w 8128084"/>
              <a:gd name="connsiteY313" fmla="*/ 8999621 h 15135727"/>
              <a:gd name="connsiteX314" fmla="*/ 2261937 w 8128084"/>
              <a:gd name="connsiteY314" fmla="*/ 9168064 h 15135727"/>
              <a:gd name="connsiteX315" fmla="*/ 2237874 w 8128084"/>
              <a:gd name="connsiteY315" fmla="*/ 8999621 h 15135727"/>
              <a:gd name="connsiteX316" fmla="*/ 2117558 w 8128084"/>
              <a:gd name="connsiteY316" fmla="*/ 8975558 h 15135727"/>
              <a:gd name="connsiteX317" fmla="*/ 2045369 w 8128084"/>
              <a:gd name="connsiteY317" fmla="*/ 8783053 h 15135727"/>
              <a:gd name="connsiteX318" fmla="*/ 1852864 w 8128084"/>
              <a:gd name="connsiteY318" fmla="*/ 8758990 h 15135727"/>
              <a:gd name="connsiteX319" fmla="*/ 1636295 w 8128084"/>
              <a:gd name="connsiteY319" fmla="*/ 8927432 h 15135727"/>
              <a:gd name="connsiteX320" fmla="*/ 1588169 w 8128084"/>
              <a:gd name="connsiteY320" fmla="*/ 9023685 h 15135727"/>
              <a:gd name="connsiteX321" fmla="*/ 1515979 w 8128084"/>
              <a:gd name="connsiteY321" fmla="*/ 8879306 h 15135727"/>
              <a:gd name="connsiteX322" fmla="*/ 1347537 w 8128084"/>
              <a:gd name="connsiteY322" fmla="*/ 8879306 h 15135727"/>
              <a:gd name="connsiteX323" fmla="*/ 1347537 w 8128084"/>
              <a:gd name="connsiteY323" fmla="*/ 8710864 h 15135727"/>
              <a:gd name="connsiteX324" fmla="*/ 1106906 w 8128084"/>
              <a:gd name="connsiteY324" fmla="*/ 8783053 h 15135727"/>
              <a:gd name="connsiteX325" fmla="*/ 890337 w 8128084"/>
              <a:gd name="connsiteY325" fmla="*/ 8686800 h 15135727"/>
              <a:gd name="connsiteX326" fmla="*/ 649706 w 8128084"/>
              <a:gd name="connsiteY326" fmla="*/ 8662737 h 15135727"/>
              <a:gd name="connsiteX327" fmla="*/ 385011 w 8128084"/>
              <a:gd name="connsiteY327" fmla="*/ 8566485 h 15135727"/>
              <a:gd name="connsiteX328" fmla="*/ 577516 w 8128084"/>
              <a:gd name="connsiteY328" fmla="*/ 8373979 h 15135727"/>
              <a:gd name="connsiteX329" fmla="*/ 794085 w 8128084"/>
              <a:gd name="connsiteY329" fmla="*/ 8301790 h 15135727"/>
              <a:gd name="connsiteX330" fmla="*/ 745958 w 8128084"/>
              <a:gd name="connsiteY330" fmla="*/ 8133348 h 15135727"/>
              <a:gd name="connsiteX331" fmla="*/ 818148 w 8128084"/>
              <a:gd name="connsiteY331" fmla="*/ 7820527 h 15135727"/>
              <a:gd name="connsiteX332" fmla="*/ 697832 w 8128084"/>
              <a:gd name="connsiteY332" fmla="*/ 7820527 h 15135727"/>
              <a:gd name="connsiteX333" fmla="*/ 625642 w 8128084"/>
              <a:gd name="connsiteY333" fmla="*/ 7916779 h 15135727"/>
              <a:gd name="connsiteX334" fmla="*/ 457200 w 8128084"/>
              <a:gd name="connsiteY334" fmla="*/ 7820527 h 15135727"/>
              <a:gd name="connsiteX335" fmla="*/ 529390 w 8128084"/>
              <a:gd name="connsiteY335" fmla="*/ 7700211 h 15135727"/>
              <a:gd name="connsiteX336" fmla="*/ 938464 w 8128084"/>
              <a:gd name="connsiteY336" fmla="*/ 7676148 h 15135727"/>
              <a:gd name="connsiteX337" fmla="*/ 1058779 w 8128084"/>
              <a:gd name="connsiteY337" fmla="*/ 7459579 h 15135727"/>
              <a:gd name="connsiteX338" fmla="*/ 1203158 w 8128084"/>
              <a:gd name="connsiteY338" fmla="*/ 7603958 h 15135727"/>
              <a:gd name="connsiteX339" fmla="*/ 1299411 w 8128084"/>
              <a:gd name="connsiteY339" fmla="*/ 7555832 h 15135727"/>
              <a:gd name="connsiteX340" fmla="*/ 1443790 w 8128084"/>
              <a:gd name="connsiteY340" fmla="*/ 7507706 h 15135727"/>
              <a:gd name="connsiteX341" fmla="*/ 1684421 w 8128084"/>
              <a:gd name="connsiteY341" fmla="*/ 7603958 h 15135727"/>
              <a:gd name="connsiteX342" fmla="*/ 1684421 w 8128084"/>
              <a:gd name="connsiteY342" fmla="*/ 7603958 h 15135727"/>
              <a:gd name="connsiteX343" fmla="*/ 1540042 w 8128084"/>
              <a:gd name="connsiteY343" fmla="*/ 7363327 h 15135727"/>
              <a:gd name="connsiteX344" fmla="*/ 1299411 w 8128084"/>
              <a:gd name="connsiteY344" fmla="*/ 7315200 h 15135727"/>
              <a:gd name="connsiteX345" fmla="*/ 1130969 w 8128084"/>
              <a:gd name="connsiteY345" fmla="*/ 7339264 h 15135727"/>
              <a:gd name="connsiteX346" fmla="*/ 1034716 w 8128084"/>
              <a:gd name="connsiteY346" fmla="*/ 7315200 h 15135727"/>
              <a:gd name="connsiteX347" fmla="*/ 1155032 w 8128084"/>
              <a:gd name="connsiteY347" fmla="*/ 7050506 h 15135727"/>
              <a:gd name="connsiteX348" fmla="*/ 1155032 w 8128084"/>
              <a:gd name="connsiteY348" fmla="*/ 6930190 h 15135727"/>
              <a:gd name="connsiteX349" fmla="*/ 1155032 w 8128084"/>
              <a:gd name="connsiteY349" fmla="*/ 6761748 h 15135727"/>
              <a:gd name="connsiteX350" fmla="*/ 1203158 w 8128084"/>
              <a:gd name="connsiteY350" fmla="*/ 6617369 h 15135727"/>
              <a:gd name="connsiteX351" fmla="*/ 1371600 w 8128084"/>
              <a:gd name="connsiteY351" fmla="*/ 6472990 h 15135727"/>
              <a:gd name="connsiteX352" fmla="*/ 1443790 w 8128084"/>
              <a:gd name="connsiteY352" fmla="*/ 6328611 h 15135727"/>
              <a:gd name="connsiteX353" fmla="*/ 1419727 w 8128084"/>
              <a:gd name="connsiteY353" fmla="*/ 6208295 h 15135727"/>
              <a:gd name="connsiteX354" fmla="*/ 1275348 w 8128084"/>
              <a:gd name="connsiteY354" fmla="*/ 6304548 h 15135727"/>
              <a:gd name="connsiteX355" fmla="*/ 1323474 w 8128084"/>
              <a:gd name="connsiteY355" fmla="*/ 6015790 h 15135727"/>
              <a:gd name="connsiteX356" fmla="*/ 1540042 w 8128084"/>
              <a:gd name="connsiteY356" fmla="*/ 5871411 h 15135727"/>
              <a:gd name="connsiteX357" fmla="*/ 1540042 w 8128084"/>
              <a:gd name="connsiteY357" fmla="*/ 5751095 h 15135727"/>
              <a:gd name="connsiteX358" fmla="*/ 1395664 w 8128084"/>
              <a:gd name="connsiteY358" fmla="*/ 5799221 h 15135727"/>
              <a:gd name="connsiteX359" fmla="*/ 1179095 w 8128084"/>
              <a:gd name="connsiteY359" fmla="*/ 5799221 h 15135727"/>
              <a:gd name="connsiteX360" fmla="*/ 890337 w 8128084"/>
              <a:gd name="connsiteY360" fmla="*/ 5775158 h 15135727"/>
              <a:gd name="connsiteX361" fmla="*/ 697832 w 8128084"/>
              <a:gd name="connsiteY361" fmla="*/ 5606716 h 15135727"/>
              <a:gd name="connsiteX362" fmla="*/ 577516 w 8128084"/>
              <a:gd name="connsiteY362" fmla="*/ 5582653 h 15135727"/>
              <a:gd name="connsiteX363" fmla="*/ 697832 w 8128084"/>
              <a:gd name="connsiteY363" fmla="*/ 5775158 h 15135727"/>
              <a:gd name="connsiteX364" fmla="*/ 409074 w 8128084"/>
              <a:gd name="connsiteY364" fmla="*/ 5799221 h 15135727"/>
              <a:gd name="connsiteX365" fmla="*/ 168442 w 8128084"/>
              <a:gd name="connsiteY365" fmla="*/ 5702969 h 15135727"/>
              <a:gd name="connsiteX366" fmla="*/ 264695 w 8128084"/>
              <a:gd name="connsiteY366" fmla="*/ 5558590 h 15135727"/>
              <a:gd name="connsiteX367" fmla="*/ 144379 w 8128084"/>
              <a:gd name="connsiteY367" fmla="*/ 5510464 h 15135727"/>
              <a:gd name="connsiteX368" fmla="*/ 0 w 8128084"/>
              <a:gd name="connsiteY368" fmla="*/ 5462337 h 15135727"/>
              <a:gd name="connsiteX369" fmla="*/ 96253 w 8128084"/>
              <a:gd name="connsiteY36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3080085 w 8128084"/>
              <a:gd name="connsiteY297" fmla="*/ 10419348 h 15135727"/>
              <a:gd name="connsiteX298" fmla="*/ 3248527 w 8128084"/>
              <a:gd name="connsiteY298" fmla="*/ 10539664 h 15135727"/>
              <a:gd name="connsiteX299" fmla="*/ 3320716 w 8128084"/>
              <a:gd name="connsiteY299" fmla="*/ 10659979 h 15135727"/>
              <a:gd name="connsiteX300" fmla="*/ 3465095 w 8128084"/>
              <a:gd name="connsiteY300" fmla="*/ 10659979 h 15135727"/>
              <a:gd name="connsiteX301" fmla="*/ 3441032 w 8128084"/>
              <a:gd name="connsiteY301" fmla="*/ 10491537 h 15135727"/>
              <a:gd name="connsiteX302" fmla="*/ 3392906 w 8128084"/>
              <a:gd name="connsiteY302" fmla="*/ 10250906 h 15135727"/>
              <a:gd name="connsiteX303" fmla="*/ 3152274 w 8128084"/>
              <a:gd name="connsiteY303" fmla="*/ 10250906 h 15135727"/>
              <a:gd name="connsiteX304" fmla="*/ 3176337 w 8128084"/>
              <a:gd name="connsiteY304" fmla="*/ 10178716 h 15135727"/>
              <a:gd name="connsiteX305" fmla="*/ 3104148 w 8128084"/>
              <a:gd name="connsiteY305" fmla="*/ 10154653 h 15135727"/>
              <a:gd name="connsiteX306" fmla="*/ 3007895 w 8128084"/>
              <a:gd name="connsiteY306" fmla="*/ 9962148 h 15135727"/>
              <a:gd name="connsiteX307" fmla="*/ 3176337 w 8128084"/>
              <a:gd name="connsiteY307" fmla="*/ 9889958 h 15135727"/>
              <a:gd name="connsiteX308" fmla="*/ 2959769 w 8128084"/>
              <a:gd name="connsiteY308" fmla="*/ 9504948 h 15135727"/>
              <a:gd name="connsiteX309" fmla="*/ 2791327 w 8128084"/>
              <a:gd name="connsiteY309" fmla="*/ 9456821 h 15135727"/>
              <a:gd name="connsiteX310" fmla="*/ 2574758 w 8128084"/>
              <a:gd name="connsiteY310" fmla="*/ 9336506 h 15135727"/>
              <a:gd name="connsiteX311" fmla="*/ 2550695 w 8128084"/>
              <a:gd name="connsiteY311" fmla="*/ 9071811 h 15135727"/>
              <a:gd name="connsiteX312" fmla="*/ 2695074 w 8128084"/>
              <a:gd name="connsiteY312" fmla="*/ 8999621 h 15135727"/>
              <a:gd name="connsiteX313" fmla="*/ 2622885 w 8128084"/>
              <a:gd name="connsiteY313" fmla="*/ 8975558 h 15135727"/>
              <a:gd name="connsiteX314" fmla="*/ 2430379 w 8128084"/>
              <a:gd name="connsiteY314" fmla="*/ 8999621 h 15135727"/>
              <a:gd name="connsiteX315" fmla="*/ 2261937 w 8128084"/>
              <a:gd name="connsiteY315" fmla="*/ 9168064 h 15135727"/>
              <a:gd name="connsiteX316" fmla="*/ 2237874 w 8128084"/>
              <a:gd name="connsiteY316" fmla="*/ 8999621 h 15135727"/>
              <a:gd name="connsiteX317" fmla="*/ 2117558 w 8128084"/>
              <a:gd name="connsiteY317" fmla="*/ 8975558 h 15135727"/>
              <a:gd name="connsiteX318" fmla="*/ 2045369 w 8128084"/>
              <a:gd name="connsiteY318" fmla="*/ 8783053 h 15135727"/>
              <a:gd name="connsiteX319" fmla="*/ 1852864 w 8128084"/>
              <a:gd name="connsiteY319" fmla="*/ 8758990 h 15135727"/>
              <a:gd name="connsiteX320" fmla="*/ 1636295 w 8128084"/>
              <a:gd name="connsiteY320" fmla="*/ 8927432 h 15135727"/>
              <a:gd name="connsiteX321" fmla="*/ 1588169 w 8128084"/>
              <a:gd name="connsiteY321" fmla="*/ 9023685 h 15135727"/>
              <a:gd name="connsiteX322" fmla="*/ 1515979 w 8128084"/>
              <a:gd name="connsiteY322" fmla="*/ 8879306 h 15135727"/>
              <a:gd name="connsiteX323" fmla="*/ 1347537 w 8128084"/>
              <a:gd name="connsiteY323" fmla="*/ 8879306 h 15135727"/>
              <a:gd name="connsiteX324" fmla="*/ 1347537 w 8128084"/>
              <a:gd name="connsiteY324" fmla="*/ 8710864 h 15135727"/>
              <a:gd name="connsiteX325" fmla="*/ 1106906 w 8128084"/>
              <a:gd name="connsiteY325" fmla="*/ 8783053 h 15135727"/>
              <a:gd name="connsiteX326" fmla="*/ 890337 w 8128084"/>
              <a:gd name="connsiteY326" fmla="*/ 8686800 h 15135727"/>
              <a:gd name="connsiteX327" fmla="*/ 649706 w 8128084"/>
              <a:gd name="connsiteY327" fmla="*/ 8662737 h 15135727"/>
              <a:gd name="connsiteX328" fmla="*/ 385011 w 8128084"/>
              <a:gd name="connsiteY328" fmla="*/ 8566485 h 15135727"/>
              <a:gd name="connsiteX329" fmla="*/ 577516 w 8128084"/>
              <a:gd name="connsiteY329" fmla="*/ 8373979 h 15135727"/>
              <a:gd name="connsiteX330" fmla="*/ 794085 w 8128084"/>
              <a:gd name="connsiteY330" fmla="*/ 8301790 h 15135727"/>
              <a:gd name="connsiteX331" fmla="*/ 745958 w 8128084"/>
              <a:gd name="connsiteY331" fmla="*/ 8133348 h 15135727"/>
              <a:gd name="connsiteX332" fmla="*/ 818148 w 8128084"/>
              <a:gd name="connsiteY332" fmla="*/ 7820527 h 15135727"/>
              <a:gd name="connsiteX333" fmla="*/ 697832 w 8128084"/>
              <a:gd name="connsiteY333" fmla="*/ 7820527 h 15135727"/>
              <a:gd name="connsiteX334" fmla="*/ 625642 w 8128084"/>
              <a:gd name="connsiteY334" fmla="*/ 7916779 h 15135727"/>
              <a:gd name="connsiteX335" fmla="*/ 457200 w 8128084"/>
              <a:gd name="connsiteY335" fmla="*/ 7820527 h 15135727"/>
              <a:gd name="connsiteX336" fmla="*/ 529390 w 8128084"/>
              <a:gd name="connsiteY336" fmla="*/ 7700211 h 15135727"/>
              <a:gd name="connsiteX337" fmla="*/ 938464 w 8128084"/>
              <a:gd name="connsiteY337" fmla="*/ 7676148 h 15135727"/>
              <a:gd name="connsiteX338" fmla="*/ 1058779 w 8128084"/>
              <a:gd name="connsiteY338" fmla="*/ 7459579 h 15135727"/>
              <a:gd name="connsiteX339" fmla="*/ 1203158 w 8128084"/>
              <a:gd name="connsiteY339" fmla="*/ 7603958 h 15135727"/>
              <a:gd name="connsiteX340" fmla="*/ 1299411 w 8128084"/>
              <a:gd name="connsiteY340" fmla="*/ 7555832 h 15135727"/>
              <a:gd name="connsiteX341" fmla="*/ 1443790 w 8128084"/>
              <a:gd name="connsiteY341" fmla="*/ 7507706 h 15135727"/>
              <a:gd name="connsiteX342" fmla="*/ 1684421 w 8128084"/>
              <a:gd name="connsiteY342" fmla="*/ 7603958 h 15135727"/>
              <a:gd name="connsiteX343" fmla="*/ 1684421 w 8128084"/>
              <a:gd name="connsiteY343" fmla="*/ 7603958 h 15135727"/>
              <a:gd name="connsiteX344" fmla="*/ 1540042 w 8128084"/>
              <a:gd name="connsiteY344" fmla="*/ 7363327 h 15135727"/>
              <a:gd name="connsiteX345" fmla="*/ 1299411 w 8128084"/>
              <a:gd name="connsiteY345" fmla="*/ 7315200 h 15135727"/>
              <a:gd name="connsiteX346" fmla="*/ 1130969 w 8128084"/>
              <a:gd name="connsiteY346" fmla="*/ 7339264 h 15135727"/>
              <a:gd name="connsiteX347" fmla="*/ 1034716 w 8128084"/>
              <a:gd name="connsiteY347" fmla="*/ 7315200 h 15135727"/>
              <a:gd name="connsiteX348" fmla="*/ 1155032 w 8128084"/>
              <a:gd name="connsiteY348" fmla="*/ 7050506 h 15135727"/>
              <a:gd name="connsiteX349" fmla="*/ 1155032 w 8128084"/>
              <a:gd name="connsiteY349" fmla="*/ 6930190 h 15135727"/>
              <a:gd name="connsiteX350" fmla="*/ 1155032 w 8128084"/>
              <a:gd name="connsiteY350" fmla="*/ 6761748 h 15135727"/>
              <a:gd name="connsiteX351" fmla="*/ 1203158 w 8128084"/>
              <a:gd name="connsiteY351" fmla="*/ 6617369 h 15135727"/>
              <a:gd name="connsiteX352" fmla="*/ 1371600 w 8128084"/>
              <a:gd name="connsiteY352" fmla="*/ 6472990 h 15135727"/>
              <a:gd name="connsiteX353" fmla="*/ 1443790 w 8128084"/>
              <a:gd name="connsiteY353" fmla="*/ 6328611 h 15135727"/>
              <a:gd name="connsiteX354" fmla="*/ 1419727 w 8128084"/>
              <a:gd name="connsiteY354" fmla="*/ 6208295 h 15135727"/>
              <a:gd name="connsiteX355" fmla="*/ 1275348 w 8128084"/>
              <a:gd name="connsiteY355" fmla="*/ 6304548 h 15135727"/>
              <a:gd name="connsiteX356" fmla="*/ 1323474 w 8128084"/>
              <a:gd name="connsiteY356" fmla="*/ 6015790 h 15135727"/>
              <a:gd name="connsiteX357" fmla="*/ 1540042 w 8128084"/>
              <a:gd name="connsiteY357" fmla="*/ 5871411 h 15135727"/>
              <a:gd name="connsiteX358" fmla="*/ 1540042 w 8128084"/>
              <a:gd name="connsiteY358" fmla="*/ 5751095 h 15135727"/>
              <a:gd name="connsiteX359" fmla="*/ 1395664 w 8128084"/>
              <a:gd name="connsiteY359" fmla="*/ 5799221 h 15135727"/>
              <a:gd name="connsiteX360" fmla="*/ 1179095 w 8128084"/>
              <a:gd name="connsiteY360" fmla="*/ 5799221 h 15135727"/>
              <a:gd name="connsiteX361" fmla="*/ 890337 w 8128084"/>
              <a:gd name="connsiteY361" fmla="*/ 5775158 h 15135727"/>
              <a:gd name="connsiteX362" fmla="*/ 697832 w 8128084"/>
              <a:gd name="connsiteY362" fmla="*/ 5606716 h 15135727"/>
              <a:gd name="connsiteX363" fmla="*/ 577516 w 8128084"/>
              <a:gd name="connsiteY363" fmla="*/ 5582653 h 15135727"/>
              <a:gd name="connsiteX364" fmla="*/ 697832 w 8128084"/>
              <a:gd name="connsiteY364" fmla="*/ 5775158 h 15135727"/>
              <a:gd name="connsiteX365" fmla="*/ 409074 w 8128084"/>
              <a:gd name="connsiteY365" fmla="*/ 5799221 h 15135727"/>
              <a:gd name="connsiteX366" fmla="*/ 168442 w 8128084"/>
              <a:gd name="connsiteY366" fmla="*/ 5702969 h 15135727"/>
              <a:gd name="connsiteX367" fmla="*/ 264695 w 8128084"/>
              <a:gd name="connsiteY367" fmla="*/ 5558590 h 15135727"/>
              <a:gd name="connsiteX368" fmla="*/ 144379 w 8128084"/>
              <a:gd name="connsiteY368" fmla="*/ 5510464 h 15135727"/>
              <a:gd name="connsiteX369" fmla="*/ 0 w 8128084"/>
              <a:gd name="connsiteY369" fmla="*/ 5462337 h 15135727"/>
              <a:gd name="connsiteX370" fmla="*/ 96253 w 8128084"/>
              <a:gd name="connsiteY37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92906 w 8128084"/>
              <a:gd name="connsiteY303" fmla="*/ 10250906 h 15135727"/>
              <a:gd name="connsiteX304" fmla="*/ 3152274 w 8128084"/>
              <a:gd name="connsiteY304" fmla="*/ 10250906 h 15135727"/>
              <a:gd name="connsiteX305" fmla="*/ 3176337 w 8128084"/>
              <a:gd name="connsiteY305" fmla="*/ 10178716 h 15135727"/>
              <a:gd name="connsiteX306" fmla="*/ 3104148 w 8128084"/>
              <a:gd name="connsiteY306" fmla="*/ 10154653 h 15135727"/>
              <a:gd name="connsiteX307" fmla="*/ 3007895 w 8128084"/>
              <a:gd name="connsiteY307" fmla="*/ 9962148 h 15135727"/>
              <a:gd name="connsiteX308" fmla="*/ 3176337 w 8128084"/>
              <a:gd name="connsiteY308" fmla="*/ 9889958 h 15135727"/>
              <a:gd name="connsiteX309" fmla="*/ 2959769 w 8128084"/>
              <a:gd name="connsiteY309" fmla="*/ 9504948 h 15135727"/>
              <a:gd name="connsiteX310" fmla="*/ 2791327 w 8128084"/>
              <a:gd name="connsiteY310" fmla="*/ 9456821 h 15135727"/>
              <a:gd name="connsiteX311" fmla="*/ 2574758 w 8128084"/>
              <a:gd name="connsiteY311" fmla="*/ 9336506 h 15135727"/>
              <a:gd name="connsiteX312" fmla="*/ 2550695 w 8128084"/>
              <a:gd name="connsiteY312" fmla="*/ 9071811 h 15135727"/>
              <a:gd name="connsiteX313" fmla="*/ 2695074 w 8128084"/>
              <a:gd name="connsiteY313" fmla="*/ 8999621 h 15135727"/>
              <a:gd name="connsiteX314" fmla="*/ 2622885 w 8128084"/>
              <a:gd name="connsiteY314" fmla="*/ 8975558 h 15135727"/>
              <a:gd name="connsiteX315" fmla="*/ 2430379 w 8128084"/>
              <a:gd name="connsiteY315" fmla="*/ 8999621 h 15135727"/>
              <a:gd name="connsiteX316" fmla="*/ 2261937 w 8128084"/>
              <a:gd name="connsiteY316" fmla="*/ 9168064 h 15135727"/>
              <a:gd name="connsiteX317" fmla="*/ 2237874 w 8128084"/>
              <a:gd name="connsiteY317" fmla="*/ 8999621 h 15135727"/>
              <a:gd name="connsiteX318" fmla="*/ 2117558 w 8128084"/>
              <a:gd name="connsiteY318" fmla="*/ 8975558 h 15135727"/>
              <a:gd name="connsiteX319" fmla="*/ 2045369 w 8128084"/>
              <a:gd name="connsiteY319" fmla="*/ 8783053 h 15135727"/>
              <a:gd name="connsiteX320" fmla="*/ 1852864 w 8128084"/>
              <a:gd name="connsiteY320" fmla="*/ 8758990 h 15135727"/>
              <a:gd name="connsiteX321" fmla="*/ 1636295 w 8128084"/>
              <a:gd name="connsiteY321" fmla="*/ 8927432 h 15135727"/>
              <a:gd name="connsiteX322" fmla="*/ 1588169 w 8128084"/>
              <a:gd name="connsiteY322" fmla="*/ 9023685 h 15135727"/>
              <a:gd name="connsiteX323" fmla="*/ 1515979 w 8128084"/>
              <a:gd name="connsiteY323" fmla="*/ 8879306 h 15135727"/>
              <a:gd name="connsiteX324" fmla="*/ 1347537 w 8128084"/>
              <a:gd name="connsiteY324" fmla="*/ 8879306 h 15135727"/>
              <a:gd name="connsiteX325" fmla="*/ 1347537 w 8128084"/>
              <a:gd name="connsiteY325" fmla="*/ 8710864 h 15135727"/>
              <a:gd name="connsiteX326" fmla="*/ 1106906 w 8128084"/>
              <a:gd name="connsiteY326" fmla="*/ 8783053 h 15135727"/>
              <a:gd name="connsiteX327" fmla="*/ 890337 w 8128084"/>
              <a:gd name="connsiteY327" fmla="*/ 8686800 h 15135727"/>
              <a:gd name="connsiteX328" fmla="*/ 649706 w 8128084"/>
              <a:gd name="connsiteY328" fmla="*/ 8662737 h 15135727"/>
              <a:gd name="connsiteX329" fmla="*/ 385011 w 8128084"/>
              <a:gd name="connsiteY329" fmla="*/ 8566485 h 15135727"/>
              <a:gd name="connsiteX330" fmla="*/ 577516 w 8128084"/>
              <a:gd name="connsiteY330" fmla="*/ 8373979 h 15135727"/>
              <a:gd name="connsiteX331" fmla="*/ 794085 w 8128084"/>
              <a:gd name="connsiteY331" fmla="*/ 8301790 h 15135727"/>
              <a:gd name="connsiteX332" fmla="*/ 745958 w 8128084"/>
              <a:gd name="connsiteY332" fmla="*/ 8133348 h 15135727"/>
              <a:gd name="connsiteX333" fmla="*/ 818148 w 8128084"/>
              <a:gd name="connsiteY333" fmla="*/ 7820527 h 15135727"/>
              <a:gd name="connsiteX334" fmla="*/ 697832 w 8128084"/>
              <a:gd name="connsiteY334" fmla="*/ 7820527 h 15135727"/>
              <a:gd name="connsiteX335" fmla="*/ 625642 w 8128084"/>
              <a:gd name="connsiteY335" fmla="*/ 7916779 h 15135727"/>
              <a:gd name="connsiteX336" fmla="*/ 457200 w 8128084"/>
              <a:gd name="connsiteY336" fmla="*/ 7820527 h 15135727"/>
              <a:gd name="connsiteX337" fmla="*/ 529390 w 8128084"/>
              <a:gd name="connsiteY337" fmla="*/ 7700211 h 15135727"/>
              <a:gd name="connsiteX338" fmla="*/ 938464 w 8128084"/>
              <a:gd name="connsiteY338" fmla="*/ 7676148 h 15135727"/>
              <a:gd name="connsiteX339" fmla="*/ 1058779 w 8128084"/>
              <a:gd name="connsiteY339" fmla="*/ 7459579 h 15135727"/>
              <a:gd name="connsiteX340" fmla="*/ 1203158 w 8128084"/>
              <a:gd name="connsiteY340" fmla="*/ 7603958 h 15135727"/>
              <a:gd name="connsiteX341" fmla="*/ 1299411 w 8128084"/>
              <a:gd name="connsiteY341" fmla="*/ 7555832 h 15135727"/>
              <a:gd name="connsiteX342" fmla="*/ 1443790 w 8128084"/>
              <a:gd name="connsiteY342" fmla="*/ 7507706 h 15135727"/>
              <a:gd name="connsiteX343" fmla="*/ 1684421 w 8128084"/>
              <a:gd name="connsiteY343" fmla="*/ 7603958 h 15135727"/>
              <a:gd name="connsiteX344" fmla="*/ 1684421 w 8128084"/>
              <a:gd name="connsiteY344" fmla="*/ 7603958 h 15135727"/>
              <a:gd name="connsiteX345" fmla="*/ 1540042 w 8128084"/>
              <a:gd name="connsiteY345" fmla="*/ 7363327 h 15135727"/>
              <a:gd name="connsiteX346" fmla="*/ 1299411 w 8128084"/>
              <a:gd name="connsiteY346" fmla="*/ 7315200 h 15135727"/>
              <a:gd name="connsiteX347" fmla="*/ 1130969 w 8128084"/>
              <a:gd name="connsiteY347" fmla="*/ 7339264 h 15135727"/>
              <a:gd name="connsiteX348" fmla="*/ 1034716 w 8128084"/>
              <a:gd name="connsiteY348" fmla="*/ 7315200 h 15135727"/>
              <a:gd name="connsiteX349" fmla="*/ 1155032 w 8128084"/>
              <a:gd name="connsiteY349" fmla="*/ 7050506 h 15135727"/>
              <a:gd name="connsiteX350" fmla="*/ 1155032 w 8128084"/>
              <a:gd name="connsiteY350" fmla="*/ 6930190 h 15135727"/>
              <a:gd name="connsiteX351" fmla="*/ 1155032 w 8128084"/>
              <a:gd name="connsiteY351" fmla="*/ 6761748 h 15135727"/>
              <a:gd name="connsiteX352" fmla="*/ 1203158 w 8128084"/>
              <a:gd name="connsiteY352" fmla="*/ 6617369 h 15135727"/>
              <a:gd name="connsiteX353" fmla="*/ 1371600 w 8128084"/>
              <a:gd name="connsiteY353" fmla="*/ 6472990 h 15135727"/>
              <a:gd name="connsiteX354" fmla="*/ 1443790 w 8128084"/>
              <a:gd name="connsiteY354" fmla="*/ 6328611 h 15135727"/>
              <a:gd name="connsiteX355" fmla="*/ 1419727 w 8128084"/>
              <a:gd name="connsiteY355" fmla="*/ 6208295 h 15135727"/>
              <a:gd name="connsiteX356" fmla="*/ 1275348 w 8128084"/>
              <a:gd name="connsiteY356" fmla="*/ 6304548 h 15135727"/>
              <a:gd name="connsiteX357" fmla="*/ 1323474 w 8128084"/>
              <a:gd name="connsiteY357" fmla="*/ 6015790 h 15135727"/>
              <a:gd name="connsiteX358" fmla="*/ 1540042 w 8128084"/>
              <a:gd name="connsiteY358" fmla="*/ 5871411 h 15135727"/>
              <a:gd name="connsiteX359" fmla="*/ 1540042 w 8128084"/>
              <a:gd name="connsiteY359" fmla="*/ 5751095 h 15135727"/>
              <a:gd name="connsiteX360" fmla="*/ 1395664 w 8128084"/>
              <a:gd name="connsiteY360" fmla="*/ 5799221 h 15135727"/>
              <a:gd name="connsiteX361" fmla="*/ 1179095 w 8128084"/>
              <a:gd name="connsiteY361" fmla="*/ 5799221 h 15135727"/>
              <a:gd name="connsiteX362" fmla="*/ 890337 w 8128084"/>
              <a:gd name="connsiteY362" fmla="*/ 5775158 h 15135727"/>
              <a:gd name="connsiteX363" fmla="*/ 697832 w 8128084"/>
              <a:gd name="connsiteY363" fmla="*/ 5606716 h 15135727"/>
              <a:gd name="connsiteX364" fmla="*/ 577516 w 8128084"/>
              <a:gd name="connsiteY364" fmla="*/ 5582653 h 15135727"/>
              <a:gd name="connsiteX365" fmla="*/ 697832 w 8128084"/>
              <a:gd name="connsiteY365" fmla="*/ 5775158 h 15135727"/>
              <a:gd name="connsiteX366" fmla="*/ 409074 w 8128084"/>
              <a:gd name="connsiteY366" fmla="*/ 5799221 h 15135727"/>
              <a:gd name="connsiteX367" fmla="*/ 168442 w 8128084"/>
              <a:gd name="connsiteY367" fmla="*/ 5702969 h 15135727"/>
              <a:gd name="connsiteX368" fmla="*/ 264695 w 8128084"/>
              <a:gd name="connsiteY368" fmla="*/ 5558590 h 15135727"/>
              <a:gd name="connsiteX369" fmla="*/ 144379 w 8128084"/>
              <a:gd name="connsiteY369" fmla="*/ 5510464 h 15135727"/>
              <a:gd name="connsiteX370" fmla="*/ 0 w 8128084"/>
              <a:gd name="connsiteY370" fmla="*/ 5462337 h 15135727"/>
              <a:gd name="connsiteX371" fmla="*/ 96253 w 8128084"/>
              <a:gd name="connsiteY37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92906 w 8128084"/>
              <a:gd name="connsiteY304" fmla="*/ 1025090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3007895 w 8128084"/>
              <a:gd name="connsiteY309" fmla="*/ 9962148 h 15135727"/>
              <a:gd name="connsiteX310" fmla="*/ 3176337 w 8128084"/>
              <a:gd name="connsiteY310" fmla="*/ 9889958 h 15135727"/>
              <a:gd name="connsiteX311" fmla="*/ 2959769 w 8128084"/>
              <a:gd name="connsiteY311" fmla="*/ 9504948 h 15135727"/>
              <a:gd name="connsiteX312" fmla="*/ 2791327 w 8128084"/>
              <a:gd name="connsiteY312" fmla="*/ 9456821 h 15135727"/>
              <a:gd name="connsiteX313" fmla="*/ 2574758 w 8128084"/>
              <a:gd name="connsiteY313" fmla="*/ 9336506 h 15135727"/>
              <a:gd name="connsiteX314" fmla="*/ 2550695 w 8128084"/>
              <a:gd name="connsiteY314" fmla="*/ 9071811 h 15135727"/>
              <a:gd name="connsiteX315" fmla="*/ 2695074 w 8128084"/>
              <a:gd name="connsiteY315" fmla="*/ 8999621 h 15135727"/>
              <a:gd name="connsiteX316" fmla="*/ 2622885 w 8128084"/>
              <a:gd name="connsiteY316" fmla="*/ 8975558 h 15135727"/>
              <a:gd name="connsiteX317" fmla="*/ 2430379 w 8128084"/>
              <a:gd name="connsiteY317" fmla="*/ 8999621 h 15135727"/>
              <a:gd name="connsiteX318" fmla="*/ 2261937 w 8128084"/>
              <a:gd name="connsiteY318" fmla="*/ 9168064 h 15135727"/>
              <a:gd name="connsiteX319" fmla="*/ 2237874 w 8128084"/>
              <a:gd name="connsiteY319" fmla="*/ 8999621 h 15135727"/>
              <a:gd name="connsiteX320" fmla="*/ 2117558 w 8128084"/>
              <a:gd name="connsiteY320" fmla="*/ 8975558 h 15135727"/>
              <a:gd name="connsiteX321" fmla="*/ 2045369 w 8128084"/>
              <a:gd name="connsiteY321" fmla="*/ 8783053 h 15135727"/>
              <a:gd name="connsiteX322" fmla="*/ 1852864 w 8128084"/>
              <a:gd name="connsiteY322" fmla="*/ 8758990 h 15135727"/>
              <a:gd name="connsiteX323" fmla="*/ 1636295 w 8128084"/>
              <a:gd name="connsiteY323" fmla="*/ 8927432 h 15135727"/>
              <a:gd name="connsiteX324" fmla="*/ 1588169 w 8128084"/>
              <a:gd name="connsiteY324" fmla="*/ 9023685 h 15135727"/>
              <a:gd name="connsiteX325" fmla="*/ 1515979 w 8128084"/>
              <a:gd name="connsiteY325" fmla="*/ 8879306 h 15135727"/>
              <a:gd name="connsiteX326" fmla="*/ 1347537 w 8128084"/>
              <a:gd name="connsiteY326" fmla="*/ 8879306 h 15135727"/>
              <a:gd name="connsiteX327" fmla="*/ 1347537 w 8128084"/>
              <a:gd name="connsiteY327" fmla="*/ 8710864 h 15135727"/>
              <a:gd name="connsiteX328" fmla="*/ 1106906 w 8128084"/>
              <a:gd name="connsiteY328" fmla="*/ 8783053 h 15135727"/>
              <a:gd name="connsiteX329" fmla="*/ 890337 w 8128084"/>
              <a:gd name="connsiteY329" fmla="*/ 8686800 h 15135727"/>
              <a:gd name="connsiteX330" fmla="*/ 649706 w 8128084"/>
              <a:gd name="connsiteY330" fmla="*/ 8662737 h 15135727"/>
              <a:gd name="connsiteX331" fmla="*/ 385011 w 8128084"/>
              <a:gd name="connsiteY331" fmla="*/ 8566485 h 15135727"/>
              <a:gd name="connsiteX332" fmla="*/ 577516 w 8128084"/>
              <a:gd name="connsiteY332" fmla="*/ 8373979 h 15135727"/>
              <a:gd name="connsiteX333" fmla="*/ 794085 w 8128084"/>
              <a:gd name="connsiteY333" fmla="*/ 8301790 h 15135727"/>
              <a:gd name="connsiteX334" fmla="*/ 745958 w 8128084"/>
              <a:gd name="connsiteY334" fmla="*/ 8133348 h 15135727"/>
              <a:gd name="connsiteX335" fmla="*/ 818148 w 8128084"/>
              <a:gd name="connsiteY335" fmla="*/ 7820527 h 15135727"/>
              <a:gd name="connsiteX336" fmla="*/ 697832 w 8128084"/>
              <a:gd name="connsiteY336" fmla="*/ 7820527 h 15135727"/>
              <a:gd name="connsiteX337" fmla="*/ 625642 w 8128084"/>
              <a:gd name="connsiteY337" fmla="*/ 7916779 h 15135727"/>
              <a:gd name="connsiteX338" fmla="*/ 457200 w 8128084"/>
              <a:gd name="connsiteY338" fmla="*/ 7820527 h 15135727"/>
              <a:gd name="connsiteX339" fmla="*/ 529390 w 8128084"/>
              <a:gd name="connsiteY339" fmla="*/ 7700211 h 15135727"/>
              <a:gd name="connsiteX340" fmla="*/ 938464 w 8128084"/>
              <a:gd name="connsiteY340" fmla="*/ 7676148 h 15135727"/>
              <a:gd name="connsiteX341" fmla="*/ 1058779 w 8128084"/>
              <a:gd name="connsiteY341" fmla="*/ 7459579 h 15135727"/>
              <a:gd name="connsiteX342" fmla="*/ 1203158 w 8128084"/>
              <a:gd name="connsiteY342" fmla="*/ 7603958 h 15135727"/>
              <a:gd name="connsiteX343" fmla="*/ 1299411 w 8128084"/>
              <a:gd name="connsiteY343" fmla="*/ 7555832 h 15135727"/>
              <a:gd name="connsiteX344" fmla="*/ 1443790 w 8128084"/>
              <a:gd name="connsiteY344" fmla="*/ 7507706 h 15135727"/>
              <a:gd name="connsiteX345" fmla="*/ 1684421 w 8128084"/>
              <a:gd name="connsiteY345" fmla="*/ 7603958 h 15135727"/>
              <a:gd name="connsiteX346" fmla="*/ 1684421 w 8128084"/>
              <a:gd name="connsiteY346" fmla="*/ 7603958 h 15135727"/>
              <a:gd name="connsiteX347" fmla="*/ 1540042 w 8128084"/>
              <a:gd name="connsiteY347" fmla="*/ 7363327 h 15135727"/>
              <a:gd name="connsiteX348" fmla="*/ 1299411 w 8128084"/>
              <a:gd name="connsiteY348" fmla="*/ 7315200 h 15135727"/>
              <a:gd name="connsiteX349" fmla="*/ 1130969 w 8128084"/>
              <a:gd name="connsiteY349" fmla="*/ 7339264 h 15135727"/>
              <a:gd name="connsiteX350" fmla="*/ 1034716 w 8128084"/>
              <a:gd name="connsiteY350" fmla="*/ 7315200 h 15135727"/>
              <a:gd name="connsiteX351" fmla="*/ 1155032 w 8128084"/>
              <a:gd name="connsiteY351" fmla="*/ 7050506 h 15135727"/>
              <a:gd name="connsiteX352" fmla="*/ 1155032 w 8128084"/>
              <a:gd name="connsiteY352" fmla="*/ 6930190 h 15135727"/>
              <a:gd name="connsiteX353" fmla="*/ 1155032 w 8128084"/>
              <a:gd name="connsiteY353" fmla="*/ 6761748 h 15135727"/>
              <a:gd name="connsiteX354" fmla="*/ 1203158 w 8128084"/>
              <a:gd name="connsiteY354" fmla="*/ 6617369 h 15135727"/>
              <a:gd name="connsiteX355" fmla="*/ 1371600 w 8128084"/>
              <a:gd name="connsiteY355" fmla="*/ 6472990 h 15135727"/>
              <a:gd name="connsiteX356" fmla="*/ 1443790 w 8128084"/>
              <a:gd name="connsiteY356" fmla="*/ 6328611 h 15135727"/>
              <a:gd name="connsiteX357" fmla="*/ 1419727 w 8128084"/>
              <a:gd name="connsiteY357" fmla="*/ 6208295 h 15135727"/>
              <a:gd name="connsiteX358" fmla="*/ 1275348 w 8128084"/>
              <a:gd name="connsiteY358" fmla="*/ 6304548 h 15135727"/>
              <a:gd name="connsiteX359" fmla="*/ 1323474 w 8128084"/>
              <a:gd name="connsiteY359" fmla="*/ 6015790 h 15135727"/>
              <a:gd name="connsiteX360" fmla="*/ 1540042 w 8128084"/>
              <a:gd name="connsiteY360" fmla="*/ 5871411 h 15135727"/>
              <a:gd name="connsiteX361" fmla="*/ 1540042 w 8128084"/>
              <a:gd name="connsiteY361" fmla="*/ 5751095 h 15135727"/>
              <a:gd name="connsiteX362" fmla="*/ 1395664 w 8128084"/>
              <a:gd name="connsiteY362" fmla="*/ 5799221 h 15135727"/>
              <a:gd name="connsiteX363" fmla="*/ 1179095 w 8128084"/>
              <a:gd name="connsiteY363" fmla="*/ 5799221 h 15135727"/>
              <a:gd name="connsiteX364" fmla="*/ 890337 w 8128084"/>
              <a:gd name="connsiteY364" fmla="*/ 5775158 h 15135727"/>
              <a:gd name="connsiteX365" fmla="*/ 697832 w 8128084"/>
              <a:gd name="connsiteY365" fmla="*/ 5606716 h 15135727"/>
              <a:gd name="connsiteX366" fmla="*/ 577516 w 8128084"/>
              <a:gd name="connsiteY366" fmla="*/ 5582653 h 15135727"/>
              <a:gd name="connsiteX367" fmla="*/ 697832 w 8128084"/>
              <a:gd name="connsiteY367" fmla="*/ 5775158 h 15135727"/>
              <a:gd name="connsiteX368" fmla="*/ 409074 w 8128084"/>
              <a:gd name="connsiteY368" fmla="*/ 5799221 h 15135727"/>
              <a:gd name="connsiteX369" fmla="*/ 168442 w 8128084"/>
              <a:gd name="connsiteY369" fmla="*/ 5702969 h 15135727"/>
              <a:gd name="connsiteX370" fmla="*/ 264695 w 8128084"/>
              <a:gd name="connsiteY370" fmla="*/ 5558590 h 15135727"/>
              <a:gd name="connsiteX371" fmla="*/ 144379 w 8128084"/>
              <a:gd name="connsiteY371" fmla="*/ 5510464 h 15135727"/>
              <a:gd name="connsiteX372" fmla="*/ 0 w 8128084"/>
              <a:gd name="connsiteY372" fmla="*/ 5462337 h 15135727"/>
              <a:gd name="connsiteX373" fmla="*/ 96253 w 8128084"/>
              <a:gd name="connsiteY37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550695 w 8128084"/>
              <a:gd name="connsiteY315" fmla="*/ 9071811 h 15135727"/>
              <a:gd name="connsiteX316" fmla="*/ 2695074 w 8128084"/>
              <a:gd name="connsiteY316" fmla="*/ 8999621 h 15135727"/>
              <a:gd name="connsiteX317" fmla="*/ 2622885 w 8128084"/>
              <a:gd name="connsiteY317" fmla="*/ 8975558 h 15135727"/>
              <a:gd name="connsiteX318" fmla="*/ 2430379 w 8128084"/>
              <a:gd name="connsiteY318" fmla="*/ 8999621 h 15135727"/>
              <a:gd name="connsiteX319" fmla="*/ 2261937 w 8128084"/>
              <a:gd name="connsiteY319" fmla="*/ 9168064 h 15135727"/>
              <a:gd name="connsiteX320" fmla="*/ 2237874 w 8128084"/>
              <a:gd name="connsiteY320" fmla="*/ 8999621 h 15135727"/>
              <a:gd name="connsiteX321" fmla="*/ 2117558 w 8128084"/>
              <a:gd name="connsiteY321" fmla="*/ 8975558 h 15135727"/>
              <a:gd name="connsiteX322" fmla="*/ 2045369 w 8128084"/>
              <a:gd name="connsiteY322" fmla="*/ 8783053 h 15135727"/>
              <a:gd name="connsiteX323" fmla="*/ 1852864 w 8128084"/>
              <a:gd name="connsiteY323" fmla="*/ 8758990 h 15135727"/>
              <a:gd name="connsiteX324" fmla="*/ 1636295 w 8128084"/>
              <a:gd name="connsiteY324" fmla="*/ 8927432 h 15135727"/>
              <a:gd name="connsiteX325" fmla="*/ 1588169 w 8128084"/>
              <a:gd name="connsiteY325" fmla="*/ 9023685 h 15135727"/>
              <a:gd name="connsiteX326" fmla="*/ 1515979 w 8128084"/>
              <a:gd name="connsiteY326" fmla="*/ 8879306 h 15135727"/>
              <a:gd name="connsiteX327" fmla="*/ 1347537 w 8128084"/>
              <a:gd name="connsiteY327" fmla="*/ 8879306 h 15135727"/>
              <a:gd name="connsiteX328" fmla="*/ 1347537 w 8128084"/>
              <a:gd name="connsiteY328" fmla="*/ 8710864 h 15135727"/>
              <a:gd name="connsiteX329" fmla="*/ 1106906 w 8128084"/>
              <a:gd name="connsiteY329" fmla="*/ 8783053 h 15135727"/>
              <a:gd name="connsiteX330" fmla="*/ 890337 w 8128084"/>
              <a:gd name="connsiteY330" fmla="*/ 8686800 h 15135727"/>
              <a:gd name="connsiteX331" fmla="*/ 649706 w 8128084"/>
              <a:gd name="connsiteY331" fmla="*/ 8662737 h 15135727"/>
              <a:gd name="connsiteX332" fmla="*/ 385011 w 8128084"/>
              <a:gd name="connsiteY332" fmla="*/ 8566485 h 15135727"/>
              <a:gd name="connsiteX333" fmla="*/ 577516 w 8128084"/>
              <a:gd name="connsiteY333" fmla="*/ 8373979 h 15135727"/>
              <a:gd name="connsiteX334" fmla="*/ 794085 w 8128084"/>
              <a:gd name="connsiteY334" fmla="*/ 8301790 h 15135727"/>
              <a:gd name="connsiteX335" fmla="*/ 745958 w 8128084"/>
              <a:gd name="connsiteY335" fmla="*/ 8133348 h 15135727"/>
              <a:gd name="connsiteX336" fmla="*/ 818148 w 8128084"/>
              <a:gd name="connsiteY336" fmla="*/ 7820527 h 15135727"/>
              <a:gd name="connsiteX337" fmla="*/ 697832 w 8128084"/>
              <a:gd name="connsiteY337" fmla="*/ 7820527 h 15135727"/>
              <a:gd name="connsiteX338" fmla="*/ 625642 w 8128084"/>
              <a:gd name="connsiteY338" fmla="*/ 7916779 h 15135727"/>
              <a:gd name="connsiteX339" fmla="*/ 457200 w 8128084"/>
              <a:gd name="connsiteY339" fmla="*/ 7820527 h 15135727"/>
              <a:gd name="connsiteX340" fmla="*/ 529390 w 8128084"/>
              <a:gd name="connsiteY340" fmla="*/ 7700211 h 15135727"/>
              <a:gd name="connsiteX341" fmla="*/ 938464 w 8128084"/>
              <a:gd name="connsiteY341" fmla="*/ 7676148 h 15135727"/>
              <a:gd name="connsiteX342" fmla="*/ 1058779 w 8128084"/>
              <a:gd name="connsiteY342" fmla="*/ 7459579 h 15135727"/>
              <a:gd name="connsiteX343" fmla="*/ 1203158 w 8128084"/>
              <a:gd name="connsiteY343" fmla="*/ 7603958 h 15135727"/>
              <a:gd name="connsiteX344" fmla="*/ 1299411 w 8128084"/>
              <a:gd name="connsiteY344" fmla="*/ 7555832 h 15135727"/>
              <a:gd name="connsiteX345" fmla="*/ 1443790 w 8128084"/>
              <a:gd name="connsiteY345" fmla="*/ 7507706 h 15135727"/>
              <a:gd name="connsiteX346" fmla="*/ 1684421 w 8128084"/>
              <a:gd name="connsiteY346" fmla="*/ 7603958 h 15135727"/>
              <a:gd name="connsiteX347" fmla="*/ 1684421 w 8128084"/>
              <a:gd name="connsiteY347" fmla="*/ 7603958 h 15135727"/>
              <a:gd name="connsiteX348" fmla="*/ 1540042 w 8128084"/>
              <a:gd name="connsiteY348" fmla="*/ 7363327 h 15135727"/>
              <a:gd name="connsiteX349" fmla="*/ 1299411 w 8128084"/>
              <a:gd name="connsiteY349" fmla="*/ 7315200 h 15135727"/>
              <a:gd name="connsiteX350" fmla="*/ 1130969 w 8128084"/>
              <a:gd name="connsiteY350" fmla="*/ 7339264 h 15135727"/>
              <a:gd name="connsiteX351" fmla="*/ 1034716 w 8128084"/>
              <a:gd name="connsiteY351" fmla="*/ 7315200 h 15135727"/>
              <a:gd name="connsiteX352" fmla="*/ 1155032 w 8128084"/>
              <a:gd name="connsiteY352" fmla="*/ 7050506 h 15135727"/>
              <a:gd name="connsiteX353" fmla="*/ 1155032 w 8128084"/>
              <a:gd name="connsiteY353" fmla="*/ 6930190 h 15135727"/>
              <a:gd name="connsiteX354" fmla="*/ 1155032 w 8128084"/>
              <a:gd name="connsiteY354" fmla="*/ 6761748 h 15135727"/>
              <a:gd name="connsiteX355" fmla="*/ 1203158 w 8128084"/>
              <a:gd name="connsiteY355" fmla="*/ 6617369 h 15135727"/>
              <a:gd name="connsiteX356" fmla="*/ 1371600 w 8128084"/>
              <a:gd name="connsiteY356" fmla="*/ 6472990 h 15135727"/>
              <a:gd name="connsiteX357" fmla="*/ 1443790 w 8128084"/>
              <a:gd name="connsiteY357" fmla="*/ 6328611 h 15135727"/>
              <a:gd name="connsiteX358" fmla="*/ 1419727 w 8128084"/>
              <a:gd name="connsiteY358" fmla="*/ 6208295 h 15135727"/>
              <a:gd name="connsiteX359" fmla="*/ 1275348 w 8128084"/>
              <a:gd name="connsiteY359" fmla="*/ 6304548 h 15135727"/>
              <a:gd name="connsiteX360" fmla="*/ 1323474 w 8128084"/>
              <a:gd name="connsiteY360" fmla="*/ 6015790 h 15135727"/>
              <a:gd name="connsiteX361" fmla="*/ 1540042 w 8128084"/>
              <a:gd name="connsiteY361" fmla="*/ 5871411 h 15135727"/>
              <a:gd name="connsiteX362" fmla="*/ 1540042 w 8128084"/>
              <a:gd name="connsiteY362" fmla="*/ 5751095 h 15135727"/>
              <a:gd name="connsiteX363" fmla="*/ 1395664 w 8128084"/>
              <a:gd name="connsiteY363" fmla="*/ 5799221 h 15135727"/>
              <a:gd name="connsiteX364" fmla="*/ 1179095 w 8128084"/>
              <a:gd name="connsiteY364" fmla="*/ 5799221 h 15135727"/>
              <a:gd name="connsiteX365" fmla="*/ 890337 w 8128084"/>
              <a:gd name="connsiteY365" fmla="*/ 5775158 h 15135727"/>
              <a:gd name="connsiteX366" fmla="*/ 697832 w 8128084"/>
              <a:gd name="connsiteY366" fmla="*/ 5606716 h 15135727"/>
              <a:gd name="connsiteX367" fmla="*/ 577516 w 8128084"/>
              <a:gd name="connsiteY367" fmla="*/ 5582653 h 15135727"/>
              <a:gd name="connsiteX368" fmla="*/ 697832 w 8128084"/>
              <a:gd name="connsiteY368" fmla="*/ 5775158 h 15135727"/>
              <a:gd name="connsiteX369" fmla="*/ 409074 w 8128084"/>
              <a:gd name="connsiteY369" fmla="*/ 5799221 h 15135727"/>
              <a:gd name="connsiteX370" fmla="*/ 168442 w 8128084"/>
              <a:gd name="connsiteY370" fmla="*/ 5702969 h 15135727"/>
              <a:gd name="connsiteX371" fmla="*/ 264695 w 8128084"/>
              <a:gd name="connsiteY371" fmla="*/ 5558590 h 15135727"/>
              <a:gd name="connsiteX372" fmla="*/ 144379 w 8128084"/>
              <a:gd name="connsiteY372" fmla="*/ 5510464 h 15135727"/>
              <a:gd name="connsiteX373" fmla="*/ 0 w 8128084"/>
              <a:gd name="connsiteY373" fmla="*/ 5462337 h 15135727"/>
              <a:gd name="connsiteX374" fmla="*/ 96253 w 8128084"/>
              <a:gd name="connsiteY37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550695 w 8128084"/>
              <a:gd name="connsiteY316" fmla="*/ 90718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117558 w 8128084"/>
              <a:gd name="connsiteY323" fmla="*/ 897555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36295 w 8128084"/>
              <a:gd name="connsiteY327" fmla="*/ 892743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715377 w 8128084"/>
              <a:gd name="connsiteY344" fmla="*/ 7748003 h 15135727"/>
              <a:gd name="connsiteX345" fmla="*/ 938464 w 8128084"/>
              <a:gd name="connsiteY345" fmla="*/ 7676148 h 15135727"/>
              <a:gd name="connsiteX346" fmla="*/ 1058779 w 8128084"/>
              <a:gd name="connsiteY346" fmla="*/ 7459579 h 15135727"/>
              <a:gd name="connsiteX347" fmla="*/ 1203158 w 8128084"/>
              <a:gd name="connsiteY347" fmla="*/ 7603958 h 15135727"/>
              <a:gd name="connsiteX348" fmla="*/ 1299411 w 8128084"/>
              <a:gd name="connsiteY348" fmla="*/ 7555832 h 15135727"/>
              <a:gd name="connsiteX349" fmla="*/ 1443790 w 8128084"/>
              <a:gd name="connsiteY349" fmla="*/ 7507706 h 15135727"/>
              <a:gd name="connsiteX350" fmla="*/ 1684421 w 8128084"/>
              <a:gd name="connsiteY350" fmla="*/ 7603958 h 15135727"/>
              <a:gd name="connsiteX351" fmla="*/ 1684421 w 8128084"/>
              <a:gd name="connsiteY351" fmla="*/ 7603958 h 15135727"/>
              <a:gd name="connsiteX352" fmla="*/ 1540042 w 8128084"/>
              <a:gd name="connsiteY352" fmla="*/ 7363327 h 15135727"/>
              <a:gd name="connsiteX353" fmla="*/ 1299411 w 8128084"/>
              <a:gd name="connsiteY353" fmla="*/ 7315200 h 15135727"/>
              <a:gd name="connsiteX354" fmla="*/ 1130969 w 8128084"/>
              <a:gd name="connsiteY354" fmla="*/ 7339264 h 15135727"/>
              <a:gd name="connsiteX355" fmla="*/ 1034716 w 8128084"/>
              <a:gd name="connsiteY355" fmla="*/ 7315200 h 15135727"/>
              <a:gd name="connsiteX356" fmla="*/ 1155032 w 8128084"/>
              <a:gd name="connsiteY356" fmla="*/ 7050506 h 15135727"/>
              <a:gd name="connsiteX357" fmla="*/ 1155032 w 8128084"/>
              <a:gd name="connsiteY357" fmla="*/ 6930190 h 15135727"/>
              <a:gd name="connsiteX358" fmla="*/ 1155032 w 8128084"/>
              <a:gd name="connsiteY358" fmla="*/ 6761748 h 15135727"/>
              <a:gd name="connsiteX359" fmla="*/ 1203158 w 8128084"/>
              <a:gd name="connsiteY359" fmla="*/ 6617369 h 15135727"/>
              <a:gd name="connsiteX360" fmla="*/ 1371600 w 8128084"/>
              <a:gd name="connsiteY360" fmla="*/ 6472990 h 15135727"/>
              <a:gd name="connsiteX361" fmla="*/ 1443790 w 8128084"/>
              <a:gd name="connsiteY361" fmla="*/ 6328611 h 15135727"/>
              <a:gd name="connsiteX362" fmla="*/ 1419727 w 8128084"/>
              <a:gd name="connsiteY362" fmla="*/ 6208295 h 15135727"/>
              <a:gd name="connsiteX363" fmla="*/ 1275348 w 8128084"/>
              <a:gd name="connsiteY363" fmla="*/ 6304548 h 15135727"/>
              <a:gd name="connsiteX364" fmla="*/ 1323474 w 8128084"/>
              <a:gd name="connsiteY364" fmla="*/ 6015790 h 15135727"/>
              <a:gd name="connsiteX365" fmla="*/ 1540042 w 8128084"/>
              <a:gd name="connsiteY365" fmla="*/ 5871411 h 15135727"/>
              <a:gd name="connsiteX366" fmla="*/ 1540042 w 8128084"/>
              <a:gd name="connsiteY366" fmla="*/ 5751095 h 15135727"/>
              <a:gd name="connsiteX367" fmla="*/ 1395664 w 8128084"/>
              <a:gd name="connsiteY367" fmla="*/ 5799221 h 15135727"/>
              <a:gd name="connsiteX368" fmla="*/ 1179095 w 8128084"/>
              <a:gd name="connsiteY368" fmla="*/ 5799221 h 15135727"/>
              <a:gd name="connsiteX369" fmla="*/ 890337 w 8128084"/>
              <a:gd name="connsiteY369" fmla="*/ 5775158 h 15135727"/>
              <a:gd name="connsiteX370" fmla="*/ 697832 w 8128084"/>
              <a:gd name="connsiteY370" fmla="*/ 5606716 h 15135727"/>
              <a:gd name="connsiteX371" fmla="*/ 577516 w 8128084"/>
              <a:gd name="connsiteY371" fmla="*/ 5582653 h 15135727"/>
              <a:gd name="connsiteX372" fmla="*/ 697832 w 8128084"/>
              <a:gd name="connsiteY372" fmla="*/ 5775158 h 15135727"/>
              <a:gd name="connsiteX373" fmla="*/ 409074 w 8128084"/>
              <a:gd name="connsiteY373" fmla="*/ 5799221 h 15135727"/>
              <a:gd name="connsiteX374" fmla="*/ 168442 w 8128084"/>
              <a:gd name="connsiteY374" fmla="*/ 5702969 h 15135727"/>
              <a:gd name="connsiteX375" fmla="*/ 264695 w 8128084"/>
              <a:gd name="connsiteY375" fmla="*/ 5558590 h 15135727"/>
              <a:gd name="connsiteX376" fmla="*/ 144379 w 8128084"/>
              <a:gd name="connsiteY376" fmla="*/ 5510464 h 15135727"/>
              <a:gd name="connsiteX377" fmla="*/ 0 w 8128084"/>
              <a:gd name="connsiteY377" fmla="*/ 5462337 h 15135727"/>
              <a:gd name="connsiteX378" fmla="*/ 96253 w 8128084"/>
              <a:gd name="connsiteY37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455027 w 8128084"/>
              <a:gd name="connsiteY336" fmla="*/ 8421103 h 15135727"/>
              <a:gd name="connsiteX337" fmla="*/ 577516 w 8128084"/>
              <a:gd name="connsiteY337" fmla="*/ 8373979 h 15135727"/>
              <a:gd name="connsiteX338" fmla="*/ 794085 w 8128084"/>
              <a:gd name="connsiteY338" fmla="*/ 8301790 h 15135727"/>
              <a:gd name="connsiteX339" fmla="*/ 745958 w 8128084"/>
              <a:gd name="connsiteY339" fmla="*/ 8133348 h 15135727"/>
              <a:gd name="connsiteX340" fmla="*/ 818148 w 8128084"/>
              <a:gd name="connsiteY340" fmla="*/ 7820527 h 15135727"/>
              <a:gd name="connsiteX341" fmla="*/ 697832 w 8128084"/>
              <a:gd name="connsiteY341" fmla="*/ 7820527 h 15135727"/>
              <a:gd name="connsiteX342" fmla="*/ 625642 w 8128084"/>
              <a:gd name="connsiteY342" fmla="*/ 7916779 h 15135727"/>
              <a:gd name="connsiteX343" fmla="*/ 457200 w 8128084"/>
              <a:gd name="connsiteY343" fmla="*/ 7820527 h 15135727"/>
              <a:gd name="connsiteX344" fmla="*/ 529390 w 8128084"/>
              <a:gd name="connsiteY344" fmla="*/ 7700211 h 15135727"/>
              <a:gd name="connsiteX345" fmla="*/ 715377 w 8128084"/>
              <a:gd name="connsiteY345" fmla="*/ 7748003 h 15135727"/>
              <a:gd name="connsiteX346" fmla="*/ 938464 w 8128084"/>
              <a:gd name="connsiteY346" fmla="*/ 7676148 h 15135727"/>
              <a:gd name="connsiteX347" fmla="*/ 1058779 w 8128084"/>
              <a:gd name="connsiteY347" fmla="*/ 7459579 h 15135727"/>
              <a:gd name="connsiteX348" fmla="*/ 1203158 w 8128084"/>
              <a:gd name="connsiteY348" fmla="*/ 7603958 h 15135727"/>
              <a:gd name="connsiteX349" fmla="*/ 1299411 w 8128084"/>
              <a:gd name="connsiteY349" fmla="*/ 7555832 h 15135727"/>
              <a:gd name="connsiteX350" fmla="*/ 1443790 w 8128084"/>
              <a:gd name="connsiteY350" fmla="*/ 7507706 h 15135727"/>
              <a:gd name="connsiteX351" fmla="*/ 1684421 w 8128084"/>
              <a:gd name="connsiteY351" fmla="*/ 7603958 h 15135727"/>
              <a:gd name="connsiteX352" fmla="*/ 1684421 w 8128084"/>
              <a:gd name="connsiteY352" fmla="*/ 7603958 h 15135727"/>
              <a:gd name="connsiteX353" fmla="*/ 1540042 w 8128084"/>
              <a:gd name="connsiteY353" fmla="*/ 7363327 h 15135727"/>
              <a:gd name="connsiteX354" fmla="*/ 1299411 w 8128084"/>
              <a:gd name="connsiteY354" fmla="*/ 7315200 h 15135727"/>
              <a:gd name="connsiteX355" fmla="*/ 1130969 w 8128084"/>
              <a:gd name="connsiteY355" fmla="*/ 7339264 h 15135727"/>
              <a:gd name="connsiteX356" fmla="*/ 1034716 w 8128084"/>
              <a:gd name="connsiteY356" fmla="*/ 7315200 h 15135727"/>
              <a:gd name="connsiteX357" fmla="*/ 1155032 w 8128084"/>
              <a:gd name="connsiteY357" fmla="*/ 7050506 h 15135727"/>
              <a:gd name="connsiteX358" fmla="*/ 1155032 w 8128084"/>
              <a:gd name="connsiteY358" fmla="*/ 6930190 h 15135727"/>
              <a:gd name="connsiteX359" fmla="*/ 1155032 w 8128084"/>
              <a:gd name="connsiteY359" fmla="*/ 6761748 h 15135727"/>
              <a:gd name="connsiteX360" fmla="*/ 1203158 w 8128084"/>
              <a:gd name="connsiteY360" fmla="*/ 6617369 h 15135727"/>
              <a:gd name="connsiteX361" fmla="*/ 1371600 w 8128084"/>
              <a:gd name="connsiteY361" fmla="*/ 6472990 h 15135727"/>
              <a:gd name="connsiteX362" fmla="*/ 1443790 w 8128084"/>
              <a:gd name="connsiteY362" fmla="*/ 6328611 h 15135727"/>
              <a:gd name="connsiteX363" fmla="*/ 1419727 w 8128084"/>
              <a:gd name="connsiteY363" fmla="*/ 6208295 h 15135727"/>
              <a:gd name="connsiteX364" fmla="*/ 1275348 w 8128084"/>
              <a:gd name="connsiteY364" fmla="*/ 6304548 h 15135727"/>
              <a:gd name="connsiteX365" fmla="*/ 1323474 w 8128084"/>
              <a:gd name="connsiteY365" fmla="*/ 6015790 h 15135727"/>
              <a:gd name="connsiteX366" fmla="*/ 1540042 w 8128084"/>
              <a:gd name="connsiteY366" fmla="*/ 5871411 h 15135727"/>
              <a:gd name="connsiteX367" fmla="*/ 1540042 w 8128084"/>
              <a:gd name="connsiteY367" fmla="*/ 5751095 h 15135727"/>
              <a:gd name="connsiteX368" fmla="*/ 1395664 w 8128084"/>
              <a:gd name="connsiteY368" fmla="*/ 5799221 h 15135727"/>
              <a:gd name="connsiteX369" fmla="*/ 1179095 w 8128084"/>
              <a:gd name="connsiteY369" fmla="*/ 5799221 h 15135727"/>
              <a:gd name="connsiteX370" fmla="*/ 890337 w 8128084"/>
              <a:gd name="connsiteY370" fmla="*/ 5775158 h 15135727"/>
              <a:gd name="connsiteX371" fmla="*/ 697832 w 8128084"/>
              <a:gd name="connsiteY371" fmla="*/ 5606716 h 15135727"/>
              <a:gd name="connsiteX372" fmla="*/ 577516 w 8128084"/>
              <a:gd name="connsiteY372" fmla="*/ 5582653 h 15135727"/>
              <a:gd name="connsiteX373" fmla="*/ 697832 w 8128084"/>
              <a:gd name="connsiteY373" fmla="*/ 5775158 h 15135727"/>
              <a:gd name="connsiteX374" fmla="*/ 409074 w 8128084"/>
              <a:gd name="connsiteY374" fmla="*/ 5799221 h 15135727"/>
              <a:gd name="connsiteX375" fmla="*/ 168442 w 8128084"/>
              <a:gd name="connsiteY375" fmla="*/ 5702969 h 15135727"/>
              <a:gd name="connsiteX376" fmla="*/ 264695 w 8128084"/>
              <a:gd name="connsiteY376" fmla="*/ 5558590 h 15135727"/>
              <a:gd name="connsiteX377" fmla="*/ 144379 w 8128084"/>
              <a:gd name="connsiteY377" fmla="*/ 5510464 h 15135727"/>
              <a:gd name="connsiteX378" fmla="*/ 0 w 8128084"/>
              <a:gd name="connsiteY378" fmla="*/ 5462337 h 15135727"/>
              <a:gd name="connsiteX379" fmla="*/ 96253 w 8128084"/>
              <a:gd name="connsiteY37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540042 w 8128084"/>
              <a:gd name="connsiteY354" fmla="*/ 7363327 h 15135727"/>
              <a:gd name="connsiteX355" fmla="*/ 1299411 w 8128084"/>
              <a:gd name="connsiteY355" fmla="*/ 7315200 h 15135727"/>
              <a:gd name="connsiteX356" fmla="*/ 1130969 w 8128084"/>
              <a:gd name="connsiteY356" fmla="*/ 7339264 h 15135727"/>
              <a:gd name="connsiteX357" fmla="*/ 1034716 w 8128084"/>
              <a:gd name="connsiteY357" fmla="*/ 7315200 h 15135727"/>
              <a:gd name="connsiteX358" fmla="*/ 1155032 w 8128084"/>
              <a:gd name="connsiteY358" fmla="*/ 7050506 h 15135727"/>
              <a:gd name="connsiteX359" fmla="*/ 1155032 w 8128084"/>
              <a:gd name="connsiteY359" fmla="*/ 6930190 h 15135727"/>
              <a:gd name="connsiteX360" fmla="*/ 1155032 w 8128084"/>
              <a:gd name="connsiteY360" fmla="*/ 6761748 h 15135727"/>
              <a:gd name="connsiteX361" fmla="*/ 1203158 w 8128084"/>
              <a:gd name="connsiteY361" fmla="*/ 6617369 h 15135727"/>
              <a:gd name="connsiteX362" fmla="*/ 1371600 w 8128084"/>
              <a:gd name="connsiteY362" fmla="*/ 6472990 h 15135727"/>
              <a:gd name="connsiteX363" fmla="*/ 1443790 w 8128084"/>
              <a:gd name="connsiteY363" fmla="*/ 6328611 h 15135727"/>
              <a:gd name="connsiteX364" fmla="*/ 1419727 w 8128084"/>
              <a:gd name="connsiteY364" fmla="*/ 6208295 h 15135727"/>
              <a:gd name="connsiteX365" fmla="*/ 1275348 w 8128084"/>
              <a:gd name="connsiteY365" fmla="*/ 6304548 h 15135727"/>
              <a:gd name="connsiteX366" fmla="*/ 1323474 w 8128084"/>
              <a:gd name="connsiteY366" fmla="*/ 6015790 h 15135727"/>
              <a:gd name="connsiteX367" fmla="*/ 1540042 w 8128084"/>
              <a:gd name="connsiteY367" fmla="*/ 5871411 h 15135727"/>
              <a:gd name="connsiteX368" fmla="*/ 1540042 w 8128084"/>
              <a:gd name="connsiteY368" fmla="*/ 5751095 h 15135727"/>
              <a:gd name="connsiteX369" fmla="*/ 1395664 w 8128084"/>
              <a:gd name="connsiteY369" fmla="*/ 5799221 h 15135727"/>
              <a:gd name="connsiteX370" fmla="*/ 1179095 w 8128084"/>
              <a:gd name="connsiteY370" fmla="*/ 5799221 h 15135727"/>
              <a:gd name="connsiteX371" fmla="*/ 890337 w 8128084"/>
              <a:gd name="connsiteY371" fmla="*/ 5775158 h 15135727"/>
              <a:gd name="connsiteX372" fmla="*/ 697832 w 8128084"/>
              <a:gd name="connsiteY372" fmla="*/ 5606716 h 15135727"/>
              <a:gd name="connsiteX373" fmla="*/ 577516 w 8128084"/>
              <a:gd name="connsiteY373" fmla="*/ 5582653 h 15135727"/>
              <a:gd name="connsiteX374" fmla="*/ 697832 w 8128084"/>
              <a:gd name="connsiteY374" fmla="*/ 5775158 h 15135727"/>
              <a:gd name="connsiteX375" fmla="*/ 409074 w 8128084"/>
              <a:gd name="connsiteY375" fmla="*/ 5799221 h 15135727"/>
              <a:gd name="connsiteX376" fmla="*/ 168442 w 8128084"/>
              <a:gd name="connsiteY376" fmla="*/ 5702969 h 15135727"/>
              <a:gd name="connsiteX377" fmla="*/ 264695 w 8128084"/>
              <a:gd name="connsiteY377" fmla="*/ 5558590 h 15135727"/>
              <a:gd name="connsiteX378" fmla="*/ 144379 w 8128084"/>
              <a:gd name="connsiteY378" fmla="*/ 5510464 h 15135727"/>
              <a:gd name="connsiteX379" fmla="*/ 0 w 8128084"/>
              <a:gd name="connsiteY379" fmla="*/ 5462337 h 15135727"/>
              <a:gd name="connsiteX380" fmla="*/ 96253 w 8128084"/>
              <a:gd name="connsiteY38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1155032 w 8128084"/>
              <a:gd name="connsiteY359" fmla="*/ 7050506 h 15135727"/>
              <a:gd name="connsiteX360" fmla="*/ 1155032 w 8128084"/>
              <a:gd name="connsiteY360" fmla="*/ 6930190 h 15135727"/>
              <a:gd name="connsiteX361" fmla="*/ 1155032 w 8128084"/>
              <a:gd name="connsiteY361" fmla="*/ 6761748 h 15135727"/>
              <a:gd name="connsiteX362" fmla="*/ 1203158 w 8128084"/>
              <a:gd name="connsiteY362" fmla="*/ 6617369 h 15135727"/>
              <a:gd name="connsiteX363" fmla="*/ 1371600 w 8128084"/>
              <a:gd name="connsiteY363" fmla="*/ 6472990 h 15135727"/>
              <a:gd name="connsiteX364" fmla="*/ 1443790 w 8128084"/>
              <a:gd name="connsiteY364" fmla="*/ 6328611 h 15135727"/>
              <a:gd name="connsiteX365" fmla="*/ 1419727 w 8128084"/>
              <a:gd name="connsiteY365" fmla="*/ 6208295 h 15135727"/>
              <a:gd name="connsiteX366" fmla="*/ 1275348 w 8128084"/>
              <a:gd name="connsiteY366" fmla="*/ 6304548 h 15135727"/>
              <a:gd name="connsiteX367" fmla="*/ 1323474 w 8128084"/>
              <a:gd name="connsiteY367" fmla="*/ 6015790 h 15135727"/>
              <a:gd name="connsiteX368" fmla="*/ 1540042 w 8128084"/>
              <a:gd name="connsiteY368" fmla="*/ 5871411 h 15135727"/>
              <a:gd name="connsiteX369" fmla="*/ 1540042 w 8128084"/>
              <a:gd name="connsiteY369" fmla="*/ 5751095 h 15135727"/>
              <a:gd name="connsiteX370" fmla="*/ 1395664 w 8128084"/>
              <a:gd name="connsiteY370" fmla="*/ 5799221 h 15135727"/>
              <a:gd name="connsiteX371" fmla="*/ 1179095 w 8128084"/>
              <a:gd name="connsiteY371" fmla="*/ 5799221 h 15135727"/>
              <a:gd name="connsiteX372" fmla="*/ 890337 w 8128084"/>
              <a:gd name="connsiteY372" fmla="*/ 5775158 h 15135727"/>
              <a:gd name="connsiteX373" fmla="*/ 697832 w 8128084"/>
              <a:gd name="connsiteY373" fmla="*/ 5606716 h 15135727"/>
              <a:gd name="connsiteX374" fmla="*/ 577516 w 8128084"/>
              <a:gd name="connsiteY374" fmla="*/ 5582653 h 15135727"/>
              <a:gd name="connsiteX375" fmla="*/ 697832 w 8128084"/>
              <a:gd name="connsiteY375" fmla="*/ 5775158 h 15135727"/>
              <a:gd name="connsiteX376" fmla="*/ 409074 w 8128084"/>
              <a:gd name="connsiteY376" fmla="*/ 5799221 h 15135727"/>
              <a:gd name="connsiteX377" fmla="*/ 168442 w 8128084"/>
              <a:gd name="connsiteY377" fmla="*/ 5702969 h 15135727"/>
              <a:gd name="connsiteX378" fmla="*/ 264695 w 8128084"/>
              <a:gd name="connsiteY378" fmla="*/ 5558590 h 15135727"/>
              <a:gd name="connsiteX379" fmla="*/ 144379 w 8128084"/>
              <a:gd name="connsiteY379" fmla="*/ 5510464 h 15135727"/>
              <a:gd name="connsiteX380" fmla="*/ 0 w 8128084"/>
              <a:gd name="connsiteY380" fmla="*/ 5462337 h 15135727"/>
              <a:gd name="connsiteX381" fmla="*/ 96253 w 8128084"/>
              <a:gd name="connsiteY38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371600 w 8128084"/>
              <a:gd name="connsiteY364" fmla="*/ 647299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242427 w 8128084"/>
              <a:gd name="connsiteY368" fmla="*/ 6173203 h 15135727"/>
              <a:gd name="connsiteX369" fmla="*/ 1323474 w 8128084"/>
              <a:gd name="connsiteY369" fmla="*/ 6015790 h 15135727"/>
              <a:gd name="connsiteX370" fmla="*/ 1540042 w 8128084"/>
              <a:gd name="connsiteY370" fmla="*/ 5871411 h 15135727"/>
              <a:gd name="connsiteX371" fmla="*/ 1540042 w 8128084"/>
              <a:gd name="connsiteY371" fmla="*/ 5751095 h 15135727"/>
              <a:gd name="connsiteX372" fmla="*/ 1395664 w 8128084"/>
              <a:gd name="connsiteY372" fmla="*/ 5799221 h 15135727"/>
              <a:gd name="connsiteX373" fmla="*/ 1179095 w 8128084"/>
              <a:gd name="connsiteY373" fmla="*/ 5799221 h 15135727"/>
              <a:gd name="connsiteX374" fmla="*/ 890337 w 8128084"/>
              <a:gd name="connsiteY374" fmla="*/ 5775158 h 15135727"/>
              <a:gd name="connsiteX375" fmla="*/ 697832 w 8128084"/>
              <a:gd name="connsiteY375" fmla="*/ 5606716 h 15135727"/>
              <a:gd name="connsiteX376" fmla="*/ 577516 w 8128084"/>
              <a:gd name="connsiteY376" fmla="*/ 5582653 h 15135727"/>
              <a:gd name="connsiteX377" fmla="*/ 697832 w 8128084"/>
              <a:gd name="connsiteY377" fmla="*/ 5775158 h 15135727"/>
              <a:gd name="connsiteX378" fmla="*/ 409074 w 8128084"/>
              <a:gd name="connsiteY378" fmla="*/ 5799221 h 15135727"/>
              <a:gd name="connsiteX379" fmla="*/ 168442 w 8128084"/>
              <a:gd name="connsiteY379" fmla="*/ 5702969 h 15135727"/>
              <a:gd name="connsiteX380" fmla="*/ 264695 w 8128084"/>
              <a:gd name="connsiteY380" fmla="*/ 5558590 h 15135727"/>
              <a:gd name="connsiteX381" fmla="*/ 144379 w 8128084"/>
              <a:gd name="connsiteY381" fmla="*/ 5510464 h 15135727"/>
              <a:gd name="connsiteX382" fmla="*/ 0 w 8128084"/>
              <a:gd name="connsiteY382" fmla="*/ 5462337 h 15135727"/>
              <a:gd name="connsiteX383" fmla="*/ 96253 w 8128084"/>
              <a:gd name="connsiteY38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40042 w 8128084"/>
              <a:gd name="connsiteY371" fmla="*/ 587141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409074 w 8128084"/>
              <a:gd name="connsiteY380" fmla="*/ 5799221 h 15135727"/>
              <a:gd name="connsiteX381" fmla="*/ 168442 w 8128084"/>
              <a:gd name="connsiteY381" fmla="*/ 5702969 h 15135727"/>
              <a:gd name="connsiteX382" fmla="*/ 264695 w 8128084"/>
              <a:gd name="connsiteY382" fmla="*/ 5558590 h 15135727"/>
              <a:gd name="connsiteX383" fmla="*/ 144379 w 8128084"/>
              <a:gd name="connsiteY383" fmla="*/ 5510464 h 15135727"/>
              <a:gd name="connsiteX384" fmla="*/ 0 w 8128084"/>
              <a:gd name="connsiteY384" fmla="*/ 5462337 h 15135727"/>
              <a:gd name="connsiteX385" fmla="*/ 96253 w 8128084"/>
              <a:gd name="connsiteY38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409074 w 8128084"/>
              <a:gd name="connsiteY381" fmla="*/ 579922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31449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26428 w 8128084"/>
              <a:gd name="connsiteY214" fmla="*/ 14406684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17719 w 8128084"/>
              <a:gd name="connsiteY210" fmla="*/ 14426123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</a:cxnLst>
            <a:rect l="l" t="t" r="r" b="b"/>
            <a:pathLst>
              <a:path w="8128084" h="15135727">
                <a:moveTo>
                  <a:pt x="96253" y="5245769"/>
                </a:moveTo>
                <a:lnTo>
                  <a:pt x="144379" y="4981074"/>
                </a:lnTo>
                <a:lnTo>
                  <a:pt x="178719" y="4834941"/>
                </a:lnTo>
                <a:cubicBezTo>
                  <a:pt x="238543" y="4809541"/>
                  <a:pt x="274554" y="4722228"/>
                  <a:pt x="334378" y="4696828"/>
                </a:cubicBezTo>
                <a:lnTo>
                  <a:pt x="553453" y="4692316"/>
                </a:lnTo>
                <a:cubicBezTo>
                  <a:pt x="585537" y="4604084"/>
                  <a:pt x="607637" y="4472113"/>
                  <a:pt x="649706" y="4427621"/>
                </a:cubicBezTo>
                <a:cubicBezTo>
                  <a:pt x="691775" y="4383129"/>
                  <a:pt x="757740" y="4449429"/>
                  <a:pt x="805866" y="4425366"/>
                </a:cubicBezTo>
                <a:lnTo>
                  <a:pt x="867026" y="4311817"/>
                </a:lnTo>
                <a:cubicBezTo>
                  <a:pt x="910682" y="4277686"/>
                  <a:pt x="1035134" y="4271504"/>
                  <a:pt x="1077328" y="4253916"/>
                </a:cubicBezTo>
                <a:cubicBezTo>
                  <a:pt x="1119522" y="4236328"/>
                  <a:pt x="1097172" y="4222960"/>
                  <a:pt x="1120191" y="4206291"/>
                </a:cubicBezTo>
                <a:cubicBezTo>
                  <a:pt x="1143210" y="4189622"/>
                  <a:pt x="1222710" y="4203199"/>
                  <a:pt x="1263066" y="4182478"/>
                </a:cubicBezTo>
                <a:cubicBezTo>
                  <a:pt x="1303422" y="4161757"/>
                  <a:pt x="1326607" y="4105777"/>
                  <a:pt x="1362326" y="4081965"/>
                </a:cubicBezTo>
                <a:cubicBezTo>
                  <a:pt x="1400677" y="4067844"/>
                  <a:pt x="1434265" y="4039437"/>
                  <a:pt x="1472616" y="4025316"/>
                </a:cubicBezTo>
                <a:lnTo>
                  <a:pt x="1559344" y="4013535"/>
                </a:lnTo>
                <a:lnTo>
                  <a:pt x="1708485" y="3826042"/>
                </a:lnTo>
                <a:cubicBezTo>
                  <a:pt x="1742574" y="3817854"/>
                  <a:pt x="1786189" y="3866816"/>
                  <a:pt x="1820278" y="3858628"/>
                </a:cubicBezTo>
                <a:lnTo>
                  <a:pt x="1910766" y="3735053"/>
                </a:lnTo>
                <a:cubicBezTo>
                  <a:pt x="1952041" y="3709570"/>
                  <a:pt x="1964741" y="3641224"/>
                  <a:pt x="2006016" y="3615741"/>
                </a:cubicBezTo>
                <a:cubicBezTo>
                  <a:pt x="2034591" y="3609391"/>
                  <a:pt x="2063166" y="3655428"/>
                  <a:pt x="2091741" y="3649078"/>
                </a:cubicBezTo>
                <a:cubicBezTo>
                  <a:pt x="2108368" y="3627856"/>
                  <a:pt x="2137277" y="3607135"/>
                  <a:pt x="2141621" y="3585411"/>
                </a:cubicBezTo>
                <a:cubicBezTo>
                  <a:pt x="2145965" y="3563687"/>
                  <a:pt x="2111040" y="3546225"/>
                  <a:pt x="2117808" y="3518736"/>
                </a:cubicBezTo>
                <a:cubicBezTo>
                  <a:pt x="2124576" y="3491247"/>
                  <a:pt x="2151230" y="3429418"/>
                  <a:pt x="2182228" y="3420478"/>
                </a:cubicBezTo>
                <a:lnTo>
                  <a:pt x="2286000" y="3489158"/>
                </a:lnTo>
                <a:cubicBezTo>
                  <a:pt x="2287922" y="3413877"/>
                  <a:pt x="2332706" y="3324309"/>
                  <a:pt x="2334628" y="3249028"/>
                </a:cubicBezTo>
                <a:lnTo>
                  <a:pt x="2381502" y="3088858"/>
                </a:lnTo>
                <a:cubicBezTo>
                  <a:pt x="2432552" y="3062873"/>
                  <a:pt x="2493128" y="3084513"/>
                  <a:pt x="2544178" y="3058528"/>
                </a:cubicBezTo>
                <a:cubicBezTo>
                  <a:pt x="2569703" y="3039979"/>
                  <a:pt x="2452354" y="3005222"/>
                  <a:pt x="2477503" y="2977566"/>
                </a:cubicBezTo>
                <a:cubicBezTo>
                  <a:pt x="2502652" y="2949910"/>
                  <a:pt x="2650624" y="2925136"/>
                  <a:pt x="2695074" y="2892592"/>
                </a:cubicBezTo>
                <a:cubicBezTo>
                  <a:pt x="2711450" y="2855829"/>
                  <a:pt x="2780215" y="2866691"/>
                  <a:pt x="2796591" y="2829928"/>
                </a:cubicBezTo>
                <a:lnTo>
                  <a:pt x="2829928" y="2517107"/>
                </a:lnTo>
                <a:cubicBezTo>
                  <a:pt x="2870409" y="2452813"/>
                  <a:pt x="3025358" y="2532564"/>
                  <a:pt x="3006141" y="2401303"/>
                </a:cubicBezTo>
                <a:cubicBezTo>
                  <a:pt x="3067886" y="2374817"/>
                  <a:pt x="3162049" y="2383047"/>
                  <a:pt x="3200400" y="2296277"/>
                </a:cubicBezTo>
                <a:cubicBezTo>
                  <a:pt x="3240422" y="2285248"/>
                  <a:pt x="3285206" y="2231357"/>
                  <a:pt x="3325228" y="2220328"/>
                </a:cubicBezTo>
                <a:lnTo>
                  <a:pt x="3441032" y="2237874"/>
                </a:lnTo>
                <a:cubicBezTo>
                  <a:pt x="3454818" y="2265363"/>
                  <a:pt x="3520992" y="2273802"/>
                  <a:pt x="3534778" y="2301291"/>
                </a:cubicBezTo>
                <a:lnTo>
                  <a:pt x="3585160" y="2517107"/>
                </a:lnTo>
                <a:lnTo>
                  <a:pt x="3801979" y="2565735"/>
                </a:lnTo>
                <a:lnTo>
                  <a:pt x="3946358" y="2550695"/>
                </a:lnTo>
                <a:lnTo>
                  <a:pt x="4018548" y="2598821"/>
                </a:lnTo>
                <a:lnTo>
                  <a:pt x="4138864" y="2574758"/>
                </a:lnTo>
                <a:lnTo>
                  <a:pt x="4307306" y="2671011"/>
                </a:lnTo>
                <a:lnTo>
                  <a:pt x="4427621" y="2622885"/>
                </a:lnTo>
                <a:cubicBezTo>
                  <a:pt x="4458619" y="2639512"/>
                  <a:pt x="4518193" y="2594226"/>
                  <a:pt x="4549191" y="2610853"/>
                </a:cubicBezTo>
                <a:lnTo>
                  <a:pt x="4668253" y="2743200"/>
                </a:lnTo>
                <a:lnTo>
                  <a:pt x="4788569" y="2815390"/>
                </a:lnTo>
                <a:lnTo>
                  <a:pt x="4957011" y="2719137"/>
                </a:lnTo>
                <a:lnTo>
                  <a:pt x="4981074" y="2382253"/>
                </a:lnTo>
                <a:lnTo>
                  <a:pt x="4981074" y="2382253"/>
                </a:lnTo>
                <a:cubicBezTo>
                  <a:pt x="4975769" y="2369553"/>
                  <a:pt x="4971215" y="2329865"/>
                  <a:pt x="4949241" y="2306053"/>
                </a:cubicBezTo>
                <a:cubicBezTo>
                  <a:pt x="4927267" y="2282241"/>
                  <a:pt x="4853615" y="2280361"/>
                  <a:pt x="4849228" y="2239378"/>
                </a:cubicBezTo>
                <a:lnTo>
                  <a:pt x="4884821" y="2093495"/>
                </a:lnTo>
                <a:lnTo>
                  <a:pt x="4820653" y="2010778"/>
                </a:lnTo>
                <a:lnTo>
                  <a:pt x="4697831" y="1900990"/>
                </a:lnTo>
                <a:lnTo>
                  <a:pt x="4764506" y="1804737"/>
                </a:lnTo>
                <a:cubicBezTo>
                  <a:pt x="4795922" y="1759117"/>
                  <a:pt x="4903537" y="1732548"/>
                  <a:pt x="4934953" y="1686928"/>
                </a:cubicBezTo>
                <a:lnTo>
                  <a:pt x="4957011" y="1564106"/>
                </a:lnTo>
                <a:cubicBezTo>
                  <a:pt x="4997283" y="1563772"/>
                  <a:pt x="5047081" y="1539625"/>
                  <a:pt x="5087353" y="1539291"/>
                </a:cubicBezTo>
                <a:lnTo>
                  <a:pt x="5221706" y="1588169"/>
                </a:lnTo>
                <a:cubicBezTo>
                  <a:pt x="5243597" y="1590926"/>
                  <a:pt x="5275012" y="1660359"/>
                  <a:pt x="5296903" y="1663116"/>
                </a:cubicBezTo>
                <a:lnTo>
                  <a:pt x="5481637" y="1641558"/>
                </a:lnTo>
                <a:lnTo>
                  <a:pt x="5799221" y="1684421"/>
                </a:lnTo>
                <a:cubicBezTo>
                  <a:pt x="5806407" y="1647157"/>
                  <a:pt x="5870742" y="1633705"/>
                  <a:pt x="5877928" y="1596441"/>
                </a:cubicBezTo>
                <a:lnTo>
                  <a:pt x="5871411" y="1443790"/>
                </a:lnTo>
                <a:lnTo>
                  <a:pt x="6087979" y="1395664"/>
                </a:lnTo>
                <a:lnTo>
                  <a:pt x="6173704" y="1092367"/>
                </a:lnTo>
                <a:cubicBezTo>
                  <a:pt x="6233611" y="1019258"/>
                  <a:pt x="6341144" y="1069975"/>
                  <a:pt x="6424864" y="1058779"/>
                </a:cubicBezTo>
                <a:lnTo>
                  <a:pt x="6803608" y="812382"/>
                </a:lnTo>
                <a:lnTo>
                  <a:pt x="6656973" y="606844"/>
                </a:lnTo>
                <a:lnTo>
                  <a:pt x="6766260" y="524377"/>
                </a:lnTo>
                <a:lnTo>
                  <a:pt x="6858000" y="360948"/>
                </a:lnTo>
                <a:cubicBezTo>
                  <a:pt x="6837697" y="313991"/>
                  <a:pt x="6784056" y="314660"/>
                  <a:pt x="6763753" y="267703"/>
                </a:cubicBezTo>
                <a:cubicBezTo>
                  <a:pt x="6763085" y="218574"/>
                  <a:pt x="6800516" y="159920"/>
                  <a:pt x="6799848" y="110791"/>
                </a:cubicBezTo>
                <a:lnTo>
                  <a:pt x="7194885" y="0"/>
                </a:lnTo>
                <a:cubicBezTo>
                  <a:pt x="7218948" y="40105"/>
                  <a:pt x="7216943" y="100263"/>
                  <a:pt x="7267074" y="120316"/>
                </a:cubicBezTo>
                <a:cubicBezTo>
                  <a:pt x="7317205" y="140369"/>
                  <a:pt x="7466180" y="87354"/>
                  <a:pt x="7495674" y="120316"/>
                </a:cubicBezTo>
                <a:cubicBezTo>
                  <a:pt x="7525168" y="153278"/>
                  <a:pt x="7461251" y="252162"/>
                  <a:pt x="7444039" y="318085"/>
                </a:cubicBezTo>
                <a:lnTo>
                  <a:pt x="7628021" y="433137"/>
                </a:lnTo>
                <a:cubicBezTo>
                  <a:pt x="7654257" y="460542"/>
                  <a:pt x="7742405" y="435561"/>
                  <a:pt x="7768641" y="462966"/>
                </a:cubicBezTo>
                <a:lnTo>
                  <a:pt x="7796464" y="649706"/>
                </a:lnTo>
                <a:cubicBezTo>
                  <a:pt x="7907004" y="731587"/>
                  <a:pt x="8027069" y="808707"/>
                  <a:pt x="8128084" y="895350"/>
                </a:cubicBezTo>
                <a:cubicBezTo>
                  <a:pt x="8124574" y="1064628"/>
                  <a:pt x="8035341" y="1186280"/>
                  <a:pt x="7988969" y="1288883"/>
                </a:cubicBezTo>
                <a:cubicBezTo>
                  <a:pt x="7972676" y="1267577"/>
                  <a:pt x="7913520" y="1212934"/>
                  <a:pt x="7897227" y="1191628"/>
                </a:cubicBezTo>
                <a:lnTo>
                  <a:pt x="7844590" y="1058779"/>
                </a:lnTo>
                <a:cubicBezTo>
                  <a:pt x="7806573" y="1091950"/>
                  <a:pt x="7720932" y="1096545"/>
                  <a:pt x="7682915" y="1129716"/>
                </a:cubicBezTo>
                <a:lnTo>
                  <a:pt x="7483642" y="1371600"/>
                </a:lnTo>
                <a:cubicBezTo>
                  <a:pt x="7419891" y="1376697"/>
                  <a:pt x="7403766" y="1438944"/>
                  <a:pt x="7340015" y="1444041"/>
                </a:cubicBezTo>
                <a:lnTo>
                  <a:pt x="7276599" y="1476627"/>
                </a:lnTo>
                <a:lnTo>
                  <a:pt x="7243011" y="1588169"/>
                </a:lnTo>
                <a:cubicBezTo>
                  <a:pt x="7211846" y="1602039"/>
                  <a:pt x="7218780" y="1673058"/>
                  <a:pt x="7187615" y="1686928"/>
                </a:cubicBezTo>
                <a:lnTo>
                  <a:pt x="6978316" y="1732548"/>
                </a:lnTo>
                <a:cubicBezTo>
                  <a:pt x="6930607" y="1801479"/>
                  <a:pt x="6940049" y="1927560"/>
                  <a:pt x="6892340" y="1996491"/>
                </a:cubicBezTo>
                <a:lnTo>
                  <a:pt x="6737685" y="2093495"/>
                </a:lnTo>
                <a:cubicBezTo>
                  <a:pt x="6736849" y="2138948"/>
                  <a:pt x="6797926" y="2179638"/>
                  <a:pt x="6797090" y="2225091"/>
                </a:cubicBezTo>
                <a:lnTo>
                  <a:pt x="6737685" y="2382253"/>
                </a:lnTo>
                <a:lnTo>
                  <a:pt x="6665495" y="2430379"/>
                </a:lnTo>
                <a:lnTo>
                  <a:pt x="6906127" y="2646948"/>
                </a:lnTo>
                <a:cubicBezTo>
                  <a:pt x="6906294" y="2698416"/>
                  <a:pt x="6995360" y="2749885"/>
                  <a:pt x="6995527" y="2801353"/>
                </a:cubicBezTo>
                <a:cubicBezTo>
                  <a:pt x="6965727" y="2862179"/>
                  <a:pt x="6909385" y="2923841"/>
                  <a:pt x="6906127" y="2983832"/>
                </a:cubicBezTo>
                <a:cubicBezTo>
                  <a:pt x="6902869" y="3043823"/>
                  <a:pt x="6975977" y="3121193"/>
                  <a:pt x="6975977" y="3161298"/>
                </a:cubicBezTo>
                <a:lnTo>
                  <a:pt x="6833937" y="3368842"/>
                </a:lnTo>
                <a:lnTo>
                  <a:pt x="6906127" y="3609808"/>
                </a:lnTo>
                <a:lnTo>
                  <a:pt x="6812882" y="3718427"/>
                </a:lnTo>
                <a:lnTo>
                  <a:pt x="6737685" y="3729790"/>
                </a:lnTo>
                <a:lnTo>
                  <a:pt x="6545179" y="3870492"/>
                </a:lnTo>
                <a:lnTo>
                  <a:pt x="6328611" y="3753853"/>
                </a:lnTo>
                <a:lnTo>
                  <a:pt x="6273132" y="3843756"/>
                </a:lnTo>
                <a:lnTo>
                  <a:pt x="6317582" y="3959058"/>
                </a:lnTo>
                <a:cubicBezTo>
                  <a:pt x="6313098" y="3993816"/>
                  <a:pt x="6220381" y="3965018"/>
                  <a:pt x="6195427" y="4014203"/>
                </a:cubicBezTo>
                <a:cubicBezTo>
                  <a:pt x="6170473" y="4063388"/>
                  <a:pt x="6190081" y="4201249"/>
                  <a:pt x="6167856" y="4254166"/>
                </a:cubicBezTo>
                <a:cubicBezTo>
                  <a:pt x="6132596" y="4280012"/>
                  <a:pt x="6135437" y="4369357"/>
                  <a:pt x="6100177" y="4395203"/>
                </a:cubicBezTo>
                <a:lnTo>
                  <a:pt x="5925887" y="4428958"/>
                </a:lnTo>
                <a:lnTo>
                  <a:pt x="5806908" y="4559635"/>
                </a:lnTo>
                <a:lnTo>
                  <a:pt x="5694279" y="4630487"/>
                </a:lnTo>
                <a:lnTo>
                  <a:pt x="5548564" y="4664577"/>
                </a:lnTo>
                <a:lnTo>
                  <a:pt x="5542214" y="4825332"/>
                </a:lnTo>
                <a:lnTo>
                  <a:pt x="5362408" y="5057274"/>
                </a:lnTo>
                <a:cubicBezTo>
                  <a:pt x="5273898" y="5080000"/>
                  <a:pt x="5198087" y="5172577"/>
                  <a:pt x="5109577" y="5195303"/>
                </a:cubicBezTo>
                <a:lnTo>
                  <a:pt x="5005137" y="5149516"/>
                </a:lnTo>
                <a:cubicBezTo>
                  <a:pt x="4982800" y="5149962"/>
                  <a:pt x="4966814" y="5220257"/>
                  <a:pt x="4944477" y="5220703"/>
                </a:cubicBezTo>
                <a:lnTo>
                  <a:pt x="4705016" y="5193966"/>
                </a:lnTo>
                <a:cubicBezTo>
                  <a:pt x="4676886" y="5219812"/>
                  <a:pt x="4693207" y="5277407"/>
                  <a:pt x="4665077" y="5303253"/>
                </a:cubicBezTo>
                <a:lnTo>
                  <a:pt x="4523874" y="5366085"/>
                </a:lnTo>
                <a:cubicBezTo>
                  <a:pt x="4452408" y="5381124"/>
                  <a:pt x="4349193" y="5440614"/>
                  <a:pt x="4277727" y="5455653"/>
                </a:cubicBezTo>
                <a:lnTo>
                  <a:pt x="4211053" y="5414211"/>
                </a:lnTo>
                <a:lnTo>
                  <a:pt x="4140200" y="5409198"/>
                </a:lnTo>
                <a:lnTo>
                  <a:pt x="4018548" y="5630779"/>
                </a:lnTo>
                <a:lnTo>
                  <a:pt x="4065337" y="5890461"/>
                </a:lnTo>
                <a:cubicBezTo>
                  <a:pt x="4068400" y="5936025"/>
                  <a:pt x="4160364" y="5968889"/>
                  <a:pt x="4163427" y="6014453"/>
                </a:cubicBezTo>
                <a:lnTo>
                  <a:pt x="4154237" y="6184232"/>
                </a:lnTo>
                <a:cubicBezTo>
                  <a:pt x="4152120" y="6229740"/>
                  <a:pt x="4202418" y="6263718"/>
                  <a:pt x="4201527" y="6312903"/>
                </a:cubicBezTo>
                <a:cubicBezTo>
                  <a:pt x="4200636" y="6362088"/>
                  <a:pt x="4166909" y="6468478"/>
                  <a:pt x="4148890" y="6479340"/>
                </a:cubicBezTo>
                <a:lnTo>
                  <a:pt x="4023561" y="6295524"/>
                </a:lnTo>
                <a:lnTo>
                  <a:pt x="3946358" y="6376737"/>
                </a:lnTo>
                <a:cubicBezTo>
                  <a:pt x="3974264" y="6423192"/>
                  <a:pt x="3983121" y="6507748"/>
                  <a:pt x="4011027" y="6554203"/>
                </a:cubicBezTo>
                <a:lnTo>
                  <a:pt x="4114800" y="6641432"/>
                </a:lnTo>
                <a:cubicBezTo>
                  <a:pt x="4160642" y="6656806"/>
                  <a:pt x="4187435" y="6703929"/>
                  <a:pt x="4233277" y="6719303"/>
                </a:cubicBezTo>
                <a:lnTo>
                  <a:pt x="4451685" y="6737685"/>
                </a:lnTo>
                <a:cubicBezTo>
                  <a:pt x="4480482" y="6778124"/>
                  <a:pt x="4541030" y="6780464"/>
                  <a:pt x="4569827" y="6820903"/>
                </a:cubicBezTo>
                <a:lnTo>
                  <a:pt x="4620127" y="6978316"/>
                </a:lnTo>
                <a:lnTo>
                  <a:pt x="4810292" y="7107321"/>
                </a:lnTo>
                <a:lnTo>
                  <a:pt x="5077327" y="7387390"/>
                </a:lnTo>
                <a:lnTo>
                  <a:pt x="5239753" y="7483308"/>
                </a:lnTo>
                <a:lnTo>
                  <a:pt x="5223042" y="7783764"/>
                </a:lnTo>
                <a:lnTo>
                  <a:pt x="5486400" y="7964906"/>
                </a:lnTo>
                <a:lnTo>
                  <a:pt x="5461000" y="8280066"/>
                </a:lnTo>
                <a:cubicBezTo>
                  <a:pt x="5486038" y="8375149"/>
                  <a:pt x="5543159" y="8511396"/>
                  <a:pt x="5579477" y="8567153"/>
                </a:cubicBezTo>
                <a:cubicBezTo>
                  <a:pt x="5615795" y="8622910"/>
                  <a:pt x="5622814" y="8546878"/>
                  <a:pt x="5678906" y="8614611"/>
                </a:cubicBezTo>
                <a:cubicBezTo>
                  <a:pt x="5757946" y="8734258"/>
                  <a:pt x="5786187" y="8853906"/>
                  <a:pt x="5865227" y="8973553"/>
                </a:cubicBezTo>
                <a:lnTo>
                  <a:pt x="5963987" y="9052761"/>
                </a:lnTo>
                <a:cubicBezTo>
                  <a:pt x="5981867" y="9077158"/>
                  <a:pt x="6063247" y="9101556"/>
                  <a:pt x="6081127" y="9125953"/>
                </a:cubicBezTo>
                <a:lnTo>
                  <a:pt x="6160169" y="9336506"/>
                </a:lnTo>
                <a:cubicBezTo>
                  <a:pt x="6171922" y="9359455"/>
                  <a:pt x="6240824" y="9357004"/>
                  <a:pt x="6252577" y="9379953"/>
                </a:cubicBezTo>
                <a:lnTo>
                  <a:pt x="6280485" y="9601200"/>
                </a:lnTo>
                <a:lnTo>
                  <a:pt x="6438900" y="9755606"/>
                </a:lnTo>
                <a:lnTo>
                  <a:pt x="6569242" y="10058400"/>
                </a:lnTo>
                <a:lnTo>
                  <a:pt x="6713621" y="10106527"/>
                </a:lnTo>
                <a:lnTo>
                  <a:pt x="6665829" y="10304379"/>
                </a:lnTo>
                <a:lnTo>
                  <a:pt x="6569242" y="10443411"/>
                </a:lnTo>
                <a:lnTo>
                  <a:pt x="6694906" y="10733506"/>
                </a:lnTo>
                <a:lnTo>
                  <a:pt x="6761748" y="10924674"/>
                </a:lnTo>
                <a:lnTo>
                  <a:pt x="6641432" y="11093116"/>
                </a:lnTo>
                <a:lnTo>
                  <a:pt x="6713621" y="11261558"/>
                </a:lnTo>
                <a:lnTo>
                  <a:pt x="6782135" y="11526253"/>
                </a:lnTo>
                <a:lnTo>
                  <a:pt x="6617369" y="11839074"/>
                </a:lnTo>
                <a:lnTo>
                  <a:pt x="6617369" y="12031579"/>
                </a:lnTo>
                <a:lnTo>
                  <a:pt x="6641432" y="12127832"/>
                </a:lnTo>
                <a:cubicBezTo>
                  <a:pt x="6670564" y="12109339"/>
                  <a:pt x="6680645" y="11963846"/>
                  <a:pt x="6709777" y="11945353"/>
                </a:cubicBezTo>
                <a:lnTo>
                  <a:pt x="6799848" y="12006179"/>
                </a:lnTo>
                <a:lnTo>
                  <a:pt x="6761748" y="12296274"/>
                </a:lnTo>
                <a:lnTo>
                  <a:pt x="6689558" y="12512842"/>
                </a:lnTo>
                <a:cubicBezTo>
                  <a:pt x="6689892" y="12575674"/>
                  <a:pt x="6690227" y="12638505"/>
                  <a:pt x="6690561" y="12701337"/>
                </a:cubicBezTo>
                <a:lnTo>
                  <a:pt x="6747042" y="12835690"/>
                </a:lnTo>
                <a:cubicBezTo>
                  <a:pt x="6726154" y="12858528"/>
                  <a:pt x="6686215" y="12868665"/>
                  <a:pt x="6665327" y="12891503"/>
                </a:cubicBezTo>
                <a:lnTo>
                  <a:pt x="6494379" y="13090358"/>
                </a:lnTo>
                <a:lnTo>
                  <a:pt x="6525127" y="13367753"/>
                </a:lnTo>
                <a:cubicBezTo>
                  <a:pt x="6478727" y="13405853"/>
                  <a:pt x="6445027" y="13494753"/>
                  <a:pt x="6398627" y="13532853"/>
                </a:cubicBezTo>
                <a:lnTo>
                  <a:pt x="6256421" y="13571621"/>
                </a:lnTo>
                <a:cubicBezTo>
                  <a:pt x="6223390" y="13588332"/>
                  <a:pt x="6253858" y="13655842"/>
                  <a:pt x="6220827" y="13672553"/>
                </a:cubicBezTo>
                <a:lnTo>
                  <a:pt x="6087979" y="13667874"/>
                </a:lnTo>
                <a:lnTo>
                  <a:pt x="5943600" y="13716000"/>
                </a:lnTo>
                <a:lnTo>
                  <a:pt x="5722019" y="13591674"/>
                </a:lnTo>
                <a:lnTo>
                  <a:pt x="5582653" y="13691937"/>
                </a:lnTo>
                <a:lnTo>
                  <a:pt x="5631782" y="13842666"/>
                </a:lnTo>
                <a:cubicBezTo>
                  <a:pt x="5636544" y="13886002"/>
                  <a:pt x="5689265" y="13910567"/>
                  <a:pt x="5681077" y="13945603"/>
                </a:cubicBezTo>
                <a:cubicBezTo>
                  <a:pt x="5672889" y="13980640"/>
                  <a:pt x="5606995" y="14028543"/>
                  <a:pt x="5582653" y="14052885"/>
                </a:cubicBezTo>
                <a:cubicBezTo>
                  <a:pt x="5566778" y="14065808"/>
                  <a:pt x="5589002" y="14167630"/>
                  <a:pt x="5573127" y="14180553"/>
                </a:cubicBezTo>
                <a:lnTo>
                  <a:pt x="5462337" y="14149137"/>
                </a:lnTo>
                <a:cubicBezTo>
                  <a:pt x="5440000" y="14117276"/>
                  <a:pt x="5493864" y="14060014"/>
                  <a:pt x="5471527" y="14028153"/>
                </a:cubicBezTo>
                <a:lnTo>
                  <a:pt x="5354721" y="14049208"/>
                </a:lnTo>
                <a:cubicBezTo>
                  <a:pt x="5338623" y="14052773"/>
                  <a:pt x="5322525" y="14100788"/>
                  <a:pt x="5306427" y="14104353"/>
                </a:cubicBezTo>
                <a:lnTo>
                  <a:pt x="5239419" y="14080958"/>
                </a:lnTo>
                <a:lnTo>
                  <a:pt x="5245769" y="13956632"/>
                </a:lnTo>
                <a:lnTo>
                  <a:pt x="5031540" y="14007432"/>
                </a:lnTo>
                <a:lnTo>
                  <a:pt x="4936624" y="13917529"/>
                </a:lnTo>
                <a:cubicBezTo>
                  <a:pt x="4871230" y="13914521"/>
                  <a:pt x="4817255" y="13940089"/>
                  <a:pt x="4740442" y="13946606"/>
                </a:cubicBezTo>
                <a:cubicBezTo>
                  <a:pt x="4663629" y="13953123"/>
                  <a:pt x="4563979" y="13940590"/>
                  <a:pt x="4475748" y="13956632"/>
                </a:cubicBezTo>
                <a:lnTo>
                  <a:pt x="4379495" y="14028821"/>
                </a:lnTo>
                <a:lnTo>
                  <a:pt x="4403558" y="14197264"/>
                </a:lnTo>
                <a:cubicBezTo>
                  <a:pt x="4429348" y="14187460"/>
                  <a:pt x="4455137" y="14139557"/>
                  <a:pt x="4480927" y="14129753"/>
                </a:cubicBezTo>
                <a:lnTo>
                  <a:pt x="4572000" y="14149137"/>
                </a:lnTo>
                <a:cubicBezTo>
                  <a:pt x="4562809" y="14195592"/>
                  <a:pt x="4642518" y="14242048"/>
                  <a:pt x="4633327" y="14288503"/>
                </a:cubicBezTo>
                <a:cubicBezTo>
                  <a:pt x="4614277" y="14345653"/>
                  <a:pt x="4493627" y="14180553"/>
                  <a:pt x="4544427" y="14332953"/>
                </a:cubicBezTo>
                <a:cubicBezTo>
                  <a:pt x="4512677" y="14348828"/>
                  <a:pt x="4466305" y="14366263"/>
                  <a:pt x="4442827" y="14383753"/>
                </a:cubicBezTo>
                <a:cubicBezTo>
                  <a:pt x="4419349" y="14401243"/>
                  <a:pt x="4420686" y="14422521"/>
                  <a:pt x="4403558" y="14437895"/>
                </a:cubicBezTo>
                <a:cubicBezTo>
                  <a:pt x="4386430" y="14453269"/>
                  <a:pt x="4356797" y="14488194"/>
                  <a:pt x="4340058" y="14475995"/>
                </a:cubicBezTo>
                <a:cubicBezTo>
                  <a:pt x="4323320" y="14463796"/>
                  <a:pt x="4309087" y="14401800"/>
                  <a:pt x="4303127" y="14364703"/>
                </a:cubicBezTo>
                <a:lnTo>
                  <a:pt x="4276892" y="14296190"/>
                </a:lnTo>
                <a:lnTo>
                  <a:pt x="4235116" y="14341642"/>
                </a:lnTo>
                <a:cubicBezTo>
                  <a:pt x="4211053" y="14357684"/>
                  <a:pt x="4157980" y="14224765"/>
                  <a:pt x="4141715" y="14228553"/>
                </a:cubicBezTo>
                <a:cubicBezTo>
                  <a:pt x="4125450" y="14232341"/>
                  <a:pt x="4174860" y="14331441"/>
                  <a:pt x="4137527" y="14364369"/>
                </a:cubicBezTo>
                <a:cubicBezTo>
                  <a:pt x="4100194" y="14397297"/>
                  <a:pt x="3936686" y="14440884"/>
                  <a:pt x="3917719" y="14426123"/>
                </a:cubicBezTo>
                <a:cubicBezTo>
                  <a:pt x="3898752" y="14411362"/>
                  <a:pt x="3996063" y="14341335"/>
                  <a:pt x="3968574" y="14339441"/>
                </a:cubicBezTo>
                <a:lnTo>
                  <a:pt x="3915945" y="14226202"/>
                </a:lnTo>
                <a:lnTo>
                  <a:pt x="3806222" y="14361396"/>
                </a:lnTo>
                <a:lnTo>
                  <a:pt x="3647641" y="14427897"/>
                </a:lnTo>
                <a:cubicBezTo>
                  <a:pt x="3647448" y="14497790"/>
                  <a:pt x="3626043" y="14546471"/>
                  <a:pt x="3625850" y="14616364"/>
                </a:cubicBezTo>
                <a:lnTo>
                  <a:pt x="3513221" y="14726653"/>
                </a:lnTo>
                <a:lnTo>
                  <a:pt x="3583071" y="14832932"/>
                </a:lnTo>
                <a:lnTo>
                  <a:pt x="3633537" y="14967285"/>
                </a:lnTo>
                <a:lnTo>
                  <a:pt x="3609474" y="15087600"/>
                </a:lnTo>
                <a:lnTo>
                  <a:pt x="3479132" y="14975974"/>
                </a:lnTo>
                <a:cubicBezTo>
                  <a:pt x="3410285" y="14890862"/>
                  <a:pt x="3373187" y="14920049"/>
                  <a:pt x="3304340" y="14949237"/>
                </a:cubicBezTo>
                <a:lnTo>
                  <a:pt x="3261227" y="14787145"/>
                </a:lnTo>
                <a:lnTo>
                  <a:pt x="3128211" y="14919158"/>
                </a:lnTo>
                <a:cubicBezTo>
                  <a:pt x="3092283" y="14954473"/>
                  <a:pt x="3126205" y="15040588"/>
                  <a:pt x="3090277" y="15075903"/>
                </a:cubicBezTo>
                <a:lnTo>
                  <a:pt x="2959769" y="15135727"/>
                </a:lnTo>
                <a:lnTo>
                  <a:pt x="2891256" y="14945895"/>
                </a:lnTo>
                <a:cubicBezTo>
                  <a:pt x="2879141" y="14903116"/>
                  <a:pt x="2830540" y="14901222"/>
                  <a:pt x="2829927" y="14872703"/>
                </a:cubicBezTo>
                <a:cubicBezTo>
                  <a:pt x="2829314" y="14844184"/>
                  <a:pt x="2882287" y="14806529"/>
                  <a:pt x="2887579" y="14774779"/>
                </a:cubicBezTo>
                <a:cubicBezTo>
                  <a:pt x="2878945" y="14743920"/>
                  <a:pt x="2787761" y="14725762"/>
                  <a:pt x="2779127" y="14694903"/>
                </a:cubicBezTo>
                <a:lnTo>
                  <a:pt x="2839453" y="14582274"/>
                </a:lnTo>
                <a:cubicBezTo>
                  <a:pt x="2871537" y="14558211"/>
                  <a:pt x="2917547" y="14514708"/>
                  <a:pt x="2935706" y="14510085"/>
                </a:cubicBezTo>
                <a:cubicBezTo>
                  <a:pt x="2953865" y="14505462"/>
                  <a:pt x="2961802" y="14577707"/>
                  <a:pt x="2948406" y="14554535"/>
                </a:cubicBezTo>
                <a:cubicBezTo>
                  <a:pt x="2935010" y="14531363"/>
                  <a:pt x="2845440" y="14396342"/>
                  <a:pt x="2855327" y="14371053"/>
                </a:cubicBezTo>
                <a:cubicBezTo>
                  <a:pt x="2865214" y="14345764"/>
                  <a:pt x="2976618" y="14440123"/>
                  <a:pt x="3014077" y="14447253"/>
                </a:cubicBezTo>
                <a:cubicBezTo>
                  <a:pt x="3051536" y="14454383"/>
                  <a:pt x="3005194" y="14373225"/>
                  <a:pt x="3029285" y="14363032"/>
                </a:cubicBezTo>
                <a:cubicBezTo>
                  <a:pt x="3070281" y="14355902"/>
                  <a:pt x="3119466" y="14357238"/>
                  <a:pt x="3152274" y="14341642"/>
                </a:cubicBezTo>
                <a:cubicBezTo>
                  <a:pt x="3185082" y="14326046"/>
                  <a:pt x="3250198" y="14293516"/>
                  <a:pt x="3226135" y="14269453"/>
                </a:cubicBezTo>
                <a:lnTo>
                  <a:pt x="3152274" y="14197264"/>
                </a:lnTo>
                <a:lnTo>
                  <a:pt x="3152274" y="14052885"/>
                </a:lnTo>
                <a:lnTo>
                  <a:pt x="3086435" y="14037845"/>
                </a:lnTo>
                <a:lnTo>
                  <a:pt x="3056021" y="14153148"/>
                </a:lnTo>
                <a:lnTo>
                  <a:pt x="2935706" y="14076948"/>
                </a:lnTo>
                <a:lnTo>
                  <a:pt x="2863516" y="14093324"/>
                </a:lnTo>
                <a:cubicBezTo>
                  <a:pt x="2831153" y="14113934"/>
                  <a:pt x="2836890" y="14198043"/>
                  <a:pt x="2804527" y="14218653"/>
                </a:cubicBezTo>
                <a:lnTo>
                  <a:pt x="2719137" y="14197264"/>
                </a:lnTo>
                <a:lnTo>
                  <a:pt x="2653298" y="14248064"/>
                </a:lnTo>
                <a:lnTo>
                  <a:pt x="2560721" y="14150474"/>
                </a:lnTo>
                <a:lnTo>
                  <a:pt x="2436729" y="13804566"/>
                </a:lnTo>
                <a:cubicBezTo>
                  <a:pt x="2436088" y="13752429"/>
                  <a:pt x="2501732" y="13804622"/>
                  <a:pt x="2550527" y="13805903"/>
                </a:cubicBezTo>
                <a:cubicBezTo>
                  <a:pt x="2599322" y="13889734"/>
                  <a:pt x="2738549" y="13872634"/>
                  <a:pt x="2729498" y="13812253"/>
                </a:cubicBezTo>
                <a:cubicBezTo>
                  <a:pt x="2716408" y="13786853"/>
                  <a:pt x="2646167" y="13780503"/>
                  <a:pt x="2633077" y="13755103"/>
                </a:cubicBezTo>
                <a:lnTo>
                  <a:pt x="2553369" y="13475369"/>
                </a:lnTo>
                <a:cubicBezTo>
                  <a:pt x="2552478" y="13379116"/>
                  <a:pt x="2659536" y="13320964"/>
                  <a:pt x="2658645" y="13224711"/>
                </a:cubicBezTo>
                <a:lnTo>
                  <a:pt x="2719137" y="13042232"/>
                </a:lnTo>
                <a:lnTo>
                  <a:pt x="2791327" y="12945979"/>
                </a:lnTo>
                <a:cubicBezTo>
                  <a:pt x="2827477" y="12970154"/>
                  <a:pt x="2933477" y="12905428"/>
                  <a:pt x="2969627" y="12929603"/>
                </a:cubicBezTo>
                <a:lnTo>
                  <a:pt x="3031958" y="13090358"/>
                </a:lnTo>
                <a:cubicBezTo>
                  <a:pt x="3034464" y="13038890"/>
                  <a:pt x="3100471" y="13025521"/>
                  <a:pt x="3102977" y="12974053"/>
                </a:cubicBezTo>
                <a:lnTo>
                  <a:pt x="3043321" y="12836024"/>
                </a:lnTo>
                <a:lnTo>
                  <a:pt x="2849479" y="12815637"/>
                </a:lnTo>
                <a:lnTo>
                  <a:pt x="2815390" y="12777537"/>
                </a:lnTo>
                <a:cubicBezTo>
                  <a:pt x="2883736" y="12701226"/>
                  <a:pt x="2818731" y="12663014"/>
                  <a:pt x="2887077" y="12586703"/>
                </a:cubicBezTo>
                <a:cubicBezTo>
                  <a:pt x="2959044" y="12533786"/>
                  <a:pt x="3081810" y="12569770"/>
                  <a:pt x="3153777" y="12516853"/>
                </a:cubicBezTo>
                <a:cubicBezTo>
                  <a:pt x="3218447" y="12467390"/>
                  <a:pt x="3232317" y="12360777"/>
                  <a:pt x="3239837" y="12311314"/>
                </a:cubicBezTo>
                <a:cubicBezTo>
                  <a:pt x="3215774" y="12295272"/>
                  <a:pt x="3137346" y="12318833"/>
                  <a:pt x="3104148" y="12320337"/>
                </a:cubicBezTo>
                <a:cubicBezTo>
                  <a:pt x="3070950" y="12321841"/>
                  <a:pt x="3065185" y="12334151"/>
                  <a:pt x="3040648" y="12320337"/>
                </a:cubicBezTo>
                <a:cubicBezTo>
                  <a:pt x="3016111" y="12306523"/>
                  <a:pt x="2967901" y="12275664"/>
                  <a:pt x="2956927" y="12237453"/>
                </a:cubicBezTo>
                <a:lnTo>
                  <a:pt x="3007895" y="12079706"/>
                </a:lnTo>
                <a:lnTo>
                  <a:pt x="2810042" y="11954377"/>
                </a:lnTo>
                <a:lnTo>
                  <a:pt x="2863516" y="11694695"/>
                </a:lnTo>
                <a:cubicBezTo>
                  <a:pt x="2865020" y="11661831"/>
                  <a:pt x="2815723" y="11540067"/>
                  <a:pt x="2817227" y="11507203"/>
                </a:cubicBezTo>
                <a:lnTo>
                  <a:pt x="2911642" y="11454064"/>
                </a:lnTo>
                <a:cubicBezTo>
                  <a:pt x="2939437" y="11452727"/>
                  <a:pt x="2960882" y="11495840"/>
                  <a:pt x="2988677" y="11494503"/>
                </a:cubicBezTo>
                <a:cubicBezTo>
                  <a:pt x="3011125" y="11481023"/>
                  <a:pt x="3034604" y="11472836"/>
                  <a:pt x="3011571" y="11454064"/>
                </a:cubicBezTo>
                <a:cubicBezTo>
                  <a:pt x="2988538" y="11435292"/>
                  <a:pt x="2874545" y="11405937"/>
                  <a:pt x="2850482" y="11381874"/>
                </a:cubicBezTo>
                <a:lnTo>
                  <a:pt x="2993858" y="11266571"/>
                </a:lnTo>
                <a:lnTo>
                  <a:pt x="3007895" y="11189369"/>
                </a:lnTo>
                <a:lnTo>
                  <a:pt x="2874879" y="11179342"/>
                </a:lnTo>
                <a:cubicBezTo>
                  <a:pt x="2879112" y="11110495"/>
                  <a:pt x="2917212" y="11066045"/>
                  <a:pt x="2919329" y="11023600"/>
                </a:cubicBezTo>
                <a:cubicBezTo>
                  <a:pt x="2921446" y="10981155"/>
                  <a:pt x="2887579" y="10940716"/>
                  <a:pt x="2887579" y="10924674"/>
                </a:cubicBezTo>
                <a:lnTo>
                  <a:pt x="2760914" y="11065377"/>
                </a:lnTo>
                <a:lnTo>
                  <a:pt x="2667000" y="10969124"/>
                </a:lnTo>
                <a:lnTo>
                  <a:pt x="2607845" y="11071727"/>
                </a:lnTo>
                <a:lnTo>
                  <a:pt x="2526632" y="11117179"/>
                </a:lnTo>
                <a:cubicBezTo>
                  <a:pt x="2490147" y="11090554"/>
                  <a:pt x="2447312" y="11127428"/>
                  <a:pt x="2410827" y="11100803"/>
                </a:cubicBezTo>
                <a:cubicBezTo>
                  <a:pt x="2436060" y="11015357"/>
                  <a:pt x="2359694" y="11031510"/>
                  <a:pt x="2334127" y="10996864"/>
                </a:cubicBezTo>
                <a:lnTo>
                  <a:pt x="2358190" y="10732169"/>
                </a:lnTo>
                <a:lnTo>
                  <a:pt x="2372227" y="10689390"/>
                </a:lnTo>
                <a:lnTo>
                  <a:pt x="2533316" y="10574087"/>
                </a:lnTo>
                <a:lnTo>
                  <a:pt x="2598821" y="10684042"/>
                </a:lnTo>
                <a:cubicBezTo>
                  <a:pt x="2629290" y="10681146"/>
                  <a:pt x="2653408" y="10748099"/>
                  <a:pt x="2683877" y="10745203"/>
                </a:cubicBezTo>
                <a:lnTo>
                  <a:pt x="2767264" y="10684042"/>
                </a:lnTo>
                <a:lnTo>
                  <a:pt x="2646948" y="10515600"/>
                </a:lnTo>
                <a:lnTo>
                  <a:pt x="2815390" y="10395285"/>
                </a:lnTo>
                <a:cubicBezTo>
                  <a:pt x="2850120" y="10386986"/>
                  <a:pt x="2885713" y="10421242"/>
                  <a:pt x="2899777" y="10453103"/>
                </a:cubicBezTo>
                <a:cubicBezTo>
                  <a:pt x="2913842" y="10484964"/>
                  <a:pt x="2883902" y="10583278"/>
                  <a:pt x="2899777" y="10586453"/>
                </a:cubicBezTo>
                <a:cubicBezTo>
                  <a:pt x="2931527" y="10548353"/>
                  <a:pt x="2950577" y="10497553"/>
                  <a:pt x="2982327" y="10459453"/>
                </a:cubicBezTo>
                <a:lnTo>
                  <a:pt x="3080085" y="10419348"/>
                </a:lnTo>
                <a:lnTo>
                  <a:pt x="3248527" y="10539664"/>
                </a:lnTo>
                <a:lnTo>
                  <a:pt x="3320716" y="10659979"/>
                </a:lnTo>
                <a:lnTo>
                  <a:pt x="3465095" y="10659979"/>
                </a:lnTo>
                <a:lnTo>
                  <a:pt x="3441032" y="10491537"/>
                </a:lnTo>
                <a:cubicBezTo>
                  <a:pt x="3436297" y="10455442"/>
                  <a:pt x="3361712" y="10444748"/>
                  <a:pt x="3356977" y="10408653"/>
                </a:cubicBezTo>
                <a:lnTo>
                  <a:pt x="3348456" y="10282656"/>
                </a:lnTo>
                <a:cubicBezTo>
                  <a:pt x="3302613" y="10271738"/>
                  <a:pt x="3244070" y="10330671"/>
                  <a:pt x="3198227" y="10319753"/>
                </a:cubicBezTo>
                <a:lnTo>
                  <a:pt x="3152274" y="10250906"/>
                </a:lnTo>
                <a:lnTo>
                  <a:pt x="3176337" y="10178716"/>
                </a:lnTo>
                <a:lnTo>
                  <a:pt x="3104148" y="10154653"/>
                </a:lnTo>
                <a:cubicBezTo>
                  <a:pt x="3093174" y="10127136"/>
                  <a:pt x="2986951" y="10194870"/>
                  <a:pt x="2975977" y="10167353"/>
                </a:cubicBezTo>
                <a:lnTo>
                  <a:pt x="3007895" y="9962148"/>
                </a:lnTo>
                <a:lnTo>
                  <a:pt x="3176337" y="9889958"/>
                </a:lnTo>
                <a:lnTo>
                  <a:pt x="2959769" y="9504948"/>
                </a:lnTo>
                <a:lnTo>
                  <a:pt x="2791327" y="9456821"/>
                </a:lnTo>
                <a:lnTo>
                  <a:pt x="2574758" y="9336506"/>
                </a:lnTo>
                <a:cubicBezTo>
                  <a:pt x="2564564" y="9274788"/>
                  <a:pt x="2681371" y="9251171"/>
                  <a:pt x="2671177" y="9189453"/>
                </a:cubicBezTo>
                <a:lnTo>
                  <a:pt x="2684045" y="9109911"/>
                </a:lnTo>
                <a:lnTo>
                  <a:pt x="2580774" y="9069471"/>
                </a:lnTo>
                <a:lnTo>
                  <a:pt x="2546685" y="9051758"/>
                </a:lnTo>
                <a:lnTo>
                  <a:pt x="2436729" y="9056771"/>
                </a:lnTo>
                <a:cubicBezTo>
                  <a:pt x="2405619" y="9074428"/>
                  <a:pt x="2401859" y="9240754"/>
                  <a:pt x="2372727" y="9259303"/>
                </a:cubicBezTo>
                <a:cubicBezTo>
                  <a:pt x="2343595" y="9277852"/>
                  <a:pt x="2282296" y="9194411"/>
                  <a:pt x="2261937" y="9168064"/>
                </a:cubicBezTo>
                <a:lnTo>
                  <a:pt x="2237874" y="8999621"/>
                </a:lnTo>
                <a:lnTo>
                  <a:pt x="2079458" y="9020008"/>
                </a:lnTo>
                <a:lnTo>
                  <a:pt x="2026319" y="8827503"/>
                </a:lnTo>
                <a:lnTo>
                  <a:pt x="1833814" y="8822490"/>
                </a:lnTo>
                <a:cubicBezTo>
                  <a:pt x="1782735" y="8849561"/>
                  <a:pt x="1757056" y="8914732"/>
                  <a:pt x="1705977" y="8941803"/>
                </a:cubicBezTo>
                <a:lnTo>
                  <a:pt x="1693445" y="9048082"/>
                </a:lnTo>
                <a:lnTo>
                  <a:pt x="1575469" y="9099885"/>
                </a:lnTo>
                <a:lnTo>
                  <a:pt x="1477879" y="8936456"/>
                </a:lnTo>
                <a:cubicBezTo>
                  <a:pt x="1434432" y="8917406"/>
                  <a:pt x="1390427" y="8902088"/>
                  <a:pt x="1347537" y="8879306"/>
                </a:cubicBezTo>
                <a:cubicBezTo>
                  <a:pt x="1304647" y="8856524"/>
                  <a:pt x="1220537" y="8855911"/>
                  <a:pt x="1220537" y="8799764"/>
                </a:cubicBezTo>
                <a:lnTo>
                  <a:pt x="1106906" y="8783053"/>
                </a:lnTo>
                <a:lnTo>
                  <a:pt x="890337" y="8686800"/>
                </a:lnTo>
                <a:lnTo>
                  <a:pt x="649706" y="8662737"/>
                </a:lnTo>
                <a:cubicBezTo>
                  <a:pt x="599630" y="8643576"/>
                  <a:pt x="543203" y="8687914"/>
                  <a:pt x="493127" y="8668753"/>
                </a:cubicBezTo>
                <a:lnTo>
                  <a:pt x="385011" y="8566485"/>
                </a:lnTo>
                <a:cubicBezTo>
                  <a:pt x="418933" y="8526491"/>
                  <a:pt x="421105" y="8461097"/>
                  <a:pt x="455027" y="8421103"/>
                </a:cubicBezTo>
                <a:lnTo>
                  <a:pt x="577516" y="8373979"/>
                </a:lnTo>
                <a:lnTo>
                  <a:pt x="794085" y="8301790"/>
                </a:lnTo>
                <a:lnTo>
                  <a:pt x="745958" y="8133348"/>
                </a:lnTo>
                <a:lnTo>
                  <a:pt x="818148" y="7820527"/>
                </a:lnTo>
                <a:lnTo>
                  <a:pt x="697832" y="7820527"/>
                </a:lnTo>
                <a:lnTo>
                  <a:pt x="625642" y="7916779"/>
                </a:lnTo>
                <a:lnTo>
                  <a:pt x="457200" y="7820527"/>
                </a:lnTo>
                <a:lnTo>
                  <a:pt x="529390" y="7700211"/>
                </a:lnTo>
                <a:cubicBezTo>
                  <a:pt x="595619" y="7692858"/>
                  <a:pt x="649148" y="7755356"/>
                  <a:pt x="715377" y="7748003"/>
                </a:cubicBezTo>
                <a:lnTo>
                  <a:pt x="938464" y="7676148"/>
                </a:lnTo>
                <a:lnTo>
                  <a:pt x="1058779" y="7459579"/>
                </a:lnTo>
                <a:lnTo>
                  <a:pt x="1203158" y="7603958"/>
                </a:lnTo>
                <a:lnTo>
                  <a:pt x="1299411" y="7555832"/>
                </a:lnTo>
                <a:lnTo>
                  <a:pt x="1443790" y="7507706"/>
                </a:lnTo>
                <a:lnTo>
                  <a:pt x="1684421" y="7603958"/>
                </a:lnTo>
                <a:lnTo>
                  <a:pt x="1684421" y="7603958"/>
                </a:lnTo>
                <a:cubicBezTo>
                  <a:pt x="1685897" y="7580341"/>
                  <a:pt x="1726308" y="7509488"/>
                  <a:pt x="1693277" y="7462253"/>
                </a:cubicBezTo>
                <a:lnTo>
                  <a:pt x="1540042" y="7363327"/>
                </a:lnTo>
                <a:lnTo>
                  <a:pt x="1299411" y="7315200"/>
                </a:lnTo>
                <a:lnTo>
                  <a:pt x="1130969" y="7339264"/>
                </a:lnTo>
                <a:lnTo>
                  <a:pt x="1034716" y="7315200"/>
                </a:lnTo>
                <a:cubicBezTo>
                  <a:pt x="1061620" y="7254151"/>
                  <a:pt x="955173" y="7174052"/>
                  <a:pt x="982077" y="7113003"/>
                </a:cubicBezTo>
                <a:lnTo>
                  <a:pt x="1155032" y="7050506"/>
                </a:lnTo>
                <a:lnTo>
                  <a:pt x="1155032" y="6930190"/>
                </a:lnTo>
                <a:lnTo>
                  <a:pt x="1155032" y="6761748"/>
                </a:lnTo>
                <a:lnTo>
                  <a:pt x="1203158" y="6617369"/>
                </a:lnTo>
                <a:lnTo>
                  <a:pt x="1409700" y="6517440"/>
                </a:lnTo>
                <a:lnTo>
                  <a:pt x="1443790" y="6328611"/>
                </a:lnTo>
                <a:lnTo>
                  <a:pt x="1419727" y="6208295"/>
                </a:lnTo>
                <a:lnTo>
                  <a:pt x="1275348" y="6304548"/>
                </a:lnTo>
                <a:cubicBezTo>
                  <a:pt x="1251090" y="6312458"/>
                  <a:pt x="1184414" y="6303044"/>
                  <a:pt x="1178927" y="6281153"/>
                </a:cubicBezTo>
                <a:cubicBezTo>
                  <a:pt x="1173440" y="6259262"/>
                  <a:pt x="1234211" y="6213197"/>
                  <a:pt x="1242427" y="6173203"/>
                </a:cubicBezTo>
                <a:lnTo>
                  <a:pt x="1323474" y="6015790"/>
                </a:lnTo>
                <a:lnTo>
                  <a:pt x="1597192" y="5941261"/>
                </a:lnTo>
                <a:lnTo>
                  <a:pt x="1527342" y="5833645"/>
                </a:lnTo>
                <a:lnTo>
                  <a:pt x="1395664" y="5824621"/>
                </a:lnTo>
                <a:lnTo>
                  <a:pt x="1179095" y="5799221"/>
                </a:lnTo>
                <a:cubicBezTo>
                  <a:pt x="1153639" y="5798998"/>
                  <a:pt x="1178983" y="5919426"/>
                  <a:pt x="1153527" y="5919203"/>
                </a:cubicBezTo>
                <a:lnTo>
                  <a:pt x="877637" y="5838658"/>
                </a:lnTo>
                <a:lnTo>
                  <a:pt x="697832" y="5606716"/>
                </a:lnTo>
                <a:lnTo>
                  <a:pt x="577516" y="5582653"/>
                </a:lnTo>
                <a:cubicBezTo>
                  <a:pt x="604420" y="5618636"/>
                  <a:pt x="586873" y="5660970"/>
                  <a:pt x="613777" y="5696953"/>
                </a:cubicBezTo>
                <a:lnTo>
                  <a:pt x="697832" y="5775158"/>
                </a:lnTo>
                <a:cubicBezTo>
                  <a:pt x="652880" y="5780840"/>
                  <a:pt x="601579" y="5856371"/>
                  <a:pt x="556627" y="5862053"/>
                </a:cubicBezTo>
                <a:lnTo>
                  <a:pt x="351924" y="5869071"/>
                </a:lnTo>
                <a:lnTo>
                  <a:pt x="314492" y="5702969"/>
                </a:lnTo>
                <a:cubicBezTo>
                  <a:pt x="314826" y="5627326"/>
                  <a:pt x="315161" y="5551683"/>
                  <a:pt x="315495" y="5476040"/>
                </a:cubicBezTo>
                <a:lnTo>
                  <a:pt x="144379" y="5459664"/>
                </a:lnTo>
                <a:lnTo>
                  <a:pt x="0" y="5462337"/>
                </a:lnTo>
                <a:lnTo>
                  <a:pt x="96253" y="5245769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3980695" y="324465"/>
            <a:ext cx="11863137" cy="17682539"/>
          </a:xfrm>
          <a:prstGeom prst="rect">
            <a:avLst/>
          </a:prstGeom>
          <a:noFill/>
          <a:ln w="19050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1427259" y="16117807"/>
            <a:ext cx="323131" cy="561024"/>
          </a:xfrm>
          <a:custGeom>
            <a:avLst/>
            <a:gdLst>
              <a:gd name="connsiteX0" fmla="*/ 151629 w 323131"/>
              <a:gd name="connsiteY0" fmla="*/ 48115 h 561024"/>
              <a:gd name="connsiteX1" fmla="*/ 261166 w 323131"/>
              <a:gd name="connsiteY1" fmla="*/ 490 h 561024"/>
              <a:gd name="connsiteX2" fmla="*/ 323079 w 323131"/>
              <a:gd name="connsiteY2" fmla="*/ 76690 h 561024"/>
              <a:gd name="connsiteX3" fmla="*/ 251641 w 323131"/>
              <a:gd name="connsiteY3" fmla="*/ 262427 h 561024"/>
              <a:gd name="connsiteX4" fmla="*/ 270691 w 323131"/>
              <a:gd name="connsiteY4" fmla="*/ 367202 h 561024"/>
              <a:gd name="connsiteX5" fmla="*/ 180204 w 323131"/>
              <a:gd name="connsiteY5" fmla="*/ 524365 h 561024"/>
              <a:gd name="connsiteX6" fmla="*/ 61141 w 323131"/>
              <a:gd name="connsiteY6" fmla="*/ 552940 h 561024"/>
              <a:gd name="connsiteX7" fmla="*/ 8754 w 323131"/>
              <a:gd name="connsiteY7" fmla="*/ 410065 h 561024"/>
              <a:gd name="connsiteX8" fmla="*/ 8754 w 323131"/>
              <a:gd name="connsiteY8" fmla="*/ 252902 h 561024"/>
              <a:gd name="connsiteX9" fmla="*/ 94479 w 323131"/>
              <a:gd name="connsiteY9" fmla="*/ 129077 h 561024"/>
              <a:gd name="connsiteX10" fmla="*/ 151629 w 323131"/>
              <a:gd name="connsiteY10" fmla="*/ 48115 h 5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131" h="561024">
                <a:moveTo>
                  <a:pt x="151629" y="48115"/>
                </a:moveTo>
                <a:cubicBezTo>
                  <a:pt x="179410" y="26684"/>
                  <a:pt x="232591" y="-4272"/>
                  <a:pt x="261166" y="490"/>
                </a:cubicBezTo>
                <a:cubicBezTo>
                  <a:pt x="289741" y="5252"/>
                  <a:pt x="324666" y="33034"/>
                  <a:pt x="323079" y="76690"/>
                </a:cubicBezTo>
                <a:cubicBezTo>
                  <a:pt x="321492" y="120346"/>
                  <a:pt x="260372" y="214008"/>
                  <a:pt x="251641" y="262427"/>
                </a:cubicBezTo>
                <a:cubicBezTo>
                  <a:pt x="242910" y="310846"/>
                  <a:pt x="282597" y="323546"/>
                  <a:pt x="270691" y="367202"/>
                </a:cubicBezTo>
                <a:cubicBezTo>
                  <a:pt x="258785" y="410858"/>
                  <a:pt x="215129" y="493409"/>
                  <a:pt x="180204" y="524365"/>
                </a:cubicBezTo>
                <a:cubicBezTo>
                  <a:pt x="145279" y="555321"/>
                  <a:pt x="89716" y="571990"/>
                  <a:pt x="61141" y="552940"/>
                </a:cubicBezTo>
                <a:cubicBezTo>
                  <a:pt x="32566" y="533890"/>
                  <a:pt x="17485" y="460071"/>
                  <a:pt x="8754" y="410065"/>
                </a:cubicBezTo>
                <a:cubicBezTo>
                  <a:pt x="23" y="360059"/>
                  <a:pt x="-5533" y="299733"/>
                  <a:pt x="8754" y="252902"/>
                </a:cubicBezTo>
                <a:cubicBezTo>
                  <a:pt x="23041" y="206071"/>
                  <a:pt x="76223" y="160827"/>
                  <a:pt x="94479" y="129077"/>
                </a:cubicBezTo>
                <a:cubicBezTo>
                  <a:pt x="112735" y="97327"/>
                  <a:pt x="123848" y="69546"/>
                  <a:pt x="151629" y="4811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0467680" y="16556447"/>
            <a:ext cx="241465" cy="162690"/>
          </a:xfrm>
          <a:custGeom>
            <a:avLst/>
            <a:gdLst>
              <a:gd name="connsiteX0" fmla="*/ 92033 w 241465"/>
              <a:gd name="connsiteY0" fmla="*/ 38100 h 162690"/>
              <a:gd name="connsiteX1" fmla="*/ 192045 w 241465"/>
              <a:gd name="connsiteY1" fmla="*/ 0 h 162690"/>
              <a:gd name="connsiteX2" fmla="*/ 234908 w 241465"/>
              <a:gd name="connsiteY2" fmla="*/ 38100 h 162690"/>
              <a:gd name="connsiteX3" fmla="*/ 230145 w 241465"/>
              <a:gd name="connsiteY3" fmla="*/ 109537 h 162690"/>
              <a:gd name="connsiteX4" fmla="*/ 130133 w 241465"/>
              <a:gd name="connsiteY4" fmla="*/ 152400 h 162690"/>
              <a:gd name="connsiteX5" fmla="*/ 44408 w 241465"/>
              <a:gd name="connsiteY5" fmla="*/ 161925 h 162690"/>
              <a:gd name="connsiteX6" fmla="*/ 1545 w 241465"/>
              <a:gd name="connsiteY6" fmla="*/ 138112 h 162690"/>
              <a:gd name="connsiteX7" fmla="*/ 92033 w 241465"/>
              <a:gd name="connsiteY7" fmla="*/ 38100 h 16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465" h="162690">
                <a:moveTo>
                  <a:pt x="92033" y="38100"/>
                </a:moveTo>
                <a:cubicBezTo>
                  <a:pt x="123783" y="15081"/>
                  <a:pt x="168233" y="0"/>
                  <a:pt x="192045" y="0"/>
                </a:cubicBezTo>
                <a:cubicBezTo>
                  <a:pt x="215857" y="0"/>
                  <a:pt x="228558" y="19844"/>
                  <a:pt x="234908" y="38100"/>
                </a:cubicBezTo>
                <a:cubicBezTo>
                  <a:pt x="241258" y="56356"/>
                  <a:pt x="247607" y="90487"/>
                  <a:pt x="230145" y="109537"/>
                </a:cubicBezTo>
                <a:cubicBezTo>
                  <a:pt x="212683" y="128587"/>
                  <a:pt x="161089" y="143669"/>
                  <a:pt x="130133" y="152400"/>
                </a:cubicBezTo>
                <a:cubicBezTo>
                  <a:pt x="99177" y="161131"/>
                  <a:pt x="65839" y="164306"/>
                  <a:pt x="44408" y="161925"/>
                </a:cubicBezTo>
                <a:cubicBezTo>
                  <a:pt x="22977" y="159544"/>
                  <a:pt x="-7186" y="157956"/>
                  <a:pt x="1545" y="138112"/>
                </a:cubicBezTo>
                <a:cubicBezTo>
                  <a:pt x="10276" y="118268"/>
                  <a:pt x="60283" y="61119"/>
                  <a:pt x="92033" y="38100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/>
          <p:cNvSpPr/>
          <p:nvPr/>
        </p:nvSpPr>
        <p:spPr>
          <a:xfrm>
            <a:off x="20403346" y="16421253"/>
            <a:ext cx="107971" cy="211626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20145375" y="16735578"/>
            <a:ext cx="94480" cy="116143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/>
          <p:cNvSpPr/>
          <p:nvPr/>
        </p:nvSpPr>
        <p:spPr>
          <a:xfrm>
            <a:off x="19350911" y="16799068"/>
            <a:ext cx="474527" cy="344604"/>
          </a:xfrm>
          <a:custGeom>
            <a:avLst/>
            <a:gdLst>
              <a:gd name="connsiteX0" fmla="*/ 108664 w 474527"/>
              <a:gd name="connsiteY0" fmla="*/ 214579 h 344604"/>
              <a:gd name="connsiteX1" fmla="*/ 3889 w 474527"/>
              <a:gd name="connsiteY1" fmla="*/ 252679 h 344604"/>
              <a:gd name="connsiteX2" fmla="*/ 41989 w 474527"/>
              <a:gd name="connsiteY2" fmla="*/ 338404 h 344604"/>
              <a:gd name="connsiteX3" fmla="*/ 222964 w 474527"/>
              <a:gd name="connsiteY3" fmla="*/ 319354 h 344604"/>
              <a:gd name="connsiteX4" fmla="*/ 256302 w 474527"/>
              <a:gd name="connsiteY4" fmla="*/ 171716 h 344604"/>
              <a:gd name="connsiteX5" fmla="*/ 313452 w 474527"/>
              <a:gd name="connsiteY5" fmla="*/ 162191 h 344604"/>
              <a:gd name="connsiteX6" fmla="*/ 442039 w 474527"/>
              <a:gd name="connsiteY6" fmla="*/ 181241 h 344604"/>
              <a:gd name="connsiteX7" fmla="*/ 470614 w 474527"/>
              <a:gd name="connsiteY7" fmla="*/ 147904 h 344604"/>
              <a:gd name="connsiteX8" fmla="*/ 375364 w 474527"/>
              <a:gd name="connsiteY8" fmla="*/ 62179 h 344604"/>
              <a:gd name="connsiteX9" fmla="*/ 265827 w 474527"/>
              <a:gd name="connsiteY9" fmla="*/ 266 h 344604"/>
              <a:gd name="connsiteX10" fmla="*/ 242014 w 474527"/>
              <a:gd name="connsiteY10" fmla="*/ 85991 h 344604"/>
              <a:gd name="connsiteX11" fmla="*/ 175339 w 474527"/>
              <a:gd name="connsiteY11" fmla="*/ 162191 h 344604"/>
              <a:gd name="connsiteX12" fmla="*/ 37227 w 474527"/>
              <a:gd name="connsiteY12" fmla="*/ 238391 h 344604"/>
              <a:gd name="connsiteX13" fmla="*/ 41989 w 474527"/>
              <a:gd name="connsiteY13" fmla="*/ 224104 h 3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4527" h="344604">
                <a:moveTo>
                  <a:pt x="108664" y="214579"/>
                </a:moveTo>
                <a:cubicBezTo>
                  <a:pt x="61832" y="223310"/>
                  <a:pt x="15001" y="232042"/>
                  <a:pt x="3889" y="252679"/>
                </a:cubicBezTo>
                <a:cubicBezTo>
                  <a:pt x="-7223" y="273316"/>
                  <a:pt x="5477" y="327292"/>
                  <a:pt x="41989" y="338404"/>
                </a:cubicBezTo>
                <a:cubicBezTo>
                  <a:pt x="78501" y="349516"/>
                  <a:pt x="187245" y="347135"/>
                  <a:pt x="222964" y="319354"/>
                </a:cubicBezTo>
                <a:cubicBezTo>
                  <a:pt x="258683" y="291573"/>
                  <a:pt x="241221" y="197910"/>
                  <a:pt x="256302" y="171716"/>
                </a:cubicBezTo>
                <a:cubicBezTo>
                  <a:pt x="271383" y="145522"/>
                  <a:pt x="282496" y="160604"/>
                  <a:pt x="313452" y="162191"/>
                </a:cubicBezTo>
                <a:cubicBezTo>
                  <a:pt x="344408" y="163778"/>
                  <a:pt x="415845" y="183622"/>
                  <a:pt x="442039" y="181241"/>
                </a:cubicBezTo>
                <a:cubicBezTo>
                  <a:pt x="468233" y="178860"/>
                  <a:pt x="481726" y="167748"/>
                  <a:pt x="470614" y="147904"/>
                </a:cubicBezTo>
                <a:cubicBezTo>
                  <a:pt x="459502" y="128060"/>
                  <a:pt x="409495" y="86785"/>
                  <a:pt x="375364" y="62179"/>
                </a:cubicBezTo>
                <a:cubicBezTo>
                  <a:pt x="341233" y="37573"/>
                  <a:pt x="288052" y="-3703"/>
                  <a:pt x="265827" y="266"/>
                </a:cubicBezTo>
                <a:cubicBezTo>
                  <a:pt x="243602" y="4235"/>
                  <a:pt x="257095" y="59004"/>
                  <a:pt x="242014" y="85991"/>
                </a:cubicBezTo>
                <a:cubicBezTo>
                  <a:pt x="226933" y="112978"/>
                  <a:pt x="209470" y="136791"/>
                  <a:pt x="175339" y="162191"/>
                </a:cubicBezTo>
                <a:cubicBezTo>
                  <a:pt x="141208" y="187591"/>
                  <a:pt x="59452" y="228072"/>
                  <a:pt x="37227" y="238391"/>
                </a:cubicBezTo>
                <a:cubicBezTo>
                  <a:pt x="15002" y="248710"/>
                  <a:pt x="28495" y="236407"/>
                  <a:pt x="41989" y="2241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/>
          <p:cNvSpPr/>
          <p:nvPr/>
        </p:nvSpPr>
        <p:spPr>
          <a:xfrm>
            <a:off x="19567346" y="17099611"/>
            <a:ext cx="173940" cy="143172"/>
          </a:xfrm>
          <a:custGeom>
            <a:avLst/>
            <a:gdLst>
              <a:gd name="connsiteX0" fmla="*/ 173217 w 173940"/>
              <a:gd name="connsiteY0" fmla="*/ 95011 h 143172"/>
              <a:gd name="connsiteX1" fmla="*/ 135117 w 173940"/>
              <a:gd name="connsiteY1" fmla="*/ 9286 h 143172"/>
              <a:gd name="connsiteX2" fmla="*/ 77967 w 173940"/>
              <a:gd name="connsiteY2" fmla="*/ 9286 h 143172"/>
              <a:gd name="connsiteX3" fmla="*/ 16054 w 173940"/>
              <a:gd name="connsiteY3" fmla="*/ 71198 h 143172"/>
              <a:gd name="connsiteX4" fmla="*/ 6529 w 173940"/>
              <a:gd name="connsiteY4" fmla="*/ 133111 h 143172"/>
              <a:gd name="connsiteX5" fmla="*/ 101779 w 173940"/>
              <a:gd name="connsiteY5" fmla="*/ 137873 h 143172"/>
              <a:gd name="connsiteX6" fmla="*/ 173217 w 173940"/>
              <a:gd name="connsiteY6" fmla="*/ 95011 h 1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40" h="143172">
                <a:moveTo>
                  <a:pt x="173217" y="95011"/>
                </a:moveTo>
                <a:cubicBezTo>
                  <a:pt x="178773" y="73580"/>
                  <a:pt x="150992" y="23573"/>
                  <a:pt x="135117" y="9286"/>
                </a:cubicBezTo>
                <a:cubicBezTo>
                  <a:pt x="119242" y="-5002"/>
                  <a:pt x="97811" y="-1033"/>
                  <a:pt x="77967" y="9286"/>
                </a:cubicBezTo>
                <a:cubicBezTo>
                  <a:pt x="58123" y="19605"/>
                  <a:pt x="27960" y="50561"/>
                  <a:pt x="16054" y="71198"/>
                </a:cubicBezTo>
                <a:cubicBezTo>
                  <a:pt x="4148" y="91835"/>
                  <a:pt x="-7759" y="121999"/>
                  <a:pt x="6529" y="133111"/>
                </a:cubicBezTo>
                <a:cubicBezTo>
                  <a:pt x="20816" y="144224"/>
                  <a:pt x="76379" y="146604"/>
                  <a:pt x="101779" y="137873"/>
                </a:cubicBezTo>
                <a:cubicBezTo>
                  <a:pt x="127179" y="129142"/>
                  <a:pt x="167661" y="116442"/>
                  <a:pt x="173217" y="9501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/>
          <p:cNvSpPr/>
          <p:nvPr/>
        </p:nvSpPr>
        <p:spPr>
          <a:xfrm>
            <a:off x="19262002" y="16866898"/>
            <a:ext cx="289316" cy="85369"/>
          </a:xfrm>
          <a:custGeom>
            <a:avLst/>
            <a:gdLst>
              <a:gd name="connsiteX0" fmla="*/ 7073 w 289316"/>
              <a:gd name="connsiteY0" fmla="*/ 56261 h 85369"/>
              <a:gd name="connsiteX1" fmla="*/ 126136 w 289316"/>
              <a:gd name="connsiteY1" fmla="*/ 84836 h 85369"/>
              <a:gd name="connsiteX2" fmla="*/ 283298 w 289316"/>
              <a:gd name="connsiteY2" fmla="*/ 32449 h 85369"/>
              <a:gd name="connsiteX3" fmla="*/ 235673 w 289316"/>
              <a:gd name="connsiteY3" fmla="*/ 3874 h 85369"/>
              <a:gd name="connsiteX4" fmla="*/ 40411 w 289316"/>
              <a:gd name="connsiteY4" fmla="*/ 3874 h 85369"/>
              <a:gd name="connsiteX5" fmla="*/ 7073 w 289316"/>
              <a:gd name="connsiteY5" fmla="*/ 56261 h 8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316" h="85369">
                <a:moveTo>
                  <a:pt x="7073" y="56261"/>
                </a:moveTo>
                <a:cubicBezTo>
                  <a:pt x="21360" y="69755"/>
                  <a:pt x="80099" y="88805"/>
                  <a:pt x="126136" y="84836"/>
                </a:cubicBezTo>
                <a:cubicBezTo>
                  <a:pt x="172173" y="80867"/>
                  <a:pt x="265042" y="45943"/>
                  <a:pt x="283298" y="32449"/>
                </a:cubicBezTo>
                <a:cubicBezTo>
                  <a:pt x="301554" y="18955"/>
                  <a:pt x="276154" y="8636"/>
                  <a:pt x="235673" y="3874"/>
                </a:cubicBezTo>
                <a:cubicBezTo>
                  <a:pt x="195192" y="-888"/>
                  <a:pt x="82480" y="-1682"/>
                  <a:pt x="40411" y="3874"/>
                </a:cubicBezTo>
                <a:cubicBezTo>
                  <a:pt x="-1658" y="9430"/>
                  <a:pt x="-7214" y="42767"/>
                  <a:pt x="7073" y="562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/>
          <p:cNvSpPr/>
          <p:nvPr/>
        </p:nvSpPr>
        <p:spPr>
          <a:xfrm>
            <a:off x="18711855" y="17432645"/>
            <a:ext cx="181406" cy="147826"/>
          </a:xfrm>
          <a:custGeom>
            <a:avLst/>
            <a:gdLst>
              <a:gd name="connsiteX0" fmla="*/ 90495 w 181406"/>
              <a:gd name="connsiteY0" fmla="*/ 102 h 147826"/>
              <a:gd name="connsiteX1" fmla="*/ 8 w 181406"/>
              <a:gd name="connsiteY1" fmla="*/ 62014 h 147826"/>
              <a:gd name="connsiteX2" fmla="*/ 85733 w 181406"/>
              <a:gd name="connsiteY2" fmla="*/ 147739 h 147826"/>
              <a:gd name="connsiteX3" fmla="*/ 180983 w 181406"/>
              <a:gd name="connsiteY3" fmla="*/ 76302 h 147826"/>
              <a:gd name="connsiteX4" fmla="*/ 90495 w 181406"/>
              <a:gd name="connsiteY4" fmla="*/ 102 h 1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406" h="147826">
                <a:moveTo>
                  <a:pt x="90495" y="102"/>
                </a:moveTo>
                <a:cubicBezTo>
                  <a:pt x="60332" y="-2279"/>
                  <a:pt x="802" y="37408"/>
                  <a:pt x="8" y="62014"/>
                </a:cubicBezTo>
                <a:cubicBezTo>
                  <a:pt x="-786" y="86620"/>
                  <a:pt x="55570" y="145358"/>
                  <a:pt x="85733" y="147739"/>
                </a:cubicBezTo>
                <a:cubicBezTo>
                  <a:pt x="115896" y="150120"/>
                  <a:pt x="174633" y="103289"/>
                  <a:pt x="180983" y="76302"/>
                </a:cubicBezTo>
                <a:cubicBezTo>
                  <a:pt x="187333" y="49315"/>
                  <a:pt x="120658" y="2483"/>
                  <a:pt x="90495" y="10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/>
          <p:cNvSpPr/>
          <p:nvPr/>
        </p:nvSpPr>
        <p:spPr>
          <a:xfrm>
            <a:off x="17701584" y="17383469"/>
            <a:ext cx="138845" cy="118356"/>
          </a:xfrm>
          <a:custGeom>
            <a:avLst/>
            <a:gdLst>
              <a:gd name="connsiteX0" fmla="*/ 138741 w 138845"/>
              <a:gd name="connsiteY0" fmla="*/ 39753 h 118356"/>
              <a:gd name="connsiteX1" fmla="*/ 29204 w 138845"/>
              <a:gd name="connsiteY1" fmla="*/ 1653 h 118356"/>
              <a:gd name="connsiteX2" fmla="*/ 629 w 138845"/>
              <a:gd name="connsiteY2" fmla="*/ 92140 h 118356"/>
              <a:gd name="connsiteX3" fmla="*/ 48254 w 138845"/>
              <a:gd name="connsiteY3" fmla="*/ 115953 h 118356"/>
              <a:gd name="connsiteX4" fmla="*/ 138741 w 138845"/>
              <a:gd name="connsiteY4" fmla="*/ 39753 h 11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45" h="118356">
                <a:moveTo>
                  <a:pt x="138741" y="39753"/>
                </a:moveTo>
                <a:cubicBezTo>
                  <a:pt x="135566" y="20703"/>
                  <a:pt x="52223" y="-7078"/>
                  <a:pt x="29204" y="1653"/>
                </a:cubicBezTo>
                <a:cubicBezTo>
                  <a:pt x="6185" y="10384"/>
                  <a:pt x="-2546" y="73090"/>
                  <a:pt x="629" y="92140"/>
                </a:cubicBezTo>
                <a:cubicBezTo>
                  <a:pt x="3804" y="111190"/>
                  <a:pt x="24441" y="123891"/>
                  <a:pt x="48254" y="115953"/>
                </a:cubicBezTo>
                <a:cubicBezTo>
                  <a:pt x="72066" y="108016"/>
                  <a:pt x="141916" y="58803"/>
                  <a:pt x="138741" y="3975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/>
          <p:cNvSpPr/>
          <p:nvPr/>
        </p:nvSpPr>
        <p:spPr>
          <a:xfrm>
            <a:off x="17868862" y="17246976"/>
            <a:ext cx="238946" cy="291784"/>
          </a:xfrm>
          <a:custGeom>
            <a:avLst/>
            <a:gdLst>
              <a:gd name="connsiteX0" fmla="*/ 100051 w 238946"/>
              <a:gd name="connsiteY0" fmla="*/ 33 h 291784"/>
              <a:gd name="connsiteX1" fmla="*/ 23851 w 238946"/>
              <a:gd name="connsiteY1" fmla="*/ 90521 h 291784"/>
              <a:gd name="connsiteX2" fmla="*/ 109576 w 238946"/>
              <a:gd name="connsiteY2" fmla="*/ 133383 h 291784"/>
              <a:gd name="connsiteX3" fmla="*/ 38 w 238946"/>
              <a:gd name="connsiteY3" fmla="*/ 285783 h 291784"/>
              <a:gd name="connsiteX4" fmla="*/ 123863 w 238946"/>
              <a:gd name="connsiteY4" fmla="*/ 252446 h 291784"/>
              <a:gd name="connsiteX5" fmla="*/ 209588 w 238946"/>
              <a:gd name="connsiteY5" fmla="*/ 171483 h 291784"/>
              <a:gd name="connsiteX6" fmla="*/ 233401 w 238946"/>
              <a:gd name="connsiteY6" fmla="*/ 80996 h 291784"/>
              <a:gd name="connsiteX7" fmla="*/ 100051 w 238946"/>
              <a:gd name="connsiteY7" fmla="*/ 33 h 2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946" h="291784">
                <a:moveTo>
                  <a:pt x="100051" y="33"/>
                </a:moveTo>
                <a:cubicBezTo>
                  <a:pt x="65126" y="1621"/>
                  <a:pt x="22264" y="68296"/>
                  <a:pt x="23851" y="90521"/>
                </a:cubicBezTo>
                <a:cubicBezTo>
                  <a:pt x="25438" y="112746"/>
                  <a:pt x="113545" y="100839"/>
                  <a:pt x="109576" y="133383"/>
                </a:cubicBezTo>
                <a:cubicBezTo>
                  <a:pt x="105607" y="165927"/>
                  <a:pt x="-2343" y="265939"/>
                  <a:pt x="38" y="285783"/>
                </a:cubicBezTo>
                <a:cubicBezTo>
                  <a:pt x="2419" y="305627"/>
                  <a:pt x="88938" y="271496"/>
                  <a:pt x="123863" y="252446"/>
                </a:cubicBezTo>
                <a:cubicBezTo>
                  <a:pt x="158788" y="233396"/>
                  <a:pt x="191332" y="200058"/>
                  <a:pt x="209588" y="171483"/>
                </a:cubicBezTo>
                <a:cubicBezTo>
                  <a:pt x="227844" y="142908"/>
                  <a:pt x="249276" y="107984"/>
                  <a:pt x="233401" y="80996"/>
                </a:cubicBezTo>
                <a:cubicBezTo>
                  <a:pt x="217526" y="54009"/>
                  <a:pt x="134976" y="-1555"/>
                  <a:pt x="100051" y="3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/>
          <p:cNvSpPr/>
          <p:nvPr/>
        </p:nvSpPr>
        <p:spPr>
          <a:xfrm>
            <a:off x="17907308" y="17071652"/>
            <a:ext cx="338318" cy="218254"/>
          </a:xfrm>
          <a:custGeom>
            <a:avLst/>
            <a:gdLst>
              <a:gd name="connsiteX0" fmla="*/ 218767 w 338318"/>
              <a:gd name="connsiteY0" fmla="*/ 94395 h 218254"/>
              <a:gd name="connsiteX1" fmla="*/ 71130 w 338318"/>
              <a:gd name="connsiteY1" fmla="*/ 3907 h 218254"/>
              <a:gd name="connsiteX2" fmla="*/ 4455 w 338318"/>
              <a:gd name="connsiteY2" fmla="*/ 32482 h 218254"/>
              <a:gd name="connsiteX3" fmla="*/ 190192 w 338318"/>
              <a:gd name="connsiteY3" fmla="*/ 175357 h 218254"/>
              <a:gd name="connsiteX4" fmla="*/ 304492 w 338318"/>
              <a:gd name="connsiteY4" fmla="*/ 218220 h 218254"/>
              <a:gd name="connsiteX5" fmla="*/ 333067 w 338318"/>
              <a:gd name="connsiteY5" fmla="*/ 170595 h 218254"/>
              <a:gd name="connsiteX6" fmla="*/ 218767 w 338318"/>
              <a:gd name="connsiteY6" fmla="*/ 94395 h 21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318" h="218254">
                <a:moveTo>
                  <a:pt x="218767" y="94395"/>
                </a:moveTo>
                <a:cubicBezTo>
                  <a:pt x="175111" y="66614"/>
                  <a:pt x="106849" y="14226"/>
                  <a:pt x="71130" y="3907"/>
                </a:cubicBezTo>
                <a:cubicBezTo>
                  <a:pt x="35411" y="-6412"/>
                  <a:pt x="-15389" y="3907"/>
                  <a:pt x="4455" y="32482"/>
                </a:cubicBezTo>
                <a:cubicBezTo>
                  <a:pt x="24299" y="61057"/>
                  <a:pt x="140186" y="144401"/>
                  <a:pt x="190192" y="175357"/>
                </a:cubicBezTo>
                <a:cubicBezTo>
                  <a:pt x="240198" y="206313"/>
                  <a:pt x="280680" y="219014"/>
                  <a:pt x="304492" y="218220"/>
                </a:cubicBezTo>
                <a:cubicBezTo>
                  <a:pt x="328304" y="217426"/>
                  <a:pt x="348148" y="190439"/>
                  <a:pt x="333067" y="170595"/>
                </a:cubicBezTo>
                <a:cubicBezTo>
                  <a:pt x="317986" y="150751"/>
                  <a:pt x="262423" y="122176"/>
                  <a:pt x="218767" y="9439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>
            <a:off x="17732718" y="16949322"/>
            <a:ext cx="138906" cy="116804"/>
          </a:xfrm>
          <a:custGeom>
            <a:avLst/>
            <a:gdLst>
              <a:gd name="connsiteX0" fmla="*/ 112370 w 138906"/>
              <a:gd name="connsiteY0" fmla="*/ 7175 h 116804"/>
              <a:gd name="connsiteX1" fmla="*/ 7595 w 138906"/>
              <a:gd name="connsiteY1" fmla="*/ 16700 h 116804"/>
              <a:gd name="connsiteX2" fmla="*/ 21882 w 138906"/>
              <a:gd name="connsiteY2" fmla="*/ 111950 h 116804"/>
              <a:gd name="connsiteX3" fmla="*/ 131420 w 138906"/>
              <a:gd name="connsiteY3" fmla="*/ 92900 h 116804"/>
              <a:gd name="connsiteX4" fmla="*/ 112370 w 138906"/>
              <a:gd name="connsiteY4" fmla="*/ 7175 h 11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906" h="116804">
                <a:moveTo>
                  <a:pt x="112370" y="7175"/>
                </a:moveTo>
                <a:cubicBezTo>
                  <a:pt x="91733" y="-5525"/>
                  <a:pt x="22676" y="-763"/>
                  <a:pt x="7595" y="16700"/>
                </a:cubicBezTo>
                <a:cubicBezTo>
                  <a:pt x="-7486" y="34163"/>
                  <a:pt x="1245" y="99250"/>
                  <a:pt x="21882" y="111950"/>
                </a:cubicBezTo>
                <a:cubicBezTo>
                  <a:pt x="42519" y="124650"/>
                  <a:pt x="113958" y="110362"/>
                  <a:pt x="131420" y="92900"/>
                </a:cubicBezTo>
                <a:cubicBezTo>
                  <a:pt x="148882" y="75438"/>
                  <a:pt x="133007" y="19875"/>
                  <a:pt x="112370" y="717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/>
          <p:cNvSpPr/>
          <p:nvPr/>
        </p:nvSpPr>
        <p:spPr>
          <a:xfrm>
            <a:off x="18054566" y="16954431"/>
            <a:ext cx="130423" cy="115411"/>
          </a:xfrm>
          <a:custGeom>
            <a:avLst/>
            <a:gdLst>
              <a:gd name="connsiteX0" fmla="*/ 90559 w 130423"/>
              <a:gd name="connsiteY0" fmla="*/ 6828 h 115411"/>
              <a:gd name="connsiteX1" fmla="*/ 72 w 130423"/>
              <a:gd name="connsiteY1" fmla="*/ 16353 h 115411"/>
              <a:gd name="connsiteX2" fmla="*/ 76272 w 130423"/>
              <a:gd name="connsiteY2" fmla="*/ 111603 h 115411"/>
              <a:gd name="connsiteX3" fmla="*/ 128659 w 130423"/>
              <a:gd name="connsiteY3" fmla="*/ 87791 h 115411"/>
              <a:gd name="connsiteX4" fmla="*/ 90559 w 130423"/>
              <a:gd name="connsiteY4" fmla="*/ 6828 h 11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3" h="115411">
                <a:moveTo>
                  <a:pt x="90559" y="6828"/>
                </a:moveTo>
                <a:cubicBezTo>
                  <a:pt x="69128" y="-5078"/>
                  <a:pt x="2453" y="-1109"/>
                  <a:pt x="72" y="16353"/>
                </a:cubicBezTo>
                <a:cubicBezTo>
                  <a:pt x="-2309" y="33815"/>
                  <a:pt x="54841" y="99697"/>
                  <a:pt x="76272" y="111603"/>
                </a:cubicBezTo>
                <a:cubicBezTo>
                  <a:pt x="97703" y="123509"/>
                  <a:pt x="119928" y="105253"/>
                  <a:pt x="128659" y="87791"/>
                </a:cubicBezTo>
                <a:cubicBezTo>
                  <a:pt x="137390" y="70329"/>
                  <a:pt x="111990" y="18734"/>
                  <a:pt x="90559" y="682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/>
          <p:cNvSpPr/>
          <p:nvPr/>
        </p:nvSpPr>
        <p:spPr>
          <a:xfrm>
            <a:off x="17663549" y="16569748"/>
            <a:ext cx="253677" cy="153429"/>
          </a:xfrm>
          <a:custGeom>
            <a:avLst/>
            <a:gdLst>
              <a:gd name="connsiteX0" fmla="*/ 252976 w 253677"/>
              <a:gd name="connsiteY0" fmla="*/ 34324 h 153429"/>
              <a:gd name="connsiteX1" fmla="*/ 157726 w 253677"/>
              <a:gd name="connsiteY1" fmla="*/ 986 h 153429"/>
              <a:gd name="connsiteX2" fmla="*/ 564 w 253677"/>
              <a:gd name="connsiteY2" fmla="*/ 62899 h 153429"/>
              <a:gd name="connsiteX3" fmla="*/ 110101 w 253677"/>
              <a:gd name="connsiteY3" fmla="*/ 153386 h 153429"/>
              <a:gd name="connsiteX4" fmla="*/ 252976 w 253677"/>
              <a:gd name="connsiteY4" fmla="*/ 34324 h 15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677" h="153429">
                <a:moveTo>
                  <a:pt x="252976" y="34324"/>
                </a:moveTo>
                <a:cubicBezTo>
                  <a:pt x="260913" y="8924"/>
                  <a:pt x="199795" y="-3776"/>
                  <a:pt x="157726" y="986"/>
                </a:cubicBezTo>
                <a:cubicBezTo>
                  <a:pt x="115657" y="5748"/>
                  <a:pt x="8501" y="37499"/>
                  <a:pt x="564" y="62899"/>
                </a:cubicBezTo>
                <a:cubicBezTo>
                  <a:pt x="-7373" y="88299"/>
                  <a:pt x="70413" y="151005"/>
                  <a:pt x="110101" y="153386"/>
                </a:cubicBezTo>
                <a:cubicBezTo>
                  <a:pt x="149789" y="155767"/>
                  <a:pt x="245039" y="59724"/>
                  <a:pt x="252976" y="3432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/>
          <p:cNvSpPr/>
          <p:nvPr/>
        </p:nvSpPr>
        <p:spPr>
          <a:xfrm>
            <a:off x="17649478" y="16273335"/>
            <a:ext cx="167361" cy="147967"/>
          </a:xfrm>
          <a:custGeom>
            <a:avLst/>
            <a:gdLst>
              <a:gd name="connsiteX0" fmla="*/ 167035 w 167361"/>
              <a:gd name="connsiteY0" fmla="*/ 106899 h 147967"/>
              <a:gd name="connsiteX1" fmla="*/ 95597 w 167361"/>
              <a:gd name="connsiteY1" fmla="*/ 2124 h 147967"/>
              <a:gd name="connsiteX2" fmla="*/ 347 w 167361"/>
              <a:gd name="connsiteY2" fmla="*/ 44987 h 147967"/>
              <a:gd name="connsiteX3" fmla="*/ 67022 w 167361"/>
              <a:gd name="connsiteY3" fmla="*/ 144999 h 147967"/>
              <a:gd name="connsiteX4" fmla="*/ 167035 w 167361"/>
              <a:gd name="connsiteY4" fmla="*/ 106899 h 14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361" h="147967">
                <a:moveTo>
                  <a:pt x="167035" y="106899"/>
                </a:moveTo>
                <a:cubicBezTo>
                  <a:pt x="171797" y="83087"/>
                  <a:pt x="123378" y="12443"/>
                  <a:pt x="95597" y="2124"/>
                </a:cubicBezTo>
                <a:cubicBezTo>
                  <a:pt x="67816" y="-8195"/>
                  <a:pt x="5109" y="21175"/>
                  <a:pt x="347" y="44987"/>
                </a:cubicBezTo>
                <a:cubicBezTo>
                  <a:pt x="-4415" y="68799"/>
                  <a:pt x="40828" y="133093"/>
                  <a:pt x="67022" y="144999"/>
                </a:cubicBezTo>
                <a:cubicBezTo>
                  <a:pt x="93216" y="156905"/>
                  <a:pt x="162273" y="130711"/>
                  <a:pt x="167035" y="106899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17879591" y="13133667"/>
            <a:ext cx="233403" cy="296511"/>
          </a:xfrm>
          <a:custGeom>
            <a:avLst/>
            <a:gdLst>
              <a:gd name="connsiteX0" fmla="*/ 213147 w 233403"/>
              <a:gd name="connsiteY0" fmla="*/ 22355 h 296511"/>
              <a:gd name="connsiteX1" fmla="*/ 108372 w 233403"/>
              <a:gd name="connsiteY1" fmla="*/ 12830 h 296511"/>
              <a:gd name="connsiteX2" fmla="*/ 17884 w 233403"/>
              <a:gd name="connsiteY2" fmla="*/ 141417 h 296511"/>
              <a:gd name="connsiteX3" fmla="*/ 8359 w 233403"/>
              <a:gd name="connsiteY3" fmla="*/ 246192 h 296511"/>
              <a:gd name="connsiteX4" fmla="*/ 113134 w 233403"/>
              <a:gd name="connsiteY4" fmla="*/ 293817 h 296511"/>
              <a:gd name="connsiteX5" fmla="*/ 222672 w 233403"/>
              <a:gd name="connsiteY5" fmla="*/ 169992 h 296511"/>
              <a:gd name="connsiteX6" fmla="*/ 213147 w 233403"/>
              <a:gd name="connsiteY6" fmla="*/ 22355 h 2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03" h="296511">
                <a:moveTo>
                  <a:pt x="213147" y="22355"/>
                </a:moveTo>
                <a:cubicBezTo>
                  <a:pt x="194097" y="-3839"/>
                  <a:pt x="140916" y="-7014"/>
                  <a:pt x="108372" y="12830"/>
                </a:cubicBezTo>
                <a:cubicBezTo>
                  <a:pt x="75828" y="32674"/>
                  <a:pt x="34553" y="102523"/>
                  <a:pt x="17884" y="141417"/>
                </a:cubicBezTo>
                <a:cubicBezTo>
                  <a:pt x="1215" y="180311"/>
                  <a:pt x="-7516" y="220792"/>
                  <a:pt x="8359" y="246192"/>
                </a:cubicBezTo>
                <a:cubicBezTo>
                  <a:pt x="24234" y="271592"/>
                  <a:pt x="77415" y="306517"/>
                  <a:pt x="113134" y="293817"/>
                </a:cubicBezTo>
                <a:cubicBezTo>
                  <a:pt x="148853" y="281117"/>
                  <a:pt x="202828" y="218411"/>
                  <a:pt x="222672" y="169992"/>
                </a:cubicBezTo>
                <a:cubicBezTo>
                  <a:pt x="242516" y="121573"/>
                  <a:pt x="232197" y="48549"/>
                  <a:pt x="213147" y="2235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/>
          <p:cNvSpPr/>
          <p:nvPr/>
        </p:nvSpPr>
        <p:spPr>
          <a:xfrm>
            <a:off x="17927594" y="13479297"/>
            <a:ext cx="192906" cy="220338"/>
          </a:xfrm>
          <a:custGeom>
            <a:avLst/>
            <a:gdLst>
              <a:gd name="connsiteX0" fmla="*/ 150856 w 192906"/>
              <a:gd name="connsiteY0" fmla="*/ 14862 h 220338"/>
              <a:gd name="connsiteX1" fmla="*/ 27031 w 192906"/>
              <a:gd name="connsiteY1" fmla="*/ 14862 h 220338"/>
              <a:gd name="connsiteX2" fmla="*/ 12744 w 192906"/>
              <a:gd name="connsiteY2" fmla="*/ 176787 h 220338"/>
              <a:gd name="connsiteX3" fmla="*/ 179431 w 192906"/>
              <a:gd name="connsiteY3" fmla="*/ 214887 h 220338"/>
              <a:gd name="connsiteX4" fmla="*/ 179431 w 192906"/>
              <a:gd name="connsiteY4" fmla="*/ 81537 h 220338"/>
              <a:gd name="connsiteX5" fmla="*/ 150856 w 192906"/>
              <a:gd name="connsiteY5" fmla="*/ 14862 h 22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906" h="220338">
                <a:moveTo>
                  <a:pt x="150856" y="14862"/>
                </a:moveTo>
                <a:cubicBezTo>
                  <a:pt x="125456" y="3750"/>
                  <a:pt x="50050" y="-12126"/>
                  <a:pt x="27031" y="14862"/>
                </a:cubicBezTo>
                <a:cubicBezTo>
                  <a:pt x="4012" y="41850"/>
                  <a:pt x="-12656" y="143450"/>
                  <a:pt x="12744" y="176787"/>
                </a:cubicBezTo>
                <a:cubicBezTo>
                  <a:pt x="38144" y="210124"/>
                  <a:pt x="151650" y="230762"/>
                  <a:pt x="179431" y="214887"/>
                </a:cubicBezTo>
                <a:cubicBezTo>
                  <a:pt x="207212" y="199012"/>
                  <a:pt x="184193" y="110906"/>
                  <a:pt x="179431" y="81537"/>
                </a:cubicBezTo>
                <a:cubicBezTo>
                  <a:pt x="174669" y="52168"/>
                  <a:pt x="176256" y="25974"/>
                  <a:pt x="150856" y="1486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/>
          <p:cNvSpPr/>
          <p:nvPr/>
        </p:nvSpPr>
        <p:spPr>
          <a:xfrm>
            <a:off x="15474218" y="7267763"/>
            <a:ext cx="391734" cy="184667"/>
          </a:xfrm>
          <a:custGeom>
            <a:avLst/>
            <a:gdLst>
              <a:gd name="connsiteX0" fmla="*/ 246795 w 391734"/>
              <a:gd name="connsiteY0" fmla="*/ 11334 h 184667"/>
              <a:gd name="connsiteX1" fmla="*/ 18195 w 391734"/>
              <a:gd name="connsiteY1" fmla="*/ 11334 h 184667"/>
              <a:gd name="connsiteX2" fmla="*/ 51532 w 391734"/>
              <a:gd name="connsiteY2" fmla="*/ 130396 h 184667"/>
              <a:gd name="connsiteX3" fmla="*/ 346807 w 391734"/>
              <a:gd name="connsiteY3" fmla="*/ 182784 h 184667"/>
              <a:gd name="connsiteX4" fmla="*/ 380145 w 391734"/>
              <a:gd name="connsiteY4" fmla="*/ 68484 h 184667"/>
              <a:gd name="connsiteX5" fmla="*/ 246795 w 391734"/>
              <a:gd name="connsiteY5" fmla="*/ 11334 h 1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734" h="184667">
                <a:moveTo>
                  <a:pt x="246795" y="11334"/>
                </a:moveTo>
                <a:cubicBezTo>
                  <a:pt x="186470" y="1809"/>
                  <a:pt x="50739" y="-8510"/>
                  <a:pt x="18195" y="11334"/>
                </a:cubicBezTo>
                <a:cubicBezTo>
                  <a:pt x="-14349" y="31178"/>
                  <a:pt x="-3237" y="101821"/>
                  <a:pt x="51532" y="130396"/>
                </a:cubicBezTo>
                <a:cubicBezTo>
                  <a:pt x="106301" y="158971"/>
                  <a:pt x="292038" y="193103"/>
                  <a:pt x="346807" y="182784"/>
                </a:cubicBezTo>
                <a:cubicBezTo>
                  <a:pt x="401576" y="172465"/>
                  <a:pt x="397607" y="97853"/>
                  <a:pt x="380145" y="68484"/>
                </a:cubicBezTo>
                <a:cubicBezTo>
                  <a:pt x="362683" y="39115"/>
                  <a:pt x="307120" y="20859"/>
                  <a:pt x="246795" y="1133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/>
          <p:cNvSpPr/>
          <p:nvPr/>
        </p:nvSpPr>
        <p:spPr>
          <a:xfrm>
            <a:off x="18706287" y="2682209"/>
            <a:ext cx="3192732" cy="12752099"/>
          </a:xfrm>
          <a:custGeom>
            <a:avLst/>
            <a:gdLst>
              <a:gd name="connsiteX0" fmla="*/ 0 w 2962475"/>
              <a:gd name="connsiteY0" fmla="*/ 0 h 7892716"/>
              <a:gd name="connsiteX1" fmla="*/ 481263 w 2962475"/>
              <a:gd name="connsiteY1" fmla="*/ 1347537 h 7892716"/>
              <a:gd name="connsiteX2" fmla="*/ 1564105 w 2962475"/>
              <a:gd name="connsiteY2" fmla="*/ 2310063 h 7892716"/>
              <a:gd name="connsiteX3" fmla="*/ 2334126 w 2962475"/>
              <a:gd name="connsiteY3" fmla="*/ 4066674 h 7892716"/>
              <a:gd name="connsiteX4" fmla="*/ 2815389 w 2962475"/>
              <a:gd name="connsiteY4" fmla="*/ 5366084 h 7892716"/>
              <a:gd name="connsiteX5" fmla="*/ 2959768 w 2962475"/>
              <a:gd name="connsiteY5" fmla="*/ 5630779 h 7892716"/>
              <a:gd name="connsiteX6" fmla="*/ 2719136 w 2962475"/>
              <a:gd name="connsiteY6" fmla="*/ 7892716 h 7892716"/>
              <a:gd name="connsiteX0" fmla="*/ 1481833 w 2484879"/>
              <a:gd name="connsiteY0" fmla="*/ 0 h 12725973"/>
              <a:gd name="connsiteX1" fmla="*/ 3667 w 2484879"/>
              <a:gd name="connsiteY1" fmla="*/ 6180794 h 12725973"/>
              <a:gd name="connsiteX2" fmla="*/ 1086509 w 2484879"/>
              <a:gd name="connsiteY2" fmla="*/ 7143320 h 12725973"/>
              <a:gd name="connsiteX3" fmla="*/ 1856530 w 2484879"/>
              <a:gd name="connsiteY3" fmla="*/ 8899931 h 12725973"/>
              <a:gd name="connsiteX4" fmla="*/ 2337793 w 2484879"/>
              <a:gd name="connsiteY4" fmla="*/ 10199341 h 12725973"/>
              <a:gd name="connsiteX5" fmla="*/ 2482172 w 2484879"/>
              <a:gd name="connsiteY5" fmla="*/ 10464036 h 12725973"/>
              <a:gd name="connsiteX6" fmla="*/ 2241540 w 2484879"/>
              <a:gd name="connsiteY6" fmla="*/ 12725973 h 12725973"/>
              <a:gd name="connsiteX0" fmla="*/ 1494048 w 2497094"/>
              <a:gd name="connsiteY0" fmla="*/ 0 h 12725973"/>
              <a:gd name="connsiteX1" fmla="*/ 1984248 w 2497094"/>
              <a:gd name="connsiteY1" fmla="*/ 1670671 h 12725973"/>
              <a:gd name="connsiteX2" fmla="*/ 15882 w 2497094"/>
              <a:gd name="connsiteY2" fmla="*/ 6180794 h 12725973"/>
              <a:gd name="connsiteX3" fmla="*/ 1098724 w 2497094"/>
              <a:gd name="connsiteY3" fmla="*/ 7143320 h 12725973"/>
              <a:gd name="connsiteX4" fmla="*/ 1868745 w 2497094"/>
              <a:gd name="connsiteY4" fmla="*/ 8899931 h 12725973"/>
              <a:gd name="connsiteX5" fmla="*/ 2350008 w 2497094"/>
              <a:gd name="connsiteY5" fmla="*/ 10199341 h 12725973"/>
              <a:gd name="connsiteX6" fmla="*/ 2494387 w 2497094"/>
              <a:gd name="connsiteY6" fmla="*/ 10464036 h 12725973"/>
              <a:gd name="connsiteX7" fmla="*/ 2253755 w 2497094"/>
              <a:gd name="connsiteY7" fmla="*/ 12725973 h 12725973"/>
              <a:gd name="connsiteX0" fmla="*/ 2380154 w 3383200"/>
              <a:gd name="connsiteY0" fmla="*/ 0 h 12725973"/>
              <a:gd name="connsiteX1" fmla="*/ 2870354 w 3383200"/>
              <a:gd name="connsiteY1" fmla="*/ 1670671 h 12725973"/>
              <a:gd name="connsiteX2" fmla="*/ 74903 w 3383200"/>
              <a:gd name="connsiteY2" fmla="*/ 3865231 h 12725973"/>
              <a:gd name="connsiteX3" fmla="*/ 901988 w 3383200"/>
              <a:gd name="connsiteY3" fmla="*/ 6180794 h 12725973"/>
              <a:gd name="connsiteX4" fmla="*/ 1984830 w 3383200"/>
              <a:gd name="connsiteY4" fmla="*/ 7143320 h 12725973"/>
              <a:gd name="connsiteX5" fmla="*/ 2754851 w 3383200"/>
              <a:gd name="connsiteY5" fmla="*/ 8899931 h 12725973"/>
              <a:gd name="connsiteX6" fmla="*/ 3236114 w 3383200"/>
              <a:gd name="connsiteY6" fmla="*/ 10199341 h 12725973"/>
              <a:gd name="connsiteX7" fmla="*/ 3380493 w 3383200"/>
              <a:gd name="connsiteY7" fmla="*/ 10464036 h 12725973"/>
              <a:gd name="connsiteX8" fmla="*/ 3139861 w 3383200"/>
              <a:gd name="connsiteY8" fmla="*/ 12725973 h 12725973"/>
              <a:gd name="connsiteX0" fmla="*/ 2380154 w 3504787"/>
              <a:gd name="connsiteY0" fmla="*/ 0 h 13013356"/>
              <a:gd name="connsiteX1" fmla="*/ 2870354 w 3504787"/>
              <a:gd name="connsiteY1" fmla="*/ 1670671 h 13013356"/>
              <a:gd name="connsiteX2" fmla="*/ 74903 w 3504787"/>
              <a:gd name="connsiteY2" fmla="*/ 3865231 h 13013356"/>
              <a:gd name="connsiteX3" fmla="*/ 901988 w 3504787"/>
              <a:gd name="connsiteY3" fmla="*/ 6180794 h 13013356"/>
              <a:gd name="connsiteX4" fmla="*/ 1984830 w 3504787"/>
              <a:gd name="connsiteY4" fmla="*/ 7143320 h 13013356"/>
              <a:gd name="connsiteX5" fmla="*/ 2754851 w 3504787"/>
              <a:gd name="connsiteY5" fmla="*/ 8899931 h 13013356"/>
              <a:gd name="connsiteX6" fmla="*/ 3236114 w 3504787"/>
              <a:gd name="connsiteY6" fmla="*/ 10199341 h 13013356"/>
              <a:gd name="connsiteX7" fmla="*/ 3380493 w 3504787"/>
              <a:gd name="connsiteY7" fmla="*/ 10464036 h 13013356"/>
              <a:gd name="connsiteX8" fmla="*/ 1389438 w 3504787"/>
              <a:gd name="connsiteY8" fmla="*/ 13013356 h 13013356"/>
              <a:gd name="connsiteX0" fmla="*/ 2380154 w 3472938"/>
              <a:gd name="connsiteY0" fmla="*/ 0 h 13013356"/>
              <a:gd name="connsiteX1" fmla="*/ 2870354 w 3472938"/>
              <a:gd name="connsiteY1" fmla="*/ 1670671 h 13013356"/>
              <a:gd name="connsiteX2" fmla="*/ 74903 w 3472938"/>
              <a:gd name="connsiteY2" fmla="*/ 3865231 h 13013356"/>
              <a:gd name="connsiteX3" fmla="*/ 901988 w 3472938"/>
              <a:gd name="connsiteY3" fmla="*/ 6180794 h 13013356"/>
              <a:gd name="connsiteX4" fmla="*/ 1984830 w 3472938"/>
              <a:gd name="connsiteY4" fmla="*/ 7143320 h 13013356"/>
              <a:gd name="connsiteX5" fmla="*/ 2754851 w 3472938"/>
              <a:gd name="connsiteY5" fmla="*/ 8899931 h 13013356"/>
              <a:gd name="connsiteX6" fmla="*/ 3236114 w 3472938"/>
              <a:gd name="connsiteY6" fmla="*/ 10199341 h 13013356"/>
              <a:gd name="connsiteX7" fmla="*/ 3380493 w 3472938"/>
              <a:gd name="connsiteY7" fmla="*/ 10464036 h 13013356"/>
              <a:gd name="connsiteX8" fmla="*/ 1825325 w 3472938"/>
              <a:gd name="connsiteY8" fmla="*/ 10971425 h 13013356"/>
              <a:gd name="connsiteX9" fmla="*/ 1389438 w 3472938"/>
              <a:gd name="connsiteY9" fmla="*/ 13013356 h 13013356"/>
              <a:gd name="connsiteX0" fmla="*/ 2380154 w 3389843"/>
              <a:gd name="connsiteY0" fmla="*/ 0 h 13013356"/>
              <a:gd name="connsiteX1" fmla="*/ 2870354 w 3389843"/>
              <a:gd name="connsiteY1" fmla="*/ 1670671 h 13013356"/>
              <a:gd name="connsiteX2" fmla="*/ 74903 w 3389843"/>
              <a:gd name="connsiteY2" fmla="*/ 3865231 h 13013356"/>
              <a:gd name="connsiteX3" fmla="*/ 901988 w 3389843"/>
              <a:gd name="connsiteY3" fmla="*/ 6180794 h 13013356"/>
              <a:gd name="connsiteX4" fmla="*/ 1984830 w 3389843"/>
              <a:gd name="connsiteY4" fmla="*/ 7143320 h 13013356"/>
              <a:gd name="connsiteX5" fmla="*/ 2754851 w 3389843"/>
              <a:gd name="connsiteY5" fmla="*/ 8899931 h 13013356"/>
              <a:gd name="connsiteX6" fmla="*/ 3236114 w 3389843"/>
              <a:gd name="connsiteY6" fmla="*/ 10199341 h 13013356"/>
              <a:gd name="connsiteX7" fmla="*/ 3275991 w 3389843"/>
              <a:gd name="connsiteY7" fmla="*/ 10855922 h 13013356"/>
              <a:gd name="connsiteX8" fmla="*/ 1825325 w 3389843"/>
              <a:gd name="connsiteY8" fmla="*/ 10971425 h 13013356"/>
              <a:gd name="connsiteX9" fmla="*/ 1389438 w 3389843"/>
              <a:gd name="connsiteY9" fmla="*/ 13013356 h 13013356"/>
              <a:gd name="connsiteX0" fmla="*/ 2380154 w 3393701"/>
              <a:gd name="connsiteY0" fmla="*/ 0 h 13013356"/>
              <a:gd name="connsiteX1" fmla="*/ 2870354 w 3393701"/>
              <a:gd name="connsiteY1" fmla="*/ 1670671 h 13013356"/>
              <a:gd name="connsiteX2" fmla="*/ 74903 w 3393701"/>
              <a:gd name="connsiteY2" fmla="*/ 3865231 h 13013356"/>
              <a:gd name="connsiteX3" fmla="*/ 901988 w 3393701"/>
              <a:gd name="connsiteY3" fmla="*/ 6180794 h 13013356"/>
              <a:gd name="connsiteX4" fmla="*/ 1984830 w 3393701"/>
              <a:gd name="connsiteY4" fmla="*/ 7143320 h 13013356"/>
              <a:gd name="connsiteX5" fmla="*/ 2754851 w 3393701"/>
              <a:gd name="connsiteY5" fmla="*/ 8899931 h 13013356"/>
              <a:gd name="connsiteX6" fmla="*/ 3236114 w 3393701"/>
              <a:gd name="connsiteY6" fmla="*/ 10199341 h 13013356"/>
              <a:gd name="connsiteX7" fmla="*/ 3275991 w 3393701"/>
              <a:gd name="connsiteY7" fmla="*/ 10855922 h 13013356"/>
              <a:gd name="connsiteX8" fmla="*/ 1773074 w 3393701"/>
              <a:gd name="connsiteY8" fmla="*/ 11206556 h 13013356"/>
              <a:gd name="connsiteX9" fmla="*/ 1389438 w 3393701"/>
              <a:gd name="connsiteY9" fmla="*/ 13013356 h 13013356"/>
              <a:gd name="connsiteX0" fmla="*/ 2380154 w 3393701"/>
              <a:gd name="connsiteY0" fmla="*/ 0 h 13039482"/>
              <a:gd name="connsiteX1" fmla="*/ 2870354 w 3393701"/>
              <a:gd name="connsiteY1" fmla="*/ 1670671 h 13039482"/>
              <a:gd name="connsiteX2" fmla="*/ 74903 w 3393701"/>
              <a:gd name="connsiteY2" fmla="*/ 3865231 h 13039482"/>
              <a:gd name="connsiteX3" fmla="*/ 901988 w 3393701"/>
              <a:gd name="connsiteY3" fmla="*/ 6180794 h 13039482"/>
              <a:gd name="connsiteX4" fmla="*/ 1984830 w 3393701"/>
              <a:gd name="connsiteY4" fmla="*/ 7143320 h 13039482"/>
              <a:gd name="connsiteX5" fmla="*/ 2754851 w 3393701"/>
              <a:gd name="connsiteY5" fmla="*/ 8899931 h 13039482"/>
              <a:gd name="connsiteX6" fmla="*/ 3236114 w 3393701"/>
              <a:gd name="connsiteY6" fmla="*/ 10199341 h 13039482"/>
              <a:gd name="connsiteX7" fmla="*/ 3275991 w 3393701"/>
              <a:gd name="connsiteY7" fmla="*/ 10855922 h 13039482"/>
              <a:gd name="connsiteX8" fmla="*/ 1773074 w 3393701"/>
              <a:gd name="connsiteY8" fmla="*/ 11206556 h 13039482"/>
              <a:gd name="connsiteX9" fmla="*/ 1415564 w 3393701"/>
              <a:gd name="connsiteY9" fmla="*/ 13039482 h 13039482"/>
              <a:gd name="connsiteX0" fmla="*/ 2380154 w 3241761"/>
              <a:gd name="connsiteY0" fmla="*/ 0 h 13039482"/>
              <a:gd name="connsiteX1" fmla="*/ 2870354 w 3241761"/>
              <a:gd name="connsiteY1" fmla="*/ 1670671 h 13039482"/>
              <a:gd name="connsiteX2" fmla="*/ 74903 w 3241761"/>
              <a:gd name="connsiteY2" fmla="*/ 3865231 h 13039482"/>
              <a:gd name="connsiteX3" fmla="*/ 901988 w 3241761"/>
              <a:gd name="connsiteY3" fmla="*/ 6180794 h 13039482"/>
              <a:gd name="connsiteX4" fmla="*/ 1984830 w 3241761"/>
              <a:gd name="connsiteY4" fmla="*/ 7143320 h 13039482"/>
              <a:gd name="connsiteX5" fmla="*/ 2754851 w 3241761"/>
              <a:gd name="connsiteY5" fmla="*/ 8899931 h 13039482"/>
              <a:gd name="connsiteX6" fmla="*/ 3236114 w 3241761"/>
              <a:gd name="connsiteY6" fmla="*/ 10199341 h 13039482"/>
              <a:gd name="connsiteX7" fmla="*/ 2439969 w 3241761"/>
              <a:gd name="connsiteY7" fmla="*/ 10124402 h 13039482"/>
              <a:gd name="connsiteX8" fmla="*/ 1773074 w 3241761"/>
              <a:gd name="connsiteY8" fmla="*/ 11206556 h 13039482"/>
              <a:gd name="connsiteX9" fmla="*/ 1415564 w 3241761"/>
              <a:gd name="connsiteY9" fmla="*/ 13039482 h 13039482"/>
              <a:gd name="connsiteX0" fmla="*/ 2380154 w 2918100"/>
              <a:gd name="connsiteY0" fmla="*/ 0 h 13039482"/>
              <a:gd name="connsiteX1" fmla="*/ 2870354 w 2918100"/>
              <a:gd name="connsiteY1" fmla="*/ 1670671 h 13039482"/>
              <a:gd name="connsiteX2" fmla="*/ 74903 w 2918100"/>
              <a:gd name="connsiteY2" fmla="*/ 3865231 h 13039482"/>
              <a:gd name="connsiteX3" fmla="*/ 901988 w 2918100"/>
              <a:gd name="connsiteY3" fmla="*/ 6180794 h 13039482"/>
              <a:gd name="connsiteX4" fmla="*/ 1984830 w 2918100"/>
              <a:gd name="connsiteY4" fmla="*/ 7143320 h 13039482"/>
              <a:gd name="connsiteX5" fmla="*/ 2754851 w 2918100"/>
              <a:gd name="connsiteY5" fmla="*/ 8899931 h 13039482"/>
              <a:gd name="connsiteX6" fmla="*/ 2765851 w 2918100"/>
              <a:gd name="connsiteY6" fmla="*/ 9572324 h 13039482"/>
              <a:gd name="connsiteX7" fmla="*/ 2439969 w 2918100"/>
              <a:gd name="connsiteY7" fmla="*/ 10124402 h 13039482"/>
              <a:gd name="connsiteX8" fmla="*/ 1773074 w 2918100"/>
              <a:gd name="connsiteY8" fmla="*/ 11206556 h 13039482"/>
              <a:gd name="connsiteX9" fmla="*/ 1415564 w 2918100"/>
              <a:gd name="connsiteY9" fmla="*/ 13039482 h 13039482"/>
              <a:gd name="connsiteX0" fmla="*/ 2380154 w 2918100"/>
              <a:gd name="connsiteY0" fmla="*/ 0 h 13196236"/>
              <a:gd name="connsiteX1" fmla="*/ 2870354 w 2918100"/>
              <a:gd name="connsiteY1" fmla="*/ 1670671 h 13196236"/>
              <a:gd name="connsiteX2" fmla="*/ 74903 w 2918100"/>
              <a:gd name="connsiteY2" fmla="*/ 3865231 h 13196236"/>
              <a:gd name="connsiteX3" fmla="*/ 901988 w 2918100"/>
              <a:gd name="connsiteY3" fmla="*/ 6180794 h 13196236"/>
              <a:gd name="connsiteX4" fmla="*/ 1984830 w 2918100"/>
              <a:gd name="connsiteY4" fmla="*/ 7143320 h 13196236"/>
              <a:gd name="connsiteX5" fmla="*/ 2754851 w 2918100"/>
              <a:gd name="connsiteY5" fmla="*/ 8899931 h 13196236"/>
              <a:gd name="connsiteX6" fmla="*/ 2765851 w 2918100"/>
              <a:gd name="connsiteY6" fmla="*/ 9572324 h 13196236"/>
              <a:gd name="connsiteX7" fmla="*/ 2439969 w 2918100"/>
              <a:gd name="connsiteY7" fmla="*/ 10124402 h 13196236"/>
              <a:gd name="connsiteX8" fmla="*/ 1773074 w 2918100"/>
              <a:gd name="connsiteY8" fmla="*/ 11206556 h 13196236"/>
              <a:gd name="connsiteX9" fmla="*/ 1415564 w 2918100"/>
              <a:gd name="connsiteY9" fmla="*/ 13196236 h 13196236"/>
              <a:gd name="connsiteX0" fmla="*/ 2380154 w 3081289"/>
              <a:gd name="connsiteY0" fmla="*/ 0 h 13196236"/>
              <a:gd name="connsiteX1" fmla="*/ 2870354 w 3081289"/>
              <a:gd name="connsiteY1" fmla="*/ 1670671 h 13196236"/>
              <a:gd name="connsiteX2" fmla="*/ 74903 w 3081289"/>
              <a:gd name="connsiteY2" fmla="*/ 3865231 h 13196236"/>
              <a:gd name="connsiteX3" fmla="*/ 901988 w 3081289"/>
              <a:gd name="connsiteY3" fmla="*/ 6180794 h 13196236"/>
              <a:gd name="connsiteX4" fmla="*/ 1984830 w 3081289"/>
              <a:gd name="connsiteY4" fmla="*/ 7143320 h 13196236"/>
              <a:gd name="connsiteX5" fmla="*/ 2754851 w 3081289"/>
              <a:gd name="connsiteY5" fmla="*/ 8899931 h 13196236"/>
              <a:gd name="connsiteX6" fmla="*/ 2765851 w 3081289"/>
              <a:gd name="connsiteY6" fmla="*/ 9572324 h 13196236"/>
              <a:gd name="connsiteX7" fmla="*/ 3040861 w 3081289"/>
              <a:gd name="connsiteY7" fmla="*/ 10228905 h 13196236"/>
              <a:gd name="connsiteX8" fmla="*/ 1773074 w 3081289"/>
              <a:gd name="connsiteY8" fmla="*/ 11206556 h 13196236"/>
              <a:gd name="connsiteX9" fmla="*/ 1415564 w 3081289"/>
              <a:gd name="connsiteY9" fmla="*/ 13196236 h 13196236"/>
              <a:gd name="connsiteX0" fmla="*/ 2380154 w 3269924"/>
              <a:gd name="connsiteY0" fmla="*/ 0 h 13196236"/>
              <a:gd name="connsiteX1" fmla="*/ 2870354 w 3269924"/>
              <a:gd name="connsiteY1" fmla="*/ 1670671 h 13196236"/>
              <a:gd name="connsiteX2" fmla="*/ 74903 w 3269924"/>
              <a:gd name="connsiteY2" fmla="*/ 3865231 h 13196236"/>
              <a:gd name="connsiteX3" fmla="*/ 901988 w 3269924"/>
              <a:gd name="connsiteY3" fmla="*/ 6180794 h 13196236"/>
              <a:gd name="connsiteX4" fmla="*/ 1984830 w 3269924"/>
              <a:gd name="connsiteY4" fmla="*/ 7143320 h 13196236"/>
              <a:gd name="connsiteX5" fmla="*/ 2754851 w 3269924"/>
              <a:gd name="connsiteY5" fmla="*/ 8899931 h 13196236"/>
              <a:gd name="connsiteX6" fmla="*/ 2765851 w 3269924"/>
              <a:gd name="connsiteY6" fmla="*/ 9572324 h 13196236"/>
              <a:gd name="connsiteX7" fmla="*/ 3040861 w 3269924"/>
              <a:gd name="connsiteY7" fmla="*/ 10228905 h 13196236"/>
              <a:gd name="connsiteX8" fmla="*/ 3131611 w 3269924"/>
              <a:gd name="connsiteY8" fmla="*/ 11206556 h 13196236"/>
              <a:gd name="connsiteX9" fmla="*/ 1415564 w 3269924"/>
              <a:gd name="connsiteY9" fmla="*/ 13196236 h 13196236"/>
              <a:gd name="connsiteX0" fmla="*/ 2380154 w 3269924"/>
              <a:gd name="connsiteY0" fmla="*/ 0 h 12752099"/>
              <a:gd name="connsiteX1" fmla="*/ 2870354 w 3269924"/>
              <a:gd name="connsiteY1" fmla="*/ 1670671 h 12752099"/>
              <a:gd name="connsiteX2" fmla="*/ 74903 w 3269924"/>
              <a:gd name="connsiteY2" fmla="*/ 3865231 h 12752099"/>
              <a:gd name="connsiteX3" fmla="*/ 901988 w 3269924"/>
              <a:gd name="connsiteY3" fmla="*/ 6180794 h 12752099"/>
              <a:gd name="connsiteX4" fmla="*/ 1984830 w 3269924"/>
              <a:gd name="connsiteY4" fmla="*/ 7143320 h 12752099"/>
              <a:gd name="connsiteX5" fmla="*/ 2754851 w 3269924"/>
              <a:gd name="connsiteY5" fmla="*/ 8899931 h 12752099"/>
              <a:gd name="connsiteX6" fmla="*/ 2765851 w 3269924"/>
              <a:gd name="connsiteY6" fmla="*/ 9572324 h 12752099"/>
              <a:gd name="connsiteX7" fmla="*/ 3040861 w 3269924"/>
              <a:gd name="connsiteY7" fmla="*/ 10228905 h 12752099"/>
              <a:gd name="connsiteX8" fmla="*/ 3131611 w 3269924"/>
              <a:gd name="connsiteY8" fmla="*/ 11206556 h 12752099"/>
              <a:gd name="connsiteX9" fmla="*/ 2983107 w 3269924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75485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57197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312825"/>
              <a:gd name="connsiteY0" fmla="*/ 0 h 12752099"/>
              <a:gd name="connsiteX1" fmla="*/ 2870354 w 3312825"/>
              <a:gd name="connsiteY1" fmla="*/ 1670671 h 12752099"/>
              <a:gd name="connsiteX2" fmla="*/ 74903 w 3312825"/>
              <a:gd name="connsiteY2" fmla="*/ 3865231 h 12752099"/>
              <a:gd name="connsiteX3" fmla="*/ 901988 w 3312825"/>
              <a:gd name="connsiteY3" fmla="*/ 6180794 h 12752099"/>
              <a:gd name="connsiteX4" fmla="*/ 1984830 w 3312825"/>
              <a:gd name="connsiteY4" fmla="*/ 7143320 h 12752099"/>
              <a:gd name="connsiteX5" fmla="*/ 2571971 w 3312825"/>
              <a:gd name="connsiteY5" fmla="*/ 8899931 h 12752099"/>
              <a:gd name="connsiteX6" fmla="*/ 2765851 w 3312825"/>
              <a:gd name="connsiteY6" fmla="*/ 9572324 h 12752099"/>
              <a:gd name="connsiteX7" fmla="*/ 3040861 w 3312825"/>
              <a:gd name="connsiteY7" fmla="*/ 10228905 h 12752099"/>
              <a:gd name="connsiteX8" fmla="*/ 3183863 w 3312825"/>
              <a:gd name="connsiteY8" fmla="*/ 11232681 h 12752099"/>
              <a:gd name="connsiteX9" fmla="*/ 2983107 w 3312825"/>
              <a:gd name="connsiteY9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905187 w 3316024"/>
              <a:gd name="connsiteY4" fmla="*/ 6180794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1114737 w 3316024"/>
              <a:gd name="connsiteY4" fmla="*/ 6361769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192732"/>
              <a:gd name="connsiteY0" fmla="*/ 0 h 12752099"/>
              <a:gd name="connsiteX1" fmla="*/ 2873553 w 3192732"/>
              <a:gd name="connsiteY1" fmla="*/ 1670671 h 12752099"/>
              <a:gd name="connsiteX2" fmla="*/ 78102 w 3192732"/>
              <a:gd name="connsiteY2" fmla="*/ 3865231 h 12752099"/>
              <a:gd name="connsiteX3" fmla="*/ 881876 w 3192732"/>
              <a:gd name="connsiteY3" fmla="*/ 5809329 h 12752099"/>
              <a:gd name="connsiteX4" fmla="*/ 1114737 w 3192732"/>
              <a:gd name="connsiteY4" fmla="*/ 6361769 h 12752099"/>
              <a:gd name="connsiteX5" fmla="*/ 1988029 w 3192732"/>
              <a:gd name="connsiteY5" fmla="*/ 7143320 h 12752099"/>
              <a:gd name="connsiteX6" fmla="*/ 2575170 w 3192732"/>
              <a:gd name="connsiteY6" fmla="*/ 8899931 h 12752099"/>
              <a:gd name="connsiteX7" fmla="*/ 2769050 w 3192732"/>
              <a:gd name="connsiteY7" fmla="*/ 9572324 h 12752099"/>
              <a:gd name="connsiteX8" fmla="*/ 3044060 w 3192732"/>
              <a:gd name="connsiteY8" fmla="*/ 10228905 h 12752099"/>
              <a:gd name="connsiteX9" fmla="*/ 3187062 w 3192732"/>
              <a:gd name="connsiteY9" fmla="*/ 11232681 h 12752099"/>
              <a:gd name="connsiteX10" fmla="*/ 3172638 w 3192732"/>
              <a:gd name="connsiteY10" fmla="*/ 11881516 h 12752099"/>
              <a:gd name="connsiteX11" fmla="*/ 2986306 w 3192732"/>
              <a:gd name="connsiteY11" fmla="*/ 12752099 h 127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2732" h="12752099">
                <a:moveTo>
                  <a:pt x="2383353" y="0"/>
                </a:moveTo>
                <a:cubicBezTo>
                  <a:pt x="2330070" y="265382"/>
                  <a:pt x="3119914" y="640539"/>
                  <a:pt x="2873553" y="1670671"/>
                </a:cubicBezTo>
                <a:cubicBezTo>
                  <a:pt x="2763665" y="2380190"/>
                  <a:pt x="406163" y="3113544"/>
                  <a:pt x="78102" y="3865231"/>
                </a:cubicBezTo>
                <a:cubicBezTo>
                  <a:pt x="-287975" y="4557388"/>
                  <a:pt x="744029" y="5423402"/>
                  <a:pt x="881876" y="5809329"/>
                </a:cubicBezTo>
                <a:cubicBezTo>
                  <a:pt x="1019724" y="6195256"/>
                  <a:pt x="930378" y="6139437"/>
                  <a:pt x="1114737" y="6361769"/>
                </a:cubicBezTo>
                <a:cubicBezTo>
                  <a:pt x="1299096" y="6584101"/>
                  <a:pt x="1744624" y="6720293"/>
                  <a:pt x="1988029" y="7143320"/>
                </a:cubicBezTo>
                <a:cubicBezTo>
                  <a:pt x="2231434" y="7566347"/>
                  <a:pt x="2445000" y="8495097"/>
                  <a:pt x="2575170" y="8899931"/>
                </a:cubicBezTo>
                <a:cubicBezTo>
                  <a:pt x="2705340" y="9304765"/>
                  <a:pt x="2690902" y="9350828"/>
                  <a:pt x="2769050" y="9572324"/>
                </a:cubicBezTo>
                <a:cubicBezTo>
                  <a:pt x="2847198" y="9793820"/>
                  <a:pt x="2974391" y="9952179"/>
                  <a:pt x="3044060" y="10228905"/>
                </a:cubicBezTo>
                <a:cubicBezTo>
                  <a:pt x="3113729" y="10505631"/>
                  <a:pt x="3186270" y="10958833"/>
                  <a:pt x="3187062" y="11232681"/>
                </a:cubicBezTo>
                <a:cubicBezTo>
                  <a:pt x="3187854" y="11506529"/>
                  <a:pt x="3206097" y="11628280"/>
                  <a:pt x="3172638" y="11881516"/>
                </a:cubicBezTo>
                <a:cubicBezTo>
                  <a:pt x="3139179" y="12134752"/>
                  <a:pt x="2996724" y="12605414"/>
                  <a:pt x="2986306" y="12752099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/>
          <p:cNvSpPr/>
          <p:nvPr/>
        </p:nvSpPr>
        <p:spPr>
          <a:xfrm>
            <a:off x="19980512" y="12765361"/>
            <a:ext cx="1311945" cy="3370217"/>
          </a:xfrm>
          <a:custGeom>
            <a:avLst/>
            <a:gdLst>
              <a:gd name="connsiteX0" fmla="*/ 1311945 w 1311945"/>
              <a:gd name="connsiteY0" fmla="*/ 0 h 3370217"/>
              <a:gd name="connsiteX1" fmla="*/ 110162 w 1311945"/>
              <a:gd name="connsiteY1" fmla="*/ 809897 h 3370217"/>
              <a:gd name="connsiteX2" fmla="*/ 84036 w 1311945"/>
              <a:gd name="connsiteY2" fmla="*/ 2664823 h 3370217"/>
              <a:gd name="connsiteX3" fmla="*/ 371419 w 1311945"/>
              <a:gd name="connsiteY3" fmla="*/ 3370217 h 33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945" h="3370217">
                <a:moveTo>
                  <a:pt x="1311945" y="0"/>
                </a:moveTo>
                <a:cubicBezTo>
                  <a:pt x="813379" y="182880"/>
                  <a:pt x="314813" y="365760"/>
                  <a:pt x="110162" y="809897"/>
                </a:cubicBezTo>
                <a:cubicBezTo>
                  <a:pt x="-94490" y="1254034"/>
                  <a:pt x="40493" y="2238103"/>
                  <a:pt x="84036" y="2664823"/>
                </a:cubicBezTo>
                <a:cubicBezTo>
                  <a:pt x="127579" y="3091543"/>
                  <a:pt x="249499" y="3230880"/>
                  <a:pt x="371419" y="3370217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Text Box 1761"/>
          <p:cNvSpPr txBox="1">
            <a:spLocks noChangeArrowheads="1"/>
          </p:cNvSpPr>
          <p:nvPr/>
        </p:nvSpPr>
        <p:spPr bwMode="auto">
          <a:xfrm>
            <a:off x="675668" y="6941805"/>
            <a:ext cx="13506994" cy="5539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25 Jun: The Attack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27 Jun: Captured Seoul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5 Jul: Battle of </a:t>
            </a:r>
            <a:r>
              <a:rPr lang="en-US" sz="6000" b="1" dirty="0" err="1">
                <a:latin typeface="Minion Pro" panose="02040503050306020203" pitchFamily="18" charset="0"/>
                <a:cs typeface="Times New Roman" panose="02020603050405020304" pitchFamily="18" charset="0"/>
              </a:rPr>
              <a:t>Osan</a:t>
            </a: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 (TF Smith)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20 July: Battle of Taejon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 Aug - 14 Sep: Pusan Perimeter 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endParaRPr lang="en-US" altLang="en-US" sz="5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4" name="Freeform 503"/>
          <p:cNvSpPr/>
          <p:nvPr/>
        </p:nvSpPr>
        <p:spPr>
          <a:xfrm>
            <a:off x="14055634" y="5998800"/>
            <a:ext cx="1227909" cy="525829"/>
          </a:xfrm>
          <a:custGeom>
            <a:avLst/>
            <a:gdLst>
              <a:gd name="connsiteX0" fmla="*/ 0 w 1227909"/>
              <a:gd name="connsiteY0" fmla="*/ 365760 h 525829"/>
              <a:gd name="connsiteX1" fmla="*/ 339635 w 1227909"/>
              <a:gd name="connsiteY1" fmla="*/ 522515 h 525829"/>
              <a:gd name="connsiteX2" fmla="*/ 757646 w 1227909"/>
              <a:gd name="connsiteY2" fmla="*/ 235132 h 525829"/>
              <a:gd name="connsiteX3" fmla="*/ 888275 w 1227909"/>
              <a:gd name="connsiteY3" fmla="*/ 104503 h 525829"/>
              <a:gd name="connsiteX4" fmla="*/ 1227909 w 1227909"/>
              <a:gd name="connsiteY4" fmla="*/ 0 h 52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09" h="525829">
                <a:moveTo>
                  <a:pt x="0" y="365760"/>
                </a:moveTo>
                <a:cubicBezTo>
                  <a:pt x="106680" y="455023"/>
                  <a:pt x="213361" y="544286"/>
                  <a:pt x="339635" y="522515"/>
                </a:cubicBezTo>
                <a:cubicBezTo>
                  <a:pt x="465909" y="500744"/>
                  <a:pt x="666206" y="304801"/>
                  <a:pt x="757646" y="235132"/>
                </a:cubicBezTo>
                <a:cubicBezTo>
                  <a:pt x="849086" y="165463"/>
                  <a:pt x="809898" y="143692"/>
                  <a:pt x="888275" y="104503"/>
                </a:cubicBezTo>
                <a:cubicBezTo>
                  <a:pt x="966652" y="65314"/>
                  <a:pt x="1097280" y="32657"/>
                  <a:pt x="1227909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9" name="Group 508"/>
          <p:cNvGrpSpPr/>
          <p:nvPr/>
        </p:nvGrpSpPr>
        <p:grpSpPr>
          <a:xfrm>
            <a:off x="14611894" y="433931"/>
            <a:ext cx="3363979" cy="1490555"/>
            <a:chOff x="14820900" y="-271463"/>
            <a:chExt cx="3363979" cy="1490555"/>
          </a:xfrm>
        </p:grpSpPr>
        <p:sp>
          <p:nvSpPr>
            <p:cNvPr id="506" name="Rectangle 505"/>
            <p:cNvSpPr/>
            <p:nvPr/>
          </p:nvSpPr>
          <p:spPr>
            <a:xfrm>
              <a:off x="14944725" y="324465"/>
              <a:ext cx="2753340" cy="1769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15540038" y="328613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16616363" y="319088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14820900" y="-271463"/>
              <a:ext cx="442750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7225962" y="-252413"/>
              <a:ext cx="958917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740062" y="461962"/>
              <a:ext cx="1363643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Miles</a:t>
              </a:r>
            </a:p>
          </p:txBody>
        </p:sp>
      </p:grpSp>
      <p:sp>
        <p:nvSpPr>
          <p:cNvPr id="510" name="TextBox 509"/>
          <p:cNvSpPr txBox="1"/>
          <p:nvPr/>
        </p:nvSpPr>
        <p:spPr>
          <a:xfrm>
            <a:off x="14891658" y="2325188"/>
            <a:ext cx="23980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CHINA</a:t>
            </a:r>
          </a:p>
        </p:txBody>
      </p:sp>
      <p:sp>
        <p:nvSpPr>
          <p:cNvPr id="511" name="Freeform 510"/>
          <p:cNvSpPr/>
          <p:nvPr/>
        </p:nvSpPr>
        <p:spPr>
          <a:xfrm>
            <a:off x="23694496" y="287383"/>
            <a:ext cx="911088" cy="809897"/>
          </a:xfrm>
          <a:custGeom>
            <a:avLst/>
            <a:gdLst>
              <a:gd name="connsiteX0" fmla="*/ 27653 w 911088"/>
              <a:gd name="connsiteY0" fmla="*/ 809897 h 809897"/>
              <a:gd name="connsiteX1" fmla="*/ 27653 w 911088"/>
              <a:gd name="connsiteY1" fmla="*/ 548640 h 809897"/>
              <a:gd name="connsiteX2" fmla="*/ 315035 w 911088"/>
              <a:gd name="connsiteY2" fmla="*/ 418011 h 809897"/>
              <a:gd name="connsiteX3" fmla="*/ 602418 w 911088"/>
              <a:gd name="connsiteY3" fmla="*/ 313508 h 809897"/>
              <a:gd name="connsiteX4" fmla="*/ 889801 w 911088"/>
              <a:gd name="connsiteY4" fmla="*/ 78377 h 809897"/>
              <a:gd name="connsiteX5" fmla="*/ 889801 w 911088"/>
              <a:gd name="connsiteY5" fmla="*/ 0 h 80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088" h="809897">
                <a:moveTo>
                  <a:pt x="27653" y="809897"/>
                </a:moveTo>
                <a:cubicBezTo>
                  <a:pt x="3704" y="711925"/>
                  <a:pt x="-20244" y="613954"/>
                  <a:pt x="27653" y="548640"/>
                </a:cubicBezTo>
                <a:cubicBezTo>
                  <a:pt x="75550" y="483326"/>
                  <a:pt x="219241" y="457200"/>
                  <a:pt x="315035" y="418011"/>
                </a:cubicBezTo>
                <a:cubicBezTo>
                  <a:pt x="410829" y="378822"/>
                  <a:pt x="506624" y="370114"/>
                  <a:pt x="602418" y="313508"/>
                </a:cubicBezTo>
                <a:cubicBezTo>
                  <a:pt x="698212" y="256902"/>
                  <a:pt x="841904" y="130628"/>
                  <a:pt x="889801" y="78377"/>
                </a:cubicBezTo>
                <a:cubicBezTo>
                  <a:pt x="937698" y="26126"/>
                  <a:pt x="889801" y="0"/>
                  <a:pt x="889801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/>
          <p:cNvSpPr/>
          <p:nvPr/>
        </p:nvSpPr>
        <p:spPr>
          <a:xfrm>
            <a:off x="24164386" y="313509"/>
            <a:ext cx="1255934" cy="1254034"/>
          </a:xfrm>
          <a:custGeom>
            <a:avLst/>
            <a:gdLst>
              <a:gd name="connsiteX0" fmla="*/ 1900 w 1255934"/>
              <a:gd name="connsiteY0" fmla="*/ 1254034 h 1254034"/>
              <a:gd name="connsiteX1" fmla="*/ 80277 w 1255934"/>
              <a:gd name="connsiteY1" fmla="*/ 940525 h 1254034"/>
              <a:gd name="connsiteX2" fmla="*/ 524414 w 1255934"/>
              <a:gd name="connsiteY2" fmla="*/ 809897 h 1254034"/>
              <a:gd name="connsiteX3" fmla="*/ 837923 w 1255934"/>
              <a:gd name="connsiteY3" fmla="*/ 522514 h 1254034"/>
              <a:gd name="connsiteX4" fmla="*/ 864048 w 1255934"/>
              <a:gd name="connsiteY4" fmla="*/ 287382 h 1254034"/>
              <a:gd name="connsiteX5" fmla="*/ 1255934 w 1255934"/>
              <a:gd name="connsiteY5" fmla="*/ 0 h 125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5934" h="1254034">
                <a:moveTo>
                  <a:pt x="1900" y="1254034"/>
                </a:moveTo>
                <a:cubicBezTo>
                  <a:pt x="-2455" y="1134291"/>
                  <a:pt x="-6809" y="1014548"/>
                  <a:pt x="80277" y="940525"/>
                </a:cubicBezTo>
                <a:cubicBezTo>
                  <a:pt x="167363" y="866502"/>
                  <a:pt x="398140" y="879565"/>
                  <a:pt x="524414" y="809897"/>
                </a:cubicBezTo>
                <a:cubicBezTo>
                  <a:pt x="650688" y="740229"/>
                  <a:pt x="781317" y="609600"/>
                  <a:pt x="837923" y="522514"/>
                </a:cubicBezTo>
                <a:cubicBezTo>
                  <a:pt x="894529" y="435428"/>
                  <a:pt x="794380" y="374468"/>
                  <a:pt x="864048" y="287382"/>
                </a:cubicBezTo>
                <a:cubicBezTo>
                  <a:pt x="933717" y="200296"/>
                  <a:pt x="1094825" y="100148"/>
                  <a:pt x="125593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23770046" y="2425336"/>
            <a:ext cx="18699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USSR</a:t>
            </a:r>
          </a:p>
        </p:txBody>
      </p:sp>
      <p:cxnSp>
        <p:nvCxnSpPr>
          <p:cNvPr id="322" name="Straight Arrow Connector 321"/>
          <p:cNvCxnSpPr/>
          <p:nvPr/>
        </p:nvCxnSpPr>
        <p:spPr>
          <a:xfrm flipH="1" flipV="1">
            <a:off x="24505920" y="809897"/>
            <a:ext cx="209006" cy="15675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21967373" y="8172993"/>
            <a:ext cx="2966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atin typeface="Minion Pro Cond" panose="02040706060306020203" pitchFamily="18" charset="0"/>
              </a:rPr>
              <a:t>KOREA</a:t>
            </a:r>
          </a:p>
        </p:txBody>
      </p:sp>
      <p:grpSp>
        <p:nvGrpSpPr>
          <p:cNvPr id="326" name="Group 325"/>
          <p:cNvGrpSpPr/>
          <p:nvPr/>
        </p:nvGrpSpPr>
        <p:grpSpPr>
          <a:xfrm>
            <a:off x="16868095" y="8179799"/>
            <a:ext cx="248331" cy="259352"/>
            <a:chOff x="16868095" y="8179799"/>
            <a:chExt cx="248331" cy="259352"/>
          </a:xfrm>
        </p:grpSpPr>
        <p:sp>
          <p:nvSpPr>
            <p:cNvPr id="325" name="Oval 324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>
            <a:off x="16663988" y="8262937"/>
            <a:ext cx="28495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Pyongyang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18588038" y="11075399"/>
            <a:ext cx="248331" cy="259352"/>
            <a:chOff x="16868095" y="8179799"/>
            <a:chExt cx="248331" cy="259352"/>
          </a:xfrm>
        </p:grpSpPr>
        <p:sp>
          <p:nvSpPr>
            <p:cNvPr id="207" name="Oval 20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6835307" y="11060340"/>
            <a:ext cx="1520353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Seoul</a:t>
            </a:r>
          </a:p>
        </p:txBody>
      </p:sp>
      <p:grpSp>
        <p:nvGrpSpPr>
          <p:cNvPr id="210" name="Group 209"/>
          <p:cNvGrpSpPr/>
          <p:nvPr/>
        </p:nvGrpSpPr>
        <p:grpSpPr>
          <a:xfrm>
            <a:off x="19498083" y="13187228"/>
            <a:ext cx="248331" cy="259352"/>
            <a:chOff x="16868095" y="8179799"/>
            <a:chExt cx="248331" cy="259352"/>
          </a:xfrm>
        </p:grpSpPr>
        <p:sp>
          <p:nvSpPr>
            <p:cNvPr id="211" name="Oval 210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21035146" y="14097274"/>
            <a:ext cx="248331" cy="259352"/>
            <a:chOff x="16868095" y="8179799"/>
            <a:chExt cx="248331" cy="259352"/>
          </a:xfrm>
        </p:grpSpPr>
        <p:sp>
          <p:nvSpPr>
            <p:cNvPr id="214" name="Oval 21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1814563" y="15712714"/>
            <a:ext cx="248331" cy="259352"/>
            <a:chOff x="16868095" y="8179799"/>
            <a:chExt cx="248331" cy="259352"/>
          </a:xfrm>
        </p:grpSpPr>
        <p:sp>
          <p:nvSpPr>
            <p:cNvPr id="217" name="Oval 21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TextBox 218"/>
          <p:cNvSpPr txBox="1"/>
          <p:nvPr/>
        </p:nvSpPr>
        <p:spPr>
          <a:xfrm>
            <a:off x="22215430" y="16040236"/>
            <a:ext cx="1659172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Pusan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20987362" y="14302416"/>
            <a:ext cx="1611660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Taegu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17361236" y="13051986"/>
            <a:ext cx="1794274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Taejon</a:t>
            </a:r>
          </a:p>
        </p:txBody>
      </p:sp>
      <p:grpSp>
        <p:nvGrpSpPr>
          <p:cNvPr id="329" name="Group 328"/>
          <p:cNvGrpSpPr/>
          <p:nvPr/>
        </p:nvGrpSpPr>
        <p:grpSpPr>
          <a:xfrm>
            <a:off x="14290766" y="5869576"/>
            <a:ext cx="11275719" cy="8203023"/>
            <a:chOff x="14290766" y="5869576"/>
            <a:chExt cx="11275719" cy="8203023"/>
          </a:xfrm>
        </p:grpSpPr>
        <p:sp>
          <p:nvSpPr>
            <p:cNvPr id="503" name="Freeform 502"/>
            <p:cNvSpPr/>
            <p:nvPr/>
          </p:nvSpPr>
          <p:spPr>
            <a:xfrm>
              <a:off x="14290766" y="10440172"/>
              <a:ext cx="10711543" cy="130628"/>
            </a:xfrm>
            <a:custGeom>
              <a:avLst/>
              <a:gdLst>
                <a:gd name="connsiteX0" fmla="*/ 0 w 10711543"/>
                <a:gd name="connsiteY0" fmla="*/ 0 h 130628"/>
                <a:gd name="connsiteX1" fmla="*/ 10711543 w 10711543"/>
                <a:gd name="connsiteY1" fmla="*/ 130628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11543" h="130628">
                  <a:moveTo>
                    <a:pt x="0" y="0"/>
                  </a:moveTo>
                  <a:lnTo>
                    <a:pt x="10711543" y="130628"/>
                  </a:lnTo>
                </a:path>
              </a:pathLst>
            </a:custGeom>
            <a:noFill/>
            <a:ln w="76200">
              <a:solidFill>
                <a:srgbClr val="FF0000"/>
              </a:solidFill>
              <a:prstDash val="lgDashDot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23556687" y="9683930"/>
              <a:ext cx="1001485" cy="1015663"/>
              <a:chOff x="23556687" y="9683930"/>
              <a:chExt cx="1001485" cy="1015663"/>
            </a:xfrm>
          </p:grpSpPr>
          <p:sp>
            <p:nvSpPr>
              <p:cNvPr id="200" name="TextBox 199"/>
              <p:cNvSpPr txBox="1"/>
              <p:nvPr/>
            </p:nvSpPr>
            <p:spPr>
              <a:xfrm>
                <a:off x="23556687" y="9683930"/>
                <a:ext cx="90281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>
                    <a:latin typeface="Minion Pro Cond" panose="02040706060306020203" pitchFamily="18" charset="0"/>
                  </a:rPr>
                  <a:t>38</a:t>
                </a:r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24349168" y="9692640"/>
                <a:ext cx="209004" cy="209006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TextBox 222"/>
            <p:cNvSpPr txBox="1"/>
            <p:nvPr/>
          </p:nvSpPr>
          <p:spPr>
            <a:xfrm>
              <a:off x="22302652" y="586957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>
                  <a:latin typeface="Minion Pro Cond" panose="02040706060306020203" pitchFamily="18" charset="0"/>
                </a:rPr>
                <a:t>NORTH</a:t>
              </a:r>
            </a:p>
            <a:p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23212699" y="12318273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SOUTH</a:t>
              </a:r>
            </a:p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18771969" y="11732295"/>
            <a:ext cx="248331" cy="259352"/>
            <a:chOff x="16868095" y="8179799"/>
            <a:chExt cx="248331" cy="259352"/>
          </a:xfrm>
        </p:grpSpPr>
        <p:sp>
          <p:nvSpPr>
            <p:cNvPr id="74" name="Oval 7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6672396" y="11654175"/>
            <a:ext cx="1401217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 err="1">
                <a:latin typeface="Minion Pro Cond" panose="02040706060306020203" pitchFamily="18" charset="0"/>
              </a:rPr>
              <a:t>Osan</a:t>
            </a:r>
            <a:endParaRPr lang="en-US" sz="4800" b="1" dirty="0">
              <a:latin typeface="Minion Pro Cond" panose="02040706060306020203" pitchFamily="18" charset="0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18805367" y="12959255"/>
            <a:ext cx="3581667" cy="3052373"/>
            <a:chOff x="18805367" y="12959255"/>
            <a:chExt cx="3581667" cy="3052373"/>
          </a:xfrm>
        </p:grpSpPr>
        <p:sp>
          <p:nvSpPr>
            <p:cNvPr id="78" name="Freeform 77"/>
            <p:cNvSpPr/>
            <p:nvPr/>
          </p:nvSpPr>
          <p:spPr>
            <a:xfrm>
              <a:off x="18805367" y="13524021"/>
              <a:ext cx="901530" cy="2487607"/>
            </a:xfrm>
            <a:custGeom>
              <a:avLst/>
              <a:gdLst>
                <a:gd name="connsiteX0" fmla="*/ 617750 w 901530"/>
                <a:gd name="connsiteY0" fmla="*/ 0 h 2768594"/>
                <a:gd name="connsiteX1" fmla="*/ 523157 w 901530"/>
                <a:gd name="connsiteY1" fmla="*/ 1103587 h 2768594"/>
                <a:gd name="connsiteX2" fmla="*/ 144785 w 901530"/>
                <a:gd name="connsiteY2" fmla="*/ 2017987 h 2768594"/>
                <a:gd name="connsiteX3" fmla="*/ 50192 w 901530"/>
                <a:gd name="connsiteY3" fmla="*/ 2680138 h 2768594"/>
                <a:gd name="connsiteX4" fmla="*/ 901530 w 901530"/>
                <a:gd name="connsiteY4" fmla="*/ 2743200 h 2768594"/>
                <a:gd name="connsiteX0" fmla="*/ 627275 w 901530"/>
                <a:gd name="connsiteY0" fmla="*/ 0 h 2511419"/>
                <a:gd name="connsiteX1" fmla="*/ 523157 w 901530"/>
                <a:gd name="connsiteY1" fmla="*/ 846412 h 2511419"/>
                <a:gd name="connsiteX2" fmla="*/ 144785 w 901530"/>
                <a:gd name="connsiteY2" fmla="*/ 1760812 h 2511419"/>
                <a:gd name="connsiteX3" fmla="*/ 50192 w 901530"/>
                <a:gd name="connsiteY3" fmla="*/ 2422963 h 2511419"/>
                <a:gd name="connsiteX4" fmla="*/ 901530 w 901530"/>
                <a:gd name="connsiteY4" fmla="*/ 2486025 h 2511419"/>
                <a:gd name="connsiteX0" fmla="*/ 832063 w 901530"/>
                <a:gd name="connsiteY0" fmla="*/ 0 h 2487607"/>
                <a:gd name="connsiteX1" fmla="*/ 523157 w 901530"/>
                <a:gd name="connsiteY1" fmla="*/ 822600 h 2487607"/>
                <a:gd name="connsiteX2" fmla="*/ 144785 w 901530"/>
                <a:gd name="connsiteY2" fmla="*/ 1737000 h 2487607"/>
                <a:gd name="connsiteX3" fmla="*/ 50192 w 901530"/>
                <a:gd name="connsiteY3" fmla="*/ 2399151 h 2487607"/>
                <a:gd name="connsiteX4" fmla="*/ 901530 w 901530"/>
                <a:gd name="connsiteY4" fmla="*/ 2462213 h 24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1530" h="2487607">
                  <a:moveTo>
                    <a:pt x="832063" y="0"/>
                  </a:moveTo>
                  <a:cubicBezTo>
                    <a:pt x="824180" y="383628"/>
                    <a:pt x="637703" y="533100"/>
                    <a:pt x="523157" y="822600"/>
                  </a:cubicBezTo>
                  <a:cubicBezTo>
                    <a:pt x="408611" y="1112100"/>
                    <a:pt x="223612" y="1474242"/>
                    <a:pt x="144785" y="1737000"/>
                  </a:cubicBezTo>
                  <a:cubicBezTo>
                    <a:pt x="65958" y="1999758"/>
                    <a:pt x="-75932" y="2278282"/>
                    <a:pt x="50192" y="2399151"/>
                  </a:cubicBezTo>
                  <a:cubicBezTo>
                    <a:pt x="176316" y="2520020"/>
                    <a:pt x="538923" y="2491116"/>
                    <a:pt x="901530" y="2462213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19625441" y="13543730"/>
              <a:ext cx="1185042" cy="613705"/>
            </a:xfrm>
            <a:custGeom>
              <a:avLst/>
              <a:gdLst>
                <a:gd name="connsiteX0" fmla="*/ 0 w 1261242"/>
                <a:gd name="connsiteY0" fmla="*/ 0 h 1008993"/>
                <a:gd name="connsiteX1" fmla="*/ 220718 w 1261242"/>
                <a:gd name="connsiteY1" fmla="*/ 567559 h 1008993"/>
                <a:gd name="connsiteX2" fmla="*/ 1261242 w 1261242"/>
                <a:gd name="connsiteY2" fmla="*/ 1008993 h 1008993"/>
                <a:gd name="connsiteX0" fmla="*/ 0 w 1208854"/>
                <a:gd name="connsiteY0" fmla="*/ 0 h 694668"/>
                <a:gd name="connsiteX1" fmla="*/ 168330 w 1208854"/>
                <a:gd name="connsiteY1" fmla="*/ 253234 h 694668"/>
                <a:gd name="connsiteX2" fmla="*/ 1208854 w 1208854"/>
                <a:gd name="connsiteY2" fmla="*/ 694668 h 694668"/>
                <a:gd name="connsiteX0" fmla="*/ 0 w 1208854"/>
                <a:gd name="connsiteY0" fmla="*/ 0 h 694668"/>
                <a:gd name="connsiteX1" fmla="*/ 387405 w 1208854"/>
                <a:gd name="connsiteY1" fmla="*/ 415159 h 694668"/>
                <a:gd name="connsiteX2" fmla="*/ 1208854 w 1208854"/>
                <a:gd name="connsiteY2" fmla="*/ 694668 h 694668"/>
                <a:gd name="connsiteX0" fmla="*/ 0 w 1185042"/>
                <a:gd name="connsiteY0" fmla="*/ 0 h 613705"/>
                <a:gd name="connsiteX1" fmla="*/ 363593 w 1185042"/>
                <a:gd name="connsiteY1" fmla="*/ 334196 h 613705"/>
                <a:gd name="connsiteX2" fmla="*/ 1185042 w 1185042"/>
                <a:gd name="connsiteY2" fmla="*/ 613705 h 61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042" h="613705">
                  <a:moveTo>
                    <a:pt x="0" y="0"/>
                  </a:moveTo>
                  <a:cubicBezTo>
                    <a:pt x="5255" y="199697"/>
                    <a:pt x="166086" y="231912"/>
                    <a:pt x="363593" y="334196"/>
                  </a:cubicBezTo>
                  <a:cubicBezTo>
                    <a:pt x="561100" y="436480"/>
                    <a:pt x="769883" y="477070"/>
                    <a:pt x="1185042" y="613705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>
              <a:off x="20968138" y="12959255"/>
              <a:ext cx="189187" cy="1008993"/>
            </a:xfrm>
            <a:custGeom>
              <a:avLst/>
              <a:gdLst>
                <a:gd name="connsiteX0" fmla="*/ 0 w 94593"/>
                <a:gd name="connsiteY0" fmla="*/ 0 h 662151"/>
                <a:gd name="connsiteX1" fmla="*/ 94593 w 94593"/>
                <a:gd name="connsiteY1" fmla="*/ 662151 h 66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593" h="662151">
                  <a:moveTo>
                    <a:pt x="0" y="0"/>
                  </a:moveTo>
                  <a:lnTo>
                    <a:pt x="94593" y="662151"/>
                  </a:ln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22292441" y="13053848"/>
              <a:ext cx="94593" cy="1040524"/>
            </a:xfrm>
            <a:custGeom>
              <a:avLst/>
              <a:gdLst>
                <a:gd name="connsiteX0" fmla="*/ 94593 w 94593"/>
                <a:gd name="connsiteY0" fmla="*/ 0 h 1040524"/>
                <a:gd name="connsiteX1" fmla="*/ 0 w 94593"/>
                <a:gd name="connsiteY1" fmla="*/ 1040524 h 10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593" h="1040524">
                  <a:moveTo>
                    <a:pt x="94593" y="0"/>
                  </a:moveTo>
                  <a:lnTo>
                    <a:pt x="0" y="1040524"/>
                  </a:ln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19269075" y="11696700"/>
            <a:ext cx="3076575" cy="1452563"/>
            <a:chOff x="19269075" y="11696700"/>
            <a:chExt cx="3076575" cy="1452563"/>
          </a:xfrm>
        </p:grpSpPr>
        <p:sp>
          <p:nvSpPr>
            <p:cNvPr id="83" name="Freeform 82"/>
            <p:cNvSpPr/>
            <p:nvPr/>
          </p:nvSpPr>
          <p:spPr>
            <a:xfrm>
              <a:off x="19269075" y="11991975"/>
              <a:ext cx="261938" cy="1157288"/>
            </a:xfrm>
            <a:custGeom>
              <a:avLst/>
              <a:gdLst>
                <a:gd name="connsiteX0" fmla="*/ 0 w 261938"/>
                <a:gd name="connsiteY0" fmla="*/ 0 h 1157288"/>
                <a:gd name="connsiteX1" fmla="*/ 52388 w 261938"/>
                <a:gd name="connsiteY1" fmla="*/ 466725 h 1157288"/>
                <a:gd name="connsiteX2" fmla="*/ 76200 w 261938"/>
                <a:gd name="connsiteY2" fmla="*/ 719138 h 1157288"/>
                <a:gd name="connsiteX3" fmla="*/ 261938 w 261938"/>
                <a:gd name="connsiteY3" fmla="*/ 1157288 h 1157288"/>
                <a:gd name="connsiteX0" fmla="*/ 0 w 261938"/>
                <a:gd name="connsiteY0" fmla="*/ 0 h 1157288"/>
                <a:gd name="connsiteX1" fmla="*/ 76200 w 261938"/>
                <a:gd name="connsiteY1" fmla="*/ 719138 h 1157288"/>
                <a:gd name="connsiteX2" fmla="*/ 261938 w 261938"/>
                <a:gd name="connsiteY2" fmla="*/ 1157288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938" h="1157288">
                  <a:moveTo>
                    <a:pt x="0" y="0"/>
                  </a:moveTo>
                  <a:cubicBezTo>
                    <a:pt x="15875" y="149821"/>
                    <a:pt x="32544" y="526257"/>
                    <a:pt x="76200" y="719138"/>
                  </a:cubicBezTo>
                  <a:cubicBezTo>
                    <a:pt x="111125" y="834232"/>
                    <a:pt x="186531" y="995760"/>
                    <a:pt x="261938" y="1157288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20635913" y="12120563"/>
              <a:ext cx="237632" cy="807161"/>
            </a:xfrm>
            <a:custGeom>
              <a:avLst/>
              <a:gdLst>
                <a:gd name="connsiteX0" fmla="*/ 0 w 323850"/>
                <a:gd name="connsiteY0" fmla="*/ 0 h 1123950"/>
                <a:gd name="connsiteX1" fmla="*/ 323850 w 323850"/>
                <a:gd name="connsiteY1" fmla="*/ 11239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850" h="1123950">
                  <a:moveTo>
                    <a:pt x="0" y="0"/>
                  </a:moveTo>
                  <a:lnTo>
                    <a:pt x="323850" y="1123950"/>
                  </a:ln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21974175" y="11696700"/>
              <a:ext cx="371475" cy="1433513"/>
            </a:xfrm>
            <a:custGeom>
              <a:avLst/>
              <a:gdLst>
                <a:gd name="connsiteX0" fmla="*/ 0 w 371475"/>
                <a:gd name="connsiteY0" fmla="*/ 0 h 1433513"/>
                <a:gd name="connsiteX1" fmla="*/ 242888 w 371475"/>
                <a:gd name="connsiteY1" fmla="*/ 433388 h 1433513"/>
                <a:gd name="connsiteX2" fmla="*/ 371475 w 371475"/>
                <a:gd name="connsiteY2" fmla="*/ 1433513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1433513">
                  <a:moveTo>
                    <a:pt x="0" y="0"/>
                  </a:moveTo>
                  <a:cubicBezTo>
                    <a:pt x="90488" y="97234"/>
                    <a:pt x="180976" y="194469"/>
                    <a:pt x="242888" y="433388"/>
                  </a:cubicBezTo>
                  <a:cubicBezTo>
                    <a:pt x="304801" y="672307"/>
                    <a:pt x="338138" y="1052910"/>
                    <a:pt x="371475" y="1433513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8508717" y="9995338"/>
            <a:ext cx="3405352" cy="2081048"/>
            <a:chOff x="18508717" y="9995338"/>
            <a:chExt cx="3405352" cy="2081048"/>
          </a:xfrm>
        </p:grpSpPr>
        <p:sp>
          <p:nvSpPr>
            <p:cNvPr id="87" name="Freeform 86"/>
            <p:cNvSpPr/>
            <p:nvPr/>
          </p:nvSpPr>
          <p:spPr>
            <a:xfrm>
              <a:off x="18508717" y="10184524"/>
              <a:ext cx="756745" cy="1734207"/>
            </a:xfrm>
            <a:custGeom>
              <a:avLst/>
              <a:gdLst>
                <a:gd name="connsiteX0" fmla="*/ 0 w 756745"/>
                <a:gd name="connsiteY0" fmla="*/ 0 h 1734207"/>
                <a:gd name="connsiteX1" fmla="*/ 472966 w 756745"/>
                <a:gd name="connsiteY1" fmla="*/ 536028 h 1734207"/>
                <a:gd name="connsiteX2" fmla="*/ 756745 w 756745"/>
                <a:gd name="connsiteY2" fmla="*/ 1734207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45" h="1734207">
                  <a:moveTo>
                    <a:pt x="0" y="0"/>
                  </a:moveTo>
                  <a:cubicBezTo>
                    <a:pt x="173421" y="123497"/>
                    <a:pt x="346842" y="246994"/>
                    <a:pt x="472966" y="536028"/>
                  </a:cubicBezTo>
                  <a:cubicBezTo>
                    <a:pt x="599090" y="825062"/>
                    <a:pt x="677917" y="1279634"/>
                    <a:pt x="756745" y="1734207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19896083" y="9995338"/>
              <a:ext cx="693683" cy="2081048"/>
            </a:xfrm>
            <a:custGeom>
              <a:avLst/>
              <a:gdLst>
                <a:gd name="connsiteX0" fmla="*/ 0 w 693683"/>
                <a:gd name="connsiteY0" fmla="*/ 0 h 2081048"/>
                <a:gd name="connsiteX1" fmla="*/ 409903 w 693683"/>
                <a:gd name="connsiteY1" fmla="*/ 914400 h 2081048"/>
                <a:gd name="connsiteX2" fmla="*/ 693683 w 693683"/>
                <a:gd name="connsiteY2" fmla="*/ 2081048 h 208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3683" h="2081048">
                  <a:moveTo>
                    <a:pt x="0" y="0"/>
                  </a:moveTo>
                  <a:cubicBezTo>
                    <a:pt x="147144" y="283779"/>
                    <a:pt x="294289" y="567559"/>
                    <a:pt x="409903" y="914400"/>
                  </a:cubicBezTo>
                  <a:cubicBezTo>
                    <a:pt x="525517" y="1261241"/>
                    <a:pt x="609600" y="1671144"/>
                    <a:pt x="693683" y="2081048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>
              <a:off x="21188855" y="10152993"/>
              <a:ext cx="725214" cy="1513490"/>
            </a:xfrm>
            <a:custGeom>
              <a:avLst/>
              <a:gdLst>
                <a:gd name="connsiteX0" fmla="*/ 0 w 725214"/>
                <a:gd name="connsiteY0" fmla="*/ 0 h 1513490"/>
                <a:gd name="connsiteX1" fmla="*/ 189186 w 725214"/>
                <a:gd name="connsiteY1" fmla="*/ 693683 h 1513490"/>
                <a:gd name="connsiteX2" fmla="*/ 725214 w 725214"/>
                <a:gd name="connsiteY2" fmla="*/ 1513490 h 151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5214" h="1513490">
                  <a:moveTo>
                    <a:pt x="0" y="0"/>
                  </a:moveTo>
                  <a:cubicBezTo>
                    <a:pt x="34158" y="220717"/>
                    <a:pt x="68317" y="441435"/>
                    <a:pt x="189186" y="693683"/>
                  </a:cubicBezTo>
                  <a:cubicBezTo>
                    <a:pt x="310055" y="945931"/>
                    <a:pt x="517634" y="1229710"/>
                    <a:pt x="725214" y="1513490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Freeform 89"/>
          <p:cNvSpPr/>
          <p:nvPr/>
        </p:nvSpPr>
        <p:spPr>
          <a:xfrm>
            <a:off x="20714793" y="13929604"/>
            <a:ext cx="1798366" cy="2214286"/>
          </a:xfrm>
          <a:custGeom>
            <a:avLst/>
            <a:gdLst>
              <a:gd name="connsiteX0" fmla="*/ 32628 w 1798366"/>
              <a:gd name="connsiteY0" fmla="*/ 2214286 h 2214286"/>
              <a:gd name="connsiteX1" fmla="*/ 127221 w 1798366"/>
              <a:gd name="connsiteY1" fmla="*/ 1962037 h 2214286"/>
              <a:gd name="connsiteX2" fmla="*/ 1097 w 1798366"/>
              <a:gd name="connsiteY2" fmla="*/ 1678258 h 2214286"/>
              <a:gd name="connsiteX3" fmla="*/ 64159 w 1798366"/>
              <a:gd name="connsiteY3" fmla="*/ 1331417 h 2214286"/>
              <a:gd name="connsiteX4" fmla="*/ 32628 w 1798366"/>
              <a:gd name="connsiteY4" fmla="*/ 1016106 h 2214286"/>
              <a:gd name="connsiteX5" fmla="*/ 158752 w 1798366"/>
              <a:gd name="connsiteY5" fmla="*/ 732327 h 2214286"/>
              <a:gd name="connsiteX6" fmla="*/ 95690 w 1798366"/>
              <a:gd name="connsiteY6" fmla="*/ 574672 h 2214286"/>
              <a:gd name="connsiteX7" fmla="*/ 64159 w 1798366"/>
              <a:gd name="connsiteY7" fmla="*/ 290893 h 2214286"/>
              <a:gd name="connsiteX8" fmla="*/ 64159 w 1798366"/>
              <a:gd name="connsiteY8" fmla="*/ 38644 h 2214286"/>
              <a:gd name="connsiteX9" fmla="*/ 411000 w 1798366"/>
              <a:gd name="connsiteY9" fmla="*/ 7113 h 2214286"/>
              <a:gd name="connsiteX10" fmla="*/ 789373 w 1798366"/>
              <a:gd name="connsiteY10" fmla="*/ 101706 h 2214286"/>
              <a:gd name="connsiteX11" fmla="*/ 1073152 w 1798366"/>
              <a:gd name="connsiteY11" fmla="*/ 101706 h 2214286"/>
              <a:gd name="connsiteX12" fmla="*/ 1419993 w 1798366"/>
              <a:gd name="connsiteY12" fmla="*/ 353955 h 2214286"/>
              <a:gd name="connsiteX13" fmla="*/ 1609179 w 1798366"/>
              <a:gd name="connsiteY13" fmla="*/ 227830 h 2214286"/>
              <a:gd name="connsiteX14" fmla="*/ 1798366 w 1798366"/>
              <a:gd name="connsiteY14" fmla="*/ 196299 h 221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98366" h="2214286">
                <a:moveTo>
                  <a:pt x="32628" y="2214286"/>
                </a:moveTo>
                <a:cubicBezTo>
                  <a:pt x="82552" y="2132830"/>
                  <a:pt x="132476" y="2051375"/>
                  <a:pt x="127221" y="1962037"/>
                </a:cubicBezTo>
                <a:cubicBezTo>
                  <a:pt x="121966" y="1872699"/>
                  <a:pt x="11607" y="1783361"/>
                  <a:pt x="1097" y="1678258"/>
                </a:cubicBezTo>
                <a:cubicBezTo>
                  <a:pt x="-9413" y="1573155"/>
                  <a:pt x="58904" y="1441776"/>
                  <a:pt x="64159" y="1331417"/>
                </a:cubicBezTo>
                <a:cubicBezTo>
                  <a:pt x="69414" y="1221058"/>
                  <a:pt x="16862" y="1115954"/>
                  <a:pt x="32628" y="1016106"/>
                </a:cubicBezTo>
                <a:cubicBezTo>
                  <a:pt x="48394" y="916258"/>
                  <a:pt x="148242" y="805899"/>
                  <a:pt x="158752" y="732327"/>
                </a:cubicBezTo>
                <a:cubicBezTo>
                  <a:pt x="169262" y="658755"/>
                  <a:pt x="111455" y="648244"/>
                  <a:pt x="95690" y="574672"/>
                </a:cubicBezTo>
                <a:cubicBezTo>
                  <a:pt x="79925" y="501100"/>
                  <a:pt x="69414" y="380231"/>
                  <a:pt x="64159" y="290893"/>
                </a:cubicBezTo>
                <a:cubicBezTo>
                  <a:pt x="58904" y="201555"/>
                  <a:pt x="6352" y="85941"/>
                  <a:pt x="64159" y="38644"/>
                </a:cubicBezTo>
                <a:cubicBezTo>
                  <a:pt x="121966" y="-8653"/>
                  <a:pt x="290131" y="-3397"/>
                  <a:pt x="411000" y="7113"/>
                </a:cubicBezTo>
                <a:cubicBezTo>
                  <a:pt x="531869" y="17623"/>
                  <a:pt x="679014" y="85940"/>
                  <a:pt x="789373" y="101706"/>
                </a:cubicBezTo>
                <a:cubicBezTo>
                  <a:pt x="899732" y="117471"/>
                  <a:pt x="968049" y="59665"/>
                  <a:pt x="1073152" y="101706"/>
                </a:cubicBezTo>
                <a:cubicBezTo>
                  <a:pt x="1178255" y="143747"/>
                  <a:pt x="1330655" y="332934"/>
                  <a:pt x="1419993" y="353955"/>
                </a:cubicBezTo>
                <a:cubicBezTo>
                  <a:pt x="1509331" y="374976"/>
                  <a:pt x="1546117" y="254106"/>
                  <a:pt x="1609179" y="227830"/>
                </a:cubicBezTo>
                <a:cubicBezTo>
                  <a:pt x="1672241" y="201554"/>
                  <a:pt x="1735303" y="198926"/>
                  <a:pt x="1798366" y="196299"/>
                </a:cubicBezTo>
              </a:path>
            </a:pathLst>
          </a:custGeom>
          <a:noFill/>
          <a:ln w="1524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015676" y="12265572"/>
            <a:ext cx="11939545" cy="3785652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latin typeface="Minion Pro Cond" panose="02040706060306020203" pitchFamily="18" charset="0"/>
              </a:rPr>
              <a:t>23d Infantry Regiment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000" dirty="0">
                <a:latin typeface="Minion Pro Cond" panose="02040706060306020203" pitchFamily="18" charset="0"/>
              </a:rPr>
              <a:t>5 Aug: Disembarked at Pusan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000" dirty="0">
                <a:latin typeface="Minion Pro Cond" panose="02040706060306020203" pitchFamily="18" charset="0"/>
              </a:rPr>
              <a:t>19 Aug: Battle of Taegu (5- 20 Aug)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000" dirty="0">
                <a:latin typeface="Minion Pro Cond" panose="02040706060306020203" pitchFamily="18" charset="0"/>
              </a:rPr>
              <a:t>1- 14 Sept: </a:t>
            </a:r>
            <a:r>
              <a:rPr lang="en-US" sz="6000" dirty="0" err="1">
                <a:latin typeface="Minion Pro Cond" panose="02040706060306020203" pitchFamily="18" charset="0"/>
              </a:rPr>
              <a:t>Nakong</a:t>
            </a:r>
            <a:r>
              <a:rPr lang="en-US" sz="6000" dirty="0">
                <a:latin typeface="Minion Pro Cond" panose="02040706060306020203" pitchFamily="18" charset="0"/>
              </a:rPr>
              <a:t> River Line</a:t>
            </a:r>
          </a:p>
        </p:txBody>
      </p:sp>
    </p:spTree>
    <p:extLst>
      <p:ext uri="{BB962C8B-B14F-4D97-AF65-F5344CB8AC3E}">
        <p14:creationId xmlns:p14="http://schemas.microsoft.com/office/powerpoint/2010/main" val="971228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761"/>
          <p:cNvSpPr txBox="1">
            <a:spLocks noChangeArrowheads="1"/>
          </p:cNvSpPr>
          <p:nvPr/>
        </p:nvSpPr>
        <p:spPr bwMode="auto">
          <a:xfrm>
            <a:off x="687252" y="3107857"/>
            <a:ext cx="1195669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1C</a:t>
            </a:r>
          </a:p>
          <a:p>
            <a:pPr algn="ctr" eaLnBrk="1" hangingPunct="1"/>
            <a:r>
              <a:rPr lang="en-US" alt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Phase II of the Korean War</a:t>
            </a:r>
          </a:p>
          <a:p>
            <a:pPr algn="ctr" eaLnBrk="1" hangingPunct="1"/>
            <a:r>
              <a:rPr lang="en-US" altLang="en-US" sz="72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(September - November 1950)</a:t>
            </a:r>
          </a:p>
        </p:txBody>
      </p:sp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8631" y="363662"/>
            <a:ext cx="2395405" cy="2532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6487498" y="1748290"/>
            <a:ext cx="659367" cy="3044267"/>
            <a:chOff x="24979649" y="1174019"/>
            <a:chExt cx="587375" cy="2711886"/>
          </a:xfrm>
          <a:noFill/>
        </p:grpSpPr>
        <p:sp>
          <p:nvSpPr>
            <p:cNvPr id="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grp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55"/>
            <p:cNvSpPr txBox="1">
              <a:spLocks noChangeArrowheads="1"/>
            </p:cNvSpPr>
            <p:nvPr/>
          </p:nvSpPr>
          <p:spPr bwMode="auto">
            <a:xfrm>
              <a:off x="24979649" y="3123905"/>
              <a:ext cx="587375" cy="762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082009" y="593685"/>
            <a:ext cx="9124299" cy="16990831"/>
          </a:xfrm>
          <a:custGeom>
            <a:avLst/>
            <a:gdLst>
              <a:gd name="connsiteX0" fmla="*/ 144379 w 8085221"/>
              <a:gd name="connsiteY0" fmla="*/ 4836695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296" fmla="*/ 144379 w 8085221"/>
              <a:gd name="connsiteY296" fmla="*/ 4836695 h 15135727"/>
              <a:gd name="connsiteX0" fmla="*/ 120316 w 8085221"/>
              <a:gd name="connsiteY0" fmla="*/ 4981074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49706 w 8085221"/>
              <a:gd name="connsiteY6" fmla="*/ 4427621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805866 w 8085221"/>
              <a:gd name="connsiteY7" fmla="*/ 4425366 h 15135727"/>
              <a:gd name="connsiteX8" fmla="*/ 938464 w 8085221"/>
              <a:gd name="connsiteY8" fmla="*/ 4283242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120191 w 8085221"/>
              <a:gd name="connsiteY8" fmla="*/ 4206291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95664 w 8085221"/>
              <a:gd name="connsiteY10" fmla="*/ 4162927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62326 w 8085221"/>
              <a:gd name="connsiteY10" fmla="*/ 4081965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564106 w 8085221"/>
              <a:gd name="connsiteY12" fmla="*/ 3994485 h 15135727"/>
              <a:gd name="connsiteX13" fmla="*/ 1708485 w 8085221"/>
              <a:gd name="connsiteY13" fmla="*/ 3826042 h 15135727"/>
              <a:gd name="connsiteX14" fmla="*/ 1925053 w 8085221"/>
              <a:gd name="connsiteY14" fmla="*/ 3777916 h 15135727"/>
              <a:gd name="connsiteX15" fmla="*/ 2141621 w 8085221"/>
              <a:gd name="connsiteY15" fmla="*/ 3585411 h 15135727"/>
              <a:gd name="connsiteX16" fmla="*/ 2141621 w 8085221"/>
              <a:gd name="connsiteY16" fmla="*/ 3585411 h 15135727"/>
              <a:gd name="connsiteX17" fmla="*/ 2286000 w 8085221"/>
              <a:gd name="connsiteY17" fmla="*/ 3489158 h 15135727"/>
              <a:gd name="connsiteX18" fmla="*/ 2310064 w 8085221"/>
              <a:gd name="connsiteY18" fmla="*/ 3007895 h 15135727"/>
              <a:gd name="connsiteX19" fmla="*/ 2695074 w 8085221"/>
              <a:gd name="connsiteY19" fmla="*/ 2911642 h 15135727"/>
              <a:gd name="connsiteX20" fmla="*/ 2839453 w 8085221"/>
              <a:gd name="connsiteY20" fmla="*/ 2526632 h 15135727"/>
              <a:gd name="connsiteX21" fmla="*/ 3200400 w 8085221"/>
              <a:gd name="connsiteY21" fmla="*/ 2358190 h 15135727"/>
              <a:gd name="connsiteX22" fmla="*/ 3441032 w 8085221"/>
              <a:gd name="connsiteY22" fmla="*/ 2237874 h 15135727"/>
              <a:gd name="connsiteX23" fmla="*/ 3561348 w 8085221"/>
              <a:gd name="connsiteY23" fmla="*/ 2526632 h 15135727"/>
              <a:gd name="connsiteX24" fmla="*/ 3801979 w 8085221"/>
              <a:gd name="connsiteY24" fmla="*/ 2622885 h 15135727"/>
              <a:gd name="connsiteX25" fmla="*/ 3946358 w 8085221"/>
              <a:gd name="connsiteY25" fmla="*/ 2550695 h 15135727"/>
              <a:gd name="connsiteX26" fmla="*/ 4018548 w 8085221"/>
              <a:gd name="connsiteY26" fmla="*/ 2598821 h 15135727"/>
              <a:gd name="connsiteX27" fmla="*/ 4138864 w 8085221"/>
              <a:gd name="connsiteY27" fmla="*/ 2574758 h 15135727"/>
              <a:gd name="connsiteX28" fmla="*/ 4307306 w 8085221"/>
              <a:gd name="connsiteY28" fmla="*/ 2671011 h 15135727"/>
              <a:gd name="connsiteX29" fmla="*/ 4427621 w 8085221"/>
              <a:gd name="connsiteY29" fmla="*/ 2622885 h 15135727"/>
              <a:gd name="connsiteX30" fmla="*/ 4668253 w 8085221"/>
              <a:gd name="connsiteY30" fmla="*/ 2743200 h 15135727"/>
              <a:gd name="connsiteX31" fmla="*/ 4788569 w 8085221"/>
              <a:gd name="connsiteY31" fmla="*/ 2815390 h 15135727"/>
              <a:gd name="connsiteX32" fmla="*/ 4957011 w 8085221"/>
              <a:gd name="connsiteY32" fmla="*/ 2719137 h 15135727"/>
              <a:gd name="connsiteX33" fmla="*/ 4981074 w 8085221"/>
              <a:gd name="connsiteY33" fmla="*/ 2382253 h 15135727"/>
              <a:gd name="connsiteX34" fmla="*/ 4981074 w 8085221"/>
              <a:gd name="connsiteY34" fmla="*/ 2382253 h 15135727"/>
              <a:gd name="connsiteX35" fmla="*/ 4884821 w 8085221"/>
              <a:gd name="connsiteY35" fmla="*/ 2093495 h 15135727"/>
              <a:gd name="connsiteX36" fmla="*/ 4764506 w 8085221"/>
              <a:gd name="connsiteY36" fmla="*/ 1900990 h 15135727"/>
              <a:gd name="connsiteX37" fmla="*/ 4764506 w 8085221"/>
              <a:gd name="connsiteY37" fmla="*/ 1804737 h 15135727"/>
              <a:gd name="connsiteX38" fmla="*/ 4957011 w 8085221"/>
              <a:gd name="connsiteY38" fmla="*/ 1564106 h 15135727"/>
              <a:gd name="connsiteX39" fmla="*/ 5221706 w 8085221"/>
              <a:gd name="connsiteY39" fmla="*/ 1588169 h 15135727"/>
              <a:gd name="connsiteX40" fmla="*/ 5486400 w 8085221"/>
              <a:gd name="connsiteY40" fmla="*/ 1684421 h 15135727"/>
              <a:gd name="connsiteX41" fmla="*/ 5799221 w 8085221"/>
              <a:gd name="connsiteY41" fmla="*/ 1684421 h 15135727"/>
              <a:gd name="connsiteX42" fmla="*/ 5871411 w 8085221"/>
              <a:gd name="connsiteY42" fmla="*/ 1443790 h 15135727"/>
              <a:gd name="connsiteX43" fmla="*/ 6087979 w 8085221"/>
              <a:gd name="connsiteY43" fmla="*/ 1395664 h 15135727"/>
              <a:gd name="connsiteX44" fmla="*/ 6087979 w 8085221"/>
              <a:gd name="connsiteY44" fmla="*/ 1082842 h 15135727"/>
              <a:gd name="connsiteX45" fmla="*/ 6424864 w 8085221"/>
              <a:gd name="connsiteY45" fmla="*/ 1058779 h 15135727"/>
              <a:gd name="connsiteX46" fmla="*/ 6665495 w 8085221"/>
              <a:gd name="connsiteY46" fmla="*/ 721895 h 15135727"/>
              <a:gd name="connsiteX47" fmla="*/ 6761748 w 8085221"/>
              <a:gd name="connsiteY47" fmla="*/ 649706 h 15135727"/>
              <a:gd name="connsiteX48" fmla="*/ 6737685 w 8085221"/>
              <a:gd name="connsiteY48" fmla="*/ 505327 h 15135727"/>
              <a:gd name="connsiteX49" fmla="*/ 6858000 w 8085221"/>
              <a:gd name="connsiteY49" fmla="*/ 360948 h 15135727"/>
              <a:gd name="connsiteX50" fmla="*/ 6761748 w 8085221"/>
              <a:gd name="connsiteY50" fmla="*/ 120316 h 15135727"/>
              <a:gd name="connsiteX51" fmla="*/ 7194885 w 8085221"/>
              <a:gd name="connsiteY51" fmla="*/ 0 h 15135727"/>
              <a:gd name="connsiteX52" fmla="*/ 7267074 w 8085221"/>
              <a:gd name="connsiteY52" fmla="*/ 120316 h 15135727"/>
              <a:gd name="connsiteX53" fmla="*/ 7267074 w 8085221"/>
              <a:gd name="connsiteY53" fmla="*/ 120316 h 15135727"/>
              <a:gd name="connsiteX54" fmla="*/ 7339264 w 8085221"/>
              <a:gd name="connsiteY54" fmla="*/ 360948 h 15135727"/>
              <a:gd name="connsiteX55" fmla="*/ 7628021 w 8085221"/>
              <a:gd name="connsiteY55" fmla="*/ 433137 h 15135727"/>
              <a:gd name="connsiteX56" fmla="*/ 7796464 w 8085221"/>
              <a:gd name="connsiteY56" fmla="*/ 649706 h 15135727"/>
              <a:gd name="connsiteX57" fmla="*/ 8085221 w 8085221"/>
              <a:gd name="connsiteY57" fmla="*/ 914400 h 15135727"/>
              <a:gd name="connsiteX58" fmla="*/ 7988969 w 8085221"/>
              <a:gd name="connsiteY58" fmla="*/ 1203158 h 15135727"/>
              <a:gd name="connsiteX59" fmla="*/ 7844590 w 8085221"/>
              <a:gd name="connsiteY59" fmla="*/ 1058779 h 15135727"/>
              <a:gd name="connsiteX60" fmla="*/ 7483642 w 8085221"/>
              <a:gd name="connsiteY60" fmla="*/ 1371600 h 15135727"/>
              <a:gd name="connsiteX61" fmla="*/ 7267074 w 8085221"/>
              <a:gd name="connsiteY61" fmla="*/ 1395664 h 15135727"/>
              <a:gd name="connsiteX62" fmla="*/ 7243011 w 8085221"/>
              <a:gd name="connsiteY62" fmla="*/ 1588169 h 15135727"/>
              <a:gd name="connsiteX63" fmla="*/ 6978316 w 8085221"/>
              <a:gd name="connsiteY63" fmla="*/ 1732548 h 15135727"/>
              <a:gd name="connsiteX64" fmla="*/ 6737685 w 8085221"/>
              <a:gd name="connsiteY64" fmla="*/ 2093495 h 15135727"/>
              <a:gd name="connsiteX65" fmla="*/ 6737685 w 8085221"/>
              <a:gd name="connsiteY65" fmla="*/ 2382253 h 15135727"/>
              <a:gd name="connsiteX66" fmla="*/ 6665495 w 8085221"/>
              <a:gd name="connsiteY66" fmla="*/ 2430379 h 15135727"/>
              <a:gd name="connsiteX67" fmla="*/ 6906127 w 8085221"/>
              <a:gd name="connsiteY67" fmla="*/ 2646948 h 15135727"/>
              <a:gd name="connsiteX68" fmla="*/ 6906127 w 8085221"/>
              <a:gd name="connsiteY68" fmla="*/ 2983832 h 15135727"/>
              <a:gd name="connsiteX69" fmla="*/ 6906127 w 8085221"/>
              <a:gd name="connsiteY69" fmla="*/ 3104148 h 15135727"/>
              <a:gd name="connsiteX70" fmla="*/ 6833937 w 8085221"/>
              <a:gd name="connsiteY70" fmla="*/ 3368842 h 15135727"/>
              <a:gd name="connsiteX71" fmla="*/ 6906127 w 8085221"/>
              <a:gd name="connsiteY71" fmla="*/ 3489158 h 15135727"/>
              <a:gd name="connsiteX72" fmla="*/ 6641432 w 8085221"/>
              <a:gd name="connsiteY72" fmla="*/ 3705727 h 15135727"/>
              <a:gd name="connsiteX73" fmla="*/ 6737685 w 8085221"/>
              <a:gd name="connsiteY73" fmla="*/ 3729790 h 15135727"/>
              <a:gd name="connsiteX74" fmla="*/ 6545179 w 8085221"/>
              <a:gd name="connsiteY74" fmla="*/ 3826042 h 15135727"/>
              <a:gd name="connsiteX75" fmla="*/ 6328611 w 8085221"/>
              <a:gd name="connsiteY75" fmla="*/ 3753853 h 15135727"/>
              <a:gd name="connsiteX76" fmla="*/ 6184232 w 8085221"/>
              <a:gd name="connsiteY76" fmla="*/ 3850106 h 15135727"/>
              <a:gd name="connsiteX77" fmla="*/ 6184232 w 8085221"/>
              <a:gd name="connsiteY77" fmla="*/ 3946358 h 15135727"/>
              <a:gd name="connsiteX78" fmla="*/ 6136106 w 8085221"/>
              <a:gd name="connsiteY78" fmla="*/ 4235116 h 15135727"/>
              <a:gd name="connsiteX79" fmla="*/ 5919537 w 8085221"/>
              <a:gd name="connsiteY79" fmla="*/ 4403558 h 15135727"/>
              <a:gd name="connsiteX80" fmla="*/ 5775158 w 8085221"/>
              <a:gd name="connsiteY80" fmla="*/ 4451685 h 15135727"/>
              <a:gd name="connsiteX81" fmla="*/ 5630779 w 8085221"/>
              <a:gd name="connsiteY81" fmla="*/ 4547937 h 15135727"/>
              <a:gd name="connsiteX82" fmla="*/ 5510464 w 8085221"/>
              <a:gd name="connsiteY82" fmla="*/ 4620127 h 15135727"/>
              <a:gd name="connsiteX83" fmla="*/ 5510464 w 8085221"/>
              <a:gd name="connsiteY83" fmla="*/ 4812632 h 15135727"/>
              <a:gd name="connsiteX84" fmla="*/ 5317958 w 8085221"/>
              <a:gd name="connsiteY84" fmla="*/ 4981074 h 15135727"/>
              <a:gd name="connsiteX85" fmla="*/ 5005137 w 8085221"/>
              <a:gd name="connsiteY85" fmla="*/ 5149516 h 15135727"/>
              <a:gd name="connsiteX86" fmla="*/ 4692316 w 8085221"/>
              <a:gd name="connsiteY86" fmla="*/ 5149516 h 15135727"/>
              <a:gd name="connsiteX87" fmla="*/ 4523874 w 8085221"/>
              <a:gd name="connsiteY87" fmla="*/ 5366085 h 15135727"/>
              <a:gd name="connsiteX88" fmla="*/ 4211053 w 8085221"/>
              <a:gd name="connsiteY88" fmla="*/ 5414211 h 15135727"/>
              <a:gd name="connsiteX89" fmla="*/ 4114800 w 8085221"/>
              <a:gd name="connsiteY89" fmla="*/ 5390148 h 15135727"/>
              <a:gd name="connsiteX90" fmla="*/ 4018548 w 8085221"/>
              <a:gd name="connsiteY90" fmla="*/ 5630779 h 15135727"/>
              <a:gd name="connsiteX91" fmla="*/ 4090737 w 8085221"/>
              <a:gd name="connsiteY91" fmla="*/ 5871411 h 15135727"/>
              <a:gd name="connsiteX92" fmla="*/ 4090737 w 8085221"/>
              <a:gd name="connsiteY92" fmla="*/ 6184232 h 15135727"/>
              <a:gd name="connsiteX93" fmla="*/ 4186990 w 8085221"/>
              <a:gd name="connsiteY93" fmla="*/ 6472990 h 15135727"/>
              <a:gd name="connsiteX94" fmla="*/ 4042611 w 8085221"/>
              <a:gd name="connsiteY94" fmla="*/ 6352674 h 15135727"/>
              <a:gd name="connsiteX95" fmla="*/ 3946358 w 8085221"/>
              <a:gd name="connsiteY95" fmla="*/ 6376737 h 15135727"/>
              <a:gd name="connsiteX96" fmla="*/ 4114800 w 8085221"/>
              <a:gd name="connsiteY96" fmla="*/ 6641432 h 15135727"/>
              <a:gd name="connsiteX97" fmla="*/ 4451685 w 8085221"/>
              <a:gd name="connsiteY97" fmla="*/ 6737685 h 15135727"/>
              <a:gd name="connsiteX98" fmla="*/ 4620127 w 8085221"/>
              <a:gd name="connsiteY98" fmla="*/ 6978316 h 15135727"/>
              <a:gd name="connsiteX99" fmla="*/ 4740442 w 8085221"/>
              <a:gd name="connsiteY99" fmla="*/ 7170821 h 15135727"/>
              <a:gd name="connsiteX100" fmla="*/ 5077327 w 8085221"/>
              <a:gd name="connsiteY100" fmla="*/ 7387390 h 15135727"/>
              <a:gd name="connsiteX101" fmla="*/ 5125453 w 8085221"/>
              <a:gd name="connsiteY101" fmla="*/ 7603958 h 15135727"/>
              <a:gd name="connsiteX102" fmla="*/ 5197642 w 8085221"/>
              <a:gd name="connsiteY102" fmla="*/ 7796464 h 15135727"/>
              <a:gd name="connsiteX103" fmla="*/ 5486400 w 8085221"/>
              <a:gd name="connsiteY103" fmla="*/ 7964906 h 15135727"/>
              <a:gd name="connsiteX104" fmla="*/ 5486400 w 8085221"/>
              <a:gd name="connsiteY104" fmla="*/ 8349916 h 15135727"/>
              <a:gd name="connsiteX105" fmla="*/ 5678906 w 8085221"/>
              <a:gd name="connsiteY105" fmla="*/ 8614611 h 15135727"/>
              <a:gd name="connsiteX106" fmla="*/ 5919537 w 8085221"/>
              <a:gd name="connsiteY106" fmla="*/ 9071811 h 15135727"/>
              <a:gd name="connsiteX107" fmla="*/ 6160169 w 8085221"/>
              <a:gd name="connsiteY107" fmla="*/ 9336506 h 15135727"/>
              <a:gd name="connsiteX108" fmla="*/ 6280485 w 8085221"/>
              <a:gd name="connsiteY108" fmla="*/ 9601200 h 15135727"/>
              <a:gd name="connsiteX109" fmla="*/ 6400800 w 8085221"/>
              <a:gd name="connsiteY109" fmla="*/ 9793706 h 15135727"/>
              <a:gd name="connsiteX110" fmla="*/ 6569242 w 8085221"/>
              <a:gd name="connsiteY110" fmla="*/ 10058400 h 15135727"/>
              <a:gd name="connsiteX111" fmla="*/ 6713621 w 8085221"/>
              <a:gd name="connsiteY111" fmla="*/ 10106527 h 15135727"/>
              <a:gd name="connsiteX112" fmla="*/ 6545179 w 8085221"/>
              <a:gd name="connsiteY112" fmla="*/ 10202779 h 15135727"/>
              <a:gd name="connsiteX113" fmla="*/ 6569242 w 8085221"/>
              <a:gd name="connsiteY113" fmla="*/ 10443411 h 15135727"/>
              <a:gd name="connsiteX114" fmla="*/ 6593306 w 8085221"/>
              <a:gd name="connsiteY114" fmla="*/ 10708106 h 15135727"/>
              <a:gd name="connsiteX115" fmla="*/ 6761748 w 8085221"/>
              <a:gd name="connsiteY115" fmla="*/ 10924674 h 15135727"/>
              <a:gd name="connsiteX116" fmla="*/ 6641432 w 8085221"/>
              <a:gd name="connsiteY116" fmla="*/ 11093116 h 15135727"/>
              <a:gd name="connsiteX117" fmla="*/ 6713621 w 8085221"/>
              <a:gd name="connsiteY117" fmla="*/ 11261558 h 15135727"/>
              <a:gd name="connsiteX118" fmla="*/ 6737685 w 8085221"/>
              <a:gd name="connsiteY118" fmla="*/ 11526253 h 15135727"/>
              <a:gd name="connsiteX119" fmla="*/ 6617369 w 8085221"/>
              <a:gd name="connsiteY119" fmla="*/ 11839074 h 15135727"/>
              <a:gd name="connsiteX120" fmla="*/ 6617369 w 8085221"/>
              <a:gd name="connsiteY120" fmla="*/ 12031579 h 15135727"/>
              <a:gd name="connsiteX121" fmla="*/ 6641432 w 8085221"/>
              <a:gd name="connsiteY121" fmla="*/ 12127832 h 15135727"/>
              <a:gd name="connsiteX122" fmla="*/ 6761748 w 8085221"/>
              <a:gd name="connsiteY122" fmla="*/ 12031579 h 15135727"/>
              <a:gd name="connsiteX123" fmla="*/ 6761748 w 8085221"/>
              <a:gd name="connsiteY123" fmla="*/ 12296274 h 15135727"/>
              <a:gd name="connsiteX124" fmla="*/ 6689558 w 8085221"/>
              <a:gd name="connsiteY124" fmla="*/ 12512842 h 15135727"/>
              <a:gd name="connsiteX125" fmla="*/ 6785811 w 8085221"/>
              <a:gd name="connsiteY125" fmla="*/ 12777537 h 15135727"/>
              <a:gd name="connsiteX126" fmla="*/ 6569242 w 8085221"/>
              <a:gd name="connsiteY126" fmla="*/ 12873790 h 15135727"/>
              <a:gd name="connsiteX127" fmla="*/ 6545179 w 8085221"/>
              <a:gd name="connsiteY127" fmla="*/ 13090358 h 15135727"/>
              <a:gd name="connsiteX128" fmla="*/ 6448927 w 8085221"/>
              <a:gd name="connsiteY128" fmla="*/ 13355053 h 15135727"/>
              <a:gd name="connsiteX129" fmla="*/ 6256421 w 8085221"/>
              <a:gd name="connsiteY129" fmla="*/ 13571621 h 15135727"/>
              <a:gd name="connsiteX130" fmla="*/ 6087979 w 8085221"/>
              <a:gd name="connsiteY130" fmla="*/ 13667874 h 15135727"/>
              <a:gd name="connsiteX131" fmla="*/ 5943600 w 8085221"/>
              <a:gd name="connsiteY131" fmla="*/ 13716000 h 15135727"/>
              <a:gd name="connsiteX132" fmla="*/ 5702969 w 8085221"/>
              <a:gd name="connsiteY132" fmla="*/ 13667874 h 15135727"/>
              <a:gd name="connsiteX133" fmla="*/ 5582653 w 8085221"/>
              <a:gd name="connsiteY133" fmla="*/ 13691937 h 15135727"/>
              <a:gd name="connsiteX134" fmla="*/ 5727032 w 8085221"/>
              <a:gd name="connsiteY134" fmla="*/ 13836316 h 15135727"/>
              <a:gd name="connsiteX135" fmla="*/ 5582653 w 8085221"/>
              <a:gd name="connsiteY135" fmla="*/ 14052885 h 15135727"/>
              <a:gd name="connsiteX136" fmla="*/ 5462337 w 8085221"/>
              <a:gd name="connsiteY136" fmla="*/ 14149137 h 15135727"/>
              <a:gd name="connsiteX137" fmla="*/ 5342021 w 8085221"/>
              <a:gd name="connsiteY137" fmla="*/ 14004758 h 15135727"/>
              <a:gd name="connsiteX138" fmla="*/ 5245769 w 8085221"/>
              <a:gd name="connsiteY138" fmla="*/ 14004758 h 15135727"/>
              <a:gd name="connsiteX139" fmla="*/ 5245769 w 8085221"/>
              <a:gd name="connsiteY139" fmla="*/ 13956632 h 15135727"/>
              <a:gd name="connsiteX140" fmla="*/ 5101390 w 8085221"/>
              <a:gd name="connsiteY140" fmla="*/ 13956632 h 15135727"/>
              <a:gd name="connsiteX141" fmla="*/ 4981074 w 8085221"/>
              <a:gd name="connsiteY141" fmla="*/ 13860379 h 15135727"/>
              <a:gd name="connsiteX142" fmla="*/ 4740442 w 8085221"/>
              <a:gd name="connsiteY142" fmla="*/ 13908506 h 15135727"/>
              <a:gd name="connsiteX143" fmla="*/ 4475748 w 8085221"/>
              <a:gd name="connsiteY143" fmla="*/ 13956632 h 15135727"/>
              <a:gd name="connsiteX144" fmla="*/ 4379495 w 8085221"/>
              <a:gd name="connsiteY144" fmla="*/ 14028821 h 15135727"/>
              <a:gd name="connsiteX145" fmla="*/ 4403558 w 8085221"/>
              <a:gd name="connsiteY145" fmla="*/ 14197264 h 15135727"/>
              <a:gd name="connsiteX146" fmla="*/ 4572000 w 8085221"/>
              <a:gd name="connsiteY146" fmla="*/ 14149137 h 15135727"/>
              <a:gd name="connsiteX147" fmla="*/ 4523874 w 8085221"/>
              <a:gd name="connsiteY147" fmla="*/ 14558211 h 15135727"/>
              <a:gd name="connsiteX148" fmla="*/ 4403558 w 8085221"/>
              <a:gd name="connsiteY148" fmla="*/ 14437895 h 15135727"/>
              <a:gd name="connsiteX149" fmla="*/ 4403558 w 8085221"/>
              <a:gd name="connsiteY149" fmla="*/ 14437895 h 15135727"/>
              <a:gd name="connsiteX150" fmla="*/ 4283242 w 8085221"/>
              <a:gd name="connsiteY150" fmla="*/ 14245390 h 15135727"/>
              <a:gd name="connsiteX151" fmla="*/ 4235116 w 8085221"/>
              <a:gd name="connsiteY151" fmla="*/ 14341642 h 15135727"/>
              <a:gd name="connsiteX152" fmla="*/ 4162927 w 8085221"/>
              <a:gd name="connsiteY152" fmla="*/ 14389769 h 15135727"/>
              <a:gd name="connsiteX153" fmla="*/ 4162927 w 8085221"/>
              <a:gd name="connsiteY153" fmla="*/ 14389769 h 15135727"/>
              <a:gd name="connsiteX154" fmla="*/ 3922295 w 8085221"/>
              <a:gd name="connsiteY154" fmla="*/ 14245390 h 15135727"/>
              <a:gd name="connsiteX155" fmla="*/ 3801979 w 8085221"/>
              <a:gd name="connsiteY155" fmla="*/ 14293516 h 15135727"/>
              <a:gd name="connsiteX156" fmla="*/ 3681664 w 8085221"/>
              <a:gd name="connsiteY156" fmla="*/ 14389769 h 15135727"/>
              <a:gd name="connsiteX157" fmla="*/ 3657600 w 8085221"/>
              <a:gd name="connsiteY157" fmla="*/ 14654464 h 15135727"/>
              <a:gd name="connsiteX158" fmla="*/ 3513221 w 8085221"/>
              <a:gd name="connsiteY158" fmla="*/ 14726653 h 15135727"/>
              <a:gd name="connsiteX159" fmla="*/ 3513221 w 8085221"/>
              <a:gd name="connsiteY159" fmla="*/ 14871032 h 15135727"/>
              <a:gd name="connsiteX160" fmla="*/ 3633537 w 8085221"/>
              <a:gd name="connsiteY160" fmla="*/ 14967285 h 15135727"/>
              <a:gd name="connsiteX161" fmla="*/ 3609474 w 8085221"/>
              <a:gd name="connsiteY161" fmla="*/ 15087600 h 15135727"/>
              <a:gd name="connsiteX162" fmla="*/ 3441032 w 8085221"/>
              <a:gd name="connsiteY162" fmla="*/ 15039474 h 15135727"/>
              <a:gd name="connsiteX163" fmla="*/ 3272590 w 8085221"/>
              <a:gd name="connsiteY163" fmla="*/ 15063537 h 15135727"/>
              <a:gd name="connsiteX164" fmla="*/ 3248527 w 8085221"/>
              <a:gd name="connsiteY164" fmla="*/ 14895095 h 15135727"/>
              <a:gd name="connsiteX165" fmla="*/ 3128211 w 8085221"/>
              <a:gd name="connsiteY165" fmla="*/ 14919158 h 15135727"/>
              <a:gd name="connsiteX166" fmla="*/ 2959769 w 8085221"/>
              <a:gd name="connsiteY166" fmla="*/ 15135727 h 15135727"/>
              <a:gd name="connsiteX167" fmla="*/ 2935706 w 8085221"/>
              <a:gd name="connsiteY167" fmla="*/ 14895095 h 15135727"/>
              <a:gd name="connsiteX168" fmla="*/ 2791327 w 8085221"/>
              <a:gd name="connsiteY168" fmla="*/ 14943221 h 15135727"/>
              <a:gd name="connsiteX169" fmla="*/ 2671011 w 8085221"/>
              <a:gd name="connsiteY169" fmla="*/ 15039474 h 15135727"/>
              <a:gd name="connsiteX170" fmla="*/ 2430379 w 8085221"/>
              <a:gd name="connsiteY170" fmla="*/ 15087600 h 15135727"/>
              <a:gd name="connsiteX171" fmla="*/ 2237874 w 8085221"/>
              <a:gd name="connsiteY171" fmla="*/ 15039474 h 15135727"/>
              <a:gd name="connsiteX172" fmla="*/ 2622885 w 8085221"/>
              <a:gd name="connsiteY172" fmla="*/ 14846969 h 15135727"/>
              <a:gd name="connsiteX173" fmla="*/ 2887579 w 8085221"/>
              <a:gd name="connsiteY173" fmla="*/ 14774779 h 15135727"/>
              <a:gd name="connsiteX174" fmla="*/ 2839453 w 8085221"/>
              <a:gd name="connsiteY174" fmla="*/ 14582274 h 15135727"/>
              <a:gd name="connsiteX175" fmla="*/ 2935706 w 8085221"/>
              <a:gd name="connsiteY175" fmla="*/ 14510085 h 15135727"/>
              <a:gd name="connsiteX176" fmla="*/ 2935706 w 8085221"/>
              <a:gd name="connsiteY176" fmla="*/ 14510085 h 15135727"/>
              <a:gd name="connsiteX177" fmla="*/ 3080085 w 8085221"/>
              <a:gd name="connsiteY177" fmla="*/ 14413832 h 15135727"/>
              <a:gd name="connsiteX178" fmla="*/ 3152274 w 8085221"/>
              <a:gd name="connsiteY178" fmla="*/ 14341642 h 15135727"/>
              <a:gd name="connsiteX179" fmla="*/ 3080085 w 8085221"/>
              <a:gd name="connsiteY179" fmla="*/ 14269453 h 15135727"/>
              <a:gd name="connsiteX180" fmla="*/ 3152274 w 8085221"/>
              <a:gd name="connsiteY180" fmla="*/ 14197264 h 15135727"/>
              <a:gd name="connsiteX181" fmla="*/ 3152274 w 8085221"/>
              <a:gd name="connsiteY181" fmla="*/ 14052885 h 15135727"/>
              <a:gd name="connsiteX182" fmla="*/ 3080085 w 8085221"/>
              <a:gd name="connsiteY182" fmla="*/ 13980695 h 15135727"/>
              <a:gd name="connsiteX183" fmla="*/ 3056021 w 8085221"/>
              <a:gd name="connsiteY183" fmla="*/ 14076948 h 15135727"/>
              <a:gd name="connsiteX184" fmla="*/ 2935706 w 8085221"/>
              <a:gd name="connsiteY184" fmla="*/ 14076948 h 15135727"/>
              <a:gd name="connsiteX185" fmla="*/ 2863516 w 8085221"/>
              <a:gd name="connsiteY185" fmla="*/ 14125074 h 15135727"/>
              <a:gd name="connsiteX186" fmla="*/ 2719137 w 8085221"/>
              <a:gd name="connsiteY186" fmla="*/ 14197264 h 15135727"/>
              <a:gd name="connsiteX187" fmla="*/ 2646948 w 8085221"/>
              <a:gd name="connsiteY187" fmla="*/ 14197264 h 15135727"/>
              <a:gd name="connsiteX188" fmla="*/ 2598821 w 8085221"/>
              <a:gd name="connsiteY188" fmla="*/ 14125074 h 15135727"/>
              <a:gd name="connsiteX189" fmla="*/ 2430379 w 8085221"/>
              <a:gd name="connsiteY189" fmla="*/ 13836316 h 15135727"/>
              <a:gd name="connsiteX190" fmla="*/ 2646948 w 8085221"/>
              <a:gd name="connsiteY190" fmla="*/ 13812253 h 15135727"/>
              <a:gd name="connsiteX191" fmla="*/ 2502569 w 8085221"/>
              <a:gd name="connsiteY191" fmla="*/ 13475369 h 15135727"/>
              <a:gd name="connsiteX192" fmla="*/ 2550695 w 8085221"/>
              <a:gd name="connsiteY192" fmla="*/ 13186611 h 15135727"/>
              <a:gd name="connsiteX193" fmla="*/ 2719137 w 8085221"/>
              <a:gd name="connsiteY193" fmla="*/ 13042232 h 15135727"/>
              <a:gd name="connsiteX194" fmla="*/ 2791327 w 8085221"/>
              <a:gd name="connsiteY194" fmla="*/ 12945979 h 15135727"/>
              <a:gd name="connsiteX195" fmla="*/ 3031958 w 8085221"/>
              <a:gd name="connsiteY195" fmla="*/ 13090358 h 15135727"/>
              <a:gd name="connsiteX196" fmla="*/ 3056021 w 8085221"/>
              <a:gd name="connsiteY196" fmla="*/ 12753474 h 15135727"/>
              <a:gd name="connsiteX197" fmla="*/ 2887579 w 8085221"/>
              <a:gd name="connsiteY197" fmla="*/ 12777537 h 15135727"/>
              <a:gd name="connsiteX198" fmla="*/ 2815390 w 8085221"/>
              <a:gd name="connsiteY198" fmla="*/ 12777537 h 15135727"/>
              <a:gd name="connsiteX199" fmla="*/ 3176337 w 8085221"/>
              <a:gd name="connsiteY199" fmla="*/ 12368464 h 15135727"/>
              <a:gd name="connsiteX200" fmla="*/ 3104148 w 8085221"/>
              <a:gd name="connsiteY200" fmla="*/ 12320337 h 15135727"/>
              <a:gd name="connsiteX201" fmla="*/ 3104148 w 8085221"/>
              <a:gd name="connsiteY201" fmla="*/ 12320337 h 15135727"/>
              <a:gd name="connsiteX202" fmla="*/ 3007895 w 8085221"/>
              <a:gd name="connsiteY202" fmla="*/ 12079706 h 15135727"/>
              <a:gd name="connsiteX203" fmla="*/ 2911642 w 8085221"/>
              <a:gd name="connsiteY203" fmla="*/ 11935327 h 15135727"/>
              <a:gd name="connsiteX204" fmla="*/ 2863516 w 8085221"/>
              <a:gd name="connsiteY204" fmla="*/ 11694695 h 15135727"/>
              <a:gd name="connsiteX205" fmla="*/ 2911642 w 8085221"/>
              <a:gd name="connsiteY205" fmla="*/ 11454064 h 15135727"/>
              <a:gd name="connsiteX206" fmla="*/ 3056021 w 8085221"/>
              <a:gd name="connsiteY206" fmla="*/ 11454064 h 15135727"/>
              <a:gd name="connsiteX207" fmla="*/ 2983832 w 8085221"/>
              <a:gd name="connsiteY207" fmla="*/ 11381874 h 15135727"/>
              <a:gd name="connsiteX208" fmla="*/ 3031958 w 8085221"/>
              <a:gd name="connsiteY208" fmla="*/ 11285621 h 15135727"/>
              <a:gd name="connsiteX209" fmla="*/ 3007895 w 8085221"/>
              <a:gd name="connsiteY209" fmla="*/ 11189369 h 15135727"/>
              <a:gd name="connsiteX210" fmla="*/ 2887579 w 8085221"/>
              <a:gd name="connsiteY210" fmla="*/ 11141242 h 15135727"/>
              <a:gd name="connsiteX211" fmla="*/ 2887579 w 8085221"/>
              <a:gd name="connsiteY211" fmla="*/ 10972800 h 15135727"/>
              <a:gd name="connsiteX212" fmla="*/ 2887579 w 8085221"/>
              <a:gd name="connsiteY212" fmla="*/ 10924674 h 15135727"/>
              <a:gd name="connsiteX213" fmla="*/ 2767264 w 8085221"/>
              <a:gd name="connsiteY213" fmla="*/ 11020927 h 15135727"/>
              <a:gd name="connsiteX214" fmla="*/ 2743200 w 8085221"/>
              <a:gd name="connsiteY214" fmla="*/ 10924674 h 15135727"/>
              <a:gd name="connsiteX215" fmla="*/ 2550695 w 8085221"/>
              <a:gd name="connsiteY215" fmla="*/ 11020927 h 15135727"/>
              <a:gd name="connsiteX216" fmla="*/ 2526632 w 8085221"/>
              <a:gd name="connsiteY216" fmla="*/ 11117179 h 15135727"/>
              <a:gd name="connsiteX217" fmla="*/ 2334127 w 8085221"/>
              <a:gd name="connsiteY217" fmla="*/ 10996864 h 15135727"/>
              <a:gd name="connsiteX218" fmla="*/ 2358190 w 8085221"/>
              <a:gd name="connsiteY218" fmla="*/ 10732169 h 15135727"/>
              <a:gd name="connsiteX219" fmla="*/ 2334127 w 8085221"/>
              <a:gd name="connsiteY219" fmla="*/ 10587790 h 15135727"/>
              <a:gd name="connsiteX220" fmla="*/ 2406316 w 8085221"/>
              <a:gd name="connsiteY220" fmla="*/ 10491537 h 15135727"/>
              <a:gd name="connsiteX221" fmla="*/ 2598821 w 8085221"/>
              <a:gd name="connsiteY221" fmla="*/ 10684042 h 15135727"/>
              <a:gd name="connsiteX222" fmla="*/ 2767264 w 8085221"/>
              <a:gd name="connsiteY222" fmla="*/ 10684042 h 15135727"/>
              <a:gd name="connsiteX223" fmla="*/ 2646948 w 8085221"/>
              <a:gd name="connsiteY223" fmla="*/ 10515600 h 15135727"/>
              <a:gd name="connsiteX224" fmla="*/ 2815390 w 8085221"/>
              <a:gd name="connsiteY224" fmla="*/ 10395285 h 15135727"/>
              <a:gd name="connsiteX225" fmla="*/ 3080085 w 8085221"/>
              <a:gd name="connsiteY225" fmla="*/ 10419348 h 15135727"/>
              <a:gd name="connsiteX226" fmla="*/ 3248527 w 8085221"/>
              <a:gd name="connsiteY226" fmla="*/ 10539664 h 15135727"/>
              <a:gd name="connsiteX227" fmla="*/ 3320716 w 8085221"/>
              <a:gd name="connsiteY227" fmla="*/ 10659979 h 15135727"/>
              <a:gd name="connsiteX228" fmla="*/ 3465095 w 8085221"/>
              <a:gd name="connsiteY228" fmla="*/ 10659979 h 15135727"/>
              <a:gd name="connsiteX229" fmla="*/ 3441032 w 8085221"/>
              <a:gd name="connsiteY229" fmla="*/ 10491537 h 15135727"/>
              <a:gd name="connsiteX230" fmla="*/ 3392906 w 8085221"/>
              <a:gd name="connsiteY230" fmla="*/ 10250906 h 15135727"/>
              <a:gd name="connsiteX231" fmla="*/ 3152274 w 8085221"/>
              <a:gd name="connsiteY231" fmla="*/ 10250906 h 15135727"/>
              <a:gd name="connsiteX232" fmla="*/ 3176337 w 8085221"/>
              <a:gd name="connsiteY232" fmla="*/ 10178716 h 15135727"/>
              <a:gd name="connsiteX233" fmla="*/ 3104148 w 8085221"/>
              <a:gd name="connsiteY233" fmla="*/ 10154653 h 15135727"/>
              <a:gd name="connsiteX234" fmla="*/ 3007895 w 8085221"/>
              <a:gd name="connsiteY234" fmla="*/ 9962148 h 15135727"/>
              <a:gd name="connsiteX235" fmla="*/ 3176337 w 8085221"/>
              <a:gd name="connsiteY235" fmla="*/ 9889958 h 15135727"/>
              <a:gd name="connsiteX236" fmla="*/ 2959769 w 8085221"/>
              <a:gd name="connsiteY236" fmla="*/ 9504948 h 15135727"/>
              <a:gd name="connsiteX237" fmla="*/ 2791327 w 8085221"/>
              <a:gd name="connsiteY237" fmla="*/ 9456821 h 15135727"/>
              <a:gd name="connsiteX238" fmla="*/ 2574758 w 8085221"/>
              <a:gd name="connsiteY238" fmla="*/ 9336506 h 15135727"/>
              <a:gd name="connsiteX239" fmla="*/ 2550695 w 8085221"/>
              <a:gd name="connsiteY239" fmla="*/ 9071811 h 15135727"/>
              <a:gd name="connsiteX240" fmla="*/ 2695074 w 8085221"/>
              <a:gd name="connsiteY240" fmla="*/ 8999621 h 15135727"/>
              <a:gd name="connsiteX241" fmla="*/ 2622885 w 8085221"/>
              <a:gd name="connsiteY241" fmla="*/ 8975558 h 15135727"/>
              <a:gd name="connsiteX242" fmla="*/ 2430379 w 8085221"/>
              <a:gd name="connsiteY242" fmla="*/ 8999621 h 15135727"/>
              <a:gd name="connsiteX243" fmla="*/ 2261937 w 8085221"/>
              <a:gd name="connsiteY243" fmla="*/ 9168064 h 15135727"/>
              <a:gd name="connsiteX244" fmla="*/ 2237874 w 8085221"/>
              <a:gd name="connsiteY244" fmla="*/ 8999621 h 15135727"/>
              <a:gd name="connsiteX245" fmla="*/ 2117558 w 8085221"/>
              <a:gd name="connsiteY245" fmla="*/ 8975558 h 15135727"/>
              <a:gd name="connsiteX246" fmla="*/ 2045369 w 8085221"/>
              <a:gd name="connsiteY246" fmla="*/ 8783053 h 15135727"/>
              <a:gd name="connsiteX247" fmla="*/ 1852864 w 8085221"/>
              <a:gd name="connsiteY247" fmla="*/ 8758990 h 15135727"/>
              <a:gd name="connsiteX248" fmla="*/ 1636295 w 8085221"/>
              <a:gd name="connsiteY248" fmla="*/ 8927432 h 15135727"/>
              <a:gd name="connsiteX249" fmla="*/ 1588169 w 8085221"/>
              <a:gd name="connsiteY249" fmla="*/ 9023685 h 15135727"/>
              <a:gd name="connsiteX250" fmla="*/ 1515979 w 8085221"/>
              <a:gd name="connsiteY250" fmla="*/ 8879306 h 15135727"/>
              <a:gd name="connsiteX251" fmla="*/ 1347537 w 8085221"/>
              <a:gd name="connsiteY251" fmla="*/ 8879306 h 15135727"/>
              <a:gd name="connsiteX252" fmla="*/ 1347537 w 8085221"/>
              <a:gd name="connsiteY252" fmla="*/ 8710864 h 15135727"/>
              <a:gd name="connsiteX253" fmla="*/ 1106906 w 8085221"/>
              <a:gd name="connsiteY253" fmla="*/ 8783053 h 15135727"/>
              <a:gd name="connsiteX254" fmla="*/ 890337 w 8085221"/>
              <a:gd name="connsiteY254" fmla="*/ 8686800 h 15135727"/>
              <a:gd name="connsiteX255" fmla="*/ 649706 w 8085221"/>
              <a:gd name="connsiteY255" fmla="*/ 8662737 h 15135727"/>
              <a:gd name="connsiteX256" fmla="*/ 385011 w 8085221"/>
              <a:gd name="connsiteY256" fmla="*/ 8566485 h 15135727"/>
              <a:gd name="connsiteX257" fmla="*/ 577516 w 8085221"/>
              <a:gd name="connsiteY257" fmla="*/ 8373979 h 15135727"/>
              <a:gd name="connsiteX258" fmla="*/ 794085 w 8085221"/>
              <a:gd name="connsiteY258" fmla="*/ 8301790 h 15135727"/>
              <a:gd name="connsiteX259" fmla="*/ 745958 w 8085221"/>
              <a:gd name="connsiteY259" fmla="*/ 8133348 h 15135727"/>
              <a:gd name="connsiteX260" fmla="*/ 818148 w 8085221"/>
              <a:gd name="connsiteY260" fmla="*/ 7820527 h 15135727"/>
              <a:gd name="connsiteX261" fmla="*/ 697832 w 8085221"/>
              <a:gd name="connsiteY261" fmla="*/ 7820527 h 15135727"/>
              <a:gd name="connsiteX262" fmla="*/ 625642 w 8085221"/>
              <a:gd name="connsiteY262" fmla="*/ 7916779 h 15135727"/>
              <a:gd name="connsiteX263" fmla="*/ 457200 w 8085221"/>
              <a:gd name="connsiteY263" fmla="*/ 7820527 h 15135727"/>
              <a:gd name="connsiteX264" fmla="*/ 529390 w 8085221"/>
              <a:gd name="connsiteY264" fmla="*/ 7700211 h 15135727"/>
              <a:gd name="connsiteX265" fmla="*/ 938464 w 8085221"/>
              <a:gd name="connsiteY265" fmla="*/ 7676148 h 15135727"/>
              <a:gd name="connsiteX266" fmla="*/ 1058779 w 8085221"/>
              <a:gd name="connsiteY266" fmla="*/ 7459579 h 15135727"/>
              <a:gd name="connsiteX267" fmla="*/ 1203158 w 8085221"/>
              <a:gd name="connsiteY267" fmla="*/ 7603958 h 15135727"/>
              <a:gd name="connsiteX268" fmla="*/ 1299411 w 8085221"/>
              <a:gd name="connsiteY268" fmla="*/ 7555832 h 15135727"/>
              <a:gd name="connsiteX269" fmla="*/ 1443790 w 8085221"/>
              <a:gd name="connsiteY269" fmla="*/ 7507706 h 15135727"/>
              <a:gd name="connsiteX270" fmla="*/ 1684421 w 8085221"/>
              <a:gd name="connsiteY270" fmla="*/ 7603958 h 15135727"/>
              <a:gd name="connsiteX271" fmla="*/ 1684421 w 8085221"/>
              <a:gd name="connsiteY271" fmla="*/ 7603958 h 15135727"/>
              <a:gd name="connsiteX272" fmla="*/ 1540042 w 8085221"/>
              <a:gd name="connsiteY272" fmla="*/ 7363327 h 15135727"/>
              <a:gd name="connsiteX273" fmla="*/ 1299411 w 8085221"/>
              <a:gd name="connsiteY273" fmla="*/ 7315200 h 15135727"/>
              <a:gd name="connsiteX274" fmla="*/ 1130969 w 8085221"/>
              <a:gd name="connsiteY274" fmla="*/ 7339264 h 15135727"/>
              <a:gd name="connsiteX275" fmla="*/ 1034716 w 8085221"/>
              <a:gd name="connsiteY275" fmla="*/ 7315200 h 15135727"/>
              <a:gd name="connsiteX276" fmla="*/ 1155032 w 8085221"/>
              <a:gd name="connsiteY276" fmla="*/ 7050506 h 15135727"/>
              <a:gd name="connsiteX277" fmla="*/ 1155032 w 8085221"/>
              <a:gd name="connsiteY277" fmla="*/ 6930190 h 15135727"/>
              <a:gd name="connsiteX278" fmla="*/ 1155032 w 8085221"/>
              <a:gd name="connsiteY278" fmla="*/ 6761748 h 15135727"/>
              <a:gd name="connsiteX279" fmla="*/ 1203158 w 8085221"/>
              <a:gd name="connsiteY279" fmla="*/ 6617369 h 15135727"/>
              <a:gd name="connsiteX280" fmla="*/ 1371600 w 8085221"/>
              <a:gd name="connsiteY280" fmla="*/ 6472990 h 15135727"/>
              <a:gd name="connsiteX281" fmla="*/ 1443790 w 8085221"/>
              <a:gd name="connsiteY281" fmla="*/ 6328611 h 15135727"/>
              <a:gd name="connsiteX282" fmla="*/ 1419727 w 8085221"/>
              <a:gd name="connsiteY282" fmla="*/ 6208295 h 15135727"/>
              <a:gd name="connsiteX283" fmla="*/ 1275348 w 8085221"/>
              <a:gd name="connsiteY283" fmla="*/ 6304548 h 15135727"/>
              <a:gd name="connsiteX284" fmla="*/ 1323474 w 8085221"/>
              <a:gd name="connsiteY284" fmla="*/ 6015790 h 15135727"/>
              <a:gd name="connsiteX285" fmla="*/ 1540042 w 8085221"/>
              <a:gd name="connsiteY285" fmla="*/ 5871411 h 15135727"/>
              <a:gd name="connsiteX286" fmla="*/ 1540042 w 8085221"/>
              <a:gd name="connsiteY286" fmla="*/ 5751095 h 15135727"/>
              <a:gd name="connsiteX287" fmla="*/ 1395664 w 8085221"/>
              <a:gd name="connsiteY287" fmla="*/ 5799221 h 15135727"/>
              <a:gd name="connsiteX288" fmla="*/ 1179095 w 8085221"/>
              <a:gd name="connsiteY288" fmla="*/ 5799221 h 15135727"/>
              <a:gd name="connsiteX289" fmla="*/ 890337 w 8085221"/>
              <a:gd name="connsiteY289" fmla="*/ 5775158 h 15135727"/>
              <a:gd name="connsiteX290" fmla="*/ 697832 w 8085221"/>
              <a:gd name="connsiteY290" fmla="*/ 5606716 h 15135727"/>
              <a:gd name="connsiteX291" fmla="*/ 577516 w 8085221"/>
              <a:gd name="connsiteY291" fmla="*/ 5582653 h 15135727"/>
              <a:gd name="connsiteX292" fmla="*/ 697832 w 8085221"/>
              <a:gd name="connsiteY292" fmla="*/ 5775158 h 15135727"/>
              <a:gd name="connsiteX293" fmla="*/ 409074 w 8085221"/>
              <a:gd name="connsiteY293" fmla="*/ 5799221 h 15135727"/>
              <a:gd name="connsiteX294" fmla="*/ 168442 w 8085221"/>
              <a:gd name="connsiteY294" fmla="*/ 5702969 h 15135727"/>
              <a:gd name="connsiteX295" fmla="*/ 264695 w 8085221"/>
              <a:gd name="connsiteY295" fmla="*/ 5558590 h 15135727"/>
              <a:gd name="connsiteX296" fmla="*/ 144379 w 8085221"/>
              <a:gd name="connsiteY296" fmla="*/ 5510464 h 15135727"/>
              <a:gd name="connsiteX297" fmla="*/ 0 w 8085221"/>
              <a:gd name="connsiteY297" fmla="*/ 5462337 h 15135727"/>
              <a:gd name="connsiteX298" fmla="*/ 96253 w 8085221"/>
              <a:gd name="connsiteY29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64106 w 8085221"/>
              <a:gd name="connsiteY13" fmla="*/ 399448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25053 w 8085221"/>
              <a:gd name="connsiteY16" fmla="*/ 3777916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141621 w 8085221"/>
              <a:gd name="connsiteY18" fmla="*/ 3585411 h 15135727"/>
              <a:gd name="connsiteX19" fmla="*/ 2141621 w 8085221"/>
              <a:gd name="connsiteY19" fmla="*/ 3585411 h 15135727"/>
              <a:gd name="connsiteX20" fmla="*/ 2286000 w 8085221"/>
              <a:gd name="connsiteY20" fmla="*/ 3489158 h 15135727"/>
              <a:gd name="connsiteX21" fmla="*/ 2310064 w 8085221"/>
              <a:gd name="connsiteY21" fmla="*/ 3007895 h 15135727"/>
              <a:gd name="connsiteX22" fmla="*/ 2695074 w 8085221"/>
              <a:gd name="connsiteY22" fmla="*/ 2911642 h 15135727"/>
              <a:gd name="connsiteX23" fmla="*/ 2839453 w 8085221"/>
              <a:gd name="connsiteY23" fmla="*/ 2526632 h 15135727"/>
              <a:gd name="connsiteX24" fmla="*/ 3200400 w 8085221"/>
              <a:gd name="connsiteY24" fmla="*/ 2358190 h 15135727"/>
              <a:gd name="connsiteX25" fmla="*/ 3441032 w 8085221"/>
              <a:gd name="connsiteY25" fmla="*/ 2237874 h 15135727"/>
              <a:gd name="connsiteX26" fmla="*/ 3561348 w 8085221"/>
              <a:gd name="connsiteY26" fmla="*/ 2526632 h 15135727"/>
              <a:gd name="connsiteX27" fmla="*/ 3801979 w 8085221"/>
              <a:gd name="connsiteY27" fmla="*/ 2622885 h 15135727"/>
              <a:gd name="connsiteX28" fmla="*/ 3946358 w 8085221"/>
              <a:gd name="connsiteY28" fmla="*/ 2550695 h 15135727"/>
              <a:gd name="connsiteX29" fmla="*/ 4018548 w 8085221"/>
              <a:gd name="connsiteY29" fmla="*/ 2598821 h 15135727"/>
              <a:gd name="connsiteX30" fmla="*/ 4138864 w 8085221"/>
              <a:gd name="connsiteY30" fmla="*/ 2574758 h 15135727"/>
              <a:gd name="connsiteX31" fmla="*/ 4307306 w 8085221"/>
              <a:gd name="connsiteY31" fmla="*/ 2671011 h 15135727"/>
              <a:gd name="connsiteX32" fmla="*/ 4427621 w 8085221"/>
              <a:gd name="connsiteY32" fmla="*/ 2622885 h 15135727"/>
              <a:gd name="connsiteX33" fmla="*/ 4668253 w 8085221"/>
              <a:gd name="connsiteY33" fmla="*/ 2743200 h 15135727"/>
              <a:gd name="connsiteX34" fmla="*/ 4788569 w 8085221"/>
              <a:gd name="connsiteY34" fmla="*/ 2815390 h 15135727"/>
              <a:gd name="connsiteX35" fmla="*/ 4957011 w 8085221"/>
              <a:gd name="connsiteY35" fmla="*/ 2719137 h 15135727"/>
              <a:gd name="connsiteX36" fmla="*/ 4981074 w 8085221"/>
              <a:gd name="connsiteY36" fmla="*/ 2382253 h 15135727"/>
              <a:gd name="connsiteX37" fmla="*/ 4981074 w 8085221"/>
              <a:gd name="connsiteY37" fmla="*/ 2382253 h 15135727"/>
              <a:gd name="connsiteX38" fmla="*/ 4884821 w 8085221"/>
              <a:gd name="connsiteY38" fmla="*/ 2093495 h 15135727"/>
              <a:gd name="connsiteX39" fmla="*/ 4764506 w 8085221"/>
              <a:gd name="connsiteY39" fmla="*/ 1900990 h 15135727"/>
              <a:gd name="connsiteX40" fmla="*/ 4764506 w 8085221"/>
              <a:gd name="connsiteY40" fmla="*/ 1804737 h 15135727"/>
              <a:gd name="connsiteX41" fmla="*/ 4957011 w 8085221"/>
              <a:gd name="connsiteY41" fmla="*/ 1564106 h 15135727"/>
              <a:gd name="connsiteX42" fmla="*/ 5221706 w 8085221"/>
              <a:gd name="connsiteY42" fmla="*/ 1588169 h 15135727"/>
              <a:gd name="connsiteX43" fmla="*/ 5486400 w 8085221"/>
              <a:gd name="connsiteY43" fmla="*/ 1684421 h 15135727"/>
              <a:gd name="connsiteX44" fmla="*/ 5799221 w 8085221"/>
              <a:gd name="connsiteY44" fmla="*/ 1684421 h 15135727"/>
              <a:gd name="connsiteX45" fmla="*/ 5871411 w 8085221"/>
              <a:gd name="connsiteY45" fmla="*/ 1443790 h 15135727"/>
              <a:gd name="connsiteX46" fmla="*/ 6087979 w 8085221"/>
              <a:gd name="connsiteY46" fmla="*/ 1395664 h 15135727"/>
              <a:gd name="connsiteX47" fmla="*/ 6087979 w 8085221"/>
              <a:gd name="connsiteY47" fmla="*/ 1082842 h 15135727"/>
              <a:gd name="connsiteX48" fmla="*/ 6424864 w 8085221"/>
              <a:gd name="connsiteY48" fmla="*/ 1058779 h 15135727"/>
              <a:gd name="connsiteX49" fmla="*/ 6665495 w 8085221"/>
              <a:gd name="connsiteY49" fmla="*/ 721895 h 15135727"/>
              <a:gd name="connsiteX50" fmla="*/ 6761748 w 8085221"/>
              <a:gd name="connsiteY50" fmla="*/ 649706 h 15135727"/>
              <a:gd name="connsiteX51" fmla="*/ 6737685 w 8085221"/>
              <a:gd name="connsiteY51" fmla="*/ 505327 h 15135727"/>
              <a:gd name="connsiteX52" fmla="*/ 6858000 w 8085221"/>
              <a:gd name="connsiteY52" fmla="*/ 360948 h 15135727"/>
              <a:gd name="connsiteX53" fmla="*/ 6761748 w 8085221"/>
              <a:gd name="connsiteY53" fmla="*/ 120316 h 15135727"/>
              <a:gd name="connsiteX54" fmla="*/ 7194885 w 8085221"/>
              <a:gd name="connsiteY54" fmla="*/ 0 h 15135727"/>
              <a:gd name="connsiteX55" fmla="*/ 7267074 w 8085221"/>
              <a:gd name="connsiteY55" fmla="*/ 120316 h 15135727"/>
              <a:gd name="connsiteX56" fmla="*/ 7267074 w 8085221"/>
              <a:gd name="connsiteY56" fmla="*/ 120316 h 15135727"/>
              <a:gd name="connsiteX57" fmla="*/ 7339264 w 8085221"/>
              <a:gd name="connsiteY57" fmla="*/ 360948 h 15135727"/>
              <a:gd name="connsiteX58" fmla="*/ 7628021 w 8085221"/>
              <a:gd name="connsiteY58" fmla="*/ 433137 h 15135727"/>
              <a:gd name="connsiteX59" fmla="*/ 7796464 w 8085221"/>
              <a:gd name="connsiteY59" fmla="*/ 649706 h 15135727"/>
              <a:gd name="connsiteX60" fmla="*/ 8085221 w 8085221"/>
              <a:gd name="connsiteY60" fmla="*/ 914400 h 15135727"/>
              <a:gd name="connsiteX61" fmla="*/ 7988969 w 8085221"/>
              <a:gd name="connsiteY61" fmla="*/ 1203158 h 15135727"/>
              <a:gd name="connsiteX62" fmla="*/ 7844590 w 8085221"/>
              <a:gd name="connsiteY62" fmla="*/ 1058779 h 15135727"/>
              <a:gd name="connsiteX63" fmla="*/ 7483642 w 8085221"/>
              <a:gd name="connsiteY63" fmla="*/ 1371600 h 15135727"/>
              <a:gd name="connsiteX64" fmla="*/ 7267074 w 8085221"/>
              <a:gd name="connsiteY64" fmla="*/ 1395664 h 15135727"/>
              <a:gd name="connsiteX65" fmla="*/ 7243011 w 8085221"/>
              <a:gd name="connsiteY65" fmla="*/ 1588169 h 15135727"/>
              <a:gd name="connsiteX66" fmla="*/ 6978316 w 8085221"/>
              <a:gd name="connsiteY66" fmla="*/ 1732548 h 15135727"/>
              <a:gd name="connsiteX67" fmla="*/ 6737685 w 8085221"/>
              <a:gd name="connsiteY67" fmla="*/ 2093495 h 15135727"/>
              <a:gd name="connsiteX68" fmla="*/ 6737685 w 8085221"/>
              <a:gd name="connsiteY68" fmla="*/ 2382253 h 15135727"/>
              <a:gd name="connsiteX69" fmla="*/ 6665495 w 8085221"/>
              <a:gd name="connsiteY69" fmla="*/ 2430379 h 15135727"/>
              <a:gd name="connsiteX70" fmla="*/ 6906127 w 8085221"/>
              <a:gd name="connsiteY70" fmla="*/ 2646948 h 15135727"/>
              <a:gd name="connsiteX71" fmla="*/ 6906127 w 8085221"/>
              <a:gd name="connsiteY71" fmla="*/ 2983832 h 15135727"/>
              <a:gd name="connsiteX72" fmla="*/ 6906127 w 8085221"/>
              <a:gd name="connsiteY72" fmla="*/ 3104148 h 15135727"/>
              <a:gd name="connsiteX73" fmla="*/ 6833937 w 8085221"/>
              <a:gd name="connsiteY73" fmla="*/ 3368842 h 15135727"/>
              <a:gd name="connsiteX74" fmla="*/ 6906127 w 8085221"/>
              <a:gd name="connsiteY74" fmla="*/ 3489158 h 15135727"/>
              <a:gd name="connsiteX75" fmla="*/ 6641432 w 8085221"/>
              <a:gd name="connsiteY75" fmla="*/ 3705727 h 15135727"/>
              <a:gd name="connsiteX76" fmla="*/ 6737685 w 8085221"/>
              <a:gd name="connsiteY76" fmla="*/ 3729790 h 15135727"/>
              <a:gd name="connsiteX77" fmla="*/ 6545179 w 8085221"/>
              <a:gd name="connsiteY77" fmla="*/ 3826042 h 15135727"/>
              <a:gd name="connsiteX78" fmla="*/ 6328611 w 8085221"/>
              <a:gd name="connsiteY78" fmla="*/ 3753853 h 15135727"/>
              <a:gd name="connsiteX79" fmla="*/ 6184232 w 8085221"/>
              <a:gd name="connsiteY79" fmla="*/ 3850106 h 15135727"/>
              <a:gd name="connsiteX80" fmla="*/ 6184232 w 8085221"/>
              <a:gd name="connsiteY80" fmla="*/ 3946358 h 15135727"/>
              <a:gd name="connsiteX81" fmla="*/ 6136106 w 8085221"/>
              <a:gd name="connsiteY81" fmla="*/ 4235116 h 15135727"/>
              <a:gd name="connsiteX82" fmla="*/ 5919537 w 8085221"/>
              <a:gd name="connsiteY82" fmla="*/ 4403558 h 15135727"/>
              <a:gd name="connsiteX83" fmla="*/ 5775158 w 8085221"/>
              <a:gd name="connsiteY83" fmla="*/ 4451685 h 15135727"/>
              <a:gd name="connsiteX84" fmla="*/ 5630779 w 8085221"/>
              <a:gd name="connsiteY84" fmla="*/ 4547937 h 15135727"/>
              <a:gd name="connsiteX85" fmla="*/ 5510464 w 8085221"/>
              <a:gd name="connsiteY85" fmla="*/ 4620127 h 15135727"/>
              <a:gd name="connsiteX86" fmla="*/ 5510464 w 8085221"/>
              <a:gd name="connsiteY86" fmla="*/ 4812632 h 15135727"/>
              <a:gd name="connsiteX87" fmla="*/ 5317958 w 8085221"/>
              <a:gd name="connsiteY87" fmla="*/ 4981074 h 15135727"/>
              <a:gd name="connsiteX88" fmla="*/ 5005137 w 8085221"/>
              <a:gd name="connsiteY88" fmla="*/ 5149516 h 15135727"/>
              <a:gd name="connsiteX89" fmla="*/ 4692316 w 8085221"/>
              <a:gd name="connsiteY89" fmla="*/ 5149516 h 15135727"/>
              <a:gd name="connsiteX90" fmla="*/ 4523874 w 8085221"/>
              <a:gd name="connsiteY90" fmla="*/ 5366085 h 15135727"/>
              <a:gd name="connsiteX91" fmla="*/ 4211053 w 8085221"/>
              <a:gd name="connsiteY91" fmla="*/ 5414211 h 15135727"/>
              <a:gd name="connsiteX92" fmla="*/ 4114800 w 8085221"/>
              <a:gd name="connsiteY92" fmla="*/ 5390148 h 15135727"/>
              <a:gd name="connsiteX93" fmla="*/ 4018548 w 8085221"/>
              <a:gd name="connsiteY93" fmla="*/ 5630779 h 15135727"/>
              <a:gd name="connsiteX94" fmla="*/ 4090737 w 8085221"/>
              <a:gd name="connsiteY94" fmla="*/ 5871411 h 15135727"/>
              <a:gd name="connsiteX95" fmla="*/ 4090737 w 8085221"/>
              <a:gd name="connsiteY95" fmla="*/ 6184232 h 15135727"/>
              <a:gd name="connsiteX96" fmla="*/ 4186990 w 8085221"/>
              <a:gd name="connsiteY96" fmla="*/ 6472990 h 15135727"/>
              <a:gd name="connsiteX97" fmla="*/ 4042611 w 8085221"/>
              <a:gd name="connsiteY97" fmla="*/ 6352674 h 15135727"/>
              <a:gd name="connsiteX98" fmla="*/ 3946358 w 8085221"/>
              <a:gd name="connsiteY98" fmla="*/ 6376737 h 15135727"/>
              <a:gd name="connsiteX99" fmla="*/ 4114800 w 8085221"/>
              <a:gd name="connsiteY99" fmla="*/ 6641432 h 15135727"/>
              <a:gd name="connsiteX100" fmla="*/ 4451685 w 8085221"/>
              <a:gd name="connsiteY100" fmla="*/ 6737685 h 15135727"/>
              <a:gd name="connsiteX101" fmla="*/ 4620127 w 8085221"/>
              <a:gd name="connsiteY101" fmla="*/ 6978316 h 15135727"/>
              <a:gd name="connsiteX102" fmla="*/ 4740442 w 8085221"/>
              <a:gd name="connsiteY102" fmla="*/ 7170821 h 15135727"/>
              <a:gd name="connsiteX103" fmla="*/ 5077327 w 8085221"/>
              <a:gd name="connsiteY103" fmla="*/ 7387390 h 15135727"/>
              <a:gd name="connsiteX104" fmla="*/ 5125453 w 8085221"/>
              <a:gd name="connsiteY104" fmla="*/ 7603958 h 15135727"/>
              <a:gd name="connsiteX105" fmla="*/ 5197642 w 8085221"/>
              <a:gd name="connsiteY105" fmla="*/ 7796464 h 15135727"/>
              <a:gd name="connsiteX106" fmla="*/ 5486400 w 8085221"/>
              <a:gd name="connsiteY106" fmla="*/ 7964906 h 15135727"/>
              <a:gd name="connsiteX107" fmla="*/ 5486400 w 8085221"/>
              <a:gd name="connsiteY107" fmla="*/ 8349916 h 15135727"/>
              <a:gd name="connsiteX108" fmla="*/ 5678906 w 8085221"/>
              <a:gd name="connsiteY108" fmla="*/ 8614611 h 15135727"/>
              <a:gd name="connsiteX109" fmla="*/ 5919537 w 8085221"/>
              <a:gd name="connsiteY109" fmla="*/ 9071811 h 15135727"/>
              <a:gd name="connsiteX110" fmla="*/ 6160169 w 8085221"/>
              <a:gd name="connsiteY110" fmla="*/ 9336506 h 15135727"/>
              <a:gd name="connsiteX111" fmla="*/ 6280485 w 8085221"/>
              <a:gd name="connsiteY111" fmla="*/ 9601200 h 15135727"/>
              <a:gd name="connsiteX112" fmla="*/ 6400800 w 8085221"/>
              <a:gd name="connsiteY112" fmla="*/ 9793706 h 15135727"/>
              <a:gd name="connsiteX113" fmla="*/ 6569242 w 8085221"/>
              <a:gd name="connsiteY113" fmla="*/ 10058400 h 15135727"/>
              <a:gd name="connsiteX114" fmla="*/ 6713621 w 8085221"/>
              <a:gd name="connsiteY114" fmla="*/ 10106527 h 15135727"/>
              <a:gd name="connsiteX115" fmla="*/ 6545179 w 8085221"/>
              <a:gd name="connsiteY115" fmla="*/ 10202779 h 15135727"/>
              <a:gd name="connsiteX116" fmla="*/ 6569242 w 8085221"/>
              <a:gd name="connsiteY116" fmla="*/ 10443411 h 15135727"/>
              <a:gd name="connsiteX117" fmla="*/ 6593306 w 8085221"/>
              <a:gd name="connsiteY117" fmla="*/ 10708106 h 15135727"/>
              <a:gd name="connsiteX118" fmla="*/ 6761748 w 8085221"/>
              <a:gd name="connsiteY118" fmla="*/ 10924674 h 15135727"/>
              <a:gd name="connsiteX119" fmla="*/ 6641432 w 8085221"/>
              <a:gd name="connsiteY119" fmla="*/ 11093116 h 15135727"/>
              <a:gd name="connsiteX120" fmla="*/ 6713621 w 8085221"/>
              <a:gd name="connsiteY120" fmla="*/ 11261558 h 15135727"/>
              <a:gd name="connsiteX121" fmla="*/ 6737685 w 8085221"/>
              <a:gd name="connsiteY121" fmla="*/ 11526253 h 15135727"/>
              <a:gd name="connsiteX122" fmla="*/ 6617369 w 8085221"/>
              <a:gd name="connsiteY122" fmla="*/ 11839074 h 15135727"/>
              <a:gd name="connsiteX123" fmla="*/ 6617369 w 8085221"/>
              <a:gd name="connsiteY123" fmla="*/ 12031579 h 15135727"/>
              <a:gd name="connsiteX124" fmla="*/ 6641432 w 8085221"/>
              <a:gd name="connsiteY124" fmla="*/ 12127832 h 15135727"/>
              <a:gd name="connsiteX125" fmla="*/ 6761748 w 8085221"/>
              <a:gd name="connsiteY125" fmla="*/ 12031579 h 15135727"/>
              <a:gd name="connsiteX126" fmla="*/ 6761748 w 8085221"/>
              <a:gd name="connsiteY126" fmla="*/ 12296274 h 15135727"/>
              <a:gd name="connsiteX127" fmla="*/ 6689558 w 8085221"/>
              <a:gd name="connsiteY127" fmla="*/ 12512842 h 15135727"/>
              <a:gd name="connsiteX128" fmla="*/ 6785811 w 8085221"/>
              <a:gd name="connsiteY128" fmla="*/ 12777537 h 15135727"/>
              <a:gd name="connsiteX129" fmla="*/ 6569242 w 8085221"/>
              <a:gd name="connsiteY129" fmla="*/ 12873790 h 15135727"/>
              <a:gd name="connsiteX130" fmla="*/ 6545179 w 8085221"/>
              <a:gd name="connsiteY130" fmla="*/ 13090358 h 15135727"/>
              <a:gd name="connsiteX131" fmla="*/ 6448927 w 8085221"/>
              <a:gd name="connsiteY131" fmla="*/ 13355053 h 15135727"/>
              <a:gd name="connsiteX132" fmla="*/ 6256421 w 8085221"/>
              <a:gd name="connsiteY132" fmla="*/ 13571621 h 15135727"/>
              <a:gd name="connsiteX133" fmla="*/ 6087979 w 8085221"/>
              <a:gd name="connsiteY133" fmla="*/ 13667874 h 15135727"/>
              <a:gd name="connsiteX134" fmla="*/ 5943600 w 8085221"/>
              <a:gd name="connsiteY134" fmla="*/ 13716000 h 15135727"/>
              <a:gd name="connsiteX135" fmla="*/ 5702969 w 8085221"/>
              <a:gd name="connsiteY135" fmla="*/ 13667874 h 15135727"/>
              <a:gd name="connsiteX136" fmla="*/ 5582653 w 8085221"/>
              <a:gd name="connsiteY136" fmla="*/ 13691937 h 15135727"/>
              <a:gd name="connsiteX137" fmla="*/ 5727032 w 8085221"/>
              <a:gd name="connsiteY137" fmla="*/ 13836316 h 15135727"/>
              <a:gd name="connsiteX138" fmla="*/ 5582653 w 8085221"/>
              <a:gd name="connsiteY138" fmla="*/ 14052885 h 15135727"/>
              <a:gd name="connsiteX139" fmla="*/ 5462337 w 8085221"/>
              <a:gd name="connsiteY139" fmla="*/ 14149137 h 15135727"/>
              <a:gd name="connsiteX140" fmla="*/ 5342021 w 8085221"/>
              <a:gd name="connsiteY140" fmla="*/ 14004758 h 15135727"/>
              <a:gd name="connsiteX141" fmla="*/ 5245769 w 8085221"/>
              <a:gd name="connsiteY141" fmla="*/ 14004758 h 15135727"/>
              <a:gd name="connsiteX142" fmla="*/ 5245769 w 8085221"/>
              <a:gd name="connsiteY142" fmla="*/ 13956632 h 15135727"/>
              <a:gd name="connsiteX143" fmla="*/ 5101390 w 8085221"/>
              <a:gd name="connsiteY143" fmla="*/ 13956632 h 15135727"/>
              <a:gd name="connsiteX144" fmla="*/ 4981074 w 8085221"/>
              <a:gd name="connsiteY144" fmla="*/ 13860379 h 15135727"/>
              <a:gd name="connsiteX145" fmla="*/ 4740442 w 8085221"/>
              <a:gd name="connsiteY145" fmla="*/ 13908506 h 15135727"/>
              <a:gd name="connsiteX146" fmla="*/ 4475748 w 8085221"/>
              <a:gd name="connsiteY146" fmla="*/ 13956632 h 15135727"/>
              <a:gd name="connsiteX147" fmla="*/ 4379495 w 8085221"/>
              <a:gd name="connsiteY147" fmla="*/ 14028821 h 15135727"/>
              <a:gd name="connsiteX148" fmla="*/ 4403558 w 8085221"/>
              <a:gd name="connsiteY148" fmla="*/ 14197264 h 15135727"/>
              <a:gd name="connsiteX149" fmla="*/ 4572000 w 8085221"/>
              <a:gd name="connsiteY149" fmla="*/ 14149137 h 15135727"/>
              <a:gd name="connsiteX150" fmla="*/ 4523874 w 8085221"/>
              <a:gd name="connsiteY150" fmla="*/ 14558211 h 15135727"/>
              <a:gd name="connsiteX151" fmla="*/ 4403558 w 8085221"/>
              <a:gd name="connsiteY151" fmla="*/ 14437895 h 15135727"/>
              <a:gd name="connsiteX152" fmla="*/ 4403558 w 8085221"/>
              <a:gd name="connsiteY152" fmla="*/ 14437895 h 15135727"/>
              <a:gd name="connsiteX153" fmla="*/ 4283242 w 8085221"/>
              <a:gd name="connsiteY153" fmla="*/ 14245390 h 15135727"/>
              <a:gd name="connsiteX154" fmla="*/ 4235116 w 8085221"/>
              <a:gd name="connsiteY154" fmla="*/ 14341642 h 15135727"/>
              <a:gd name="connsiteX155" fmla="*/ 4162927 w 8085221"/>
              <a:gd name="connsiteY155" fmla="*/ 14389769 h 15135727"/>
              <a:gd name="connsiteX156" fmla="*/ 4162927 w 8085221"/>
              <a:gd name="connsiteY156" fmla="*/ 14389769 h 15135727"/>
              <a:gd name="connsiteX157" fmla="*/ 3922295 w 8085221"/>
              <a:gd name="connsiteY157" fmla="*/ 14245390 h 15135727"/>
              <a:gd name="connsiteX158" fmla="*/ 3801979 w 8085221"/>
              <a:gd name="connsiteY158" fmla="*/ 14293516 h 15135727"/>
              <a:gd name="connsiteX159" fmla="*/ 3681664 w 8085221"/>
              <a:gd name="connsiteY159" fmla="*/ 14389769 h 15135727"/>
              <a:gd name="connsiteX160" fmla="*/ 3657600 w 8085221"/>
              <a:gd name="connsiteY160" fmla="*/ 14654464 h 15135727"/>
              <a:gd name="connsiteX161" fmla="*/ 3513221 w 8085221"/>
              <a:gd name="connsiteY161" fmla="*/ 14726653 h 15135727"/>
              <a:gd name="connsiteX162" fmla="*/ 3513221 w 8085221"/>
              <a:gd name="connsiteY162" fmla="*/ 14871032 h 15135727"/>
              <a:gd name="connsiteX163" fmla="*/ 3633537 w 8085221"/>
              <a:gd name="connsiteY163" fmla="*/ 14967285 h 15135727"/>
              <a:gd name="connsiteX164" fmla="*/ 3609474 w 8085221"/>
              <a:gd name="connsiteY164" fmla="*/ 15087600 h 15135727"/>
              <a:gd name="connsiteX165" fmla="*/ 3441032 w 8085221"/>
              <a:gd name="connsiteY165" fmla="*/ 15039474 h 15135727"/>
              <a:gd name="connsiteX166" fmla="*/ 3272590 w 8085221"/>
              <a:gd name="connsiteY166" fmla="*/ 15063537 h 15135727"/>
              <a:gd name="connsiteX167" fmla="*/ 3248527 w 8085221"/>
              <a:gd name="connsiteY167" fmla="*/ 14895095 h 15135727"/>
              <a:gd name="connsiteX168" fmla="*/ 3128211 w 8085221"/>
              <a:gd name="connsiteY168" fmla="*/ 14919158 h 15135727"/>
              <a:gd name="connsiteX169" fmla="*/ 2959769 w 8085221"/>
              <a:gd name="connsiteY169" fmla="*/ 15135727 h 15135727"/>
              <a:gd name="connsiteX170" fmla="*/ 2935706 w 8085221"/>
              <a:gd name="connsiteY170" fmla="*/ 14895095 h 15135727"/>
              <a:gd name="connsiteX171" fmla="*/ 2791327 w 8085221"/>
              <a:gd name="connsiteY171" fmla="*/ 14943221 h 15135727"/>
              <a:gd name="connsiteX172" fmla="*/ 2671011 w 8085221"/>
              <a:gd name="connsiteY172" fmla="*/ 15039474 h 15135727"/>
              <a:gd name="connsiteX173" fmla="*/ 2430379 w 8085221"/>
              <a:gd name="connsiteY173" fmla="*/ 15087600 h 15135727"/>
              <a:gd name="connsiteX174" fmla="*/ 2237874 w 8085221"/>
              <a:gd name="connsiteY174" fmla="*/ 15039474 h 15135727"/>
              <a:gd name="connsiteX175" fmla="*/ 2622885 w 8085221"/>
              <a:gd name="connsiteY175" fmla="*/ 14846969 h 15135727"/>
              <a:gd name="connsiteX176" fmla="*/ 2887579 w 8085221"/>
              <a:gd name="connsiteY176" fmla="*/ 14774779 h 15135727"/>
              <a:gd name="connsiteX177" fmla="*/ 2839453 w 8085221"/>
              <a:gd name="connsiteY177" fmla="*/ 14582274 h 15135727"/>
              <a:gd name="connsiteX178" fmla="*/ 2935706 w 8085221"/>
              <a:gd name="connsiteY178" fmla="*/ 14510085 h 15135727"/>
              <a:gd name="connsiteX179" fmla="*/ 2935706 w 8085221"/>
              <a:gd name="connsiteY179" fmla="*/ 14510085 h 15135727"/>
              <a:gd name="connsiteX180" fmla="*/ 3080085 w 8085221"/>
              <a:gd name="connsiteY180" fmla="*/ 14413832 h 15135727"/>
              <a:gd name="connsiteX181" fmla="*/ 3152274 w 8085221"/>
              <a:gd name="connsiteY181" fmla="*/ 14341642 h 15135727"/>
              <a:gd name="connsiteX182" fmla="*/ 3080085 w 8085221"/>
              <a:gd name="connsiteY182" fmla="*/ 14269453 h 15135727"/>
              <a:gd name="connsiteX183" fmla="*/ 3152274 w 8085221"/>
              <a:gd name="connsiteY183" fmla="*/ 14197264 h 15135727"/>
              <a:gd name="connsiteX184" fmla="*/ 3152274 w 8085221"/>
              <a:gd name="connsiteY184" fmla="*/ 14052885 h 15135727"/>
              <a:gd name="connsiteX185" fmla="*/ 3080085 w 8085221"/>
              <a:gd name="connsiteY185" fmla="*/ 13980695 h 15135727"/>
              <a:gd name="connsiteX186" fmla="*/ 3056021 w 8085221"/>
              <a:gd name="connsiteY186" fmla="*/ 14076948 h 15135727"/>
              <a:gd name="connsiteX187" fmla="*/ 2935706 w 8085221"/>
              <a:gd name="connsiteY187" fmla="*/ 14076948 h 15135727"/>
              <a:gd name="connsiteX188" fmla="*/ 2863516 w 8085221"/>
              <a:gd name="connsiteY188" fmla="*/ 14125074 h 15135727"/>
              <a:gd name="connsiteX189" fmla="*/ 2719137 w 8085221"/>
              <a:gd name="connsiteY189" fmla="*/ 14197264 h 15135727"/>
              <a:gd name="connsiteX190" fmla="*/ 2646948 w 8085221"/>
              <a:gd name="connsiteY190" fmla="*/ 14197264 h 15135727"/>
              <a:gd name="connsiteX191" fmla="*/ 2598821 w 8085221"/>
              <a:gd name="connsiteY191" fmla="*/ 14125074 h 15135727"/>
              <a:gd name="connsiteX192" fmla="*/ 2430379 w 8085221"/>
              <a:gd name="connsiteY192" fmla="*/ 13836316 h 15135727"/>
              <a:gd name="connsiteX193" fmla="*/ 2646948 w 8085221"/>
              <a:gd name="connsiteY193" fmla="*/ 13812253 h 15135727"/>
              <a:gd name="connsiteX194" fmla="*/ 2502569 w 8085221"/>
              <a:gd name="connsiteY194" fmla="*/ 13475369 h 15135727"/>
              <a:gd name="connsiteX195" fmla="*/ 2550695 w 8085221"/>
              <a:gd name="connsiteY195" fmla="*/ 13186611 h 15135727"/>
              <a:gd name="connsiteX196" fmla="*/ 2719137 w 8085221"/>
              <a:gd name="connsiteY196" fmla="*/ 13042232 h 15135727"/>
              <a:gd name="connsiteX197" fmla="*/ 2791327 w 8085221"/>
              <a:gd name="connsiteY197" fmla="*/ 12945979 h 15135727"/>
              <a:gd name="connsiteX198" fmla="*/ 3031958 w 8085221"/>
              <a:gd name="connsiteY198" fmla="*/ 13090358 h 15135727"/>
              <a:gd name="connsiteX199" fmla="*/ 3056021 w 8085221"/>
              <a:gd name="connsiteY199" fmla="*/ 12753474 h 15135727"/>
              <a:gd name="connsiteX200" fmla="*/ 2887579 w 8085221"/>
              <a:gd name="connsiteY200" fmla="*/ 12777537 h 15135727"/>
              <a:gd name="connsiteX201" fmla="*/ 2815390 w 8085221"/>
              <a:gd name="connsiteY201" fmla="*/ 12777537 h 15135727"/>
              <a:gd name="connsiteX202" fmla="*/ 3176337 w 8085221"/>
              <a:gd name="connsiteY202" fmla="*/ 12368464 h 15135727"/>
              <a:gd name="connsiteX203" fmla="*/ 3104148 w 8085221"/>
              <a:gd name="connsiteY203" fmla="*/ 12320337 h 15135727"/>
              <a:gd name="connsiteX204" fmla="*/ 3104148 w 8085221"/>
              <a:gd name="connsiteY204" fmla="*/ 12320337 h 15135727"/>
              <a:gd name="connsiteX205" fmla="*/ 3007895 w 8085221"/>
              <a:gd name="connsiteY205" fmla="*/ 12079706 h 15135727"/>
              <a:gd name="connsiteX206" fmla="*/ 2911642 w 8085221"/>
              <a:gd name="connsiteY206" fmla="*/ 11935327 h 15135727"/>
              <a:gd name="connsiteX207" fmla="*/ 2863516 w 8085221"/>
              <a:gd name="connsiteY207" fmla="*/ 11694695 h 15135727"/>
              <a:gd name="connsiteX208" fmla="*/ 2911642 w 8085221"/>
              <a:gd name="connsiteY208" fmla="*/ 11454064 h 15135727"/>
              <a:gd name="connsiteX209" fmla="*/ 3056021 w 8085221"/>
              <a:gd name="connsiteY209" fmla="*/ 11454064 h 15135727"/>
              <a:gd name="connsiteX210" fmla="*/ 2983832 w 8085221"/>
              <a:gd name="connsiteY210" fmla="*/ 11381874 h 15135727"/>
              <a:gd name="connsiteX211" fmla="*/ 3031958 w 8085221"/>
              <a:gd name="connsiteY211" fmla="*/ 11285621 h 15135727"/>
              <a:gd name="connsiteX212" fmla="*/ 3007895 w 8085221"/>
              <a:gd name="connsiteY212" fmla="*/ 11189369 h 15135727"/>
              <a:gd name="connsiteX213" fmla="*/ 2887579 w 8085221"/>
              <a:gd name="connsiteY213" fmla="*/ 11141242 h 15135727"/>
              <a:gd name="connsiteX214" fmla="*/ 2887579 w 8085221"/>
              <a:gd name="connsiteY214" fmla="*/ 10972800 h 15135727"/>
              <a:gd name="connsiteX215" fmla="*/ 2887579 w 8085221"/>
              <a:gd name="connsiteY215" fmla="*/ 10924674 h 15135727"/>
              <a:gd name="connsiteX216" fmla="*/ 2767264 w 8085221"/>
              <a:gd name="connsiteY216" fmla="*/ 11020927 h 15135727"/>
              <a:gd name="connsiteX217" fmla="*/ 2743200 w 8085221"/>
              <a:gd name="connsiteY217" fmla="*/ 10924674 h 15135727"/>
              <a:gd name="connsiteX218" fmla="*/ 2550695 w 8085221"/>
              <a:gd name="connsiteY218" fmla="*/ 11020927 h 15135727"/>
              <a:gd name="connsiteX219" fmla="*/ 2526632 w 8085221"/>
              <a:gd name="connsiteY219" fmla="*/ 11117179 h 15135727"/>
              <a:gd name="connsiteX220" fmla="*/ 2334127 w 8085221"/>
              <a:gd name="connsiteY220" fmla="*/ 10996864 h 15135727"/>
              <a:gd name="connsiteX221" fmla="*/ 2358190 w 8085221"/>
              <a:gd name="connsiteY221" fmla="*/ 10732169 h 15135727"/>
              <a:gd name="connsiteX222" fmla="*/ 2334127 w 8085221"/>
              <a:gd name="connsiteY222" fmla="*/ 10587790 h 15135727"/>
              <a:gd name="connsiteX223" fmla="*/ 2406316 w 8085221"/>
              <a:gd name="connsiteY223" fmla="*/ 10491537 h 15135727"/>
              <a:gd name="connsiteX224" fmla="*/ 2598821 w 8085221"/>
              <a:gd name="connsiteY224" fmla="*/ 10684042 h 15135727"/>
              <a:gd name="connsiteX225" fmla="*/ 2767264 w 8085221"/>
              <a:gd name="connsiteY225" fmla="*/ 10684042 h 15135727"/>
              <a:gd name="connsiteX226" fmla="*/ 2646948 w 8085221"/>
              <a:gd name="connsiteY226" fmla="*/ 10515600 h 15135727"/>
              <a:gd name="connsiteX227" fmla="*/ 2815390 w 8085221"/>
              <a:gd name="connsiteY227" fmla="*/ 10395285 h 15135727"/>
              <a:gd name="connsiteX228" fmla="*/ 3080085 w 8085221"/>
              <a:gd name="connsiteY228" fmla="*/ 10419348 h 15135727"/>
              <a:gd name="connsiteX229" fmla="*/ 3248527 w 8085221"/>
              <a:gd name="connsiteY229" fmla="*/ 10539664 h 15135727"/>
              <a:gd name="connsiteX230" fmla="*/ 3320716 w 8085221"/>
              <a:gd name="connsiteY230" fmla="*/ 10659979 h 15135727"/>
              <a:gd name="connsiteX231" fmla="*/ 3465095 w 8085221"/>
              <a:gd name="connsiteY231" fmla="*/ 10659979 h 15135727"/>
              <a:gd name="connsiteX232" fmla="*/ 3441032 w 8085221"/>
              <a:gd name="connsiteY232" fmla="*/ 10491537 h 15135727"/>
              <a:gd name="connsiteX233" fmla="*/ 3392906 w 8085221"/>
              <a:gd name="connsiteY233" fmla="*/ 10250906 h 15135727"/>
              <a:gd name="connsiteX234" fmla="*/ 3152274 w 8085221"/>
              <a:gd name="connsiteY234" fmla="*/ 10250906 h 15135727"/>
              <a:gd name="connsiteX235" fmla="*/ 3176337 w 8085221"/>
              <a:gd name="connsiteY235" fmla="*/ 10178716 h 15135727"/>
              <a:gd name="connsiteX236" fmla="*/ 3104148 w 8085221"/>
              <a:gd name="connsiteY236" fmla="*/ 10154653 h 15135727"/>
              <a:gd name="connsiteX237" fmla="*/ 3007895 w 8085221"/>
              <a:gd name="connsiteY237" fmla="*/ 9962148 h 15135727"/>
              <a:gd name="connsiteX238" fmla="*/ 3176337 w 8085221"/>
              <a:gd name="connsiteY238" fmla="*/ 9889958 h 15135727"/>
              <a:gd name="connsiteX239" fmla="*/ 2959769 w 8085221"/>
              <a:gd name="connsiteY239" fmla="*/ 9504948 h 15135727"/>
              <a:gd name="connsiteX240" fmla="*/ 2791327 w 8085221"/>
              <a:gd name="connsiteY240" fmla="*/ 9456821 h 15135727"/>
              <a:gd name="connsiteX241" fmla="*/ 2574758 w 8085221"/>
              <a:gd name="connsiteY241" fmla="*/ 9336506 h 15135727"/>
              <a:gd name="connsiteX242" fmla="*/ 2550695 w 8085221"/>
              <a:gd name="connsiteY242" fmla="*/ 9071811 h 15135727"/>
              <a:gd name="connsiteX243" fmla="*/ 2695074 w 8085221"/>
              <a:gd name="connsiteY243" fmla="*/ 8999621 h 15135727"/>
              <a:gd name="connsiteX244" fmla="*/ 2622885 w 8085221"/>
              <a:gd name="connsiteY244" fmla="*/ 8975558 h 15135727"/>
              <a:gd name="connsiteX245" fmla="*/ 2430379 w 8085221"/>
              <a:gd name="connsiteY245" fmla="*/ 8999621 h 15135727"/>
              <a:gd name="connsiteX246" fmla="*/ 2261937 w 8085221"/>
              <a:gd name="connsiteY246" fmla="*/ 9168064 h 15135727"/>
              <a:gd name="connsiteX247" fmla="*/ 2237874 w 8085221"/>
              <a:gd name="connsiteY247" fmla="*/ 8999621 h 15135727"/>
              <a:gd name="connsiteX248" fmla="*/ 2117558 w 8085221"/>
              <a:gd name="connsiteY248" fmla="*/ 8975558 h 15135727"/>
              <a:gd name="connsiteX249" fmla="*/ 2045369 w 8085221"/>
              <a:gd name="connsiteY249" fmla="*/ 8783053 h 15135727"/>
              <a:gd name="connsiteX250" fmla="*/ 1852864 w 8085221"/>
              <a:gd name="connsiteY250" fmla="*/ 8758990 h 15135727"/>
              <a:gd name="connsiteX251" fmla="*/ 1636295 w 8085221"/>
              <a:gd name="connsiteY251" fmla="*/ 8927432 h 15135727"/>
              <a:gd name="connsiteX252" fmla="*/ 1588169 w 8085221"/>
              <a:gd name="connsiteY252" fmla="*/ 9023685 h 15135727"/>
              <a:gd name="connsiteX253" fmla="*/ 1515979 w 8085221"/>
              <a:gd name="connsiteY253" fmla="*/ 8879306 h 15135727"/>
              <a:gd name="connsiteX254" fmla="*/ 1347537 w 8085221"/>
              <a:gd name="connsiteY254" fmla="*/ 8879306 h 15135727"/>
              <a:gd name="connsiteX255" fmla="*/ 1347537 w 8085221"/>
              <a:gd name="connsiteY255" fmla="*/ 8710864 h 15135727"/>
              <a:gd name="connsiteX256" fmla="*/ 1106906 w 8085221"/>
              <a:gd name="connsiteY256" fmla="*/ 8783053 h 15135727"/>
              <a:gd name="connsiteX257" fmla="*/ 890337 w 8085221"/>
              <a:gd name="connsiteY257" fmla="*/ 8686800 h 15135727"/>
              <a:gd name="connsiteX258" fmla="*/ 649706 w 8085221"/>
              <a:gd name="connsiteY258" fmla="*/ 8662737 h 15135727"/>
              <a:gd name="connsiteX259" fmla="*/ 385011 w 8085221"/>
              <a:gd name="connsiteY259" fmla="*/ 8566485 h 15135727"/>
              <a:gd name="connsiteX260" fmla="*/ 577516 w 8085221"/>
              <a:gd name="connsiteY260" fmla="*/ 8373979 h 15135727"/>
              <a:gd name="connsiteX261" fmla="*/ 794085 w 8085221"/>
              <a:gd name="connsiteY261" fmla="*/ 8301790 h 15135727"/>
              <a:gd name="connsiteX262" fmla="*/ 745958 w 8085221"/>
              <a:gd name="connsiteY262" fmla="*/ 8133348 h 15135727"/>
              <a:gd name="connsiteX263" fmla="*/ 818148 w 8085221"/>
              <a:gd name="connsiteY263" fmla="*/ 7820527 h 15135727"/>
              <a:gd name="connsiteX264" fmla="*/ 697832 w 8085221"/>
              <a:gd name="connsiteY264" fmla="*/ 7820527 h 15135727"/>
              <a:gd name="connsiteX265" fmla="*/ 625642 w 8085221"/>
              <a:gd name="connsiteY265" fmla="*/ 7916779 h 15135727"/>
              <a:gd name="connsiteX266" fmla="*/ 457200 w 8085221"/>
              <a:gd name="connsiteY266" fmla="*/ 7820527 h 15135727"/>
              <a:gd name="connsiteX267" fmla="*/ 529390 w 8085221"/>
              <a:gd name="connsiteY267" fmla="*/ 7700211 h 15135727"/>
              <a:gd name="connsiteX268" fmla="*/ 938464 w 8085221"/>
              <a:gd name="connsiteY268" fmla="*/ 7676148 h 15135727"/>
              <a:gd name="connsiteX269" fmla="*/ 1058779 w 8085221"/>
              <a:gd name="connsiteY269" fmla="*/ 7459579 h 15135727"/>
              <a:gd name="connsiteX270" fmla="*/ 1203158 w 8085221"/>
              <a:gd name="connsiteY270" fmla="*/ 7603958 h 15135727"/>
              <a:gd name="connsiteX271" fmla="*/ 1299411 w 8085221"/>
              <a:gd name="connsiteY271" fmla="*/ 7555832 h 15135727"/>
              <a:gd name="connsiteX272" fmla="*/ 1443790 w 8085221"/>
              <a:gd name="connsiteY272" fmla="*/ 7507706 h 15135727"/>
              <a:gd name="connsiteX273" fmla="*/ 1684421 w 8085221"/>
              <a:gd name="connsiteY273" fmla="*/ 7603958 h 15135727"/>
              <a:gd name="connsiteX274" fmla="*/ 1684421 w 8085221"/>
              <a:gd name="connsiteY274" fmla="*/ 7603958 h 15135727"/>
              <a:gd name="connsiteX275" fmla="*/ 1540042 w 8085221"/>
              <a:gd name="connsiteY275" fmla="*/ 7363327 h 15135727"/>
              <a:gd name="connsiteX276" fmla="*/ 1299411 w 8085221"/>
              <a:gd name="connsiteY276" fmla="*/ 7315200 h 15135727"/>
              <a:gd name="connsiteX277" fmla="*/ 1130969 w 8085221"/>
              <a:gd name="connsiteY277" fmla="*/ 7339264 h 15135727"/>
              <a:gd name="connsiteX278" fmla="*/ 1034716 w 8085221"/>
              <a:gd name="connsiteY278" fmla="*/ 7315200 h 15135727"/>
              <a:gd name="connsiteX279" fmla="*/ 1155032 w 8085221"/>
              <a:gd name="connsiteY279" fmla="*/ 7050506 h 15135727"/>
              <a:gd name="connsiteX280" fmla="*/ 1155032 w 8085221"/>
              <a:gd name="connsiteY280" fmla="*/ 6930190 h 15135727"/>
              <a:gd name="connsiteX281" fmla="*/ 1155032 w 8085221"/>
              <a:gd name="connsiteY281" fmla="*/ 6761748 h 15135727"/>
              <a:gd name="connsiteX282" fmla="*/ 1203158 w 8085221"/>
              <a:gd name="connsiteY282" fmla="*/ 6617369 h 15135727"/>
              <a:gd name="connsiteX283" fmla="*/ 1371600 w 8085221"/>
              <a:gd name="connsiteY283" fmla="*/ 6472990 h 15135727"/>
              <a:gd name="connsiteX284" fmla="*/ 1443790 w 8085221"/>
              <a:gd name="connsiteY284" fmla="*/ 6328611 h 15135727"/>
              <a:gd name="connsiteX285" fmla="*/ 1419727 w 8085221"/>
              <a:gd name="connsiteY285" fmla="*/ 6208295 h 15135727"/>
              <a:gd name="connsiteX286" fmla="*/ 1275348 w 8085221"/>
              <a:gd name="connsiteY286" fmla="*/ 6304548 h 15135727"/>
              <a:gd name="connsiteX287" fmla="*/ 1323474 w 8085221"/>
              <a:gd name="connsiteY287" fmla="*/ 6015790 h 15135727"/>
              <a:gd name="connsiteX288" fmla="*/ 1540042 w 8085221"/>
              <a:gd name="connsiteY288" fmla="*/ 5871411 h 15135727"/>
              <a:gd name="connsiteX289" fmla="*/ 1540042 w 8085221"/>
              <a:gd name="connsiteY289" fmla="*/ 5751095 h 15135727"/>
              <a:gd name="connsiteX290" fmla="*/ 1395664 w 8085221"/>
              <a:gd name="connsiteY290" fmla="*/ 5799221 h 15135727"/>
              <a:gd name="connsiteX291" fmla="*/ 1179095 w 8085221"/>
              <a:gd name="connsiteY291" fmla="*/ 5799221 h 15135727"/>
              <a:gd name="connsiteX292" fmla="*/ 890337 w 8085221"/>
              <a:gd name="connsiteY292" fmla="*/ 5775158 h 15135727"/>
              <a:gd name="connsiteX293" fmla="*/ 697832 w 8085221"/>
              <a:gd name="connsiteY293" fmla="*/ 5606716 h 15135727"/>
              <a:gd name="connsiteX294" fmla="*/ 577516 w 8085221"/>
              <a:gd name="connsiteY294" fmla="*/ 5582653 h 15135727"/>
              <a:gd name="connsiteX295" fmla="*/ 697832 w 8085221"/>
              <a:gd name="connsiteY295" fmla="*/ 5775158 h 15135727"/>
              <a:gd name="connsiteX296" fmla="*/ 409074 w 8085221"/>
              <a:gd name="connsiteY296" fmla="*/ 5799221 h 15135727"/>
              <a:gd name="connsiteX297" fmla="*/ 168442 w 8085221"/>
              <a:gd name="connsiteY297" fmla="*/ 5702969 h 15135727"/>
              <a:gd name="connsiteX298" fmla="*/ 264695 w 8085221"/>
              <a:gd name="connsiteY298" fmla="*/ 5558590 h 15135727"/>
              <a:gd name="connsiteX299" fmla="*/ 144379 w 8085221"/>
              <a:gd name="connsiteY299" fmla="*/ 5510464 h 15135727"/>
              <a:gd name="connsiteX300" fmla="*/ 0 w 8085221"/>
              <a:gd name="connsiteY300" fmla="*/ 5462337 h 15135727"/>
              <a:gd name="connsiteX301" fmla="*/ 96253 w 8085221"/>
              <a:gd name="connsiteY30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41621 w 8085221"/>
              <a:gd name="connsiteY20" fmla="*/ 3585411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10064 w 8085221"/>
              <a:gd name="connsiteY23" fmla="*/ 3007895 h 15135727"/>
              <a:gd name="connsiteX24" fmla="*/ 2695074 w 8085221"/>
              <a:gd name="connsiteY24" fmla="*/ 2911642 h 15135727"/>
              <a:gd name="connsiteX25" fmla="*/ 2839453 w 8085221"/>
              <a:gd name="connsiteY25" fmla="*/ 2526632 h 15135727"/>
              <a:gd name="connsiteX26" fmla="*/ 3200400 w 8085221"/>
              <a:gd name="connsiteY26" fmla="*/ 2358190 h 15135727"/>
              <a:gd name="connsiteX27" fmla="*/ 3441032 w 8085221"/>
              <a:gd name="connsiteY27" fmla="*/ 2237874 h 15135727"/>
              <a:gd name="connsiteX28" fmla="*/ 3561348 w 8085221"/>
              <a:gd name="connsiteY28" fmla="*/ 2526632 h 15135727"/>
              <a:gd name="connsiteX29" fmla="*/ 3801979 w 8085221"/>
              <a:gd name="connsiteY29" fmla="*/ 2622885 h 15135727"/>
              <a:gd name="connsiteX30" fmla="*/ 3946358 w 8085221"/>
              <a:gd name="connsiteY30" fmla="*/ 2550695 h 15135727"/>
              <a:gd name="connsiteX31" fmla="*/ 4018548 w 8085221"/>
              <a:gd name="connsiteY31" fmla="*/ 2598821 h 15135727"/>
              <a:gd name="connsiteX32" fmla="*/ 4138864 w 8085221"/>
              <a:gd name="connsiteY32" fmla="*/ 2574758 h 15135727"/>
              <a:gd name="connsiteX33" fmla="*/ 4307306 w 8085221"/>
              <a:gd name="connsiteY33" fmla="*/ 2671011 h 15135727"/>
              <a:gd name="connsiteX34" fmla="*/ 4427621 w 8085221"/>
              <a:gd name="connsiteY34" fmla="*/ 2622885 h 15135727"/>
              <a:gd name="connsiteX35" fmla="*/ 4668253 w 8085221"/>
              <a:gd name="connsiteY35" fmla="*/ 2743200 h 15135727"/>
              <a:gd name="connsiteX36" fmla="*/ 4788569 w 8085221"/>
              <a:gd name="connsiteY36" fmla="*/ 2815390 h 15135727"/>
              <a:gd name="connsiteX37" fmla="*/ 4957011 w 8085221"/>
              <a:gd name="connsiteY37" fmla="*/ 2719137 h 15135727"/>
              <a:gd name="connsiteX38" fmla="*/ 4981074 w 8085221"/>
              <a:gd name="connsiteY38" fmla="*/ 2382253 h 15135727"/>
              <a:gd name="connsiteX39" fmla="*/ 4981074 w 8085221"/>
              <a:gd name="connsiteY39" fmla="*/ 2382253 h 15135727"/>
              <a:gd name="connsiteX40" fmla="*/ 4884821 w 8085221"/>
              <a:gd name="connsiteY40" fmla="*/ 2093495 h 15135727"/>
              <a:gd name="connsiteX41" fmla="*/ 4764506 w 8085221"/>
              <a:gd name="connsiteY41" fmla="*/ 1900990 h 15135727"/>
              <a:gd name="connsiteX42" fmla="*/ 4764506 w 8085221"/>
              <a:gd name="connsiteY42" fmla="*/ 1804737 h 15135727"/>
              <a:gd name="connsiteX43" fmla="*/ 4957011 w 8085221"/>
              <a:gd name="connsiteY43" fmla="*/ 1564106 h 15135727"/>
              <a:gd name="connsiteX44" fmla="*/ 5221706 w 8085221"/>
              <a:gd name="connsiteY44" fmla="*/ 1588169 h 15135727"/>
              <a:gd name="connsiteX45" fmla="*/ 5486400 w 8085221"/>
              <a:gd name="connsiteY45" fmla="*/ 1684421 h 15135727"/>
              <a:gd name="connsiteX46" fmla="*/ 5799221 w 8085221"/>
              <a:gd name="connsiteY46" fmla="*/ 1684421 h 15135727"/>
              <a:gd name="connsiteX47" fmla="*/ 5871411 w 8085221"/>
              <a:gd name="connsiteY47" fmla="*/ 1443790 h 15135727"/>
              <a:gd name="connsiteX48" fmla="*/ 6087979 w 8085221"/>
              <a:gd name="connsiteY48" fmla="*/ 1395664 h 15135727"/>
              <a:gd name="connsiteX49" fmla="*/ 6087979 w 8085221"/>
              <a:gd name="connsiteY49" fmla="*/ 1082842 h 15135727"/>
              <a:gd name="connsiteX50" fmla="*/ 6424864 w 8085221"/>
              <a:gd name="connsiteY50" fmla="*/ 1058779 h 15135727"/>
              <a:gd name="connsiteX51" fmla="*/ 6665495 w 8085221"/>
              <a:gd name="connsiteY51" fmla="*/ 721895 h 15135727"/>
              <a:gd name="connsiteX52" fmla="*/ 6761748 w 8085221"/>
              <a:gd name="connsiteY52" fmla="*/ 649706 h 15135727"/>
              <a:gd name="connsiteX53" fmla="*/ 6737685 w 8085221"/>
              <a:gd name="connsiteY53" fmla="*/ 505327 h 15135727"/>
              <a:gd name="connsiteX54" fmla="*/ 6858000 w 8085221"/>
              <a:gd name="connsiteY54" fmla="*/ 360948 h 15135727"/>
              <a:gd name="connsiteX55" fmla="*/ 6761748 w 8085221"/>
              <a:gd name="connsiteY55" fmla="*/ 120316 h 15135727"/>
              <a:gd name="connsiteX56" fmla="*/ 7194885 w 8085221"/>
              <a:gd name="connsiteY56" fmla="*/ 0 h 15135727"/>
              <a:gd name="connsiteX57" fmla="*/ 7267074 w 8085221"/>
              <a:gd name="connsiteY57" fmla="*/ 120316 h 15135727"/>
              <a:gd name="connsiteX58" fmla="*/ 7267074 w 8085221"/>
              <a:gd name="connsiteY58" fmla="*/ 120316 h 15135727"/>
              <a:gd name="connsiteX59" fmla="*/ 7339264 w 8085221"/>
              <a:gd name="connsiteY59" fmla="*/ 360948 h 15135727"/>
              <a:gd name="connsiteX60" fmla="*/ 7628021 w 8085221"/>
              <a:gd name="connsiteY60" fmla="*/ 433137 h 15135727"/>
              <a:gd name="connsiteX61" fmla="*/ 7796464 w 8085221"/>
              <a:gd name="connsiteY61" fmla="*/ 649706 h 15135727"/>
              <a:gd name="connsiteX62" fmla="*/ 8085221 w 8085221"/>
              <a:gd name="connsiteY62" fmla="*/ 914400 h 15135727"/>
              <a:gd name="connsiteX63" fmla="*/ 7988969 w 8085221"/>
              <a:gd name="connsiteY63" fmla="*/ 1203158 h 15135727"/>
              <a:gd name="connsiteX64" fmla="*/ 7844590 w 8085221"/>
              <a:gd name="connsiteY64" fmla="*/ 1058779 h 15135727"/>
              <a:gd name="connsiteX65" fmla="*/ 7483642 w 8085221"/>
              <a:gd name="connsiteY65" fmla="*/ 1371600 h 15135727"/>
              <a:gd name="connsiteX66" fmla="*/ 7267074 w 8085221"/>
              <a:gd name="connsiteY66" fmla="*/ 1395664 h 15135727"/>
              <a:gd name="connsiteX67" fmla="*/ 7243011 w 8085221"/>
              <a:gd name="connsiteY67" fmla="*/ 1588169 h 15135727"/>
              <a:gd name="connsiteX68" fmla="*/ 6978316 w 8085221"/>
              <a:gd name="connsiteY68" fmla="*/ 1732548 h 15135727"/>
              <a:gd name="connsiteX69" fmla="*/ 6737685 w 8085221"/>
              <a:gd name="connsiteY69" fmla="*/ 2093495 h 15135727"/>
              <a:gd name="connsiteX70" fmla="*/ 6737685 w 8085221"/>
              <a:gd name="connsiteY70" fmla="*/ 2382253 h 15135727"/>
              <a:gd name="connsiteX71" fmla="*/ 6665495 w 8085221"/>
              <a:gd name="connsiteY71" fmla="*/ 2430379 h 15135727"/>
              <a:gd name="connsiteX72" fmla="*/ 6906127 w 8085221"/>
              <a:gd name="connsiteY72" fmla="*/ 2646948 h 15135727"/>
              <a:gd name="connsiteX73" fmla="*/ 6906127 w 8085221"/>
              <a:gd name="connsiteY73" fmla="*/ 2983832 h 15135727"/>
              <a:gd name="connsiteX74" fmla="*/ 6906127 w 8085221"/>
              <a:gd name="connsiteY74" fmla="*/ 3104148 h 15135727"/>
              <a:gd name="connsiteX75" fmla="*/ 6833937 w 8085221"/>
              <a:gd name="connsiteY75" fmla="*/ 3368842 h 15135727"/>
              <a:gd name="connsiteX76" fmla="*/ 6906127 w 8085221"/>
              <a:gd name="connsiteY76" fmla="*/ 3489158 h 15135727"/>
              <a:gd name="connsiteX77" fmla="*/ 6641432 w 8085221"/>
              <a:gd name="connsiteY77" fmla="*/ 3705727 h 15135727"/>
              <a:gd name="connsiteX78" fmla="*/ 6737685 w 8085221"/>
              <a:gd name="connsiteY78" fmla="*/ 3729790 h 15135727"/>
              <a:gd name="connsiteX79" fmla="*/ 6545179 w 8085221"/>
              <a:gd name="connsiteY79" fmla="*/ 3826042 h 15135727"/>
              <a:gd name="connsiteX80" fmla="*/ 6328611 w 8085221"/>
              <a:gd name="connsiteY80" fmla="*/ 3753853 h 15135727"/>
              <a:gd name="connsiteX81" fmla="*/ 6184232 w 8085221"/>
              <a:gd name="connsiteY81" fmla="*/ 3850106 h 15135727"/>
              <a:gd name="connsiteX82" fmla="*/ 6184232 w 8085221"/>
              <a:gd name="connsiteY82" fmla="*/ 3946358 h 15135727"/>
              <a:gd name="connsiteX83" fmla="*/ 6136106 w 8085221"/>
              <a:gd name="connsiteY83" fmla="*/ 4235116 h 15135727"/>
              <a:gd name="connsiteX84" fmla="*/ 5919537 w 8085221"/>
              <a:gd name="connsiteY84" fmla="*/ 4403558 h 15135727"/>
              <a:gd name="connsiteX85" fmla="*/ 5775158 w 8085221"/>
              <a:gd name="connsiteY85" fmla="*/ 4451685 h 15135727"/>
              <a:gd name="connsiteX86" fmla="*/ 5630779 w 8085221"/>
              <a:gd name="connsiteY86" fmla="*/ 4547937 h 15135727"/>
              <a:gd name="connsiteX87" fmla="*/ 5510464 w 8085221"/>
              <a:gd name="connsiteY87" fmla="*/ 4620127 h 15135727"/>
              <a:gd name="connsiteX88" fmla="*/ 5510464 w 8085221"/>
              <a:gd name="connsiteY88" fmla="*/ 4812632 h 15135727"/>
              <a:gd name="connsiteX89" fmla="*/ 5317958 w 8085221"/>
              <a:gd name="connsiteY89" fmla="*/ 4981074 h 15135727"/>
              <a:gd name="connsiteX90" fmla="*/ 5005137 w 8085221"/>
              <a:gd name="connsiteY90" fmla="*/ 5149516 h 15135727"/>
              <a:gd name="connsiteX91" fmla="*/ 4692316 w 8085221"/>
              <a:gd name="connsiteY91" fmla="*/ 5149516 h 15135727"/>
              <a:gd name="connsiteX92" fmla="*/ 4523874 w 8085221"/>
              <a:gd name="connsiteY92" fmla="*/ 5366085 h 15135727"/>
              <a:gd name="connsiteX93" fmla="*/ 4211053 w 8085221"/>
              <a:gd name="connsiteY93" fmla="*/ 5414211 h 15135727"/>
              <a:gd name="connsiteX94" fmla="*/ 4114800 w 8085221"/>
              <a:gd name="connsiteY94" fmla="*/ 5390148 h 15135727"/>
              <a:gd name="connsiteX95" fmla="*/ 4018548 w 8085221"/>
              <a:gd name="connsiteY95" fmla="*/ 5630779 h 15135727"/>
              <a:gd name="connsiteX96" fmla="*/ 4090737 w 8085221"/>
              <a:gd name="connsiteY96" fmla="*/ 5871411 h 15135727"/>
              <a:gd name="connsiteX97" fmla="*/ 4090737 w 8085221"/>
              <a:gd name="connsiteY97" fmla="*/ 6184232 h 15135727"/>
              <a:gd name="connsiteX98" fmla="*/ 4186990 w 8085221"/>
              <a:gd name="connsiteY98" fmla="*/ 6472990 h 15135727"/>
              <a:gd name="connsiteX99" fmla="*/ 4042611 w 8085221"/>
              <a:gd name="connsiteY99" fmla="*/ 6352674 h 15135727"/>
              <a:gd name="connsiteX100" fmla="*/ 3946358 w 8085221"/>
              <a:gd name="connsiteY100" fmla="*/ 6376737 h 15135727"/>
              <a:gd name="connsiteX101" fmla="*/ 4114800 w 8085221"/>
              <a:gd name="connsiteY101" fmla="*/ 6641432 h 15135727"/>
              <a:gd name="connsiteX102" fmla="*/ 4451685 w 8085221"/>
              <a:gd name="connsiteY102" fmla="*/ 6737685 h 15135727"/>
              <a:gd name="connsiteX103" fmla="*/ 4620127 w 8085221"/>
              <a:gd name="connsiteY103" fmla="*/ 6978316 h 15135727"/>
              <a:gd name="connsiteX104" fmla="*/ 4740442 w 8085221"/>
              <a:gd name="connsiteY104" fmla="*/ 7170821 h 15135727"/>
              <a:gd name="connsiteX105" fmla="*/ 5077327 w 8085221"/>
              <a:gd name="connsiteY105" fmla="*/ 7387390 h 15135727"/>
              <a:gd name="connsiteX106" fmla="*/ 5125453 w 8085221"/>
              <a:gd name="connsiteY106" fmla="*/ 7603958 h 15135727"/>
              <a:gd name="connsiteX107" fmla="*/ 5197642 w 8085221"/>
              <a:gd name="connsiteY107" fmla="*/ 7796464 h 15135727"/>
              <a:gd name="connsiteX108" fmla="*/ 5486400 w 8085221"/>
              <a:gd name="connsiteY108" fmla="*/ 7964906 h 15135727"/>
              <a:gd name="connsiteX109" fmla="*/ 5486400 w 8085221"/>
              <a:gd name="connsiteY109" fmla="*/ 8349916 h 15135727"/>
              <a:gd name="connsiteX110" fmla="*/ 5678906 w 8085221"/>
              <a:gd name="connsiteY110" fmla="*/ 8614611 h 15135727"/>
              <a:gd name="connsiteX111" fmla="*/ 5919537 w 8085221"/>
              <a:gd name="connsiteY111" fmla="*/ 9071811 h 15135727"/>
              <a:gd name="connsiteX112" fmla="*/ 6160169 w 8085221"/>
              <a:gd name="connsiteY112" fmla="*/ 9336506 h 15135727"/>
              <a:gd name="connsiteX113" fmla="*/ 6280485 w 8085221"/>
              <a:gd name="connsiteY113" fmla="*/ 9601200 h 15135727"/>
              <a:gd name="connsiteX114" fmla="*/ 6400800 w 8085221"/>
              <a:gd name="connsiteY114" fmla="*/ 9793706 h 15135727"/>
              <a:gd name="connsiteX115" fmla="*/ 6569242 w 8085221"/>
              <a:gd name="connsiteY115" fmla="*/ 10058400 h 15135727"/>
              <a:gd name="connsiteX116" fmla="*/ 6713621 w 8085221"/>
              <a:gd name="connsiteY116" fmla="*/ 10106527 h 15135727"/>
              <a:gd name="connsiteX117" fmla="*/ 6545179 w 8085221"/>
              <a:gd name="connsiteY117" fmla="*/ 10202779 h 15135727"/>
              <a:gd name="connsiteX118" fmla="*/ 6569242 w 8085221"/>
              <a:gd name="connsiteY118" fmla="*/ 10443411 h 15135727"/>
              <a:gd name="connsiteX119" fmla="*/ 6593306 w 8085221"/>
              <a:gd name="connsiteY119" fmla="*/ 10708106 h 15135727"/>
              <a:gd name="connsiteX120" fmla="*/ 6761748 w 8085221"/>
              <a:gd name="connsiteY120" fmla="*/ 10924674 h 15135727"/>
              <a:gd name="connsiteX121" fmla="*/ 6641432 w 8085221"/>
              <a:gd name="connsiteY121" fmla="*/ 11093116 h 15135727"/>
              <a:gd name="connsiteX122" fmla="*/ 6713621 w 8085221"/>
              <a:gd name="connsiteY122" fmla="*/ 11261558 h 15135727"/>
              <a:gd name="connsiteX123" fmla="*/ 6737685 w 8085221"/>
              <a:gd name="connsiteY123" fmla="*/ 11526253 h 15135727"/>
              <a:gd name="connsiteX124" fmla="*/ 6617369 w 8085221"/>
              <a:gd name="connsiteY124" fmla="*/ 11839074 h 15135727"/>
              <a:gd name="connsiteX125" fmla="*/ 6617369 w 8085221"/>
              <a:gd name="connsiteY125" fmla="*/ 12031579 h 15135727"/>
              <a:gd name="connsiteX126" fmla="*/ 6641432 w 8085221"/>
              <a:gd name="connsiteY126" fmla="*/ 12127832 h 15135727"/>
              <a:gd name="connsiteX127" fmla="*/ 6761748 w 8085221"/>
              <a:gd name="connsiteY127" fmla="*/ 12031579 h 15135727"/>
              <a:gd name="connsiteX128" fmla="*/ 6761748 w 8085221"/>
              <a:gd name="connsiteY128" fmla="*/ 12296274 h 15135727"/>
              <a:gd name="connsiteX129" fmla="*/ 6689558 w 8085221"/>
              <a:gd name="connsiteY129" fmla="*/ 12512842 h 15135727"/>
              <a:gd name="connsiteX130" fmla="*/ 6785811 w 8085221"/>
              <a:gd name="connsiteY130" fmla="*/ 12777537 h 15135727"/>
              <a:gd name="connsiteX131" fmla="*/ 6569242 w 8085221"/>
              <a:gd name="connsiteY131" fmla="*/ 12873790 h 15135727"/>
              <a:gd name="connsiteX132" fmla="*/ 6545179 w 8085221"/>
              <a:gd name="connsiteY132" fmla="*/ 13090358 h 15135727"/>
              <a:gd name="connsiteX133" fmla="*/ 6448927 w 8085221"/>
              <a:gd name="connsiteY133" fmla="*/ 13355053 h 15135727"/>
              <a:gd name="connsiteX134" fmla="*/ 6256421 w 8085221"/>
              <a:gd name="connsiteY134" fmla="*/ 13571621 h 15135727"/>
              <a:gd name="connsiteX135" fmla="*/ 6087979 w 8085221"/>
              <a:gd name="connsiteY135" fmla="*/ 13667874 h 15135727"/>
              <a:gd name="connsiteX136" fmla="*/ 5943600 w 8085221"/>
              <a:gd name="connsiteY136" fmla="*/ 13716000 h 15135727"/>
              <a:gd name="connsiteX137" fmla="*/ 5702969 w 8085221"/>
              <a:gd name="connsiteY137" fmla="*/ 13667874 h 15135727"/>
              <a:gd name="connsiteX138" fmla="*/ 5582653 w 8085221"/>
              <a:gd name="connsiteY138" fmla="*/ 13691937 h 15135727"/>
              <a:gd name="connsiteX139" fmla="*/ 5727032 w 8085221"/>
              <a:gd name="connsiteY139" fmla="*/ 13836316 h 15135727"/>
              <a:gd name="connsiteX140" fmla="*/ 5582653 w 8085221"/>
              <a:gd name="connsiteY140" fmla="*/ 14052885 h 15135727"/>
              <a:gd name="connsiteX141" fmla="*/ 5462337 w 8085221"/>
              <a:gd name="connsiteY141" fmla="*/ 14149137 h 15135727"/>
              <a:gd name="connsiteX142" fmla="*/ 5342021 w 8085221"/>
              <a:gd name="connsiteY142" fmla="*/ 14004758 h 15135727"/>
              <a:gd name="connsiteX143" fmla="*/ 5245769 w 8085221"/>
              <a:gd name="connsiteY143" fmla="*/ 14004758 h 15135727"/>
              <a:gd name="connsiteX144" fmla="*/ 5245769 w 8085221"/>
              <a:gd name="connsiteY144" fmla="*/ 13956632 h 15135727"/>
              <a:gd name="connsiteX145" fmla="*/ 5101390 w 8085221"/>
              <a:gd name="connsiteY145" fmla="*/ 13956632 h 15135727"/>
              <a:gd name="connsiteX146" fmla="*/ 4981074 w 8085221"/>
              <a:gd name="connsiteY146" fmla="*/ 13860379 h 15135727"/>
              <a:gd name="connsiteX147" fmla="*/ 4740442 w 8085221"/>
              <a:gd name="connsiteY147" fmla="*/ 13908506 h 15135727"/>
              <a:gd name="connsiteX148" fmla="*/ 4475748 w 8085221"/>
              <a:gd name="connsiteY148" fmla="*/ 13956632 h 15135727"/>
              <a:gd name="connsiteX149" fmla="*/ 4379495 w 8085221"/>
              <a:gd name="connsiteY149" fmla="*/ 14028821 h 15135727"/>
              <a:gd name="connsiteX150" fmla="*/ 4403558 w 8085221"/>
              <a:gd name="connsiteY150" fmla="*/ 14197264 h 15135727"/>
              <a:gd name="connsiteX151" fmla="*/ 4572000 w 8085221"/>
              <a:gd name="connsiteY151" fmla="*/ 14149137 h 15135727"/>
              <a:gd name="connsiteX152" fmla="*/ 4523874 w 8085221"/>
              <a:gd name="connsiteY152" fmla="*/ 14558211 h 15135727"/>
              <a:gd name="connsiteX153" fmla="*/ 4403558 w 8085221"/>
              <a:gd name="connsiteY153" fmla="*/ 14437895 h 15135727"/>
              <a:gd name="connsiteX154" fmla="*/ 4403558 w 8085221"/>
              <a:gd name="connsiteY154" fmla="*/ 14437895 h 15135727"/>
              <a:gd name="connsiteX155" fmla="*/ 4283242 w 8085221"/>
              <a:gd name="connsiteY155" fmla="*/ 14245390 h 15135727"/>
              <a:gd name="connsiteX156" fmla="*/ 4235116 w 8085221"/>
              <a:gd name="connsiteY156" fmla="*/ 14341642 h 15135727"/>
              <a:gd name="connsiteX157" fmla="*/ 4162927 w 8085221"/>
              <a:gd name="connsiteY157" fmla="*/ 14389769 h 15135727"/>
              <a:gd name="connsiteX158" fmla="*/ 4162927 w 8085221"/>
              <a:gd name="connsiteY158" fmla="*/ 14389769 h 15135727"/>
              <a:gd name="connsiteX159" fmla="*/ 3922295 w 8085221"/>
              <a:gd name="connsiteY159" fmla="*/ 14245390 h 15135727"/>
              <a:gd name="connsiteX160" fmla="*/ 3801979 w 8085221"/>
              <a:gd name="connsiteY160" fmla="*/ 14293516 h 15135727"/>
              <a:gd name="connsiteX161" fmla="*/ 3681664 w 8085221"/>
              <a:gd name="connsiteY161" fmla="*/ 14389769 h 15135727"/>
              <a:gd name="connsiteX162" fmla="*/ 3657600 w 8085221"/>
              <a:gd name="connsiteY162" fmla="*/ 14654464 h 15135727"/>
              <a:gd name="connsiteX163" fmla="*/ 3513221 w 8085221"/>
              <a:gd name="connsiteY163" fmla="*/ 14726653 h 15135727"/>
              <a:gd name="connsiteX164" fmla="*/ 3513221 w 8085221"/>
              <a:gd name="connsiteY164" fmla="*/ 14871032 h 15135727"/>
              <a:gd name="connsiteX165" fmla="*/ 3633537 w 8085221"/>
              <a:gd name="connsiteY165" fmla="*/ 14967285 h 15135727"/>
              <a:gd name="connsiteX166" fmla="*/ 3609474 w 8085221"/>
              <a:gd name="connsiteY166" fmla="*/ 15087600 h 15135727"/>
              <a:gd name="connsiteX167" fmla="*/ 3441032 w 8085221"/>
              <a:gd name="connsiteY167" fmla="*/ 15039474 h 15135727"/>
              <a:gd name="connsiteX168" fmla="*/ 3272590 w 8085221"/>
              <a:gd name="connsiteY168" fmla="*/ 15063537 h 15135727"/>
              <a:gd name="connsiteX169" fmla="*/ 3248527 w 8085221"/>
              <a:gd name="connsiteY169" fmla="*/ 14895095 h 15135727"/>
              <a:gd name="connsiteX170" fmla="*/ 3128211 w 8085221"/>
              <a:gd name="connsiteY170" fmla="*/ 14919158 h 15135727"/>
              <a:gd name="connsiteX171" fmla="*/ 2959769 w 8085221"/>
              <a:gd name="connsiteY171" fmla="*/ 15135727 h 15135727"/>
              <a:gd name="connsiteX172" fmla="*/ 2935706 w 8085221"/>
              <a:gd name="connsiteY172" fmla="*/ 14895095 h 15135727"/>
              <a:gd name="connsiteX173" fmla="*/ 2791327 w 8085221"/>
              <a:gd name="connsiteY173" fmla="*/ 14943221 h 15135727"/>
              <a:gd name="connsiteX174" fmla="*/ 2671011 w 8085221"/>
              <a:gd name="connsiteY174" fmla="*/ 15039474 h 15135727"/>
              <a:gd name="connsiteX175" fmla="*/ 2430379 w 8085221"/>
              <a:gd name="connsiteY175" fmla="*/ 15087600 h 15135727"/>
              <a:gd name="connsiteX176" fmla="*/ 2237874 w 8085221"/>
              <a:gd name="connsiteY176" fmla="*/ 15039474 h 15135727"/>
              <a:gd name="connsiteX177" fmla="*/ 2622885 w 8085221"/>
              <a:gd name="connsiteY177" fmla="*/ 14846969 h 15135727"/>
              <a:gd name="connsiteX178" fmla="*/ 2887579 w 8085221"/>
              <a:gd name="connsiteY178" fmla="*/ 14774779 h 15135727"/>
              <a:gd name="connsiteX179" fmla="*/ 2839453 w 8085221"/>
              <a:gd name="connsiteY179" fmla="*/ 14582274 h 15135727"/>
              <a:gd name="connsiteX180" fmla="*/ 2935706 w 8085221"/>
              <a:gd name="connsiteY180" fmla="*/ 14510085 h 15135727"/>
              <a:gd name="connsiteX181" fmla="*/ 2935706 w 8085221"/>
              <a:gd name="connsiteY181" fmla="*/ 14510085 h 15135727"/>
              <a:gd name="connsiteX182" fmla="*/ 3080085 w 8085221"/>
              <a:gd name="connsiteY182" fmla="*/ 14413832 h 15135727"/>
              <a:gd name="connsiteX183" fmla="*/ 3152274 w 8085221"/>
              <a:gd name="connsiteY183" fmla="*/ 14341642 h 15135727"/>
              <a:gd name="connsiteX184" fmla="*/ 3080085 w 8085221"/>
              <a:gd name="connsiteY184" fmla="*/ 14269453 h 15135727"/>
              <a:gd name="connsiteX185" fmla="*/ 3152274 w 8085221"/>
              <a:gd name="connsiteY185" fmla="*/ 14197264 h 15135727"/>
              <a:gd name="connsiteX186" fmla="*/ 3152274 w 8085221"/>
              <a:gd name="connsiteY186" fmla="*/ 14052885 h 15135727"/>
              <a:gd name="connsiteX187" fmla="*/ 3080085 w 8085221"/>
              <a:gd name="connsiteY187" fmla="*/ 13980695 h 15135727"/>
              <a:gd name="connsiteX188" fmla="*/ 3056021 w 8085221"/>
              <a:gd name="connsiteY188" fmla="*/ 14076948 h 15135727"/>
              <a:gd name="connsiteX189" fmla="*/ 2935706 w 8085221"/>
              <a:gd name="connsiteY189" fmla="*/ 14076948 h 15135727"/>
              <a:gd name="connsiteX190" fmla="*/ 2863516 w 8085221"/>
              <a:gd name="connsiteY190" fmla="*/ 14125074 h 15135727"/>
              <a:gd name="connsiteX191" fmla="*/ 2719137 w 8085221"/>
              <a:gd name="connsiteY191" fmla="*/ 14197264 h 15135727"/>
              <a:gd name="connsiteX192" fmla="*/ 2646948 w 8085221"/>
              <a:gd name="connsiteY192" fmla="*/ 14197264 h 15135727"/>
              <a:gd name="connsiteX193" fmla="*/ 2598821 w 8085221"/>
              <a:gd name="connsiteY193" fmla="*/ 14125074 h 15135727"/>
              <a:gd name="connsiteX194" fmla="*/ 2430379 w 8085221"/>
              <a:gd name="connsiteY194" fmla="*/ 13836316 h 15135727"/>
              <a:gd name="connsiteX195" fmla="*/ 2646948 w 8085221"/>
              <a:gd name="connsiteY195" fmla="*/ 13812253 h 15135727"/>
              <a:gd name="connsiteX196" fmla="*/ 2502569 w 8085221"/>
              <a:gd name="connsiteY196" fmla="*/ 13475369 h 15135727"/>
              <a:gd name="connsiteX197" fmla="*/ 2550695 w 8085221"/>
              <a:gd name="connsiteY197" fmla="*/ 13186611 h 15135727"/>
              <a:gd name="connsiteX198" fmla="*/ 2719137 w 8085221"/>
              <a:gd name="connsiteY198" fmla="*/ 13042232 h 15135727"/>
              <a:gd name="connsiteX199" fmla="*/ 2791327 w 8085221"/>
              <a:gd name="connsiteY199" fmla="*/ 12945979 h 15135727"/>
              <a:gd name="connsiteX200" fmla="*/ 3031958 w 8085221"/>
              <a:gd name="connsiteY200" fmla="*/ 13090358 h 15135727"/>
              <a:gd name="connsiteX201" fmla="*/ 3056021 w 8085221"/>
              <a:gd name="connsiteY201" fmla="*/ 12753474 h 15135727"/>
              <a:gd name="connsiteX202" fmla="*/ 2887579 w 8085221"/>
              <a:gd name="connsiteY202" fmla="*/ 12777537 h 15135727"/>
              <a:gd name="connsiteX203" fmla="*/ 2815390 w 8085221"/>
              <a:gd name="connsiteY203" fmla="*/ 12777537 h 15135727"/>
              <a:gd name="connsiteX204" fmla="*/ 3176337 w 8085221"/>
              <a:gd name="connsiteY204" fmla="*/ 12368464 h 15135727"/>
              <a:gd name="connsiteX205" fmla="*/ 3104148 w 8085221"/>
              <a:gd name="connsiteY205" fmla="*/ 12320337 h 15135727"/>
              <a:gd name="connsiteX206" fmla="*/ 3104148 w 8085221"/>
              <a:gd name="connsiteY206" fmla="*/ 12320337 h 15135727"/>
              <a:gd name="connsiteX207" fmla="*/ 3007895 w 8085221"/>
              <a:gd name="connsiteY207" fmla="*/ 12079706 h 15135727"/>
              <a:gd name="connsiteX208" fmla="*/ 2911642 w 8085221"/>
              <a:gd name="connsiteY208" fmla="*/ 11935327 h 15135727"/>
              <a:gd name="connsiteX209" fmla="*/ 2863516 w 8085221"/>
              <a:gd name="connsiteY209" fmla="*/ 11694695 h 15135727"/>
              <a:gd name="connsiteX210" fmla="*/ 2911642 w 8085221"/>
              <a:gd name="connsiteY210" fmla="*/ 11454064 h 15135727"/>
              <a:gd name="connsiteX211" fmla="*/ 3056021 w 8085221"/>
              <a:gd name="connsiteY211" fmla="*/ 11454064 h 15135727"/>
              <a:gd name="connsiteX212" fmla="*/ 2983832 w 8085221"/>
              <a:gd name="connsiteY212" fmla="*/ 11381874 h 15135727"/>
              <a:gd name="connsiteX213" fmla="*/ 3031958 w 8085221"/>
              <a:gd name="connsiteY213" fmla="*/ 11285621 h 15135727"/>
              <a:gd name="connsiteX214" fmla="*/ 3007895 w 8085221"/>
              <a:gd name="connsiteY214" fmla="*/ 11189369 h 15135727"/>
              <a:gd name="connsiteX215" fmla="*/ 2887579 w 8085221"/>
              <a:gd name="connsiteY215" fmla="*/ 11141242 h 15135727"/>
              <a:gd name="connsiteX216" fmla="*/ 2887579 w 8085221"/>
              <a:gd name="connsiteY216" fmla="*/ 10972800 h 15135727"/>
              <a:gd name="connsiteX217" fmla="*/ 2887579 w 8085221"/>
              <a:gd name="connsiteY217" fmla="*/ 10924674 h 15135727"/>
              <a:gd name="connsiteX218" fmla="*/ 2767264 w 8085221"/>
              <a:gd name="connsiteY218" fmla="*/ 11020927 h 15135727"/>
              <a:gd name="connsiteX219" fmla="*/ 2743200 w 8085221"/>
              <a:gd name="connsiteY219" fmla="*/ 10924674 h 15135727"/>
              <a:gd name="connsiteX220" fmla="*/ 2550695 w 8085221"/>
              <a:gd name="connsiteY220" fmla="*/ 11020927 h 15135727"/>
              <a:gd name="connsiteX221" fmla="*/ 2526632 w 8085221"/>
              <a:gd name="connsiteY221" fmla="*/ 11117179 h 15135727"/>
              <a:gd name="connsiteX222" fmla="*/ 2334127 w 8085221"/>
              <a:gd name="connsiteY222" fmla="*/ 10996864 h 15135727"/>
              <a:gd name="connsiteX223" fmla="*/ 2358190 w 8085221"/>
              <a:gd name="connsiteY223" fmla="*/ 10732169 h 15135727"/>
              <a:gd name="connsiteX224" fmla="*/ 2334127 w 8085221"/>
              <a:gd name="connsiteY224" fmla="*/ 10587790 h 15135727"/>
              <a:gd name="connsiteX225" fmla="*/ 2406316 w 8085221"/>
              <a:gd name="connsiteY225" fmla="*/ 10491537 h 15135727"/>
              <a:gd name="connsiteX226" fmla="*/ 2598821 w 8085221"/>
              <a:gd name="connsiteY226" fmla="*/ 10684042 h 15135727"/>
              <a:gd name="connsiteX227" fmla="*/ 2767264 w 8085221"/>
              <a:gd name="connsiteY227" fmla="*/ 10684042 h 15135727"/>
              <a:gd name="connsiteX228" fmla="*/ 2646948 w 8085221"/>
              <a:gd name="connsiteY228" fmla="*/ 10515600 h 15135727"/>
              <a:gd name="connsiteX229" fmla="*/ 2815390 w 8085221"/>
              <a:gd name="connsiteY229" fmla="*/ 10395285 h 15135727"/>
              <a:gd name="connsiteX230" fmla="*/ 3080085 w 8085221"/>
              <a:gd name="connsiteY230" fmla="*/ 10419348 h 15135727"/>
              <a:gd name="connsiteX231" fmla="*/ 3248527 w 8085221"/>
              <a:gd name="connsiteY231" fmla="*/ 10539664 h 15135727"/>
              <a:gd name="connsiteX232" fmla="*/ 3320716 w 8085221"/>
              <a:gd name="connsiteY232" fmla="*/ 10659979 h 15135727"/>
              <a:gd name="connsiteX233" fmla="*/ 3465095 w 8085221"/>
              <a:gd name="connsiteY233" fmla="*/ 10659979 h 15135727"/>
              <a:gd name="connsiteX234" fmla="*/ 3441032 w 8085221"/>
              <a:gd name="connsiteY234" fmla="*/ 10491537 h 15135727"/>
              <a:gd name="connsiteX235" fmla="*/ 3392906 w 8085221"/>
              <a:gd name="connsiteY235" fmla="*/ 10250906 h 15135727"/>
              <a:gd name="connsiteX236" fmla="*/ 3152274 w 8085221"/>
              <a:gd name="connsiteY236" fmla="*/ 10250906 h 15135727"/>
              <a:gd name="connsiteX237" fmla="*/ 3176337 w 8085221"/>
              <a:gd name="connsiteY237" fmla="*/ 10178716 h 15135727"/>
              <a:gd name="connsiteX238" fmla="*/ 3104148 w 8085221"/>
              <a:gd name="connsiteY238" fmla="*/ 10154653 h 15135727"/>
              <a:gd name="connsiteX239" fmla="*/ 3007895 w 8085221"/>
              <a:gd name="connsiteY239" fmla="*/ 9962148 h 15135727"/>
              <a:gd name="connsiteX240" fmla="*/ 3176337 w 8085221"/>
              <a:gd name="connsiteY240" fmla="*/ 9889958 h 15135727"/>
              <a:gd name="connsiteX241" fmla="*/ 2959769 w 8085221"/>
              <a:gd name="connsiteY241" fmla="*/ 9504948 h 15135727"/>
              <a:gd name="connsiteX242" fmla="*/ 2791327 w 8085221"/>
              <a:gd name="connsiteY242" fmla="*/ 9456821 h 15135727"/>
              <a:gd name="connsiteX243" fmla="*/ 2574758 w 8085221"/>
              <a:gd name="connsiteY243" fmla="*/ 9336506 h 15135727"/>
              <a:gd name="connsiteX244" fmla="*/ 2550695 w 8085221"/>
              <a:gd name="connsiteY244" fmla="*/ 9071811 h 15135727"/>
              <a:gd name="connsiteX245" fmla="*/ 2695074 w 8085221"/>
              <a:gd name="connsiteY245" fmla="*/ 8999621 h 15135727"/>
              <a:gd name="connsiteX246" fmla="*/ 2622885 w 8085221"/>
              <a:gd name="connsiteY246" fmla="*/ 8975558 h 15135727"/>
              <a:gd name="connsiteX247" fmla="*/ 2430379 w 8085221"/>
              <a:gd name="connsiteY247" fmla="*/ 8999621 h 15135727"/>
              <a:gd name="connsiteX248" fmla="*/ 2261937 w 8085221"/>
              <a:gd name="connsiteY248" fmla="*/ 9168064 h 15135727"/>
              <a:gd name="connsiteX249" fmla="*/ 2237874 w 8085221"/>
              <a:gd name="connsiteY249" fmla="*/ 8999621 h 15135727"/>
              <a:gd name="connsiteX250" fmla="*/ 2117558 w 8085221"/>
              <a:gd name="connsiteY250" fmla="*/ 8975558 h 15135727"/>
              <a:gd name="connsiteX251" fmla="*/ 2045369 w 8085221"/>
              <a:gd name="connsiteY251" fmla="*/ 8783053 h 15135727"/>
              <a:gd name="connsiteX252" fmla="*/ 1852864 w 8085221"/>
              <a:gd name="connsiteY252" fmla="*/ 8758990 h 15135727"/>
              <a:gd name="connsiteX253" fmla="*/ 1636295 w 8085221"/>
              <a:gd name="connsiteY253" fmla="*/ 8927432 h 15135727"/>
              <a:gd name="connsiteX254" fmla="*/ 1588169 w 8085221"/>
              <a:gd name="connsiteY254" fmla="*/ 9023685 h 15135727"/>
              <a:gd name="connsiteX255" fmla="*/ 1515979 w 8085221"/>
              <a:gd name="connsiteY255" fmla="*/ 8879306 h 15135727"/>
              <a:gd name="connsiteX256" fmla="*/ 1347537 w 8085221"/>
              <a:gd name="connsiteY256" fmla="*/ 8879306 h 15135727"/>
              <a:gd name="connsiteX257" fmla="*/ 1347537 w 8085221"/>
              <a:gd name="connsiteY257" fmla="*/ 8710864 h 15135727"/>
              <a:gd name="connsiteX258" fmla="*/ 1106906 w 8085221"/>
              <a:gd name="connsiteY258" fmla="*/ 8783053 h 15135727"/>
              <a:gd name="connsiteX259" fmla="*/ 890337 w 8085221"/>
              <a:gd name="connsiteY259" fmla="*/ 8686800 h 15135727"/>
              <a:gd name="connsiteX260" fmla="*/ 649706 w 8085221"/>
              <a:gd name="connsiteY260" fmla="*/ 8662737 h 15135727"/>
              <a:gd name="connsiteX261" fmla="*/ 385011 w 8085221"/>
              <a:gd name="connsiteY261" fmla="*/ 8566485 h 15135727"/>
              <a:gd name="connsiteX262" fmla="*/ 577516 w 8085221"/>
              <a:gd name="connsiteY262" fmla="*/ 8373979 h 15135727"/>
              <a:gd name="connsiteX263" fmla="*/ 794085 w 8085221"/>
              <a:gd name="connsiteY263" fmla="*/ 8301790 h 15135727"/>
              <a:gd name="connsiteX264" fmla="*/ 745958 w 8085221"/>
              <a:gd name="connsiteY264" fmla="*/ 8133348 h 15135727"/>
              <a:gd name="connsiteX265" fmla="*/ 818148 w 8085221"/>
              <a:gd name="connsiteY265" fmla="*/ 7820527 h 15135727"/>
              <a:gd name="connsiteX266" fmla="*/ 697832 w 8085221"/>
              <a:gd name="connsiteY266" fmla="*/ 7820527 h 15135727"/>
              <a:gd name="connsiteX267" fmla="*/ 625642 w 8085221"/>
              <a:gd name="connsiteY267" fmla="*/ 7916779 h 15135727"/>
              <a:gd name="connsiteX268" fmla="*/ 457200 w 8085221"/>
              <a:gd name="connsiteY268" fmla="*/ 7820527 h 15135727"/>
              <a:gd name="connsiteX269" fmla="*/ 529390 w 8085221"/>
              <a:gd name="connsiteY269" fmla="*/ 7700211 h 15135727"/>
              <a:gd name="connsiteX270" fmla="*/ 938464 w 8085221"/>
              <a:gd name="connsiteY270" fmla="*/ 7676148 h 15135727"/>
              <a:gd name="connsiteX271" fmla="*/ 1058779 w 8085221"/>
              <a:gd name="connsiteY271" fmla="*/ 7459579 h 15135727"/>
              <a:gd name="connsiteX272" fmla="*/ 1203158 w 8085221"/>
              <a:gd name="connsiteY272" fmla="*/ 7603958 h 15135727"/>
              <a:gd name="connsiteX273" fmla="*/ 1299411 w 8085221"/>
              <a:gd name="connsiteY273" fmla="*/ 7555832 h 15135727"/>
              <a:gd name="connsiteX274" fmla="*/ 1443790 w 8085221"/>
              <a:gd name="connsiteY274" fmla="*/ 7507706 h 15135727"/>
              <a:gd name="connsiteX275" fmla="*/ 1684421 w 8085221"/>
              <a:gd name="connsiteY275" fmla="*/ 7603958 h 15135727"/>
              <a:gd name="connsiteX276" fmla="*/ 1684421 w 8085221"/>
              <a:gd name="connsiteY276" fmla="*/ 7603958 h 15135727"/>
              <a:gd name="connsiteX277" fmla="*/ 1540042 w 8085221"/>
              <a:gd name="connsiteY277" fmla="*/ 7363327 h 15135727"/>
              <a:gd name="connsiteX278" fmla="*/ 1299411 w 8085221"/>
              <a:gd name="connsiteY278" fmla="*/ 7315200 h 15135727"/>
              <a:gd name="connsiteX279" fmla="*/ 1130969 w 8085221"/>
              <a:gd name="connsiteY279" fmla="*/ 7339264 h 15135727"/>
              <a:gd name="connsiteX280" fmla="*/ 1034716 w 8085221"/>
              <a:gd name="connsiteY280" fmla="*/ 7315200 h 15135727"/>
              <a:gd name="connsiteX281" fmla="*/ 1155032 w 8085221"/>
              <a:gd name="connsiteY281" fmla="*/ 7050506 h 15135727"/>
              <a:gd name="connsiteX282" fmla="*/ 1155032 w 8085221"/>
              <a:gd name="connsiteY282" fmla="*/ 6930190 h 15135727"/>
              <a:gd name="connsiteX283" fmla="*/ 1155032 w 8085221"/>
              <a:gd name="connsiteY283" fmla="*/ 6761748 h 15135727"/>
              <a:gd name="connsiteX284" fmla="*/ 1203158 w 8085221"/>
              <a:gd name="connsiteY284" fmla="*/ 6617369 h 15135727"/>
              <a:gd name="connsiteX285" fmla="*/ 1371600 w 8085221"/>
              <a:gd name="connsiteY285" fmla="*/ 6472990 h 15135727"/>
              <a:gd name="connsiteX286" fmla="*/ 1443790 w 8085221"/>
              <a:gd name="connsiteY286" fmla="*/ 6328611 h 15135727"/>
              <a:gd name="connsiteX287" fmla="*/ 1419727 w 8085221"/>
              <a:gd name="connsiteY287" fmla="*/ 6208295 h 15135727"/>
              <a:gd name="connsiteX288" fmla="*/ 1275348 w 8085221"/>
              <a:gd name="connsiteY288" fmla="*/ 6304548 h 15135727"/>
              <a:gd name="connsiteX289" fmla="*/ 1323474 w 8085221"/>
              <a:gd name="connsiteY289" fmla="*/ 6015790 h 15135727"/>
              <a:gd name="connsiteX290" fmla="*/ 1540042 w 8085221"/>
              <a:gd name="connsiteY290" fmla="*/ 5871411 h 15135727"/>
              <a:gd name="connsiteX291" fmla="*/ 1540042 w 8085221"/>
              <a:gd name="connsiteY291" fmla="*/ 5751095 h 15135727"/>
              <a:gd name="connsiteX292" fmla="*/ 1395664 w 8085221"/>
              <a:gd name="connsiteY292" fmla="*/ 5799221 h 15135727"/>
              <a:gd name="connsiteX293" fmla="*/ 1179095 w 8085221"/>
              <a:gd name="connsiteY293" fmla="*/ 5799221 h 15135727"/>
              <a:gd name="connsiteX294" fmla="*/ 890337 w 8085221"/>
              <a:gd name="connsiteY294" fmla="*/ 5775158 h 15135727"/>
              <a:gd name="connsiteX295" fmla="*/ 697832 w 8085221"/>
              <a:gd name="connsiteY295" fmla="*/ 5606716 h 15135727"/>
              <a:gd name="connsiteX296" fmla="*/ 577516 w 8085221"/>
              <a:gd name="connsiteY296" fmla="*/ 5582653 h 15135727"/>
              <a:gd name="connsiteX297" fmla="*/ 697832 w 8085221"/>
              <a:gd name="connsiteY297" fmla="*/ 5775158 h 15135727"/>
              <a:gd name="connsiteX298" fmla="*/ 409074 w 8085221"/>
              <a:gd name="connsiteY298" fmla="*/ 5799221 h 15135727"/>
              <a:gd name="connsiteX299" fmla="*/ 168442 w 8085221"/>
              <a:gd name="connsiteY299" fmla="*/ 5702969 h 15135727"/>
              <a:gd name="connsiteX300" fmla="*/ 264695 w 8085221"/>
              <a:gd name="connsiteY300" fmla="*/ 5558590 h 15135727"/>
              <a:gd name="connsiteX301" fmla="*/ 144379 w 8085221"/>
              <a:gd name="connsiteY301" fmla="*/ 5510464 h 15135727"/>
              <a:gd name="connsiteX302" fmla="*/ 0 w 8085221"/>
              <a:gd name="connsiteY302" fmla="*/ 5462337 h 15135727"/>
              <a:gd name="connsiteX303" fmla="*/ 96253 w 8085221"/>
              <a:gd name="connsiteY30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10064 w 8085221"/>
              <a:gd name="connsiteY24" fmla="*/ 3007895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491039 w 8085221"/>
              <a:gd name="connsiteY24" fmla="*/ 3117433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89259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839453 w 8085221"/>
              <a:gd name="connsiteY28" fmla="*/ 2526632 h 15135727"/>
              <a:gd name="connsiteX29" fmla="*/ 3200400 w 8085221"/>
              <a:gd name="connsiteY29" fmla="*/ 2358190 h 15135727"/>
              <a:gd name="connsiteX30" fmla="*/ 3441032 w 8085221"/>
              <a:gd name="connsiteY30" fmla="*/ 2237874 h 15135727"/>
              <a:gd name="connsiteX31" fmla="*/ 3561348 w 8085221"/>
              <a:gd name="connsiteY31" fmla="*/ 2526632 h 15135727"/>
              <a:gd name="connsiteX32" fmla="*/ 3801979 w 8085221"/>
              <a:gd name="connsiteY32" fmla="*/ 2622885 h 15135727"/>
              <a:gd name="connsiteX33" fmla="*/ 3946358 w 8085221"/>
              <a:gd name="connsiteY33" fmla="*/ 2550695 h 15135727"/>
              <a:gd name="connsiteX34" fmla="*/ 4018548 w 8085221"/>
              <a:gd name="connsiteY34" fmla="*/ 2598821 h 15135727"/>
              <a:gd name="connsiteX35" fmla="*/ 4138864 w 8085221"/>
              <a:gd name="connsiteY35" fmla="*/ 2574758 h 15135727"/>
              <a:gd name="connsiteX36" fmla="*/ 4307306 w 8085221"/>
              <a:gd name="connsiteY36" fmla="*/ 2671011 h 15135727"/>
              <a:gd name="connsiteX37" fmla="*/ 4427621 w 8085221"/>
              <a:gd name="connsiteY37" fmla="*/ 2622885 h 15135727"/>
              <a:gd name="connsiteX38" fmla="*/ 4668253 w 8085221"/>
              <a:gd name="connsiteY38" fmla="*/ 2743200 h 15135727"/>
              <a:gd name="connsiteX39" fmla="*/ 4788569 w 8085221"/>
              <a:gd name="connsiteY39" fmla="*/ 2815390 h 15135727"/>
              <a:gd name="connsiteX40" fmla="*/ 4957011 w 8085221"/>
              <a:gd name="connsiteY40" fmla="*/ 2719137 h 15135727"/>
              <a:gd name="connsiteX41" fmla="*/ 4981074 w 8085221"/>
              <a:gd name="connsiteY41" fmla="*/ 2382253 h 15135727"/>
              <a:gd name="connsiteX42" fmla="*/ 4981074 w 8085221"/>
              <a:gd name="connsiteY42" fmla="*/ 2382253 h 15135727"/>
              <a:gd name="connsiteX43" fmla="*/ 4884821 w 8085221"/>
              <a:gd name="connsiteY43" fmla="*/ 2093495 h 15135727"/>
              <a:gd name="connsiteX44" fmla="*/ 4764506 w 8085221"/>
              <a:gd name="connsiteY44" fmla="*/ 1900990 h 15135727"/>
              <a:gd name="connsiteX45" fmla="*/ 4764506 w 8085221"/>
              <a:gd name="connsiteY45" fmla="*/ 1804737 h 15135727"/>
              <a:gd name="connsiteX46" fmla="*/ 4957011 w 8085221"/>
              <a:gd name="connsiteY46" fmla="*/ 1564106 h 15135727"/>
              <a:gd name="connsiteX47" fmla="*/ 5221706 w 8085221"/>
              <a:gd name="connsiteY47" fmla="*/ 1588169 h 15135727"/>
              <a:gd name="connsiteX48" fmla="*/ 5486400 w 8085221"/>
              <a:gd name="connsiteY48" fmla="*/ 1684421 h 15135727"/>
              <a:gd name="connsiteX49" fmla="*/ 5799221 w 8085221"/>
              <a:gd name="connsiteY49" fmla="*/ 1684421 h 15135727"/>
              <a:gd name="connsiteX50" fmla="*/ 5871411 w 8085221"/>
              <a:gd name="connsiteY50" fmla="*/ 1443790 h 15135727"/>
              <a:gd name="connsiteX51" fmla="*/ 6087979 w 8085221"/>
              <a:gd name="connsiteY51" fmla="*/ 1395664 h 15135727"/>
              <a:gd name="connsiteX52" fmla="*/ 6087979 w 8085221"/>
              <a:gd name="connsiteY52" fmla="*/ 1082842 h 15135727"/>
              <a:gd name="connsiteX53" fmla="*/ 6424864 w 8085221"/>
              <a:gd name="connsiteY53" fmla="*/ 1058779 h 15135727"/>
              <a:gd name="connsiteX54" fmla="*/ 6665495 w 8085221"/>
              <a:gd name="connsiteY54" fmla="*/ 721895 h 15135727"/>
              <a:gd name="connsiteX55" fmla="*/ 6761748 w 8085221"/>
              <a:gd name="connsiteY55" fmla="*/ 649706 h 15135727"/>
              <a:gd name="connsiteX56" fmla="*/ 6737685 w 8085221"/>
              <a:gd name="connsiteY56" fmla="*/ 505327 h 15135727"/>
              <a:gd name="connsiteX57" fmla="*/ 6858000 w 8085221"/>
              <a:gd name="connsiteY57" fmla="*/ 360948 h 15135727"/>
              <a:gd name="connsiteX58" fmla="*/ 6761748 w 8085221"/>
              <a:gd name="connsiteY58" fmla="*/ 120316 h 15135727"/>
              <a:gd name="connsiteX59" fmla="*/ 7194885 w 8085221"/>
              <a:gd name="connsiteY59" fmla="*/ 0 h 15135727"/>
              <a:gd name="connsiteX60" fmla="*/ 7267074 w 8085221"/>
              <a:gd name="connsiteY60" fmla="*/ 120316 h 15135727"/>
              <a:gd name="connsiteX61" fmla="*/ 7267074 w 8085221"/>
              <a:gd name="connsiteY61" fmla="*/ 120316 h 15135727"/>
              <a:gd name="connsiteX62" fmla="*/ 7339264 w 8085221"/>
              <a:gd name="connsiteY62" fmla="*/ 360948 h 15135727"/>
              <a:gd name="connsiteX63" fmla="*/ 7628021 w 8085221"/>
              <a:gd name="connsiteY63" fmla="*/ 433137 h 15135727"/>
              <a:gd name="connsiteX64" fmla="*/ 7796464 w 8085221"/>
              <a:gd name="connsiteY64" fmla="*/ 649706 h 15135727"/>
              <a:gd name="connsiteX65" fmla="*/ 8085221 w 8085221"/>
              <a:gd name="connsiteY65" fmla="*/ 914400 h 15135727"/>
              <a:gd name="connsiteX66" fmla="*/ 7988969 w 8085221"/>
              <a:gd name="connsiteY66" fmla="*/ 1203158 h 15135727"/>
              <a:gd name="connsiteX67" fmla="*/ 7844590 w 8085221"/>
              <a:gd name="connsiteY67" fmla="*/ 1058779 h 15135727"/>
              <a:gd name="connsiteX68" fmla="*/ 7483642 w 8085221"/>
              <a:gd name="connsiteY68" fmla="*/ 1371600 h 15135727"/>
              <a:gd name="connsiteX69" fmla="*/ 7267074 w 8085221"/>
              <a:gd name="connsiteY69" fmla="*/ 1395664 h 15135727"/>
              <a:gd name="connsiteX70" fmla="*/ 7243011 w 8085221"/>
              <a:gd name="connsiteY70" fmla="*/ 1588169 h 15135727"/>
              <a:gd name="connsiteX71" fmla="*/ 6978316 w 8085221"/>
              <a:gd name="connsiteY71" fmla="*/ 1732548 h 15135727"/>
              <a:gd name="connsiteX72" fmla="*/ 6737685 w 8085221"/>
              <a:gd name="connsiteY72" fmla="*/ 2093495 h 15135727"/>
              <a:gd name="connsiteX73" fmla="*/ 6737685 w 8085221"/>
              <a:gd name="connsiteY73" fmla="*/ 2382253 h 15135727"/>
              <a:gd name="connsiteX74" fmla="*/ 6665495 w 8085221"/>
              <a:gd name="connsiteY74" fmla="*/ 2430379 h 15135727"/>
              <a:gd name="connsiteX75" fmla="*/ 6906127 w 8085221"/>
              <a:gd name="connsiteY75" fmla="*/ 2646948 h 15135727"/>
              <a:gd name="connsiteX76" fmla="*/ 6906127 w 8085221"/>
              <a:gd name="connsiteY76" fmla="*/ 2983832 h 15135727"/>
              <a:gd name="connsiteX77" fmla="*/ 6906127 w 8085221"/>
              <a:gd name="connsiteY77" fmla="*/ 3104148 h 15135727"/>
              <a:gd name="connsiteX78" fmla="*/ 6833937 w 8085221"/>
              <a:gd name="connsiteY78" fmla="*/ 3368842 h 15135727"/>
              <a:gd name="connsiteX79" fmla="*/ 6906127 w 8085221"/>
              <a:gd name="connsiteY79" fmla="*/ 3489158 h 15135727"/>
              <a:gd name="connsiteX80" fmla="*/ 6641432 w 8085221"/>
              <a:gd name="connsiteY80" fmla="*/ 3705727 h 15135727"/>
              <a:gd name="connsiteX81" fmla="*/ 6737685 w 8085221"/>
              <a:gd name="connsiteY81" fmla="*/ 3729790 h 15135727"/>
              <a:gd name="connsiteX82" fmla="*/ 6545179 w 8085221"/>
              <a:gd name="connsiteY82" fmla="*/ 3826042 h 15135727"/>
              <a:gd name="connsiteX83" fmla="*/ 6328611 w 8085221"/>
              <a:gd name="connsiteY83" fmla="*/ 3753853 h 15135727"/>
              <a:gd name="connsiteX84" fmla="*/ 6184232 w 8085221"/>
              <a:gd name="connsiteY84" fmla="*/ 3850106 h 15135727"/>
              <a:gd name="connsiteX85" fmla="*/ 6184232 w 8085221"/>
              <a:gd name="connsiteY85" fmla="*/ 3946358 h 15135727"/>
              <a:gd name="connsiteX86" fmla="*/ 6136106 w 8085221"/>
              <a:gd name="connsiteY86" fmla="*/ 4235116 h 15135727"/>
              <a:gd name="connsiteX87" fmla="*/ 5919537 w 8085221"/>
              <a:gd name="connsiteY87" fmla="*/ 4403558 h 15135727"/>
              <a:gd name="connsiteX88" fmla="*/ 5775158 w 8085221"/>
              <a:gd name="connsiteY88" fmla="*/ 4451685 h 15135727"/>
              <a:gd name="connsiteX89" fmla="*/ 5630779 w 8085221"/>
              <a:gd name="connsiteY89" fmla="*/ 4547937 h 15135727"/>
              <a:gd name="connsiteX90" fmla="*/ 5510464 w 8085221"/>
              <a:gd name="connsiteY90" fmla="*/ 4620127 h 15135727"/>
              <a:gd name="connsiteX91" fmla="*/ 5510464 w 8085221"/>
              <a:gd name="connsiteY91" fmla="*/ 4812632 h 15135727"/>
              <a:gd name="connsiteX92" fmla="*/ 5317958 w 8085221"/>
              <a:gd name="connsiteY92" fmla="*/ 4981074 h 15135727"/>
              <a:gd name="connsiteX93" fmla="*/ 5005137 w 8085221"/>
              <a:gd name="connsiteY93" fmla="*/ 5149516 h 15135727"/>
              <a:gd name="connsiteX94" fmla="*/ 4692316 w 8085221"/>
              <a:gd name="connsiteY94" fmla="*/ 5149516 h 15135727"/>
              <a:gd name="connsiteX95" fmla="*/ 4523874 w 8085221"/>
              <a:gd name="connsiteY95" fmla="*/ 5366085 h 15135727"/>
              <a:gd name="connsiteX96" fmla="*/ 4211053 w 8085221"/>
              <a:gd name="connsiteY96" fmla="*/ 5414211 h 15135727"/>
              <a:gd name="connsiteX97" fmla="*/ 4114800 w 8085221"/>
              <a:gd name="connsiteY97" fmla="*/ 5390148 h 15135727"/>
              <a:gd name="connsiteX98" fmla="*/ 4018548 w 8085221"/>
              <a:gd name="connsiteY98" fmla="*/ 5630779 h 15135727"/>
              <a:gd name="connsiteX99" fmla="*/ 4090737 w 8085221"/>
              <a:gd name="connsiteY99" fmla="*/ 5871411 h 15135727"/>
              <a:gd name="connsiteX100" fmla="*/ 4090737 w 8085221"/>
              <a:gd name="connsiteY100" fmla="*/ 6184232 h 15135727"/>
              <a:gd name="connsiteX101" fmla="*/ 4186990 w 8085221"/>
              <a:gd name="connsiteY101" fmla="*/ 6472990 h 15135727"/>
              <a:gd name="connsiteX102" fmla="*/ 4042611 w 8085221"/>
              <a:gd name="connsiteY102" fmla="*/ 6352674 h 15135727"/>
              <a:gd name="connsiteX103" fmla="*/ 3946358 w 8085221"/>
              <a:gd name="connsiteY103" fmla="*/ 6376737 h 15135727"/>
              <a:gd name="connsiteX104" fmla="*/ 4114800 w 8085221"/>
              <a:gd name="connsiteY104" fmla="*/ 6641432 h 15135727"/>
              <a:gd name="connsiteX105" fmla="*/ 4451685 w 8085221"/>
              <a:gd name="connsiteY105" fmla="*/ 6737685 h 15135727"/>
              <a:gd name="connsiteX106" fmla="*/ 4620127 w 8085221"/>
              <a:gd name="connsiteY106" fmla="*/ 6978316 h 15135727"/>
              <a:gd name="connsiteX107" fmla="*/ 4740442 w 8085221"/>
              <a:gd name="connsiteY107" fmla="*/ 7170821 h 15135727"/>
              <a:gd name="connsiteX108" fmla="*/ 5077327 w 8085221"/>
              <a:gd name="connsiteY108" fmla="*/ 7387390 h 15135727"/>
              <a:gd name="connsiteX109" fmla="*/ 5125453 w 8085221"/>
              <a:gd name="connsiteY109" fmla="*/ 7603958 h 15135727"/>
              <a:gd name="connsiteX110" fmla="*/ 5197642 w 8085221"/>
              <a:gd name="connsiteY110" fmla="*/ 7796464 h 15135727"/>
              <a:gd name="connsiteX111" fmla="*/ 5486400 w 8085221"/>
              <a:gd name="connsiteY111" fmla="*/ 7964906 h 15135727"/>
              <a:gd name="connsiteX112" fmla="*/ 5486400 w 8085221"/>
              <a:gd name="connsiteY112" fmla="*/ 8349916 h 15135727"/>
              <a:gd name="connsiteX113" fmla="*/ 5678906 w 8085221"/>
              <a:gd name="connsiteY113" fmla="*/ 8614611 h 15135727"/>
              <a:gd name="connsiteX114" fmla="*/ 5919537 w 8085221"/>
              <a:gd name="connsiteY114" fmla="*/ 9071811 h 15135727"/>
              <a:gd name="connsiteX115" fmla="*/ 6160169 w 8085221"/>
              <a:gd name="connsiteY115" fmla="*/ 9336506 h 15135727"/>
              <a:gd name="connsiteX116" fmla="*/ 6280485 w 8085221"/>
              <a:gd name="connsiteY116" fmla="*/ 9601200 h 15135727"/>
              <a:gd name="connsiteX117" fmla="*/ 6400800 w 8085221"/>
              <a:gd name="connsiteY117" fmla="*/ 9793706 h 15135727"/>
              <a:gd name="connsiteX118" fmla="*/ 6569242 w 8085221"/>
              <a:gd name="connsiteY118" fmla="*/ 10058400 h 15135727"/>
              <a:gd name="connsiteX119" fmla="*/ 6713621 w 8085221"/>
              <a:gd name="connsiteY119" fmla="*/ 10106527 h 15135727"/>
              <a:gd name="connsiteX120" fmla="*/ 6545179 w 8085221"/>
              <a:gd name="connsiteY120" fmla="*/ 10202779 h 15135727"/>
              <a:gd name="connsiteX121" fmla="*/ 6569242 w 8085221"/>
              <a:gd name="connsiteY121" fmla="*/ 10443411 h 15135727"/>
              <a:gd name="connsiteX122" fmla="*/ 6593306 w 8085221"/>
              <a:gd name="connsiteY122" fmla="*/ 10708106 h 15135727"/>
              <a:gd name="connsiteX123" fmla="*/ 6761748 w 8085221"/>
              <a:gd name="connsiteY123" fmla="*/ 10924674 h 15135727"/>
              <a:gd name="connsiteX124" fmla="*/ 6641432 w 8085221"/>
              <a:gd name="connsiteY124" fmla="*/ 11093116 h 15135727"/>
              <a:gd name="connsiteX125" fmla="*/ 6713621 w 8085221"/>
              <a:gd name="connsiteY125" fmla="*/ 11261558 h 15135727"/>
              <a:gd name="connsiteX126" fmla="*/ 6737685 w 8085221"/>
              <a:gd name="connsiteY126" fmla="*/ 11526253 h 15135727"/>
              <a:gd name="connsiteX127" fmla="*/ 6617369 w 8085221"/>
              <a:gd name="connsiteY127" fmla="*/ 11839074 h 15135727"/>
              <a:gd name="connsiteX128" fmla="*/ 6617369 w 8085221"/>
              <a:gd name="connsiteY128" fmla="*/ 12031579 h 15135727"/>
              <a:gd name="connsiteX129" fmla="*/ 6641432 w 8085221"/>
              <a:gd name="connsiteY129" fmla="*/ 12127832 h 15135727"/>
              <a:gd name="connsiteX130" fmla="*/ 6761748 w 8085221"/>
              <a:gd name="connsiteY130" fmla="*/ 12031579 h 15135727"/>
              <a:gd name="connsiteX131" fmla="*/ 6761748 w 8085221"/>
              <a:gd name="connsiteY131" fmla="*/ 12296274 h 15135727"/>
              <a:gd name="connsiteX132" fmla="*/ 6689558 w 8085221"/>
              <a:gd name="connsiteY132" fmla="*/ 12512842 h 15135727"/>
              <a:gd name="connsiteX133" fmla="*/ 6785811 w 8085221"/>
              <a:gd name="connsiteY133" fmla="*/ 12777537 h 15135727"/>
              <a:gd name="connsiteX134" fmla="*/ 6569242 w 8085221"/>
              <a:gd name="connsiteY134" fmla="*/ 12873790 h 15135727"/>
              <a:gd name="connsiteX135" fmla="*/ 6545179 w 8085221"/>
              <a:gd name="connsiteY135" fmla="*/ 13090358 h 15135727"/>
              <a:gd name="connsiteX136" fmla="*/ 6448927 w 8085221"/>
              <a:gd name="connsiteY136" fmla="*/ 13355053 h 15135727"/>
              <a:gd name="connsiteX137" fmla="*/ 6256421 w 8085221"/>
              <a:gd name="connsiteY137" fmla="*/ 13571621 h 15135727"/>
              <a:gd name="connsiteX138" fmla="*/ 6087979 w 8085221"/>
              <a:gd name="connsiteY138" fmla="*/ 13667874 h 15135727"/>
              <a:gd name="connsiteX139" fmla="*/ 5943600 w 8085221"/>
              <a:gd name="connsiteY139" fmla="*/ 13716000 h 15135727"/>
              <a:gd name="connsiteX140" fmla="*/ 5702969 w 8085221"/>
              <a:gd name="connsiteY140" fmla="*/ 13667874 h 15135727"/>
              <a:gd name="connsiteX141" fmla="*/ 5582653 w 8085221"/>
              <a:gd name="connsiteY141" fmla="*/ 13691937 h 15135727"/>
              <a:gd name="connsiteX142" fmla="*/ 5727032 w 8085221"/>
              <a:gd name="connsiteY142" fmla="*/ 13836316 h 15135727"/>
              <a:gd name="connsiteX143" fmla="*/ 5582653 w 8085221"/>
              <a:gd name="connsiteY143" fmla="*/ 14052885 h 15135727"/>
              <a:gd name="connsiteX144" fmla="*/ 5462337 w 8085221"/>
              <a:gd name="connsiteY144" fmla="*/ 14149137 h 15135727"/>
              <a:gd name="connsiteX145" fmla="*/ 5342021 w 8085221"/>
              <a:gd name="connsiteY145" fmla="*/ 14004758 h 15135727"/>
              <a:gd name="connsiteX146" fmla="*/ 5245769 w 8085221"/>
              <a:gd name="connsiteY146" fmla="*/ 14004758 h 15135727"/>
              <a:gd name="connsiteX147" fmla="*/ 5245769 w 8085221"/>
              <a:gd name="connsiteY147" fmla="*/ 13956632 h 15135727"/>
              <a:gd name="connsiteX148" fmla="*/ 5101390 w 8085221"/>
              <a:gd name="connsiteY148" fmla="*/ 13956632 h 15135727"/>
              <a:gd name="connsiteX149" fmla="*/ 4981074 w 8085221"/>
              <a:gd name="connsiteY149" fmla="*/ 13860379 h 15135727"/>
              <a:gd name="connsiteX150" fmla="*/ 4740442 w 8085221"/>
              <a:gd name="connsiteY150" fmla="*/ 13908506 h 15135727"/>
              <a:gd name="connsiteX151" fmla="*/ 4475748 w 8085221"/>
              <a:gd name="connsiteY151" fmla="*/ 13956632 h 15135727"/>
              <a:gd name="connsiteX152" fmla="*/ 4379495 w 8085221"/>
              <a:gd name="connsiteY152" fmla="*/ 14028821 h 15135727"/>
              <a:gd name="connsiteX153" fmla="*/ 4403558 w 8085221"/>
              <a:gd name="connsiteY153" fmla="*/ 14197264 h 15135727"/>
              <a:gd name="connsiteX154" fmla="*/ 4572000 w 8085221"/>
              <a:gd name="connsiteY154" fmla="*/ 14149137 h 15135727"/>
              <a:gd name="connsiteX155" fmla="*/ 4523874 w 8085221"/>
              <a:gd name="connsiteY155" fmla="*/ 14558211 h 15135727"/>
              <a:gd name="connsiteX156" fmla="*/ 4403558 w 8085221"/>
              <a:gd name="connsiteY156" fmla="*/ 14437895 h 15135727"/>
              <a:gd name="connsiteX157" fmla="*/ 4403558 w 8085221"/>
              <a:gd name="connsiteY157" fmla="*/ 14437895 h 15135727"/>
              <a:gd name="connsiteX158" fmla="*/ 4283242 w 8085221"/>
              <a:gd name="connsiteY158" fmla="*/ 14245390 h 15135727"/>
              <a:gd name="connsiteX159" fmla="*/ 4235116 w 8085221"/>
              <a:gd name="connsiteY159" fmla="*/ 14341642 h 15135727"/>
              <a:gd name="connsiteX160" fmla="*/ 4162927 w 8085221"/>
              <a:gd name="connsiteY160" fmla="*/ 14389769 h 15135727"/>
              <a:gd name="connsiteX161" fmla="*/ 4162927 w 8085221"/>
              <a:gd name="connsiteY161" fmla="*/ 14389769 h 15135727"/>
              <a:gd name="connsiteX162" fmla="*/ 3922295 w 8085221"/>
              <a:gd name="connsiteY162" fmla="*/ 14245390 h 15135727"/>
              <a:gd name="connsiteX163" fmla="*/ 3801979 w 8085221"/>
              <a:gd name="connsiteY163" fmla="*/ 14293516 h 15135727"/>
              <a:gd name="connsiteX164" fmla="*/ 3681664 w 8085221"/>
              <a:gd name="connsiteY164" fmla="*/ 14389769 h 15135727"/>
              <a:gd name="connsiteX165" fmla="*/ 3657600 w 8085221"/>
              <a:gd name="connsiteY165" fmla="*/ 14654464 h 15135727"/>
              <a:gd name="connsiteX166" fmla="*/ 3513221 w 8085221"/>
              <a:gd name="connsiteY166" fmla="*/ 14726653 h 15135727"/>
              <a:gd name="connsiteX167" fmla="*/ 3513221 w 8085221"/>
              <a:gd name="connsiteY167" fmla="*/ 14871032 h 15135727"/>
              <a:gd name="connsiteX168" fmla="*/ 3633537 w 8085221"/>
              <a:gd name="connsiteY168" fmla="*/ 14967285 h 15135727"/>
              <a:gd name="connsiteX169" fmla="*/ 3609474 w 8085221"/>
              <a:gd name="connsiteY169" fmla="*/ 15087600 h 15135727"/>
              <a:gd name="connsiteX170" fmla="*/ 3441032 w 8085221"/>
              <a:gd name="connsiteY170" fmla="*/ 15039474 h 15135727"/>
              <a:gd name="connsiteX171" fmla="*/ 3272590 w 8085221"/>
              <a:gd name="connsiteY171" fmla="*/ 15063537 h 15135727"/>
              <a:gd name="connsiteX172" fmla="*/ 3248527 w 8085221"/>
              <a:gd name="connsiteY172" fmla="*/ 14895095 h 15135727"/>
              <a:gd name="connsiteX173" fmla="*/ 3128211 w 8085221"/>
              <a:gd name="connsiteY173" fmla="*/ 14919158 h 15135727"/>
              <a:gd name="connsiteX174" fmla="*/ 2959769 w 8085221"/>
              <a:gd name="connsiteY174" fmla="*/ 15135727 h 15135727"/>
              <a:gd name="connsiteX175" fmla="*/ 2935706 w 8085221"/>
              <a:gd name="connsiteY175" fmla="*/ 14895095 h 15135727"/>
              <a:gd name="connsiteX176" fmla="*/ 2791327 w 8085221"/>
              <a:gd name="connsiteY176" fmla="*/ 14943221 h 15135727"/>
              <a:gd name="connsiteX177" fmla="*/ 2671011 w 8085221"/>
              <a:gd name="connsiteY177" fmla="*/ 15039474 h 15135727"/>
              <a:gd name="connsiteX178" fmla="*/ 2430379 w 8085221"/>
              <a:gd name="connsiteY178" fmla="*/ 15087600 h 15135727"/>
              <a:gd name="connsiteX179" fmla="*/ 2237874 w 8085221"/>
              <a:gd name="connsiteY179" fmla="*/ 15039474 h 15135727"/>
              <a:gd name="connsiteX180" fmla="*/ 2622885 w 8085221"/>
              <a:gd name="connsiteY180" fmla="*/ 14846969 h 15135727"/>
              <a:gd name="connsiteX181" fmla="*/ 2887579 w 8085221"/>
              <a:gd name="connsiteY181" fmla="*/ 14774779 h 15135727"/>
              <a:gd name="connsiteX182" fmla="*/ 2839453 w 8085221"/>
              <a:gd name="connsiteY182" fmla="*/ 14582274 h 15135727"/>
              <a:gd name="connsiteX183" fmla="*/ 2935706 w 8085221"/>
              <a:gd name="connsiteY183" fmla="*/ 14510085 h 15135727"/>
              <a:gd name="connsiteX184" fmla="*/ 2935706 w 8085221"/>
              <a:gd name="connsiteY184" fmla="*/ 14510085 h 15135727"/>
              <a:gd name="connsiteX185" fmla="*/ 3080085 w 8085221"/>
              <a:gd name="connsiteY185" fmla="*/ 14413832 h 15135727"/>
              <a:gd name="connsiteX186" fmla="*/ 3152274 w 8085221"/>
              <a:gd name="connsiteY186" fmla="*/ 14341642 h 15135727"/>
              <a:gd name="connsiteX187" fmla="*/ 3080085 w 8085221"/>
              <a:gd name="connsiteY187" fmla="*/ 14269453 h 15135727"/>
              <a:gd name="connsiteX188" fmla="*/ 3152274 w 8085221"/>
              <a:gd name="connsiteY188" fmla="*/ 14197264 h 15135727"/>
              <a:gd name="connsiteX189" fmla="*/ 3152274 w 8085221"/>
              <a:gd name="connsiteY189" fmla="*/ 14052885 h 15135727"/>
              <a:gd name="connsiteX190" fmla="*/ 3080085 w 8085221"/>
              <a:gd name="connsiteY190" fmla="*/ 13980695 h 15135727"/>
              <a:gd name="connsiteX191" fmla="*/ 3056021 w 8085221"/>
              <a:gd name="connsiteY191" fmla="*/ 14076948 h 15135727"/>
              <a:gd name="connsiteX192" fmla="*/ 2935706 w 8085221"/>
              <a:gd name="connsiteY192" fmla="*/ 14076948 h 15135727"/>
              <a:gd name="connsiteX193" fmla="*/ 2863516 w 8085221"/>
              <a:gd name="connsiteY193" fmla="*/ 14125074 h 15135727"/>
              <a:gd name="connsiteX194" fmla="*/ 2719137 w 8085221"/>
              <a:gd name="connsiteY194" fmla="*/ 14197264 h 15135727"/>
              <a:gd name="connsiteX195" fmla="*/ 2646948 w 8085221"/>
              <a:gd name="connsiteY195" fmla="*/ 14197264 h 15135727"/>
              <a:gd name="connsiteX196" fmla="*/ 2598821 w 8085221"/>
              <a:gd name="connsiteY196" fmla="*/ 14125074 h 15135727"/>
              <a:gd name="connsiteX197" fmla="*/ 2430379 w 8085221"/>
              <a:gd name="connsiteY197" fmla="*/ 13836316 h 15135727"/>
              <a:gd name="connsiteX198" fmla="*/ 2646948 w 8085221"/>
              <a:gd name="connsiteY198" fmla="*/ 13812253 h 15135727"/>
              <a:gd name="connsiteX199" fmla="*/ 2502569 w 8085221"/>
              <a:gd name="connsiteY199" fmla="*/ 13475369 h 15135727"/>
              <a:gd name="connsiteX200" fmla="*/ 2550695 w 8085221"/>
              <a:gd name="connsiteY200" fmla="*/ 13186611 h 15135727"/>
              <a:gd name="connsiteX201" fmla="*/ 2719137 w 8085221"/>
              <a:gd name="connsiteY201" fmla="*/ 13042232 h 15135727"/>
              <a:gd name="connsiteX202" fmla="*/ 2791327 w 8085221"/>
              <a:gd name="connsiteY202" fmla="*/ 12945979 h 15135727"/>
              <a:gd name="connsiteX203" fmla="*/ 3031958 w 8085221"/>
              <a:gd name="connsiteY203" fmla="*/ 13090358 h 15135727"/>
              <a:gd name="connsiteX204" fmla="*/ 3056021 w 8085221"/>
              <a:gd name="connsiteY204" fmla="*/ 12753474 h 15135727"/>
              <a:gd name="connsiteX205" fmla="*/ 2887579 w 8085221"/>
              <a:gd name="connsiteY205" fmla="*/ 12777537 h 15135727"/>
              <a:gd name="connsiteX206" fmla="*/ 2815390 w 8085221"/>
              <a:gd name="connsiteY206" fmla="*/ 12777537 h 15135727"/>
              <a:gd name="connsiteX207" fmla="*/ 3176337 w 8085221"/>
              <a:gd name="connsiteY207" fmla="*/ 12368464 h 15135727"/>
              <a:gd name="connsiteX208" fmla="*/ 3104148 w 8085221"/>
              <a:gd name="connsiteY208" fmla="*/ 12320337 h 15135727"/>
              <a:gd name="connsiteX209" fmla="*/ 3104148 w 8085221"/>
              <a:gd name="connsiteY209" fmla="*/ 12320337 h 15135727"/>
              <a:gd name="connsiteX210" fmla="*/ 3007895 w 8085221"/>
              <a:gd name="connsiteY210" fmla="*/ 12079706 h 15135727"/>
              <a:gd name="connsiteX211" fmla="*/ 2911642 w 8085221"/>
              <a:gd name="connsiteY211" fmla="*/ 11935327 h 15135727"/>
              <a:gd name="connsiteX212" fmla="*/ 2863516 w 8085221"/>
              <a:gd name="connsiteY212" fmla="*/ 11694695 h 15135727"/>
              <a:gd name="connsiteX213" fmla="*/ 2911642 w 8085221"/>
              <a:gd name="connsiteY213" fmla="*/ 11454064 h 15135727"/>
              <a:gd name="connsiteX214" fmla="*/ 3056021 w 8085221"/>
              <a:gd name="connsiteY214" fmla="*/ 11454064 h 15135727"/>
              <a:gd name="connsiteX215" fmla="*/ 2983832 w 8085221"/>
              <a:gd name="connsiteY215" fmla="*/ 11381874 h 15135727"/>
              <a:gd name="connsiteX216" fmla="*/ 3031958 w 8085221"/>
              <a:gd name="connsiteY216" fmla="*/ 11285621 h 15135727"/>
              <a:gd name="connsiteX217" fmla="*/ 3007895 w 8085221"/>
              <a:gd name="connsiteY217" fmla="*/ 11189369 h 15135727"/>
              <a:gd name="connsiteX218" fmla="*/ 2887579 w 8085221"/>
              <a:gd name="connsiteY218" fmla="*/ 11141242 h 15135727"/>
              <a:gd name="connsiteX219" fmla="*/ 2887579 w 8085221"/>
              <a:gd name="connsiteY219" fmla="*/ 10972800 h 15135727"/>
              <a:gd name="connsiteX220" fmla="*/ 2887579 w 8085221"/>
              <a:gd name="connsiteY220" fmla="*/ 10924674 h 15135727"/>
              <a:gd name="connsiteX221" fmla="*/ 2767264 w 8085221"/>
              <a:gd name="connsiteY221" fmla="*/ 11020927 h 15135727"/>
              <a:gd name="connsiteX222" fmla="*/ 2743200 w 8085221"/>
              <a:gd name="connsiteY222" fmla="*/ 10924674 h 15135727"/>
              <a:gd name="connsiteX223" fmla="*/ 2550695 w 8085221"/>
              <a:gd name="connsiteY223" fmla="*/ 11020927 h 15135727"/>
              <a:gd name="connsiteX224" fmla="*/ 2526632 w 8085221"/>
              <a:gd name="connsiteY224" fmla="*/ 11117179 h 15135727"/>
              <a:gd name="connsiteX225" fmla="*/ 2334127 w 8085221"/>
              <a:gd name="connsiteY225" fmla="*/ 10996864 h 15135727"/>
              <a:gd name="connsiteX226" fmla="*/ 2358190 w 8085221"/>
              <a:gd name="connsiteY226" fmla="*/ 10732169 h 15135727"/>
              <a:gd name="connsiteX227" fmla="*/ 2334127 w 8085221"/>
              <a:gd name="connsiteY227" fmla="*/ 10587790 h 15135727"/>
              <a:gd name="connsiteX228" fmla="*/ 2406316 w 8085221"/>
              <a:gd name="connsiteY228" fmla="*/ 10491537 h 15135727"/>
              <a:gd name="connsiteX229" fmla="*/ 2598821 w 8085221"/>
              <a:gd name="connsiteY229" fmla="*/ 10684042 h 15135727"/>
              <a:gd name="connsiteX230" fmla="*/ 2767264 w 8085221"/>
              <a:gd name="connsiteY230" fmla="*/ 10684042 h 15135727"/>
              <a:gd name="connsiteX231" fmla="*/ 2646948 w 8085221"/>
              <a:gd name="connsiteY231" fmla="*/ 10515600 h 15135727"/>
              <a:gd name="connsiteX232" fmla="*/ 2815390 w 8085221"/>
              <a:gd name="connsiteY232" fmla="*/ 10395285 h 15135727"/>
              <a:gd name="connsiteX233" fmla="*/ 3080085 w 8085221"/>
              <a:gd name="connsiteY233" fmla="*/ 10419348 h 15135727"/>
              <a:gd name="connsiteX234" fmla="*/ 3248527 w 8085221"/>
              <a:gd name="connsiteY234" fmla="*/ 10539664 h 15135727"/>
              <a:gd name="connsiteX235" fmla="*/ 3320716 w 8085221"/>
              <a:gd name="connsiteY235" fmla="*/ 10659979 h 15135727"/>
              <a:gd name="connsiteX236" fmla="*/ 3465095 w 8085221"/>
              <a:gd name="connsiteY236" fmla="*/ 10659979 h 15135727"/>
              <a:gd name="connsiteX237" fmla="*/ 3441032 w 8085221"/>
              <a:gd name="connsiteY237" fmla="*/ 10491537 h 15135727"/>
              <a:gd name="connsiteX238" fmla="*/ 3392906 w 8085221"/>
              <a:gd name="connsiteY238" fmla="*/ 10250906 h 15135727"/>
              <a:gd name="connsiteX239" fmla="*/ 3152274 w 8085221"/>
              <a:gd name="connsiteY239" fmla="*/ 10250906 h 15135727"/>
              <a:gd name="connsiteX240" fmla="*/ 3176337 w 8085221"/>
              <a:gd name="connsiteY240" fmla="*/ 10178716 h 15135727"/>
              <a:gd name="connsiteX241" fmla="*/ 3104148 w 8085221"/>
              <a:gd name="connsiteY241" fmla="*/ 10154653 h 15135727"/>
              <a:gd name="connsiteX242" fmla="*/ 3007895 w 8085221"/>
              <a:gd name="connsiteY242" fmla="*/ 9962148 h 15135727"/>
              <a:gd name="connsiteX243" fmla="*/ 3176337 w 8085221"/>
              <a:gd name="connsiteY243" fmla="*/ 9889958 h 15135727"/>
              <a:gd name="connsiteX244" fmla="*/ 2959769 w 8085221"/>
              <a:gd name="connsiteY244" fmla="*/ 9504948 h 15135727"/>
              <a:gd name="connsiteX245" fmla="*/ 2791327 w 8085221"/>
              <a:gd name="connsiteY245" fmla="*/ 9456821 h 15135727"/>
              <a:gd name="connsiteX246" fmla="*/ 2574758 w 8085221"/>
              <a:gd name="connsiteY246" fmla="*/ 9336506 h 15135727"/>
              <a:gd name="connsiteX247" fmla="*/ 2550695 w 8085221"/>
              <a:gd name="connsiteY247" fmla="*/ 9071811 h 15135727"/>
              <a:gd name="connsiteX248" fmla="*/ 2695074 w 8085221"/>
              <a:gd name="connsiteY248" fmla="*/ 8999621 h 15135727"/>
              <a:gd name="connsiteX249" fmla="*/ 2622885 w 8085221"/>
              <a:gd name="connsiteY249" fmla="*/ 8975558 h 15135727"/>
              <a:gd name="connsiteX250" fmla="*/ 2430379 w 8085221"/>
              <a:gd name="connsiteY250" fmla="*/ 8999621 h 15135727"/>
              <a:gd name="connsiteX251" fmla="*/ 2261937 w 8085221"/>
              <a:gd name="connsiteY251" fmla="*/ 9168064 h 15135727"/>
              <a:gd name="connsiteX252" fmla="*/ 2237874 w 8085221"/>
              <a:gd name="connsiteY252" fmla="*/ 8999621 h 15135727"/>
              <a:gd name="connsiteX253" fmla="*/ 2117558 w 8085221"/>
              <a:gd name="connsiteY253" fmla="*/ 8975558 h 15135727"/>
              <a:gd name="connsiteX254" fmla="*/ 2045369 w 8085221"/>
              <a:gd name="connsiteY254" fmla="*/ 8783053 h 15135727"/>
              <a:gd name="connsiteX255" fmla="*/ 1852864 w 8085221"/>
              <a:gd name="connsiteY255" fmla="*/ 8758990 h 15135727"/>
              <a:gd name="connsiteX256" fmla="*/ 1636295 w 8085221"/>
              <a:gd name="connsiteY256" fmla="*/ 8927432 h 15135727"/>
              <a:gd name="connsiteX257" fmla="*/ 1588169 w 8085221"/>
              <a:gd name="connsiteY257" fmla="*/ 9023685 h 15135727"/>
              <a:gd name="connsiteX258" fmla="*/ 1515979 w 8085221"/>
              <a:gd name="connsiteY258" fmla="*/ 8879306 h 15135727"/>
              <a:gd name="connsiteX259" fmla="*/ 1347537 w 8085221"/>
              <a:gd name="connsiteY259" fmla="*/ 8879306 h 15135727"/>
              <a:gd name="connsiteX260" fmla="*/ 1347537 w 8085221"/>
              <a:gd name="connsiteY260" fmla="*/ 8710864 h 15135727"/>
              <a:gd name="connsiteX261" fmla="*/ 1106906 w 8085221"/>
              <a:gd name="connsiteY261" fmla="*/ 8783053 h 15135727"/>
              <a:gd name="connsiteX262" fmla="*/ 890337 w 8085221"/>
              <a:gd name="connsiteY262" fmla="*/ 8686800 h 15135727"/>
              <a:gd name="connsiteX263" fmla="*/ 649706 w 8085221"/>
              <a:gd name="connsiteY263" fmla="*/ 8662737 h 15135727"/>
              <a:gd name="connsiteX264" fmla="*/ 385011 w 8085221"/>
              <a:gd name="connsiteY264" fmla="*/ 8566485 h 15135727"/>
              <a:gd name="connsiteX265" fmla="*/ 577516 w 8085221"/>
              <a:gd name="connsiteY265" fmla="*/ 8373979 h 15135727"/>
              <a:gd name="connsiteX266" fmla="*/ 794085 w 8085221"/>
              <a:gd name="connsiteY266" fmla="*/ 8301790 h 15135727"/>
              <a:gd name="connsiteX267" fmla="*/ 745958 w 8085221"/>
              <a:gd name="connsiteY267" fmla="*/ 8133348 h 15135727"/>
              <a:gd name="connsiteX268" fmla="*/ 818148 w 8085221"/>
              <a:gd name="connsiteY268" fmla="*/ 7820527 h 15135727"/>
              <a:gd name="connsiteX269" fmla="*/ 697832 w 8085221"/>
              <a:gd name="connsiteY269" fmla="*/ 7820527 h 15135727"/>
              <a:gd name="connsiteX270" fmla="*/ 625642 w 8085221"/>
              <a:gd name="connsiteY270" fmla="*/ 7916779 h 15135727"/>
              <a:gd name="connsiteX271" fmla="*/ 457200 w 8085221"/>
              <a:gd name="connsiteY271" fmla="*/ 7820527 h 15135727"/>
              <a:gd name="connsiteX272" fmla="*/ 529390 w 8085221"/>
              <a:gd name="connsiteY272" fmla="*/ 7700211 h 15135727"/>
              <a:gd name="connsiteX273" fmla="*/ 938464 w 8085221"/>
              <a:gd name="connsiteY273" fmla="*/ 7676148 h 15135727"/>
              <a:gd name="connsiteX274" fmla="*/ 1058779 w 8085221"/>
              <a:gd name="connsiteY274" fmla="*/ 7459579 h 15135727"/>
              <a:gd name="connsiteX275" fmla="*/ 1203158 w 8085221"/>
              <a:gd name="connsiteY275" fmla="*/ 7603958 h 15135727"/>
              <a:gd name="connsiteX276" fmla="*/ 1299411 w 8085221"/>
              <a:gd name="connsiteY276" fmla="*/ 7555832 h 15135727"/>
              <a:gd name="connsiteX277" fmla="*/ 1443790 w 8085221"/>
              <a:gd name="connsiteY277" fmla="*/ 7507706 h 15135727"/>
              <a:gd name="connsiteX278" fmla="*/ 1684421 w 8085221"/>
              <a:gd name="connsiteY278" fmla="*/ 7603958 h 15135727"/>
              <a:gd name="connsiteX279" fmla="*/ 1684421 w 8085221"/>
              <a:gd name="connsiteY279" fmla="*/ 7603958 h 15135727"/>
              <a:gd name="connsiteX280" fmla="*/ 1540042 w 8085221"/>
              <a:gd name="connsiteY280" fmla="*/ 7363327 h 15135727"/>
              <a:gd name="connsiteX281" fmla="*/ 1299411 w 8085221"/>
              <a:gd name="connsiteY281" fmla="*/ 7315200 h 15135727"/>
              <a:gd name="connsiteX282" fmla="*/ 1130969 w 8085221"/>
              <a:gd name="connsiteY282" fmla="*/ 7339264 h 15135727"/>
              <a:gd name="connsiteX283" fmla="*/ 1034716 w 8085221"/>
              <a:gd name="connsiteY283" fmla="*/ 7315200 h 15135727"/>
              <a:gd name="connsiteX284" fmla="*/ 1155032 w 8085221"/>
              <a:gd name="connsiteY284" fmla="*/ 7050506 h 15135727"/>
              <a:gd name="connsiteX285" fmla="*/ 1155032 w 8085221"/>
              <a:gd name="connsiteY285" fmla="*/ 6930190 h 15135727"/>
              <a:gd name="connsiteX286" fmla="*/ 1155032 w 8085221"/>
              <a:gd name="connsiteY286" fmla="*/ 6761748 h 15135727"/>
              <a:gd name="connsiteX287" fmla="*/ 1203158 w 8085221"/>
              <a:gd name="connsiteY287" fmla="*/ 6617369 h 15135727"/>
              <a:gd name="connsiteX288" fmla="*/ 1371600 w 8085221"/>
              <a:gd name="connsiteY288" fmla="*/ 6472990 h 15135727"/>
              <a:gd name="connsiteX289" fmla="*/ 1443790 w 8085221"/>
              <a:gd name="connsiteY289" fmla="*/ 6328611 h 15135727"/>
              <a:gd name="connsiteX290" fmla="*/ 1419727 w 8085221"/>
              <a:gd name="connsiteY290" fmla="*/ 6208295 h 15135727"/>
              <a:gd name="connsiteX291" fmla="*/ 1275348 w 8085221"/>
              <a:gd name="connsiteY291" fmla="*/ 6304548 h 15135727"/>
              <a:gd name="connsiteX292" fmla="*/ 1323474 w 8085221"/>
              <a:gd name="connsiteY292" fmla="*/ 6015790 h 15135727"/>
              <a:gd name="connsiteX293" fmla="*/ 1540042 w 8085221"/>
              <a:gd name="connsiteY293" fmla="*/ 5871411 h 15135727"/>
              <a:gd name="connsiteX294" fmla="*/ 1540042 w 8085221"/>
              <a:gd name="connsiteY294" fmla="*/ 5751095 h 15135727"/>
              <a:gd name="connsiteX295" fmla="*/ 1395664 w 8085221"/>
              <a:gd name="connsiteY295" fmla="*/ 5799221 h 15135727"/>
              <a:gd name="connsiteX296" fmla="*/ 1179095 w 8085221"/>
              <a:gd name="connsiteY296" fmla="*/ 5799221 h 15135727"/>
              <a:gd name="connsiteX297" fmla="*/ 890337 w 8085221"/>
              <a:gd name="connsiteY297" fmla="*/ 5775158 h 15135727"/>
              <a:gd name="connsiteX298" fmla="*/ 697832 w 8085221"/>
              <a:gd name="connsiteY298" fmla="*/ 5606716 h 15135727"/>
              <a:gd name="connsiteX299" fmla="*/ 577516 w 8085221"/>
              <a:gd name="connsiteY299" fmla="*/ 5582653 h 15135727"/>
              <a:gd name="connsiteX300" fmla="*/ 697832 w 8085221"/>
              <a:gd name="connsiteY300" fmla="*/ 5775158 h 15135727"/>
              <a:gd name="connsiteX301" fmla="*/ 409074 w 8085221"/>
              <a:gd name="connsiteY301" fmla="*/ 5799221 h 15135727"/>
              <a:gd name="connsiteX302" fmla="*/ 168442 w 8085221"/>
              <a:gd name="connsiteY302" fmla="*/ 5702969 h 15135727"/>
              <a:gd name="connsiteX303" fmla="*/ 264695 w 8085221"/>
              <a:gd name="connsiteY303" fmla="*/ 5558590 h 15135727"/>
              <a:gd name="connsiteX304" fmla="*/ 144379 w 8085221"/>
              <a:gd name="connsiteY304" fmla="*/ 5510464 h 15135727"/>
              <a:gd name="connsiteX305" fmla="*/ 0 w 8085221"/>
              <a:gd name="connsiteY305" fmla="*/ 5462337 h 15135727"/>
              <a:gd name="connsiteX306" fmla="*/ 96253 w 8085221"/>
              <a:gd name="connsiteY30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39453 w 8085221"/>
              <a:gd name="connsiteY29" fmla="*/ 2526632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61348 w 8085221"/>
              <a:gd name="connsiteY34" fmla="*/ 2526632 h 15135727"/>
              <a:gd name="connsiteX35" fmla="*/ 3801979 w 8085221"/>
              <a:gd name="connsiteY35" fmla="*/ 2622885 h 15135727"/>
              <a:gd name="connsiteX36" fmla="*/ 3946358 w 8085221"/>
              <a:gd name="connsiteY36" fmla="*/ 2550695 h 15135727"/>
              <a:gd name="connsiteX37" fmla="*/ 4018548 w 8085221"/>
              <a:gd name="connsiteY37" fmla="*/ 2598821 h 15135727"/>
              <a:gd name="connsiteX38" fmla="*/ 4138864 w 8085221"/>
              <a:gd name="connsiteY38" fmla="*/ 2574758 h 15135727"/>
              <a:gd name="connsiteX39" fmla="*/ 4307306 w 8085221"/>
              <a:gd name="connsiteY39" fmla="*/ 2671011 h 15135727"/>
              <a:gd name="connsiteX40" fmla="*/ 4427621 w 8085221"/>
              <a:gd name="connsiteY40" fmla="*/ 2622885 h 15135727"/>
              <a:gd name="connsiteX41" fmla="*/ 4668253 w 8085221"/>
              <a:gd name="connsiteY41" fmla="*/ 2743200 h 15135727"/>
              <a:gd name="connsiteX42" fmla="*/ 4788569 w 8085221"/>
              <a:gd name="connsiteY42" fmla="*/ 2815390 h 15135727"/>
              <a:gd name="connsiteX43" fmla="*/ 4957011 w 8085221"/>
              <a:gd name="connsiteY43" fmla="*/ 2719137 h 15135727"/>
              <a:gd name="connsiteX44" fmla="*/ 4981074 w 8085221"/>
              <a:gd name="connsiteY44" fmla="*/ 2382253 h 15135727"/>
              <a:gd name="connsiteX45" fmla="*/ 4981074 w 8085221"/>
              <a:gd name="connsiteY45" fmla="*/ 2382253 h 15135727"/>
              <a:gd name="connsiteX46" fmla="*/ 4884821 w 8085221"/>
              <a:gd name="connsiteY46" fmla="*/ 2093495 h 15135727"/>
              <a:gd name="connsiteX47" fmla="*/ 4764506 w 8085221"/>
              <a:gd name="connsiteY47" fmla="*/ 1900990 h 15135727"/>
              <a:gd name="connsiteX48" fmla="*/ 4764506 w 8085221"/>
              <a:gd name="connsiteY48" fmla="*/ 1804737 h 15135727"/>
              <a:gd name="connsiteX49" fmla="*/ 4957011 w 8085221"/>
              <a:gd name="connsiteY49" fmla="*/ 1564106 h 15135727"/>
              <a:gd name="connsiteX50" fmla="*/ 5221706 w 8085221"/>
              <a:gd name="connsiteY50" fmla="*/ 1588169 h 15135727"/>
              <a:gd name="connsiteX51" fmla="*/ 5486400 w 8085221"/>
              <a:gd name="connsiteY51" fmla="*/ 1684421 h 15135727"/>
              <a:gd name="connsiteX52" fmla="*/ 5799221 w 8085221"/>
              <a:gd name="connsiteY52" fmla="*/ 1684421 h 15135727"/>
              <a:gd name="connsiteX53" fmla="*/ 5871411 w 8085221"/>
              <a:gd name="connsiteY53" fmla="*/ 1443790 h 15135727"/>
              <a:gd name="connsiteX54" fmla="*/ 6087979 w 8085221"/>
              <a:gd name="connsiteY54" fmla="*/ 1395664 h 15135727"/>
              <a:gd name="connsiteX55" fmla="*/ 6087979 w 8085221"/>
              <a:gd name="connsiteY55" fmla="*/ 1082842 h 15135727"/>
              <a:gd name="connsiteX56" fmla="*/ 6424864 w 8085221"/>
              <a:gd name="connsiteY56" fmla="*/ 1058779 h 15135727"/>
              <a:gd name="connsiteX57" fmla="*/ 6665495 w 8085221"/>
              <a:gd name="connsiteY57" fmla="*/ 721895 h 15135727"/>
              <a:gd name="connsiteX58" fmla="*/ 6761748 w 8085221"/>
              <a:gd name="connsiteY58" fmla="*/ 649706 h 15135727"/>
              <a:gd name="connsiteX59" fmla="*/ 6737685 w 8085221"/>
              <a:gd name="connsiteY59" fmla="*/ 505327 h 15135727"/>
              <a:gd name="connsiteX60" fmla="*/ 6858000 w 8085221"/>
              <a:gd name="connsiteY60" fmla="*/ 360948 h 15135727"/>
              <a:gd name="connsiteX61" fmla="*/ 6761748 w 8085221"/>
              <a:gd name="connsiteY61" fmla="*/ 120316 h 15135727"/>
              <a:gd name="connsiteX62" fmla="*/ 7194885 w 8085221"/>
              <a:gd name="connsiteY62" fmla="*/ 0 h 15135727"/>
              <a:gd name="connsiteX63" fmla="*/ 7267074 w 8085221"/>
              <a:gd name="connsiteY63" fmla="*/ 120316 h 15135727"/>
              <a:gd name="connsiteX64" fmla="*/ 7267074 w 8085221"/>
              <a:gd name="connsiteY64" fmla="*/ 120316 h 15135727"/>
              <a:gd name="connsiteX65" fmla="*/ 7339264 w 8085221"/>
              <a:gd name="connsiteY65" fmla="*/ 360948 h 15135727"/>
              <a:gd name="connsiteX66" fmla="*/ 7628021 w 8085221"/>
              <a:gd name="connsiteY66" fmla="*/ 433137 h 15135727"/>
              <a:gd name="connsiteX67" fmla="*/ 7796464 w 8085221"/>
              <a:gd name="connsiteY67" fmla="*/ 649706 h 15135727"/>
              <a:gd name="connsiteX68" fmla="*/ 8085221 w 8085221"/>
              <a:gd name="connsiteY68" fmla="*/ 914400 h 15135727"/>
              <a:gd name="connsiteX69" fmla="*/ 7988969 w 8085221"/>
              <a:gd name="connsiteY69" fmla="*/ 1203158 h 15135727"/>
              <a:gd name="connsiteX70" fmla="*/ 7844590 w 8085221"/>
              <a:gd name="connsiteY70" fmla="*/ 1058779 h 15135727"/>
              <a:gd name="connsiteX71" fmla="*/ 7483642 w 8085221"/>
              <a:gd name="connsiteY71" fmla="*/ 1371600 h 15135727"/>
              <a:gd name="connsiteX72" fmla="*/ 7267074 w 8085221"/>
              <a:gd name="connsiteY72" fmla="*/ 1395664 h 15135727"/>
              <a:gd name="connsiteX73" fmla="*/ 7243011 w 8085221"/>
              <a:gd name="connsiteY73" fmla="*/ 1588169 h 15135727"/>
              <a:gd name="connsiteX74" fmla="*/ 6978316 w 8085221"/>
              <a:gd name="connsiteY74" fmla="*/ 1732548 h 15135727"/>
              <a:gd name="connsiteX75" fmla="*/ 6737685 w 8085221"/>
              <a:gd name="connsiteY75" fmla="*/ 2093495 h 15135727"/>
              <a:gd name="connsiteX76" fmla="*/ 6737685 w 8085221"/>
              <a:gd name="connsiteY76" fmla="*/ 2382253 h 15135727"/>
              <a:gd name="connsiteX77" fmla="*/ 6665495 w 8085221"/>
              <a:gd name="connsiteY77" fmla="*/ 2430379 h 15135727"/>
              <a:gd name="connsiteX78" fmla="*/ 6906127 w 8085221"/>
              <a:gd name="connsiteY78" fmla="*/ 2646948 h 15135727"/>
              <a:gd name="connsiteX79" fmla="*/ 6906127 w 8085221"/>
              <a:gd name="connsiteY79" fmla="*/ 2983832 h 15135727"/>
              <a:gd name="connsiteX80" fmla="*/ 6906127 w 8085221"/>
              <a:gd name="connsiteY80" fmla="*/ 3104148 h 15135727"/>
              <a:gd name="connsiteX81" fmla="*/ 6833937 w 8085221"/>
              <a:gd name="connsiteY81" fmla="*/ 3368842 h 15135727"/>
              <a:gd name="connsiteX82" fmla="*/ 6906127 w 8085221"/>
              <a:gd name="connsiteY82" fmla="*/ 3489158 h 15135727"/>
              <a:gd name="connsiteX83" fmla="*/ 6641432 w 8085221"/>
              <a:gd name="connsiteY83" fmla="*/ 3705727 h 15135727"/>
              <a:gd name="connsiteX84" fmla="*/ 6737685 w 8085221"/>
              <a:gd name="connsiteY84" fmla="*/ 3729790 h 15135727"/>
              <a:gd name="connsiteX85" fmla="*/ 6545179 w 8085221"/>
              <a:gd name="connsiteY85" fmla="*/ 3826042 h 15135727"/>
              <a:gd name="connsiteX86" fmla="*/ 6328611 w 8085221"/>
              <a:gd name="connsiteY86" fmla="*/ 3753853 h 15135727"/>
              <a:gd name="connsiteX87" fmla="*/ 6184232 w 8085221"/>
              <a:gd name="connsiteY87" fmla="*/ 3850106 h 15135727"/>
              <a:gd name="connsiteX88" fmla="*/ 6184232 w 8085221"/>
              <a:gd name="connsiteY88" fmla="*/ 3946358 h 15135727"/>
              <a:gd name="connsiteX89" fmla="*/ 6136106 w 8085221"/>
              <a:gd name="connsiteY89" fmla="*/ 4235116 h 15135727"/>
              <a:gd name="connsiteX90" fmla="*/ 5919537 w 8085221"/>
              <a:gd name="connsiteY90" fmla="*/ 4403558 h 15135727"/>
              <a:gd name="connsiteX91" fmla="*/ 5775158 w 8085221"/>
              <a:gd name="connsiteY91" fmla="*/ 4451685 h 15135727"/>
              <a:gd name="connsiteX92" fmla="*/ 5630779 w 8085221"/>
              <a:gd name="connsiteY92" fmla="*/ 4547937 h 15135727"/>
              <a:gd name="connsiteX93" fmla="*/ 5510464 w 8085221"/>
              <a:gd name="connsiteY93" fmla="*/ 4620127 h 15135727"/>
              <a:gd name="connsiteX94" fmla="*/ 5510464 w 8085221"/>
              <a:gd name="connsiteY94" fmla="*/ 4812632 h 15135727"/>
              <a:gd name="connsiteX95" fmla="*/ 5317958 w 8085221"/>
              <a:gd name="connsiteY95" fmla="*/ 4981074 h 15135727"/>
              <a:gd name="connsiteX96" fmla="*/ 5005137 w 8085221"/>
              <a:gd name="connsiteY96" fmla="*/ 5149516 h 15135727"/>
              <a:gd name="connsiteX97" fmla="*/ 4692316 w 8085221"/>
              <a:gd name="connsiteY97" fmla="*/ 5149516 h 15135727"/>
              <a:gd name="connsiteX98" fmla="*/ 4523874 w 8085221"/>
              <a:gd name="connsiteY98" fmla="*/ 5366085 h 15135727"/>
              <a:gd name="connsiteX99" fmla="*/ 4211053 w 8085221"/>
              <a:gd name="connsiteY99" fmla="*/ 5414211 h 15135727"/>
              <a:gd name="connsiteX100" fmla="*/ 4114800 w 8085221"/>
              <a:gd name="connsiteY100" fmla="*/ 5390148 h 15135727"/>
              <a:gd name="connsiteX101" fmla="*/ 4018548 w 8085221"/>
              <a:gd name="connsiteY101" fmla="*/ 5630779 h 15135727"/>
              <a:gd name="connsiteX102" fmla="*/ 4090737 w 8085221"/>
              <a:gd name="connsiteY102" fmla="*/ 5871411 h 15135727"/>
              <a:gd name="connsiteX103" fmla="*/ 4090737 w 8085221"/>
              <a:gd name="connsiteY103" fmla="*/ 6184232 h 15135727"/>
              <a:gd name="connsiteX104" fmla="*/ 4186990 w 8085221"/>
              <a:gd name="connsiteY104" fmla="*/ 6472990 h 15135727"/>
              <a:gd name="connsiteX105" fmla="*/ 4042611 w 8085221"/>
              <a:gd name="connsiteY105" fmla="*/ 6352674 h 15135727"/>
              <a:gd name="connsiteX106" fmla="*/ 3946358 w 8085221"/>
              <a:gd name="connsiteY106" fmla="*/ 6376737 h 15135727"/>
              <a:gd name="connsiteX107" fmla="*/ 4114800 w 8085221"/>
              <a:gd name="connsiteY107" fmla="*/ 6641432 h 15135727"/>
              <a:gd name="connsiteX108" fmla="*/ 4451685 w 8085221"/>
              <a:gd name="connsiteY108" fmla="*/ 6737685 h 15135727"/>
              <a:gd name="connsiteX109" fmla="*/ 4620127 w 8085221"/>
              <a:gd name="connsiteY109" fmla="*/ 6978316 h 15135727"/>
              <a:gd name="connsiteX110" fmla="*/ 4740442 w 8085221"/>
              <a:gd name="connsiteY110" fmla="*/ 7170821 h 15135727"/>
              <a:gd name="connsiteX111" fmla="*/ 5077327 w 8085221"/>
              <a:gd name="connsiteY111" fmla="*/ 7387390 h 15135727"/>
              <a:gd name="connsiteX112" fmla="*/ 5125453 w 8085221"/>
              <a:gd name="connsiteY112" fmla="*/ 7603958 h 15135727"/>
              <a:gd name="connsiteX113" fmla="*/ 5197642 w 8085221"/>
              <a:gd name="connsiteY113" fmla="*/ 7796464 h 15135727"/>
              <a:gd name="connsiteX114" fmla="*/ 5486400 w 8085221"/>
              <a:gd name="connsiteY114" fmla="*/ 7964906 h 15135727"/>
              <a:gd name="connsiteX115" fmla="*/ 5486400 w 8085221"/>
              <a:gd name="connsiteY115" fmla="*/ 8349916 h 15135727"/>
              <a:gd name="connsiteX116" fmla="*/ 5678906 w 8085221"/>
              <a:gd name="connsiteY116" fmla="*/ 8614611 h 15135727"/>
              <a:gd name="connsiteX117" fmla="*/ 5919537 w 8085221"/>
              <a:gd name="connsiteY117" fmla="*/ 9071811 h 15135727"/>
              <a:gd name="connsiteX118" fmla="*/ 6160169 w 8085221"/>
              <a:gd name="connsiteY118" fmla="*/ 9336506 h 15135727"/>
              <a:gd name="connsiteX119" fmla="*/ 6280485 w 8085221"/>
              <a:gd name="connsiteY119" fmla="*/ 9601200 h 15135727"/>
              <a:gd name="connsiteX120" fmla="*/ 6400800 w 8085221"/>
              <a:gd name="connsiteY120" fmla="*/ 9793706 h 15135727"/>
              <a:gd name="connsiteX121" fmla="*/ 6569242 w 8085221"/>
              <a:gd name="connsiteY121" fmla="*/ 10058400 h 15135727"/>
              <a:gd name="connsiteX122" fmla="*/ 6713621 w 8085221"/>
              <a:gd name="connsiteY122" fmla="*/ 10106527 h 15135727"/>
              <a:gd name="connsiteX123" fmla="*/ 6545179 w 8085221"/>
              <a:gd name="connsiteY123" fmla="*/ 10202779 h 15135727"/>
              <a:gd name="connsiteX124" fmla="*/ 6569242 w 8085221"/>
              <a:gd name="connsiteY124" fmla="*/ 10443411 h 15135727"/>
              <a:gd name="connsiteX125" fmla="*/ 6593306 w 8085221"/>
              <a:gd name="connsiteY125" fmla="*/ 10708106 h 15135727"/>
              <a:gd name="connsiteX126" fmla="*/ 6761748 w 8085221"/>
              <a:gd name="connsiteY126" fmla="*/ 10924674 h 15135727"/>
              <a:gd name="connsiteX127" fmla="*/ 6641432 w 8085221"/>
              <a:gd name="connsiteY127" fmla="*/ 11093116 h 15135727"/>
              <a:gd name="connsiteX128" fmla="*/ 6713621 w 8085221"/>
              <a:gd name="connsiteY128" fmla="*/ 11261558 h 15135727"/>
              <a:gd name="connsiteX129" fmla="*/ 6737685 w 8085221"/>
              <a:gd name="connsiteY129" fmla="*/ 11526253 h 15135727"/>
              <a:gd name="connsiteX130" fmla="*/ 6617369 w 8085221"/>
              <a:gd name="connsiteY130" fmla="*/ 11839074 h 15135727"/>
              <a:gd name="connsiteX131" fmla="*/ 6617369 w 8085221"/>
              <a:gd name="connsiteY131" fmla="*/ 12031579 h 15135727"/>
              <a:gd name="connsiteX132" fmla="*/ 6641432 w 8085221"/>
              <a:gd name="connsiteY132" fmla="*/ 12127832 h 15135727"/>
              <a:gd name="connsiteX133" fmla="*/ 6761748 w 8085221"/>
              <a:gd name="connsiteY133" fmla="*/ 12031579 h 15135727"/>
              <a:gd name="connsiteX134" fmla="*/ 6761748 w 8085221"/>
              <a:gd name="connsiteY134" fmla="*/ 12296274 h 15135727"/>
              <a:gd name="connsiteX135" fmla="*/ 6689558 w 8085221"/>
              <a:gd name="connsiteY135" fmla="*/ 12512842 h 15135727"/>
              <a:gd name="connsiteX136" fmla="*/ 6785811 w 8085221"/>
              <a:gd name="connsiteY136" fmla="*/ 12777537 h 15135727"/>
              <a:gd name="connsiteX137" fmla="*/ 6569242 w 8085221"/>
              <a:gd name="connsiteY137" fmla="*/ 12873790 h 15135727"/>
              <a:gd name="connsiteX138" fmla="*/ 6545179 w 8085221"/>
              <a:gd name="connsiteY138" fmla="*/ 13090358 h 15135727"/>
              <a:gd name="connsiteX139" fmla="*/ 6448927 w 8085221"/>
              <a:gd name="connsiteY139" fmla="*/ 13355053 h 15135727"/>
              <a:gd name="connsiteX140" fmla="*/ 6256421 w 8085221"/>
              <a:gd name="connsiteY140" fmla="*/ 13571621 h 15135727"/>
              <a:gd name="connsiteX141" fmla="*/ 6087979 w 8085221"/>
              <a:gd name="connsiteY141" fmla="*/ 13667874 h 15135727"/>
              <a:gd name="connsiteX142" fmla="*/ 5943600 w 8085221"/>
              <a:gd name="connsiteY142" fmla="*/ 13716000 h 15135727"/>
              <a:gd name="connsiteX143" fmla="*/ 5702969 w 8085221"/>
              <a:gd name="connsiteY143" fmla="*/ 13667874 h 15135727"/>
              <a:gd name="connsiteX144" fmla="*/ 5582653 w 8085221"/>
              <a:gd name="connsiteY144" fmla="*/ 13691937 h 15135727"/>
              <a:gd name="connsiteX145" fmla="*/ 5727032 w 8085221"/>
              <a:gd name="connsiteY145" fmla="*/ 13836316 h 15135727"/>
              <a:gd name="connsiteX146" fmla="*/ 5582653 w 8085221"/>
              <a:gd name="connsiteY146" fmla="*/ 14052885 h 15135727"/>
              <a:gd name="connsiteX147" fmla="*/ 5462337 w 8085221"/>
              <a:gd name="connsiteY147" fmla="*/ 14149137 h 15135727"/>
              <a:gd name="connsiteX148" fmla="*/ 5342021 w 8085221"/>
              <a:gd name="connsiteY148" fmla="*/ 14004758 h 15135727"/>
              <a:gd name="connsiteX149" fmla="*/ 5245769 w 8085221"/>
              <a:gd name="connsiteY149" fmla="*/ 14004758 h 15135727"/>
              <a:gd name="connsiteX150" fmla="*/ 5245769 w 8085221"/>
              <a:gd name="connsiteY150" fmla="*/ 13956632 h 15135727"/>
              <a:gd name="connsiteX151" fmla="*/ 5101390 w 8085221"/>
              <a:gd name="connsiteY151" fmla="*/ 13956632 h 15135727"/>
              <a:gd name="connsiteX152" fmla="*/ 4981074 w 8085221"/>
              <a:gd name="connsiteY152" fmla="*/ 13860379 h 15135727"/>
              <a:gd name="connsiteX153" fmla="*/ 4740442 w 8085221"/>
              <a:gd name="connsiteY153" fmla="*/ 13908506 h 15135727"/>
              <a:gd name="connsiteX154" fmla="*/ 4475748 w 8085221"/>
              <a:gd name="connsiteY154" fmla="*/ 13956632 h 15135727"/>
              <a:gd name="connsiteX155" fmla="*/ 4379495 w 8085221"/>
              <a:gd name="connsiteY155" fmla="*/ 14028821 h 15135727"/>
              <a:gd name="connsiteX156" fmla="*/ 4403558 w 8085221"/>
              <a:gd name="connsiteY156" fmla="*/ 14197264 h 15135727"/>
              <a:gd name="connsiteX157" fmla="*/ 4572000 w 8085221"/>
              <a:gd name="connsiteY157" fmla="*/ 14149137 h 15135727"/>
              <a:gd name="connsiteX158" fmla="*/ 4523874 w 8085221"/>
              <a:gd name="connsiteY158" fmla="*/ 14558211 h 15135727"/>
              <a:gd name="connsiteX159" fmla="*/ 4403558 w 8085221"/>
              <a:gd name="connsiteY159" fmla="*/ 14437895 h 15135727"/>
              <a:gd name="connsiteX160" fmla="*/ 4403558 w 8085221"/>
              <a:gd name="connsiteY160" fmla="*/ 14437895 h 15135727"/>
              <a:gd name="connsiteX161" fmla="*/ 4283242 w 8085221"/>
              <a:gd name="connsiteY161" fmla="*/ 14245390 h 15135727"/>
              <a:gd name="connsiteX162" fmla="*/ 4235116 w 8085221"/>
              <a:gd name="connsiteY162" fmla="*/ 14341642 h 15135727"/>
              <a:gd name="connsiteX163" fmla="*/ 4162927 w 8085221"/>
              <a:gd name="connsiteY163" fmla="*/ 14389769 h 15135727"/>
              <a:gd name="connsiteX164" fmla="*/ 4162927 w 8085221"/>
              <a:gd name="connsiteY164" fmla="*/ 14389769 h 15135727"/>
              <a:gd name="connsiteX165" fmla="*/ 3922295 w 8085221"/>
              <a:gd name="connsiteY165" fmla="*/ 14245390 h 15135727"/>
              <a:gd name="connsiteX166" fmla="*/ 3801979 w 8085221"/>
              <a:gd name="connsiteY166" fmla="*/ 14293516 h 15135727"/>
              <a:gd name="connsiteX167" fmla="*/ 3681664 w 8085221"/>
              <a:gd name="connsiteY167" fmla="*/ 14389769 h 15135727"/>
              <a:gd name="connsiteX168" fmla="*/ 3657600 w 8085221"/>
              <a:gd name="connsiteY168" fmla="*/ 14654464 h 15135727"/>
              <a:gd name="connsiteX169" fmla="*/ 3513221 w 8085221"/>
              <a:gd name="connsiteY169" fmla="*/ 14726653 h 15135727"/>
              <a:gd name="connsiteX170" fmla="*/ 3513221 w 8085221"/>
              <a:gd name="connsiteY170" fmla="*/ 14871032 h 15135727"/>
              <a:gd name="connsiteX171" fmla="*/ 3633537 w 8085221"/>
              <a:gd name="connsiteY171" fmla="*/ 14967285 h 15135727"/>
              <a:gd name="connsiteX172" fmla="*/ 3609474 w 8085221"/>
              <a:gd name="connsiteY172" fmla="*/ 15087600 h 15135727"/>
              <a:gd name="connsiteX173" fmla="*/ 3441032 w 8085221"/>
              <a:gd name="connsiteY173" fmla="*/ 15039474 h 15135727"/>
              <a:gd name="connsiteX174" fmla="*/ 3272590 w 8085221"/>
              <a:gd name="connsiteY174" fmla="*/ 15063537 h 15135727"/>
              <a:gd name="connsiteX175" fmla="*/ 3248527 w 8085221"/>
              <a:gd name="connsiteY175" fmla="*/ 14895095 h 15135727"/>
              <a:gd name="connsiteX176" fmla="*/ 3128211 w 8085221"/>
              <a:gd name="connsiteY176" fmla="*/ 14919158 h 15135727"/>
              <a:gd name="connsiteX177" fmla="*/ 2959769 w 8085221"/>
              <a:gd name="connsiteY177" fmla="*/ 15135727 h 15135727"/>
              <a:gd name="connsiteX178" fmla="*/ 2935706 w 8085221"/>
              <a:gd name="connsiteY178" fmla="*/ 14895095 h 15135727"/>
              <a:gd name="connsiteX179" fmla="*/ 2791327 w 8085221"/>
              <a:gd name="connsiteY179" fmla="*/ 14943221 h 15135727"/>
              <a:gd name="connsiteX180" fmla="*/ 2671011 w 8085221"/>
              <a:gd name="connsiteY180" fmla="*/ 15039474 h 15135727"/>
              <a:gd name="connsiteX181" fmla="*/ 2430379 w 8085221"/>
              <a:gd name="connsiteY181" fmla="*/ 15087600 h 15135727"/>
              <a:gd name="connsiteX182" fmla="*/ 2237874 w 8085221"/>
              <a:gd name="connsiteY182" fmla="*/ 15039474 h 15135727"/>
              <a:gd name="connsiteX183" fmla="*/ 2622885 w 8085221"/>
              <a:gd name="connsiteY183" fmla="*/ 14846969 h 15135727"/>
              <a:gd name="connsiteX184" fmla="*/ 2887579 w 8085221"/>
              <a:gd name="connsiteY184" fmla="*/ 14774779 h 15135727"/>
              <a:gd name="connsiteX185" fmla="*/ 2839453 w 8085221"/>
              <a:gd name="connsiteY185" fmla="*/ 14582274 h 15135727"/>
              <a:gd name="connsiteX186" fmla="*/ 2935706 w 8085221"/>
              <a:gd name="connsiteY186" fmla="*/ 14510085 h 15135727"/>
              <a:gd name="connsiteX187" fmla="*/ 2935706 w 8085221"/>
              <a:gd name="connsiteY187" fmla="*/ 14510085 h 15135727"/>
              <a:gd name="connsiteX188" fmla="*/ 3080085 w 8085221"/>
              <a:gd name="connsiteY188" fmla="*/ 14413832 h 15135727"/>
              <a:gd name="connsiteX189" fmla="*/ 3152274 w 8085221"/>
              <a:gd name="connsiteY189" fmla="*/ 14341642 h 15135727"/>
              <a:gd name="connsiteX190" fmla="*/ 3080085 w 8085221"/>
              <a:gd name="connsiteY190" fmla="*/ 14269453 h 15135727"/>
              <a:gd name="connsiteX191" fmla="*/ 3152274 w 8085221"/>
              <a:gd name="connsiteY191" fmla="*/ 14197264 h 15135727"/>
              <a:gd name="connsiteX192" fmla="*/ 3152274 w 8085221"/>
              <a:gd name="connsiteY192" fmla="*/ 14052885 h 15135727"/>
              <a:gd name="connsiteX193" fmla="*/ 3080085 w 8085221"/>
              <a:gd name="connsiteY193" fmla="*/ 13980695 h 15135727"/>
              <a:gd name="connsiteX194" fmla="*/ 3056021 w 8085221"/>
              <a:gd name="connsiteY194" fmla="*/ 14076948 h 15135727"/>
              <a:gd name="connsiteX195" fmla="*/ 2935706 w 8085221"/>
              <a:gd name="connsiteY195" fmla="*/ 14076948 h 15135727"/>
              <a:gd name="connsiteX196" fmla="*/ 2863516 w 8085221"/>
              <a:gd name="connsiteY196" fmla="*/ 14125074 h 15135727"/>
              <a:gd name="connsiteX197" fmla="*/ 2719137 w 8085221"/>
              <a:gd name="connsiteY197" fmla="*/ 14197264 h 15135727"/>
              <a:gd name="connsiteX198" fmla="*/ 2646948 w 8085221"/>
              <a:gd name="connsiteY198" fmla="*/ 14197264 h 15135727"/>
              <a:gd name="connsiteX199" fmla="*/ 2598821 w 8085221"/>
              <a:gd name="connsiteY199" fmla="*/ 14125074 h 15135727"/>
              <a:gd name="connsiteX200" fmla="*/ 2430379 w 8085221"/>
              <a:gd name="connsiteY200" fmla="*/ 13836316 h 15135727"/>
              <a:gd name="connsiteX201" fmla="*/ 2646948 w 8085221"/>
              <a:gd name="connsiteY201" fmla="*/ 13812253 h 15135727"/>
              <a:gd name="connsiteX202" fmla="*/ 2502569 w 8085221"/>
              <a:gd name="connsiteY202" fmla="*/ 13475369 h 15135727"/>
              <a:gd name="connsiteX203" fmla="*/ 2550695 w 8085221"/>
              <a:gd name="connsiteY203" fmla="*/ 13186611 h 15135727"/>
              <a:gd name="connsiteX204" fmla="*/ 2719137 w 8085221"/>
              <a:gd name="connsiteY204" fmla="*/ 13042232 h 15135727"/>
              <a:gd name="connsiteX205" fmla="*/ 2791327 w 8085221"/>
              <a:gd name="connsiteY205" fmla="*/ 12945979 h 15135727"/>
              <a:gd name="connsiteX206" fmla="*/ 3031958 w 8085221"/>
              <a:gd name="connsiteY206" fmla="*/ 13090358 h 15135727"/>
              <a:gd name="connsiteX207" fmla="*/ 3056021 w 8085221"/>
              <a:gd name="connsiteY207" fmla="*/ 12753474 h 15135727"/>
              <a:gd name="connsiteX208" fmla="*/ 2887579 w 8085221"/>
              <a:gd name="connsiteY208" fmla="*/ 12777537 h 15135727"/>
              <a:gd name="connsiteX209" fmla="*/ 2815390 w 8085221"/>
              <a:gd name="connsiteY209" fmla="*/ 12777537 h 15135727"/>
              <a:gd name="connsiteX210" fmla="*/ 3176337 w 8085221"/>
              <a:gd name="connsiteY210" fmla="*/ 12368464 h 15135727"/>
              <a:gd name="connsiteX211" fmla="*/ 3104148 w 8085221"/>
              <a:gd name="connsiteY211" fmla="*/ 12320337 h 15135727"/>
              <a:gd name="connsiteX212" fmla="*/ 3104148 w 8085221"/>
              <a:gd name="connsiteY212" fmla="*/ 12320337 h 15135727"/>
              <a:gd name="connsiteX213" fmla="*/ 3007895 w 8085221"/>
              <a:gd name="connsiteY213" fmla="*/ 12079706 h 15135727"/>
              <a:gd name="connsiteX214" fmla="*/ 2911642 w 8085221"/>
              <a:gd name="connsiteY214" fmla="*/ 11935327 h 15135727"/>
              <a:gd name="connsiteX215" fmla="*/ 2863516 w 8085221"/>
              <a:gd name="connsiteY215" fmla="*/ 11694695 h 15135727"/>
              <a:gd name="connsiteX216" fmla="*/ 2911642 w 8085221"/>
              <a:gd name="connsiteY216" fmla="*/ 11454064 h 15135727"/>
              <a:gd name="connsiteX217" fmla="*/ 3056021 w 8085221"/>
              <a:gd name="connsiteY217" fmla="*/ 11454064 h 15135727"/>
              <a:gd name="connsiteX218" fmla="*/ 2983832 w 8085221"/>
              <a:gd name="connsiteY218" fmla="*/ 11381874 h 15135727"/>
              <a:gd name="connsiteX219" fmla="*/ 3031958 w 8085221"/>
              <a:gd name="connsiteY219" fmla="*/ 11285621 h 15135727"/>
              <a:gd name="connsiteX220" fmla="*/ 3007895 w 8085221"/>
              <a:gd name="connsiteY220" fmla="*/ 11189369 h 15135727"/>
              <a:gd name="connsiteX221" fmla="*/ 2887579 w 8085221"/>
              <a:gd name="connsiteY221" fmla="*/ 11141242 h 15135727"/>
              <a:gd name="connsiteX222" fmla="*/ 2887579 w 8085221"/>
              <a:gd name="connsiteY222" fmla="*/ 10972800 h 15135727"/>
              <a:gd name="connsiteX223" fmla="*/ 2887579 w 8085221"/>
              <a:gd name="connsiteY223" fmla="*/ 10924674 h 15135727"/>
              <a:gd name="connsiteX224" fmla="*/ 2767264 w 8085221"/>
              <a:gd name="connsiteY224" fmla="*/ 11020927 h 15135727"/>
              <a:gd name="connsiteX225" fmla="*/ 2743200 w 8085221"/>
              <a:gd name="connsiteY225" fmla="*/ 10924674 h 15135727"/>
              <a:gd name="connsiteX226" fmla="*/ 2550695 w 8085221"/>
              <a:gd name="connsiteY226" fmla="*/ 11020927 h 15135727"/>
              <a:gd name="connsiteX227" fmla="*/ 2526632 w 8085221"/>
              <a:gd name="connsiteY227" fmla="*/ 11117179 h 15135727"/>
              <a:gd name="connsiteX228" fmla="*/ 2334127 w 8085221"/>
              <a:gd name="connsiteY228" fmla="*/ 10996864 h 15135727"/>
              <a:gd name="connsiteX229" fmla="*/ 2358190 w 8085221"/>
              <a:gd name="connsiteY229" fmla="*/ 10732169 h 15135727"/>
              <a:gd name="connsiteX230" fmla="*/ 2334127 w 8085221"/>
              <a:gd name="connsiteY230" fmla="*/ 10587790 h 15135727"/>
              <a:gd name="connsiteX231" fmla="*/ 2406316 w 8085221"/>
              <a:gd name="connsiteY231" fmla="*/ 10491537 h 15135727"/>
              <a:gd name="connsiteX232" fmla="*/ 2598821 w 8085221"/>
              <a:gd name="connsiteY232" fmla="*/ 10684042 h 15135727"/>
              <a:gd name="connsiteX233" fmla="*/ 2767264 w 8085221"/>
              <a:gd name="connsiteY233" fmla="*/ 10684042 h 15135727"/>
              <a:gd name="connsiteX234" fmla="*/ 2646948 w 8085221"/>
              <a:gd name="connsiteY234" fmla="*/ 10515600 h 15135727"/>
              <a:gd name="connsiteX235" fmla="*/ 2815390 w 8085221"/>
              <a:gd name="connsiteY235" fmla="*/ 10395285 h 15135727"/>
              <a:gd name="connsiteX236" fmla="*/ 3080085 w 8085221"/>
              <a:gd name="connsiteY236" fmla="*/ 10419348 h 15135727"/>
              <a:gd name="connsiteX237" fmla="*/ 3248527 w 8085221"/>
              <a:gd name="connsiteY237" fmla="*/ 10539664 h 15135727"/>
              <a:gd name="connsiteX238" fmla="*/ 3320716 w 8085221"/>
              <a:gd name="connsiteY238" fmla="*/ 10659979 h 15135727"/>
              <a:gd name="connsiteX239" fmla="*/ 3465095 w 8085221"/>
              <a:gd name="connsiteY239" fmla="*/ 10659979 h 15135727"/>
              <a:gd name="connsiteX240" fmla="*/ 3441032 w 8085221"/>
              <a:gd name="connsiteY240" fmla="*/ 10491537 h 15135727"/>
              <a:gd name="connsiteX241" fmla="*/ 3392906 w 8085221"/>
              <a:gd name="connsiteY241" fmla="*/ 10250906 h 15135727"/>
              <a:gd name="connsiteX242" fmla="*/ 3152274 w 8085221"/>
              <a:gd name="connsiteY242" fmla="*/ 10250906 h 15135727"/>
              <a:gd name="connsiteX243" fmla="*/ 3176337 w 8085221"/>
              <a:gd name="connsiteY243" fmla="*/ 10178716 h 15135727"/>
              <a:gd name="connsiteX244" fmla="*/ 3104148 w 8085221"/>
              <a:gd name="connsiteY244" fmla="*/ 10154653 h 15135727"/>
              <a:gd name="connsiteX245" fmla="*/ 3007895 w 8085221"/>
              <a:gd name="connsiteY245" fmla="*/ 9962148 h 15135727"/>
              <a:gd name="connsiteX246" fmla="*/ 3176337 w 8085221"/>
              <a:gd name="connsiteY246" fmla="*/ 9889958 h 15135727"/>
              <a:gd name="connsiteX247" fmla="*/ 2959769 w 8085221"/>
              <a:gd name="connsiteY247" fmla="*/ 9504948 h 15135727"/>
              <a:gd name="connsiteX248" fmla="*/ 2791327 w 8085221"/>
              <a:gd name="connsiteY248" fmla="*/ 9456821 h 15135727"/>
              <a:gd name="connsiteX249" fmla="*/ 2574758 w 8085221"/>
              <a:gd name="connsiteY249" fmla="*/ 9336506 h 15135727"/>
              <a:gd name="connsiteX250" fmla="*/ 2550695 w 8085221"/>
              <a:gd name="connsiteY250" fmla="*/ 9071811 h 15135727"/>
              <a:gd name="connsiteX251" fmla="*/ 2695074 w 8085221"/>
              <a:gd name="connsiteY251" fmla="*/ 8999621 h 15135727"/>
              <a:gd name="connsiteX252" fmla="*/ 2622885 w 8085221"/>
              <a:gd name="connsiteY252" fmla="*/ 8975558 h 15135727"/>
              <a:gd name="connsiteX253" fmla="*/ 2430379 w 8085221"/>
              <a:gd name="connsiteY253" fmla="*/ 8999621 h 15135727"/>
              <a:gd name="connsiteX254" fmla="*/ 2261937 w 8085221"/>
              <a:gd name="connsiteY254" fmla="*/ 9168064 h 15135727"/>
              <a:gd name="connsiteX255" fmla="*/ 2237874 w 8085221"/>
              <a:gd name="connsiteY255" fmla="*/ 8999621 h 15135727"/>
              <a:gd name="connsiteX256" fmla="*/ 2117558 w 8085221"/>
              <a:gd name="connsiteY256" fmla="*/ 8975558 h 15135727"/>
              <a:gd name="connsiteX257" fmla="*/ 2045369 w 8085221"/>
              <a:gd name="connsiteY257" fmla="*/ 8783053 h 15135727"/>
              <a:gd name="connsiteX258" fmla="*/ 1852864 w 8085221"/>
              <a:gd name="connsiteY258" fmla="*/ 8758990 h 15135727"/>
              <a:gd name="connsiteX259" fmla="*/ 1636295 w 8085221"/>
              <a:gd name="connsiteY259" fmla="*/ 8927432 h 15135727"/>
              <a:gd name="connsiteX260" fmla="*/ 1588169 w 8085221"/>
              <a:gd name="connsiteY260" fmla="*/ 9023685 h 15135727"/>
              <a:gd name="connsiteX261" fmla="*/ 1515979 w 8085221"/>
              <a:gd name="connsiteY261" fmla="*/ 8879306 h 15135727"/>
              <a:gd name="connsiteX262" fmla="*/ 1347537 w 8085221"/>
              <a:gd name="connsiteY262" fmla="*/ 8879306 h 15135727"/>
              <a:gd name="connsiteX263" fmla="*/ 1347537 w 8085221"/>
              <a:gd name="connsiteY263" fmla="*/ 8710864 h 15135727"/>
              <a:gd name="connsiteX264" fmla="*/ 1106906 w 8085221"/>
              <a:gd name="connsiteY264" fmla="*/ 8783053 h 15135727"/>
              <a:gd name="connsiteX265" fmla="*/ 890337 w 8085221"/>
              <a:gd name="connsiteY265" fmla="*/ 8686800 h 15135727"/>
              <a:gd name="connsiteX266" fmla="*/ 649706 w 8085221"/>
              <a:gd name="connsiteY266" fmla="*/ 8662737 h 15135727"/>
              <a:gd name="connsiteX267" fmla="*/ 385011 w 8085221"/>
              <a:gd name="connsiteY267" fmla="*/ 8566485 h 15135727"/>
              <a:gd name="connsiteX268" fmla="*/ 577516 w 8085221"/>
              <a:gd name="connsiteY268" fmla="*/ 8373979 h 15135727"/>
              <a:gd name="connsiteX269" fmla="*/ 794085 w 8085221"/>
              <a:gd name="connsiteY269" fmla="*/ 8301790 h 15135727"/>
              <a:gd name="connsiteX270" fmla="*/ 745958 w 8085221"/>
              <a:gd name="connsiteY270" fmla="*/ 8133348 h 15135727"/>
              <a:gd name="connsiteX271" fmla="*/ 818148 w 8085221"/>
              <a:gd name="connsiteY271" fmla="*/ 7820527 h 15135727"/>
              <a:gd name="connsiteX272" fmla="*/ 697832 w 8085221"/>
              <a:gd name="connsiteY272" fmla="*/ 7820527 h 15135727"/>
              <a:gd name="connsiteX273" fmla="*/ 625642 w 8085221"/>
              <a:gd name="connsiteY273" fmla="*/ 7916779 h 15135727"/>
              <a:gd name="connsiteX274" fmla="*/ 457200 w 8085221"/>
              <a:gd name="connsiteY274" fmla="*/ 7820527 h 15135727"/>
              <a:gd name="connsiteX275" fmla="*/ 529390 w 8085221"/>
              <a:gd name="connsiteY275" fmla="*/ 7700211 h 15135727"/>
              <a:gd name="connsiteX276" fmla="*/ 938464 w 8085221"/>
              <a:gd name="connsiteY276" fmla="*/ 7676148 h 15135727"/>
              <a:gd name="connsiteX277" fmla="*/ 1058779 w 8085221"/>
              <a:gd name="connsiteY277" fmla="*/ 7459579 h 15135727"/>
              <a:gd name="connsiteX278" fmla="*/ 1203158 w 8085221"/>
              <a:gd name="connsiteY278" fmla="*/ 7603958 h 15135727"/>
              <a:gd name="connsiteX279" fmla="*/ 1299411 w 8085221"/>
              <a:gd name="connsiteY279" fmla="*/ 7555832 h 15135727"/>
              <a:gd name="connsiteX280" fmla="*/ 1443790 w 8085221"/>
              <a:gd name="connsiteY280" fmla="*/ 7507706 h 15135727"/>
              <a:gd name="connsiteX281" fmla="*/ 1684421 w 8085221"/>
              <a:gd name="connsiteY281" fmla="*/ 7603958 h 15135727"/>
              <a:gd name="connsiteX282" fmla="*/ 1684421 w 8085221"/>
              <a:gd name="connsiteY282" fmla="*/ 7603958 h 15135727"/>
              <a:gd name="connsiteX283" fmla="*/ 1540042 w 8085221"/>
              <a:gd name="connsiteY283" fmla="*/ 7363327 h 15135727"/>
              <a:gd name="connsiteX284" fmla="*/ 1299411 w 8085221"/>
              <a:gd name="connsiteY284" fmla="*/ 7315200 h 15135727"/>
              <a:gd name="connsiteX285" fmla="*/ 1130969 w 8085221"/>
              <a:gd name="connsiteY285" fmla="*/ 7339264 h 15135727"/>
              <a:gd name="connsiteX286" fmla="*/ 1034716 w 8085221"/>
              <a:gd name="connsiteY286" fmla="*/ 7315200 h 15135727"/>
              <a:gd name="connsiteX287" fmla="*/ 1155032 w 8085221"/>
              <a:gd name="connsiteY287" fmla="*/ 7050506 h 15135727"/>
              <a:gd name="connsiteX288" fmla="*/ 1155032 w 8085221"/>
              <a:gd name="connsiteY288" fmla="*/ 6930190 h 15135727"/>
              <a:gd name="connsiteX289" fmla="*/ 1155032 w 8085221"/>
              <a:gd name="connsiteY289" fmla="*/ 6761748 h 15135727"/>
              <a:gd name="connsiteX290" fmla="*/ 1203158 w 8085221"/>
              <a:gd name="connsiteY290" fmla="*/ 6617369 h 15135727"/>
              <a:gd name="connsiteX291" fmla="*/ 1371600 w 8085221"/>
              <a:gd name="connsiteY291" fmla="*/ 6472990 h 15135727"/>
              <a:gd name="connsiteX292" fmla="*/ 1443790 w 8085221"/>
              <a:gd name="connsiteY292" fmla="*/ 6328611 h 15135727"/>
              <a:gd name="connsiteX293" fmla="*/ 1419727 w 8085221"/>
              <a:gd name="connsiteY293" fmla="*/ 6208295 h 15135727"/>
              <a:gd name="connsiteX294" fmla="*/ 1275348 w 8085221"/>
              <a:gd name="connsiteY294" fmla="*/ 6304548 h 15135727"/>
              <a:gd name="connsiteX295" fmla="*/ 1323474 w 8085221"/>
              <a:gd name="connsiteY295" fmla="*/ 6015790 h 15135727"/>
              <a:gd name="connsiteX296" fmla="*/ 1540042 w 8085221"/>
              <a:gd name="connsiteY296" fmla="*/ 5871411 h 15135727"/>
              <a:gd name="connsiteX297" fmla="*/ 1540042 w 8085221"/>
              <a:gd name="connsiteY297" fmla="*/ 5751095 h 15135727"/>
              <a:gd name="connsiteX298" fmla="*/ 1395664 w 8085221"/>
              <a:gd name="connsiteY298" fmla="*/ 5799221 h 15135727"/>
              <a:gd name="connsiteX299" fmla="*/ 1179095 w 8085221"/>
              <a:gd name="connsiteY299" fmla="*/ 5799221 h 15135727"/>
              <a:gd name="connsiteX300" fmla="*/ 890337 w 8085221"/>
              <a:gd name="connsiteY300" fmla="*/ 5775158 h 15135727"/>
              <a:gd name="connsiteX301" fmla="*/ 697832 w 8085221"/>
              <a:gd name="connsiteY301" fmla="*/ 5606716 h 15135727"/>
              <a:gd name="connsiteX302" fmla="*/ 577516 w 8085221"/>
              <a:gd name="connsiteY302" fmla="*/ 5582653 h 15135727"/>
              <a:gd name="connsiteX303" fmla="*/ 697832 w 8085221"/>
              <a:gd name="connsiteY303" fmla="*/ 5775158 h 15135727"/>
              <a:gd name="connsiteX304" fmla="*/ 409074 w 8085221"/>
              <a:gd name="connsiteY304" fmla="*/ 5799221 h 15135727"/>
              <a:gd name="connsiteX305" fmla="*/ 168442 w 8085221"/>
              <a:gd name="connsiteY305" fmla="*/ 5702969 h 15135727"/>
              <a:gd name="connsiteX306" fmla="*/ 264695 w 8085221"/>
              <a:gd name="connsiteY306" fmla="*/ 5558590 h 15135727"/>
              <a:gd name="connsiteX307" fmla="*/ 144379 w 8085221"/>
              <a:gd name="connsiteY307" fmla="*/ 5510464 h 15135727"/>
              <a:gd name="connsiteX308" fmla="*/ 0 w 8085221"/>
              <a:gd name="connsiteY308" fmla="*/ 5462337 h 15135727"/>
              <a:gd name="connsiteX309" fmla="*/ 96253 w 8085221"/>
              <a:gd name="connsiteY30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61348 w 8085221"/>
              <a:gd name="connsiteY35" fmla="*/ 2526632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84821 w 8085221"/>
              <a:gd name="connsiteY48" fmla="*/ 2093495 h 15135727"/>
              <a:gd name="connsiteX49" fmla="*/ 4764506 w 8085221"/>
              <a:gd name="connsiteY49" fmla="*/ 1900990 h 15135727"/>
              <a:gd name="connsiteX50" fmla="*/ 4764506 w 8085221"/>
              <a:gd name="connsiteY50" fmla="*/ 1804737 h 15135727"/>
              <a:gd name="connsiteX51" fmla="*/ 4957011 w 8085221"/>
              <a:gd name="connsiteY51" fmla="*/ 1564106 h 15135727"/>
              <a:gd name="connsiteX52" fmla="*/ 5221706 w 8085221"/>
              <a:gd name="connsiteY52" fmla="*/ 1588169 h 15135727"/>
              <a:gd name="connsiteX53" fmla="*/ 5486400 w 8085221"/>
              <a:gd name="connsiteY53" fmla="*/ 1684421 h 15135727"/>
              <a:gd name="connsiteX54" fmla="*/ 5799221 w 8085221"/>
              <a:gd name="connsiteY54" fmla="*/ 1684421 h 15135727"/>
              <a:gd name="connsiteX55" fmla="*/ 5871411 w 8085221"/>
              <a:gd name="connsiteY55" fmla="*/ 1443790 h 15135727"/>
              <a:gd name="connsiteX56" fmla="*/ 6087979 w 8085221"/>
              <a:gd name="connsiteY56" fmla="*/ 1395664 h 15135727"/>
              <a:gd name="connsiteX57" fmla="*/ 6087979 w 8085221"/>
              <a:gd name="connsiteY57" fmla="*/ 1082842 h 15135727"/>
              <a:gd name="connsiteX58" fmla="*/ 6424864 w 8085221"/>
              <a:gd name="connsiteY58" fmla="*/ 1058779 h 15135727"/>
              <a:gd name="connsiteX59" fmla="*/ 6665495 w 8085221"/>
              <a:gd name="connsiteY59" fmla="*/ 721895 h 15135727"/>
              <a:gd name="connsiteX60" fmla="*/ 6761748 w 8085221"/>
              <a:gd name="connsiteY60" fmla="*/ 649706 h 15135727"/>
              <a:gd name="connsiteX61" fmla="*/ 6737685 w 8085221"/>
              <a:gd name="connsiteY61" fmla="*/ 505327 h 15135727"/>
              <a:gd name="connsiteX62" fmla="*/ 6858000 w 8085221"/>
              <a:gd name="connsiteY62" fmla="*/ 360948 h 15135727"/>
              <a:gd name="connsiteX63" fmla="*/ 6761748 w 8085221"/>
              <a:gd name="connsiteY63" fmla="*/ 120316 h 15135727"/>
              <a:gd name="connsiteX64" fmla="*/ 7194885 w 8085221"/>
              <a:gd name="connsiteY64" fmla="*/ 0 h 15135727"/>
              <a:gd name="connsiteX65" fmla="*/ 7267074 w 8085221"/>
              <a:gd name="connsiteY65" fmla="*/ 120316 h 15135727"/>
              <a:gd name="connsiteX66" fmla="*/ 7267074 w 8085221"/>
              <a:gd name="connsiteY66" fmla="*/ 120316 h 15135727"/>
              <a:gd name="connsiteX67" fmla="*/ 7339264 w 8085221"/>
              <a:gd name="connsiteY67" fmla="*/ 360948 h 15135727"/>
              <a:gd name="connsiteX68" fmla="*/ 7628021 w 8085221"/>
              <a:gd name="connsiteY68" fmla="*/ 433137 h 15135727"/>
              <a:gd name="connsiteX69" fmla="*/ 7796464 w 8085221"/>
              <a:gd name="connsiteY69" fmla="*/ 649706 h 15135727"/>
              <a:gd name="connsiteX70" fmla="*/ 8085221 w 8085221"/>
              <a:gd name="connsiteY70" fmla="*/ 914400 h 15135727"/>
              <a:gd name="connsiteX71" fmla="*/ 7988969 w 8085221"/>
              <a:gd name="connsiteY71" fmla="*/ 1203158 h 15135727"/>
              <a:gd name="connsiteX72" fmla="*/ 7844590 w 8085221"/>
              <a:gd name="connsiteY72" fmla="*/ 1058779 h 15135727"/>
              <a:gd name="connsiteX73" fmla="*/ 7483642 w 8085221"/>
              <a:gd name="connsiteY73" fmla="*/ 1371600 h 15135727"/>
              <a:gd name="connsiteX74" fmla="*/ 7267074 w 8085221"/>
              <a:gd name="connsiteY74" fmla="*/ 1395664 h 15135727"/>
              <a:gd name="connsiteX75" fmla="*/ 7243011 w 8085221"/>
              <a:gd name="connsiteY75" fmla="*/ 1588169 h 15135727"/>
              <a:gd name="connsiteX76" fmla="*/ 6978316 w 8085221"/>
              <a:gd name="connsiteY76" fmla="*/ 1732548 h 15135727"/>
              <a:gd name="connsiteX77" fmla="*/ 6737685 w 8085221"/>
              <a:gd name="connsiteY77" fmla="*/ 2093495 h 15135727"/>
              <a:gd name="connsiteX78" fmla="*/ 6737685 w 8085221"/>
              <a:gd name="connsiteY78" fmla="*/ 2382253 h 15135727"/>
              <a:gd name="connsiteX79" fmla="*/ 6665495 w 8085221"/>
              <a:gd name="connsiteY79" fmla="*/ 2430379 h 15135727"/>
              <a:gd name="connsiteX80" fmla="*/ 6906127 w 8085221"/>
              <a:gd name="connsiteY80" fmla="*/ 2646948 h 15135727"/>
              <a:gd name="connsiteX81" fmla="*/ 6906127 w 8085221"/>
              <a:gd name="connsiteY81" fmla="*/ 2983832 h 15135727"/>
              <a:gd name="connsiteX82" fmla="*/ 6906127 w 8085221"/>
              <a:gd name="connsiteY82" fmla="*/ 3104148 h 15135727"/>
              <a:gd name="connsiteX83" fmla="*/ 6833937 w 8085221"/>
              <a:gd name="connsiteY83" fmla="*/ 3368842 h 15135727"/>
              <a:gd name="connsiteX84" fmla="*/ 6906127 w 8085221"/>
              <a:gd name="connsiteY84" fmla="*/ 3489158 h 15135727"/>
              <a:gd name="connsiteX85" fmla="*/ 6641432 w 8085221"/>
              <a:gd name="connsiteY85" fmla="*/ 3705727 h 15135727"/>
              <a:gd name="connsiteX86" fmla="*/ 6737685 w 8085221"/>
              <a:gd name="connsiteY86" fmla="*/ 3729790 h 15135727"/>
              <a:gd name="connsiteX87" fmla="*/ 6545179 w 8085221"/>
              <a:gd name="connsiteY87" fmla="*/ 3826042 h 15135727"/>
              <a:gd name="connsiteX88" fmla="*/ 6328611 w 8085221"/>
              <a:gd name="connsiteY88" fmla="*/ 3753853 h 15135727"/>
              <a:gd name="connsiteX89" fmla="*/ 6184232 w 8085221"/>
              <a:gd name="connsiteY89" fmla="*/ 3850106 h 15135727"/>
              <a:gd name="connsiteX90" fmla="*/ 6184232 w 8085221"/>
              <a:gd name="connsiteY90" fmla="*/ 3946358 h 15135727"/>
              <a:gd name="connsiteX91" fmla="*/ 6136106 w 8085221"/>
              <a:gd name="connsiteY91" fmla="*/ 4235116 h 15135727"/>
              <a:gd name="connsiteX92" fmla="*/ 5919537 w 8085221"/>
              <a:gd name="connsiteY92" fmla="*/ 4403558 h 15135727"/>
              <a:gd name="connsiteX93" fmla="*/ 5775158 w 8085221"/>
              <a:gd name="connsiteY93" fmla="*/ 4451685 h 15135727"/>
              <a:gd name="connsiteX94" fmla="*/ 5630779 w 8085221"/>
              <a:gd name="connsiteY94" fmla="*/ 4547937 h 15135727"/>
              <a:gd name="connsiteX95" fmla="*/ 5510464 w 8085221"/>
              <a:gd name="connsiteY95" fmla="*/ 4620127 h 15135727"/>
              <a:gd name="connsiteX96" fmla="*/ 5510464 w 8085221"/>
              <a:gd name="connsiteY96" fmla="*/ 4812632 h 15135727"/>
              <a:gd name="connsiteX97" fmla="*/ 5317958 w 8085221"/>
              <a:gd name="connsiteY97" fmla="*/ 4981074 h 15135727"/>
              <a:gd name="connsiteX98" fmla="*/ 5005137 w 8085221"/>
              <a:gd name="connsiteY98" fmla="*/ 5149516 h 15135727"/>
              <a:gd name="connsiteX99" fmla="*/ 4692316 w 8085221"/>
              <a:gd name="connsiteY99" fmla="*/ 5149516 h 15135727"/>
              <a:gd name="connsiteX100" fmla="*/ 4523874 w 8085221"/>
              <a:gd name="connsiteY100" fmla="*/ 5366085 h 15135727"/>
              <a:gd name="connsiteX101" fmla="*/ 4211053 w 8085221"/>
              <a:gd name="connsiteY101" fmla="*/ 5414211 h 15135727"/>
              <a:gd name="connsiteX102" fmla="*/ 4114800 w 8085221"/>
              <a:gd name="connsiteY102" fmla="*/ 5390148 h 15135727"/>
              <a:gd name="connsiteX103" fmla="*/ 4018548 w 8085221"/>
              <a:gd name="connsiteY103" fmla="*/ 5630779 h 15135727"/>
              <a:gd name="connsiteX104" fmla="*/ 4090737 w 8085221"/>
              <a:gd name="connsiteY104" fmla="*/ 5871411 h 15135727"/>
              <a:gd name="connsiteX105" fmla="*/ 4090737 w 8085221"/>
              <a:gd name="connsiteY105" fmla="*/ 6184232 h 15135727"/>
              <a:gd name="connsiteX106" fmla="*/ 4186990 w 8085221"/>
              <a:gd name="connsiteY106" fmla="*/ 6472990 h 15135727"/>
              <a:gd name="connsiteX107" fmla="*/ 4042611 w 8085221"/>
              <a:gd name="connsiteY107" fmla="*/ 6352674 h 15135727"/>
              <a:gd name="connsiteX108" fmla="*/ 3946358 w 8085221"/>
              <a:gd name="connsiteY108" fmla="*/ 6376737 h 15135727"/>
              <a:gd name="connsiteX109" fmla="*/ 4114800 w 8085221"/>
              <a:gd name="connsiteY109" fmla="*/ 6641432 h 15135727"/>
              <a:gd name="connsiteX110" fmla="*/ 4451685 w 8085221"/>
              <a:gd name="connsiteY110" fmla="*/ 6737685 h 15135727"/>
              <a:gd name="connsiteX111" fmla="*/ 4620127 w 8085221"/>
              <a:gd name="connsiteY111" fmla="*/ 6978316 h 15135727"/>
              <a:gd name="connsiteX112" fmla="*/ 4740442 w 8085221"/>
              <a:gd name="connsiteY112" fmla="*/ 7170821 h 15135727"/>
              <a:gd name="connsiteX113" fmla="*/ 5077327 w 8085221"/>
              <a:gd name="connsiteY113" fmla="*/ 7387390 h 15135727"/>
              <a:gd name="connsiteX114" fmla="*/ 5125453 w 8085221"/>
              <a:gd name="connsiteY114" fmla="*/ 7603958 h 15135727"/>
              <a:gd name="connsiteX115" fmla="*/ 5197642 w 8085221"/>
              <a:gd name="connsiteY115" fmla="*/ 7796464 h 15135727"/>
              <a:gd name="connsiteX116" fmla="*/ 5486400 w 8085221"/>
              <a:gd name="connsiteY116" fmla="*/ 7964906 h 15135727"/>
              <a:gd name="connsiteX117" fmla="*/ 5486400 w 8085221"/>
              <a:gd name="connsiteY117" fmla="*/ 8349916 h 15135727"/>
              <a:gd name="connsiteX118" fmla="*/ 5678906 w 8085221"/>
              <a:gd name="connsiteY118" fmla="*/ 8614611 h 15135727"/>
              <a:gd name="connsiteX119" fmla="*/ 5919537 w 8085221"/>
              <a:gd name="connsiteY119" fmla="*/ 9071811 h 15135727"/>
              <a:gd name="connsiteX120" fmla="*/ 6160169 w 8085221"/>
              <a:gd name="connsiteY120" fmla="*/ 9336506 h 15135727"/>
              <a:gd name="connsiteX121" fmla="*/ 6280485 w 8085221"/>
              <a:gd name="connsiteY121" fmla="*/ 9601200 h 15135727"/>
              <a:gd name="connsiteX122" fmla="*/ 6400800 w 8085221"/>
              <a:gd name="connsiteY122" fmla="*/ 9793706 h 15135727"/>
              <a:gd name="connsiteX123" fmla="*/ 6569242 w 8085221"/>
              <a:gd name="connsiteY123" fmla="*/ 10058400 h 15135727"/>
              <a:gd name="connsiteX124" fmla="*/ 6713621 w 8085221"/>
              <a:gd name="connsiteY124" fmla="*/ 10106527 h 15135727"/>
              <a:gd name="connsiteX125" fmla="*/ 6545179 w 8085221"/>
              <a:gd name="connsiteY125" fmla="*/ 10202779 h 15135727"/>
              <a:gd name="connsiteX126" fmla="*/ 6569242 w 8085221"/>
              <a:gd name="connsiteY126" fmla="*/ 10443411 h 15135727"/>
              <a:gd name="connsiteX127" fmla="*/ 6593306 w 8085221"/>
              <a:gd name="connsiteY127" fmla="*/ 10708106 h 15135727"/>
              <a:gd name="connsiteX128" fmla="*/ 6761748 w 8085221"/>
              <a:gd name="connsiteY128" fmla="*/ 10924674 h 15135727"/>
              <a:gd name="connsiteX129" fmla="*/ 6641432 w 8085221"/>
              <a:gd name="connsiteY129" fmla="*/ 11093116 h 15135727"/>
              <a:gd name="connsiteX130" fmla="*/ 6713621 w 8085221"/>
              <a:gd name="connsiteY130" fmla="*/ 11261558 h 15135727"/>
              <a:gd name="connsiteX131" fmla="*/ 6737685 w 8085221"/>
              <a:gd name="connsiteY131" fmla="*/ 11526253 h 15135727"/>
              <a:gd name="connsiteX132" fmla="*/ 6617369 w 8085221"/>
              <a:gd name="connsiteY132" fmla="*/ 11839074 h 15135727"/>
              <a:gd name="connsiteX133" fmla="*/ 6617369 w 8085221"/>
              <a:gd name="connsiteY133" fmla="*/ 12031579 h 15135727"/>
              <a:gd name="connsiteX134" fmla="*/ 6641432 w 8085221"/>
              <a:gd name="connsiteY134" fmla="*/ 12127832 h 15135727"/>
              <a:gd name="connsiteX135" fmla="*/ 6761748 w 8085221"/>
              <a:gd name="connsiteY135" fmla="*/ 12031579 h 15135727"/>
              <a:gd name="connsiteX136" fmla="*/ 6761748 w 8085221"/>
              <a:gd name="connsiteY136" fmla="*/ 12296274 h 15135727"/>
              <a:gd name="connsiteX137" fmla="*/ 6689558 w 8085221"/>
              <a:gd name="connsiteY137" fmla="*/ 12512842 h 15135727"/>
              <a:gd name="connsiteX138" fmla="*/ 6785811 w 8085221"/>
              <a:gd name="connsiteY138" fmla="*/ 12777537 h 15135727"/>
              <a:gd name="connsiteX139" fmla="*/ 6569242 w 8085221"/>
              <a:gd name="connsiteY139" fmla="*/ 12873790 h 15135727"/>
              <a:gd name="connsiteX140" fmla="*/ 6545179 w 8085221"/>
              <a:gd name="connsiteY140" fmla="*/ 13090358 h 15135727"/>
              <a:gd name="connsiteX141" fmla="*/ 6448927 w 8085221"/>
              <a:gd name="connsiteY141" fmla="*/ 13355053 h 15135727"/>
              <a:gd name="connsiteX142" fmla="*/ 6256421 w 8085221"/>
              <a:gd name="connsiteY142" fmla="*/ 13571621 h 15135727"/>
              <a:gd name="connsiteX143" fmla="*/ 6087979 w 8085221"/>
              <a:gd name="connsiteY143" fmla="*/ 13667874 h 15135727"/>
              <a:gd name="connsiteX144" fmla="*/ 5943600 w 8085221"/>
              <a:gd name="connsiteY144" fmla="*/ 13716000 h 15135727"/>
              <a:gd name="connsiteX145" fmla="*/ 5702969 w 8085221"/>
              <a:gd name="connsiteY145" fmla="*/ 13667874 h 15135727"/>
              <a:gd name="connsiteX146" fmla="*/ 5582653 w 8085221"/>
              <a:gd name="connsiteY146" fmla="*/ 13691937 h 15135727"/>
              <a:gd name="connsiteX147" fmla="*/ 5727032 w 8085221"/>
              <a:gd name="connsiteY147" fmla="*/ 13836316 h 15135727"/>
              <a:gd name="connsiteX148" fmla="*/ 5582653 w 8085221"/>
              <a:gd name="connsiteY148" fmla="*/ 14052885 h 15135727"/>
              <a:gd name="connsiteX149" fmla="*/ 5462337 w 8085221"/>
              <a:gd name="connsiteY149" fmla="*/ 14149137 h 15135727"/>
              <a:gd name="connsiteX150" fmla="*/ 5342021 w 8085221"/>
              <a:gd name="connsiteY150" fmla="*/ 14004758 h 15135727"/>
              <a:gd name="connsiteX151" fmla="*/ 5245769 w 8085221"/>
              <a:gd name="connsiteY151" fmla="*/ 14004758 h 15135727"/>
              <a:gd name="connsiteX152" fmla="*/ 5245769 w 8085221"/>
              <a:gd name="connsiteY152" fmla="*/ 13956632 h 15135727"/>
              <a:gd name="connsiteX153" fmla="*/ 5101390 w 8085221"/>
              <a:gd name="connsiteY153" fmla="*/ 13956632 h 15135727"/>
              <a:gd name="connsiteX154" fmla="*/ 4981074 w 8085221"/>
              <a:gd name="connsiteY154" fmla="*/ 13860379 h 15135727"/>
              <a:gd name="connsiteX155" fmla="*/ 4740442 w 8085221"/>
              <a:gd name="connsiteY155" fmla="*/ 13908506 h 15135727"/>
              <a:gd name="connsiteX156" fmla="*/ 4475748 w 8085221"/>
              <a:gd name="connsiteY156" fmla="*/ 13956632 h 15135727"/>
              <a:gd name="connsiteX157" fmla="*/ 4379495 w 8085221"/>
              <a:gd name="connsiteY157" fmla="*/ 14028821 h 15135727"/>
              <a:gd name="connsiteX158" fmla="*/ 4403558 w 8085221"/>
              <a:gd name="connsiteY158" fmla="*/ 14197264 h 15135727"/>
              <a:gd name="connsiteX159" fmla="*/ 4572000 w 8085221"/>
              <a:gd name="connsiteY159" fmla="*/ 14149137 h 15135727"/>
              <a:gd name="connsiteX160" fmla="*/ 4523874 w 8085221"/>
              <a:gd name="connsiteY160" fmla="*/ 14558211 h 15135727"/>
              <a:gd name="connsiteX161" fmla="*/ 4403558 w 8085221"/>
              <a:gd name="connsiteY161" fmla="*/ 14437895 h 15135727"/>
              <a:gd name="connsiteX162" fmla="*/ 4403558 w 8085221"/>
              <a:gd name="connsiteY162" fmla="*/ 14437895 h 15135727"/>
              <a:gd name="connsiteX163" fmla="*/ 4283242 w 8085221"/>
              <a:gd name="connsiteY163" fmla="*/ 14245390 h 15135727"/>
              <a:gd name="connsiteX164" fmla="*/ 4235116 w 8085221"/>
              <a:gd name="connsiteY164" fmla="*/ 14341642 h 15135727"/>
              <a:gd name="connsiteX165" fmla="*/ 4162927 w 8085221"/>
              <a:gd name="connsiteY165" fmla="*/ 14389769 h 15135727"/>
              <a:gd name="connsiteX166" fmla="*/ 4162927 w 8085221"/>
              <a:gd name="connsiteY166" fmla="*/ 14389769 h 15135727"/>
              <a:gd name="connsiteX167" fmla="*/ 3922295 w 8085221"/>
              <a:gd name="connsiteY167" fmla="*/ 14245390 h 15135727"/>
              <a:gd name="connsiteX168" fmla="*/ 3801979 w 8085221"/>
              <a:gd name="connsiteY168" fmla="*/ 14293516 h 15135727"/>
              <a:gd name="connsiteX169" fmla="*/ 3681664 w 8085221"/>
              <a:gd name="connsiteY169" fmla="*/ 14389769 h 15135727"/>
              <a:gd name="connsiteX170" fmla="*/ 3657600 w 8085221"/>
              <a:gd name="connsiteY170" fmla="*/ 14654464 h 15135727"/>
              <a:gd name="connsiteX171" fmla="*/ 3513221 w 8085221"/>
              <a:gd name="connsiteY171" fmla="*/ 14726653 h 15135727"/>
              <a:gd name="connsiteX172" fmla="*/ 3513221 w 8085221"/>
              <a:gd name="connsiteY172" fmla="*/ 14871032 h 15135727"/>
              <a:gd name="connsiteX173" fmla="*/ 3633537 w 8085221"/>
              <a:gd name="connsiteY173" fmla="*/ 14967285 h 15135727"/>
              <a:gd name="connsiteX174" fmla="*/ 3609474 w 8085221"/>
              <a:gd name="connsiteY174" fmla="*/ 15087600 h 15135727"/>
              <a:gd name="connsiteX175" fmla="*/ 3441032 w 8085221"/>
              <a:gd name="connsiteY175" fmla="*/ 15039474 h 15135727"/>
              <a:gd name="connsiteX176" fmla="*/ 3272590 w 8085221"/>
              <a:gd name="connsiteY176" fmla="*/ 15063537 h 15135727"/>
              <a:gd name="connsiteX177" fmla="*/ 3248527 w 8085221"/>
              <a:gd name="connsiteY177" fmla="*/ 14895095 h 15135727"/>
              <a:gd name="connsiteX178" fmla="*/ 3128211 w 8085221"/>
              <a:gd name="connsiteY178" fmla="*/ 14919158 h 15135727"/>
              <a:gd name="connsiteX179" fmla="*/ 2959769 w 8085221"/>
              <a:gd name="connsiteY179" fmla="*/ 15135727 h 15135727"/>
              <a:gd name="connsiteX180" fmla="*/ 2935706 w 8085221"/>
              <a:gd name="connsiteY180" fmla="*/ 14895095 h 15135727"/>
              <a:gd name="connsiteX181" fmla="*/ 2791327 w 8085221"/>
              <a:gd name="connsiteY181" fmla="*/ 14943221 h 15135727"/>
              <a:gd name="connsiteX182" fmla="*/ 2671011 w 8085221"/>
              <a:gd name="connsiteY182" fmla="*/ 15039474 h 15135727"/>
              <a:gd name="connsiteX183" fmla="*/ 2430379 w 8085221"/>
              <a:gd name="connsiteY183" fmla="*/ 15087600 h 15135727"/>
              <a:gd name="connsiteX184" fmla="*/ 2237874 w 8085221"/>
              <a:gd name="connsiteY184" fmla="*/ 15039474 h 15135727"/>
              <a:gd name="connsiteX185" fmla="*/ 2622885 w 8085221"/>
              <a:gd name="connsiteY185" fmla="*/ 14846969 h 15135727"/>
              <a:gd name="connsiteX186" fmla="*/ 2887579 w 8085221"/>
              <a:gd name="connsiteY186" fmla="*/ 14774779 h 15135727"/>
              <a:gd name="connsiteX187" fmla="*/ 2839453 w 8085221"/>
              <a:gd name="connsiteY187" fmla="*/ 14582274 h 15135727"/>
              <a:gd name="connsiteX188" fmla="*/ 2935706 w 8085221"/>
              <a:gd name="connsiteY188" fmla="*/ 14510085 h 15135727"/>
              <a:gd name="connsiteX189" fmla="*/ 2935706 w 8085221"/>
              <a:gd name="connsiteY189" fmla="*/ 14510085 h 15135727"/>
              <a:gd name="connsiteX190" fmla="*/ 3080085 w 8085221"/>
              <a:gd name="connsiteY190" fmla="*/ 14413832 h 15135727"/>
              <a:gd name="connsiteX191" fmla="*/ 3152274 w 8085221"/>
              <a:gd name="connsiteY191" fmla="*/ 14341642 h 15135727"/>
              <a:gd name="connsiteX192" fmla="*/ 3080085 w 8085221"/>
              <a:gd name="connsiteY192" fmla="*/ 14269453 h 15135727"/>
              <a:gd name="connsiteX193" fmla="*/ 3152274 w 8085221"/>
              <a:gd name="connsiteY193" fmla="*/ 14197264 h 15135727"/>
              <a:gd name="connsiteX194" fmla="*/ 3152274 w 8085221"/>
              <a:gd name="connsiteY194" fmla="*/ 14052885 h 15135727"/>
              <a:gd name="connsiteX195" fmla="*/ 3080085 w 8085221"/>
              <a:gd name="connsiteY195" fmla="*/ 13980695 h 15135727"/>
              <a:gd name="connsiteX196" fmla="*/ 3056021 w 8085221"/>
              <a:gd name="connsiteY196" fmla="*/ 14076948 h 15135727"/>
              <a:gd name="connsiteX197" fmla="*/ 2935706 w 8085221"/>
              <a:gd name="connsiteY197" fmla="*/ 14076948 h 15135727"/>
              <a:gd name="connsiteX198" fmla="*/ 2863516 w 8085221"/>
              <a:gd name="connsiteY198" fmla="*/ 14125074 h 15135727"/>
              <a:gd name="connsiteX199" fmla="*/ 2719137 w 8085221"/>
              <a:gd name="connsiteY199" fmla="*/ 14197264 h 15135727"/>
              <a:gd name="connsiteX200" fmla="*/ 2646948 w 8085221"/>
              <a:gd name="connsiteY200" fmla="*/ 14197264 h 15135727"/>
              <a:gd name="connsiteX201" fmla="*/ 2598821 w 8085221"/>
              <a:gd name="connsiteY201" fmla="*/ 14125074 h 15135727"/>
              <a:gd name="connsiteX202" fmla="*/ 2430379 w 8085221"/>
              <a:gd name="connsiteY202" fmla="*/ 13836316 h 15135727"/>
              <a:gd name="connsiteX203" fmla="*/ 2646948 w 8085221"/>
              <a:gd name="connsiteY203" fmla="*/ 13812253 h 15135727"/>
              <a:gd name="connsiteX204" fmla="*/ 2502569 w 8085221"/>
              <a:gd name="connsiteY204" fmla="*/ 13475369 h 15135727"/>
              <a:gd name="connsiteX205" fmla="*/ 2550695 w 8085221"/>
              <a:gd name="connsiteY205" fmla="*/ 13186611 h 15135727"/>
              <a:gd name="connsiteX206" fmla="*/ 2719137 w 8085221"/>
              <a:gd name="connsiteY206" fmla="*/ 13042232 h 15135727"/>
              <a:gd name="connsiteX207" fmla="*/ 2791327 w 8085221"/>
              <a:gd name="connsiteY207" fmla="*/ 12945979 h 15135727"/>
              <a:gd name="connsiteX208" fmla="*/ 3031958 w 8085221"/>
              <a:gd name="connsiteY208" fmla="*/ 13090358 h 15135727"/>
              <a:gd name="connsiteX209" fmla="*/ 3056021 w 8085221"/>
              <a:gd name="connsiteY209" fmla="*/ 12753474 h 15135727"/>
              <a:gd name="connsiteX210" fmla="*/ 2887579 w 8085221"/>
              <a:gd name="connsiteY210" fmla="*/ 12777537 h 15135727"/>
              <a:gd name="connsiteX211" fmla="*/ 2815390 w 8085221"/>
              <a:gd name="connsiteY211" fmla="*/ 12777537 h 15135727"/>
              <a:gd name="connsiteX212" fmla="*/ 3176337 w 8085221"/>
              <a:gd name="connsiteY212" fmla="*/ 12368464 h 15135727"/>
              <a:gd name="connsiteX213" fmla="*/ 3104148 w 8085221"/>
              <a:gd name="connsiteY213" fmla="*/ 12320337 h 15135727"/>
              <a:gd name="connsiteX214" fmla="*/ 3104148 w 8085221"/>
              <a:gd name="connsiteY214" fmla="*/ 12320337 h 15135727"/>
              <a:gd name="connsiteX215" fmla="*/ 3007895 w 8085221"/>
              <a:gd name="connsiteY215" fmla="*/ 12079706 h 15135727"/>
              <a:gd name="connsiteX216" fmla="*/ 2911642 w 8085221"/>
              <a:gd name="connsiteY216" fmla="*/ 11935327 h 15135727"/>
              <a:gd name="connsiteX217" fmla="*/ 2863516 w 8085221"/>
              <a:gd name="connsiteY217" fmla="*/ 11694695 h 15135727"/>
              <a:gd name="connsiteX218" fmla="*/ 2911642 w 8085221"/>
              <a:gd name="connsiteY218" fmla="*/ 11454064 h 15135727"/>
              <a:gd name="connsiteX219" fmla="*/ 3056021 w 8085221"/>
              <a:gd name="connsiteY219" fmla="*/ 11454064 h 15135727"/>
              <a:gd name="connsiteX220" fmla="*/ 2983832 w 8085221"/>
              <a:gd name="connsiteY220" fmla="*/ 11381874 h 15135727"/>
              <a:gd name="connsiteX221" fmla="*/ 3031958 w 8085221"/>
              <a:gd name="connsiteY221" fmla="*/ 11285621 h 15135727"/>
              <a:gd name="connsiteX222" fmla="*/ 3007895 w 8085221"/>
              <a:gd name="connsiteY222" fmla="*/ 11189369 h 15135727"/>
              <a:gd name="connsiteX223" fmla="*/ 2887579 w 8085221"/>
              <a:gd name="connsiteY223" fmla="*/ 11141242 h 15135727"/>
              <a:gd name="connsiteX224" fmla="*/ 2887579 w 8085221"/>
              <a:gd name="connsiteY224" fmla="*/ 10972800 h 15135727"/>
              <a:gd name="connsiteX225" fmla="*/ 2887579 w 8085221"/>
              <a:gd name="connsiteY225" fmla="*/ 10924674 h 15135727"/>
              <a:gd name="connsiteX226" fmla="*/ 2767264 w 8085221"/>
              <a:gd name="connsiteY226" fmla="*/ 11020927 h 15135727"/>
              <a:gd name="connsiteX227" fmla="*/ 2743200 w 8085221"/>
              <a:gd name="connsiteY227" fmla="*/ 10924674 h 15135727"/>
              <a:gd name="connsiteX228" fmla="*/ 2550695 w 8085221"/>
              <a:gd name="connsiteY228" fmla="*/ 11020927 h 15135727"/>
              <a:gd name="connsiteX229" fmla="*/ 2526632 w 8085221"/>
              <a:gd name="connsiteY229" fmla="*/ 11117179 h 15135727"/>
              <a:gd name="connsiteX230" fmla="*/ 2334127 w 8085221"/>
              <a:gd name="connsiteY230" fmla="*/ 10996864 h 15135727"/>
              <a:gd name="connsiteX231" fmla="*/ 2358190 w 8085221"/>
              <a:gd name="connsiteY231" fmla="*/ 10732169 h 15135727"/>
              <a:gd name="connsiteX232" fmla="*/ 2334127 w 8085221"/>
              <a:gd name="connsiteY232" fmla="*/ 10587790 h 15135727"/>
              <a:gd name="connsiteX233" fmla="*/ 2406316 w 8085221"/>
              <a:gd name="connsiteY233" fmla="*/ 10491537 h 15135727"/>
              <a:gd name="connsiteX234" fmla="*/ 2598821 w 8085221"/>
              <a:gd name="connsiteY234" fmla="*/ 10684042 h 15135727"/>
              <a:gd name="connsiteX235" fmla="*/ 2767264 w 8085221"/>
              <a:gd name="connsiteY235" fmla="*/ 10684042 h 15135727"/>
              <a:gd name="connsiteX236" fmla="*/ 2646948 w 8085221"/>
              <a:gd name="connsiteY236" fmla="*/ 10515600 h 15135727"/>
              <a:gd name="connsiteX237" fmla="*/ 2815390 w 8085221"/>
              <a:gd name="connsiteY237" fmla="*/ 10395285 h 15135727"/>
              <a:gd name="connsiteX238" fmla="*/ 3080085 w 8085221"/>
              <a:gd name="connsiteY238" fmla="*/ 10419348 h 15135727"/>
              <a:gd name="connsiteX239" fmla="*/ 3248527 w 8085221"/>
              <a:gd name="connsiteY239" fmla="*/ 10539664 h 15135727"/>
              <a:gd name="connsiteX240" fmla="*/ 3320716 w 8085221"/>
              <a:gd name="connsiteY240" fmla="*/ 10659979 h 15135727"/>
              <a:gd name="connsiteX241" fmla="*/ 3465095 w 8085221"/>
              <a:gd name="connsiteY241" fmla="*/ 10659979 h 15135727"/>
              <a:gd name="connsiteX242" fmla="*/ 3441032 w 8085221"/>
              <a:gd name="connsiteY242" fmla="*/ 10491537 h 15135727"/>
              <a:gd name="connsiteX243" fmla="*/ 3392906 w 8085221"/>
              <a:gd name="connsiteY243" fmla="*/ 10250906 h 15135727"/>
              <a:gd name="connsiteX244" fmla="*/ 3152274 w 8085221"/>
              <a:gd name="connsiteY244" fmla="*/ 10250906 h 15135727"/>
              <a:gd name="connsiteX245" fmla="*/ 3176337 w 8085221"/>
              <a:gd name="connsiteY245" fmla="*/ 10178716 h 15135727"/>
              <a:gd name="connsiteX246" fmla="*/ 3104148 w 8085221"/>
              <a:gd name="connsiteY246" fmla="*/ 10154653 h 15135727"/>
              <a:gd name="connsiteX247" fmla="*/ 3007895 w 8085221"/>
              <a:gd name="connsiteY247" fmla="*/ 9962148 h 15135727"/>
              <a:gd name="connsiteX248" fmla="*/ 3176337 w 8085221"/>
              <a:gd name="connsiteY248" fmla="*/ 9889958 h 15135727"/>
              <a:gd name="connsiteX249" fmla="*/ 2959769 w 8085221"/>
              <a:gd name="connsiteY249" fmla="*/ 9504948 h 15135727"/>
              <a:gd name="connsiteX250" fmla="*/ 2791327 w 8085221"/>
              <a:gd name="connsiteY250" fmla="*/ 9456821 h 15135727"/>
              <a:gd name="connsiteX251" fmla="*/ 2574758 w 8085221"/>
              <a:gd name="connsiteY251" fmla="*/ 9336506 h 15135727"/>
              <a:gd name="connsiteX252" fmla="*/ 2550695 w 8085221"/>
              <a:gd name="connsiteY252" fmla="*/ 9071811 h 15135727"/>
              <a:gd name="connsiteX253" fmla="*/ 2695074 w 8085221"/>
              <a:gd name="connsiteY253" fmla="*/ 8999621 h 15135727"/>
              <a:gd name="connsiteX254" fmla="*/ 2622885 w 8085221"/>
              <a:gd name="connsiteY254" fmla="*/ 8975558 h 15135727"/>
              <a:gd name="connsiteX255" fmla="*/ 2430379 w 8085221"/>
              <a:gd name="connsiteY255" fmla="*/ 8999621 h 15135727"/>
              <a:gd name="connsiteX256" fmla="*/ 2261937 w 8085221"/>
              <a:gd name="connsiteY256" fmla="*/ 9168064 h 15135727"/>
              <a:gd name="connsiteX257" fmla="*/ 2237874 w 8085221"/>
              <a:gd name="connsiteY257" fmla="*/ 8999621 h 15135727"/>
              <a:gd name="connsiteX258" fmla="*/ 2117558 w 8085221"/>
              <a:gd name="connsiteY258" fmla="*/ 8975558 h 15135727"/>
              <a:gd name="connsiteX259" fmla="*/ 2045369 w 8085221"/>
              <a:gd name="connsiteY259" fmla="*/ 8783053 h 15135727"/>
              <a:gd name="connsiteX260" fmla="*/ 1852864 w 8085221"/>
              <a:gd name="connsiteY260" fmla="*/ 8758990 h 15135727"/>
              <a:gd name="connsiteX261" fmla="*/ 1636295 w 8085221"/>
              <a:gd name="connsiteY261" fmla="*/ 8927432 h 15135727"/>
              <a:gd name="connsiteX262" fmla="*/ 1588169 w 8085221"/>
              <a:gd name="connsiteY262" fmla="*/ 9023685 h 15135727"/>
              <a:gd name="connsiteX263" fmla="*/ 1515979 w 8085221"/>
              <a:gd name="connsiteY263" fmla="*/ 8879306 h 15135727"/>
              <a:gd name="connsiteX264" fmla="*/ 1347537 w 8085221"/>
              <a:gd name="connsiteY264" fmla="*/ 8879306 h 15135727"/>
              <a:gd name="connsiteX265" fmla="*/ 1347537 w 8085221"/>
              <a:gd name="connsiteY265" fmla="*/ 8710864 h 15135727"/>
              <a:gd name="connsiteX266" fmla="*/ 1106906 w 8085221"/>
              <a:gd name="connsiteY266" fmla="*/ 8783053 h 15135727"/>
              <a:gd name="connsiteX267" fmla="*/ 890337 w 8085221"/>
              <a:gd name="connsiteY267" fmla="*/ 8686800 h 15135727"/>
              <a:gd name="connsiteX268" fmla="*/ 649706 w 8085221"/>
              <a:gd name="connsiteY268" fmla="*/ 8662737 h 15135727"/>
              <a:gd name="connsiteX269" fmla="*/ 385011 w 8085221"/>
              <a:gd name="connsiteY269" fmla="*/ 8566485 h 15135727"/>
              <a:gd name="connsiteX270" fmla="*/ 577516 w 8085221"/>
              <a:gd name="connsiteY270" fmla="*/ 8373979 h 15135727"/>
              <a:gd name="connsiteX271" fmla="*/ 794085 w 8085221"/>
              <a:gd name="connsiteY271" fmla="*/ 8301790 h 15135727"/>
              <a:gd name="connsiteX272" fmla="*/ 745958 w 8085221"/>
              <a:gd name="connsiteY272" fmla="*/ 8133348 h 15135727"/>
              <a:gd name="connsiteX273" fmla="*/ 818148 w 8085221"/>
              <a:gd name="connsiteY273" fmla="*/ 7820527 h 15135727"/>
              <a:gd name="connsiteX274" fmla="*/ 697832 w 8085221"/>
              <a:gd name="connsiteY274" fmla="*/ 7820527 h 15135727"/>
              <a:gd name="connsiteX275" fmla="*/ 625642 w 8085221"/>
              <a:gd name="connsiteY275" fmla="*/ 7916779 h 15135727"/>
              <a:gd name="connsiteX276" fmla="*/ 457200 w 8085221"/>
              <a:gd name="connsiteY276" fmla="*/ 7820527 h 15135727"/>
              <a:gd name="connsiteX277" fmla="*/ 529390 w 8085221"/>
              <a:gd name="connsiteY277" fmla="*/ 7700211 h 15135727"/>
              <a:gd name="connsiteX278" fmla="*/ 938464 w 8085221"/>
              <a:gd name="connsiteY278" fmla="*/ 7676148 h 15135727"/>
              <a:gd name="connsiteX279" fmla="*/ 1058779 w 8085221"/>
              <a:gd name="connsiteY279" fmla="*/ 7459579 h 15135727"/>
              <a:gd name="connsiteX280" fmla="*/ 1203158 w 8085221"/>
              <a:gd name="connsiteY280" fmla="*/ 7603958 h 15135727"/>
              <a:gd name="connsiteX281" fmla="*/ 1299411 w 8085221"/>
              <a:gd name="connsiteY281" fmla="*/ 7555832 h 15135727"/>
              <a:gd name="connsiteX282" fmla="*/ 1443790 w 8085221"/>
              <a:gd name="connsiteY282" fmla="*/ 7507706 h 15135727"/>
              <a:gd name="connsiteX283" fmla="*/ 1684421 w 8085221"/>
              <a:gd name="connsiteY283" fmla="*/ 7603958 h 15135727"/>
              <a:gd name="connsiteX284" fmla="*/ 1684421 w 8085221"/>
              <a:gd name="connsiteY284" fmla="*/ 7603958 h 15135727"/>
              <a:gd name="connsiteX285" fmla="*/ 1540042 w 8085221"/>
              <a:gd name="connsiteY285" fmla="*/ 7363327 h 15135727"/>
              <a:gd name="connsiteX286" fmla="*/ 1299411 w 8085221"/>
              <a:gd name="connsiteY286" fmla="*/ 7315200 h 15135727"/>
              <a:gd name="connsiteX287" fmla="*/ 1130969 w 8085221"/>
              <a:gd name="connsiteY287" fmla="*/ 7339264 h 15135727"/>
              <a:gd name="connsiteX288" fmla="*/ 1034716 w 8085221"/>
              <a:gd name="connsiteY288" fmla="*/ 7315200 h 15135727"/>
              <a:gd name="connsiteX289" fmla="*/ 1155032 w 8085221"/>
              <a:gd name="connsiteY289" fmla="*/ 7050506 h 15135727"/>
              <a:gd name="connsiteX290" fmla="*/ 1155032 w 8085221"/>
              <a:gd name="connsiteY290" fmla="*/ 6930190 h 15135727"/>
              <a:gd name="connsiteX291" fmla="*/ 1155032 w 8085221"/>
              <a:gd name="connsiteY291" fmla="*/ 6761748 h 15135727"/>
              <a:gd name="connsiteX292" fmla="*/ 1203158 w 8085221"/>
              <a:gd name="connsiteY292" fmla="*/ 6617369 h 15135727"/>
              <a:gd name="connsiteX293" fmla="*/ 1371600 w 8085221"/>
              <a:gd name="connsiteY293" fmla="*/ 6472990 h 15135727"/>
              <a:gd name="connsiteX294" fmla="*/ 1443790 w 8085221"/>
              <a:gd name="connsiteY294" fmla="*/ 6328611 h 15135727"/>
              <a:gd name="connsiteX295" fmla="*/ 1419727 w 8085221"/>
              <a:gd name="connsiteY295" fmla="*/ 6208295 h 15135727"/>
              <a:gd name="connsiteX296" fmla="*/ 1275348 w 8085221"/>
              <a:gd name="connsiteY296" fmla="*/ 6304548 h 15135727"/>
              <a:gd name="connsiteX297" fmla="*/ 1323474 w 8085221"/>
              <a:gd name="connsiteY297" fmla="*/ 6015790 h 15135727"/>
              <a:gd name="connsiteX298" fmla="*/ 1540042 w 8085221"/>
              <a:gd name="connsiteY298" fmla="*/ 5871411 h 15135727"/>
              <a:gd name="connsiteX299" fmla="*/ 1540042 w 8085221"/>
              <a:gd name="connsiteY299" fmla="*/ 5751095 h 15135727"/>
              <a:gd name="connsiteX300" fmla="*/ 1395664 w 8085221"/>
              <a:gd name="connsiteY300" fmla="*/ 5799221 h 15135727"/>
              <a:gd name="connsiteX301" fmla="*/ 1179095 w 8085221"/>
              <a:gd name="connsiteY301" fmla="*/ 5799221 h 15135727"/>
              <a:gd name="connsiteX302" fmla="*/ 890337 w 8085221"/>
              <a:gd name="connsiteY302" fmla="*/ 5775158 h 15135727"/>
              <a:gd name="connsiteX303" fmla="*/ 697832 w 8085221"/>
              <a:gd name="connsiteY303" fmla="*/ 5606716 h 15135727"/>
              <a:gd name="connsiteX304" fmla="*/ 577516 w 8085221"/>
              <a:gd name="connsiteY304" fmla="*/ 5582653 h 15135727"/>
              <a:gd name="connsiteX305" fmla="*/ 697832 w 8085221"/>
              <a:gd name="connsiteY305" fmla="*/ 5775158 h 15135727"/>
              <a:gd name="connsiteX306" fmla="*/ 409074 w 8085221"/>
              <a:gd name="connsiteY306" fmla="*/ 5799221 h 15135727"/>
              <a:gd name="connsiteX307" fmla="*/ 168442 w 8085221"/>
              <a:gd name="connsiteY307" fmla="*/ 5702969 h 15135727"/>
              <a:gd name="connsiteX308" fmla="*/ 264695 w 8085221"/>
              <a:gd name="connsiteY308" fmla="*/ 5558590 h 15135727"/>
              <a:gd name="connsiteX309" fmla="*/ 144379 w 8085221"/>
              <a:gd name="connsiteY309" fmla="*/ 5510464 h 15135727"/>
              <a:gd name="connsiteX310" fmla="*/ 0 w 8085221"/>
              <a:gd name="connsiteY310" fmla="*/ 5462337 h 15135727"/>
              <a:gd name="connsiteX311" fmla="*/ 96253 w 8085221"/>
              <a:gd name="connsiteY31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49228 w 8085221"/>
              <a:gd name="connsiteY48" fmla="*/ 2239378 h 15135727"/>
              <a:gd name="connsiteX49" fmla="*/ 4884821 w 8085221"/>
              <a:gd name="connsiteY49" fmla="*/ 2093495 h 15135727"/>
              <a:gd name="connsiteX50" fmla="*/ 4764506 w 8085221"/>
              <a:gd name="connsiteY50" fmla="*/ 1900990 h 15135727"/>
              <a:gd name="connsiteX51" fmla="*/ 4764506 w 8085221"/>
              <a:gd name="connsiteY51" fmla="*/ 1804737 h 15135727"/>
              <a:gd name="connsiteX52" fmla="*/ 4957011 w 8085221"/>
              <a:gd name="connsiteY52" fmla="*/ 1564106 h 15135727"/>
              <a:gd name="connsiteX53" fmla="*/ 5221706 w 8085221"/>
              <a:gd name="connsiteY53" fmla="*/ 1588169 h 15135727"/>
              <a:gd name="connsiteX54" fmla="*/ 5486400 w 8085221"/>
              <a:gd name="connsiteY54" fmla="*/ 1684421 h 15135727"/>
              <a:gd name="connsiteX55" fmla="*/ 5799221 w 8085221"/>
              <a:gd name="connsiteY55" fmla="*/ 1684421 h 15135727"/>
              <a:gd name="connsiteX56" fmla="*/ 5871411 w 8085221"/>
              <a:gd name="connsiteY56" fmla="*/ 1443790 h 15135727"/>
              <a:gd name="connsiteX57" fmla="*/ 6087979 w 8085221"/>
              <a:gd name="connsiteY57" fmla="*/ 1395664 h 15135727"/>
              <a:gd name="connsiteX58" fmla="*/ 6087979 w 8085221"/>
              <a:gd name="connsiteY58" fmla="*/ 1082842 h 15135727"/>
              <a:gd name="connsiteX59" fmla="*/ 6424864 w 8085221"/>
              <a:gd name="connsiteY59" fmla="*/ 1058779 h 15135727"/>
              <a:gd name="connsiteX60" fmla="*/ 6665495 w 8085221"/>
              <a:gd name="connsiteY60" fmla="*/ 721895 h 15135727"/>
              <a:gd name="connsiteX61" fmla="*/ 6761748 w 8085221"/>
              <a:gd name="connsiteY61" fmla="*/ 649706 h 15135727"/>
              <a:gd name="connsiteX62" fmla="*/ 6737685 w 8085221"/>
              <a:gd name="connsiteY62" fmla="*/ 505327 h 15135727"/>
              <a:gd name="connsiteX63" fmla="*/ 6858000 w 8085221"/>
              <a:gd name="connsiteY63" fmla="*/ 360948 h 15135727"/>
              <a:gd name="connsiteX64" fmla="*/ 6761748 w 8085221"/>
              <a:gd name="connsiteY64" fmla="*/ 120316 h 15135727"/>
              <a:gd name="connsiteX65" fmla="*/ 7194885 w 8085221"/>
              <a:gd name="connsiteY65" fmla="*/ 0 h 15135727"/>
              <a:gd name="connsiteX66" fmla="*/ 7267074 w 8085221"/>
              <a:gd name="connsiteY66" fmla="*/ 120316 h 15135727"/>
              <a:gd name="connsiteX67" fmla="*/ 7267074 w 8085221"/>
              <a:gd name="connsiteY67" fmla="*/ 120316 h 15135727"/>
              <a:gd name="connsiteX68" fmla="*/ 7339264 w 8085221"/>
              <a:gd name="connsiteY68" fmla="*/ 360948 h 15135727"/>
              <a:gd name="connsiteX69" fmla="*/ 7628021 w 8085221"/>
              <a:gd name="connsiteY69" fmla="*/ 433137 h 15135727"/>
              <a:gd name="connsiteX70" fmla="*/ 7796464 w 8085221"/>
              <a:gd name="connsiteY70" fmla="*/ 649706 h 15135727"/>
              <a:gd name="connsiteX71" fmla="*/ 8085221 w 8085221"/>
              <a:gd name="connsiteY71" fmla="*/ 914400 h 15135727"/>
              <a:gd name="connsiteX72" fmla="*/ 7988969 w 8085221"/>
              <a:gd name="connsiteY72" fmla="*/ 1203158 h 15135727"/>
              <a:gd name="connsiteX73" fmla="*/ 7844590 w 8085221"/>
              <a:gd name="connsiteY73" fmla="*/ 1058779 h 15135727"/>
              <a:gd name="connsiteX74" fmla="*/ 7483642 w 8085221"/>
              <a:gd name="connsiteY74" fmla="*/ 1371600 h 15135727"/>
              <a:gd name="connsiteX75" fmla="*/ 7267074 w 8085221"/>
              <a:gd name="connsiteY75" fmla="*/ 1395664 h 15135727"/>
              <a:gd name="connsiteX76" fmla="*/ 7243011 w 8085221"/>
              <a:gd name="connsiteY76" fmla="*/ 1588169 h 15135727"/>
              <a:gd name="connsiteX77" fmla="*/ 6978316 w 8085221"/>
              <a:gd name="connsiteY77" fmla="*/ 1732548 h 15135727"/>
              <a:gd name="connsiteX78" fmla="*/ 6737685 w 8085221"/>
              <a:gd name="connsiteY78" fmla="*/ 2093495 h 15135727"/>
              <a:gd name="connsiteX79" fmla="*/ 6737685 w 8085221"/>
              <a:gd name="connsiteY79" fmla="*/ 2382253 h 15135727"/>
              <a:gd name="connsiteX80" fmla="*/ 6665495 w 8085221"/>
              <a:gd name="connsiteY80" fmla="*/ 2430379 h 15135727"/>
              <a:gd name="connsiteX81" fmla="*/ 6906127 w 8085221"/>
              <a:gd name="connsiteY81" fmla="*/ 2646948 h 15135727"/>
              <a:gd name="connsiteX82" fmla="*/ 6906127 w 8085221"/>
              <a:gd name="connsiteY82" fmla="*/ 2983832 h 15135727"/>
              <a:gd name="connsiteX83" fmla="*/ 6906127 w 8085221"/>
              <a:gd name="connsiteY83" fmla="*/ 3104148 h 15135727"/>
              <a:gd name="connsiteX84" fmla="*/ 6833937 w 8085221"/>
              <a:gd name="connsiteY84" fmla="*/ 3368842 h 15135727"/>
              <a:gd name="connsiteX85" fmla="*/ 6906127 w 8085221"/>
              <a:gd name="connsiteY85" fmla="*/ 3489158 h 15135727"/>
              <a:gd name="connsiteX86" fmla="*/ 6641432 w 8085221"/>
              <a:gd name="connsiteY86" fmla="*/ 3705727 h 15135727"/>
              <a:gd name="connsiteX87" fmla="*/ 6737685 w 8085221"/>
              <a:gd name="connsiteY87" fmla="*/ 3729790 h 15135727"/>
              <a:gd name="connsiteX88" fmla="*/ 6545179 w 8085221"/>
              <a:gd name="connsiteY88" fmla="*/ 3826042 h 15135727"/>
              <a:gd name="connsiteX89" fmla="*/ 6328611 w 8085221"/>
              <a:gd name="connsiteY89" fmla="*/ 3753853 h 15135727"/>
              <a:gd name="connsiteX90" fmla="*/ 6184232 w 8085221"/>
              <a:gd name="connsiteY90" fmla="*/ 3850106 h 15135727"/>
              <a:gd name="connsiteX91" fmla="*/ 6184232 w 8085221"/>
              <a:gd name="connsiteY91" fmla="*/ 3946358 h 15135727"/>
              <a:gd name="connsiteX92" fmla="*/ 6136106 w 8085221"/>
              <a:gd name="connsiteY92" fmla="*/ 4235116 h 15135727"/>
              <a:gd name="connsiteX93" fmla="*/ 5919537 w 8085221"/>
              <a:gd name="connsiteY93" fmla="*/ 4403558 h 15135727"/>
              <a:gd name="connsiteX94" fmla="*/ 5775158 w 8085221"/>
              <a:gd name="connsiteY94" fmla="*/ 4451685 h 15135727"/>
              <a:gd name="connsiteX95" fmla="*/ 5630779 w 8085221"/>
              <a:gd name="connsiteY95" fmla="*/ 4547937 h 15135727"/>
              <a:gd name="connsiteX96" fmla="*/ 5510464 w 8085221"/>
              <a:gd name="connsiteY96" fmla="*/ 4620127 h 15135727"/>
              <a:gd name="connsiteX97" fmla="*/ 5510464 w 8085221"/>
              <a:gd name="connsiteY97" fmla="*/ 4812632 h 15135727"/>
              <a:gd name="connsiteX98" fmla="*/ 5317958 w 8085221"/>
              <a:gd name="connsiteY98" fmla="*/ 4981074 h 15135727"/>
              <a:gd name="connsiteX99" fmla="*/ 5005137 w 8085221"/>
              <a:gd name="connsiteY99" fmla="*/ 5149516 h 15135727"/>
              <a:gd name="connsiteX100" fmla="*/ 4692316 w 8085221"/>
              <a:gd name="connsiteY100" fmla="*/ 5149516 h 15135727"/>
              <a:gd name="connsiteX101" fmla="*/ 4523874 w 8085221"/>
              <a:gd name="connsiteY101" fmla="*/ 5366085 h 15135727"/>
              <a:gd name="connsiteX102" fmla="*/ 4211053 w 8085221"/>
              <a:gd name="connsiteY102" fmla="*/ 5414211 h 15135727"/>
              <a:gd name="connsiteX103" fmla="*/ 4114800 w 8085221"/>
              <a:gd name="connsiteY103" fmla="*/ 5390148 h 15135727"/>
              <a:gd name="connsiteX104" fmla="*/ 4018548 w 8085221"/>
              <a:gd name="connsiteY104" fmla="*/ 5630779 h 15135727"/>
              <a:gd name="connsiteX105" fmla="*/ 4090737 w 8085221"/>
              <a:gd name="connsiteY105" fmla="*/ 5871411 h 15135727"/>
              <a:gd name="connsiteX106" fmla="*/ 4090737 w 8085221"/>
              <a:gd name="connsiteY106" fmla="*/ 6184232 h 15135727"/>
              <a:gd name="connsiteX107" fmla="*/ 4186990 w 8085221"/>
              <a:gd name="connsiteY107" fmla="*/ 6472990 h 15135727"/>
              <a:gd name="connsiteX108" fmla="*/ 4042611 w 8085221"/>
              <a:gd name="connsiteY108" fmla="*/ 6352674 h 15135727"/>
              <a:gd name="connsiteX109" fmla="*/ 3946358 w 8085221"/>
              <a:gd name="connsiteY109" fmla="*/ 6376737 h 15135727"/>
              <a:gd name="connsiteX110" fmla="*/ 4114800 w 8085221"/>
              <a:gd name="connsiteY110" fmla="*/ 6641432 h 15135727"/>
              <a:gd name="connsiteX111" fmla="*/ 4451685 w 8085221"/>
              <a:gd name="connsiteY111" fmla="*/ 6737685 h 15135727"/>
              <a:gd name="connsiteX112" fmla="*/ 4620127 w 8085221"/>
              <a:gd name="connsiteY112" fmla="*/ 6978316 h 15135727"/>
              <a:gd name="connsiteX113" fmla="*/ 4740442 w 8085221"/>
              <a:gd name="connsiteY113" fmla="*/ 7170821 h 15135727"/>
              <a:gd name="connsiteX114" fmla="*/ 5077327 w 8085221"/>
              <a:gd name="connsiteY114" fmla="*/ 7387390 h 15135727"/>
              <a:gd name="connsiteX115" fmla="*/ 5125453 w 8085221"/>
              <a:gd name="connsiteY115" fmla="*/ 7603958 h 15135727"/>
              <a:gd name="connsiteX116" fmla="*/ 5197642 w 8085221"/>
              <a:gd name="connsiteY116" fmla="*/ 7796464 h 15135727"/>
              <a:gd name="connsiteX117" fmla="*/ 5486400 w 8085221"/>
              <a:gd name="connsiteY117" fmla="*/ 7964906 h 15135727"/>
              <a:gd name="connsiteX118" fmla="*/ 5486400 w 8085221"/>
              <a:gd name="connsiteY118" fmla="*/ 8349916 h 15135727"/>
              <a:gd name="connsiteX119" fmla="*/ 5678906 w 8085221"/>
              <a:gd name="connsiteY119" fmla="*/ 8614611 h 15135727"/>
              <a:gd name="connsiteX120" fmla="*/ 5919537 w 8085221"/>
              <a:gd name="connsiteY120" fmla="*/ 9071811 h 15135727"/>
              <a:gd name="connsiteX121" fmla="*/ 6160169 w 8085221"/>
              <a:gd name="connsiteY121" fmla="*/ 9336506 h 15135727"/>
              <a:gd name="connsiteX122" fmla="*/ 6280485 w 8085221"/>
              <a:gd name="connsiteY122" fmla="*/ 9601200 h 15135727"/>
              <a:gd name="connsiteX123" fmla="*/ 6400800 w 8085221"/>
              <a:gd name="connsiteY123" fmla="*/ 9793706 h 15135727"/>
              <a:gd name="connsiteX124" fmla="*/ 6569242 w 8085221"/>
              <a:gd name="connsiteY124" fmla="*/ 10058400 h 15135727"/>
              <a:gd name="connsiteX125" fmla="*/ 6713621 w 8085221"/>
              <a:gd name="connsiteY125" fmla="*/ 10106527 h 15135727"/>
              <a:gd name="connsiteX126" fmla="*/ 6545179 w 8085221"/>
              <a:gd name="connsiteY126" fmla="*/ 10202779 h 15135727"/>
              <a:gd name="connsiteX127" fmla="*/ 6569242 w 8085221"/>
              <a:gd name="connsiteY127" fmla="*/ 10443411 h 15135727"/>
              <a:gd name="connsiteX128" fmla="*/ 6593306 w 8085221"/>
              <a:gd name="connsiteY128" fmla="*/ 10708106 h 15135727"/>
              <a:gd name="connsiteX129" fmla="*/ 6761748 w 8085221"/>
              <a:gd name="connsiteY129" fmla="*/ 10924674 h 15135727"/>
              <a:gd name="connsiteX130" fmla="*/ 6641432 w 8085221"/>
              <a:gd name="connsiteY130" fmla="*/ 11093116 h 15135727"/>
              <a:gd name="connsiteX131" fmla="*/ 6713621 w 8085221"/>
              <a:gd name="connsiteY131" fmla="*/ 11261558 h 15135727"/>
              <a:gd name="connsiteX132" fmla="*/ 6737685 w 8085221"/>
              <a:gd name="connsiteY132" fmla="*/ 11526253 h 15135727"/>
              <a:gd name="connsiteX133" fmla="*/ 6617369 w 8085221"/>
              <a:gd name="connsiteY133" fmla="*/ 11839074 h 15135727"/>
              <a:gd name="connsiteX134" fmla="*/ 6617369 w 8085221"/>
              <a:gd name="connsiteY134" fmla="*/ 12031579 h 15135727"/>
              <a:gd name="connsiteX135" fmla="*/ 6641432 w 8085221"/>
              <a:gd name="connsiteY135" fmla="*/ 12127832 h 15135727"/>
              <a:gd name="connsiteX136" fmla="*/ 6761748 w 8085221"/>
              <a:gd name="connsiteY136" fmla="*/ 12031579 h 15135727"/>
              <a:gd name="connsiteX137" fmla="*/ 6761748 w 8085221"/>
              <a:gd name="connsiteY137" fmla="*/ 12296274 h 15135727"/>
              <a:gd name="connsiteX138" fmla="*/ 6689558 w 8085221"/>
              <a:gd name="connsiteY138" fmla="*/ 12512842 h 15135727"/>
              <a:gd name="connsiteX139" fmla="*/ 6785811 w 8085221"/>
              <a:gd name="connsiteY139" fmla="*/ 12777537 h 15135727"/>
              <a:gd name="connsiteX140" fmla="*/ 6569242 w 8085221"/>
              <a:gd name="connsiteY140" fmla="*/ 12873790 h 15135727"/>
              <a:gd name="connsiteX141" fmla="*/ 6545179 w 8085221"/>
              <a:gd name="connsiteY141" fmla="*/ 13090358 h 15135727"/>
              <a:gd name="connsiteX142" fmla="*/ 6448927 w 8085221"/>
              <a:gd name="connsiteY142" fmla="*/ 13355053 h 15135727"/>
              <a:gd name="connsiteX143" fmla="*/ 6256421 w 8085221"/>
              <a:gd name="connsiteY143" fmla="*/ 13571621 h 15135727"/>
              <a:gd name="connsiteX144" fmla="*/ 6087979 w 8085221"/>
              <a:gd name="connsiteY144" fmla="*/ 13667874 h 15135727"/>
              <a:gd name="connsiteX145" fmla="*/ 5943600 w 8085221"/>
              <a:gd name="connsiteY145" fmla="*/ 13716000 h 15135727"/>
              <a:gd name="connsiteX146" fmla="*/ 5702969 w 8085221"/>
              <a:gd name="connsiteY146" fmla="*/ 13667874 h 15135727"/>
              <a:gd name="connsiteX147" fmla="*/ 5582653 w 8085221"/>
              <a:gd name="connsiteY147" fmla="*/ 13691937 h 15135727"/>
              <a:gd name="connsiteX148" fmla="*/ 5727032 w 8085221"/>
              <a:gd name="connsiteY148" fmla="*/ 13836316 h 15135727"/>
              <a:gd name="connsiteX149" fmla="*/ 5582653 w 8085221"/>
              <a:gd name="connsiteY149" fmla="*/ 14052885 h 15135727"/>
              <a:gd name="connsiteX150" fmla="*/ 5462337 w 8085221"/>
              <a:gd name="connsiteY150" fmla="*/ 14149137 h 15135727"/>
              <a:gd name="connsiteX151" fmla="*/ 5342021 w 8085221"/>
              <a:gd name="connsiteY151" fmla="*/ 14004758 h 15135727"/>
              <a:gd name="connsiteX152" fmla="*/ 5245769 w 8085221"/>
              <a:gd name="connsiteY152" fmla="*/ 14004758 h 15135727"/>
              <a:gd name="connsiteX153" fmla="*/ 5245769 w 8085221"/>
              <a:gd name="connsiteY153" fmla="*/ 13956632 h 15135727"/>
              <a:gd name="connsiteX154" fmla="*/ 5101390 w 8085221"/>
              <a:gd name="connsiteY154" fmla="*/ 13956632 h 15135727"/>
              <a:gd name="connsiteX155" fmla="*/ 4981074 w 8085221"/>
              <a:gd name="connsiteY155" fmla="*/ 13860379 h 15135727"/>
              <a:gd name="connsiteX156" fmla="*/ 4740442 w 8085221"/>
              <a:gd name="connsiteY156" fmla="*/ 13908506 h 15135727"/>
              <a:gd name="connsiteX157" fmla="*/ 4475748 w 8085221"/>
              <a:gd name="connsiteY157" fmla="*/ 13956632 h 15135727"/>
              <a:gd name="connsiteX158" fmla="*/ 4379495 w 8085221"/>
              <a:gd name="connsiteY158" fmla="*/ 14028821 h 15135727"/>
              <a:gd name="connsiteX159" fmla="*/ 4403558 w 8085221"/>
              <a:gd name="connsiteY159" fmla="*/ 14197264 h 15135727"/>
              <a:gd name="connsiteX160" fmla="*/ 4572000 w 8085221"/>
              <a:gd name="connsiteY160" fmla="*/ 14149137 h 15135727"/>
              <a:gd name="connsiteX161" fmla="*/ 4523874 w 8085221"/>
              <a:gd name="connsiteY161" fmla="*/ 14558211 h 15135727"/>
              <a:gd name="connsiteX162" fmla="*/ 4403558 w 8085221"/>
              <a:gd name="connsiteY162" fmla="*/ 14437895 h 15135727"/>
              <a:gd name="connsiteX163" fmla="*/ 4403558 w 8085221"/>
              <a:gd name="connsiteY163" fmla="*/ 14437895 h 15135727"/>
              <a:gd name="connsiteX164" fmla="*/ 4283242 w 8085221"/>
              <a:gd name="connsiteY164" fmla="*/ 14245390 h 15135727"/>
              <a:gd name="connsiteX165" fmla="*/ 4235116 w 8085221"/>
              <a:gd name="connsiteY165" fmla="*/ 14341642 h 15135727"/>
              <a:gd name="connsiteX166" fmla="*/ 4162927 w 8085221"/>
              <a:gd name="connsiteY166" fmla="*/ 14389769 h 15135727"/>
              <a:gd name="connsiteX167" fmla="*/ 4162927 w 8085221"/>
              <a:gd name="connsiteY167" fmla="*/ 14389769 h 15135727"/>
              <a:gd name="connsiteX168" fmla="*/ 3922295 w 8085221"/>
              <a:gd name="connsiteY168" fmla="*/ 14245390 h 15135727"/>
              <a:gd name="connsiteX169" fmla="*/ 3801979 w 8085221"/>
              <a:gd name="connsiteY169" fmla="*/ 14293516 h 15135727"/>
              <a:gd name="connsiteX170" fmla="*/ 3681664 w 8085221"/>
              <a:gd name="connsiteY170" fmla="*/ 14389769 h 15135727"/>
              <a:gd name="connsiteX171" fmla="*/ 3657600 w 8085221"/>
              <a:gd name="connsiteY171" fmla="*/ 14654464 h 15135727"/>
              <a:gd name="connsiteX172" fmla="*/ 3513221 w 8085221"/>
              <a:gd name="connsiteY172" fmla="*/ 14726653 h 15135727"/>
              <a:gd name="connsiteX173" fmla="*/ 3513221 w 8085221"/>
              <a:gd name="connsiteY173" fmla="*/ 14871032 h 15135727"/>
              <a:gd name="connsiteX174" fmla="*/ 3633537 w 8085221"/>
              <a:gd name="connsiteY174" fmla="*/ 14967285 h 15135727"/>
              <a:gd name="connsiteX175" fmla="*/ 3609474 w 8085221"/>
              <a:gd name="connsiteY175" fmla="*/ 15087600 h 15135727"/>
              <a:gd name="connsiteX176" fmla="*/ 3441032 w 8085221"/>
              <a:gd name="connsiteY176" fmla="*/ 15039474 h 15135727"/>
              <a:gd name="connsiteX177" fmla="*/ 3272590 w 8085221"/>
              <a:gd name="connsiteY177" fmla="*/ 15063537 h 15135727"/>
              <a:gd name="connsiteX178" fmla="*/ 3248527 w 8085221"/>
              <a:gd name="connsiteY178" fmla="*/ 14895095 h 15135727"/>
              <a:gd name="connsiteX179" fmla="*/ 3128211 w 8085221"/>
              <a:gd name="connsiteY179" fmla="*/ 14919158 h 15135727"/>
              <a:gd name="connsiteX180" fmla="*/ 2959769 w 8085221"/>
              <a:gd name="connsiteY180" fmla="*/ 15135727 h 15135727"/>
              <a:gd name="connsiteX181" fmla="*/ 2935706 w 8085221"/>
              <a:gd name="connsiteY181" fmla="*/ 14895095 h 15135727"/>
              <a:gd name="connsiteX182" fmla="*/ 2791327 w 8085221"/>
              <a:gd name="connsiteY182" fmla="*/ 14943221 h 15135727"/>
              <a:gd name="connsiteX183" fmla="*/ 2671011 w 8085221"/>
              <a:gd name="connsiteY183" fmla="*/ 15039474 h 15135727"/>
              <a:gd name="connsiteX184" fmla="*/ 2430379 w 8085221"/>
              <a:gd name="connsiteY184" fmla="*/ 15087600 h 15135727"/>
              <a:gd name="connsiteX185" fmla="*/ 2237874 w 8085221"/>
              <a:gd name="connsiteY185" fmla="*/ 15039474 h 15135727"/>
              <a:gd name="connsiteX186" fmla="*/ 2622885 w 8085221"/>
              <a:gd name="connsiteY186" fmla="*/ 14846969 h 15135727"/>
              <a:gd name="connsiteX187" fmla="*/ 2887579 w 8085221"/>
              <a:gd name="connsiteY187" fmla="*/ 14774779 h 15135727"/>
              <a:gd name="connsiteX188" fmla="*/ 2839453 w 8085221"/>
              <a:gd name="connsiteY188" fmla="*/ 14582274 h 15135727"/>
              <a:gd name="connsiteX189" fmla="*/ 2935706 w 8085221"/>
              <a:gd name="connsiteY189" fmla="*/ 14510085 h 15135727"/>
              <a:gd name="connsiteX190" fmla="*/ 2935706 w 8085221"/>
              <a:gd name="connsiteY190" fmla="*/ 14510085 h 15135727"/>
              <a:gd name="connsiteX191" fmla="*/ 3080085 w 8085221"/>
              <a:gd name="connsiteY191" fmla="*/ 14413832 h 15135727"/>
              <a:gd name="connsiteX192" fmla="*/ 3152274 w 8085221"/>
              <a:gd name="connsiteY192" fmla="*/ 14341642 h 15135727"/>
              <a:gd name="connsiteX193" fmla="*/ 3080085 w 8085221"/>
              <a:gd name="connsiteY193" fmla="*/ 14269453 h 15135727"/>
              <a:gd name="connsiteX194" fmla="*/ 3152274 w 8085221"/>
              <a:gd name="connsiteY194" fmla="*/ 14197264 h 15135727"/>
              <a:gd name="connsiteX195" fmla="*/ 3152274 w 8085221"/>
              <a:gd name="connsiteY195" fmla="*/ 14052885 h 15135727"/>
              <a:gd name="connsiteX196" fmla="*/ 3080085 w 8085221"/>
              <a:gd name="connsiteY196" fmla="*/ 13980695 h 15135727"/>
              <a:gd name="connsiteX197" fmla="*/ 3056021 w 8085221"/>
              <a:gd name="connsiteY197" fmla="*/ 14076948 h 15135727"/>
              <a:gd name="connsiteX198" fmla="*/ 2935706 w 8085221"/>
              <a:gd name="connsiteY198" fmla="*/ 14076948 h 15135727"/>
              <a:gd name="connsiteX199" fmla="*/ 2863516 w 8085221"/>
              <a:gd name="connsiteY199" fmla="*/ 14125074 h 15135727"/>
              <a:gd name="connsiteX200" fmla="*/ 2719137 w 8085221"/>
              <a:gd name="connsiteY200" fmla="*/ 14197264 h 15135727"/>
              <a:gd name="connsiteX201" fmla="*/ 2646948 w 8085221"/>
              <a:gd name="connsiteY201" fmla="*/ 14197264 h 15135727"/>
              <a:gd name="connsiteX202" fmla="*/ 2598821 w 8085221"/>
              <a:gd name="connsiteY202" fmla="*/ 14125074 h 15135727"/>
              <a:gd name="connsiteX203" fmla="*/ 2430379 w 8085221"/>
              <a:gd name="connsiteY203" fmla="*/ 13836316 h 15135727"/>
              <a:gd name="connsiteX204" fmla="*/ 2646948 w 8085221"/>
              <a:gd name="connsiteY204" fmla="*/ 13812253 h 15135727"/>
              <a:gd name="connsiteX205" fmla="*/ 2502569 w 8085221"/>
              <a:gd name="connsiteY205" fmla="*/ 13475369 h 15135727"/>
              <a:gd name="connsiteX206" fmla="*/ 2550695 w 8085221"/>
              <a:gd name="connsiteY206" fmla="*/ 13186611 h 15135727"/>
              <a:gd name="connsiteX207" fmla="*/ 2719137 w 8085221"/>
              <a:gd name="connsiteY207" fmla="*/ 13042232 h 15135727"/>
              <a:gd name="connsiteX208" fmla="*/ 2791327 w 8085221"/>
              <a:gd name="connsiteY208" fmla="*/ 12945979 h 15135727"/>
              <a:gd name="connsiteX209" fmla="*/ 3031958 w 8085221"/>
              <a:gd name="connsiteY209" fmla="*/ 13090358 h 15135727"/>
              <a:gd name="connsiteX210" fmla="*/ 3056021 w 8085221"/>
              <a:gd name="connsiteY210" fmla="*/ 12753474 h 15135727"/>
              <a:gd name="connsiteX211" fmla="*/ 2887579 w 8085221"/>
              <a:gd name="connsiteY211" fmla="*/ 12777537 h 15135727"/>
              <a:gd name="connsiteX212" fmla="*/ 2815390 w 8085221"/>
              <a:gd name="connsiteY212" fmla="*/ 12777537 h 15135727"/>
              <a:gd name="connsiteX213" fmla="*/ 3176337 w 8085221"/>
              <a:gd name="connsiteY213" fmla="*/ 12368464 h 15135727"/>
              <a:gd name="connsiteX214" fmla="*/ 3104148 w 8085221"/>
              <a:gd name="connsiteY214" fmla="*/ 12320337 h 15135727"/>
              <a:gd name="connsiteX215" fmla="*/ 3104148 w 8085221"/>
              <a:gd name="connsiteY215" fmla="*/ 12320337 h 15135727"/>
              <a:gd name="connsiteX216" fmla="*/ 3007895 w 8085221"/>
              <a:gd name="connsiteY216" fmla="*/ 12079706 h 15135727"/>
              <a:gd name="connsiteX217" fmla="*/ 2911642 w 8085221"/>
              <a:gd name="connsiteY217" fmla="*/ 11935327 h 15135727"/>
              <a:gd name="connsiteX218" fmla="*/ 2863516 w 8085221"/>
              <a:gd name="connsiteY218" fmla="*/ 11694695 h 15135727"/>
              <a:gd name="connsiteX219" fmla="*/ 2911642 w 8085221"/>
              <a:gd name="connsiteY219" fmla="*/ 11454064 h 15135727"/>
              <a:gd name="connsiteX220" fmla="*/ 3056021 w 8085221"/>
              <a:gd name="connsiteY220" fmla="*/ 11454064 h 15135727"/>
              <a:gd name="connsiteX221" fmla="*/ 2983832 w 8085221"/>
              <a:gd name="connsiteY221" fmla="*/ 11381874 h 15135727"/>
              <a:gd name="connsiteX222" fmla="*/ 3031958 w 8085221"/>
              <a:gd name="connsiteY222" fmla="*/ 11285621 h 15135727"/>
              <a:gd name="connsiteX223" fmla="*/ 3007895 w 8085221"/>
              <a:gd name="connsiteY223" fmla="*/ 11189369 h 15135727"/>
              <a:gd name="connsiteX224" fmla="*/ 2887579 w 8085221"/>
              <a:gd name="connsiteY224" fmla="*/ 11141242 h 15135727"/>
              <a:gd name="connsiteX225" fmla="*/ 2887579 w 8085221"/>
              <a:gd name="connsiteY225" fmla="*/ 10972800 h 15135727"/>
              <a:gd name="connsiteX226" fmla="*/ 2887579 w 8085221"/>
              <a:gd name="connsiteY226" fmla="*/ 10924674 h 15135727"/>
              <a:gd name="connsiteX227" fmla="*/ 2767264 w 8085221"/>
              <a:gd name="connsiteY227" fmla="*/ 11020927 h 15135727"/>
              <a:gd name="connsiteX228" fmla="*/ 2743200 w 8085221"/>
              <a:gd name="connsiteY228" fmla="*/ 10924674 h 15135727"/>
              <a:gd name="connsiteX229" fmla="*/ 2550695 w 8085221"/>
              <a:gd name="connsiteY229" fmla="*/ 11020927 h 15135727"/>
              <a:gd name="connsiteX230" fmla="*/ 2526632 w 8085221"/>
              <a:gd name="connsiteY230" fmla="*/ 11117179 h 15135727"/>
              <a:gd name="connsiteX231" fmla="*/ 2334127 w 8085221"/>
              <a:gd name="connsiteY231" fmla="*/ 10996864 h 15135727"/>
              <a:gd name="connsiteX232" fmla="*/ 2358190 w 8085221"/>
              <a:gd name="connsiteY232" fmla="*/ 10732169 h 15135727"/>
              <a:gd name="connsiteX233" fmla="*/ 2334127 w 8085221"/>
              <a:gd name="connsiteY233" fmla="*/ 10587790 h 15135727"/>
              <a:gd name="connsiteX234" fmla="*/ 2406316 w 8085221"/>
              <a:gd name="connsiteY234" fmla="*/ 10491537 h 15135727"/>
              <a:gd name="connsiteX235" fmla="*/ 2598821 w 8085221"/>
              <a:gd name="connsiteY235" fmla="*/ 10684042 h 15135727"/>
              <a:gd name="connsiteX236" fmla="*/ 2767264 w 8085221"/>
              <a:gd name="connsiteY236" fmla="*/ 10684042 h 15135727"/>
              <a:gd name="connsiteX237" fmla="*/ 2646948 w 8085221"/>
              <a:gd name="connsiteY237" fmla="*/ 10515600 h 15135727"/>
              <a:gd name="connsiteX238" fmla="*/ 2815390 w 8085221"/>
              <a:gd name="connsiteY238" fmla="*/ 10395285 h 15135727"/>
              <a:gd name="connsiteX239" fmla="*/ 3080085 w 8085221"/>
              <a:gd name="connsiteY239" fmla="*/ 10419348 h 15135727"/>
              <a:gd name="connsiteX240" fmla="*/ 3248527 w 8085221"/>
              <a:gd name="connsiteY240" fmla="*/ 10539664 h 15135727"/>
              <a:gd name="connsiteX241" fmla="*/ 3320716 w 8085221"/>
              <a:gd name="connsiteY241" fmla="*/ 10659979 h 15135727"/>
              <a:gd name="connsiteX242" fmla="*/ 3465095 w 8085221"/>
              <a:gd name="connsiteY242" fmla="*/ 10659979 h 15135727"/>
              <a:gd name="connsiteX243" fmla="*/ 3441032 w 8085221"/>
              <a:gd name="connsiteY243" fmla="*/ 10491537 h 15135727"/>
              <a:gd name="connsiteX244" fmla="*/ 3392906 w 8085221"/>
              <a:gd name="connsiteY244" fmla="*/ 10250906 h 15135727"/>
              <a:gd name="connsiteX245" fmla="*/ 3152274 w 8085221"/>
              <a:gd name="connsiteY245" fmla="*/ 10250906 h 15135727"/>
              <a:gd name="connsiteX246" fmla="*/ 3176337 w 8085221"/>
              <a:gd name="connsiteY246" fmla="*/ 10178716 h 15135727"/>
              <a:gd name="connsiteX247" fmla="*/ 3104148 w 8085221"/>
              <a:gd name="connsiteY247" fmla="*/ 10154653 h 15135727"/>
              <a:gd name="connsiteX248" fmla="*/ 3007895 w 8085221"/>
              <a:gd name="connsiteY248" fmla="*/ 9962148 h 15135727"/>
              <a:gd name="connsiteX249" fmla="*/ 3176337 w 8085221"/>
              <a:gd name="connsiteY249" fmla="*/ 9889958 h 15135727"/>
              <a:gd name="connsiteX250" fmla="*/ 2959769 w 8085221"/>
              <a:gd name="connsiteY250" fmla="*/ 9504948 h 15135727"/>
              <a:gd name="connsiteX251" fmla="*/ 2791327 w 8085221"/>
              <a:gd name="connsiteY251" fmla="*/ 9456821 h 15135727"/>
              <a:gd name="connsiteX252" fmla="*/ 2574758 w 8085221"/>
              <a:gd name="connsiteY252" fmla="*/ 9336506 h 15135727"/>
              <a:gd name="connsiteX253" fmla="*/ 2550695 w 8085221"/>
              <a:gd name="connsiteY253" fmla="*/ 9071811 h 15135727"/>
              <a:gd name="connsiteX254" fmla="*/ 2695074 w 8085221"/>
              <a:gd name="connsiteY254" fmla="*/ 8999621 h 15135727"/>
              <a:gd name="connsiteX255" fmla="*/ 2622885 w 8085221"/>
              <a:gd name="connsiteY255" fmla="*/ 8975558 h 15135727"/>
              <a:gd name="connsiteX256" fmla="*/ 2430379 w 8085221"/>
              <a:gd name="connsiteY256" fmla="*/ 8999621 h 15135727"/>
              <a:gd name="connsiteX257" fmla="*/ 2261937 w 8085221"/>
              <a:gd name="connsiteY257" fmla="*/ 9168064 h 15135727"/>
              <a:gd name="connsiteX258" fmla="*/ 2237874 w 8085221"/>
              <a:gd name="connsiteY258" fmla="*/ 8999621 h 15135727"/>
              <a:gd name="connsiteX259" fmla="*/ 2117558 w 8085221"/>
              <a:gd name="connsiteY259" fmla="*/ 8975558 h 15135727"/>
              <a:gd name="connsiteX260" fmla="*/ 2045369 w 8085221"/>
              <a:gd name="connsiteY260" fmla="*/ 8783053 h 15135727"/>
              <a:gd name="connsiteX261" fmla="*/ 1852864 w 8085221"/>
              <a:gd name="connsiteY261" fmla="*/ 8758990 h 15135727"/>
              <a:gd name="connsiteX262" fmla="*/ 1636295 w 8085221"/>
              <a:gd name="connsiteY262" fmla="*/ 8927432 h 15135727"/>
              <a:gd name="connsiteX263" fmla="*/ 1588169 w 8085221"/>
              <a:gd name="connsiteY263" fmla="*/ 9023685 h 15135727"/>
              <a:gd name="connsiteX264" fmla="*/ 1515979 w 8085221"/>
              <a:gd name="connsiteY264" fmla="*/ 8879306 h 15135727"/>
              <a:gd name="connsiteX265" fmla="*/ 1347537 w 8085221"/>
              <a:gd name="connsiteY265" fmla="*/ 8879306 h 15135727"/>
              <a:gd name="connsiteX266" fmla="*/ 1347537 w 8085221"/>
              <a:gd name="connsiteY266" fmla="*/ 8710864 h 15135727"/>
              <a:gd name="connsiteX267" fmla="*/ 1106906 w 8085221"/>
              <a:gd name="connsiteY267" fmla="*/ 8783053 h 15135727"/>
              <a:gd name="connsiteX268" fmla="*/ 890337 w 8085221"/>
              <a:gd name="connsiteY268" fmla="*/ 8686800 h 15135727"/>
              <a:gd name="connsiteX269" fmla="*/ 649706 w 8085221"/>
              <a:gd name="connsiteY269" fmla="*/ 8662737 h 15135727"/>
              <a:gd name="connsiteX270" fmla="*/ 385011 w 8085221"/>
              <a:gd name="connsiteY270" fmla="*/ 8566485 h 15135727"/>
              <a:gd name="connsiteX271" fmla="*/ 577516 w 8085221"/>
              <a:gd name="connsiteY271" fmla="*/ 8373979 h 15135727"/>
              <a:gd name="connsiteX272" fmla="*/ 794085 w 8085221"/>
              <a:gd name="connsiteY272" fmla="*/ 8301790 h 15135727"/>
              <a:gd name="connsiteX273" fmla="*/ 745958 w 8085221"/>
              <a:gd name="connsiteY273" fmla="*/ 8133348 h 15135727"/>
              <a:gd name="connsiteX274" fmla="*/ 818148 w 8085221"/>
              <a:gd name="connsiteY274" fmla="*/ 7820527 h 15135727"/>
              <a:gd name="connsiteX275" fmla="*/ 697832 w 8085221"/>
              <a:gd name="connsiteY275" fmla="*/ 7820527 h 15135727"/>
              <a:gd name="connsiteX276" fmla="*/ 625642 w 8085221"/>
              <a:gd name="connsiteY276" fmla="*/ 7916779 h 15135727"/>
              <a:gd name="connsiteX277" fmla="*/ 457200 w 8085221"/>
              <a:gd name="connsiteY277" fmla="*/ 7820527 h 15135727"/>
              <a:gd name="connsiteX278" fmla="*/ 529390 w 8085221"/>
              <a:gd name="connsiteY278" fmla="*/ 7700211 h 15135727"/>
              <a:gd name="connsiteX279" fmla="*/ 938464 w 8085221"/>
              <a:gd name="connsiteY279" fmla="*/ 7676148 h 15135727"/>
              <a:gd name="connsiteX280" fmla="*/ 1058779 w 8085221"/>
              <a:gd name="connsiteY280" fmla="*/ 7459579 h 15135727"/>
              <a:gd name="connsiteX281" fmla="*/ 1203158 w 8085221"/>
              <a:gd name="connsiteY281" fmla="*/ 7603958 h 15135727"/>
              <a:gd name="connsiteX282" fmla="*/ 1299411 w 8085221"/>
              <a:gd name="connsiteY282" fmla="*/ 7555832 h 15135727"/>
              <a:gd name="connsiteX283" fmla="*/ 1443790 w 8085221"/>
              <a:gd name="connsiteY283" fmla="*/ 7507706 h 15135727"/>
              <a:gd name="connsiteX284" fmla="*/ 1684421 w 8085221"/>
              <a:gd name="connsiteY284" fmla="*/ 7603958 h 15135727"/>
              <a:gd name="connsiteX285" fmla="*/ 1684421 w 8085221"/>
              <a:gd name="connsiteY285" fmla="*/ 7603958 h 15135727"/>
              <a:gd name="connsiteX286" fmla="*/ 1540042 w 8085221"/>
              <a:gd name="connsiteY286" fmla="*/ 7363327 h 15135727"/>
              <a:gd name="connsiteX287" fmla="*/ 1299411 w 8085221"/>
              <a:gd name="connsiteY287" fmla="*/ 7315200 h 15135727"/>
              <a:gd name="connsiteX288" fmla="*/ 1130969 w 8085221"/>
              <a:gd name="connsiteY288" fmla="*/ 7339264 h 15135727"/>
              <a:gd name="connsiteX289" fmla="*/ 1034716 w 8085221"/>
              <a:gd name="connsiteY289" fmla="*/ 7315200 h 15135727"/>
              <a:gd name="connsiteX290" fmla="*/ 1155032 w 8085221"/>
              <a:gd name="connsiteY290" fmla="*/ 7050506 h 15135727"/>
              <a:gd name="connsiteX291" fmla="*/ 1155032 w 8085221"/>
              <a:gd name="connsiteY291" fmla="*/ 6930190 h 15135727"/>
              <a:gd name="connsiteX292" fmla="*/ 1155032 w 8085221"/>
              <a:gd name="connsiteY292" fmla="*/ 6761748 h 15135727"/>
              <a:gd name="connsiteX293" fmla="*/ 1203158 w 8085221"/>
              <a:gd name="connsiteY293" fmla="*/ 6617369 h 15135727"/>
              <a:gd name="connsiteX294" fmla="*/ 1371600 w 8085221"/>
              <a:gd name="connsiteY294" fmla="*/ 6472990 h 15135727"/>
              <a:gd name="connsiteX295" fmla="*/ 1443790 w 8085221"/>
              <a:gd name="connsiteY295" fmla="*/ 6328611 h 15135727"/>
              <a:gd name="connsiteX296" fmla="*/ 1419727 w 8085221"/>
              <a:gd name="connsiteY296" fmla="*/ 6208295 h 15135727"/>
              <a:gd name="connsiteX297" fmla="*/ 1275348 w 8085221"/>
              <a:gd name="connsiteY297" fmla="*/ 6304548 h 15135727"/>
              <a:gd name="connsiteX298" fmla="*/ 1323474 w 8085221"/>
              <a:gd name="connsiteY298" fmla="*/ 6015790 h 15135727"/>
              <a:gd name="connsiteX299" fmla="*/ 1540042 w 8085221"/>
              <a:gd name="connsiteY299" fmla="*/ 5871411 h 15135727"/>
              <a:gd name="connsiteX300" fmla="*/ 1540042 w 8085221"/>
              <a:gd name="connsiteY300" fmla="*/ 5751095 h 15135727"/>
              <a:gd name="connsiteX301" fmla="*/ 1395664 w 8085221"/>
              <a:gd name="connsiteY301" fmla="*/ 5799221 h 15135727"/>
              <a:gd name="connsiteX302" fmla="*/ 1179095 w 8085221"/>
              <a:gd name="connsiteY302" fmla="*/ 5799221 h 15135727"/>
              <a:gd name="connsiteX303" fmla="*/ 890337 w 8085221"/>
              <a:gd name="connsiteY303" fmla="*/ 5775158 h 15135727"/>
              <a:gd name="connsiteX304" fmla="*/ 697832 w 8085221"/>
              <a:gd name="connsiteY304" fmla="*/ 5606716 h 15135727"/>
              <a:gd name="connsiteX305" fmla="*/ 577516 w 8085221"/>
              <a:gd name="connsiteY305" fmla="*/ 5582653 h 15135727"/>
              <a:gd name="connsiteX306" fmla="*/ 697832 w 8085221"/>
              <a:gd name="connsiteY306" fmla="*/ 5775158 h 15135727"/>
              <a:gd name="connsiteX307" fmla="*/ 409074 w 8085221"/>
              <a:gd name="connsiteY307" fmla="*/ 5799221 h 15135727"/>
              <a:gd name="connsiteX308" fmla="*/ 168442 w 8085221"/>
              <a:gd name="connsiteY308" fmla="*/ 5702969 h 15135727"/>
              <a:gd name="connsiteX309" fmla="*/ 264695 w 8085221"/>
              <a:gd name="connsiteY309" fmla="*/ 5558590 h 15135727"/>
              <a:gd name="connsiteX310" fmla="*/ 144379 w 8085221"/>
              <a:gd name="connsiteY310" fmla="*/ 5510464 h 15135727"/>
              <a:gd name="connsiteX311" fmla="*/ 0 w 8085221"/>
              <a:gd name="connsiteY311" fmla="*/ 5462337 h 15135727"/>
              <a:gd name="connsiteX312" fmla="*/ 96253 w 8085221"/>
              <a:gd name="connsiteY31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764506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697831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6400 w 8085221"/>
              <a:gd name="connsiteY56" fmla="*/ 1684421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087979 w 8085221"/>
              <a:gd name="connsiteY61" fmla="*/ 1082842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296903 w 8085221"/>
              <a:gd name="connsiteY56" fmla="*/ 1663116 h 15135727"/>
              <a:gd name="connsiteX57" fmla="*/ 5481637 w 8085221"/>
              <a:gd name="connsiteY57" fmla="*/ 1641558 h 15135727"/>
              <a:gd name="connsiteX58" fmla="*/ 5799221 w 8085221"/>
              <a:gd name="connsiteY58" fmla="*/ 1684421 h 15135727"/>
              <a:gd name="connsiteX59" fmla="*/ 5877928 w 8085221"/>
              <a:gd name="connsiteY59" fmla="*/ 1596441 h 15135727"/>
              <a:gd name="connsiteX60" fmla="*/ 5871411 w 8085221"/>
              <a:gd name="connsiteY60" fmla="*/ 1443790 h 15135727"/>
              <a:gd name="connsiteX61" fmla="*/ 6087979 w 8085221"/>
              <a:gd name="connsiteY61" fmla="*/ 1395664 h 15135727"/>
              <a:gd name="connsiteX62" fmla="*/ 6173704 w 8085221"/>
              <a:gd name="connsiteY62" fmla="*/ 1092367 h 15135727"/>
              <a:gd name="connsiteX63" fmla="*/ 6424864 w 8085221"/>
              <a:gd name="connsiteY63" fmla="*/ 1058779 h 15135727"/>
              <a:gd name="connsiteX64" fmla="*/ 6665495 w 8085221"/>
              <a:gd name="connsiteY64" fmla="*/ 721895 h 15135727"/>
              <a:gd name="connsiteX65" fmla="*/ 6761748 w 8085221"/>
              <a:gd name="connsiteY65" fmla="*/ 649706 h 15135727"/>
              <a:gd name="connsiteX66" fmla="*/ 6737685 w 8085221"/>
              <a:gd name="connsiteY66" fmla="*/ 505327 h 15135727"/>
              <a:gd name="connsiteX67" fmla="*/ 6858000 w 8085221"/>
              <a:gd name="connsiteY67" fmla="*/ 360948 h 15135727"/>
              <a:gd name="connsiteX68" fmla="*/ 6761748 w 8085221"/>
              <a:gd name="connsiteY68" fmla="*/ 120316 h 15135727"/>
              <a:gd name="connsiteX69" fmla="*/ 7194885 w 8085221"/>
              <a:gd name="connsiteY69" fmla="*/ 0 h 15135727"/>
              <a:gd name="connsiteX70" fmla="*/ 7267074 w 8085221"/>
              <a:gd name="connsiteY70" fmla="*/ 120316 h 15135727"/>
              <a:gd name="connsiteX71" fmla="*/ 7267074 w 8085221"/>
              <a:gd name="connsiteY71" fmla="*/ 120316 h 15135727"/>
              <a:gd name="connsiteX72" fmla="*/ 7339264 w 8085221"/>
              <a:gd name="connsiteY72" fmla="*/ 360948 h 15135727"/>
              <a:gd name="connsiteX73" fmla="*/ 7628021 w 8085221"/>
              <a:gd name="connsiteY73" fmla="*/ 433137 h 15135727"/>
              <a:gd name="connsiteX74" fmla="*/ 7796464 w 8085221"/>
              <a:gd name="connsiteY74" fmla="*/ 649706 h 15135727"/>
              <a:gd name="connsiteX75" fmla="*/ 8085221 w 8085221"/>
              <a:gd name="connsiteY75" fmla="*/ 914400 h 15135727"/>
              <a:gd name="connsiteX76" fmla="*/ 7988969 w 8085221"/>
              <a:gd name="connsiteY76" fmla="*/ 1203158 h 15135727"/>
              <a:gd name="connsiteX77" fmla="*/ 7844590 w 8085221"/>
              <a:gd name="connsiteY77" fmla="*/ 1058779 h 15135727"/>
              <a:gd name="connsiteX78" fmla="*/ 7483642 w 8085221"/>
              <a:gd name="connsiteY78" fmla="*/ 1371600 h 15135727"/>
              <a:gd name="connsiteX79" fmla="*/ 7267074 w 8085221"/>
              <a:gd name="connsiteY79" fmla="*/ 1395664 h 15135727"/>
              <a:gd name="connsiteX80" fmla="*/ 7243011 w 8085221"/>
              <a:gd name="connsiteY80" fmla="*/ 1588169 h 15135727"/>
              <a:gd name="connsiteX81" fmla="*/ 6978316 w 8085221"/>
              <a:gd name="connsiteY81" fmla="*/ 1732548 h 15135727"/>
              <a:gd name="connsiteX82" fmla="*/ 6737685 w 8085221"/>
              <a:gd name="connsiteY82" fmla="*/ 2093495 h 15135727"/>
              <a:gd name="connsiteX83" fmla="*/ 6737685 w 8085221"/>
              <a:gd name="connsiteY83" fmla="*/ 2382253 h 15135727"/>
              <a:gd name="connsiteX84" fmla="*/ 6665495 w 8085221"/>
              <a:gd name="connsiteY84" fmla="*/ 2430379 h 15135727"/>
              <a:gd name="connsiteX85" fmla="*/ 6906127 w 8085221"/>
              <a:gd name="connsiteY85" fmla="*/ 2646948 h 15135727"/>
              <a:gd name="connsiteX86" fmla="*/ 6906127 w 8085221"/>
              <a:gd name="connsiteY86" fmla="*/ 2983832 h 15135727"/>
              <a:gd name="connsiteX87" fmla="*/ 6906127 w 8085221"/>
              <a:gd name="connsiteY87" fmla="*/ 3104148 h 15135727"/>
              <a:gd name="connsiteX88" fmla="*/ 6833937 w 8085221"/>
              <a:gd name="connsiteY88" fmla="*/ 3368842 h 15135727"/>
              <a:gd name="connsiteX89" fmla="*/ 6906127 w 8085221"/>
              <a:gd name="connsiteY89" fmla="*/ 3489158 h 15135727"/>
              <a:gd name="connsiteX90" fmla="*/ 6641432 w 8085221"/>
              <a:gd name="connsiteY90" fmla="*/ 3705727 h 15135727"/>
              <a:gd name="connsiteX91" fmla="*/ 6737685 w 8085221"/>
              <a:gd name="connsiteY91" fmla="*/ 3729790 h 15135727"/>
              <a:gd name="connsiteX92" fmla="*/ 6545179 w 8085221"/>
              <a:gd name="connsiteY92" fmla="*/ 3826042 h 15135727"/>
              <a:gd name="connsiteX93" fmla="*/ 6328611 w 8085221"/>
              <a:gd name="connsiteY93" fmla="*/ 3753853 h 15135727"/>
              <a:gd name="connsiteX94" fmla="*/ 6184232 w 8085221"/>
              <a:gd name="connsiteY94" fmla="*/ 3850106 h 15135727"/>
              <a:gd name="connsiteX95" fmla="*/ 6184232 w 8085221"/>
              <a:gd name="connsiteY95" fmla="*/ 3946358 h 15135727"/>
              <a:gd name="connsiteX96" fmla="*/ 6136106 w 8085221"/>
              <a:gd name="connsiteY96" fmla="*/ 4235116 h 15135727"/>
              <a:gd name="connsiteX97" fmla="*/ 5919537 w 8085221"/>
              <a:gd name="connsiteY97" fmla="*/ 4403558 h 15135727"/>
              <a:gd name="connsiteX98" fmla="*/ 5775158 w 8085221"/>
              <a:gd name="connsiteY98" fmla="*/ 4451685 h 15135727"/>
              <a:gd name="connsiteX99" fmla="*/ 5630779 w 8085221"/>
              <a:gd name="connsiteY99" fmla="*/ 4547937 h 15135727"/>
              <a:gd name="connsiteX100" fmla="*/ 5510464 w 8085221"/>
              <a:gd name="connsiteY100" fmla="*/ 4620127 h 15135727"/>
              <a:gd name="connsiteX101" fmla="*/ 5510464 w 8085221"/>
              <a:gd name="connsiteY101" fmla="*/ 4812632 h 15135727"/>
              <a:gd name="connsiteX102" fmla="*/ 5317958 w 8085221"/>
              <a:gd name="connsiteY102" fmla="*/ 4981074 h 15135727"/>
              <a:gd name="connsiteX103" fmla="*/ 5005137 w 8085221"/>
              <a:gd name="connsiteY103" fmla="*/ 5149516 h 15135727"/>
              <a:gd name="connsiteX104" fmla="*/ 4692316 w 8085221"/>
              <a:gd name="connsiteY104" fmla="*/ 5149516 h 15135727"/>
              <a:gd name="connsiteX105" fmla="*/ 4523874 w 8085221"/>
              <a:gd name="connsiteY105" fmla="*/ 5366085 h 15135727"/>
              <a:gd name="connsiteX106" fmla="*/ 4211053 w 8085221"/>
              <a:gd name="connsiteY106" fmla="*/ 5414211 h 15135727"/>
              <a:gd name="connsiteX107" fmla="*/ 4114800 w 8085221"/>
              <a:gd name="connsiteY107" fmla="*/ 5390148 h 15135727"/>
              <a:gd name="connsiteX108" fmla="*/ 4018548 w 8085221"/>
              <a:gd name="connsiteY108" fmla="*/ 5630779 h 15135727"/>
              <a:gd name="connsiteX109" fmla="*/ 4090737 w 8085221"/>
              <a:gd name="connsiteY109" fmla="*/ 5871411 h 15135727"/>
              <a:gd name="connsiteX110" fmla="*/ 4090737 w 8085221"/>
              <a:gd name="connsiteY110" fmla="*/ 6184232 h 15135727"/>
              <a:gd name="connsiteX111" fmla="*/ 4186990 w 8085221"/>
              <a:gd name="connsiteY111" fmla="*/ 6472990 h 15135727"/>
              <a:gd name="connsiteX112" fmla="*/ 4042611 w 8085221"/>
              <a:gd name="connsiteY112" fmla="*/ 6352674 h 15135727"/>
              <a:gd name="connsiteX113" fmla="*/ 3946358 w 8085221"/>
              <a:gd name="connsiteY113" fmla="*/ 6376737 h 15135727"/>
              <a:gd name="connsiteX114" fmla="*/ 4114800 w 8085221"/>
              <a:gd name="connsiteY114" fmla="*/ 6641432 h 15135727"/>
              <a:gd name="connsiteX115" fmla="*/ 4451685 w 8085221"/>
              <a:gd name="connsiteY115" fmla="*/ 6737685 h 15135727"/>
              <a:gd name="connsiteX116" fmla="*/ 4620127 w 8085221"/>
              <a:gd name="connsiteY116" fmla="*/ 6978316 h 15135727"/>
              <a:gd name="connsiteX117" fmla="*/ 4740442 w 8085221"/>
              <a:gd name="connsiteY117" fmla="*/ 7170821 h 15135727"/>
              <a:gd name="connsiteX118" fmla="*/ 5077327 w 8085221"/>
              <a:gd name="connsiteY118" fmla="*/ 7387390 h 15135727"/>
              <a:gd name="connsiteX119" fmla="*/ 5125453 w 8085221"/>
              <a:gd name="connsiteY119" fmla="*/ 7603958 h 15135727"/>
              <a:gd name="connsiteX120" fmla="*/ 5197642 w 8085221"/>
              <a:gd name="connsiteY120" fmla="*/ 7796464 h 15135727"/>
              <a:gd name="connsiteX121" fmla="*/ 5486400 w 8085221"/>
              <a:gd name="connsiteY121" fmla="*/ 7964906 h 15135727"/>
              <a:gd name="connsiteX122" fmla="*/ 5486400 w 8085221"/>
              <a:gd name="connsiteY122" fmla="*/ 8349916 h 15135727"/>
              <a:gd name="connsiteX123" fmla="*/ 5678906 w 8085221"/>
              <a:gd name="connsiteY123" fmla="*/ 8614611 h 15135727"/>
              <a:gd name="connsiteX124" fmla="*/ 5919537 w 8085221"/>
              <a:gd name="connsiteY124" fmla="*/ 9071811 h 15135727"/>
              <a:gd name="connsiteX125" fmla="*/ 6160169 w 8085221"/>
              <a:gd name="connsiteY125" fmla="*/ 9336506 h 15135727"/>
              <a:gd name="connsiteX126" fmla="*/ 6280485 w 8085221"/>
              <a:gd name="connsiteY126" fmla="*/ 9601200 h 15135727"/>
              <a:gd name="connsiteX127" fmla="*/ 6400800 w 8085221"/>
              <a:gd name="connsiteY127" fmla="*/ 9793706 h 15135727"/>
              <a:gd name="connsiteX128" fmla="*/ 6569242 w 8085221"/>
              <a:gd name="connsiteY128" fmla="*/ 10058400 h 15135727"/>
              <a:gd name="connsiteX129" fmla="*/ 6713621 w 8085221"/>
              <a:gd name="connsiteY129" fmla="*/ 10106527 h 15135727"/>
              <a:gd name="connsiteX130" fmla="*/ 6545179 w 8085221"/>
              <a:gd name="connsiteY130" fmla="*/ 10202779 h 15135727"/>
              <a:gd name="connsiteX131" fmla="*/ 6569242 w 8085221"/>
              <a:gd name="connsiteY131" fmla="*/ 10443411 h 15135727"/>
              <a:gd name="connsiteX132" fmla="*/ 6593306 w 8085221"/>
              <a:gd name="connsiteY132" fmla="*/ 10708106 h 15135727"/>
              <a:gd name="connsiteX133" fmla="*/ 6761748 w 8085221"/>
              <a:gd name="connsiteY133" fmla="*/ 10924674 h 15135727"/>
              <a:gd name="connsiteX134" fmla="*/ 6641432 w 8085221"/>
              <a:gd name="connsiteY134" fmla="*/ 11093116 h 15135727"/>
              <a:gd name="connsiteX135" fmla="*/ 6713621 w 8085221"/>
              <a:gd name="connsiteY135" fmla="*/ 11261558 h 15135727"/>
              <a:gd name="connsiteX136" fmla="*/ 6737685 w 8085221"/>
              <a:gd name="connsiteY136" fmla="*/ 11526253 h 15135727"/>
              <a:gd name="connsiteX137" fmla="*/ 6617369 w 8085221"/>
              <a:gd name="connsiteY137" fmla="*/ 11839074 h 15135727"/>
              <a:gd name="connsiteX138" fmla="*/ 6617369 w 8085221"/>
              <a:gd name="connsiteY138" fmla="*/ 12031579 h 15135727"/>
              <a:gd name="connsiteX139" fmla="*/ 6641432 w 8085221"/>
              <a:gd name="connsiteY139" fmla="*/ 12127832 h 15135727"/>
              <a:gd name="connsiteX140" fmla="*/ 6761748 w 8085221"/>
              <a:gd name="connsiteY140" fmla="*/ 12031579 h 15135727"/>
              <a:gd name="connsiteX141" fmla="*/ 6761748 w 8085221"/>
              <a:gd name="connsiteY141" fmla="*/ 12296274 h 15135727"/>
              <a:gd name="connsiteX142" fmla="*/ 6689558 w 8085221"/>
              <a:gd name="connsiteY142" fmla="*/ 12512842 h 15135727"/>
              <a:gd name="connsiteX143" fmla="*/ 6785811 w 8085221"/>
              <a:gd name="connsiteY143" fmla="*/ 12777537 h 15135727"/>
              <a:gd name="connsiteX144" fmla="*/ 6569242 w 8085221"/>
              <a:gd name="connsiteY144" fmla="*/ 12873790 h 15135727"/>
              <a:gd name="connsiteX145" fmla="*/ 6545179 w 8085221"/>
              <a:gd name="connsiteY145" fmla="*/ 13090358 h 15135727"/>
              <a:gd name="connsiteX146" fmla="*/ 6448927 w 8085221"/>
              <a:gd name="connsiteY146" fmla="*/ 13355053 h 15135727"/>
              <a:gd name="connsiteX147" fmla="*/ 6256421 w 8085221"/>
              <a:gd name="connsiteY147" fmla="*/ 13571621 h 15135727"/>
              <a:gd name="connsiteX148" fmla="*/ 6087979 w 8085221"/>
              <a:gd name="connsiteY148" fmla="*/ 13667874 h 15135727"/>
              <a:gd name="connsiteX149" fmla="*/ 5943600 w 8085221"/>
              <a:gd name="connsiteY149" fmla="*/ 13716000 h 15135727"/>
              <a:gd name="connsiteX150" fmla="*/ 5702969 w 8085221"/>
              <a:gd name="connsiteY150" fmla="*/ 13667874 h 15135727"/>
              <a:gd name="connsiteX151" fmla="*/ 5582653 w 8085221"/>
              <a:gd name="connsiteY151" fmla="*/ 13691937 h 15135727"/>
              <a:gd name="connsiteX152" fmla="*/ 5727032 w 8085221"/>
              <a:gd name="connsiteY152" fmla="*/ 13836316 h 15135727"/>
              <a:gd name="connsiteX153" fmla="*/ 5582653 w 8085221"/>
              <a:gd name="connsiteY153" fmla="*/ 14052885 h 15135727"/>
              <a:gd name="connsiteX154" fmla="*/ 5462337 w 8085221"/>
              <a:gd name="connsiteY154" fmla="*/ 14149137 h 15135727"/>
              <a:gd name="connsiteX155" fmla="*/ 5342021 w 8085221"/>
              <a:gd name="connsiteY155" fmla="*/ 14004758 h 15135727"/>
              <a:gd name="connsiteX156" fmla="*/ 5245769 w 8085221"/>
              <a:gd name="connsiteY156" fmla="*/ 14004758 h 15135727"/>
              <a:gd name="connsiteX157" fmla="*/ 5245769 w 8085221"/>
              <a:gd name="connsiteY157" fmla="*/ 13956632 h 15135727"/>
              <a:gd name="connsiteX158" fmla="*/ 5101390 w 8085221"/>
              <a:gd name="connsiteY158" fmla="*/ 13956632 h 15135727"/>
              <a:gd name="connsiteX159" fmla="*/ 4981074 w 8085221"/>
              <a:gd name="connsiteY159" fmla="*/ 13860379 h 15135727"/>
              <a:gd name="connsiteX160" fmla="*/ 4740442 w 8085221"/>
              <a:gd name="connsiteY160" fmla="*/ 13908506 h 15135727"/>
              <a:gd name="connsiteX161" fmla="*/ 4475748 w 8085221"/>
              <a:gd name="connsiteY161" fmla="*/ 13956632 h 15135727"/>
              <a:gd name="connsiteX162" fmla="*/ 4379495 w 8085221"/>
              <a:gd name="connsiteY162" fmla="*/ 14028821 h 15135727"/>
              <a:gd name="connsiteX163" fmla="*/ 4403558 w 8085221"/>
              <a:gd name="connsiteY163" fmla="*/ 14197264 h 15135727"/>
              <a:gd name="connsiteX164" fmla="*/ 4572000 w 8085221"/>
              <a:gd name="connsiteY164" fmla="*/ 14149137 h 15135727"/>
              <a:gd name="connsiteX165" fmla="*/ 4523874 w 8085221"/>
              <a:gd name="connsiteY165" fmla="*/ 14558211 h 15135727"/>
              <a:gd name="connsiteX166" fmla="*/ 4403558 w 8085221"/>
              <a:gd name="connsiteY166" fmla="*/ 14437895 h 15135727"/>
              <a:gd name="connsiteX167" fmla="*/ 4403558 w 8085221"/>
              <a:gd name="connsiteY167" fmla="*/ 14437895 h 15135727"/>
              <a:gd name="connsiteX168" fmla="*/ 4283242 w 8085221"/>
              <a:gd name="connsiteY168" fmla="*/ 14245390 h 15135727"/>
              <a:gd name="connsiteX169" fmla="*/ 4235116 w 8085221"/>
              <a:gd name="connsiteY169" fmla="*/ 14341642 h 15135727"/>
              <a:gd name="connsiteX170" fmla="*/ 4162927 w 8085221"/>
              <a:gd name="connsiteY170" fmla="*/ 14389769 h 15135727"/>
              <a:gd name="connsiteX171" fmla="*/ 4162927 w 8085221"/>
              <a:gd name="connsiteY171" fmla="*/ 14389769 h 15135727"/>
              <a:gd name="connsiteX172" fmla="*/ 3922295 w 8085221"/>
              <a:gd name="connsiteY172" fmla="*/ 14245390 h 15135727"/>
              <a:gd name="connsiteX173" fmla="*/ 3801979 w 8085221"/>
              <a:gd name="connsiteY173" fmla="*/ 14293516 h 15135727"/>
              <a:gd name="connsiteX174" fmla="*/ 3681664 w 8085221"/>
              <a:gd name="connsiteY174" fmla="*/ 14389769 h 15135727"/>
              <a:gd name="connsiteX175" fmla="*/ 3657600 w 8085221"/>
              <a:gd name="connsiteY175" fmla="*/ 14654464 h 15135727"/>
              <a:gd name="connsiteX176" fmla="*/ 3513221 w 8085221"/>
              <a:gd name="connsiteY176" fmla="*/ 14726653 h 15135727"/>
              <a:gd name="connsiteX177" fmla="*/ 3513221 w 8085221"/>
              <a:gd name="connsiteY177" fmla="*/ 14871032 h 15135727"/>
              <a:gd name="connsiteX178" fmla="*/ 3633537 w 8085221"/>
              <a:gd name="connsiteY178" fmla="*/ 14967285 h 15135727"/>
              <a:gd name="connsiteX179" fmla="*/ 3609474 w 8085221"/>
              <a:gd name="connsiteY179" fmla="*/ 15087600 h 15135727"/>
              <a:gd name="connsiteX180" fmla="*/ 3441032 w 8085221"/>
              <a:gd name="connsiteY180" fmla="*/ 15039474 h 15135727"/>
              <a:gd name="connsiteX181" fmla="*/ 3272590 w 8085221"/>
              <a:gd name="connsiteY181" fmla="*/ 15063537 h 15135727"/>
              <a:gd name="connsiteX182" fmla="*/ 3248527 w 8085221"/>
              <a:gd name="connsiteY182" fmla="*/ 14895095 h 15135727"/>
              <a:gd name="connsiteX183" fmla="*/ 3128211 w 8085221"/>
              <a:gd name="connsiteY183" fmla="*/ 14919158 h 15135727"/>
              <a:gd name="connsiteX184" fmla="*/ 2959769 w 8085221"/>
              <a:gd name="connsiteY184" fmla="*/ 15135727 h 15135727"/>
              <a:gd name="connsiteX185" fmla="*/ 2935706 w 8085221"/>
              <a:gd name="connsiteY185" fmla="*/ 14895095 h 15135727"/>
              <a:gd name="connsiteX186" fmla="*/ 2791327 w 8085221"/>
              <a:gd name="connsiteY186" fmla="*/ 14943221 h 15135727"/>
              <a:gd name="connsiteX187" fmla="*/ 2671011 w 8085221"/>
              <a:gd name="connsiteY187" fmla="*/ 15039474 h 15135727"/>
              <a:gd name="connsiteX188" fmla="*/ 2430379 w 8085221"/>
              <a:gd name="connsiteY188" fmla="*/ 15087600 h 15135727"/>
              <a:gd name="connsiteX189" fmla="*/ 2237874 w 8085221"/>
              <a:gd name="connsiteY189" fmla="*/ 15039474 h 15135727"/>
              <a:gd name="connsiteX190" fmla="*/ 2622885 w 8085221"/>
              <a:gd name="connsiteY190" fmla="*/ 14846969 h 15135727"/>
              <a:gd name="connsiteX191" fmla="*/ 2887579 w 8085221"/>
              <a:gd name="connsiteY191" fmla="*/ 14774779 h 15135727"/>
              <a:gd name="connsiteX192" fmla="*/ 2839453 w 8085221"/>
              <a:gd name="connsiteY192" fmla="*/ 14582274 h 15135727"/>
              <a:gd name="connsiteX193" fmla="*/ 2935706 w 8085221"/>
              <a:gd name="connsiteY193" fmla="*/ 14510085 h 15135727"/>
              <a:gd name="connsiteX194" fmla="*/ 2935706 w 8085221"/>
              <a:gd name="connsiteY194" fmla="*/ 14510085 h 15135727"/>
              <a:gd name="connsiteX195" fmla="*/ 3080085 w 8085221"/>
              <a:gd name="connsiteY195" fmla="*/ 14413832 h 15135727"/>
              <a:gd name="connsiteX196" fmla="*/ 3152274 w 8085221"/>
              <a:gd name="connsiteY196" fmla="*/ 14341642 h 15135727"/>
              <a:gd name="connsiteX197" fmla="*/ 3080085 w 8085221"/>
              <a:gd name="connsiteY197" fmla="*/ 14269453 h 15135727"/>
              <a:gd name="connsiteX198" fmla="*/ 3152274 w 8085221"/>
              <a:gd name="connsiteY198" fmla="*/ 14197264 h 15135727"/>
              <a:gd name="connsiteX199" fmla="*/ 3152274 w 8085221"/>
              <a:gd name="connsiteY199" fmla="*/ 14052885 h 15135727"/>
              <a:gd name="connsiteX200" fmla="*/ 3080085 w 8085221"/>
              <a:gd name="connsiteY200" fmla="*/ 13980695 h 15135727"/>
              <a:gd name="connsiteX201" fmla="*/ 3056021 w 8085221"/>
              <a:gd name="connsiteY201" fmla="*/ 14076948 h 15135727"/>
              <a:gd name="connsiteX202" fmla="*/ 2935706 w 8085221"/>
              <a:gd name="connsiteY202" fmla="*/ 14076948 h 15135727"/>
              <a:gd name="connsiteX203" fmla="*/ 2863516 w 8085221"/>
              <a:gd name="connsiteY203" fmla="*/ 14125074 h 15135727"/>
              <a:gd name="connsiteX204" fmla="*/ 2719137 w 8085221"/>
              <a:gd name="connsiteY204" fmla="*/ 14197264 h 15135727"/>
              <a:gd name="connsiteX205" fmla="*/ 2646948 w 8085221"/>
              <a:gd name="connsiteY205" fmla="*/ 14197264 h 15135727"/>
              <a:gd name="connsiteX206" fmla="*/ 2598821 w 8085221"/>
              <a:gd name="connsiteY206" fmla="*/ 14125074 h 15135727"/>
              <a:gd name="connsiteX207" fmla="*/ 2430379 w 8085221"/>
              <a:gd name="connsiteY207" fmla="*/ 13836316 h 15135727"/>
              <a:gd name="connsiteX208" fmla="*/ 2646948 w 8085221"/>
              <a:gd name="connsiteY208" fmla="*/ 13812253 h 15135727"/>
              <a:gd name="connsiteX209" fmla="*/ 2502569 w 8085221"/>
              <a:gd name="connsiteY209" fmla="*/ 13475369 h 15135727"/>
              <a:gd name="connsiteX210" fmla="*/ 2550695 w 8085221"/>
              <a:gd name="connsiteY210" fmla="*/ 13186611 h 15135727"/>
              <a:gd name="connsiteX211" fmla="*/ 2719137 w 8085221"/>
              <a:gd name="connsiteY211" fmla="*/ 13042232 h 15135727"/>
              <a:gd name="connsiteX212" fmla="*/ 2791327 w 8085221"/>
              <a:gd name="connsiteY212" fmla="*/ 12945979 h 15135727"/>
              <a:gd name="connsiteX213" fmla="*/ 3031958 w 8085221"/>
              <a:gd name="connsiteY213" fmla="*/ 13090358 h 15135727"/>
              <a:gd name="connsiteX214" fmla="*/ 3056021 w 8085221"/>
              <a:gd name="connsiteY214" fmla="*/ 12753474 h 15135727"/>
              <a:gd name="connsiteX215" fmla="*/ 2887579 w 8085221"/>
              <a:gd name="connsiteY215" fmla="*/ 12777537 h 15135727"/>
              <a:gd name="connsiteX216" fmla="*/ 2815390 w 8085221"/>
              <a:gd name="connsiteY216" fmla="*/ 12777537 h 15135727"/>
              <a:gd name="connsiteX217" fmla="*/ 3176337 w 8085221"/>
              <a:gd name="connsiteY217" fmla="*/ 12368464 h 15135727"/>
              <a:gd name="connsiteX218" fmla="*/ 3104148 w 8085221"/>
              <a:gd name="connsiteY218" fmla="*/ 12320337 h 15135727"/>
              <a:gd name="connsiteX219" fmla="*/ 3104148 w 8085221"/>
              <a:gd name="connsiteY219" fmla="*/ 12320337 h 15135727"/>
              <a:gd name="connsiteX220" fmla="*/ 3007895 w 8085221"/>
              <a:gd name="connsiteY220" fmla="*/ 12079706 h 15135727"/>
              <a:gd name="connsiteX221" fmla="*/ 2911642 w 8085221"/>
              <a:gd name="connsiteY221" fmla="*/ 11935327 h 15135727"/>
              <a:gd name="connsiteX222" fmla="*/ 2863516 w 8085221"/>
              <a:gd name="connsiteY222" fmla="*/ 11694695 h 15135727"/>
              <a:gd name="connsiteX223" fmla="*/ 2911642 w 8085221"/>
              <a:gd name="connsiteY223" fmla="*/ 11454064 h 15135727"/>
              <a:gd name="connsiteX224" fmla="*/ 3056021 w 8085221"/>
              <a:gd name="connsiteY224" fmla="*/ 11454064 h 15135727"/>
              <a:gd name="connsiteX225" fmla="*/ 2983832 w 8085221"/>
              <a:gd name="connsiteY225" fmla="*/ 11381874 h 15135727"/>
              <a:gd name="connsiteX226" fmla="*/ 3031958 w 8085221"/>
              <a:gd name="connsiteY226" fmla="*/ 11285621 h 15135727"/>
              <a:gd name="connsiteX227" fmla="*/ 3007895 w 8085221"/>
              <a:gd name="connsiteY227" fmla="*/ 11189369 h 15135727"/>
              <a:gd name="connsiteX228" fmla="*/ 2887579 w 8085221"/>
              <a:gd name="connsiteY228" fmla="*/ 11141242 h 15135727"/>
              <a:gd name="connsiteX229" fmla="*/ 2887579 w 8085221"/>
              <a:gd name="connsiteY229" fmla="*/ 10972800 h 15135727"/>
              <a:gd name="connsiteX230" fmla="*/ 2887579 w 8085221"/>
              <a:gd name="connsiteY230" fmla="*/ 10924674 h 15135727"/>
              <a:gd name="connsiteX231" fmla="*/ 2767264 w 8085221"/>
              <a:gd name="connsiteY231" fmla="*/ 11020927 h 15135727"/>
              <a:gd name="connsiteX232" fmla="*/ 2743200 w 8085221"/>
              <a:gd name="connsiteY232" fmla="*/ 10924674 h 15135727"/>
              <a:gd name="connsiteX233" fmla="*/ 2550695 w 8085221"/>
              <a:gd name="connsiteY233" fmla="*/ 11020927 h 15135727"/>
              <a:gd name="connsiteX234" fmla="*/ 2526632 w 8085221"/>
              <a:gd name="connsiteY234" fmla="*/ 11117179 h 15135727"/>
              <a:gd name="connsiteX235" fmla="*/ 2334127 w 8085221"/>
              <a:gd name="connsiteY235" fmla="*/ 10996864 h 15135727"/>
              <a:gd name="connsiteX236" fmla="*/ 2358190 w 8085221"/>
              <a:gd name="connsiteY236" fmla="*/ 10732169 h 15135727"/>
              <a:gd name="connsiteX237" fmla="*/ 2334127 w 8085221"/>
              <a:gd name="connsiteY237" fmla="*/ 10587790 h 15135727"/>
              <a:gd name="connsiteX238" fmla="*/ 2406316 w 8085221"/>
              <a:gd name="connsiteY238" fmla="*/ 10491537 h 15135727"/>
              <a:gd name="connsiteX239" fmla="*/ 2598821 w 8085221"/>
              <a:gd name="connsiteY239" fmla="*/ 10684042 h 15135727"/>
              <a:gd name="connsiteX240" fmla="*/ 2767264 w 8085221"/>
              <a:gd name="connsiteY240" fmla="*/ 10684042 h 15135727"/>
              <a:gd name="connsiteX241" fmla="*/ 2646948 w 8085221"/>
              <a:gd name="connsiteY241" fmla="*/ 10515600 h 15135727"/>
              <a:gd name="connsiteX242" fmla="*/ 2815390 w 8085221"/>
              <a:gd name="connsiteY242" fmla="*/ 10395285 h 15135727"/>
              <a:gd name="connsiteX243" fmla="*/ 3080085 w 8085221"/>
              <a:gd name="connsiteY243" fmla="*/ 10419348 h 15135727"/>
              <a:gd name="connsiteX244" fmla="*/ 3248527 w 8085221"/>
              <a:gd name="connsiteY244" fmla="*/ 10539664 h 15135727"/>
              <a:gd name="connsiteX245" fmla="*/ 3320716 w 8085221"/>
              <a:gd name="connsiteY245" fmla="*/ 10659979 h 15135727"/>
              <a:gd name="connsiteX246" fmla="*/ 3465095 w 8085221"/>
              <a:gd name="connsiteY246" fmla="*/ 10659979 h 15135727"/>
              <a:gd name="connsiteX247" fmla="*/ 3441032 w 8085221"/>
              <a:gd name="connsiteY247" fmla="*/ 10491537 h 15135727"/>
              <a:gd name="connsiteX248" fmla="*/ 3392906 w 8085221"/>
              <a:gd name="connsiteY248" fmla="*/ 10250906 h 15135727"/>
              <a:gd name="connsiteX249" fmla="*/ 3152274 w 8085221"/>
              <a:gd name="connsiteY249" fmla="*/ 10250906 h 15135727"/>
              <a:gd name="connsiteX250" fmla="*/ 3176337 w 8085221"/>
              <a:gd name="connsiteY250" fmla="*/ 10178716 h 15135727"/>
              <a:gd name="connsiteX251" fmla="*/ 3104148 w 8085221"/>
              <a:gd name="connsiteY251" fmla="*/ 10154653 h 15135727"/>
              <a:gd name="connsiteX252" fmla="*/ 3007895 w 8085221"/>
              <a:gd name="connsiteY252" fmla="*/ 9962148 h 15135727"/>
              <a:gd name="connsiteX253" fmla="*/ 3176337 w 8085221"/>
              <a:gd name="connsiteY253" fmla="*/ 9889958 h 15135727"/>
              <a:gd name="connsiteX254" fmla="*/ 2959769 w 8085221"/>
              <a:gd name="connsiteY254" fmla="*/ 9504948 h 15135727"/>
              <a:gd name="connsiteX255" fmla="*/ 2791327 w 8085221"/>
              <a:gd name="connsiteY255" fmla="*/ 9456821 h 15135727"/>
              <a:gd name="connsiteX256" fmla="*/ 2574758 w 8085221"/>
              <a:gd name="connsiteY256" fmla="*/ 9336506 h 15135727"/>
              <a:gd name="connsiteX257" fmla="*/ 2550695 w 8085221"/>
              <a:gd name="connsiteY257" fmla="*/ 9071811 h 15135727"/>
              <a:gd name="connsiteX258" fmla="*/ 2695074 w 8085221"/>
              <a:gd name="connsiteY258" fmla="*/ 8999621 h 15135727"/>
              <a:gd name="connsiteX259" fmla="*/ 2622885 w 8085221"/>
              <a:gd name="connsiteY259" fmla="*/ 8975558 h 15135727"/>
              <a:gd name="connsiteX260" fmla="*/ 2430379 w 8085221"/>
              <a:gd name="connsiteY260" fmla="*/ 8999621 h 15135727"/>
              <a:gd name="connsiteX261" fmla="*/ 2261937 w 8085221"/>
              <a:gd name="connsiteY261" fmla="*/ 9168064 h 15135727"/>
              <a:gd name="connsiteX262" fmla="*/ 2237874 w 8085221"/>
              <a:gd name="connsiteY262" fmla="*/ 8999621 h 15135727"/>
              <a:gd name="connsiteX263" fmla="*/ 2117558 w 8085221"/>
              <a:gd name="connsiteY263" fmla="*/ 8975558 h 15135727"/>
              <a:gd name="connsiteX264" fmla="*/ 2045369 w 8085221"/>
              <a:gd name="connsiteY264" fmla="*/ 8783053 h 15135727"/>
              <a:gd name="connsiteX265" fmla="*/ 1852864 w 8085221"/>
              <a:gd name="connsiteY265" fmla="*/ 8758990 h 15135727"/>
              <a:gd name="connsiteX266" fmla="*/ 1636295 w 8085221"/>
              <a:gd name="connsiteY266" fmla="*/ 8927432 h 15135727"/>
              <a:gd name="connsiteX267" fmla="*/ 1588169 w 8085221"/>
              <a:gd name="connsiteY267" fmla="*/ 9023685 h 15135727"/>
              <a:gd name="connsiteX268" fmla="*/ 1515979 w 8085221"/>
              <a:gd name="connsiteY268" fmla="*/ 8879306 h 15135727"/>
              <a:gd name="connsiteX269" fmla="*/ 1347537 w 8085221"/>
              <a:gd name="connsiteY269" fmla="*/ 8879306 h 15135727"/>
              <a:gd name="connsiteX270" fmla="*/ 1347537 w 8085221"/>
              <a:gd name="connsiteY270" fmla="*/ 8710864 h 15135727"/>
              <a:gd name="connsiteX271" fmla="*/ 1106906 w 8085221"/>
              <a:gd name="connsiteY271" fmla="*/ 8783053 h 15135727"/>
              <a:gd name="connsiteX272" fmla="*/ 890337 w 8085221"/>
              <a:gd name="connsiteY272" fmla="*/ 8686800 h 15135727"/>
              <a:gd name="connsiteX273" fmla="*/ 649706 w 8085221"/>
              <a:gd name="connsiteY273" fmla="*/ 8662737 h 15135727"/>
              <a:gd name="connsiteX274" fmla="*/ 385011 w 8085221"/>
              <a:gd name="connsiteY274" fmla="*/ 8566485 h 15135727"/>
              <a:gd name="connsiteX275" fmla="*/ 577516 w 8085221"/>
              <a:gd name="connsiteY275" fmla="*/ 8373979 h 15135727"/>
              <a:gd name="connsiteX276" fmla="*/ 794085 w 8085221"/>
              <a:gd name="connsiteY276" fmla="*/ 8301790 h 15135727"/>
              <a:gd name="connsiteX277" fmla="*/ 745958 w 8085221"/>
              <a:gd name="connsiteY277" fmla="*/ 8133348 h 15135727"/>
              <a:gd name="connsiteX278" fmla="*/ 818148 w 8085221"/>
              <a:gd name="connsiteY278" fmla="*/ 7820527 h 15135727"/>
              <a:gd name="connsiteX279" fmla="*/ 697832 w 8085221"/>
              <a:gd name="connsiteY279" fmla="*/ 7820527 h 15135727"/>
              <a:gd name="connsiteX280" fmla="*/ 625642 w 8085221"/>
              <a:gd name="connsiteY280" fmla="*/ 7916779 h 15135727"/>
              <a:gd name="connsiteX281" fmla="*/ 457200 w 8085221"/>
              <a:gd name="connsiteY281" fmla="*/ 7820527 h 15135727"/>
              <a:gd name="connsiteX282" fmla="*/ 529390 w 8085221"/>
              <a:gd name="connsiteY282" fmla="*/ 7700211 h 15135727"/>
              <a:gd name="connsiteX283" fmla="*/ 938464 w 8085221"/>
              <a:gd name="connsiteY283" fmla="*/ 7676148 h 15135727"/>
              <a:gd name="connsiteX284" fmla="*/ 1058779 w 8085221"/>
              <a:gd name="connsiteY284" fmla="*/ 7459579 h 15135727"/>
              <a:gd name="connsiteX285" fmla="*/ 1203158 w 8085221"/>
              <a:gd name="connsiteY285" fmla="*/ 7603958 h 15135727"/>
              <a:gd name="connsiteX286" fmla="*/ 1299411 w 8085221"/>
              <a:gd name="connsiteY286" fmla="*/ 7555832 h 15135727"/>
              <a:gd name="connsiteX287" fmla="*/ 1443790 w 8085221"/>
              <a:gd name="connsiteY287" fmla="*/ 7507706 h 15135727"/>
              <a:gd name="connsiteX288" fmla="*/ 1684421 w 8085221"/>
              <a:gd name="connsiteY288" fmla="*/ 7603958 h 15135727"/>
              <a:gd name="connsiteX289" fmla="*/ 1684421 w 8085221"/>
              <a:gd name="connsiteY289" fmla="*/ 7603958 h 15135727"/>
              <a:gd name="connsiteX290" fmla="*/ 1540042 w 8085221"/>
              <a:gd name="connsiteY290" fmla="*/ 7363327 h 15135727"/>
              <a:gd name="connsiteX291" fmla="*/ 1299411 w 8085221"/>
              <a:gd name="connsiteY291" fmla="*/ 7315200 h 15135727"/>
              <a:gd name="connsiteX292" fmla="*/ 1130969 w 8085221"/>
              <a:gd name="connsiteY292" fmla="*/ 7339264 h 15135727"/>
              <a:gd name="connsiteX293" fmla="*/ 1034716 w 8085221"/>
              <a:gd name="connsiteY293" fmla="*/ 7315200 h 15135727"/>
              <a:gd name="connsiteX294" fmla="*/ 1155032 w 8085221"/>
              <a:gd name="connsiteY294" fmla="*/ 7050506 h 15135727"/>
              <a:gd name="connsiteX295" fmla="*/ 1155032 w 8085221"/>
              <a:gd name="connsiteY295" fmla="*/ 6930190 h 15135727"/>
              <a:gd name="connsiteX296" fmla="*/ 1155032 w 8085221"/>
              <a:gd name="connsiteY296" fmla="*/ 6761748 h 15135727"/>
              <a:gd name="connsiteX297" fmla="*/ 1203158 w 8085221"/>
              <a:gd name="connsiteY297" fmla="*/ 6617369 h 15135727"/>
              <a:gd name="connsiteX298" fmla="*/ 1371600 w 8085221"/>
              <a:gd name="connsiteY298" fmla="*/ 6472990 h 15135727"/>
              <a:gd name="connsiteX299" fmla="*/ 1443790 w 8085221"/>
              <a:gd name="connsiteY299" fmla="*/ 6328611 h 15135727"/>
              <a:gd name="connsiteX300" fmla="*/ 1419727 w 8085221"/>
              <a:gd name="connsiteY300" fmla="*/ 6208295 h 15135727"/>
              <a:gd name="connsiteX301" fmla="*/ 1275348 w 8085221"/>
              <a:gd name="connsiteY301" fmla="*/ 6304548 h 15135727"/>
              <a:gd name="connsiteX302" fmla="*/ 1323474 w 8085221"/>
              <a:gd name="connsiteY302" fmla="*/ 6015790 h 15135727"/>
              <a:gd name="connsiteX303" fmla="*/ 1540042 w 8085221"/>
              <a:gd name="connsiteY303" fmla="*/ 5871411 h 15135727"/>
              <a:gd name="connsiteX304" fmla="*/ 1540042 w 8085221"/>
              <a:gd name="connsiteY304" fmla="*/ 5751095 h 15135727"/>
              <a:gd name="connsiteX305" fmla="*/ 1395664 w 8085221"/>
              <a:gd name="connsiteY305" fmla="*/ 5799221 h 15135727"/>
              <a:gd name="connsiteX306" fmla="*/ 1179095 w 8085221"/>
              <a:gd name="connsiteY306" fmla="*/ 5799221 h 15135727"/>
              <a:gd name="connsiteX307" fmla="*/ 890337 w 8085221"/>
              <a:gd name="connsiteY307" fmla="*/ 5775158 h 15135727"/>
              <a:gd name="connsiteX308" fmla="*/ 697832 w 8085221"/>
              <a:gd name="connsiteY308" fmla="*/ 5606716 h 15135727"/>
              <a:gd name="connsiteX309" fmla="*/ 577516 w 8085221"/>
              <a:gd name="connsiteY309" fmla="*/ 5582653 h 15135727"/>
              <a:gd name="connsiteX310" fmla="*/ 697832 w 8085221"/>
              <a:gd name="connsiteY310" fmla="*/ 5775158 h 15135727"/>
              <a:gd name="connsiteX311" fmla="*/ 409074 w 8085221"/>
              <a:gd name="connsiteY311" fmla="*/ 5799221 h 15135727"/>
              <a:gd name="connsiteX312" fmla="*/ 168442 w 8085221"/>
              <a:gd name="connsiteY312" fmla="*/ 5702969 h 15135727"/>
              <a:gd name="connsiteX313" fmla="*/ 264695 w 8085221"/>
              <a:gd name="connsiteY313" fmla="*/ 5558590 h 15135727"/>
              <a:gd name="connsiteX314" fmla="*/ 144379 w 8085221"/>
              <a:gd name="connsiteY314" fmla="*/ 5510464 h 15135727"/>
              <a:gd name="connsiteX315" fmla="*/ 0 w 8085221"/>
              <a:gd name="connsiteY315" fmla="*/ 5462337 h 15135727"/>
              <a:gd name="connsiteX316" fmla="*/ 96253 w 8085221"/>
              <a:gd name="connsiteY31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087353 w 8085221"/>
              <a:gd name="connsiteY55" fmla="*/ 1539291 h 15135727"/>
              <a:gd name="connsiteX56" fmla="*/ 5221706 w 8085221"/>
              <a:gd name="connsiteY56" fmla="*/ 1588169 h 15135727"/>
              <a:gd name="connsiteX57" fmla="*/ 5296903 w 8085221"/>
              <a:gd name="connsiteY57" fmla="*/ 1663116 h 15135727"/>
              <a:gd name="connsiteX58" fmla="*/ 5481637 w 8085221"/>
              <a:gd name="connsiteY58" fmla="*/ 1641558 h 15135727"/>
              <a:gd name="connsiteX59" fmla="*/ 5799221 w 8085221"/>
              <a:gd name="connsiteY59" fmla="*/ 1684421 h 15135727"/>
              <a:gd name="connsiteX60" fmla="*/ 5877928 w 8085221"/>
              <a:gd name="connsiteY60" fmla="*/ 1596441 h 15135727"/>
              <a:gd name="connsiteX61" fmla="*/ 5871411 w 8085221"/>
              <a:gd name="connsiteY61" fmla="*/ 1443790 h 15135727"/>
              <a:gd name="connsiteX62" fmla="*/ 6087979 w 8085221"/>
              <a:gd name="connsiteY62" fmla="*/ 1395664 h 15135727"/>
              <a:gd name="connsiteX63" fmla="*/ 6173704 w 8085221"/>
              <a:gd name="connsiteY63" fmla="*/ 1092367 h 15135727"/>
              <a:gd name="connsiteX64" fmla="*/ 6424864 w 8085221"/>
              <a:gd name="connsiteY64" fmla="*/ 1058779 h 15135727"/>
              <a:gd name="connsiteX65" fmla="*/ 6665495 w 8085221"/>
              <a:gd name="connsiteY65" fmla="*/ 721895 h 15135727"/>
              <a:gd name="connsiteX66" fmla="*/ 6761748 w 8085221"/>
              <a:gd name="connsiteY66" fmla="*/ 649706 h 15135727"/>
              <a:gd name="connsiteX67" fmla="*/ 6737685 w 8085221"/>
              <a:gd name="connsiteY67" fmla="*/ 505327 h 15135727"/>
              <a:gd name="connsiteX68" fmla="*/ 6858000 w 8085221"/>
              <a:gd name="connsiteY68" fmla="*/ 360948 h 15135727"/>
              <a:gd name="connsiteX69" fmla="*/ 6761748 w 8085221"/>
              <a:gd name="connsiteY69" fmla="*/ 120316 h 15135727"/>
              <a:gd name="connsiteX70" fmla="*/ 7194885 w 8085221"/>
              <a:gd name="connsiteY70" fmla="*/ 0 h 15135727"/>
              <a:gd name="connsiteX71" fmla="*/ 7267074 w 8085221"/>
              <a:gd name="connsiteY71" fmla="*/ 120316 h 15135727"/>
              <a:gd name="connsiteX72" fmla="*/ 7267074 w 8085221"/>
              <a:gd name="connsiteY72" fmla="*/ 120316 h 15135727"/>
              <a:gd name="connsiteX73" fmla="*/ 7339264 w 8085221"/>
              <a:gd name="connsiteY73" fmla="*/ 360948 h 15135727"/>
              <a:gd name="connsiteX74" fmla="*/ 7628021 w 8085221"/>
              <a:gd name="connsiteY74" fmla="*/ 433137 h 15135727"/>
              <a:gd name="connsiteX75" fmla="*/ 7796464 w 8085221"/>
              <a:gd name="connsiteY75" fmla="*/ 649706 h 15135727"/>
              <a:gd name="connsiteX76" fmla="*/ 8085221 w 8085221"/>
              <a:gd name="connsiteY76" fmla="*/ 914400 h 15135727"/>
              <a:gd name="connsiteX77" fmla="*/ 7988969 w 8085221"/>
              <a:gd name="connsiteY77" fmla="*/ 1203158 h 15135727"/>
              <a:gd name="connsiteX78" fmla="*/ 7844590 w 8085221"/>
              <a:gd name="connsiteY78" fmla="*/ 1058779 h 15135727"/>
              <a:gd name="connsiteX79" fmla="*/ 7483642 w 8085221"/>
              <a:gd name="connsiteY79" fmla="*/ 1371600 h 15135727"/>
              <a:gd name="connsiteX80" fmla="*/ 7267074 w 8085221"/>
              <a:gd name="connsiteY80" fmla="*/ 1395664 h 15135727"/>
              <a:gd name="connsiteX81" fmla="*/ 7243011 w 8085221"/>
              <a:gd name="connsiteY81" fmla="*/ 1588169 h 15135727"/>
              <a:gd name="connsiteX82" fmla="*/ 6978316 w 8085221"/>
              <a:gd name="connsiteY82" fmla="*/ 1732548 h 15135727"/>
              <a:gd name="connsiteX83" fmla="*/ 6737685 w 8085221"/>
              <a:gd name="connsiteY83" fmla="*/ 2093495 h 15135727"/>
              <a:gd name="connsiteX84" fmla="*/ 6737685 w 8085221"/>
              <a:gd name="connsiteY84" fmla="*/ 2382253 h 15135727"/>
              <a:gd name="connsiteX85" fmla="*/ 6665495 w 8085221"/>
              <a:gd name="connsiteY85" fmla="*/ 2430379 h 15135727"/>
              <a:gd name="connsiteX86" fmla="*/ 6906127 w 8085221"/>
              <a:gd name="connsiteY86" fmla="*/ 2646948 h 15135727"/>
              <a:gd name="connsiteX87" fmla="*/ 6906127 w 8085221"/>
              <a:gd name="connsiteY87" fmla="*/ 2983832 h 15135727"/>
              <a:gd name="connsiteX88" fmla="*/ 6906127 w 8085221"/>
              <a:gd name="connsiteY88" fmla="*/ 3104148 h 15135727"/>
              <a:gd name="connsiteX89" fmla="*/ 6833937 w 8085221"/>
              <a:gd name="connsiteY89" fmla="*/ 3368842 h 15135727"/>
              <a:gd name="connsiteX90" fmla="*/ 6906127 w 8085221"/>
              <a:gd name="connsiteY90" fmla="*/ 3489158 h 15135727"/>
              <a:gd name="connsiteX91" fmla="*/ 6641432 w 8085221"/>
              <a:gd name="connsiteY91" fmla="*/ 3705727 h 15135727"/>
              <a:gd name="connsiteX92" fmla="*/ 6737685 w 8085221"/>
              <a:gd name="connsiteY92" fmla="*/ 3729790 h 15135727"/>
              <a:gd name="connsiteX93" fmla="*/ 6545179 w 8085221"/>
              <a:gd name="connsiteY93" fmla="*/ 3826042 h 15135727"/>
              <a:gd name="connsiteX94" fmla="*/ 6328611 w 8085221"/>
              <a:gd name="connsiteY94" fmla="*/ 3753853 h 15135727"/>
              <a:gd name="connsiteX95" fmla="*/ 6184232 w 8085221"/>
              <a:gd name="connsiteY95" fmla="*/ 3850106 h 15135727"/>
              <a:gd name="connsiteX96" fmla="*/ 6184232 w 8085221"/>
              <a:gd name="connsiteY96" fmla="*/ 3946358 h 15135727"/>
              <a:gd name="connsiteX97" fmla="*/ 6136106 w 8085221"/>
              <a:gd name="connsiteY97" fmla="*/ 4235116 h 15135727"/>
              <a:gd name="connsiteX98" fmla="*/ 5919537 w 8085221"/>
              <a:gd name="connsiteY98" fmla="*/ 4403558 h 15135727"/>
              <a:gd name="connsiteX99" fmla="*/ 5775158 w 8085221"/>
              <a:gd name="connsiteY99" fmla="*/ 4451685 h 15135727"/>
              <a:gd name="connsiteX100" fmla="*/ 5630779 w 8085221"/>
              <a:gd name="connsiteY100" fmla="*/ 4547937 h 15135727"/>
              <a:gd name="connsiteX101" fmla="*/ 5510464 w 8085221"/>
              <a:gd name="connsiteY101" fmla="*/ 4620127 h 15135727"/>
              <a:gd name="connsiteX102" fmla="*/ 5510464 w 8085221"/>
              <a:gd name="connsiteY102" fmla="*/ 4812632 h 15135727"/>
              <a:gd name="connsiteX103" fmla="*/ 5317958 w 8085221"/>
              <a:gd name="connsiteY103" fmla="*/ 4981074 h 15135727"/>
              <a:gd name="connsiteX104" fmla="*/ 5005137 w 8085221"/>
              <a:gd name="connsiteY104" fmla="*/ 5149516 h 15135727"/>
              <a:gd name="connsiteX105" fmla="*/ 4692316 w 8085221"/>
              <a:gd name="connsiteY105" fmla="*/ 5149516 h 15135727"/>
              <a:gd name="connsiteX106" fmla="*/ 4523874 w 8085221"/>
              <a:gd name="connsiteY106" fmla="*/ 5366085 h 15135727"/>
              <a:gd name="connsiteX107" fmla="*/ 4211053 w 8085221"/>
              <a:gd name="connsiteY107" fmla="*/ 5414211 h 15135727"/>
              <a:gd name="connsiteX108" fmla="*/ 4114800 w 8085221"/>
              <a:gd name="connsiteY108" fmla="*/ 5390148 h 15135727"/>
              <a:gd name="connsiteX109" fmla="*/ 4018548 w 8085221"/>
              <a:gd name="connsiteY109" fmla="*/ 5630779 h 15135727"/>
              <a:gd name="connsiteX110" fmla="*/ 4090737 w 8085221"/>
              <a:gd name="connsiteY110" fmla="*/ 5871411 h 15135727"/>
              <a:gd name="connsiteX111" fmla="*/ 4090737 w 8085221"/>
              <a:gd name="connsiteY111" fmla="*/ 6184232 h 15135727"/>
              <a:gd name="connsiteX112" fmla="*/ 4186990 w 8085221"/>
              <a:gd name="connsiteY112" fmla="*/ 6472990 h 15135727"/>
              <a:gd name="connsiteX113" fmla="*/ 4042611 w 8085221"/>
              <a:gd name="connsiteY113" fmla="*/ 6352674 h 15135727"/>
              <a:gd name="connsiteX114" fmla="*/ 3946358 w 8085221"/>
              <a:gd name="connsiteY114" fmla="*/ 6376737 h 15135727"/>
              <a:gd name="connsiteX115" fmla="*/ 4114800 w 8085221"/>
              <a:gd name="connsiteY115" fmla="*/ 6641432 h 15135727"/>
              <a:gd name="connsiteX116" fmla="*/ 4451685 w 8085221"/>
              <a:gd name="connsiteY116" fmla="*/ 6737685 h 15135727"/>
              <a:gd name="connsiteX117" fmla="*/ 4620127 w 8085221"/>
              <a:gd name="connsiteY117" fmla="*/ 6978316 h 15135727"/>
              <a:gd name="connsiteX118" fmla="*/ 4740442 w 8085221"/>
              <a:gd name="connsiteY118" fmla="*/ 7170821 h 15135727"/>
              <a:gd name="connsiteX119" fmla="*/ 5077327 w 8085221"/>
              <a:gd name="connsiteY119" fmla="*/ 7387390 h 15135727"/>
              <a:gd name="connsiteX120" fmla="*/ 5125453 w 8085221"/>
              <a:gd name="connsiteY120" fmla="*/ 7603958 h 15135727"/>
              <a:gd name="connsiteX121" fmla="*/ 5197642 w 8085221"/>
              <a:gd name="connsiteY121" fmla="*/ 7796464 h 15135727"/>
              <a:gd name="connsiteX122" fmla="*/ 5486400 w 8085221"/>
              <a:gd name="connsiteY122" fmla="*/ 7964906 h 15135727"/>
              <a:gd name="connsiteX123" fmla="*/ 5486400 w 8085221"/>
              <a:gd name="connsiteY123" fmla="*/ 8349916 h 15135727"/>
              <a:gd name="connsiteX124" fmla="*/ 5678906 w 8085221"/>
              <a:gd name="connsiteY124" fmla="*/ 8614611 h 15135727"/>
              <a:gd name="connsiteX125" fmla="*/ 5919537 w 8085221"/>
              <a:gd name="connsiteY125" fmla="*/ 9071811 h 15135727"/>
              <a:gd name="connsiteX126" fmla="*/ 6160169 w 8085221"/>
              <a:gd name="connsiteY126" fmla="*/ 9336506 h 15135727"/>
              <a:gd name="connsiteX127" fmla="*/ 6280485 w 8085221"/>
              <a:gd name="connsiteY127" fmla="*/ 9601200 h 15135727"/>
              <a:gd name="connsiteX128" fmla="*/ 6400800 w 8085221"/>
              <a:gd name="connsiteY128" fmla="*/ 9793706 h 15135727"/>
              <a:gd name="connsiteX129" fmla="*/ 6569242 w 8085221"/>
              <a:gd name="connsiteY129" fmla="*/ 10058400 h 15135727"/>
              <a:gd name="connsiteX130" fmla="*/ 6713621 w 8085221"/>
              <a:gd name="connsiteY130" fmla="*/ 10106527 h 15135727"/>
              <a:gd name="connsiteX131" fmla="*/ 6545179 w 8085221"/>
              <a:gd name="connsiteY131" fmla="*/ 10202779 h 15135727"/>
              <a:gd name="connsiteX132" fmla="*/ 6569242 w 8085221"/>
              <a:gd name="connsiteY132" fmla="*/ 10443411 h 15135727"/>
              <a:gd name="connsiteX133" fmla="*/ 6593306 w 8085221"/>
              <a:gd name="connsiteY133" fmla="*/ 10708106 h 15135727"/>
              <a:gd name="connsiteX134" fmla="*/ 6761748 w 8085221"/>
              <a:gd name="connsiteY134" fmla="*/ 10924674 h 15135727"/>
              <a:gd name="connsiteX135" fmla="*/ 6641432 w 8085221"/>
              <a:gd name="connsiteY135" fmla="*/ 11093116 h 15135727"/>
              <a:gd name="connsiteX136" fmla="*/ 6713621 w 8085221"/>
              <a:gd name="connsiteY136" fmla="*/ 11261558 h 15135727"/>
              <a:gd name="connsiteX137" fmla="*/ 6737685 w 8085221"/>
              <a:gd name="connsiteY137" fmla="*/ 11526253 h 15135727"/>
              <a:gd name="connsiteX138" fmla="*/ 6617369 w 8085221"/>
              <a:gd name="connsiteY138" fmla="*/ 11839074 h 15135727"/>
              <a:gd name="connsiteX139" fmla="*/ 6617369 w 8085221"/>
              <a:gd name="connsiteY139" fmla="*/ 12031579 h 15135727"/>
              <a:gd name="connsiteX140" fmla="*/ 6641432 w 8085221"/>
              <a:gd name="connsiteY140" fmla="*/ 12127832 h 15135727"/>
              <a:gd name="connsiteX141" fmla="*/ 6761748 w 8085221"/>
              <a:gd name="connsiteY141" fmla="*/ 12031579 h 15135727"/>
              <a:gd name="connsiteX142" fmla="*/ 6761748 w 8085221"/>
              <a:gd name="connsiteY142" fmla="*/ 12296274 h 15135727"/>
              <a:gd name="connsiteX143" fmla="*/ 6689558 w 8085221"/>
              <a:gd name="connsiteY143" fmla="*/ 12512842 h 15135727"/>
              <a:gd name="connsiteX144" fmla="*/ 6785811 w 8085221"/>
              <a:gd name="connsiteY144" fmla="*/ 12777537 h 15135727"/>
              <a:gd name="connsiteX145" fmla="*/ 6569242 w 8085221"/>
              <a:gd name="connsiteY145" fmla="*/ 12873790 h 15135727"/>
              <a:gd name="connsiteX146" fmla="*/ 6545179 w 8085221"/>
              <a:gd name="connsiteY146" fmla="*/ 13090358 h 15135727"/>
              <a:gd name="connsiteX147" fmla="*/ 6448927 w 8085221"/>
              <a:gd name="connsiteY147" fmla="*/ 13355053 h 15135727"/>
              <a:gd name="connsiteX148" fmla="*/ 6256421 w 8085221"/>
              <a:gd name="connsiteY148" fmla="*/ 13571621 h 15135727"/>
              <a:gd name="connsiteX149" fmla="*/ 6087979 w 8085221"/>
              <a:gd name="connsiteY149" fmla="*/ 13667874 h 15135727"/>
              <a:gd name="connsiteX150" fmla="*/ 5943600 w 8085221"/>
              <a:gd name="connsiteY150" fmla="*/ 13716000 h 15135727"/>
              <a:gd name="connsiteX151" fmla="*/ 5702969 w 8085221"/>
              <a:gd name="connsiteY151" fmla="*/ 13667874 h 15135727"/>
              <a:gd name="connsiteX152" fmla="*/ 5582653 w 8085221"/>
              <a:gd name="connsiteY152" fmla="*/ 13691937 h 15135727"/>
              <a:gd name="connsiteX153" fmla="*/ 5727032 w 8085221"/>
              <a:gd name="connsiteY153" fmla="*/ 13836316 h 15135727"/>
              <a:gd name="connsiteX154" fmla="*/ 5582653 w 8085221"/>
              <a:gd name="connsiteY154" fmla="*/ 14052885 h 15135727"/>
              <a:gd name="connsiteX155" fmla="*/ 5462337 w 8085221"/>
              <a:gd name="connsiteY155" fmla="*/ 14149137 h 15135727"/>
              <a:gd name="connsiteX156" fmla="*/ 5342021 w 8085221"/>
              <a:gd name="connsiteY156" fmla="*/ 14004758 h 15135727"/>
              <a:gd name="connsiteX157" fmla="*/ 5245769 w 8085221"/>
              <a:gd name="connsiteY157" fmla="*/ 14004758 h 15135727"/>
              <a:gd name="connsiteX158" fmla="*/ 5245769 w 8085221"/>
              <a:gd name="connsiteY158" fmla="*/ 13956632 h 15135727"/>
              <a:gd name="connsiteX159" fmla="*/ 5101390 w 8085221"/>
              <a:gd name="connsiteY159" fmla="*/ 13956632 h 15135727"/>
              <a:gd name="connsiteX160" fmla="*/ 4981074 w 8085221"/>
              <a:gd name="connsiteY160" fmla="*/ 13860379 h 15135727"/>
              <a:gd name="connsiteX161" fmla="*/ 4740442 w 8085221"/>
              <a:gd name="connsiteY161" fmla="*/ 13908506 h 15135727"/>
              <a:gd name="connsiteX162" fmla="*/ 4475748 w 8085221"/>
              <a:gd name="connsiteY162" fmla="*/ 13956632 h 15135727"/>
              <a:gd name="connsiteX163" fmla="*/ 4379495 w 8085221"/>
              <a:gd name="connsiteY163" fmla="*/ 14028821 h 15135727"/>
              <a:gd name="connsiteX164" fmla="*/ 4403558 w 8085221"/>
              <a:gd name="connsiteY164" fmla="*/ 14197264 h 15135727"/>
              <a:gd name="connsiteX165" fmla="*/ 4572000 w 8085221"/>
              <a:gd name="connsiteY165" fmla="*/ 14149137 h 15135727"/>
              <a:gd name="connsiteX166" fmla="*/ 4523874 w 8085221"/>
              <a:gd name="connsiteY166" fmla="*/ 14558211 h 15135727"/>
              <a:gd name="connsiteX167" fmla="*/ 4403558 w 8085221"/>
              <a:gd name="connsiteY167" fmla="*/ 14437895 h 15135727"/>
              <a:gd name="connsiteX168" fmla="*/ 4403558 w 8085221"/>
              <a:gd name="connsiteY168" fmla="*/ 14437895 h 15135727"/>
              <a:gd name="connsiteX169" fmla="*/ 4283242 w 8085221"/>
              <a:gd name="connsiteY169" fmla="*/ 14245390 h 15135727"/>
              <a:gd name="connsiteX170" fmla="*/ 4235116 w 8085221"/>
              <a:gd name="connsiteY170" fmla="*/ 14341642 h 15135727"/>
              <a:gd name="connsiteX171" fmla="*/ 4162927 w 8085221"/>
              <a:gd name="connsiteY171" fmla="*/ 14389769 h 15135727"/>
              <a:gd name="connsiteX172" fmla="*/ 4162927 w 8085221"/>
              <a:gd name="connsiteY172" fmla="*/ 14389769 h 15135727"/>
              <a:gd name="connsiteX173" fmla="*/ 3922295 w 8085221"/>
              <a:gd name="connsiteY173" fmla="*/ 14245390 h 15135727"/>
              <a:gd name="connsiteX174" fmla="*/ 3801979 w 8085221"/>
              <a:gd name="connsiteY174" fmla="*/ 14293516 h 15135727"/>
              <a:gd name="connsiteX175" fmla="*/ 3681664 w 8085221"/>
              <a:gd name="connsiteY175" fmla="*/ 14389769 h 15135727"/>
              <a:gd name="connsiteX176" fmla="*/ 3657600 w 8085221"/>
              <a:gd name="connsiteY176" fmla="*/ 14654464 h 15135727"/>
              <a:gd name="connsiteX177" fmla="*/ 3513221 w 8085221"/>
              <a:gd name="connsiteY177" fmla="*/ 14726653 h 15135727"/>
              <a:gd name="connsiteX178" fmla="*/ 3513221 w 8085221"/>
              <a:gd name="connsiteY178" fmla="*/ 14871032 h 15135727"/>
              <a:gd name="connsiteX179" fmla="*/ 3633537 w 8085221"/>
              <a:gd name="connsiteY179" fmla="*/ 14967285 h 15135727"/>
              <a:gd name="connsiteX180" fmla="*/ 3609474 w 8085221"/>
              <a:gd name="connsiteY180" fmla="*/ 15087600 h 15135727"/>
              <a:gd name="connsiteX181" fmla="*/ 3441032 w 8085221"/>
              <a:gd name="connsiteY181" fmla="*/ 15039474 h 15135727"/>
              <a:gd name="connsiteX182" fmla="*/ 3272590 w 8085221"/>
              <a:gd name="connsiteY182" fmla="*/ 15063537 h 15135727"/>
              <a:gd name="connsiteX183" fmla="*/ 3248527 w 8085221"/>
              <a:gd name="connsiteY183" fmla="*/ 14895095 h 15135727"/>
              <a:gd name="connsiteX184" fmla="*/ 3128211 w 8085221"/>
              <a:gd name="connsiteY184" fmla="*/ 14919158 h 15135727"/>
              <a:gd name="connsiteX185" fmla="*/ 2959769 w 8085221"/>
              <a:gd name="connsiteY185" fmla="*/ 15135727 h 15135727"/>
              <a:gd name="connsiteX186" fmla="*/ 2935706 w 8085221"/>
              <a:gd name="connsiteY186" fmla="*/ 14895095 h 15135727"/>
              <a:gd name="connsiteX187" fmla="*/ 2791327 w 8085221"/>
              <a:gd name="connsiteY187" fmla="*/ 14943221 h 15135727"/>
              <a:gd name="connsiteX188" fmla="*/ 2671011 w 8085221"/>
              <a:gd name="connsiteY188" fmla="*/ 15039474 h 15135727"/>
              <a:gd name="connsiteX189" fmla="*/ 2430379 w 8085221"/>
              <a:gd name="connsiteY189" fmla="*/ 15087600 h 15135727"/>
              <a:gd name="connsiteX190" fmla="*/ 2237874 w 8085221"/>
              <a:gd name="connsiteY190" fmla="*/ 15039474 h 15135727"/>
              <a:gd name="connsiteX191" fmla="*/ 2622885 w 8085221"/>
              <a:gd name="connsiteY191" fmla="*/ 14846969 h 15135727"/>
              <a:gd name="connsiteX192" fmla="*/ 2887579 w 8085221"/>
              <a:gd name="connsiteY192" fmla="*/ 14774779 h 15135727"/>
              <a:gd name="connsiteX193" fmla="*/ 2839453 w 8085221"/>
              <a:gd name="connsiteY193" fmla="*/ 14582274 h 15135727"/>
              <a:gd name="connsiteX194" fmla="*/ 2935706 w 8085221"/>
              <a:gd name="connsiteY194" fmla="*/ 14510085 h 15135727"/>
              <a:gd name="connsiteX195" fmla="*/ 2935706 w 8085221"/>
              <a:gd name="connsiteY195" fmla="*/ 14510085 h 15135727"/>
              <a:gd name="connsiteX196" fmla="*/ 3080085 w 8085221"/>
              <a:gd name="connsiteY196" fmla="*/ 14413832 h 15135727"/>
              <a:gd name="connsiteX197" fmla="*/ 3152274 w 8085221"/>
              <a:gd name="connsiteY197" fmla="*/ 14341642 h 15135727"/>
              <a:gd name="connsiteX198" fmla="*/ 3080085 w 8085221"/>
              <a:gd name="connsiteY198" fmla="*/ 14269453 h 15135727"/>
              <a:gd name="connsiteX199" fmla="*/ 3152274 w 8085221"/>
              <a:gd name="connsiteY199" fmla="*/ 14197264 h 15135727"/>
              <a:gd name="connsiteX200" fmla="*/ 3152274 w 8085221"/>
              <a:gd name="connsiteY200" fmla="*/ 14052885 h 15135727"/>
              <a:gd name="connsiteX201" fmla="*/ 3080085 w 8085221"/>
              <a:gd name="connsiteY201" fmla="*/ 13980695 h 15135727"/>
              <a:gd name="connsiteX202" fmla="*/ 3056021 w 8085221"/>
              <a:gd name="connsiteY202" fmla="*/ 14076948 h 15135727"/>
              <a:gd name="connsiteX203" fmla="*/ 2935706 w 8085221"/>
              <a:gd name="connsiteY203" fmla="*/ 14076948 h 15135727"/>
              <a:gd name="connsiteX204" fmla="*/ 2863516 w 8085221"/>
              <a:gd name="connsiteY204" fmla="*/ 14125074 h 15135727"/>
              <a:gd name="connsiteX205" fmla="*/ 2719137 w 8085221"/>
              <a:gd name="connsiteY205" fmla="*/ 14197264 h 15135727"/>
              <a:gd name="connsiteX206" fmla="*/ 2646948 w 8085221"/>
              <a:gd name="connsiteY206" fmla="*/ 14197264 h 15135727"/>
              <a:gd name="connsiteX207" fmla="*/ 2598821 w 8085221"/>
              <a:gd name="connsiteY207" fmla="*/ 14125074 h 15135727"/>
              <a:gd name="connsiteX208" fmla="*/ 2430379 w 8085221"/>
              <a:gd name="connsiteY208" fmla="*/ 13836316 h 15135727"/>
              <a:gd name="connsiteX209" fmla="*/ 2646948 w 8085221"/>
              <a:gd name="connsiteY209" fmla="*/ 13812253 h 15135727"/>
              <a:gd name="connsiteX210" fmla="*/ 2502569 w 8085221"/>
              <a:gd name="connsiteY210" fmla="*/ 13475369 h 15135727"/>
              <a:gd name="connsiteX211" fmla="*/ 2550695 w 8085221"/>
              <a:gd name="connsiteY211" fmla="*/ 13186611 h 15135727"/>
              <a:gd name="connsiteX212" fmla="*/ 2719137 w 8085221"/>
              <a:gd name="connsiteY212" fmla="*/ 13042232 h 15135727"/>
              <a:gd name="connsiteX213" fmla="*/ 2791327 w 8085221"/>
              <a:gd name="connsiteY213" fmla="*/ 12945979 h 15135727"/>
              <a:gd name="connsiteX214" fmla="*/ 3031958 w 8085221"/>
              <a:gd name="connsiteY214" fmla="*/ 13090358 h 15135727"/>
              <a:gd name="connsiteX215" fmla="*/ 3056021 w 8085221"/>
              <a:gd name="connsiteY215" fmla="*/ 12753474 h 15135727"/>
              <a:gd name="connsiteX216" fmla="*/ 2887579 w 8085221"/>
              <a:gd name="connsiteY216" fmla="*/ 12777537 h 15135727"/>
              <a:gd name="connsiteX217" fmla="*/ 2815390 w 8085221"/>
              <a:gd name="connsiteY217" fmla="*/ 12777537 h 15135727"/>
              <a:gd name="connsiteX218" fmla="*/ 3176337 w 8085221"/>
              <a:gd name="connsiteY218" fmla="*/ 12368464 h 15135727"/>
              <a:gd name="connsiteX219" fmla="*/ 3104148 w 8085221"/>
              <a:gd name="connsiteY219" fmla="*/ 12320337 h 15135727"/>
              <a:gd name="connsiteX220" fmla="*/ 3104148 w 8085221"/>
              <a:gd name="connsiteY220" fmla="*/ 12320337 h 15135727"/>
              <a:gd name="connsiteX221" fmla="*/ 3007895 w 8085221"/>
              <a:gd name="connsiteY221" fmla="*/ 12079706 h 15135727"/>
              <a:gd name="connsiteX222" fmla="*/ 2911642 w 8085221"/>
              <a:gd name="connsiteY222" fmla="*/ 11935327 h 15135727"/>
              <a:gd name="connsiteX223" fmla="*/ 2863516 w 8085221"/>
              <a:gd name="connsiteY223" fmla="*/ 11694695 h 15135727"/>
              <a:gd name="connsiteX224" fmla="*/ 2911642 w 8085221"/>
              <a:gd name="connsiteY224" fmla="*/ 11454064 h 15135727"/>
              <a:gd name="connsiteX225" fmla="*/ 3056021 w 8085221"/>
              <a:gd name="connsiteY225" fmla="*/ 11454064 h 15135727"/>
              <a:gd name="connsiteX226" fmla="*/ 2983832 w 8085221"/>
              <a:gd name="connsiteY226" fmla="*/ 11381874 h 15135727"/>
              <a:gd name="connsiteX227" fmla="*/ 3031958 w 8085221"/>
              <a:gd name="connsiteY227" fmla="*/ 11285621 h 15135727"/>
              <a:gd name="connsiteX228" fmla="*/ 3007895 w 8085221"/>
              <a:gd name="connsiteY228" fmla="*/ 11189369 h 15135727"/>
              <a:gd name="connsiteX229" fmla="*/ 2887579 w 8085221"/>
              <a:gd name="connsiteY229" fmla="*/ 11141242 h 15135727"/>
              <a:gd name="connsiteX230" fmla="*/ 2887579 w 8085221"/>
              <a:gd name="connsiteY230" fmla="*/ 10972800 h 15135727"/>
              <a:gd name="connsiteX231" fmla="*/ 2887579 w 8085221"/>
              <a:gd name="connsiteY231" fmla="*/ 10924674 h 15135727"/>
              <a:gd name="connsiteX232" fmla="*/ 2767264 w 8085221"/>
              <a:gd name="connsiteY232" fmla="*/ 11020927 h 15135727"/>
              <a:gd name="connsiteX233" fmla="*/ 2743200 w 8085221"/>
              <a:gd name="connsiteY233" fmla="*/ 10924674 h 15135727"/>
              <a:gd name="connsiteX234" fmla="*/ 2550695 w 8085221"/>
              <a:gd name="connsiteY234" fmla="*/ 11020927 h 15135727"/>
              <a:gd name="connsiteX235" fmla="*/ 2526632 w 8085221"/>
              <a:gd name="connsiteY235" fmla="*/ 11117179 h 15135727"/>
              <a:gd name="connsiteX236" fmla="*/ 2334127 w 8085221"/>
              <a:gd name="connsiteY236" fmla="*/ 10996864 h 15135727"/>
              <a:gd name="connsiteX237" fmla="*/ 2358190 w 8085221"/>
              <a:gd name="connsiteY237" fmla="*/ 10732169 h 15135727"/>
              <a:gd name="connsiteX238" fmla="*/ 2334127 w 8085221"/>
              <a:gd name="connsiteY238" fmla="*/ 10587790 h 15135727"/>
              <a:gd name="connsiteX239" fmla="*/ 2406316 w 8085221"/>
              <a:gd name="connsiteY239" fmla="*/ 10491537 h 15135727"/>
              <a:gd name="connsiteX240" fmla="*/ 2598821 w 8085221"/>
              <a:gd name="connsiteY240" fmla="*/ 10684042 h 15135727"/>
              <a:gd name="connsiteX241" fmla="*/ 2767264 w 8085221"/>
              <a:gd name="connsiteY241" fmla="*/ 10684042 h 15135727"/>
              <a:gd name="connsiteX242" fmla="*/ 2646948 w 8085221"/>
              <a:gd name="connsiteY242" fmla="*/ 10515600 h 15135727"/>
              <a:gd name="connsiteX243" fmla="*/ 2815390 w 8085221"/>
              <a:gd name="connsiteY243" fmla="*/ 10395285 h 15135727"/>
              <a:gd name="connsiteX244" fmla="*/ 3080085 w 8085221"/>
              <a:gd name="connsiteY244" fmla="*/ 10419348 h 15135727"/>
              <a:gd name="connsiteX245" fmla="*/ 3248527 w 8085221"/>
              <a:gd name="connsiteY245" fmla="*/ 10539664 h 15135727"/>
              <a:gd name="connsiteX246" fmla="*/ 3320716 w 8085221"/>
              <a:gd name="connsiteY246" fmla="*/ 10659979 h 15135727"/>
              <a:gd name="connsiteX247" fmla="*/ 3465095 w 8085221"/>
              <a:gd name="connsiteY247" fmla="*/ 10659979 h 15135727"/>
              <a:gd name="connsiteX248" fmla="*/ 3441032 w 8085221"/>
              <a:gd name="connsiteY248" fmla="*/ 10491537 h 15135727"/>
              <a:gd name="connsiteX249" fmla="*/ 3392906 w 8085221"/>
              <a:gd name="connsiteY249" fmla="*/ 10250906 h 15135727"/>
              <a:gd name="connsiteX250" fmla="*/ 3152274 w 8085221"/>
              <a:gd name="connsiteY250" fmla="*/ 10250906 h 15135727"/>
              <a:gd name="connsiteX251" fmla="*/ 3176337 w 8085221"/>
              <a:gd name="connsiteY251" fmla="*/ 10178716 h 15135727"/>
              <a:gd name="connsiteX252" fmla="*/ 3104148 w 8085221"/>
              <a:gd name="connsiteY252" fmla="*/ 10154653 h 15135727"/>
              <a:gd name="connsiteX253" fmla="*/ 3007895 w 8085221"/>
              <a:gd name="connsiteY253" fmla="*/ 9962148 h 15135727"/>
              <a:gd name="connsiteX254" fmla="*/ 3176337 w 8085221"/>
              <a:gd name="connsiteY254" fmla="*/ 9889958 h 15135727"/>
              <a:gd name="connsiteX255" fmla="*/ 2959769 w 8085221"/>
              <a:gd name="connsiteY255" fmla="*/ 9504948 h 15135727"/>
              <a:gd name="connsiteX256" fmla="*/ 2791327 w 8085221"/>
              <a:gd name="connsiteY256" fmla="*/ 9456821 h 15135727"/>
              <a:gd name="connsiteX257" fmla="*/ 2574758 w 8085221"/>
              <a:gd name="connsiteY257" fmla="*/ 9336506 h 15135727"/>
              <a:gd name="connsiteX258" fmla="*/ 2550695 w 8085221"/>
              <a:gd name="connsiteY258" fmla="*/ 9071811 h 15135727"/>
              <a:gd name="connsiteX259" fmla="*/ 2695074 w 8085221"/>
              <a:gd name="connsiteY259" fmla="*/ 8999621 h 15135727"/>
              <a:gd name="connsiteX260" fmla="*/ 2622885 w 8085221"/>
              <a:gd name="connsiteY260" fmla="*/ 8975558 h 15135727"/>
              <a:gd name="connsiteX261" fmla="*/ 2430379 w 8085221"/>
              <a:gd name="connsiteY261" fmla="*/ 8999621 h 15135727"/>
              <a:gd name="connsiteX262" fmla="*/ 2261937 w 8085221"/>
              <a:gd name="connsiteY262" fmla="*/ 9168064 h 15135727"/>
              <a:gd name="connsiteX263" fmla="*/ 2237874 w 8085221"/>
              <a:gd name="connsiteY263" fmla="*/ 8999621 h 15135727"/>
              <a:gd name="connsiteX264" fmla="*/ 2117558 w 8085221"/>
              <a:gd name="connsiteY264" fmla="*/ 8975558 h 15135727"/>
              <a:gd name="connsiteX265" fmla="*/ 2045369 w 8085221"/>
              <a:gd name="connsiteY265" fmla="*/ 8783053 h 15135727"/>
              <a:gd name="connsiteX266" fmla="*/ 1852864 w 8085221"/>
              <a:gd name="connsiteY266" fmla="*/ 8758990 h 15135727"/>
              <a:gd name="connsiteX267" fmla="*/ 1636295 w 8085221"/>
              <a:gd name="connsiteY267" fmla="*/ 8927432 h 15135727"/>
              <a:gd name="connsiteX268" fmla="*/ 1588169 w 8085221"/>
              <a:gd name="connsiteY268" fmla="*/ 9023685 h 15135727"/>
              <a:gd name="connsiteX269" fmla="*/ 1515979 w 8085221"/>
              <a:gd name="connsiteY269" fmla="*/ 8879306 h 15135727"/>
              <a:gd name="connsiteX270" fmla="*/ 1347537 w 8085221"/>
              <a:gd name="connsiteY270" fmla="*/ 8879306 h 15135727"/>
              <a:gd name="connsiteX271" fmla="*/ 1347537 w 8085221"/>
              <a:gd name="connsiteY271" fmla="*/ 8710864 h 15135727"/>
              <a:gd name="connsiteX272" fmla="*/ 1106906 w 8085221"/>
              <a:gd name="connsiteY272" fmla="*/ 8783053 h 15135727"/>
              <a:gd name="connsiteX273" fmla="*/ 890337 w 8085221"/>
              <a:gd name="connsiteY273" fmla="*/ 8686800 h 15135727"/>
              <a:gd name="connsiteX274" fmla="*/ 649706 w 8085221"/>
              <a:gd name="connsiteY274" fmla="*/ 8662737 h 15135727"/>
              <a:gd name="connsiteX275" fmla="*/ 385011 w 8085221"/>
              <a:gd name="connsiteY275" fmla="*/ 8566485 h 15135727"/>
              <a:gd name="connsiteX276" fmla="*/ 577516 w 8085221"/>
              <a:gd name="connsiteY276" fmla="*/ 8373979 h 15135727"/>
              <a:gd name="connsiteX277" fmla="*/ 794085 w 8085221"/>
              <a:gd name="connsiteY277" fmla="*/ 8301790 h 15135727"/>
              <a:gd name="connsiteX278" fmla="*/ 745958 w 8085221"/>
              <a:gd name="connsiteY278" fmla="*/ 8133348 h 15135727"/>
              <a:gd name="connsiteX279" fmla="*/ 818148 w 8085221"/>
              <a:gd name="connsiteY279" fmla="*/ 7820527 h 15135727"/>
              <a:gd name="connsiteX280" fmla="*/ 697832 w 8085221"/>
              <a:gd name="connsiteY280" fmla="*/ 7820527 h 15135727"/>
              <a:gd name="connsiteX281" fmla="*/ 625642 w 8085221"/>
              <a:gd name="connsiteY281" fmla="*/ 7916779 h 15135727"/>
              <a:gd name="connsiteX282" fmla="*/ 457200 w 8085221"/>
              <a:gd name="connsiteY282" fmla="*/ 7820527 h 15135727"/>
              <a:gd name="connsiteX283" fmla="*/ 529390 w 8085221"/>
              <a:gd name="connsiteY283" fmla="*/ 7700211 h 15135727"/>
              <a:gd name="connsiteX284" fmla="*/ 938464 w 8085221"/>
              <a:gd name="connsiteY284" fmla="*/ 7676148 h 15135727"/>
              <a:gd name="connsiteX285" fmla="*/ 1058779 w 8085221"/>
              <a:gd name="connsiteY285" fmla="*/ 7459579 h 15135727"/>
              <a:gd name="connsiteX286" fmla="*/ 1203158 w 8085221"/>
              <a:gd name="connsiteY286" fmla="*/ 7603958 h 15135727"/>
              <a:gd name="connsiteX287" fmla="*/ 1299411 w 8085221"/>
              <a:gd name="connsiteY287" fmla="*/ 7555832 h 15135727"/>
              <a:gd name="connsiteX288" fmla="*/ 1443790 w 8085221"/>
              <a:gd name="connsiteY288" fmla="*/ 7507706 h 15135727"/>
              <a:gd name="connsiteX289" fmla="*/ 1684421 w 8085221"/>
              <a:gd name="connsiteY289" fmla="*/ 7603958 h 15135727"/>
              <a:gd name="connsiteX290" fmla="*/ 1684421 w 8085221"/>
              <a:gd name="connsiteY290" fmla="*/ 7603958 h 15135727"/>
              <a:gd name="connsiteX291" fmla="*/ 1540042 w 8085221"/>
              <a:gd name="connsiteY291" fmla="*/ 7363327 h 15135727"/>
              <a:gd name="connsiteX292" fmla="*/ 1299411 w 8085221"/>
              <a:gd name="connsiteY292" fmla="*/ 7315200 h 15135727"/>
              <a:gd name="connsiteX293" fmla="*/ 1130969 w 8085221"/>
              <a:gd name="connsiteY293" fmla="*/ 7339264 h 15135727"/>
              <a:gd name="connsiteX294" fmla="*/ 1034716 w 8085221"/>
              <a:gd name="connsiteY294" fmla="*/ 7315200 h 15135727"/>
              <a:gd name="connsiteX295" fmla="*/ 1155032 w 8085221"/>
              <a:gd name="connsiteY295" fmla="*/ 7050506 h 15135727"/>
              <a:gd name="connsiteX296" fmla="*/ 1155032 w 8085221"/>
              <a:gd name="connsiteY296" fmla="*/ 6930190 h 15135727"/>
              <a:gd name="connsiteX297" fmla="*/ 1155032 w 8085221"/>
              <a:gd name="connsiteY297" fmla="*/ 6761748 h 15135727"/>
              <a:gd name="connsiteX298" fmla="*/ 1203158 w 8085221"/>
              <a:gd name="connsiteY298" fmla="*/ 6617369 h 15135727"/>
              <a:gd name="connsiteX299" fmla="*/ 1371600 w 8085221"/>
              <a:gd name="connsiteY299" fmla="*/ 6472990 h 15135727"/>
              <a:gd name="connsiteX300" fmla="*/ 1443790 w 8085221"/>
              <a:gd name="connsiteY300" fmla="*/ 6328611 h 15135727"/>
              <a:gd name="connsiteX301" fmla="*/ 1419727 w 8085221"/>
              <a:gd name="connsiteY301" fmla="*/ 6208295 h 15135727"/>
              <a:gd name="connsiteX302" fmla="*/ 1275348 w 8085221"/>
              <a:gd name="connsiteY302" fmla="*/ 6304548 h 15135727"/>
              <a:gd name="connsiteX303" fmla="*/ 1323474 w 8085221"/>
              <a:gd name="connsiteY303" fmla="*/ 6015790 h 15135727"/>
              <a:gd name="connsiteX304" fmla="*/ 1540042 w 8085221"/>
              <a:gd name="connsiteY304" fmla="*/ 5871411 h 15135727"/>
              <a:gd name="connsiteX305" fmla="*/ 1540042 w 8085221"/>
              <a:gd name="connsiteY305" fmla="*/ 5751095 h 15135727"/>
              <a:gd name="connsiteX306" fmla="*/ 1395664 w 8085221"/>
              <a:gd name="connsiteY306" fmla="*/ 5799221 h 15135727"/>
              <a:gd name="connsiteX307" fmla="*/ 1179095 w 8085221"/>
              <a:gd name="connsiteY307" fmla="*/ 5799221 h 15135727"/>
              <a:gd name="connsiteX308" fmla="*/ 890337 w 8085221"/>
              <a:gd name="connsiteY308" fmla="*/ 5775158 h 15135727"/>
              <a:gd name="connsiteX309" fmla="*/ 697832 w 8085221"/>
              <a:gd name="connsiteY309" fmla="*/ 5606716 h 15135727"/>
              <a:gd name="connsiteX310" fmla="*/ 577516 w 8085221"/>
              <a:gd name="connsiteY310" fmla="*/ 5582653 h 15135727"/>
              <a:gd name="connsiteX311" fmla="*/ 697832 w 8085221"/>
              <a:gd name="connsiteY311" fmla="*/ 5775158 h 15135727"/>
              <a:gd name="connsiteX312" fmla="*/ 409074 w 8085221"/>
              <a:gd name="connsiteY312" fmla="*/ 5799221 h 15135727"/>
              <a:gd name="connsiteX313" fmla="*/ 168442 w 8085221"/>
              <a:gd name="connsiteY313" fmla="*/ 5702969 h 15135727"/>
              <a:gd name="connsiteX314" fmla="*/ 264695 w 8085221"/>
              <a:gd name="connsiteY314" fmla="*/ 5558590 h 15135727"/>
              <a:gd name="connsiteX315" fmla="*/ 144379 w 8085221"/>
              <a:gd name="connsiteY315" fmla="*/ 5510464 h 15135727"/>
              <a:gd name="connsiteX316" fmla="*/ 0 w 8085221"/>
              <a:gd name="connsiteY316" fmla="*/ 5462337 h 15135727"/>
              <a:gd name="connsiteX317" fmla="*/ 96253 w 8085221"/>
              <a:gd name="connsiteY31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665495 w 8085221"/>
              <a:gd name="connsiteY66" fmla="*/ 721895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61748 w 8085221"/>
              <a:gd name="connsiteY71" fmla="*/ 120316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68641 w 8085221"/>
              <a:gd name="connsiteY77" fmla="*/ 462966 h 15135727"/>
              <a:gd name="connsiteX78" fmla="*/ 7796464 w 8085221"/>
              <a:gd name="connsiteY78" fmla="*/ 649706 h 15135727"/>
              <a:gd name="connsiteX79" fmla="*/ 8085221 w 8085221"/>
              <a:gd name="connsiteY79" fmla="*/ 914400 h 15135727"/>
              <a:gd name="connsiteX80" fmla="*/ 7988969 w 8085221"/>
              <a:gd name="connsiteY80" fmla="*/ 1203158 h 15135727"/>
              <a:gd name="connsiteX81" fmla="*/ 7844590 w 8085221"/>
              <a:gd name="connsiteY81" fmla="*/ 1058779 h 15135727"/>
              <a:gd name="connsiteX82" fmla="*/ 7483642 w 8085221"/>
              <a:gd name="connsiteY82" fmla="*/ 1371600 h 15135727"/>
              <a:gd name="connsiteX83" fmla="*/ 7267074 w 8085221"/>
              <a:gd name="connsiteY83" fmla="*/ 1395664 h 15135727"/>
              <a:gd name="connsiteX84" fmla="*/ 7243011 w 8085221"/>
              <a:gd name="connsiteY84" fmla="*/ 1588169 h 15135727"/>
              <a:gd name="connsiteX85" fmla="*/ 6978316 w 8085221"/>
              <a:gd name="connsiteY85" fmla="*/ 1732548 h 15135727"/>
              <a:gd name="connsiteX86" fmla="*/ 6737685 w 8085221"/>
              <a:gd name="connsiteY86" fmla="*/ 2093495 h 15135727"/>
              <a:gd name="connsiteX87" fmla="*/ 6737685 w 8085221"/>
              <a:gd name="connsiteY87" fmla="*/ 2382253 h 15135727"/>
              <a:gd name="connsiteX88" fmla="*/ 6665495 w 8085221"/>
              <a:gd name="connsiteY88" fmla="*/ 2430379 h 15135727"/>
              <a:gd name="connsiteX89" fmla="*/ 6906127 w 8085221"/>
              <a:gd name="connsiteY89" fmla="*/ 2646948 h 15135727"/>
              <a:gd name="connsiteX90" fmla="*/ 6906127 w 8085221"/>
              <a:gd name="connsiteY90" fmla="*/ 2983832 h 15135727"/>
              <a:gd name="connsiteX91" fmla="*/ 6906127 w 8085221"/>
              <a:gd name="connsiteY91" fmla="*/ 3104148 h 15135727"/>
              <a:gd name="connsiteX92" fmla="*/ 6833937 w 8085221"/>
              <a:gd name="connsiteY92" fmla="*/ 3368842 h 15135727"/>
              <a:gd name="connsiteX93" fmla="*/ 6906127 w 8085221"/>
              <a:gd name="connsiteY93" fmla="*/ 3489158 h 15135727"/>
              <a:gd name="connsiteX94" fmla="*/ 6641432 w 8085221"/>
              <a:gd name="connsiteY94" fmla="*/ 3705727 h 15135727"/>
              <a:gd name="connsiteX95" fmla="*/ 6737685 w 8085221"/>
              <a:gd name="connsiteY95" fmla="*/ 3729790 h 15135727"/>
              <a:gd name="connsiteX96" fmla="*/ 6545179 w 8085221"/>
              <a:gd name="connsiteY96" fmla="*/ 3826042 h 15135727"/>
              <a:gd name="connsiteX97" fmla="*/ 6328611 w 8085221"/>
              <a:gd name="connsiteY97" fmla="*/ 3753853 h 15135727"/>
              <a:gd name="connsiteX98" fmla="*/ 6184232 w 8085221"/>
              <a:gd name="connsiteY98" fmla="*/ 3850106 h 15135727"/>
              <a:gd name="connsiteX99" fmla="*/ 6184232 w 8085221"/>
              <a:gd name="connsiteY99" fmla="*/ 3946358 h 15135727"/>
              <a:gd name="connsiteX100" fmla="*/ 6136106 w 8085221"/>
              <a:gd name="connsiteY100" fmla="*/ 4235116 h 15135727"/>
              <a:gd name="connsiteX101" fmla="*/ 5919537 w 8085221"/>
              <a:gd name="connsiteY101" fmla="*/ 4403558 h 15135727"/>
              <a:gd name="connsiteX102" fmla="*/ 5775158 w 8085221"/>
              <a:gd name="connsiteY102" fmla="*/ 4451685 h 15135727"/>
              <a:gd name="connsiteX103" fmla="*/ 5630779 w 8085221"/>
              <a:gd name="connsiteY103" fmla="*/ 4547937 h 15135727"/>
              <a:gd name="connsiteX104" fmla="*/ 5510464 w 8085221"/>
              <a:gd name="connsiteY104" fmla="*/ 4620127 h 15135727"/>
              <a:gd name="connsiteX105" fmla="*/ 5510464 w 8085221"/>
              <a:gd name="connsiteY105" fmla="*/ 4812632 h 15135727"/>
              <a:gd name="connsiteX106" fmla="*/ 5317958 w 8085221"/>
              <a:gd name="connsiteY106" fmla="*/ 4981074 h 15135727"/>
              <a:gd name="connsiteX107" fmla="*/ 5005137 w 8085221"/>
              <a:gd name="connsiteY107" fmla="*/ 5149516 h 15135727"/>
              <a:gd name="connsiteX108" fmla="*/ 4692316 w 8085221"/>
              <a:gd name="connsiteY108" fmla="*/ 5149516 h 15135727"/>
              <a:gd name="connsiteX109" fmla="*/ 4523874 w 8085221"/>
              <a:gd name="connsiteY109" fmla="*/ 5366085 h 15135727"/>
              <a:gd name="connsiteX110" fmla="*/ 4211053 w 8085221"/>
              <a:gd name="connsiteY110" fmla="*/ 5414211 h 15135727"/>
              <a:gd name="connsiteX111" fmla="*/ 4114800 w 8085221"/>
              <a:gd name="connsiteY111" fmla="*/ 5390148 h 15135727"/>
              <a:gd name="connsiteX112" fmla="*/ 4018548 w 8085221"/>
              <a:gd name="connsiteY112" fmla="*/ 5630779 h 15135727"/>
              <a:gd name="connsiteX113" fmla="*/ 4090737 w 8085221"/>
              <a:gd name="connsiteY113" fmla="*/ 5871411 h 15135727"/>
              <a:gd name="connsiteX114" fmla="*/ 4090737 w 8085221"/>
              <a:gd name="connsiteY114" fmla="*/ 6184232 h 15135727"/>
              <a:gd name="connsiteX115" fmla="*/ 4186990 w 8085221"/>
              <a:gd name="connsiteY115" fmla="*/ 6472990 h 15135727"/>
              <a:gd name="connsiteX116" fmla="*/ 4042611 w 8085221"/>
              <a:gd name="connsiteY116" fmla="*/ 6352674 h 15135727"/>
              <a:gd name="connsiteX117" fmla="*/ 3946358 w 8085221"/>
              <a:gd name="connsiteY117" fmla="*/ 6376737 h 15135727"/>
              <a:gd name="connsiteX118" fmla="*/ 4114800 w 8085221"/>
              <a:gd name="connsiteY118" fmla="*/ 6641432 h 15135727"/>
              <a:gd name="connsiteX119" fmla="*/ 4451685 w 8085221"/>
              <a:gd name="connsiteY119" fmla="*/ 6737685 h 15135727"/>
              <a:gd name="connsiteX120" fmla="*/ 4620127 w 8085221"/>
              <a:gd name="connsiteY120" fmla="*/ 6978316 h 15135727"/>
              <a:gd name="connsiteX121" fmla="*/ 4740442 w 8085221"/>
              <a:gd name="connsiteY121" fmla="*/ 7170821 h 15135727"/>
              <a:gd name="connsiteX122" fmla="*/ 5077327 w 8085221"/>
              <a:gd name="connsiteY122" fmla="*/ 7387390 h 15135727"/>
              <a:gd name="connsiteX123" fmla="*/ 5125453 w 8085221"/>
              <a:gd name="connsiteY123" fmla="*/ 7603958 h 15135727"/>
              <a:gd name="connsiteX124" fmla="*/ 5197642 w 8085221"/>
              <a:gd name="connsiteY124" fmla="*/ 7796464 h 15135727"/>
              <a:gd name="connsiteX125" fmla="*/ 5486400 w 8085221"/>
              <a:gd name="connsiteY125" fmla="*/ 7964906 h 15135727"/>
              <a:gd name="connsiteX126" fmla="*/ 5486400 w 8085221"/>
              <a:gd name="connsiteY126" fmla="*/ 8349916 h 15135727"/>
              <a:gd name="connsiteX127" fmla="*/ 5678906 w 8085221"/>
              <a:gd name="connsiteY127" fmla="*/ 8614611 h 15135727"/>
              <a:gd name="connsiteX128" fmla="*/ 5919537 w 8085221"/>
              <a:gd name="connsiteY128" fmla="*/ 9071811 h 15135727"/>
              <a:gd name="connsiteX129" fmla="*/ 6160169 w 8085221"/>
              <a:gd name="connsiteY129" fmla="*/ 9336506 h 15135727"/>
              <a:gd name="connsiteX130" fmla="*/ 6280485 w 8085221"/>
              <a:gd name="connsiteY130" fmla="*/ 9601200 h 15135727"/>
              <a:gd name="connsiteX131" fmla="*/ 6400800 w 8085221"/>
              <a:gd name="connsiteY131" fmla="*/ 9793706 h 15135727"/>
              <a:gd name="connsiteX132" fmla="*/ 6569242 w 8085221"/>
              <a:gd name="connsiteY132" fmla="*/ 10058400 h 15135727"/>
              <a:gd name="connsiteX133" fmla="*/ 6713621 w 8085221"/>
              <a:gd name="connsiteY133" fmla="*/ 10106527 h 15135727"/>
              <a:gd name="connsiteX134" fmla="*/ 6545179 w 8085221"/>
              <a:gd name="connsiteY134" fmla="*/ 10202779 h 15135727"/>
              <a:gd name="connsiteX135" fmla="*/ 6569242 w 8085221"/>
              <a:gd name="connsiteY135" fmla="*/ 10443411 h 15135727"/>
              <a:gd name="connsiteX136" fmla="*/ 6593306 w 8085221"/>
              <a:gd name="connsiteY136" fmla="*/ 10708106 h 15135727"/>
              <a:gd name="connsiteX137" fmla="*/ 6761748 w 8085221"/>
              <a:gd name="connsiteY137" fmla="*/ 10924674 h 15135727"/>
              <a:gd name="connsiteX138" fmla="*/ 6641432 w 8085221"/>
              <a:gd name="connsiteY138" fmla="*/ 11093116 h 15135727"/>
              <a:gd name="connsiteX139" fmla="*/ 6713621 w 8085221"/>
              <a:gd name="connsiteY139" fmla="*/ 11261558 h 15135727"/>
              <a:gd name="connsiteX140" fmla="*/ 6737685 w 8085221"/>
              <a:gd name="connsiteY140" fmla="*/ 11526253 h 15135727"/>
              <a:gd name="connsiteX141" fmla="*/ 6617369 w 8085221"/>
              <a:gd name="connsiteY141" fmla="*/ 11839074 h 15135727"/>
              <a:gd name="connsiteX142" fmla="*/ 6617369 w 8085221"/>
              <a:gd name="connsiteY142" fmla="*/ 12031579 h 15135727"/>
              <a:gd name="connsiteX143" fmla="*/ 6641432 w 8085221"/>
              <a:gd name="connsiteY143" fmla="*/ 12127832 h 15135727"/>
              <a:gd name="connsiteX144" fmla="*/ 6761748 w 8085221"/>
              <a:gd name="connsiteY144" fmla="*/ 12031579 h 15135727"/>
              <a:gd name="connsiteX145" fmla="*/ 6761748 w 8085221"/>
              <a:gd name="connsiteY145" fmla="*/ 12296274 h 15135727"/>
              <a:gd name="connsiteX146" fmla="*/ 6689558 w 8085221"/>
              <a:gd name="connsiteY146" fmla="*/ 12512842 h 15135727"/>
              <a:gd name="connsiteX147" fmla="*/ 6785811 w 8085221"/>
              <a:gd name="connsiteY147" fmla="*/ 12777537 h 15135727"/>
              <a:gd name="connsiteX148" fmla="*/ 6569242 w 8085221"/>
              <a:gd name="connsiteY148" fmla="*/ 12873790 h 15135727"/>
              <a:gd name="connsiteX149" fmla="*/ 6545179 w 8085221"/>
              <a:gd name="connsiteY149" fmla="*/ 13090358 h 15135727"/>
              <a:gd name="connsiteX150" fmla="*/ 6448927 w 8085221"/>
              <a:gd name="connsiteY150" fmla="*/ 13355053 h 15135727"/>
              <a:gd name="connsiteX151" fmla="*/ 6256421 w 8085221"/>
              <a:gd name="connsiteY151" fmla="*/ 13571621 h 15135727"/>
              <a:gd name="connsiteX152" fmla="*/ 6087979 w 8085221"/>
              <a:gd name="connsiteY152" fmla="*/ 13667874 h 15135727"/>
              <a:gd name="connsiteX153" fmla="*/ 5943600 w 8085221"/>
              <a:gd name="connsiteY153" fmla="*/ 13716000 h 15135727"/>
              <a:gd name="connsiteX154" fmla="*/ 5702969 w 8085221"/>
              <a:gd name="connsiteY154" fmla="*/ 13667874 h 15135727"/>
              <a:gd name="connsiteX155" fmla="*/ 5582653 w 8085221"/>
              <a:gd name="connsiteY155" fmla="*/ 13691937 h 15135727"/>
              <a:gd name="connsiteX156" fmla="*/ 5727032 w 8085221"/>
              <a:gd name="connsiteY156" fmla="*/ 13836316 h 15135727"/>
              <a:gd name="connsiteX157" fmla="*/ 5582653 w 8085221"/>
              <a:gd name="connsiteY157" fmla="*/ 14052885 h 15135727"/>
              <a:gd name="connsiteX158" fmla="*/ 5462337 w 8085221"/>
              <a:gd name="connsiteY158" fmla="*/ 14149137 h 15135727"/>
              <a:gd name="connsiteX159" fmla="*/ 5342021 w 8085221"/>
              <a:gd name="connsiteY159" fmla="*/ 14004758 h 15135727"/>
              <a:gd name="connsiteX160" fmla="*/ 5245769 w 8085221"/>
              <a:gd name="connsiteY160" fmla="*/ 14004758 h 15135727"/>
              <a:gd name="connsiteX161" fmla="*/ 5245769 w 8085221"/>
              <a:gd name="connsiteY161" fmla="*/ 13956632 h 15135727"/>
              <a:gd name="connsiteX162" fmla="*/ 5101390 w 8085221"/>
              <a:gd name="connsiteY162" fmla="*/ 13956632 h 15135727"/>
              <a:gd name="connsiteX163" fmla="*/ 4981074 w 8085221"/>
              <a:gd name="connsiteY163" fmla="*/ 13860379 h 15135727"/>
              <a:gd name="connsiteX164" fmla="*/ 4740442 w 8085221"/>
              <a:gd name="connsiteY164" fmla="*/ 13908506 h 15135727"/>
              <a:gd name="connsiteX165" fmla="*/ 4475748 w 8085221"/>
              <a:gd name="connsiteY165" fmla="*/ 13956632 h 15135727"/>
              <a:gd name="connsiteX166" fmla="*/ 4379495 w 8085221"/>
              <a:gd name="connsiteY166" fmla="*/ 14028821 h 15135727"/>
              <a:gd name="connsiteX167" fmla="*/ 4403558 w 8085221"/>
              <a:gd name="connsiteY167" fmla="*/ 14197264 h 15135727"/>
              <a:gd name="connsiteX168" fmla="*/ 4572000 w 8085221"/>
              <a:gd name="connsiteY168" fmla="*/ 14149137 h 15135727"/>
              <a:gd name="connsiteX169" fmla="*/ 4523874 w 8085221"/>
              <a:gd name="connsiteY169" fmla="*/ 14558211 h 15135727"/>
              <a:gd name="connsiteX170" fmla="*/ 4403558 w 8085221"/>
              <a:gd name="connsiteY170" fmla="*/ 14437895 h 15135727"/>
              <a:gd name="connsiteX171" fmla="*/ 4403558 w 8085221"/>
              <a:gd name="connsiteY171" fmla="*/ 14437895 h 15135727"/>
              <a:gd name="connsiteX172" fmla="*/ 4283242 w 8085221"/>
              <a:gd name="connsiteY172" fmla="*/ 14245390 h 15135727"/>
              <a:gd name="connsiteX173" fmla="*/ 4235116 w 8085221"/>
              <a:gd name="connsiteY173" fmla="*/ 14341642 h 15135727"/>
              <a:gd name="connsiteX174" fmla="*/ 4162927 w 8085221"/>
              <a:gd name="connsiteY174" fmla="*/ 14389769 h 15135727"/>
              <a:gd name="connsiteX175" fmla="*/ 4162927 w 8085221"/>
              <a:gd name="connsiteY175" fmla="*/ 14389769 h 15135727"/>
              <a:gd name="connsiteX176" fmla="*/ 3922295 w 8085221"/>
              <a:gd name="connsiteY176" fmla="*/ 14245390 h 15135727"/>
              <a:gd name="connsiteX177" fmla="*/ 3801979 w 8085221"/>
              <a:gd name="connsiteY177" fmla="*/ 14293516 h 15135727"/>
              <a:gd name="connsiteX178" fmla="*/ 3681664 w 8085221"/>
              <a:gd name="connsiteY178" fmla="*/ 14389769 h 15135727"/>
              <a:gd name="connsiteX179" fmla="*/ 3657600 w 8085221"/>
              <a:gd name="connsiteY179" fmla="*/ 14654464 h 15135727"/>
              <a:gd name="connsiteX180" fmla="*/ 3513221 w 8085221"/>
              <a:gd name="connsiteY180" fmla="*/ 14726653 h 15135727"/>
              <a:gd name="connsiteX181" fmla="*/ 3513221 w 8085221"/>
              <a:gd name="connsiteY181" fmla="*/ 14871032 h 15135727"/>
              <a:gd name="connsiteX182" fmla="*/ 3633537 w 8085221"/>
              <a:gd name="connsiteY182" fmla="*/ 14967285 h 15135727"/>
              <a:gd name="connsiteX183" fmla="*/ 3609474 w 8085221"/>
              <a:gd name="connsiteY183" fmla="*/ 15087600 h 15135727"/>
              <a:gd name="connsiteX184" fmla="*/ 3441032 w 8085221"/>
              <a:gd name="connsiteY184" fmla="*/ 15039474 h 15135727"/>
              <a:gd name="connsiteX185" fmla="*/ 3272590 w 8085221"/>
              <a:gd name="connsiteY185" fmla="*/ 15063537 h 15135727"/>
              <a:gd name="connsiteX186" fmla="*/ 3248527 w 8085221"/>
              <a:gd name="connsiteY186" fmla="*/ 14895095 h 15135727"/>
              <a:gd name="connsiteX187" fmla="*/ 3128211 w 8085221"/>
              <a:gd name="connsiteY187" fmla="*/ 14919158 h 15135727"/>
              <a:gd name="connsiteX188" fmla="*/ 2959769 w 8085221"/>
              <a:gd name="connsiteY188" fmla="*/ 15135727 h 15135727"/>
              <a:gd name="connsiteX189" fmla="*/ 2935706 w 8085221"/>
              <a:gd name="connsiteY189" fmla="*/ 14895095 h 15135727"/>
              <a:gd name="connsiteX190" fmla="*/ 2791327 w 8085221"/>
              <a:gd name="connsiteY190" fmla="*/ 14943221 h 15135727"/>
              <a:gd name="connsiteX191" fmla="*/ 2671011 w 8085221"/>
              <a:gd name="connsiteY191" fmla="*/ 15039474 h 15135727"/>
              <a:gd name="connsiteX192" fmla="*/ 2430379 w 8085221"/>
              <a:gd name="connsiteY192" fmla="*/ 15087600 h 15135727"/>
              <a:gd name="connsiteX193" fmla="*/ 2237874 w 8085221"/>
              <a:gd name="connsiteY193" fmla="*/ 15039474 h 15135727"/>
              <a:gd name="connsiteX194" fmla="*/ 2622885 w 8085221"/>
              <a:gd name="connsiteY194" fmla="*/ 14846969 h 15135727"/>
              <a:gd name="connsiteX195" fmla="*/ 2887579 w 8085221"/>
              <a:gd name="connsiteY195" fmla="*/ 14774779 h 15135727"/>
              <a:gd name="connsiteX196" fmla="*/ 2839453 w 8085221"/>
              <a:gd name="connsiteY196" fmla="*/ 14582274 h 15135727"/>
              <a:gd name="connsiteX197" fmla="*/ 2935706 w 8085221"/>
              <a:gd name="connsiteY197" fmla="*/ 14510085 h 15135727"/>
              <a:gd name="connsiteX198" fmla="*/ 2935706 w 8085221"/>
              <a:gd name="connsiteY198" fmla="*/ 14510085 h 15135727"/>
              <a:gd name="connsiteX199" fmla="*/ 3080085 w 8085221"/>
              <a:gd name="connsiteY199" fmla="*/ 14413832 h 15135727"/>
              <a:gd name="connsiteX200" fmla="*/ 3152274 w 8085221"/>
              <a:gd name="connsiteY200" fmla="*/ 14341642 h 15135727"/>
              <a:gd name="connsiteX201" fmla="*/ 3080085 w 8085221"/>
              <a:gd name="connsiteY201" fmla="*/ 14269453 h 15135727"/>
              <a:gd name="connsiteX202" fmla="*/ 3152274 w 8085221"/>
              <a:gd name="connsiteY202" fmla="*/ 14197264 h 15135727"/>
              <a:gd name="connsiteX203" fmla="*/ 3152274 w 8085221"/>
              <a:gd name="connsiteY203" fmla="*/ 14052885 h 15135727"/>
              <a:gd name="connsiteX204" fmla="*/ 3080085 w 8085221"/>
              <a:gd name="connsiteY204" fmla="*/ 13980695 h 15135727"/>
              <a:gd name="connsiteX205" fmla="*/ 3056021 w 8085221"/>
              <a:gd name="connsiteY205" fmla="*/ 14076948 h 15135727"/>
              <a:gd name="connsiteX206" fmla="*/ 2935706 w 8085221"/>
              <a:gd name="connsiteY206" fmla="*/ 14076948 h 15135727"/>
              <a:gd name="connsiteX207" fmla="*/ 2863516 w 8085221"/>
              <a:gd name="connsiteY207" fmla="*/ 14125074 h 15135727"/>
              <a:gd name="connsiteX208" fmla="*/ 2719137 w 8085221"/>
              <a:gd name="connsiteY208" fmla="*/ 14197264 h 15135727"/>
              <a:gd name="connsiteX209" fmla="*/ 2646948 w 8085221"/>
              <a:gd name="connsiteY209" fmla="*/ 14197264 h 15135727"/>
              <a:gd name="connsiteX210" fmla="*/ 2598821 w 8085221"/>
              <a:gd name="connsiteY210" fmla="*/ 14125074 h 15135727"/>
              <a:gd name="connsiteX211" fmla="*/ 2430379 w 8085221"/>
              <a:gd name="connsiteY211" fmla="*/ 13836316 h 15135727"/>
              <a:gd name="connsiteX212" fmla="*/ 2646948 w 8085221"/>
              <a:gd name="connsiteY212" fmla="*/ 13812253 h 15135727"/>
              <a:gd name="connsiteX213" fmla="*/ 2502569 w 8085221"/>
              <a:gd name="connsiteY213" fmla="*/ 13475369 h 15135727"/>
              <a:gd name="connsiteX214" fmla="*/ 2550695 w 8085221"/>
              <a:gd name="connsiteY214" fmla="*/ 13186611 h 15135727"/>
              <a:gd name="connsiteX215" fmla="*/ 2719137 w 8085221"/>
              <a:gd name="connsiteY215" fmla="*/ 13042232 h 15135727"/>
              <a:gd name="connsiteX216" fmla="*/ 2791327 w 8085221"/>
              <a:gd name="connsiteY216" fmla="*/ 12945979 h 15135727"/>
              <a:gd name="connsiteX217" fmla="*/ 3031958 w 8085221"/>
              <a:gd name="connsiteY217" fmla="*/ 13090358 h 15135727"/>
              <a:gd name="connsiteX218" fmla="*/ 3056021 w 8085221"/>
              <a:gd name="connsiteY218" fmla="*/ 12753474 h 15135727"/>
              <a:gd name="connsiteX219" fmla="*/ 2887579 w 8085221"/>
              <a:gd name="connsiteY219" fmla="*/ 12777537 h 15135727"/>
              <a:gd name="connsiteX220" fmla="*/ 2815390 w 8085221"/>
              <a:gd name="connsiteY220" fmla="*/ 12777537 h 15135727"/>
              <a:gd name="connsiteX221" fmla="*/ 3176337 w 8085221"/>
              <a:gd name="connsiteY221" fmla="*/ 12368464 h 15135727"/>
              <a:gd name="connsiteX222" fmla="*/ 3104148 w 8085221"/>
              <a:gd name="connsiteY222" fmla="*/ 12320337 h 15135727"/>
              <a:gd name="connsiteX223" fmla="*/ 3104148 w 8085221"/>
              <a:gd name="connsiteY223" fmla="*/ 12320337 h 15135727"/>
              <a:gd name="connsiteX224" fmla="*/ 3007895 w 8085221"/>
              <a:gd name="connsiteY224" fmla="*/ 12079706 h 15135727"/>
              <a:gd name="connsiteX225" fmla="*/ 2911642 w 8085221"/>
              <a:gd name="connsiteY225" fmla="*/ 11935327 h 15135727"/>
              <a:gd name="connsiteX226" fmla="*/ 2863516 w 8085221"/>
              <a:gd name="connsiteY226" fmla="*/ 11694695 h 15135727"/>
              <a:gd name="connsiteX227" fmla="*/ 2911642 w 8085221"/>
              <a:gd name="connsiteY227" fmla="*/ 11454064 h 15135727"/>
              <a:gd name="connsiteX228" fmla="*/ 3056021 w 8085221"/>
              <a:gd name="connsiteY228" fmla="*/ 11454064 h 15135727"/>
              <a:gd name="connsiteX229" fmla="*/ 2983832 w 8085221"/>
              <a:gd name="connsiteY229" fmla="*/ 11381874 h 15135727"/>
              <a:gd name="connsiteX230" fmla="*/ 3031958 w 8085221"/>
              <a:gd name="connsiteY230" fmla="*/ 11285621 h 15135727"/>
              <a:gd name="connsiteX231" fmla="*/ 3007895 w 8085221"/>
              <a:gd name="connsiteY231" fmla="*/ 11189369 h 15135727"/>
              <a:gd name="connsiteX232" fmla="*/ 2887579 w 8085221"/>
              <a:gd name="connsiteY232" fmla="*/ 11141242 h 15135727"/>
              <a:gd name="connsiteX233" fmla="*/ 2887579 w 8085221"/>
              <a:gd name="connsiteY233" fmla="*/ 10972800 h 15135727"/>
              <a:gd name="connsiteX234" fmla="*/ 2887579 w 8085221"/>
              <a:gd name="connsiteY234" fmla="*/ 10924674 h 15135727"/>
              <a:gd name="connsiteX235" fmla="*/ 2767264 w 8085221"/>
              <a:gd name="connsiteY235" fmla="*/ 11020927 h 15135727"/>
              <a:gd name="connsiteX236" fmla="*/ 2743200 w 8085221"/>
              <a:gd name="connsiteY236" fmla="*/ 10924674 h 15135727"/>
              <a:gd name="connsiteX237" fmla="*/ 2550695 w 8085221"/>
              <a:gd name="connsiteY237" fmla="*/ 11020927 h 15135727"/>
              <a:gd name="connsiteX238" fmla="*/ 2526632 w 8085221"/>
              <a:gd name="connsiteY238" fmla="*/ 11117179 h 15135727"/>
              <a:gd name="connsiteX239" fmla="*/ 2334127 w 8085221"/>
              <a:gd name="connsiteY239" fmla="*/ 10996864 h 15135727"/>
              <a:gd name="connsiteX240" fmla="*/ 2358190 w 8085221"/>
              <a:gd name="connsiteY240" fmla="*/ 10732169 h 15135727"/>
              <a:gd name="connsiteX241" fmla="*/ 2334127 w 8085221"/>
              <a:gd name="connsiteY241" fmla="*/ 10587790 h 15135727"/>
              <a:gd name="connsiteX242" fmla="*/ 2406316 w 8085221"/>
              <a:gd name="connsiteY242" fmla="*/ 10491537 h 15135727"/>
              <a:gd name="connsiteX243" fmla="*/ 2598821 w 8085221"/>
              <a:gd name="connsiteY243" fmla="*/ 10684042 h 15135727"/>
              <a:gd name="connsiteX244" fmla="*/ 2767264 w 8085221"/>
              <a:gd name="connsiteY244" fmla="*/ 10684042 h 15135727"/>
              <a:gd name="connsiteX245" fmla="*/ 2646948 w 8085221"/>
              <a:gd name="connsiteY245" fmla="*/ 10515600 h 15135727"/>
              <a:gd name="connsiteX246" fmla="*/ 2815390 w 8085221"/>
              <a:gd name="connsiteY246" fmla="*/ 10395285 h 15135727"/>
              <a:gd name="connsiteX247" fmla="*/ 3080085 w 8085221"/>
              <a:gd name="connsiteY247" fmla="*/ 10419348 h 15135727"/>
              <a:gd name="connsiteX248" fmla="*/ 3248527 w 8085221"/>
              <a:gd name="connsiteY248" fmla="*/ 10539664 h 15135727"/>
              <a:gd name="connsiteX249" fmla="*/ 3320716 w 8085221"/>
              <a:gd name="connsiteY249" fmla="*/ 10659979 h 15135727"/>
              <a:gd name="connsiteX250" fmla="*/ 3465095 w 8085221"/>
              <a:gd name="connsiteY250" fmla="*/ 10659979 h 15135727"/>
              <a:gd name="connsiteX251" fmla="*/ 3441032 w 8085221"/>
              <a:gd name="connsiteY251" fmla="*/ 10491537 h 15135727"/>
              <a:gd name="connsiteX252" fmla="*/ 3392906 w 8085221"/>
              <a:gd name="connsiteY252" fmla="*/ 10250906 h 15135727"/>
              <a:gd name="connsiteX253" fmla="*/ 3152274 w 8085221"/>
              <a:gd name="connsiteY253" fmla="*/ 10250906 h 15135727"/>
              <a:gd name="connsiteX254" fmla="*/ 3176337 w 8085221"/>
              <a:gd name="connsiteY254" fmla="*/ 10178716 h 15135727"/>
              <a:gd name="connsiteX255" fmla="*/ 3104148 w 8085221"/>
              <a:gd name="connsiteY255" fmla="*/ 10154653 h 15135727"/>
              <a:gd name="connsiteX256" fmla="*/ 3007895 w 8085221"/>
              <a:gd name="connsiteY256" fmla="*/ 9962148 h 15135727"/>
              <a:gd name="connsiteX257" fmla="*/ 3176337 w 8085221"/>
              <a:gd name="connsiteY257" fmla="*/ 9889958 h 15135727"/>
              <a:gd name="connsiteX258" fmla="*/ 2959769 w 8085221"/>
              <a:gd name="connsiteY258" fmla="*/ 9504948 h 15135727"/>
              <a:gd name="connsiteX259" fmla="*/ 2791327 w 8085221"/>
              <a:gd name="connsiteY259" fmla="*/ 9456821 h 15135727"/>
              <a:gd name="connsiteX260" fmla="*/ 2574758 w 8085221"/>
              <a:gd name="connsiteY260" fmla="*/ 9336506 h 15135727"/>
              <a:gd name="connsiteX261" fmla="*/ 2550695 w 8085221"/>
              <a:gd name="connsiteY261" fmla="*/ 9071811 h 15135727"/>
              <a:gd name="connsiteX262" fmla="*/ 2695074 w 8085221"/>
              <a:gd name="connsiteY262" fmla="*/ 8999621 h 15135727"/>
              <a:gd name="connsiteX263" fmla="*/ 2622885 w 8085221"/>
              <a:gd name="connsiteY263" fmla="*/ 8975558 h 15135727"/>
              <a:gd name="connsiteX264" fmla="*/ 2430379 w 8085221"/>
              <a:gd name="connsiteY264" fmla="*/ 8999621 h 15135727"/>
              <a:gd name="connsiteX265" fmla="*/ 2261937 w 8085221"/>
              <a:gd name="connsiteY265" fmla="*/ 9168064 h 15135727"/>
              <a:gd name="connsiteX266" fmla="*/ 2237874 w 8085221"/>
              <a:gd name="connsiteY266" fmla="*/ 8999621 h 15135727"/>
              <a:gd name="connsiteX267" fmla="*/ 2117558 w 8085221"/>
              <a:gd name="connsiteY267" fmla="*/ 8975558 h 15135727"/>
              <a:gd name="connsiteX268" fmla="*/ 2045369 w 8085221"/>
              <a:gd name="connsiteY268" fmla="*/ 8783053 h 15135727"/>
              <a:gd name="connsiteX269" fmla="*/ 1852864 w 8085221"/>
              <a:gd name="connsiteY269" fmla="*/ 8758990 h 15135727"/>
              <a:gd name="connsiteX270" fmla="*/ 1636295 w 8085221"/>
              <a:gd name="connsiteY270" fmla="*/ 8927432 h 15135727"/>
              <a:gd name="connsiteX271" fmla="*/ 1588169 w 8085221"/>
              <a:gd name="connsiteY271" fmla="*/ 9023685 h 15135727"/>
              <a:gd name="connsiteX272" fmla="*/ 1515979 w 8085221"/>
              <a:gd name="connsiteY272" fmla="*/ 8879306 h 15135727"/>
              <a:gd name="connsiteX273" fmla="*/ 1347537 w 8085221"/>
              <a:gd name="connsiteY273" fmla="*/ 8879306 h 15135727"/>
              <a:gd name="connsiteX274" fmla="*/ 1347537 w 8085221"/>
              <a:gd name="connsiteY274" fmla="*/ 8710864 h 15135727"/>
              <a:gd name="connsiteX275" fmla="*/ 1106906 w 8085221"/>
              <a:gd name="connsiteY275" fmla="*/ 8783053 h 15135727"/>
              <a:gd name="connsiteX276" fmla="*/ 890337 w 8085221"/>
              <a:gd name="connsiteY276" fmla="*/ 8686800 h 15135727"/>
              <a:gd name="connsiteX277" fmla="*/ 649706 w 8085221"/>
              <a:gd name="connsiteY277" fmla="*/ 8662737 h 15135727"/>
              <a:gd name="connsiteX278" fmla="*/ 385011 w 8085221"/>
              <a:gd name="connsiteY278" fmla="*/ 8566485 h 15135727"/>
              <a:gd name="connsiteX279" fmla="*/ 577516 w 8085221"/>
              <a:gd name="connsiteY279" fmla="*/ 8373979 h 15135727"/>
              <a:gd name="connsiteX280" fmla="*/ 794085 w 8085221"/>
              <a:gd name="connsiteY280" fmla="*/ 8301790 h 15135727"/>
              <a:gd name="connsiteX281" fmla="*/ 745958 w 8085221"/>
              <a:gd name="connsiteY281" fmla="*/ 8133348 h 15135727"/>
              <a:gd name="connsiteX282" fmla="*/ 818148 w 8085221"/>
              <a:gd name="connsiteY282" fmla="*/ 7820527 h 15135727"/>
              <a:gd name="connsiteX283" fmla="*/ 697832 w 8085221"/>
              <a:gd name="connsiteY283" fmla="*/ 7820527 h 15135727"/>
              <a:gd name="connsiteX284" fmla="*/ 625642 w 8085221"/>
              <a:gd name="connsiteY284" fmla="*/ 7916779 h 15135727"/>
              <a:gd name="connsiteX285" fmla="*/ 457200 w 8085221"/>
              <a:gd name="connsiteY285" fmla="*/ 7820527 h 15135727"/>
              <a:gd name="connsiteX286" fmla="*/ 529390 w 8085221"/>
              <a:gd name="connsiteY286" fmla="*/ 7700211 h 15135727"/>
              <a:gd name="connsiteX287" fmla="*/ 938464 w 8085221"/>
              <a:gd name="connsiteY287" fmla="*/ 7676148 h 15135727"/>
              <a:gd name="connsiteX288" fmla="*/ 1058779 w 8085221"/>
              <a:gd name="connsiteY288" fmla="*/ 7459579 h 15135727"/>
              <a:gd name="connsiteX289" fmla="*/ 1203158 w 8085221"/>
              <a:gd name="connsiteY289" fmla="*/ 7603958 h 15135727"/>
              <a:gd name="connsiteX290" fmla="*/ 1299411 w 8085221"/>
              <a:gd name="connsiteY290" fmla="*/ 7555832 h 15135727"/>
              <a:gd name="connsiteX291" fmla="*/ 1443790 w 8085221"/>
              <a:gd name="connsiteY291" fmla="*/ 7507706 h 15135727"/>
              <a:gd name="connsiteX292" fmla="*/ 1684421 w 8085221"/>
              <a:gd name="connsiteY292" fmla="*/ 7603958 h 15135727"/>
              <a:gd name="connsiteX293" fmla="*/ 1684421 w 8085221"/>
              <a:gd name="connsiteY293" fmla="*/ 7603958 h 15135727"/>
              <a:gd name="connsiteX294" fmla="*/ 1540042 w 8085221"/>
              <a:gd name="connsiteY294" fmla="*/ 7363327 h 15135727"/>
              <a:gd name="connsiteX295" fmla="*/ 1299411 w 8085221"/>
              <a:gd name="connsiteY295" fmla="*/ 7315200 h 15135727"/>
              <a:gd name="connsiteX296" fmla="*/ 1130969 w 8085221"/>
              <a:gd name="connsiteY296" fmla="*/ 7339264 h 15135727"/>
              <a:gd name="connsiteX297" fmla="*/ 1034716 w 8085221"/>
              <a:gd name="connsiteY297" fmla="*/ 7315200 h 15135727"/>
              <a:gd name="connsiteX298" fmla="*/ 1155032 w 8085221"/>
              <a:gd name="connsiteY298" fmla="*/ 7050506 h 15135727"/>
              <a:gd name="connsiteX299" fmla="*/ 1155032 w 8085221"/>
              <a:gd name="connsiteY299" fmla="*/ 6930190 h 15135727"/>
              <a:gd name="connsiteX300" fmla="*/ 1155032 w 8085221"/>
              <a:gd name="connsiteY300" fmla="*/ 6761748 h 15135727"/>
              <a:gd name="connsiteX301" fmla="*/ 1203158 w 8085221"/>
              <a:gd name="connsiteY301" fmla="*/ 6617369 h 15135727"/>
              <a:gd name="connsiteX302" fmla="*/ 1371600 w 8085221"/>
              <a:gd name="connsiteY302" fmla="*/ 6472990 h 15135727"/>
              <a:gd name="connsiteX303" fmla="*/ 1443790 w 8085221"/>
              <a:gd name="connsiteY303" fmla="*/ 6328611 h 15135727"/>
              <a:gd name="connsiteX304" fmla="*/ 1419727 w 8085221"/>
              <a:gd name="connsiteY304" fmla="*/ 6208295 h 15135727"/>
              <a:gd name="connsiteX305" fmla="*/ 1275348 w 8085221"/>
              <a:gd name="connsiteY305" fmla="*/ 6304548 h 15135727"/>
              <a:gd name="connsiteX306" fmla="*/ 1323474 w 8085221"/>
              <a:gd name="connsiteY306" fmla="*/ 6015790 h 15135727"/>
              <a:gd name="connsiteX307" fmla="*/ 1540042 w 8085221"/>
              <a:gd name="connsiteY307" fmla="*/ 5871411 h 15135727"/>
              <a:gd name="connsiteX308" fmla="*/ 1540042 w 8085221"/>
              <a:gd name="connsiteY308" fmla="*/ 5751095 h 15135727"/>
              <a:gd name="connsiteX309" fmla="*/ 1395664 w 8085221"/>
              <a:gd name="connsiteY309" fmla="*/ 5799221 h 15135727"/>
              <a:gd name="connsiteX310" fmla="*/ 1179095 w 8085221"/>
              <a:gd name="connsiteY310" fmla="*/ 5799221 h 15135727"/>
              <a:gd name="connsiteX311" fmla="*/ 890337 w 8085221"/>
              <a:gd name="connsiteY311" fmla="*/ 5775158 h 15135727"/>
              <a:gd name="connsiteX312" fmla="*/ 697832 w 8085221"/>
              <a:gd name="connsiteY312" fmla="*/ 5606716 h 15135727"/>
              <a:gd name="connsiteX313" fmla="*/ 577516 w 8085221"/>
              <a:gd name="connsiteY313" fmla="*/ 5582653 h 15135727"/>
              <a:gd name="connsiteX314" fmla="*/ 697832 w 8085221"/>
              <a:gd name="connsiteY314" fmla="*/ 5775158 h 15135727"/>
              <a:gd name="connsiteX315" fmla="*/ 409074 w 8085221"/>
              <a:gd name="connsiteY315" fmla="*/ 5799221 h 15135727"/>
              <a:gd name="connsiteX316" fmla="*/ 168442 w 8085221"/>
              <a:gd name="connsiteY316" fmla="*/ 5702969 h 15135727"/>
              <a:gd name="connsiteX317" fmla="*/ 264695 w 8085221"/>
              <a:gd name="connsiteY317" fmla="*/ 5558590 h 15135727"/>
              <a:gd name="connsiteX318" fmla="*/ 144379 w 8085221"/>
              <a:gd name="connsiteY318" fmla="*/ 5510464 h 15135727"/>
              <a:gd name="connsiteX319" fmla="*/ 0 w 8085221"/>
              <a:gd name="connsiteY319" fmla="*/ 5462337 h 15135727"/>
              <a:gd name="connsiteX320" fmla="*/ 96253 w 8085221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682915 w 8128084"/>
              <a:gd name="connsiteY82" fmla="*/ 1129716 h 15135727"/>
              <a:gd name="connsiteX83" fmla="*/ 7483642 w 8128084"/>
              <a:gd name="connsiteY83" fmla="*/ 1371600 h 15135727"/>
              <a:gd name="connsiteX84" fmla="*/ 7267074 w 8128084"/>
              <a:gd name="connsiteY84" fmla="*/ 1395664 h 15135727"/>
              <a:gd name="connsiteX85" fmla="*/ 7243011 w 8128084"/>
              <a:gd name="connsiteY85" fmla="*/ 1588169 h 15135727"/>
              <a:gd name="connsiteX86" fmla="*/ 6978316 w 8128084"/>
              <a:gd name="connsiteY86" fmla="*/ 1732548 h 15135727"/>
              <a:gd name="connsiteX87" fmla="*/ 6737685 w 8128084"/>
              <a:gd name="connsiteY87" fmla="*/ 2093495 h 15135727"/>
              <a:gd name="connsiteX88" fmla="*/ 6737685 w 8128084"/>
              <a:gd name="connsiteY88" fmla="*/ 2382253 h 15135727"/>
              <a:gd name="connsiteX89" fmla="*/ 6665495 w 8128084"/>
              <a:gd name="connsiteY89" fmla="*/ 2430379 h 15135727"/>
              <a:gd name="connsiteX90" fmla="*/ 6906127 w 8128084"/>
              <a:gd name="connsiteY90" fmla="*/ 2646948 h 15135727"/>
              <a:gd name="connsiteX91" fmla="*/ 6906127 w 8128084"/>
              <a:gd name="connsiteY91" fmla="*/ 2983832 h 15135727"/>
              <a:gd name="connsiteX92" fmla="*/ 6906127 w 8128084"/>
              <a:gd name="connsiteY92" fmla="*/ 3104148 h 15135727"/>
              <a:gd name="connsiteX93" fmla="*/ 6833937 w 8128084"/>
              <a:gd name="connsiteY93" fmla="*/ 3368842 h 15135727"/>
              <a:gd name="connsiteX94" fmla="*/ 6906127 w 8128084"/>
              <a:gd name="connsiteY94" fmla="*/ 3489158 h 15135727"/>
              <a:gd name="connsiteX95" fmla="*/ 6641432 w 8128084"/>
              <a:gd name="connsiteY95" fmla="*/ 3705727 h 15135727"/>
              <a:gd name="connsiteX96" fmla="*/ 6737685 w 8128084"/>
              <a:gd name="connsiteY96" fmla="*/ 3729790 h 15135727"/>
              <a:gd name="connsiteX97" fmla="*/ 6545179 w 8128084"/>
              <a:gd name="connsiteY97" fmla="*/ 3826042 h 15135727"/>
              <a:gd name="connsiteX98" fmla="*/ 6328611 w 8128084"/>
              <a:gd name="connsiteY98" fmla="*/ 3753853 h 15135727"/>
              <a:gd name="connsiteX99" fmla="*/ 6184232 w 8128084"/>
              <a:gd name="connsiteY99" fmla="*/ 3850106 h 15135727"/>
              <a:gd name="connsiteX100" fmla="*/ 6184232 w 8128084"/>
              <a:gd name="connsiteY100" fmla="*/ 3946358 h 15135727"/>
              <a:gd name="connsiteX101" fmla="*/ 6136106 w 8128084"/>
              <a:gd name="connsiteY101" fmla="*/ 4235116 h 15135727"/>
              <a:gd name="connsiteX102" fmla="*/ 5919537 w 8128084"/>
              <a:gd name="connsiteY102" fmla="*/ 4403558 h 15135727"/>
              <a:gd name="connsiteX103" fmla="*/ 5775158 w 8128084"/>
              <a:gd name="connsiteY103" fmla="*/ 4451685 h 15135727"/>
              <a:gd name="connsiteX104" fmla="*/ 5630779 w 8128084"/>
              <a:gd name="connsiteY104" fmla="*/ 4547937 h 15135727"/>
              <a:gd name="connsiteX105" fmla="*/ 5510464 w 8128084"/>
              <a:gd name="connsiteY105" fmla="*/ 4620127 h 15135727"/>
              <a:gd name="connsiteX106" fmla="*/ 5510464 w 8128084"/>
              <a:gd name="connsiteY106" fmla="*/ 4812632 h 15135727"/>
              <a:gd name="connsiteX107" fmla="*/ 5317958 w 8128084"/>
              <a:gd name="connsiteY107" fmla="*/ 4981074 h 15135727"/>
              <a:gd name="connsiteX108" fmla="*/ 5005137 w 8128084"/>
              <a:gd name="connsiteY108" fmla="*/ 5149516 h 15135727"/>
              <a:gd name="connsiteX109" fmla="*/ 4692316 w 8128084"/>
              <a:gd name="connsiteY109" fmla="*/ 5149516 h 15135727"/>
              <a:gd name="connsiteX110" fmla="*/ 4523874 w 8128084"/>
              <a:gd name="connsiteY110" fmla="*/ 5366085 h 15135727"/>
              <a:gd name="connsiteX111" fmla="*/ 4211053 w 8128084"/>
              <a:gd name="connsiteY111" fmla="*/ 5414211 h 15135727"/>
              <a:gd name="connsiteX112" fmla="*/ 4114800 w 8128084"/>
              <a:gd name="connsiteY112" fmla="*/ 5390148 h 15135727"/>
              <a:gd name="connsiteX113" fmla="*/ 4018548 w 8128084"/>
              <a:gd name="connsiteY113" fmla="*/ 5630779 h 15135727"/>
              <a:gd name="connsiteX114" fmla="*/ 4090737 w 8128084"/>
              <a:gd name="connsiteY114" fmla="*/ 5871411 h 15135727"/>
              <a:gd name="connsiteX115" fmla="*/ 4090737 w 8128084"/>
              <a:gd name="connsiteY115" fmla="*/ 6184232 h 15135727"/>
              <a:gd name="connsiteX116" fmla="*/ 4186990 w 8128084"/>
              <a:gd name="connsiteY116" fmla="*/ 6472990 h 15135727"/>
              <a:gd name="connsiteX117" fmla="*/ 4042611 w 8128084"/>
              <a:gd name="connsiteY117" fmla="*/ 6352674 h 15135727"/>
              <a:gd name="connsiteX118" fmla="*/ 3946358 w 8128084"/>
              <a:gd name="connsiteY118" fmla="*/ 6376737 h 15135727"/>
              <a:gd name="connsiteX119" fmla="*/ 4114800 w 8128084"/>
              <a:gd name="connsiteY119" fmla="*/ 6641432 h 15135727"/>
              <a:gd name="connsiteX120" fmla="*/ 4451685 w 8128084"/>
              <a:gd name="connsiteY120" fmla="*/ 6737685 h 15135727"/>
              <a:gd name="connsiteX121" fmla="*/ 4620127 w 8128084"/>
              <a:gd name="connsiteY121" fmla="*/ 6978316 h 15135727"/>
              <a:gd name="connsiteX122" fmla="*/ 4740442 w 8128084"/>
              <a:gd name="connsiteY122" fmla="*/ 7170821 h 15135727"/>
              <a:gd name="connsiteX123" fmla="*/ 5077327 w 8128084"/>
              <a:gd name="connsiteY123" fmla="*/ 7387390 h 15135727"/>
              <a:gd name="connsiteX124" fmla="*/ 5125453 w 8128084"/>
              <a:gd name="connsiteY124" fmla="*/ 7603958 h 15135727"/>
              <a:gd name="connsiteX125" fmla="*/ 5197642 w 8128084"/>
              <a:gd name="connsiteY125" fmla="*/ 7796464 h 15135727"/>
              <a:gd name="connsiteX126" fmla="*/ 5486400 w 8128084"/>
              <a:gd name="connsiteY126" fmla="*/ 7964906 h 15135727"/>
              <a:gd name="connsiteX127" fmla="*/ 5486400 w 8128084"/>
              <a:gd name="connsiteY127" fmla="*/ 8349916 h 15135727"/>
              <a:gd name="connsiteX128" fmla="*/ 5678906 w 8128084"/>
              <a:gd name="connsiteY128" fmla="*/ 8614611 h 15135727"/>
              <a:gd name="connsiteX129" fmla="*/ 5919537 w 8128084"/>
              <a:gd name="connsiteY129" fmla="*/ 9071811 h 15135727"/>
              <a:gd name="connsiteX130" fmla="*/ 6160169 w 8128084"/>
              <a:gd name="connsiteY130" fmla="*/ 9336506 h 15135727"/>
              <a:gd name="connsiteX131" fmla="*/ 6280485 w 8128084"/>
              <a:gd name="connsiteY131" fmla="*/ 9601200 h 15135727"/>
              <a:gd name="connsiteX132" fmla="*/ 6400800 w 8128084"/>
              <a:gd name="connsiteY132" fmla="*/ 9793706 h 15135727"/>
              <a:gd name="connsiteX133" fmla="*/ 6569242 w 8128084"/>
              <a:gd name="connsiteY133" fmla="*/ 10058400 h 15135727"/>
              <a:gd name="connsiteX134" fmla="*/ 6713621 w 8128084"/>
              <a:gd name="connsiteY134" fmla="*/ 10106527 h 15135727"/>
              <a:gd name="connsiteX135" fmla="*/ 6545179 w 8128084"/>
              <a:gd name="connsiteY135" fmla="*/ 10202779 h 15135727"/>
              <a:gd name="connsiteX136" fmla="*/ 6569242 w 8128084"/>
              <a:gd name="connsiteY136" fmla="*/ 10443411 h 15135727"/>
              <a:gd name="connsiteX137" fmla="*/ 6593306 w 8128084"/>
              <a:gd name="connsiteY137" fmla="*/ 10708106 h 15135727"/>
              <a:gd name="connsiteX138" fmla="*/ 6761748 w 8128084"/>
              <a:gd name="connsiteY138" fmla="*/ 10924674 h 15135727"/>
              <a:gd name="connsiteX139" fmla="*/ 6641432 w 8128084"/>
              <a:gd name="connsiteY139" fmla="*/ 11093116 h 15135727"/>
              <a:gd name="connsiteX140" fmla="*/ 6713621 w 8128084"/>
              <a:gd name="connsiteY140" fmla="*/ 11261558 h 15135727"/>
              <a:gd name="connsiteX141" fmla="*/ 6737685 w 8128084"/>
              <a:gd name="connsiteY141" fmla="*/ 11526253 h 15135727"/>
              <a:gd name="connsiteX142" fmla="*/ 6617369 w 8128084"/>
              <a:gd name="connsiteY142" fmla="*/ 11839074 h 15135727"/>
              <a:gd name="connsiteX143" fmla="*/ 6617369 w 8128084"/>
              <a:gd name="connsiteY143" fmla="*/ 12031579 h 15135727"/>
              <a:gd name="connsiteX144" fmla="*/ 6641432 w 8128084"/>
              <a:gd name="connsiteY144" fmla="*/ 12127832 h 15135727"/>
              <a:gd name="connsiteX145" fmla="*/ 6761748 w 8128084"/>
              <a:gd name="connsiteY145" fmla="*/ 12031579 h 15135727"/>
              <a:gd name="connsiteX146" fmla="*/ 6761748 w 8128084"/>
              <a:gd name="connsiteY146" fmla="*/ 12296274 h 15135727"/>
              <a:gd name="connsiteX147" fmla="*/ 6689558 w 8128084"/>
              <a:gd name="connsiteY147" fmla="*/ 12512842 h 15135727"/>
              <a:gd name="connsiteX148" fmla="*/ 6785811 w 8128084"/>
              <a:gd name="connsiteY148" fmla="*/ 12777537 h 15135727"/>
              <a:gd name="connsiteX149" fmla="*/ 6569242 w 8128084"/>
              <a:gd name="connsiteY149" fmla="*/ 12873790 h 15135727"/>
              <a:gd name="connsiteX150" fmla="*/ 6545179 w 8128084"/>
              <a:gd name="connsiteY150" fmla="*/ 13090358 h 15135727"/>
              <a:gd name="connsiteX151" fmla="*/ 6448927 w 8128084"/>
              <a:gd name="connsiteY151" fmla="*/ 13355053 h 15135727"/>
              <a:gd name="connsiteX152" fmla="*/ 6256421 w 8128084"/>
              <a:gd name="connsiteY152" fmla="*/ 13571621 h 15135727"/>
              <a:gd name="connsiteX153" fmla="*/ 6087979 w 8128084"/>
              <a:gd name="connsiteY153" fmla="*/ 13667874 h 15135727"/>
              <a:gd name="connsiteX154" fmla="*/ 5943600 w 8128084"/>
              <a:gd name="connsiteY154" fmla="*/ 13716000 h 15135727"/>
              <a:gd name="connsiteX155" fmla="*/ 5702969 w 8128084"/>
              <a:gd name="connsiteY155" fmla="*/ 13667874 h 15135727"/>
              <a:gd name="connsiteX156" fmla="*/ 5582653 w 8128084"/>
              <a:gd name="connsiteY156" fmla="*/ 13691937 h 15135727"/>
              <a:gd name="connsiteX157" fmla="*/ 5727032 w 8128084"/>
              <a:gd name="connsiteY157" fmla="*/ 13836316 h 15135727"/>
              <a:gd name="connsiteX158" fmla="*/ 5582653 w 8128084"/>
              <a:gd name="connsiteY158" fmla="*/ 14052885 h 15135727"/>
              <a:gd name="connsiteX159" fmla="*/ 5462337 w 8128084"/>
              <a:gd name="connsiteY159" fmla="*/ 14149137 h 15135727"/>
              <a:gd name="connsiteX160" fmla="*/ 5342021 w 8128084"/>
              <a:gd name="connsiteY160" fmla="*/ 14004758 h 15135727"/>
              <a:gd name="connsiteX161" fmla="*/ 5245769 w 8128084"/>
              <a:gd name="connsiteY161" fmla="*/ 14004758 h 15135727"/>
              <a:gd name="connsiteX162" fmla="*/ 5245769 w 8128084"/>
              <a:gd name="connsiteY162" fmla="*/ 13956632 h 15135727"/>
              <a:gd name="connsiteX163" fmla="*/ 5101390 w 8128084"/>
              <a:gd name="connsiteY163" fmla="*/ 13956632 h 15135727"/>
              <a:gd name="connsiteX164" fmla="*/ 4981074 w 8128084"/>
              <a:gd name="connsiteY164" fmla="*/ 13860379 h 15135727"/>
              <a:gd name="connsiteX165" fmla="*/ 4740442 w 8128084"/>
              <a:gd name="connsiteY165" fmla="*/ 13908506 h 15135727"/>
              <a:gd name="connsiteX166" fmla="*/ 4475748 w 8128084"/>
              <a:gd name="connsiteY166" fmla="*/ 13956632 h 15135727"/>
              <a:gd name="connsiteX167" fmla="*/ 4379495 w 8128084"/>
              <a:gd name="connsiteY167" fmla="*/ 14028821 h 15135727"/>
              <a:gd name="connsiteX168" fmla="*/ 4403558 w 8128084"/>
              <a:gd name="connsiteY168" fmla="*/ 14197264 h 15135727"/>
              <a:gd name="connsiteX169" fmla="*/ 4572000 w 8128084"/>
              <a:gd name="connsiteY169" fmla="*/ 14149137 h 15135727"/>
              <a:gd name="connsiteX170" fmla="*/ 4523874 w 8128084"/>
              <a:gd name="connsiteY170" fmla="*/ 14558211 h 15135727"/>
              <a:gd name="connsiteX171" fmla="*/ 4403558 w 8128084"/>
              <a:gd name="connsiteY171" fmla="*/ 14437895 h 15135727"/>
              <a:gd name="connsiteX172" fmla="*/ 4403558 w 8128084"/>
              <a:gd name="connsiteY172" fmla="*/ 14437895 h 15135727"/>
              <a:gd name="connsiteX173" fmla="*/ 4283242 w 8128084"/>
              <a:gd name="connsiteY173" fmla="*/ 14245390 h 15135727"/>
              <a:gd name="connsiteX174" fmla="*/ 4235116 w 8128084"/>
              <a:gd name="connsiteY174" fmla="*/ 14341642 h 15135727"/>
              <a:gd name="connsiteX175" fmla="*/ 4162927 w 8128084"/>
              <a:gd name="connsiteY175" fmla="*/ 14389769 h 15135727"/>
              <a:gd name="connsiteX176" fmla="*/ 4162927 w 8128084"/>
              <a:gd name="connsiteY176" fmla="*/ 14389769 h 15135727"/>
              <a:gd name="connsiteX177" fmla="*/ 3922295 w 8128084"/>
              <a:gd name="connsiteY177" fmla="*/ 14245390 h 15135727"/>
              <a:gd name="connsiteX178" fmla="*/ 3801979 w 8128084"/>
              <a:gd name="connsiteY178" fmla="*/ 14293516 h 15135727"/>
              <a:gd name="connsiteX179" fmla="*/ 3681664 w 8128084"/>
              <a:gd name="connsiteY179" fmla="*/ 14389769 h 15135727"/>
              <a:gd name="connsiteX180" fmla="*/ 3657600 w 8128084"/>
              <a:gd name="connsiteY180" fmla="*/ 14654464 h 15135727"/>
              <a:gd name="connsiteX181" fmla="*/ 3513221 w 8128084"/>
              <a:gd name="connsiteY181" fmla="*/ 14726653 h 15135727"/>
              <a:gd name="connsiteX182" fmla="*/ 3513221 w 8128084"/>
              <a:gd name="connsiteY182" fmla="*/ 14871032 h 15135727"/>
              <a:gd name="connsiteX183" fmla="*/ 3633537 w 8128084"/>
              <a:gd name="connsiteY183" fmla="*/ 14967285 h 15135727"/>
              <a:gd name="connsiteX184" fmla="*/ 3609474 w 8128084"/>
              <a:gd name="connsiteY184" fmla="*/ 15087600 h 15135727"/>
              <a:gd name="connsiteX185" fmla="*/ 3441032 w 8128084"/>
              <a:gd name="connsiteY185" fmla="*/ 15039474 h 15135727"/>
              <a:gd name="connsiteX186" fmla="*/ 3272590 w 8128084"/>
              <a:gd name="connsiteY186" fmla="*/ 15063537 h 15135727"/>
              <a:gd name="connsiteX187" fmla="*/ 3248527 w 8128084"/>
              <a:gd name="connsiteY187" fmla="*/ 14895095 h 15135727"/>
              <a:gd name="connsiteX188" fmla="*/ 3128211 w 8128084"/>
              <a:gd name="connsiteY188" fmla="*/ 14919158 h 15135727"/>
              <a:gd name="connsiteX189" fmla="*/ 2959769 w 8128084"/>
              <a:gd name="connsiteY189" fmla="*/ 15135727 h 15135727"/>
              <a:gd name="connsiteX190" fmla="*/ 2935706 w 8128084"/>
              <a:gd name="connsiteY190" fmla="*/ 14895095 h 15135727"/>
              <a:gd name="connsiteX191" fmla="*/ 2791327 w 8128084"/>
              <a:gd name="connsiteY191" fmla="*/ 14943221 h 15135727"/>
              <a:gd name="connsiteX192" fmla="*/ 2671011 w 8128084"/>
              <a:gd name="connsiteY192" fmla="*/ 15039474 h 15135727"/>
              <a:gd name="connsiteX193" fmla="*/ 2430379 w 8128084"/>
              <a:gd name="connsiteY193" fmla="*/ 15087600 h 15135727"/>
              <a:gd name="connsiteX194" fmla="*/ 2237874 w 8128084"/>
              <a:gd name="connsiteY194" fmla="*/ 15039474 h 15135727"/>
              <a:gd name="connsiteX195" fmla="*/ 2622885 w 8128084"/>
              <a:gd name="connsiteY195" fmla="*/ 14846969 h 15135727"/>
              <a:gd name="connsiteX196" fmla="*/ 2887579 w 8128084"/>
              <a:gd name="connsiteY196" fmla="*/ 14774779 h 15135727"/>
              <a:gd name="connsiteX197" fmla="*/ 2839453 w 8128084"/>
              <a:gd name="connsiteY197" fmla="*/ 14582274 h 15135727"/>
              <a:gd name="connsiteX198" fmla="*/ 2935706 w 8128084"/>
              <a:gd name="connsiteY198" fmla="*/ 14510085 h 15135727"/>
              <a:gd name="connsiteX199" fmla="*/ 2935706 w 8128084"/>
              <a:gd name="connsiteY199" fmla="*/ 14510085 h 15135727"/>
              <a:gd name="connsiteX200" fmla="*/ 3080085 w 8128084"/>
              <a:gd name="connsiteY200" fmla="*/ 14413832 h 15135727"/>
              <a:gd name="connsiteX201" fmla="*/ 3152274 w 8128084"/>
              <a:gd name="connsiteY201" fmla="*/ 14341642 h 15135727"/>
              <a:gd name="connsiteX202" fmla="*/ 3080085 w 8128084"/>
              <a:gd name="connsiteY202" fmla="*/ 14269453 h 15135727"/>
              <a:gd name="connsiteX203" fmla="*/ 3152274 w 8128084"/>
              <a:gd name="connsiteY203" fmla="*/ 14197264 h 15135727"/>
              <a:gd name="connsiteX204" fmla="*/ 3152274 w 8128084"/>
              <a:gd name="connsiteY204" fmla="*/ 14052885 h 15135727"/>
              <a:gd name="connsiteX205" fmla="*/ 3080085 w 8128084"/>
              <a:gd name="connsiteY205" fmla="*/ 13980695 h 15135727"/>
              <a:gd name="connsiteX206" fmla="*/ 3056021 w 8128084"/>
              <a:gd name="connsiteY206" fmla="*/ 14076948 h 15135727"/>
              <a:gd name="connsiteX207" fmla="*/ 2935706 w 8128084"/>
              <a:gd name="connsiteY207" fmla="*/ 14076948 h 15135727"/>
              <a:gd name="connsiteX208" fmla="*/ 2863516 w 8128084"/>
              <a:gd name="connsiteY208" fmla="*/ 14125074 h 15135727"/>
              <a:gd name="connsiteX209" fmla="*/ 2719137 w 8128084"/>
              <a:gd name="connsiteY209" fmla="*/ 14197264 h 15135727"/>
              <a:gd name="connsiteX210" fmla="*/ 2646948 w 8128084"/>
              <a:gd name="connsiteY210" fmla="*/ 14197264 h 15135727"/>
              <a:gd name="connsiteX211" fmla="*/ 2598821 w 8128084"/>
              <a:gd name="connsiteY211" fmla="*/ 14125074 h 15135727"/>
              <a:gd name="connsiteX212" fmla="*/ 2430379 w 8128084"/>
              <a:gd name="connsiteY212" fmla="*/ 13836316 h 15135727"/>
              <a:gd name="connsiteX213" fmla="*/ 2646948 w 8128084"/>
              <a:gd name="connsiteY213" fmla="*/ 13812253 h 15135727"/>
              <a:gd name="connsiteX214" fmla="*/ 2502569 w 8128084"/>
              <a:gd name="connsiteY214" fmla="*/ 13475369 h 15135727"/>
              <a:gd name="connsiteX215" fmla="*/ 2550695 w 8128084"/>
              <a:gd name="connsiteY215" fmla="*/ 13186611 h 15135727"/>
              <a:gd name="connsiteX216" fmla="*/ 2719137 w 8128084"/>
              <a:gd name="connsiteY216" fmla="*/ 13042232 h 15135727"/>
              <a:gd name="connsiteX217" fmla="*/ 2791327 w 8128084"/>
              <a:gd name="connsiteY217" fmla="*/ 12945979 h 15135727"/>
              <a:gd name="connsiteX218" fmla="*/ 3031958 w 8128084"/>
              <a:gd name="connsiteY218" fmla="*/ 13090358 h 15135727"/>
              <a:gd name="connsiteX219" fmla="*/ 3056021 w 8128084"/>
              <a:gd name="connsiteY219" fmla="*/ 12753474 h 15135727"/>
              <a:gd name="connsiteX220" fmla="*/ 2887579 w 8128084"/>
              <a:gd name="connsiteY220" fmla="*/ 12777537 h 15135727"/>
              <a:gd name="connsiteX221" fmla="*/ 2815390 w 8128084"/>
              <a:gd name="connsiteY221" fmla="*/ 12777537 h 15135727"/>
              <a:gd name="connsiteX222" fmla="*/ 3176337 w 8128084"/>
              <a:gd name="connsiteY222" fmla="*/ 12368464 h 15135727"/>
              <a:gd name="connsiteX223" fmla="*/ 3104148 w 8128084"/>
              <a:gd name="connsiteY223" fmla="*/ 12320337 h 15135727"/>
              <a:gd name="connsiteX224" fmla="*/ 3104148 w 8128084"/>
              <a:gd name="connsiteY224" fmla="*/ 12320337 h 15135727"/>
              <a:gd name="connsiteX225" fmla="*/ 3007895 w 8128084"/>
              <a:gd name="connsiteY225" fmla="*/ 12079706 h 15135727"/>
              <a:gd name="connsiteX226" fmla="*/ 2911642 w 8128084"/>
              <a:gd name="connsiteY226" fmla="*/ 11935327 h 15135727"/>
              <a:gd name="connsiteX227" fmla="*/ 2863516 w 8128084"/>
              <a:gd name="connsiteY227" fmla="*/ 11694695 h 15135727"/>
              <a:gd name="connsiteX228" fmla="*/ 2911642 w 8128084"/>
              <a:gd name="connsiteY228" fmla="*/ 11454064 h 15135727"/>
              <a:gd name="connsiteX229" fmla="*/ 3056021 w 8128084"/>
              <a:gd name="connsiteY229" fmla="*/ 11454064 h 15135727"/>
              <a:gd name="connsiteX230" fmla="*/ 2983832 w 8128084"/>
              <a:gd name="connsiteY230" fmla="*/ 11381874 h 15135727"/>
              <a:gd name="connsiteX231" fmla="*/ 3031958 w 8128084"/>
              <a:gd name="connsiteY231" fmla="*/ 11285621 h 15135727"/>
              <a:gd name="connsiteX232" fmla="*/ 3007895 w 8128084"/>
              <a:gd name="connsiteY232" fmla="*/ 11189369 h 15135727"/>
              <a:gd name="connsiteX233" fmla="*/ 2887579 w 8128084"/>
              <a:gd name="connsiteY233" fmla="*/ 11141242 h 15135727"/>
              <a:gd name="connsiteX234" fmla="*/ 2887579 w 8128084"/>
              <a:gd name="connsiteY234" fmla="*/ 10972800 h 15135727"/>
              <a:gd name="connsiteX235" fmla="*/ 2887579 w 8128084"/>
              <a:gd name="connsiteY235" fmla="*/ 10924674 h 15135727"/>
              <a:gd name="connsiteX236" fmla="*/ 2767264 w 8128084"/>
              <a:gd name="connsiteY236" fmla="*/ 11020927 h 15135727"/>
              <a:gd name="connsiteX237" fmla="*/ 2743200 w 8128084"/>
              <a:gd name="connsiteY237" fmla="*/ 10924674 h 15135727"/>
              <a:gd name="connsiteX238" fmla="*/ 2550695 w 8128084"/>
              <a:gd name="connsiteY238" fmla="*/ 11020927 h 15135727"/>
              <a:gd name="connsiteX239" fmla="*/ 2526632 w 8128084"/>
              <a:gd name="connsiteY239" fmla="*/ 11117179 h 15135727"/>
              <a:gd name="connsiteX240" fmla="*/ 2334127 w 8128084"/>
              <a:gd name="connsiteY240" fmla="*/ 10996864 h 15135727"/>
              <a:gd name="connsiteX241" fmla="*/ 2358190 w 8128084"/>
              <a:gd name="connsiteY241" fmla="*/ 10732169 h 15135727"/>
              <a:gd name="connsiteX242" fmla="*/ 2334127 w 8128084"/>
              <a:gd name="connsiteY242" fmla="*/ 10587790 h 15135727"/>
              <a:gd name="connsiteX243" fmla="*/ 2406316 w 8128084"/>
              <a:gd name="connsiteY243" fmla="*/ 10491537 h 15135727"/>
              <a:gd name="connsiteX244" fmla="*/ 2598821 w 8128084"/>
              <a:gd name="connsiteY244" fmla="*/ 10684042 h 15135727"/>
              <a:gd name="connsiteX245" fmla="*/ 2767264 w 8128084"/>
              <a:gd name="connsiteY245" fmla="*/ 10684042 h 15135727"/>
              <a:gd name="connsiteX246" fmla="*/ 2646948 w 8128084"/>
              <a:gd name="connsiteY246" fmla="*/ 10515600 h 15135727"/>
              <a:gd name="connsiteX247" fmla="*/ 2815390 w 8128084"/>
              <a:gd name="connsiteY247" fmla="*/ 10395285 h 15135727"/>
              <a:gd name="connsiteX248" fmla="*/ 3080085 w 8128084"/>
              <a:gd name="connsiteY248" fmla="*/ 10419348 h 15135727"/>
              <a:gd name="connsiteX249" fmla="*/ 3248527 w 8128084"/>
              <a:gd name="connsiteY249" fmla="*/ 10539664 h 15135727"/>
              <a:gd name="connsiteX250" fmla="*/ 3320716 w 8128084"/>
              <a:gd name="connsiteY250" fmla="*/ 10659979 h 15135727"/>
              <a:gd name="connsiteX251" fmla="*/ 3465095 w 8128084"/>
              <a:gd name="connsiteY251" fmla="*/ 10659979 h 15135727"/>
              <a:gd name="connsiteX252" fmla="*/ 3441032 w 8128084"/>
              <a:gd name="connsiteY252" fmla="*/ 10491537 h 15135727"/>
              <a:gd name="connsiteX253" fmla="*/ 3392906 w 8128084"/>
              <a:gd name="connsiteY253" fmla="*/ 10250906 h 15135727"/>
              <a:gd name="connsiteX254" fmla="*/ 3152274 w 8128084"/>
              <a:gd name="connsiteY254" fmla="*/ 10250906 h 15135727"/>
              <a:gd name="connsiteX255" fmla="*/ 3176337 w 8128084"/>
              <a:gd name="connsiteY255" fmla="*/ 10178716 h 15135727"/>
              <a:gd name="connsiteX256" fmla="*/ 3104148 w 8128084"/>
              <a:gd name="connsiteY256" fmla="*/ 10154653 h 15135727"/>
              <a:gd name="connsiteX257" fmla="*/ 3007895 w 8128084"/>
              <a:gd name="connsiteY257" fmla="*/ 9962148 h 15135727"/>
              <a:gd name="connsiteX258" fmla="*/ 3176337 w 8128084"/>
              <a:gd name="connsiteY258" fmla="*/ 9889958 h 15135727"/>
              <a:gd name="connsiteX259" fmla="*/ 2959769 w 8128084"/>
              <a:gd name="connsiteY259" fmla="*/ 9504948 h 15135727"/>
              <a:gd name="connsiteX260" fmla="*/ 2791327 w 8128084"/>
              <a:gd name="connsiteY260" fmla="*/ 9456821 h 15135727"/>
              <a:gd name="connsiteX261" fmla="*/ 2574758 w 8128084"/>
              <a:gd name="connsiteY261" fmla="*/ 9336506 h 15135727"/>
              <a:gd name="connsiteX262" fmla="*/ 2550695 w 8128084"/>
              <a:gd name="connsiteY262" fmla="*/ 9071811 h 15135727"/>
              <a:gd name="connsiteX263" fmla="*/ 2695074 w 8128084"/>
              <a:gd name="connsiteY263" fmla="*/ 8999621 h 15135727"/>
              <a:gd name="connsiteX264" fmla="*/ 2622885 w 8128084"/>
              <a:gd name="connsiteY264" fmla="*/ 8975558 h 15135727"/>
              <a:gd name="connsiteX265" fmla="*/ 2430379 w 8128084"/>
              <a:gd name="connsiteY265" fmla="*/ 8999621 h 15135727"/>
              <a:gd name="connsiteX266" fmla="*/ 2261937 w 8128084"/>
              <a:gd name="connsiteY266" fmla="*/ 9168064 h 15135727"/>
              <a:gd name="connsiteX267" fmla="*/ 2237874 w 8128084"/>
              <a:gd name="connsiteY267" fmla="*/ 8999621 h 15135727"/>
              <a:gd name="connsiteX268" fmla="*/ 2117558 w 8128084"/>
              <a:gd name="connsiteY268" fmla="*/ 8975558 h 15135727"/>
              <a:gd name="connsiteX269" fmla="*/ 2045369 w 8128084"/>
              <a:gd name="connsiteY269" fmla="*/ 8783053 h 15135727"/>
              <a:gd name="connsiteX270" fmla="*/ 1852864 w 8128084"/>
              <a:gd name="connsiteY270" fmla="*/ 8758990 h 15135727"/>
              <a:gd name="connsiteX271" fmla="*/ 1636295 w 8128084"/>
              <a:gd name="connsiteY271" fmla="*/ 8927432 h 15135727"/>
              <a:gd name="connsiteX272" fmla="*/ 1588169 w 8128084"/>
              <a:gd name="connsiteY272" fmla="*/ 9023685 h 15135727"/>
              <a:gd name="connsiteX273" fmla="*/ 1515979 w 8128084"/>
              <a:gd name="connsiteY273" fmla="*/ 8879306 h 15135727"/>
              <a:gd name="connsiteX274" fmla="*/ 1347537 w 8128084"/>
              <a:gd name="connsiteY274" fmla="*/ 8879306 h 15135727"/>
              <a:gd name="connsiteX275" fmla="*/ 1347537 w 8128084"/>
              <a:gd name="connsiteY275" fmla="*/ 8710864 h 15135727"/>
              <a:gd name="connsiteX276" fmla="*/ 1106906 w 8128084"/>
              <a:gd name="connsiteY276" fmla="*/ 8783053 h 15135727"/>
              <a:gd name="connsiteX277" fmla="*/ 890337 w 8128084"/>
              <a:gd name="connsiteY277" fmla="*/ 8686800 h 15135727"/>
              <a:gd name="connsiteX278" fmla="*/ 649706 w 8128084"/>
              <a:gd name="connsiteY278" fmla="*/ 8662737 h 15135727"/>
              <a:gd name="connsiteX279" fmla="*/ 385011 w 8128084"/>
              <a:gd name="connsiteY279" fmla="*/ 8566485 h 15135727"/>
              <a:gd name="connsiteX280" fmla="*/ 577516 w 8128084"/>
              <a:gd name="connsiteY280" fmla="*/ 8373979 h 15135727"/>
              <a:gd name="connsiteX281" fmla="*/ 794085 w 8128084"/>
              <a:gd name="connsiteY281" fmla="*/ 8301790 h 15135727"/>
              <a:gd name="connsiteX282" fmla="*/ 745958 w 8128084"/>
              <a:gd name="connsiteY282" fmla="*/ 8133348 h 15135727"/>
              <a:gd name="connsiteX283" fmla="*/ 818148 w 8128084"/>
              <a:gd name="connsiteY283" fmla="*/ 7820527 h 15135727"/>
              <a:gd name="connsiteX284" fmla="*/ 697832 w 8128084"/>
              <a:gd name="connsiteY284" fmla="*/ 7820527 h 15135727"/>
              <a:gd name="connsiteX285" fmla="*/ 625642 w 8128084"/>
              <a:gd name="connsiteY285" fmla="*/ 7916779 h 15135727"/>
              <a:gd name="connsiteX286" fmla="*/ 457200 w 8128084"/>
              <a:gd name="connsiteY286" fmla="*/ 7820527 h 15135727"/>
              <a:gd name="connsiteX287" fmla="*/ 529390 w 8128084"/>
              <a:gd name="connsiteY287" fmla="*/ 7700211 h 15135727"/>
              <a:gd name="connsiteX288" fmla="*/ 938464 w 8128084"/>
              <a:gd name="connsiteY288" fmla="*/ 7676148 h 15135727"/>
              <a:gd name="connsiteX289" fmla="*/ 1058779 w 8128084"/>
              <a:gd name="connsiteY289" fmla="*/ 7459579 h 15135727"/>
              <a:gd name="connsiteX290" fmla="*/ 1203158 w 8128084"/>
              <a:gd name="connsiteY290" fmla="*/ 7603958 h 15135727"/>
              <a:gd name="connsiteX291" fmla="*/ 1299411 w 8128084"/>
              <a:gd name="connsiteY291" fmla="*/ 7555832 h 15135727"/>
              <a:gd name="connsiteX292" fmla="*/ 1443790 w 8128084"/>
              <a:gd name="connsiteY292" fmla="*/ 7507706 h 15135727"/>
              <a:gd name="connsiteX293" fmla="*/ 1684421 w 8128084"/>
              <a:gd name="connsiteY293" fmla="*/ 7603958 h 15135727"/>
              <a:gd name="connsiteX294" fmla="*/ 1684421 w 8128084"/>
              <a:gd name="connsiteY294" fmla="*/ 7603958 h 15135727"/>
              <a:gd name="connsiteX295" fmla="*/ 1540042 w 8128084"/>
              <a:gd name="connsiteY295" fmla="*/ 7363327 h 15135727"/>
              <a:gd name="connsiteX296" fmla="*/ 1299411 w 8128084"/>
              <a:gd name="connsiteY296" fmla="*/ 7315200 h 15135727"/>
              <a:gd name="connsiteX297" fmla="*/ 1130969 w 8128084"/>
              <a:gd name="connsiteY297" fmla="*/ 7339264 h 15135727"/>
              <a:gd name="connsiteX298" fmla="*/ 1034716 w 8128084"/>
              <a:gd name="connsiteY298" fmla="*/ 7315200 h 15135727"/>
              <a:gd name="connsiteX299" fmla="*/ 1155032 w 8128084"/>
              <a:gd name="connsiteY299" fmla="*/ 7050506 h 15135727"/>
              <a:gd name="connsiteX300" fmla="*/ 1155032 w 8128084"/>
              <a:gd name="connsiteY300" fmla="*/ 6930190 h 15135727"/>
              <a:gd name="connsiteX301" fmla="*/ 1155032 w 8128084"/>
              <a:gd name="connsiteY301" fmla="*/ 6761748 h 15135727"/>
              <a:gd name="connsiteX302" fmla="*/ 1203158 w 8128084"/>
              <a:gd name="connsiteY302" fmla="*/ 6617369 h 15135727"/>
              <a:gd name="connsiteX303" fmla="*/ 1371600 w 8128084"/>
              <a:gd name="connsiteY303" fmla="*/ 6472990 h 15135727"/>
              <a:gd name="connsiteX304" fmla="*/ 1443790 w 8128084"/>
              <a:gd name="connsiteY304" fmla="*/ 6328611 h 15135727"/>
              <a:gd name="connsiteX305" fmla="*/ 1419727 w 8128084"/>
              <a:gd name="connsiteY305" fmla="*/ 6208295 h 15135727"/>
              <a:gd name="connsiteX306" fmla="*/ 1275348 w 8128084"/>
              <a:gd name="connsiteY306" fmla="*/ 6304548 h 15135727"/>
              <a:gd name="connsiteX307" fmla="*/ 1323474 w 8128084"/>
              <a:gd name="connsiteY307" fmla="*/ 6015790 h 15135727"/>
              <a:gd name="connsiteX308" fmla="*/ 1540042 w 8128084"/>
              <a:gd name="connsiteY308" fmla="*/ 5871411 h 15135727"/>
              <a:gd name="connsiteX309" fmla="*/ 1540042 w 8128084"/>
              <a:gd name="connsiteY309" fmla="*/ 5751095 h 15135727"/>
              <a:gd name="connsiteX310" fmla="*/ 1395664 w 8128084"/>
              <a:gd name="connsiteY310" fmla="*/ 5799221 h 15135727"/>
              <a:gd name="connsiteX311" fmla="*/ 1179095 w 8128084"/>
              <a:gd name="connsiteY311" fmla="*/ 5799221 h 15135727"/>
              <a:gd name="connsiteX312" fmla="*/ 890337 w 8128084"/>
              <a:gd name="connsiteY312" fmla="*/ 5775158 h 15135727"/>
              <a:gd name="connsiteX313" fmla="*/ 697832 w 8128084"/>
              <a:gd name="connsiteY313" fmla="*/ 5606716 h 15135727"/>
              <a:gd name="connsiteX314" fmla="*/ 577516 w 8128084"/>
              <a:gd name="connsiteY314" fmla="*/ 5582653 h 15135727"/>
              <a:gd name="connsiteX315" fmla="*/ 697832 w 8128084"/>
              <a:gd name="connsiteY315" fmla="*/ 5775158 h 15135727"/>
              <a:gd name="connsiteX316" fmla="*/ 409074 w 8128084"/>
              <a:gd name="connsiteY316" fmla="*/ 5799221 h 15135727"/>
              <a:gd name="connsiteX317" fmla="*/ 168442 w 8128084"/>
              <a:gd name="connsiteY317" fmla="*/ 5702969 h 15135727"/>
              <a:gd name="connsiteX318" fmla="*/ 264695 w 8128084"/>
              <a:gd name="connsiteY318" fmla="*/ 5558590 h 15135727"/>
              <a:gd name="connsiteX319" fmla="*/ 144379 w 8128084"/>
              <a:gd name="connsiteY319" fmla="*/ 5510464 h 15135727"/>
              <a:gd name="connsiteX320" fmla="*/ 0 w 8128084"/>
              <a:gd name="connsiteY320" fmla="*/ 5462337 h 15135727"/>
              <a:gd name="connsiteX321" fmla="*/ 96253 w 8128084"/>
              <a:gd name="connsiteY32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67074 w 8128084"/>
              <a:gd name="connsiteY86" fmla="*/ 1395664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737685 w 8128084"/>
              <a:gd name="connsiteY90" fmla="*/ 2093495 h 15135727"/>
              <a:gd name="connsiteX91" fmla="*/ 6737685 w 8128084"/>
              <a:gd name="connsiteY91" fmla="*/ 2382253 h 15135727"/>
              <a:gd name="connsiteX92" fmla="*/ 6665495 w 8128084"/>
              <a:gd name="connsiteY92" fmla="*/ 2430379 h 15135727"/>
              <a:gd name="connsiteX93" fmla="*/ 6906127 w 8128084"/>
              <a:gd name="connsiteY93" fmla="*/ 2646948 h 15135727"/>
              <a:gd name="connsiteX94" fmla="*/ 6906127 w 8128084"/>
              <a:gd name="connsiteY94" fmla="*/ 2983832 h 15135727"/>
              <a:gd name="connsiteX95" fmla="*/ 6906127 w 8128084"/>
              <a:gd name="connsiteY95" fmla="*/ 3104148 h 15135727"/>
              <a:gd name="connsiteX96" fmla="*/ 6833937 w 8128084"/>
              <a:gd name="connsiteY96" fmla="*/ 3368842 h 15135727"/>
              <a:gd name="connsiteX97" fmla="*/ 6906127 w 8128084"/>
              <a:gd name="connsiteY97" fmla="*/ 3489158 h 15135727"/>
              <a:gd name="connsiteX98" fmla="*/ 6641432 w 8128084"/>
              <a:gd name="connsiteY98" fmla="*/ 3705727 h 15135727"/>
              <a:gd name="connsiteX99" fmla="*/ 6737685 w 8128084"/>
              <a:gd name="connsiteY99" fmla="*/ 3729790 h 15135727"/>
              <a:gd name="connsiteX100" fmla="*/ 6545179 w 8128084"/>
              <a:gd name="connsiteY100" fmla="*/ 3826042 h 15135727"/>
              <a:gd name="connsiteX101" fmla="*/ 6328611 w 8128084"/>
              <a:gd name="connsiteY101" fmla="*/ 3753853 h 15135727"/>
              <a:gd name="connsiteX102" fmla="*/ 6184232 w 8128084"/>
              <a:gd name="connsiteY102" fmla="*/ 3850106 h 15135727"/>
              <a:gd name="connsiteX103" fmla="*/ 6184232 w 8128084"/>
              <a:gd name="connsiteY103" fmla="*/ 3946358 h 15135727"/>
              <a:gd name="connsiteX104" fmla="*/ 6136106 w 8128084"/>
              <a:gd name="connsiteY104" fmla="*/ 4235116 h 15135727"/>
              <a:gd name="connsiteX105" fmla="*/ 5919537 w 8128084"/>
              <a:gd name="connsiteY105" fmla="*/ 4403558 h 15135727"/>
              <a:gd name="connsiteX106" fmla="*/ 5775158 w 8128084"/>
              <a:gd name="connsiteY106" fmla="*/ 4451685 h 15135727"/>
              <a:gd name="connsiteX107" fmla="*/ 5630779 w 8128084"/>
              <a:gd name="connsiteY107" fmla="*/ 4547937 h 15135727"/>
              <a:gd name="connsiteX108" fmla="*/ 5510464 w 8128084"/>
              <a:gd name="connsiteY108" fmla="*/ 4620127 h 15135727"/>
              <a:gd name="connsiteX109" fmla="*/ 5510464 w 8128084"/>
              <a:gd name="connsiteY109" fmla="*/ 4812632 h 15135727"/>
              <a:gd name="connsiteX110" fmla="*/ 5317958 w 8128084"/>
              <a:gd name="connsiteY110" fmla="*/ 4981074 h 15135727"/>
              <a:gd name="connsiteX111" fmla="*/ 5005137 w 8128084"/>
              <a:gd name="connsiteY111" fmla="*/ 5149516 h 15135727"/>
              <a:gd name="connsiteX112" fmla="*/ 4692316 w 8128084"/>
              <a:gd name="connsiteY112" fmla="*/ 5149516 h 15135727"/>
              <a:gd name="connsiteX113" fmla="*/ 4523874 w 8128084"/>
              <a:gd name="connsiteY113" fmla="*/ 5366085 h 15135727"/>
              <a:gd name="connsiteX114" fmla="*/ 4211053 w 8128084"/>
              <a:gd name="connsiteY114" fmla="*/ 5414211 h 15135727"/>
              <a:gd name="connsiteX115" fmla="*/ 4114800 w 8128084"/>
              <a:gd name="connsiteY115" fmla="*/ 5390148 h 15135727"/>
              <a:gd name="connsiteX116" fmla="*/ 4018548 w 8128084"/>
              <a:gd name="connsiteY116" fmla="*/ 5630779 h 15135727"/>
              <a:gd name="connsiteX117" fmla="*/ 4090737 w 8128084"/>
              <a:gd name="connsiteY117" fmla="*/ 5871411 h 15135727"/>
              <a:gd name="connsiteX118" fmla="*/ 4090737 w 8128084"/>
              <a:gd name="connsiteY118" fmla="*/ 6184232 h 15135727"/>
              <a:gd name="connsiteX119" fmla="*/ 4186990 w 8128084"/>
              <a:gd name="connsiteY119" fmla="*/ 6472990 h 15135727"/>
              <a:gd name="connsiteX120" fmla="*/ 4042611 w 8128084"/>
              <a:gd name="connsiteY120" fmla="*/ 6352674 h 15135727"/>
              <a:gd name="connsiteX121" fmla="*/ 3946358 w 8128084"/>
              <a:gd name="connsiteY121" fmla="*/ 6376737 h 15135727"/>
              <a:gd name="connsiteX122" fmla="*/ 4114800 w 8128084"/>
              <a:gd name="connsiteY122" fmla="*/ 6641432 h 15135727"/>
              <a:gd name="connsiteX123" fmla="*/ 4451685 w 8128084"/>
              <a:gd name="connsiteY123" fmla="*/ 6737685 h 15135727"/>
              <a:gd name="connsiteX124" fmla="*/ 4620127 w 8128084"/>
              <a:gd name="connsiteY124" fmla="*/ 6978316 h 15135727"/>
              <a:gd name="connsiteX125" fmla="*/ 4740442 w 8128084"/>
              <a:gd name="connsiteY125" fmla="*/ 7170821 h 15135727"/>
              <a:gd name="connsiteX126" fmla="*/ 5077327 w 8128084"/>
              <a:gd name="connsiteY126" fmla="*/ 7387390 h 15135727"/>
              <a:gd name="connsiteX127" fmla="*/ 5125453 w 8128084"/>
              <a:gd name="connsiteY127" fmla="*/ 7603958 h 15135727"/>
              <a:gd name="connsiteX128" fmla="*/ 5197642 w 8128084"/>
              <a:gd name="connsiteY128" fmla="*/ 7796464 h 15135727"/>
              <a:gd name="connsiteX129" fmla="*/ 5486400 w 8128084"/>
              <a:gd name="connsiteY129" fmla="*/ 7964906 h 15135727"/>
              <a:gd name="connsiteX130" fmla="*/ 5486400 w 8128084"/>
              <a:gd name="connsiteY130" fmla="*/ 8349916 h 15135727"/>
              <a:gd name="connsiteX131" fmla="*/ 5678906 w 8128084"/>
              <a:gd name="connsiteY131" fmla="*/ 8614611 h 15135727"/>
              <a:gd name="connsiteX132" fmla="*/ 5919537 w 8128084"/>
              <a:gd name="connsiteY132" fmla="*/ 9071811 h 15135727"/>
              <a:gd name="connsiteX133" fmla="*/ 6160169 w 8128084"/>
              <a:gd name="connsiteY133" fmla="*/ 9336506 h 15135727"/>
              <a:gd name="connsiteX134" fmla="*/ 6280485 w 8128084"/>
              <a:gd name="connsiteY134" fmla="*/ 9601200 h 15135727"/>
              <a:gd name="connsiteX135" fmla="*/ 6400800 w 8128084"/>
              <a:gd name="connsiteY135" fmla="*/ 9793706 h 15135727"/>
              <a:gd name="connsiteX136" fmla="*/ 6569242 w 8128084"/>
              <a:gd name="connsiteY136" fmla="*/ 10058400 h 15135727"/>
              <a:gd name="connsiteX137" fmla="*/ 6713621 w 8128084"/>
              <a:gd name="connsiteY137" fmla="*/ 10106527 h 15135727"/>
              <a:gd name="connsiteX138" fmla="*/ 6545179 w 8128084"/>
              <a:gd name="connsiteY138" fmla="*/ 10202779 h 15135727"/>
              <a:gd name="connsiteX139" fmla="*/ 6569242 w 8128084"/>
              <a:gd name="connsiteY139" fmla="*/ 10443411 h 15135727"/>
              <a:gd name="connsiteX140" fmla="*/ 6593306 w 8128084"/>
              <a:gd name="connsiteY140" fmla="*/ 10708106 h 15135727"/>
              <a:gd name="connsiteX141" fmla="*/ 6761748 w 8128084"/>
              <a:gd name="connsiteY141" fmla="*/ 10924674 h 15135727"/>
              <a:gd name="connsiteX142" fmla="*/ 6641432 w 8128084"/>
              <a:gd name="connsiteY142" fmla="*/ 11093116 h 15135727"/>
              <a:gd name="connsiteX143" fmla="*/ 6713621 w 8128084"/>
              <a:gd name="connsiteY143" fmla="*/ 11261558 h 15135727"/>
              <a:gd name="connsiteX144" fmla="*/ 6737685 w 8128084"/>
              <a:gd name="connsiteY144" fmla="*/ 11526253 h 15135727"/>
              <a:gd name="connsiteX145" fmla="*/ 6617369 w 8128084"/>
              <a:gd name="connsiteY145" fmla="*/ 11839074 h 15135727"/>
              <a:gd name="connsiteX146" fmla="*/ 6617369 w 8128084"/>
              <a:gd name="connsiteY146" fmla="*/ 12031579 h 15135727"/>
              <a:gd name="connsiteX147" fmla="*/ 6641432 w 8128084"/>
              <a:gd name="connsiteY147" fmla="*/ 12127832 h 15135727"/>
              <a:gd name="connsiteX148" fmla="*/ 6761748 w 8128084"/>
              <a:gd name="connsiteY148" fmla="*/ 12031579 h 15135727"/>
              <a:gd name="connsiteX149" fmla="*/ 6761748 w 8128084"/>
              <a:gd name="connsiteY149" fmla="*/ 12296274 h 15135727"/>
              <a:gd name="connsiteX150" fmla="*/ 6689558 w 8128084"/>
              <a:gd name="connsiteY150" fmla="*/ 12512842 h 15135727"/>
              <a:gd name="connsiteX151" fmla="*/ 6785811 w 8128084"/>
              <a:gd name="connsiteY151" fmla="*/ 12777537 h 15135727"/>
              <a:gd name="connsiteX152" fmla="*/ 6569242 w 8128084"/>
              <a:gd name="connsiteY152" fmla="*/ 12873790 h 15135727"/>
              <a:gd name="connsiteX153" fmla="*/ 6545179 w 8128084"/>
              <a:gd name="connsiteY153" fmla="*/ 13090358 h 15135727"/>
              <a:gd name="connsiteX154" fmla="*/ 6448927 w 8128084"/>
              <a:gd name="connsiteY154" fmla="*/ 13355053 h 15135727"/>
              <a:gd name="connsiteX155" fmla="*/ 6256421 w 8128084"/>
              <a:gd name="connsiteY155" fmla="*/ 13571621 h 15135727"/>
              <a:gd name="connsiteX156" fmla="*/ 6087979 w 8128084"/>
              <a:gd name="connsiteY156" fmla="*/ 13667874 h 15135727"/>
              <a:gd name="connsiteX157" fmla="*/ 5943600 w 8128084"/>
              <a:gd name="connsiteY157" fmla="*/ 13716000 h 15135727"/>
              <a:gd name="connsiteX158" fmla="*/ 5702969 w 8128084"/>
              <a:gd name="connsiteY158" fmla="*/ 13667874 h 15135727"/>
              <a:gd name="connsiteX159" fmla="*/ 5582653 w 8128084"/>
              <a:gd name="connsiteY159" fmla="*/ 13691937 h 15135727"/>
              <a:gd name="connsiteX160" fmla="*/ 5727032 w 8128084"/>
              <a:gd name="connsiteY160" fmla="*/ 13836316 h 15135727"/>
              <a:gd name="connsiteX161" fmla="*/ 5582653 w 8128084"/>
              <a:gd name="connsiteY161" fmla="*/ 14052885 h 15135727"/>
              <a:gd name="connsiteX162" fmla="*/ 5462337 w 8128084"/>
              <a:gd name="connsiteY162" fmla="*/ 14149137 h 15135727"/>
              <a:gd name="connsiteX163" fmla="*/ 5342021 w 8128084"/>
              <a:gd name="connsiteY163" fmla="*/ 14004758 h 15135727"/>
              <a:gd name="connsiteX164" fmla="*/ 5245769 w 8128084"/>
              <a:gd name="connsiteY164" fmla="*/ 14004758 h 15135727"/>
              <a:gd name="connsiteX165" fmla="*/ 5245769 w 8128084"/>
              <a:gd name="connsiteY165" fmla="*/ 13956632 h 15135727"/>
              <a:gd name="connsiteX166" fmla="*/ 5101390 w 8128084"/>
              <a:gd name="connsiteY166" fmla="*/ 13956632 h 15135727"/>
              <a:gd name="connsiteX167" fmla="*/ 4981074 w 8128084"/>
              <a:gd name="connsiteY167" fmla="*/ 13860379 h 15135727"/>
              <a:gd name="connsiteX168" fmla="*/ 4740442 w 8128084"/>
              <a:gd name="connsiteY168" fmla="*/ 13908506 h 15135727"/>
              <a:gd name="connsiteX169" fmla="*/ 4475748 w 8128084"/>
              <a:gd name="connsiteY169" fmla="*/ 13956632 h 15135727"/>
              <a:gd name="connsiteX170" fmla="*/ 4379495 w 8128084"/>
              <a:gd name="connsiteY170" fmla="*/ 14028821 h 15135727"/>
              <a:gd name="connsiteX171" fmla="*/ 4403558 w 8128084"/>
              <a:gd name="connsiteY171" fmla="*/ 14197264 h 15135727"/>
              <a:gd name="connsiteX172" fmla="*/ 4572000 w 8128084"/>
              <a:gd name="connsiteY172" fmla="*/ 14149137 h 15135727"/>
              <a:gd name="connsiteX173" fmla="*/ 4523874 w 8128084"/>
              <a:gd name="connsiteY173" fmla="*/ 14558211 h 15135727"/>
              <a:gd name="connsiteX174" fmla="*/ 4403558 w 8128084"/>
              <a:gd name="connsiteY174" fmla="*/ 14437895 h 15135727"/>
              <a:gd name="connsiteX175" fmla="*/ 4403558 w 8128084"/>
              <a:gd name="connsiteY175" fmla="*/ 14437895 h 15135727"/>
              <a:gd name="connsiteX176" fmla="*/ 4283242 w 8128084"/>
              <a:gd name="connsiteY176" fmla="*/ 14245390 h 15135727"/>
              <a:gd name="connsiteX177" fmla="*/ 4235116 w 8128084"/>
              <a:gd name="connsiteY177" fmla="*/ 14341642 h 15135727"/>
              <a:gd name="connsiteX178" fmla="*/ 4162927 w 8128084"/>
              <a:gd name="connsiteY178" fmla="*/ 14389769 h 15135727"/>
              <a:gd name="connsiteX179" fmla="*/ 4162927 w 8128084"/>
              <a:gd name="connsiteY179" fmla="*/ 14389769 h 15135727"/>
              <a:gd name="connsiteX180" fmla="*/ 3922295 w 8128084"/>
              <a:gd name="connsiteY180" fmla="*/ 14245390 h 15135727"/>
              <a:gd name="connsiteX181" fmla="*/ 3801979 w 8128084"/>
              <a:gd name="connsiteY181" fmla="*/ 14293516 h 15135727"/>
              <a:gd name="connsiteX182" fmla="*/ 3681664 w 8128084"/>
              <a:gd name="connsiteY182" fmla="*/ 14389769 h 15135727"/>
              <a:gd name="connsiteX183" fmla="*/ 3657600 w 8128084"/>
              <a:gd name="connsiteY183" fmla="*/ 14654464 h 15135727"/>
              <a:gd name="connsiteX184" fmla="*/ 3513221 w 8128084"/>
              <a:gd name="connsiteY184" fmla="*/ 14726653 h 15135727"/>
              <a:gd name="connsiteX185" fmla="*/ 3513221 w 8128084"/>
              <a:gd name="connsiteY185" fmla="*/ 14871032 h 15135727"/>
              <a:gd name="connsiteX186" fmla="*/ 3633537 w 8128084"/>
              <a:gd name="connsiteY186" fmla="*/ 14967285 h 15135727"/>
              <a:gd name="connsiteX187" fmla="*/ 3609474 w 8128084"/>
              <a:gd name="connsiteY187" fmla="*/ 15087600 h 15135727"/>
              <a:gd name="connsiteX188" fmla="*/ 3441032 w 8128084"/>
              <a:gd name="connsiteY188" fmla="*/ 15039474 h 15135727"/>
              <a:gd name="connsiteX189" fmla="*/ 3272590 w 8128084"/>
              <a:gd name="connsiteY189" fmla="*/ 15063537 h 15135727"/>
              <a:gd name="connsiteX190" fmla="*/ 3248527 w 8128084"/>
              <a:gd name="connsiteY190" fmla="*/ 14895095 h 15135727"/>
              <a:gd name="connsiteX191" fmla="*/ 3128211 w 8128084"/>
              <a:gd name="connsiteY191" fmla="*/ 14919158 h 15135727"/>
              <a:gd name="connsiteX192" fmla="*/ 2959769 w 8128084"/>
              <a:gd name="connsiteY192" fmla="*/ 15135727 h 15135727"/>
              <a:gd name="connsiteX193" fmla="*/ 2935706 w 8128084"/>
              <a:gd name="connsiteY193" fmla="*/ 14895095 h 15135727"/>
              <a:gd name="connsiteX194" fmla="*/ 2791327 w 8128084"/>
              <a:gd name="connsiteY194" fmla="*/ 14943221 h 15135727"/>
              <a:gd name="connsiteX195" fmla="*/ 2671011 w 8128084"/>
              <a:gd name="connsiteY195" fmla="*/ 15039474 h 15135727"/>
              <a:gd name="connsiteX196" fmla="*/ 2430379 w 8128084"/>
              <a:gd name="connsiteY196" fmla="*/ 15087600 h 15135727"/>
              <a:gd name="connsiteX197" fmla="*/ 2237874 w 8128084"/>
              <a:gd name="connsiteY197" fmla="*/ 15039474 h 15135727"/>
              <a:gd name="connsiteX198" fmla="*/ 2622885 w 8128084"/>
              <a:gd name="connsiteY198" fmla="*/ 14846969 h 15135727"/>
              <a:gd name="connsiteX199" fmla="*/ 2887579 w 8128084"/>
              <a:gd name="connsiteY199" fmla="*/ 14774779 h 15135727"/>
              <a:gd name="connsiteX200" fmla="*/ 2839453 w 8128084"/>
              <a:gd name="connsiteY200" fmla="*/ 14582274 h 15135727"/>
              <a:gd name="connsiteX201" fmla="*/ 2935706 w 8128084"/>
              <a:gd name="connsiteY201" fmla="*/ 14510085 h 15135727"/>
              <a:gd name="connsiteX202" fmla="*/ 2935706 w 8128084"/>
              <a:gd name="connsiteY202" fmla="*/ 14510085 h 15135727"/>
              <a:gd name="connsiteX203" fmla="*/ 3080085 w 8128084"/>
              <a:gd name="connsiteY203" fmla="*/ 14413832 h 15135727"/>
              <a:gd name="connsiteX204" fmla="*/ 3152274 w 8128084"/>
              <a:gd name="connsiteY204" fmla="*/ 14341642 h 15135727"/>
              <a:gd name="connsiteX205" fmla="*/ 3080085 w 8128084"/>
              <a:gd name="connsiteY205" fmla="*/ 14269453 h 15135727"/>
              <a:gd name="connsiteX206" fmla="*/ 3152274 w 8128084"/>
              <a:gd name="connsiteY206" fmla="*/ 14197264 h 15135727"/>
              <a:gd name="connsiteX207" fmla="*/ 3152274 w 8128084"/>
              <a:gd name="connsiteY207" fmla="*/ 14052885 h 15135727"/>
              <a:gd name="connsiteX208" fmla="*/ 3080085 w 8128084"/>
              <a:gd name="connsiteY208" fmla="*/ 13980695 h 15135727"/>
              <a:gd name="connsiteX209" fmla="*/ 3056021 w 8128084"/>
              <a:gd name="connsiteY209" fmla="*/ 14076948 h 15135727"/>
              <a:gd name="connsiteX210" fmla="*/ 2935706 w 8128084"/>
              <a:gd name="connsiteY210" fmla="*/ 14076948 h 15135727"/>
              <a:gd name="connsiteX211" fmla="*/ 2863516 w 8128084"/>
              <a:gd name="connsiteY211" fmla="*/ 14125074 h 15135727"/>
              <a:gd name="connsiteX212" fmla="*/ 2719137 w 8128084"/>
              <a:gd name="connsiteY212" fmla="*/ 14197264 h 15135727"/>
              <a:gd name="connsiteX213" fmla="*/ 2646948 w 8128084"/>
              <a:gd name="connsiteY213" fmla="*/ 14197264 h 15135727"/>
              <a:gd name="connsiteX214" fmla="*/ 2598821 w 8128084"/>
              <a:gd name="connsiteY214" fmla="*/ 14125074 h 15135727"/>
              <a:gd name="connsiteX215" fmla="*/ 2430379 w 8128084"/>
              <a:gd name="connsiteY215" fmla="*/ 13836316 h 15135727"/>
              <a:gd name="connsiteX216" fmla="*/ 2646948 w 8128084"/>
              <a:gd name="connsiteY216" fmla="*/ 13812253 h 15135727"/>
              <a:gd name="connsiteX217" fmla="*/ 2502569 w 8128084"/>
              <a:gd name="connsiteY217" fmla="*/ 13475369 h 15135727"/>
              <a:gd name="connsiteX218" fmla="*/ 2550695 w 8128084"/>
              <a:gd name="connsiteY218" fmla="*/ 13186611 h 15135727"/>
              <a:gd name="connsiteX219" fmla="*/ 2719137 w 8128084"/>
              <a:gd name="connsiteY219" fmla="*/ 13042232 h 15135727"/>
              <a:gd name="connsiteX220" fmla="*/ 2791327 w 8128084"/>
              <a:gd name="connsiteY220" fmla="*/ 12945979 h 15135727"/>
              <a:gd name="connsiteX221" fmla="*/ 3031958 w 8128084"/>
              <a:gd name="connsiteY221" fmla="*/ 13090358 h 15135727"/>
              <a:gd name="connsiteX222" fmla="*/ 3056021 w 8128084"/>
              <a:gd name="connsiteY222" fmla="*/ 12753474 h 15135727"/>
              <a:gd name="connsiteX223" fmla="*/ 2887579 w 8128084"/>
              <a:gd name="connsiteY223" fmla="*/ 12777537 h 15135727"/>
              <a:gd name="connsiteX224" fmla="*/ 2815390 w 8128084"/>
              <a:gd name="connsiteY224" fmla="*/ 12777537 h 15135727"/>
              <a:gd name="connsiteX225" fmla="*/ 3176337 w 8128084"/>
              <a:gd name="connsiteY225" fmla="*/ 12368464 h 15135727"/>
              <a:gd name="connsiteX226" fmla="*/ 3104148 w 8128084"/>
              <a:gd name="connsiteY226" fmla="*/ 12320337 h 15135727"/>
              <a:gd name="connsiteX227" fmla="*/ 3104148 w 8128084"/>
              <a:gd name="connsiteY227" fmla="*/ 12320337 h 15135727"/>
              <a:gd name="connsiteX228" fmla="*/ 3007895 w 8128084"/>
              <a:gd name="connsiteY228" fmla="*/ 12079706 h 15135727"/>
              <a:gd name="connsiteX229" fmla="*/ 2911642 w 8128084"/>
              <a:gd name="connsiteY229" fmla="*/ 11935327 h 15135727"/>
              <a:gd name="connsiteX230" fmla="*/ 2863516 w 8128084"/>
              <a:gd name="connsiteY230" fmla="*/ 11694695 h 15135727"/>
              <a:gd name="connsiteX231" fmla="*/ 2911642 w 8128084"/>
              <a:gd name="connsiteY231" fmla="*/ 11454064 h 15135727"/>
              <a:gd name="connsiteX232" fmla="*/ 3056021 w 8128084"/>
              <a:gd name="connsiteY232" fmla="*/ 11454064 h 15135727"/>
              <a:gd name="connsiteX233" fmla="*/ 2983832 w 8128084"/>
              <a:gd name="connsiteY233" fmla="*/ 11381874 h 15135727"/>
              <a:gd name="connsiteX234" fmla="*/ 3031958 w 8128084"/>
              <a:gd name="connsiteY234" fmla="*/ 11285621 h 15135727"/>
              <a:gd name="connsiteX235" fmla="*/ 3007895 w 8128084"/>
              <a:gd name="connsiteY235" fmla="*/ 11189369 h 15135727"/>
              <a:gd name="connsiteX236" fmla="*/ 2887579 w 8128084"/>
              <a:gd name="connsiteY236" fmla="*/ 11141242 h 15135727"/>
              <a:gd name="connsiteX237" fmla="*/ 2887579 w 8128084"/>
              <a:gd name="connsiteY237" fmla="*/ 10972800 h 15135727"/>
              <a:gd name="connsiteX238" fmla="*/ 2887579 w 8128084"/>
              <a:gd name="connsiteY238" fmla="*/ 10924674 h 15135727"/>
              <a:gd name="connsiteX239" fmla="*/ 2767264 w 8128084"/>
              <a:gd name="connsiteY239" fmla="*/ 11020927 h 15135727"/>
              <a:gd name="connsiteX240" fmla="*/ 2743200 w 8128084"/>
              <a:gd name="connsiteY240" fmla="*/ 10924674 h 15135727"/>
              <a:gd name="connsiteX241" fmla="*/ 2550695 w 8128084"/>
              <a:gd name="connsiteY241" fmla="*/ 11020927 h 15135727"/>
              <a:gd name="connsiteX242" fmla="*/ 2526632 w 8128084"/>
              <a:gd name="connsiteY242" fmla="*/ 11117179 h 15135727"/>
              <a:gd name="connsiteX243" fmla="*/ 2334127 w 8128084"/>
              <a:gd name="connsiteY243" fmla="*/ 10996864 h 15135727"/>
              <a:gd name="connsiteX244" fmla="*/ 2358190 w 8128084"/>
              <a:gd name="connsiteY244" fmla="*/ 10732169 h 15135727"/>
              <a:gd name="connsiteX245" fmla="*/ 2334127 w 8128084"/>
              <a:gd name="connsiteY245" fmla="*/ 10587790 h 15135727"/>
              <a:gd name="connsiteX246" fmla="*/ 2406316 w 8128084"/>
              <a:gd name="connsiteY246" fmla="*/ 10491537 h 15135727"/>
              <a:gd name="connsiteX247" fmla="*/ 2598821 w 8128084"/>
              <a:gd name="connsiteY247" fmla="*/ 10684042 h 15135727"/>
              <a:gd name="connsiteX248" fmla="*/ 2767264 w 8128084"/>
              <a:gd name="connsiteY248" fmla="*/ 10684042 h 15135727"/>
              <a:gd name="connsiteX249" fmla="*/ 2646948 w 8128084"/>
              <a:gd name="connsiteY249" fmla="*/ 10515600 h 15135727"/>
              <a:gd name="connsiteX250" fmla="*/ 2815390 w 8128084"/>
              <a:gd name="connsiteY250" fmla="*/ 10395285 h 15135727"/>
              <a:gd name="connsiteX251" fmla="*/ 3080085 w 8128084"/>
              <a:gd name="connsiteY251" fmla="*/ 10419348 h 15135727"/>
              <a:gd name="connsiteX252" fmla="*/ 3248527 w 8128084"/>
              <a:gd name="connsiteY252" fmla="*/ 10539664 h 15135727"/>
              <a:gd name="connsiteX253" fmla="*/ 3320716 w 8128084"/>
              <a:gd name="connsiteY253" fmla="*/ 10659979 h 15135727"/>
              <a:gd name="connsiteX254" fmla="*/ 3465095 w 8128084"/>
              <a:gd name="connsiteY254" fmla="*/ 10659979 h 15135727"/>
              <a:gd name="connsiteX255" fmla="*/ 3441032 w 8128084"/>
              <a:gd name="connsiteY255" fmla="*/ 10491537 h 15135727"/>
              <a:gd name="connsiteX256" fmla="*/ 3392906 w 8128084"/>
              <a:gd name="connsiteY256" fmla="*/ 10250906 h 15135727"/>
              <a:gd name="connsiteX257" fmla="*/ 3152274 w 8128084"/>
              <a:gd name="connsiteY257" fmla="*/ 10250906 h 15135727"/>
              <a:gd name="connsiteX258" fmla="*/ 3176337 w 8128084"/>
              <a:gd name="connsiteY258" fmla="*/ 10178716 h 15135727"/>
              <a:gd name="connsiteX259" fmla="*/ 3104148 w 8128084"/>
              <a:gd name="connsiteY259" fmla="*/ 10154653 h 15135727"/>
              <a:gd name="connsiteX260" fmla="*/ 3007895 w 8128084"/>
              <a:gd name="connsiteY260" fmla="*/ 9962148 h 15135727"/>
              <a:gd name="connsiteX261" fmla="*/ 3176337 w 8128084"/>
              <a:gd name="connsiteY261" fmla="*/ 9889958 h 15135727"/>
              <a:gd name="connsiteX262" fmla="*/ 2959769 w 8128084"/>
              <a:gd name="connsiteY262" fmla="*/ 9504948 h 15135727"/>
              <a:gd name="connsiteX263" fmla="*/ 2791327 w 8128084"/>
              <a:gd name="connsiteY263" fmla="*/ 9456821 h 15135727"/>
              <a:gd name="connsiteX264" fmla="*/ 2574758 w 8128084"/>
              <a:gd name="connsiteY264" fmla="*/ 9336506 h 15135727"/>
              <a:gd name="connsiteX265" fmla="*/ 2550695 w 8128084"/>
              <a:gd name="connsiteY265" fmla="*/ 9071811 h 15135727"/>
              <a:gd name="connsiteX266" fmla="*/ 2695074 w 8128084"/>
              <a:gd name="connsiteY266" fmla="*/ 8999621 h 15135727"/>
              <a:gd name="connsiteX267" fmla="*/ 2622885 w 8128084"/>
              <a:gd name="connsiteY267" fmla="*/ 8975558 h 15135727"/>
              <a:gd name="connsiteX268" fmla="*/ 2430379 w 8128084"/>
              <a:gd name="connsiteY268" fmla="*/ 8999621 h 15135727"/>
              <a:gd name="connsiteX269" fmla="*/ 2261937 w 8128084"/>
              <a:gd name="connsiteY269" fmla="*/ 9168064 h 15135727"/>
              <a:gd name="connsiteX270" fmla="*/ 2237874 w 8128084"/>
              <a:gd name="connsiteY270" fmla="*/ 8999621 h 15135727"/>
              <a:gd name="connsiteX271" fmla="*/ 2117558 w 8128084"/>
              <a:gd name="connsiteY271" fmla="*/ 8975558 h 15135727"/>
              <a:gd name="connsiteX272" fmla="*/ 2045369 w 8128084"/>
              <a:gd name="connsiteY272" fmla="*/ 8783053 h 15135727"/>
              <a:gd name="connsiteX273" fmla="*/ 1852864 w 8128084"/>
              <a:gd name="connsiteY273" fmla="*/ 8758990 h 15135727"/>
              <a:gd name="connsiteX274" fmla="*/ 1636295 w 8128084"/>
              <a:gd name="connsiteY274" fmla="*/ 8927432 h 15135727"/>
              <a:gd name="connsiteX275" fmla="*/ 1588169 w 8128084"/>
              <a:gd name="connsiteY275" fmla="*/ 9023685 h 15135727"/>
              <a:gd name="connsiteX276" fmla="*/ 1515979 w 8128084"/>
              <a:gd name="connsiteY276" fmla="*/ 8879306 h 15135727"/>
              <a:gd name="connsiteX277" fmla="*/ 1347537 w 8128084"/>
              <a:gd name="connsiteY277" fmla="*/ 8879306 h 15135727"/>
              <a:gd name="connsiteX278" fmla="*/ 1347537 w 8128084"/>
              <a:gd name="connsiteY278" fmla="*/ 8710864 h 15135727"/>
              <a:gd name="connsiteX279" fmla="*/ 1106906 w 8128084"/>
              <a:gd name="connsiteY279" fmla="*/ 8783053 h 15135727"/>
              <a:gd name="connsiteX280" fmla="*/ 890337 w 8128084"/>
              <a:gd name="connsiteY280" fmla="*/ 8686800 h 15135727"/>
              <a:gd name="connsiteX281" fmla="*/ 649706 w 8128084"/>
              <a:gd name="connsiteY281" fmla="*/ 8662737 h 15135727"/>
              <a:gd name="connsiteX282" fmla="*/ 385011 w 8128084"/>
              <a:gd name="connsiteY282" fmla="*/ 8566485 h 15135727"/>
              <a:gd name="connsiteX283" fmla="*/ 577516 w 8128084"/>
              <a:gd name="connsiteY283" fmla="*/ 8373979 h 15135727"/>
              <a:gd name="connsiteX284" fmla="*/ 794085 w 8128084"/>
              <a:gd name="connsiteY284" fmla="*/ 8301790 h 15135727"/>
              <a:gd name="connsiteX285" fmla="*/ 745958 w 8128084"/>
              <a:gd name="connsiteY285" fmla="*/ 8133348 h 15135727"/>
              <a:gd name="connsiteX286" fmla="*/ 818148 w 8128084"/>
              <a:gd name="connsiteY286" fmla="*/ 7820527 h 15135727"/>
              <a:gd name="connsiteX287" fmla="*/ 697832 w 8128084"/>
              <a:gd name="connsiteY287" fmla="*/ 7820527 h 15135727"/>
              <a:gd name="connsiteX288" fmla="*/ 625642 w 8128084"/>
              <a:gd name="connsiteY288" fmla="*/ 7916779 h 15135727"/>
              <a:gd name="connsiteX289" fmla="*/ 457200 w 8128084"/>
              <a:gd name="connsiteY289" fmla="*/ 7820527 h 15135727"/>
              <a:gd name="connsiteX290" fmla="*/ 529390 w 8128084"/>
              <a:gd name="connsiteY290" fmla="*/ 7700211 h 15135727"/>
              <a:gd name="connsiteX291" fmla="*/ 938464 w 8128084"/>
              <a:gd name="connsiteY291" fmla="*/ 7676148 h 15135727"/>
              <a:gd name="connsiteX292" fmla="*/ 1058779 w 8128084"/>
              <a:gd name="connsiteY292" fmla="*/ 7459579 h 15135727"/>
              <a:gd name="connsiteX293" fmla="*/ 1203158 w 8128084"/>
              <a:gd name="connsiteY293" fmla="*/ 7603958 h 15135727"/>
              <a:gd name="connsiteX294" fmla="*/ 1299411 w 8128084"/>
              <a:gd name="connsiteY294" fmla="*/ 7555832 h 15135727"/>
              <a:gd name="connsiteX295" fmla="*/ 1443790 w 8128084"/>
              <a:gd name="connsiteY295" fmla="*/ 7507706 h 15135727"/>
              <a:gd name="connsiteX296" fmla="*/ 1684421 w 8128084"/>
              <a:gd name="connsiteY296" fmla="*/ 7603958 h 15135727"/>
              <a:gd name="connsiteX297" fmla="*/ 1684421 w 8128084"/>
              <a:gd name="connsiteY297" fmla="*/ 7603958 h 15135727"/>
              <a:gd name="connsiteX298" fmla="*/ 1540042 w 8128084"/>
              <a:gd name="connsiteY298" fmla="*/ 7363327 h 15135727"/>
              <a:gd name="connsiteX299" fmla="*/ 1299411 w 8128084"/>
              <a:gd name="connsiteY299" fmla="*/ 7315200 h 15135727"/>
              <a:gd name="connsiteX300" fmla="*/ 1130969 w 8128084"/>
              <a:gd name="connsiteY300" fmla="*/ 7339264 h 15135727"/>
              <a:gd name="connsiteX301" fmla="*/ 1034716 w 8128084"/>
              <a:gd name="connsiteY301" fmla="*/ 7315200 h 15135727"/>
              <a:gd name="connsiteX302" fmla="*/ 1155032 w 8128084"/>
              <a:gd name="connsiteY302" fmla="*/ 7050506 h 15135727"/>
              <a:gd name="connsiteX303" fmla="*/ 1155032 w 8128084"/>
              <a:gd name="connsiteY303" fmla="*/ 6930190 h 15135727"/>
              <a:gd name="connsiteX304" fmla="*/ 1155032 w 8128084"/>
              <a:gd name="connsiteY304" fmla="*/ 6761748 h 15135727"/>
              <a:gd name="connsiteX305" fmla="*/ 1203158 w 8128084"/>
              <a:gd name="connsiteY305" fmla="*/ 6617369 h 15135727"/>
              <a:gd name="connsiteX306" fmla="*/ 1371600 w 8128084"/>
              <a:gd name="connsiteY306" fmla="*/ 6472990 h 15135727"/>
              <a:gd name="connsiteX307" fmla="*/ 1443790 w 8128084"/>
              <a:gd name="connsiteY307" fmla="*/ 6328611 h 15135727"/>
              <a:gd name="connsiteX308" fmla="*/ 1419727 w 8128084"/>
              <a:gd name="connsiteY308" fmla="*/ 6208295 h 15135727"/>
              <a:gd name="connsiteX309" fmla="*/ 1275348 w 8128084"/>
              <a:gd name="connsiteY309" fmla="*/ 6304548 h 15135727"/>
              <a:gd name="connsiteX310" fmla="*/ 1323474 w 8128084"/>
              <a:gd name="connsiteY310" fmla="*/ 6015790 h 15135727"/>
              <a:gd name="connsiteX311" fmla="*/ 1540042 w 8128084"/>
              <a:gd name="connsiteY311" fmla="*/ 5871411 h 15135727"/>
              <a:gd name="connsiteX312" fmla="*/ 1540042 w 8128084"/>
              <a:gd name="connsiteY312" fmla="*/ 5751095 h 15135727"/>
              <a:gd name="connsiteX313" fmla="*/ 1395664 w 8128084"/>
              <a:gd name="connsiteY313" fmla="*/ 5799221 h 15135727"/>
              <a:gd name="connsiteX314" fmla="*/ 1179095 w 8128084"/>
              <a:gd name="connsiteY314" fmla="*/ 5799221 h 15135727"/>
              <a:gd name="connsiteX315" fmla="*/ 890337 w 8128084"/>
              <a:gd name="connsiteY315" fmla="*/ 5775158 h 15135727"/>
              <a:gd name="connsiteX316" fmla="*/ 697832 w 8128084"/>
              <a:gd name="connsiteY316" fmla="*/ 5606716 h 15135727"/>
              <a:gd name="connsiteX317" fmla="*/ 577516 w 8128084"/>
              <a:gd name="connsiteY317" fmla="*/ 5582653 h 15135727"/>
              <a:gd name="connsiteX318" fmla="*/ 697832 w 8128084"/>
              <a:gd name="connsiteY318" fmla="*/ 5775158 h 15135727"/>
              <a:gd name="connsiteX319" fmla="*/ 409074 w 8128084"/>
              <a:gd name="connsiteY319" fmla="*/ 5799221 h 15135727"/>
              <a:gd name="connsiteX320" fmla="*/ 168442 w 8128084"/>
              <a:gd name="connsiteY320" fmla="*/ 5702969 h 15135727"/>
              <a:gd name="connsiteX321" fmla="*/ 264695 w 8128084"/>
              <a:gd name="connsiteY321" fmla="*/ 5558590 h 15135727"/>
              <a:gd name="connsiteX322" fmla="*/ 144379 w 8128084"/>
              <a:gd name="connsiteY322" fmla="*/ 5510464 h 15135727"/>
              <a:gd name="connsiteX323" fmla="*/ 0 w 8128084"/>
              <a:gd name="connsiteY323" fmla="*/ 5462337 h 15135727"/>
              <a:gd name="connsiteX324" fmla="*/ 96253 w 8128084"/>
              <a:gd name="connsiteY32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37685 w 8128084"/>
              <a:gd name="connsiteY92" fmla="*/ 2382253 h 15135727"/>
              <a:gd name="connsiteX93" fmla="*/ 6665495 w 8128084"/>
              <a:gd name="connsiteY93" fmla="*/ 2430379 h 15135727"/>
              <a:gd name="connsiteX94" fmla="*/ 6906127 w 8128084"/>
              <a:gd name="connsiteY94" fmla="*/ 2646948 h 15135727"/>
              <a:gd name="connsiteX95" fmla="*/ 6906127 w 8128084"/>
              <a:gd name="connsiteY95" fmla="*/ 2983832 h 15135727"/>
              <a:gd name="connsiteX96" fmla="*/ 6906127 w 8128084"/>
              <a:gd name="connsiteY96" fmla="*/ 3104148 h 15135727"/>
              <a:gd name="connsiteX97" fmla="*/ 6833937 w 8128084"/>
              <a:gd name="connsiteY97" fmla="*/ 3368842 h 15135727"/>
              <a:gd name="connsiteX98" fmla="*/ 6906127 w 8128084"/>
              <a:gd name="connsiteY98" fmla="*/ 3489158 h 15135727"/>
              <a:gd name="connsiteX99" fmla="*/ 6641432 w 8128084"/>
              <a:gd name="connsiteY99" fmla="*/ 3705727 h 15135727"/>
              <a:gd name="connsiteX100" fmla="*/ 6737685 w 8128084"/>
              <a:gd name="connsiteY100" fmla="*/ 3729790 h 15135727"/>
              <a:gd name="connsiteX101" fmla="*/ 6545179 w 8128084"/>
              <a:gd name="connsiteY101" fmla="*/ 3826042 h 15135727"/>
              <a:gd name="connsiteX102" fmla="*/ 6328611 w 8128084"/>
              <a:gd name="connsiteY102" fmla="*/ 3753853 h 15135727"/>
              <a:gd name="connsiteX103" fmla="*/ 6184232 w 8128084"/>
              <a:gd name="connsiteY103" fmla="*/ 3850106 h 15135727"/>
              <a:gd name="connsiteX104" fmla="*/ 6184232 w 8128084"/>
              <a:gd name="connsiteY104" fmla="*/ 3946358 h 15135727"/>
              <a:gd name="connsiteX105" fmla="*/ 6136106 w 8128084"/>
              <a:gd name="connsiteY105" fmla="*/ 4235116 h 15135727"/>
              <a:gd name="connsiteX106" fmla="*/ 5919537 w 8128084"/>
              <a:gd name="connsiteY106" fmla="*/ 4403558 h 15135727"/>
              <a:gd name="connsiteX107" fmla="*/ 5775158 w 8128084"/>
              <a:gd name="connsiteY107" fmla="*/ 4451685 h 15135727"/>
              <a:gd name="connsiteX108" fmla="*/ 5630779 w 8128084"/>
              <a:gd name="connsiteY108" fmla="*/ 4547937 h 15135727"/>
              <a:gd name="connsiteX109" fmla="*/ 5510464 w 8128084"/>
              <a:gd name="connsiteY109" fmla="*/ 4620127 h 15135727"/>
              <a:gd name="connsiteX110" fmla="*/ 5510464 w 8128084"/>
              <a:gd name="connsiteY110" fmla="*/ 4812632 h 15135727"/>
              <a:gd name="connsiteX111" fmla="*/ 5317958 w 8128084"/>
              <a:gd name="connsiteY111" fmla="*/ 4981074 h 15135727"/>
              <a:gd name="connsiteX112" fmla="*/ 5005137 w 8128084"/>
              <a:gd name="connsiteY112" fmla="*/ 5149516 h 15135727"/>
              <a:gd name="connsiteX113" fmla="*/ 4692316 w 8128084"/>
              <a:gd name="connsiteY113" fmla="*/ 5149516 h 15135727"/>
              <a:gd name="connsiteX114" fmla="*/ 4523874 w 8128084"/>
              <a:gd name="connsiteY114" fmla="*/ 5366085 h 15135727"/>
              <a:gd name="connsiteX115" fmla="*/ 4211053 w 8128084"/>
              <a:gd name="connsiteY115" fmla="*/ 5414211 h 15135727"/>
              <a:gd name="connsiteX116" fmla="*/ 4114800 w 8128084"/>
              <a:gd name="connsiteY116" fmla="*/ 5390148 h 15135727"/>
              <a:gd name="connsiteX117" fmla="*/ 4018548 w 8128084"/>
              <a:gd name="connsiteY117" fmla="*/ 5630779 h 15135727"/>
              <a:gd name="connsiteX118" fmla="*/ 4090737 w 8128084"/>
              <a:gd name="connsiteY118" fmla="*/ 5871411 h 15135727"/>
              <a:gd name="connsiteX119" fmla="*/ 4090737 w 8128084"/>
              <a:gd name="connsiteY119" fmla="*/ 6184232 h 15135727"/>
              <a:gd name="connsiteX120" fmla="*/ 4186990 w 8128084"/>
              <a:gd name="connsiteY120" fmla="*/ 6472990 h 15135727"/>
              <a:gd name="connsiteX121" fmla="*/ 4042611 w 8128084"/>
              <a:gd name="connsiteY121" fmla="*/ 6352674 h 15135727"/>
              <a:gd name="connsiteX122" fmla="*/ 3946358 w 8128084"/>
              <a:gd name="connsiteY122" fmla="*/ 6376737 h 15135727"/>
              <a:gd name="connsiteX123" fmla="*/ 4114800 w 8128084"/>
              <a:gd name="connsiteY123" fmla="*/ 6641432 h 15135727"/>
              <a:gd name="connsiteX124" fmla="*/ 4451685 w 8128084"/>
              <a:gd name="connsiteY124" fmla="*/ 6737685 h 15135727"/>
              <a:gd name="connsiteX125" fmla="*/ 4620127 w 8128084"/>
              <a:gd name="connsiteY125" fmla="*/ 6978316 h 15135727"/>
              <a:gd name="connsiteX126" fmla="*/ 4740442 w 8128084"/>
              <a:gd name="connsiteY126" fmla="*/ 7170821 h 15135727"/>
              <a:gd name="connsiteX127" fmla="*/ 5077327 w 8128084"/>
              <a:gd name="connsiteY127" fmla="*/ 7387390 h 15135727"/>
              <a:gd name="connsiteX128" fmla="*/ 5125453 w 8128084"/>
              <a:gd name="connsiteY128" fmla="*/ 7603958 h 15135727"/>
              <a:gd name="connsiteX129" fmla="*/ 5197642 w 8128084"/>
              <a:gd name="connsiteY129" fmla="*/ 7796464 h 15135727"/>
              <a:gd name="connsiteX130" fmla="*/ 5486400 w 8128084"/>
              <a:gd name="connsiteY130" fmla="*/ 7964906 h 15135727"/>
              <a:gd name="connsiteX131" fmla="*/ 5486400 w 8128084"/>
              <a:gd name="connsiteY131" fmla="*/ 8349916 h 15135727"/>
              <a:gd name="connsiteX132" fmla="*/ 5678906 w 8128084"/>
              <a:gd name="connsiteY132" fmla="*/ 8614611 h 15135727"/>
              <a:gd name="connsiteX133" fmla="*/ 5919537 w 8128084"/>
              <a:gd name="connsiteY133" fmla="*/ 9071811 h 15135727"/>
              <a:gd name="connsiteX134" fmla="*/ 6160169 w 8128084"/>
              <a:gd name="connsiteY134" fmla="*/ 9336506 h 15135727"/>
              <a:gd name="connsiteX135" fmla="*/ 6280485 w 8128084"/>
              <a:gd name="connsiteY135" fmla="*/ 9601200 h 15135727"/>
              <a:gd name="connsiteX136" fmla="*/ 6400800 w 8128084"/>
              <a:gd name="connsiteY136" fmla="*/ 9793706 h 15135727"/>
              <a:gd name="connsiteX137" fmla="*/ 6569242 w 8128084"/>
              <a:gd name="connsiteY137" fmla="*/ 10058400 h 15135727"/>
              <a:gd name="connsiteX138" fmla="*/ 6713621 w 8128084"/>
              <a:gd name="connsiteY138" fmla="*/ 10106527 h 15135727"/>
              <a:gd name="connsiteX139" fmla="*/ 6545179 w 8128084"/>
              <a:gd name="connsiteY139" fmla="*/ 10202779 h 15135727"/>
              <a:gd name="connsiteX140" fmla="*/ 6569242 w 8128084"/>
              <a:gd name="connsiteY140" fmla="*/ 10443411 h 15135727"/>
              <a:gd name="connsiteX141" fmla="*/ 6593306 w 8128084"/>
              <a:gd name="connsiteY141" fmla="*/ 10708106 h 15135727"/>
              <a:gd name="connsiteX142" fmla="*/ 6761748 w 8128084"/>
              <a:gd name="connsiteY142" fmla="*/ 10924674 h 15135727"/>
              <a:gd name="connsiteX143" fmla="*/ 6641432 w 8128084"/>
              <a:gd name="connsiteY143" fmla="*/ 11093116 h 15135727"/>
              <a:gd name="connsiteX144" fmla="*/ 6713621 w 8128084"/>
              <a:gd name="connsiteY144" fmla="*/ 11261558 h 15135727"/>
              <a:gd name="connsiteX145" fmla="*/ 6737685 w 8128084"/>
              <a:gd name="connsiteY145" fmla="*/ 11526253 h 15135727"/>
              <a:gd name="connsiteX146" fmla="*/ 6617369 w 8128084"/>
              <a:gd name="connsiteY146" fmla="*/ 11839074 h 15135727"/>
              <a:gd name="connsiteX147" fmla="*/ 6617369 w 8128084"/>
              <a:gd name="connsiteY147" fmla="*/ 12031579 h 15135727"/>
              <a:gd name="connsiteX148" fmla="*/ 6641432 w 8128084"/>
              <a:gd name="connsiteY148" fmla="*/ 12127832 h 15135727"/>
              <a:gd name="connsiteX149" fmla="*/ 6761748 w 8128084"/>
              <a:gd name="connsiteY149" fmla="*/ 12031579 h 15135727"/>
              <a:gd name="connsiteX150" fmla="*/ 6761748 w 8128084"/>
              <a:gd name="connsiteY150" fmla="*/ 12296274 h 15135727"/>
              <a:gd name="connsiteX151" fmla="*/ 6689558 w 8128084"/>
              <a:gd name="connsiteY151" fmla="*/ 12512842 h 15135727"/>
              <a:gd name="connsiteX152" fmla="*/ 6785811 w 8128084"/>
              <a:gd name="connsiteY152" fmla="*/ 12777537 h 15135727"/>
              <a:gd name="connsiteX153" fmla="*/ 6569242 w 8128084"/>
              <a:gd name="connsiteY153" fmla="*/ 12873790 h 15135727"/>
              <a:gd name="connsiteX154" fmla="*/ 6545179 w 8128084"/>
              <a:gd name="connsiteY154" fmla="*/ 13090358 h 15135727"/>
              <a:gd name="connsiteX155" fmla="*/ 6448927 w 8128084"/>
              <a:gd name="connsiteY155" fmla="*/ 13355053 h 15135727"/>
              <a:gd name="connsiteX156" fmla="*/ 6256421 w 8128084"/>
              <a:gd name="connsiteY156" fmla="*/ 13571621 h 15135727"/>
              <a:gd name="connsiteX157" fmla="*/ 6087979 w 8128084"/>
              <a:gd name="connsiteY157" fmla="*/ 13667874 h 15135727"/>
              <a:gd name="connsiteX158" fmla="*/ 5943600 w 8128084"/>
              <a:gd name="connsiteY158" fmla="*/ 13716000 h 15135727"/>
              <a:gd name="connsiteX159" fmla="*/ 5702969 w 8128084"/>
              <a:gd name="connsiteY159" fmla="*/ 13667874 h 15135727"/>
              <a:gd name="connsiteX160" fmla="*/ 5582653 w 8128084"/>
              <a:gd name="connsiteY160" fmla="*/ 13691937 h 15135727"/>
              <a:gd name="connsiteX161" fmla="*/ 5727032 w 8128084"/>
              <a:gd name="connsiteY161" fmla="*/ 13836316 h 15135727"/>
              <a:gd name="connsiteX162" fmla="*/ 5582653 w 8128084"/>
              <a:gd name="connsiteY162" fmla="*/ 14052885 h 15135727"/>
              <a:gd name="connsiteX163" fmla="*/ 5462337 w 8128084"/>
              <a:gd name="connsiteY163" fmla="*/ 14149137 h 15135727"/>
              <a:gd name="connsiteX164" fmla="*/ 5342021 w 8128084"/>
              <a:gd name="connsiteY164" fmla="*/ 14004758 h 15135727"/>
              <a:gd name="connsiteX165" fmla="*/ 5245769 w 8128084"/>
              <a:gd name="connsiteY165" fmla="*/ 14004758 h 15135727"/>
              <a:gd name="connsiteX166" fmla="*/ 5245769 w 8128084"/>
              <a:gd name="connsiteY166" fmla="*/ 13956632 h 15135727"/>
              <a:gd name="connsiteX167" fmla="*/ 5101390 w 8128084"/>
              <a:gd name="connsiteY167" fmla="*/ 13956632 h 15135727"/>
              <a:gd name="connsiteX168" fmla="*/ 4981074 w 8128084"/>
              <a:gd name="connsiteY168" fmla="*/ 13860379 h 15135727"/>
              <a:gd name="connsiteX169" fmla="*/ 4740442 w 8128084"/>
              <a:gd name="connsiteY169" fmla="*/ 13908506 h 15135727"/>
              <a:gd name="connsiteX170" fmla="*/ 4475748 w 8128084"/>
              <a:gd name="connsiteY170" fmla="*/ 13956632 h 15135727"/>
              <a:gd name="connsiteX171" fmla="*/ 4379495 w 8128084"/>
              <a:gd name="connsiteY171" fmla="*/ 14028821 h 15135727"/>
              <a:gd name="connsiteX172" fmla="*/ 4403558 w 8128084"/>
              <a:gd name="connsiteY172" fmla="*/ 14197264 h 15135727"/>
              <a:gd name="connsiteX173" fmla="*/ 4572000 w 8128084"/>
              <a:gd name="connsiteY173" fmla="*/ 14149137 h 15135727"/>
              <a:gd name="connsiteX174" fmla="*/ 4523874 w 8128084"/>
              <a:gd name="connsiteY174" fmla="*/ 14558211 h 15135727"/>
              <a:gd name="connsiteX175" fmla="*/ 4403558 w 8128084"/>
              <a:gd name="connsiteY175" fmla="*/ 14437895 h 15135727"/>
              <a:gd name="connsiteX176" fmla="*/ 4403558 w 8128084"/>
              <a:gd name="connsiteY176" fmla="*/ 14437895 h 15135727"/>
              <a:gd name="connsiteX177" fmla="*/ 4283242 w 8128084"/>
              <a:gd name="connsiteY177" fmla="*/ 14245390 h 15135727"/>
              <a:gd name="connsiteX178" fmla="*/ 4235116 w 8128084"/>
              <a:gd name="connsiteY178" fmla="*/ 14341642 h 15135727"/>
              <a:gd name="connsiteX179" fmla="*/ 4162927 w 8128084"/>
              <a:gd name="connsiteY179" fmla="*/ 14389769 h 15135727"/>
              <a:gd name="connsiteX180" fmla="*/ 4162927 w 8128084"/>
              <a:gd name="connsiteY180" fmla="*/ 14389769 h 15135727"/>
              <a:gd name="connsiteX181" fmla="*/ 3922295 w 8128084"/>
              <a:gd name="connsiteY181" fmla="*/ 14245390 h 15135727"/>
              <a:gd name="connsiteX182" fmla="*/ 3801979 w 8128084"/>
              <a:gd name="connsiteY182" fmla="*/ 14293516 h 15135727"/>
              <a:gd name="connsiteX183" fmla="*/ 3681664 w 8128084"/>
              <a:gd name="connsiteY183" fmla="*/ 14389769 h 15135727"/>
              <a:gd name="connsiteX184" fmla="*/ 3657600 w 8128084"/>
              <a:gd name="connsiteY184" fmla="*/ 14654464 h 15135727"/>
              <a:gd name="connsiteX185" fmla="*/ 3513221 w 8128084"/>
              <a:gd name="connsiteY185" fmla="*/ 14726653 h 15135727"/>
              <a:gd name="connsiteX186" fmla="*/ 3513221 w 8128084"/>
              <a:gd name="connsiteY186" fmla="*/ 14871032 h 15135727"/>
              <a:gd name="connsiteX187" fmla="*/ 3633537 w 8128084"/>
              <a:gd name="connsiteY187" fmla="*/ 14967285 h 15135727"/>
              <a:gd name="connsiteX188" fmla="*/ 3609474 w 8128084"/>
              <a:gd name="connsiteY188" fmla="*/ 15087600 h 15135727"/>
              <a:gd name="connsiteX189" fmla="*/ 3441032 w 8128084"/>
              <a:gd name="connsiteY189" fmla="*/ 15039474 h 15135727"/>
              <a:gd name="connsiteX190" fmla="*/ 3272590 w 8128084"/>
              <a:gd name="connsiteY190" fmla="*/ 15063537 h 15135727"/>
              <a:gd name="connsiteX191" fmla="*/ 3248527 w 8128084"/>
              <a:gd name="connsiteY191" fmla="*/ 14895095 h 15135727"/>
              <a:gd name="connsiteX192" fmla="*/ 3128211 w 8128084"/>
              <a:gd name="connsiteY192" fmla="*/ 14919158 h 15135727"/>
              <a:gd name="connsiteX193" fmla="*/ 2959769 w 8128084"/>
              <a:gd name="connsiteY193" fmla="*/ 15135727 h 15135727"/>
              <a:gd name="connsiteX194" fmla="*/ 2935706 w 8128084"/>
              <a:gd name="connsiteY194" fmla="*/ 14895095 h 15135727"/>
              <a:gd name="connsiteX195" fmla="*/ 2791327 w 8128084"/>
              <a:gd name="connsiteY195" fmla="*/ 14943221 h 15135727"/>
              <a:gd name="connsiteX196" fmla="*/ 2671011 w 8128084"/>
              <a:gd name="connsiteY196" fmla="*/ 15039474 h 15135727"/>
              <a:gd name="connsiteX197" fmla="*/ 2430379 w 8128084"/>
              <a:gd name="connsiteY197" fmla="*/ 15087600 h 15135727"/>
              <a:gd name="connsiteX198" fmla="*/ 2237874 w 8128084"/>
              <a:gd name="connsiteY198" fmla="*/ 15039474 h 15135727"/>
              <a:gd name="connsiteX199" fmla="*/ 2622885 w 8128084"/>
              <a:gd name="connsiteY199" fmla="*/ 14846969 h 15135727"/>
              <a:gd name="connsiteX200" fmla="*/ 2887579 w 8128084"/>
              <a:gd name="connsiteY200" fmla="*/ 14774779 h 15135727"/>
              <a:gd name="connsiteX201" fmla="*/ 2839453 w 8128084"/>
              <a:gd name="connsiteY201" fmla="*/ 14582274 h 15135727"/>
              <a:gd name="connsiteX202" fmla="*/ 2935706 w 8128084"/>
              <a:gd name="connsiteY202" fmla="*/ 14510085 h 15135727"/>
              <a:gd name="connsiteX203" fmla="*/ 2935706 w 8128084"/>
              <a:gd name="connsiteY203" fmla="*/ 14510085 h 15135727"/>
              <a:gd name="connsiteX204" fmla="*/ 3080085 w 8128084"/>
              <a:gd name="connsiteY204" fmla="*/ 14413832 h 15135727"/>
              <a:gd name="connsiteX205" fmla="*/ 3152274 w 8128084"/>
              <a:gd name="connsiteY205" fmla="*/ 14341642 h 15135727"/>
              <a:gd name="connsiteX206" fmla="*/ 3080085 w 8128084"/>
              <a:gd name="connsiteY206" fmla="*/ 14269453 h 15135727"/>
              <a:gd name="connsiteX207" fmla="*/ 3152274 w 8128084"/>
              <a:gd name="connsiteY207" fmla="*/ 14197264 h 15135727"/>
              <a:gd name="connsiteX208" fmla="*/ 3152274 w 8128084"/>
              <a:gd name="connsiteY208" fmla="*/ 14052885 h 15135727"/>
              <a:gd name="connsiteX209" fmla="*/ 3080085 w 8128084"/>
              <a:gd name="connsiteY209" fmla="*/ 13980695 h 15135727"/>
              <a:gd name="connsiteX210" fmla="*/ 3056021 w 8128084"/>
              <a:gd name="connsiteY210" fmla="*/ 14076948 h 15135727"/>
              <a:gd name="connsiteX211" fmla="*/ 2935706 w 8128084"/>
              <a:gd name="connsiteY211" fmla="*/ 14076948 h 15135727"/>
              <a:gd name="connsiteX212" fmla="*/ 2863516 w 8128084"/>
              <a:gd name="connsiteY212" fmla="*/ 14125074 h 15135727"/>
              <a:gd name="connsiteX213" fmla="*/ 2719137 w 8128084"/>
              <a:gd name="connsiteY213" fmla="*/ 14197264 h 15135727"/>
              <a:gd name="connsiteX214" fmla="*/ 2646948 w 8128084"/>
              <a:gd name="connsiteY214" fmla="*/ 14197264 h 15135727"/>
              <a:gd name="connsiteX215" fmla="*/ 2598821 w 8128084"/>
              <a:gd name="connsiteY215" fmla="*/ 14125074 h 15135727"/>
              <a:gd name="connsiteX216" fmla="*/ 2430379 w 8128084"/>
              <a:gd name="connsiteY216" fmla="*/ 13836316 h 15135727"/>
              <a:gd name="connsiteX217" fmla="*/ 2646948 w 8128084"/>
              <a:gd name="connsiteY217" fmla="*/ 13812253 h 15135727"/>
              <a:gd name="connsiteX218" fmla="*/ 2502569 w 8128084"/>
              <a:gd name="connsiteY218" fmla="*/ 13475369 h 15135727"/>
              <a:gd name="connsiteX219" fmla="*/ 2550695 w 8128084"/>
              <a:gd name="connsiteY219" fmla="*/ 13186611 h 15135727"/>
              <a:gd name="connsiteX220" fmla="*/ 2719137 w 8128084"/>
              <a:gd name="connsiteY220" fmla="*/ 13042232 h 15135727"/>
              <a:gd name="connsiteX221" fmla="*/ 2791327 w 8128084"/>
              <a:gd name="connsiteY221" fmla="*/ 12945979 h 15135727"/>
              <a:gd name="connsiteX222" fmla="*/ 3031958 w 8128084"/>
              <a:gd name="connsiteY222" fmla="*/ 13090358 h 15135727"/>
              <a:gd name="connsiteX223" fmla="*/ 3056021 w 8128084"/>
              <a:gd name="connsiteY223" fmla="*/ 12753474 h 15135727"/>
              <a:gd name="connsiteX224" fmla="*/ 2887579 w 8128084"/>
              <a:gd name="connsiteY224" fmla="*/ 12777537 h 15135727"/>
              <a:gd name="connsiteX225" fmla="*/ 2815390 w 8128084"/>
              <a:gd name="connsiteY225" fmla="*/ 12777537 h 15135727"/>
              <a:gd name="connsiteX226" fmla="*/ 3176337 w 8128084"/>
              <a:gd name="connsiteY226" fmla="*/ 12368464 h 15135727"/>
              <a:gd name="connsiteX227" fmla="*/ 3104148 w 8128084"/>
              <a:gd name="connsiteY227" fmla="*/ 12320337 h 15135727"/>
              <a:gd name="connsiteX228" fmla="*/ 3104148 w 8128084"/>
              <a:gd name="connsiteY228" fmla="*/ 12320337 h 15135727"/>
              <a:gd name="connsiteX229" fmla="*/ 3007895 w 8128084"/>
              <a:gd name="connsiteY229" fmla="*/ 12079706 h 15135727"/>
              <a:gd name="connsiteX230" fmla="*/ 2911642 w 8128084"/>
              <a:gd name="connsiteY230" fmla="*/ 11935327 h 15135727"/>
              <a:gd name="connsiteX231" fmla="*/ 2863516 w 8128084"/>
              <a:gd name="connsiteY231" fmla="*/ 11694695 h 15135727"/>
              <a:gd name="connsiteX232" fmla="*/ 2911642 w 8128084"/>
              <a:gd name="connsiteY232" fmla="*/ 11454064 h 15135727"/>
              <a:gd name="connsiteX233" fmla="*/ 3056021 w 8128084"/>
              <a:gd name="connsiteY233" fmla="*/ 11454064 h 15135727"/>
              <a:gd name="connsiteX234" fmla="*/ 2983832 w 8128084"/>
              <a:gd name="connsiteY234" fmla="*/ 11381874 h 15135727"/>
              <a:gd name="connsiteX235" fmla="*/ 3031958 w 8128084"/>
              <a:gd name="connsiteY235" fmla="*/ 11285621 h 15135727"/>
              <a:gd name="connsiteX236" fmla="*/ 3007895 w 8128084"/>
              <a:gd name="connsiteY236" fmla="*/ 11189369 h 15135727"/>
              <a:gd name="connsiteX237" fmla="*/ 2887579 w 8128084"/>
              <a:gd name="connsiteY237" fmla="*/ 11141242 h 15135727"/>
              <a:gd name="connsiteX238" fmla="*/ 2887579 w 8128084"/>
              <a:gd name="connsiteY238" fmla="*/ 10972800 h 15135727"/>
              <a:gd name="connsiteX239" fmla="*/ 2887579 w 8128084"/>
              <a:gd name="connsiteY239" fmla="*/ 10924674 h 15135727"/>
              <a:gd name="connsiteX240" fmla="*/ 2767264 w 8128084"/>
              <a:gd name="connsiteY240" fmla="*/ 11020927 h 15135727"/>
              <a:gd name="connsiteX241" fmla="*/ 2743200 w 8128084"/>
              <a:gd name="connsiteY241" fmla="*/ 10924674 h 15135727"/>
              <a:gd name="connsiteX242" fmla="*/ 2550695 w 8128084"/>
              <a:gd name="connsiteY242" fmla="*/ 11020927 h 15135727"/>
              <a:gd name="connsiteX243" fmla="*/ 2526632 w 8128084"/>
              <a:gd name="connsiteY243" fmla="*/ 11117179 h 15135727"/>
              <a:gd name="connsiteX244" fmla="*/ 2334127 w 8128084"/>
              <a:gd name="connsiteY244" fmla="*/ 10996864 h 15135727"/>
              <a:gd name="connsiteX245" fmla="*/ 2358190 w 8128084"/>
              <a:gd name="connsiteY245" fmla="*/ 10732169 h 15135727"/>
              <a:gd name="connsiteX246" fmla="*/ 2334127 w 8128084"/>
              <a:gd name="connsiteY246" fmla="*/ 10587790 h 15135727"/>
              <a:gd name="connsiteX247" fmla="*/ 2406316 w 8128084"/>
              <a:gd name="connsiteY247" fmla="*/ 10491537 h 15135727"/>
              <a:gd name="connsiteX248" fmla="*/ 2598821 w 8128084"/>
              <a:gd name="connsiteY248" fmla="*/ 10684042 h 15135727"/>
              <a:gd name="connsiteX249" fmla="*/ 2767264 w 8128084"/>
              <a:gd name="connsiteY249" fmla="*/ 10684042 h 15135727"/>
              <a:gd name="connsiteX250" fmla="*/ 2646948 w 8128084"/>
              <a:gd name="connsiteY250" fmla="*/ 10515600 h 15135727"/>
              <a:gd name="connsiteX251" fmla="*/ 2815390 w 8128084"/>
              <a:gd name="connsiteY251" fmla="*/ 10395285 h 15135727"/>
              <a:gd name="connsiteX252" fmla="*/ 3080085 w 8128084"/>
              <a:gd name="connsiteY252" fmla="*/ 10419348 h 15135727"/>
              <a:gd name="connsiteX253" fmla="*/ 3248527 w 8128084"/>
              <a:gd name="connsiteY253" fmla="*/ 10539664 h 15135727"/>
              <a:gd name="connsiteX254" fmla="*/ 3320716 w 8128084"/>
              <a:gd name="connsiteY254" fmla="*/ 10659979 h 15135727"/>
              <a:gd name="connsiteX255" fmla="*/ 3465095 w 8128084"/>
              <a:gd name="connsiteY255" fmla="*/ 10659979 h 15135727"/>
              <a:gd name="connsiteX256" fmla="*/ 3441032 w 8128084"/>
              <a:gd name="connsiteY256" fmla="*/ 10491537 h 15135727"/>
              <a:gd name="connsiteX257" fmla="*/ 3392906 w 8128084"/>
              <a:gd name="connsiteY257" fmla="*/ 10250906 h 15135727"/>
              <a:gd name="connsiteX258" fmla="*/ 3152274 w 8128084"/>
              <a:gd name="connsiteY258" fmla="*/ 10250906 h 15135727"/>
              <a:gd name="connsiteX259" fmla="*/ 3176337 w 8128084"/>
              <a:gd name="connsiteY259" fmla="*/ 10178716 h 15135727"/>
              <a:gd name="connsiteX260" fmla="*/ 3104148 w 8128084"/>
              <a:gd name="connsiteY260" fmla="*/ 10154653 h 15135727"/>
              <a:gd name="connsiteX261" fmla="*/ 3007895 w 8128084"/>
              <a:gd name="connsiteY261" fmla="*/ 9962148 h 15135727"/>
              <a:gd name="connsiteX262" fmla="*/ 3176337 w 8128084"/>
              <a:gd name="connsiteY262" fmla="*/ 9889958 h 15135727"/>
              <a:gd name="connsiteX263" fmla="*/ 2959769 w 8128084"/>
              <a:gd name="connsiteY263" fmla="*/ 9504948 h 15135727"/>
              <a:gd name="connsiteX264" fmla="*/ 2791327 w 8128084"/>
              <a:gd name="connsiteY264" fmla="*/ 9456821 h 15135727"/>
              <a:gd name="connsiteX265" fmla="*/ 2574758 w 8128084"/>
              <a:gd name="connsiteY265" fmla="*/ 9336506 h 15135727"/>
              <a:gd name="connsiteX266" fmla="*/ 2550695 w 8128084"/>
              <a:gd name="connsiteY266" fmla="*/ 9071811 h 15135727"/>
              <a:gd name="connsiteX267" fmla="*/ 2695074 w 8128084"/>
              <a:gd name="connsiteY267" fmla="*/ 8999621 h 15135727"/>
              <a:gd name="connsiteX268" fmla="*/ 2622885 w 8128084"/>
              <a:gd name="connsiteY268" fmla="*/ 8975558 h 15135727"/>
              <a:gd name="connsiteX269" fmla="*/ 2430379 w 8128084"/>
              <a:gd name="connsiteY269" fmla="*/ 8999621 h 15135727"/>
              <a:gd name="connsiteX270" fmla="*/ 2261937 w 8128084"/>
              <a:gd name="connsiteY270" fmla="*/ 9168064 h 15135727"/>
              <a:gd name="connsiteX271" fmla="*/ 2237874 w 8128084"/>
              <a:gd name="connsiteY271" fmla="*/ 8999621 h 15135727"/>
              <a:gd name="connsiteX272" fmla="*/ 2117558 w 8128084"/>
              <a:gd name="connsiteY272" fmla="*/ 8975558 h 15135727"/>
              <a:gd name="connsiteX273" fmla="*/ 2045369 w 8128084"/>
              <a:gd name="connsiteY273" fmla="*/ 8783053 h 15135727"/>
              <a:gd name="connsiteX274" fmla="*/ 1852864 w 8128084"/>
              <a:gd name="connsiteY274" fmla="*/ 8758990 h 15135727"/>
              <a:gd name="connsiteX275" fmla="*/ 1636295 w 8128084"/>
              <a:gd name="connsiteY275" fmla="*/ 8927432 h 15135727"/>
              <a:gd name="connsiteX276" fmla="*/ 1588169 w 8128084"/>
              <a:gd name="connsiteY276" fmla="*/ 9023685 h 15135727"/>
              <a:gd name="connsiteX277" fmla="*/ 1515979 w 8128084"/>
              <a:gd name="connsiteY277" fmla="*/ 8879306 h 15135727"/>
              <a:gd name="connsiteX278" fmla="*/ 1347537 w 8128084"/>
              <a:gd name="connsiteY278" fmla="*/ 8879306 h 15135727"/>
              <a:gd name="connsiteX279" fmla="*/ 1347537 w 8128084"/>
              <a:gd name="connsiteY279" fmla="*/ 8710864 h 15135727"/>
              <a:gd name="connsiteX280" fmla="*/ 1106906 w 8128084"/>
              <a:gd name="connsiteY280" fmla="*/ 8783053 h 15135727"/>
              <a:gd name="connsiteX281" fmla="*/ 890337 w 8128084"/>
              <a:gd name="connsiteY281" fmla="*/ 8686800 h 15135727"/>
              <a:gd name="connsiteX282" fmla="*/ 649706 w 8128084"/>
              <a:gd name="connsiteY282" fmla="*/ 8662737 h 15135727"/>
              <a:gd name="connsiteX283" fmla="*/ 385011 w 8128084"/>
              <a:gd name="connsiteY283" fmla="*/ 8566485 h 15135727"/>
              <a:gd name="connsiteX284" fmla="*/ 577516 w 8128084"/>
              <a:gd name="connsiteY284" fmla="*/ 8373979 h 15135727"/>
              <a:gd name="connsiteX285" fmla="*/ 794085 w 8128084"/>
              <a:gd name="connsiteY285" fmla="*/ 8301790 h 15135727"/>
              <a:gd name="connsiteX286" fmla="*/ 745958 w 8128084"/>
              <a:gd name="connsiteY286" fmla="*/ 8133348 h 15135727"/>
              <a:gd name="connsiteX287" fmla="*/ 818148 w 8128084"/>
              <a:gd name="connsiteY287" fmla="*/ 7820527 h 15135727"/>
              <a:gd name="connsiteX288" fmla="*/ 697832 w 8128084"/>
              <a:gd name="connsiteY288" fmla="*/ 7820527 h 15135727"/>
              <a:gd name="connsiteX289" fmla="*/ 625642 w 8128084"/>
              <a:gd name="connsiteY289" fmla="*/ 7916779 h 15135727"/>
              <a:gd name="connsiteX290" fmla="*/ 457200 w 8128084"/>
              <a:gd name="connsiteY290" fmla="*/ 7820527 h 15135727"/>
              <a:gd name="connsiteX291" fmla="*/ 529390 w 8128084"/>
              <a:gd name="connsiteY291" fmla="*/ 7700211 h 15135727"/>
              <a:gd name="connsiteX292" fmla="*/ 938464 w 8128084"/>
              <a:gd name="connsiteY292" fmla="*/ 7676148 h 15135727"/>
              <a:gd name="connsiteX293" fmla="*/ 1058779 w 8128084"/>
              <a:gd name="connsiteY293" fmla="*/ 7459579 h 15135727"/>
              <a:gd name="connsiteX294" fmla="*/ 1203158 w 8128084"/>
              <a:gd name="connsiteY294" fmla="*/ 7603958 h 15135727"/>
              <a:gd name="connsiteX295" fmla="*/ 1299411 w 8128084"/>
              <a:gd name="connsiteY295" fmla="*/ 7555832 h 15135727"/>
              <a:gd name="connsiteX296" fmla="*/ 1443790 w 8128084"/>
              <a:gd name="connsiteY296" fmla="*/ 7507706 h 15135727"/>
              <a:gd name="connsiteX297" fmla="*/ 1684421 w 8128084"/>
              <a:gd name="connsiteY297" fmla="*/ 7603958 h 15135727"/>
              <a:gd name="connsiteX298" fmla="*/ 1684421 w 8128084"/>
              <a:gd name="connsiteY298" fmla="*/ 7603958 h 15135727"/>
              <a:gd name="connsiteX299" fmla="*/ 1540042 w 8128084"/>
              <a:gd name="connsiteY299" fmla="*/ 7363327 h 15135727"/>
              <a:gd name="connsiteX300" fmla="*/ 1299411 w 8128084"/>
              <a:gd name="connsiteY300" fmla="*/ 7315200 h 15135727"/>
              <a:gd name="connsiteX301" fmla="*/ 1130969 w 8128084"/>
              <a:gd name="connsiteY301" fmla="*/ 7339264 h 15135727"/>
              <a:gd name="connsiteX302" fmla="*/ 1034716 w 8128084"/>
              <a:gd name="connsiteY302" fmla="*/ 7315200 h 15135727"/>
              <a:gd name="connsiteX303" fmla="*/ 1155032 w 8128084"/>
              <a:gd name="connsiteY303" fmla="*/ 7050506 h 15135727"/>
              <a:gd name="connsiteX304" fmla="*/ 1155032 w 8128084"/>
              <a:gd name="connsiteY304" fmla="*/ 6930190 h 15135727"/>
              <a:gd name="connsiteX305" fmla="*/ 1155032 w 8128084"/>
              <a:gd name="connsiteY305" fmla="*/ 6761748 h 15135727"/>
              <a:gd name="connsiteX306" fmla="*/ 1203158 w 8128084"/>
              <a:gd name="connsiteY306" fmla="*/ 6617369 h 15135727"/>
              <a:gd name="connsiteX307" fmla="*/ 1371600 w 8128084"/>
              <a:gd name="connsiteY307" fmla="*/ 6472990 h 15135727"/>
              <a:gd name="connsiteX308" fmla="*/ 1443790 w 8128084"/>
              <a:gd name="connsiteY308" fmla="*/ 6328611 h 15135727"/>
              <a:gd name="connsiteX309" fmla="*/ 1419727 w 8128084"/>
              <a:gd name="connsiteY309" fmla="*/ 6208295 h 15135727"/>
              <a:gd name="connsiteX310" fmla="*/ 1275348 w 8128084"/>
              <a:gd name="connsiteY310" fmla="*/ 6304548 h 15135727"/>
              <a:gd name="connsiteX311" fmla="*/ 1323474 w 8128084"/>
              <a:gd name="connsiteY311" fmla="*/ 6015790 h 15135727"/>
              <a:gd name="connsiteX312" fmla="*/ 1540042 w 8128084"/>
              <a:gd name="connsiteY312" fmla="*/ 5871411 h 15135727"/>
              <a:gd name="connsiteX313" fmla="*/ 1540042 w 8128084"/>
              <a:gd name="connsiteY313" fmla="*/ 5751095 h 15135727"/>
              <a:gd name="connsiteX314" fmla="*/ 1395664 w 8128084"/>
              <a:gd name="connsiteY314" fmla="*/ 5799221 h 15135727"/>
              <a:gd name="connsiteX315" fmla="*/ 1179095 w 8128084"/>
              <a:gd name="connsiteY315" fmla="*/ 5799221 h 15135727"/>
              <a:gd name="connsiteX316" fmla="*/ 890337 w 8128084"/>
              <a:gd name="connsiteY316" fmla="*/ 5775158 h 15135727"/>
              <a:gd name="connsiteX317" fmla="*/ 697832 w 8128084"/>
              <a:gd name="connsiteY317" fmla="*/ 5606716 h 15135727"/>
              <a:gd name="connsiteX318" fmla="*/ 577516 w 8128084"/>
              <a:gd name="connsiteY318" fmla="*/ 5582653 h 15135727"/>
              <a:gd name="connsiteX319" fmla="*/ 697832 w 8128084"/>
              <a:gd name="connsiteY319" fmla="*/ 5775158 h 15135727"/>
              <a:gd name="connsiteX320" fmla="*/ 409074 w 8128084"/>
              <a:gd name="connsiteY320" fmla="*/ 5799221 h 15135727"/>
              <a:gd name="connsiteX321" fmla="*/ 168442 w 8128084"/>
              <a:gd name="connsiteY321" fmla="*/ 5702969 h 15135727"/>
              <a:gd name="connsiteX322" fmla="*/ 264695 w 8128084"/>
              <a:gd name="connsiteY322" fmla="*/ 5558590 h 15135727"/>
              <a:gd name="connsiteX323" fmla="*/ 144379 w 8128084"/>
              <a:gd name="connsiteY323" fmla="*/ 5510464 h 15135727"/>
              <a:gd name="connsiteX324" fmla="*/ 0 w 8128084"/>
              <a:gd name="connsiteY324" fmla="*/ 5462337 h 15135727"/>
              <a:gd name="connsiteX325" fmla="*/ 96253 w 8128084"/>
              <a:gd name="connsiteY32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06127 w 8128084"/>
              <a:gd name="connsiteY96" fmla="*/ 2983832 h 15135727"/>
              <a:gd name="connsiteX97" fmla="*/ 6906127 w 8128084"/>
              <a:gd name="connsiteY97" fmla="*/ 3104148 h 15135727"/>
              <a:gd name="connsiteX98" fmla="*/ 6833937 w 8128084"/>
              <a:gd name="connsiteY98" fmla="*/ 3368842 h 15135727"/>
              <a:gd name="connsiteX99" fmla="*/ 6906127 w 8128084"/>
              <a:gd name="connsiteY99" fmla="*/ 3489158 h 15135727"/>
              <a:gd name="connsiteX100" fmla="*/ 6641432 w 8128084"/>
              <a:gd name="connsiteY100" fmla="*/ 3705727 h 15135727"/>
              <a:gd name="connsiteX101" fmla="*/ 6737685 w 8128084"/>
              <a:gd name="connsiteY101" fmla="*/ 3729790 h 15135727"/>
              <a:gd name="connsiteX102" fmla="*/ 6545179 w 8128084"/>
              <a:gd name="connsiteY102" fmla="*/ 3826042 h 15135727"/>
              <a:gd name="connsiteX103" fmla="*/ 6328611 w 8128084"/>
              <a:gd name="connsiteY103" fmla="*/ 3753853 h 15135727"/>
              <a:gd name="connsiteX104" fmla="*/ 6184232 w 8128084"/>
              <a:gd name="connsiteY104" fmla="*/ 3850106 h 15135727"/>
              <a:gd name="connsiteX105" fmla="*/ 6184232 w 8128084"/>
              <a:gd name="connsiteY105" fmla="*/ 3946358 h 15135727"/>
              <a:gd name="connsiteX106" fmla="*/ 6136106 w 8128084"/>
              <a:gd name="connsiteY106" fmla="*/ 4235116 h 15135727"/>
              <a:gd name="connsiteX107" fmla="*/ 5919537 w 8128084"/>
              <a:gd name="connsiteY107" fmla="*/ 4403558 h 15135727"/>
              <a:gd name="connsiteX108" fmla="*/ 5775158 w 8128084"/>
              <a:gd name="connsiteY108" fmla="*/ 4451685 h 15135727"/>
              <a:gd name="connsiteX109" fmla="*/ 5630779 w 8128084"/>
              <a:gd name="connsiteY109" fmla="*/ 4547937 h 15135727"/>
              <a:gd name="connsiteX110" fmla="*/ 5510464 w 8128084"/>
              <a:gd name="connsiteY110" fmla="*/ 4620127 h 15135727"/>
              <a:gd name="connsiteX111" fmla="*/ 5510464 w 8128084"/>
              <a:gd name="connsiteY111" fmla="*/ 4812632 h 15135727"/>
              <a:gd name="connsiteX112" fmla="*/ 5317958 w 8128084"/>
              <a:gd name="connsiteY112" fmla="*/ 4981074 h 15135727"/>
              <a:gd name="connsiteX113" fmla="*/ 5005137 w 8128084"/>
              <a:gd name="connsiteY113" fmla="*/ 5149516 h 15135727"/>
              <a:gd name="connsiteX114" fmla="*/ 4692316 w 8128084"/>
              <a:gd name="connsiteY114" fmla="*/ 5149516 h 15135727"/>
              <a:gd name="connsiteX115" fmla="*/ 4523874 w 8128084"/>
              <a:gd name="connsiteY115" fmla="*/ 5366085 h 15135727"/>
              <a:gd name="connsiteX116" fmla="*/ 4211053 w 8128084"/>
              <a:gd name="connsiteY116" fmla="*/ 5414211 h 15135727"/>
              <a:gd name="connsiteX117" fmla="*/ 4114800 w 8128084"/>
              <a:gd name="connsiteY117" fmla="*/ 5390148 h 15135727"/>
              <a:gd name="connsiteX118" fmla="*/ 4018548 w 8128084"/>
              <a:gd name="connsiteY118" fmla="*/ 5630779 h 15135727"/>
              <a:gd name="connsiteX119" fmla="*/ 4090737 w 8128084"/>
              <a:gd name="connsiteY119" fmla="*/ 5871411 h 15135727"/>
              <a:gd name="connsiteX120" fmla="*/ 4090737 w 8128084"/>
              <a:gd name="connsiteY120" fmla="*/ 6184232 h 15135727"/>
              <a:gd name="connsiteX121" fmla="*/ 4186990 w 8128084"/>
              <a:gd name="connsiteY121" fmla="*/ 6472990 h 15135727"/>
              <a:gd name="connsiteX122" fmla="*/ 4042611 w 8128084"/>
              <a:gd name="connsiteY122" fmla="*/ 6352674 h 15135727"/>
              <a:gd name="connsiteX123" fmla="*/ 3946358 w 8128084"/>
              <a:gd name="connsiteY123" fmla="*/ 6376737 h 15135727"/>
              <a:gd name="connsiteX124" fmla="*/ 4114800 w 8128084"/>
              <a:gd name="connsiteY124" fmla="*/ 6641432 h 15135727"/>
              <a:gd name="connsiteX125" fmla="*/ 4451685 w 8128084"/>
              <a:gd name="connsiteY125" fmla="*/ 6737685 h 15135727"/>
              <a:gd name="connsiteX126" fmla="*/ 4620127 w 8128084"/>
              <a:gd name="connsiteY126" fmla="*/ 6978316 h 15135727"/>
              <a:gd name="connsiteX127" fmla="*/ 4740442 w 8128084"/>
              <a:gd name="connsiteY127" fmla="*/ 7170821 h 15135727"/>
              <a:gd name="connsiteX128" fmla="*/ 5077327 w 8128084"/>
              <a:gd name="connsiteY128" fmla="*/ 7387390 h 15135727"/>
              <a:gd name="connsiteX129" fmla="*/ 5125453 w 8128084"/>
              <a:gd name="connsiteY129" fmla="*/ 7603958 h 15135727"/>
              <a:gd name="connsiteX130" fmla="*/ 5197642 w 8128084"/>
              <a:gd name="connsiteY130" fmla="*/ 7796464 h 15135727"/>
              <a:gd name="connsiteX131" fmla="*/ 5486400 w 8128084"/>
              <a:gd name="connsiteY131" fmla="*/ 7964906 h 15135727"/>
              <a:gd name="connsiteX132" fmla="*/ 5486400 w 8128084"/>
              <a:gd name="connsiteY132" fmla="*/ 8349916 h 15135727"/>
              <a:gd name="connsiteX133" fmla="*/ 5678906 w 8128084"/>
              <a:gd name="connsiteY133" fmla="*/ 8614611 h 15135727"/>
              <a:gd name="connsiteX134" fmla="*/ 5919537 w 8128084"/>
              <a:gd name="connsiteY134" fmla="*/ 9071811 h 15135727"/>
              <a:gd name="connsiteX135" fmla="*/ 6160169 w 8128084"/>
              <a:gd name="connsiteY135" fmla="*/ 9336506 h 15135727"/>
              <a:gd name="connsiteX136" fmla="*/ 6280485 w 8128084"/>
              <a:gd name="connsiteY136" fmla="*/ 9601200 h 15135727"/>
              <a:gd name="connsiteX137" fmla="*/ 6400800 w 8128084"/>
              <a:gd name="connsiteY137" fmla="*/ 9793706 h 15135727"/>
              <a:gd name="connsiteX138" fmla="*/ 6569242 w 8128084"/>
              <a:gd name="connsiteY138" fmla="*/ 10058400 h 15135727"/>
              <a:gd name="connsiteX139" fmla="*/ 6713621 w 8128084"/>
              <a:gd name="connsiteY139" fmla="*/ 10106527 h 15135727"/>
              <a:gd name="connsiteX140" fmla="*/ 6545179 w 8128084"/>
              <a:gd name="connsiteY140" fmla="*/ 10202779 h 15135727"/>
              <a:gd name="connsiteX141" fmla="*/ 6569242 w 8128084"/>
              <a:gd name="connsiteY141" fmla="*/ 10443411 h 15135727"/>
              <a:gd name="connsiteX142" fmla="*/ 6593306 w 8128084"/>
              <a:gd name="connsiteY142" fmla="*/ 10708106 h 15135727"/>
              <a:gd name="connsiteX143" fmla="*/ 6761748 w 8128084"/>
              <a:gd name="connsiteY143" fmla="*/ 10924674 h 15135727"/>
              <a:gd name="connsiteX144" fmla="*/ 6641432 w 8128084"/>
              <a:gd name="connsiteY144" fmla="*/ 11093116 h 15135727"/>
              <a:gd name="connsiteX145" fmla="*/ 6713621 w 8128084"/>
              <a:gd name="connsiteY145" fmla="*/ 11261558 h 15135727"/>
              <a:gd name="connsiteX146" fmla="*/ 6737685 w 8128084"/>
              <a:gd name="connsiteY146" fmla="*/ 11526253 h 15135727"/>
              <a:gd name="connsiteX147" fmla="*/ 6617369 w 8128084"/>
              <a:gd name="connsiteY147" fmla="*/ 11839074 h 15135727"/>
              <a:gd name="connsiteX148" fmla="*/ 6617369 w 8128084"/>
              <a:gd name="connsiteY148" fmla="*/ 12031579 h 15135727"/>
              <a:gd name="connsiteX149" fmla="*/ 6641432 w 8128084"/>
              <a:gd name="connsiteY149" fmla="*/ 12127832 h 15135727"/>
              <a:gd name="connsiteX150" fmla="*/ 6761748 w 8128084"/>
              <a:gd name="connsiteY150" fmla="*/ 12031579 h 15135727"/>
              <a:gd name="connsiteX151" fmla="*/ 6761748 w 8128084"/>
              <a:gd name="connsiteY151" fmla="*/ 12296274 h 15135727"/>
              <a:gd name="connsiteX152" fmla="*/ 6689558 w 8128084"/>
              <a:gd name="connsiteY152" fmla="*/ 12512842 h 15135727"/>
              <a:gd name="connsiteX153" fmla="*/ 6785811 w 8128084"/>
              <a:gd name="connsiteY153" fmla="*/ 12777537 h 15135727"/>
              <a:gd name="connsiteX154" fmla="*/ 6569242 w 8128084"/>
              <a:gd name="connsiteY154" fmla="*/ 12873790 h 15135727"/>
              <a:gd name="connsiteX155" fmla="*/ 6545179 w 8128084"/>
              <a:gd name="connsiteY155" fmla="*/ 13090358 h 15135727"/>
              <a:gd name="connsiteX156" fmla="*/ 6448927 w 8128084"/>
              <a:gd name="connsiteY156" fmla="*/ 13355053 h 15135727"/>
              <a:gd name="connsiteX157" fmla="*/ 6256421 w 8128084"/>
              <a:gd name="connsiteY157" fmla="*/ 13571621 h 15135727"/>
              <a:gd name="connsiteX158" fmla="*/ 6087979 w 8128084"/>
              <a:gd name="connsiteY158" fmla="*/ 13667874 h 15135727"/>
              <a:gd name="connsiteX159" fmla="*/ 5943600 w 8128084"/>
              <a:gd name="connsiteY159" fmla="*/ 13716000 h 15135727"/>
              <a:gd name="connsiteX160" fmla="*/ 5702969 w 8128084"/>
              <a:gd name="connsiteY160" fmla="*/ 13667874 h 15135727"/>
              <a:gd name="connsiteX161" fmla="*/ 5582653 w 8128084"/>
              <a:gd name="connsiteY161" fmla="*/ 13691937 h 15135727"/>
              <a:gd name="connsiteX162" fmla="*/ 5727032 w 8128084"/>
              <a:gd name="connsiteY162" fmla="*/ 13836316 h 15135727"/>
              <a:gd name="connsiteX163" fmla="*/ 5582653 w 8128084"/>
              <a:gd name="connsiteY163" fmla="*/ 14052885 h 15135727"/>
              <a:gd name="connsiteX164" fmla="*/ 5462337 w 8128084"/>
              <a:gd name="connsiteY164" fmla="*/ 14149137 h 15135727"/>
              <a:gd name="connsiteX165" fmla="*/ 5342021 w 8128084"/>
              <a:gd name="connsiteY165" fmla="*/ 14004758 h 15135727"/>
              <a:gd name="connsiteX166" fmla="*/ 5245769 w 8128084"/>
              <a:gd name="connsiteY166" fmla="*/ 14004758 h 15135727"/>
              <a:gd name="connsiteX167" fmla="*/ 5245769 w 8128084"/>
              <a:gd name="connsiteY167" fmla="*/ 13956632 h 15135727"/>
              <a:gd name="connsiteX168" fmla="*/ 5101390 w 8128084"/>
              <a:gd name="connsiteY168" fmla="*/ 13956632 h 15135727"/>
              <a:gd name="connsiteX169" fmla="*/ 4981074 w 8128084"/>
              <a:gd name="connsiteY169" fmla="*/ 13860379 h 15135727"/>
              <a:gd name="connsiteX170" fmla="*/ 4740442 w 8128084"/>
              <a:gd name="connsiteY170" fmla="*/ 13908506 h 15135727"/>
              <a:gd name="connsiteX171" fmla="*/ 4475748 w 8128084"/>
              <a:gd name="connsiteY171" fmla="*/ 13956632 h 15135727"/>
              <a:gd name="connsiteX172" fmla="*/ 4379495 w 8128084"/>
              <a:gd name="connsiteY172" fmla="*/ 14028821 h 15135727"/>
              <a:gd name="connsiteX173" fmla="*/ 4403558 w 8128084"/>
              <a:gd name="connsiteY173" fmla="*/ 14197264 h 15135727"/>
              <a:gd name="connsiteX174" fmla="*/ 4572000 w 8128084"/>
              <a:gd name="connsiteY174" fmla="*/ 14149137 h 15135727"/>
              <a:gd name="connsiteX175" fmla="*/ 4523874 w 8128084"/>
              <a:gd name="connsiteY175" fmla="*/ 14558211 h 15135727"/>
              <a:gd name="connsiteX176" fmla="*/ 4403558 w 8128084"/>
              <a:gd name="connsiteY176" fmla="*/ 14437895 h 15135727"/>
              <a:gd name="connsiteX177" fmla="*/ 4403558 w 8128084"/>
              <a:gd name="connsiteY177" fmla="*/ 14437895 h 15135727"/>
              <a:gd name="connsiteX178" fmla="*/ 4283242 w 8128084"/>
              <a:gd name="connsiteY178" fmla="*/ 14245390 h 15135727"/>
              <a:gd name="connsiteX179" fmla="*/ 4235116 w 8128084"/>
              <a:gd name="connsiteY179" fmla="*/ 14341642 h 15135727"/>
              <a:gd name="connsiteX180" fmla="*/ 4162927 w 8128084"/>
              <a:gd name="connsiteY180" fmla="*/ 14389769 h 15135727"/>
              <a:gd name="connsiteX181" fmla="*/ 4162927 w 8128084"/>
              <a:gd name="connsiteY181" fmla="*/ 14389769 h 15135727"/>
              <a:gd name="connsiteX182" fmla="*/ 3922295 w 8128084"/>
              <a:gd name="connsiteY182" fmla="*/ 14245390 h 15135727"/>
              <a:gd name="connsiteX183" fmla="*/ 3801979 w 8128084"/>
              <a:gd name="connsiteY183" fmla="*/ 14293516 h 15135727"/>
              <a:gd name="connsiteX184" fmla="*/ 3681664 w 8128084"/>
              <a:gd name="connsiteY184" fmla="*/ 14389769 h 15135727"/>
              <a:gd name="connsiteX185" fmla="*/ 3657600 w 8128084"/>
              <a:gd name="connsiteY185" fmla="*/ 14654464 h 15135727"/>
              <a:gd name="connsiteX186" fmla="*/ 3513221 w 8128084"/>
              <a:gd name="connsiteY186" fmla="*/ 14726653 h 15135727"/>
              <a:gd name="connsiteX187" fmla="*/ 3513221 w 8128084"/>
              <a:gd name="connsiteY187" fmla="*/ 14871032 h 15135727"/>
              <a:gd name="connsiteX188" fmla="*/ 3633537 w 8128084"/>
              <a:gd name="connsiteY188" fmla="*/ 14967285 h 15135727"/>
              <a:gd name="connsiteX189" fmla="*/ 3609474 w 8128084"/>
              <a:gd name="connsiteY189" fmla="*/ 15087600 h 15135727"/>
              <a:gd name="connsiteX190" fmla="*/ 3441032 w 8128084"/>
              <a:gd name="connsiteY190" fmla="*/ 15039474 h 15135727"/>
              <a:gd name="connsiteX191" fmla="*/ 3272590 w 8128084"/>
              <a:gd name="connsiteY191" fmla="*/ 15063537 h 15135727"/>
              <a:gd name="connsiteX192" fmla="*/ 3248527 w 8128084"/>
              <a:gd name="connsiteY192" fmla="*/ 14895095 h 15135727"/>
              <a:gd name="connsiteX193" fmla="*/ 3128211 w 8128084"/>
              <a:gd name="connsiteY193" fmla="*/ 14919158 h 15135727"/>
              <a:gd name="connsiteX194" fmla="*/ 2959769 w 8128084"/>
              <a:gd name="connsiteY194" fmla="*/ 15135727 h 15135727"/>
              <a:gd name="connsiteX195" fmla="*/ 2935706 w 8128084"/>
              <a:gd name="connsiteY195" fmla="*/ 14895095 h 15135727"/>
              <a:gd name="connsiteX196" fmla="*/ 2791327 w 8128084"/>
              <a:gd name="connsiteY196" fmla="*/ 14943221 h 15135727"/>
              <a:gd name="connsiteX197" fmla="*/ 2671011 w 8128084"/>
              <a:gd name="connsiteY197" fmla="*/ 15039474 h 15135727"/>
              <a:gd name="connsiteX198" fmla="*/ 2430379 w 8128084"/>
              <a:gd name="connsiteY198" fmla="*/ 15087600 h 15135727"/>
              <a:gd name="connsiteX199" fmla="*/ 2237874 w 8128084"/>
              <a:gd name="connsiteY199" fmla="*/ 15039474 h 15135727"/>
              <a:gd name="connsiteX200" fmla="*/ 2622885 w 8128084"/>
              <a:gd name="connsiteY200" fmla="*/ 14846969 h 15135727"/>
              <a:gd name="connsiteX201" fmla="*/ 2887579 w 8128084"/>
              <a:gd name="connsiteY201" fmla="*/ 14774779 h 15135727"/>
              <a:gd name="connsiteX202" fmla="*/ 2839453 w 8128084"/>
              <a:gd name="connsiteY202" fmla="*/ 14582274 h 15135727"/>
              <a:gd name="connsiteX203" fmla="*/ 2935706 w 8128084"/>
              <a:gd name="connsiteY203" fmla="*/ 14510085 h 15135727"/>
              <a:gd name="connsiteX204" fmla="*/ 2935706 w 8128084"/>
              <a:gd name="connsiteY204" fmla="*/ 14510085 h 15135727"/>
              <a:gd name="connsiteX205" fmla="*/ 3080085 w 8128084"/>
              <a:gd name="connsiteY205" fmla="*/ 14413832 h 15135727"/>
              <a:gd name="connsiteX206" fmla="*/ 3152274 w 8128084"/>
              <a:gd name="connsiteY206" fmla="*/ 14341642 h 15135727"/>
              <a:gd name="connsiteX207" fmla="*/ 3080085 w 8128084"/>
              <a:gd name="connsiteY207" fmla="*/ 14269453 h 15135727"/>
              <a:gd name="connsiteX208" fmla="*/ 3152274 w 8128084"/>
              <a:gd name="connsiteY208" fmla="*/ 14197264 h 15135727"/>
              <a:gd name="connsiteX209" fmla="*/ 3152274 w 8128084"/>
              <a:gd name="connsiteY209" fmla="*/ 14052885 h 15135727"/>
              <a:gd name="connsiteX210" fmla="*/ 3080085 w 8128084"/>
              <a:gd name="connsiteY210" fmla="*/ 13980695 h 15135727"/>
              <a:gd name="connsiteX211" fmla="*/ 3056021 w 8128084"/>
              <a:gd name="connsiteY211" fmla="*/ 14076948 h 15135727"/>
              <a:gd name="connsiteX212" fmla="*/ 2935706 w 8128084"/>
              <a:gd name="connsiteY212" fmla="*/ 14076948 h 15135727"/>
              <a:gd name="connsiteX213" fmla="*/ 2863516 w 8128084"/>
              <a:gd name="connsiteY213" fmla="*/ 14125074 h 15135727"/>
              <a:gd name="connsiteX214" fmla="*/ 2719137 w 8128084"/>
              <a:gd name="connsiteY214" fmla="*/ 14197264 h 15135727"/>
              <a:gd name="connsiteX215" fmla="*/ 2646948 w 8128084"/>
              <a:gd name="connsiteY215" fmla="*/ 14197264 h 15135727"/>
              <a:gd name="connsiteX216" fmla="*/ 2598821 w 8128084"/>
              <a:gd name="connsiteY216" fmla="*/ 14125074 h 15135727"/>
              <a:gd name="connsiteX217" fmla="*/ 2430379 w 8128084"/>
              <a:gd name="connsiteY217" fmla="*/ 13836316 h 15135727"/>
              <a:gd name="connsiteX218" fmla="*/ 2646948 w 8128084"/>
              <a:gd name="connsiteY218" fmla="*/ 13812253 h 15135727"/>
              <a:gd name="connsiteX219" fmla="*/ 2502569 w 8128084"/>
              <a:gd name="connsiteY219" fmla="*/ 13475369 h 15135727"/>
              <a:gd name="connsiteX220" fmla="*/ 2550695 w 8128084"/>
              <a:gd name="connsiteY220" fmla="*/ 13186611 h 15135727"/>
              <a:gd name="connsiteX221" fmla="*/ 2719137 w 8128084"/>
              <a:gd name="connsiteY221" fmla="*/ 13042232 h 15135727"/>
              <a:gd name="connsiteX222" fmla="*/ 2791327 w 8128084"/>
              <a:gd name="connsiteY222" fmla="*/ 12945979 h 15135727"/>
              <a:gd name="connsiteX223" fmla="*/ 3031958 w 8128084"/>
              <a:gd name="connsiteY223" fmla="*/ 13090358 h 15135727"/>
              <a:gd name="connsiteX224" fmla="*/ 3056021 w 8128084"/>
              <a:gd name="connsiteY224" fmla="*/ 12753474 h 15135727"/>
              <a:gd name="connsiteX225" fmla="*/ 2887579 w 8128084"/>
              <a:gd name="connsiteY225" fmla="*/ 12777537 h 15135727"/>
              <a:gd name="connsiteX226" fmla="*/ 2815390 w 8128084"/>
              <a:gd name="connsiteY226" fmla="*/ 12777537 h 15135727"/>
              <a:gd name="connsiteX227" fmla="*/ 3176337 w 8128084"/>
              <a:gd name="connsiteY227" fmla="*/ 12368464 h 15135727"/>
              <a:gd name="connsiteX228" fmla="*/ 3104148 w 8128084"/>
              <a:gd name="connsiteY228" fmla="*/ 12320337 h 15135727"/>
              <a:gd name="connsiteX229" fmla="*/ 3104148 w 8128084"/>
              <a:gd name="connsiteY229" fmla="*/ 12320337 h 15135727"/>
              <a:gd name="connsiteX230" fmla="*/ 3007895 w 8128084"/>
              <a:gd name="connsiteY230" fmla="*/ 12079706 h 15135727"/>
              <a:gd name="connsiteX231" fmla="*/ 2911642 w 8128084"/>
              <a:gd name="connsiteY231" fmla="*/ 11935327 h 15135727"/>
              <a:gd name="connsiteX232" fmla="*/ 2863516 w 8128084"/>
              <a:gd name="connsiteY232" fmla="*/ 11694695 h 15135727"/>
              <a:gd name="connsiteX233" fmla="*/ 2911642 w 8128084"/>
              <a:gd name="connsiteY233" fmla="*/ 11454064 h 15135727"/>
              <a:gd name="connsiteX234" fmla="*/ 3056021 w 8128084"/>
              <a:gd name="connsiteY234" fmla="*/ 11454064 h 15135727"/>
              <a:gd name="connsiteX235" fmla="*/ 2983832 w 8128084"/>
              <a:gd name="connsiteY235" fmla="*/ 11381874 h 15135727"/>
              <a:gd name="connsiteX236" fmla="*/ 3031958 w 8128084"/>
              <a:gd name="connsiteY236" fmla="*/ 11285621 h 15135727"/>
              <a:gd name="connsiteX237" fmla="*/ 3007895 w 8128084"/>
              <a:gd name="connsiteY237" fmla="*/ 11189369 h 15135727"/>
              <a:gd name="connsiteX238" fmla="*/ 2887579 w 8128084"/>
              <a:gd name="connsiteY238" fmla="*/ 11141242 h 15135727"/>
              <a:gd name="connsiteX239" fmla="*/ 2887579 w 8128084"/>
              <a:gd name="connsiteY239" fmla="*/ 10972800 h 15135727"/>
              <a:gd name="connsiteX240" fmla="*/ 2887579 w 8128084"/>
              <a:gd name="connsiteY240" fmla="*/ 10924674 h 15135727"/>
              <a:gd name="connsiteX241" fmla="*/ 2767264 w 8128084"/>
              <a:gd name="connsiteY241" fmla="*/ 11020927 h 15135727"/>
              <a:gd name="connsiteX242" fmla="*/ 2743200 w 8128084"/>
              <a:gd name="connsiteY242" fmla="*/ 10924674 h 15135727"/>
              <a:gd name="connsiteX243" fmla="*/ 2550695 w 8128084"/>
              <a:gd name="connsiteY243" fmla="*/ 11020927 h 15135727"/>
              <a:gd name="connsiteX244" fmla="*/ 2526632 w 8128084"/>
              <a:gd name="connsiteY244" fmla="*/ 11117179 h 15135727"/>
              <a:gd name="connsiteX245" fmla="*/ 2334127 w 8128084"/>
              <a:gd name="connsiteY245" fmla="*/ 10996864 h 15135727"/>
              <a:gd name="connsiteX246" fmla="*/ 2358190 w 8128084"/>
              <a:gd name="connsiteY246" fmla="*/ 10732169 h 15135727"/>
              <a:gd name="connsiteX247" fmla="*/ 2334127 w 8128084"/>
              <a:gd name="connsiteY247" fmla="*/ 10587790 h 15135727"/>
              <a:gd name="connsiteX248" fmla="*/ 2406316 w 8128084"/>
              <a:gd name="connsiteY248" fmla="*/ 10491537 h 15135727"/>
              <a:gd name="connsiteX249" fmla="*/ 2598821 w 8128084"/>
              <a:gd name="connsiteY249" fmla="*/ 10684042 h 15135727"/>
              <a:gd name="connsiteX250" fmla="*/ 2767264 w 8128084"/>
              <a:gd name="connsiteY250" fmla="*/ 10684042 h 15135727"/>
              <a:gd name="connsiteX251" fmla="*/ 2646948 w 8128084"/>
              <a:gd name="connsiteY251" fmla="*/ 10515600 h 15135727"/>
              <a:gd name="connsiteX252" fmla="*/ 2815390 w 8128084"/>
              <a:gd name="connsiteY252" fmla="*/ 10395285 h 15135727"/>
              <a:gd name="connsiteX253" fmla="*/ 3080085 w 8128084"/>
              <a:gd name="connsiteY253" fmla="*/ 10419348 h 15135727"/>
              <a:gd name="connsiteX254" fmla="*/ 3248527 w 8128084"/>
              <a:gd name="connsiteY254" fmla="*/ 10539664 h 15135727"/>
              <a:gd name="connsiteX255" fmla="*/ 3320716 w 8128084"/>
              <a:gd name="connsiteY255" fmla="*/ 10659979 h 15135727"/>
              <a:gd name="connsiteX256" fmla="*/ 3465095 w 8128084"/>
              <a:gd name="connsiteY256" fmla="*/ 10659979 h 15135727"/>
              <a:gd name="connsiteX257" fmla="*/ 3441032 w 8128084"/>
              <a:gd name="connsiteY257" fmla="*/ 10491537 h 15135727"/>
              <a:gd name="connsiteX258" fmla="*/ 3392906 w 8128084"/>
              <a:gd name="connsiteY258" fmla="*/ 10250906 h 15135727"/>
              <a:gd name="connsiteX259" fmla="*/ 3152274 w 8128084"/>
              <a:gd name="connsiteY259" fmla="*/ 10250906 h 15135727"/>
              <a:gd name="connsiteX260" fmla="*/ 3176337 w 8128084"/>
              <a:gd name="connsiteY260" fmla="*/ 10178716 h 15135727"/>
              <a:gd name="connsiteX261" fmla="*/ 3104148 w 8128084"/>
              <a:gd name="connsiteY261" fmla="*/ 10154653 h 15135727"/>
              <a:gd name="connsiteX262" fmla="*/ 3007895 w 8128084"/>
              <a:gd name="connsiteY262" fmla="*/ 9962148 h 15135727"/>
              <a:gd name="connsiteX263" fmla="*/ 3176337 w 8128084"/>
              <a:gd name="connsiteY263" fmla="*/ 9889958 h 15135727"/>
              <a:gd name="connsiteX264" fmla="*/ 2959769 w 8128084"/>
              <a:gd name="connsiteY264" fmla="*/ 9504948 h 15135727"/>
              <a:gd name="connsiteX265" fmla="*/ 2791327 w 8128084"/>
              <a:gd name="connsiteY265" fmla="*/ 9456821 h 15135727"/>
              <a:gd name="connsiteX266" fmla="*/ 2574758 w 8128084"/>
              <a:gd name="connsiteY266" fmla="*/ 9336506 h 15135727"/>
              <a:gd name="connsiteX267" fmla="*/ 2550695 w 8128084"/>
              <a:gd name="connsiteY267" fmla="*/ 9071811 h 15135727"/>
              <a:gd name="connsiteX268" fmla="*/ 2695074 w 8128084"/>
              <a:gd name="connsiteY268" fmla="*/ 8999621 h 15135727"/>
              <a:gd name="connsiteX269" fmla="*/ 2622885 w 8128084"/>
              <a:gd name="connsiteY269" fmla="*/ 8975558 h 15135727"/>
              <a:gd name="connsiteX270" fmla="*/ 2430379 w 8128084"/>
              <a:gd name="connsiteY270" fmla="*/ 8999621 h 15135727"/>
              <a:gd name="connsiteX271" fmla="*/ 2261937 w 8128084"/>
              <a:gd name="connsiteY271" fmla="*/ 9168064 h 15135727"/>
              <a:gd name="connsiteX272" fmla="*/ 2237874 w 8128084"/>
              <a:gd name="connsiteY272" fmla="*/ 8999621 h 15135727"/>
              <a:gd name="connsiteX273" fmla="*/ 2117558 w 8128084"/>
              <a:gd name="connsiteY273" fmla="*/ 8975558 h 15135727"/>
              <a:gd name="connsiteX274" fmla="*/ 2045369 w 8128084"/>
              <a:gd name="connsiteY274" fmla="*/ 8783053 h 15135727"/>
              <a:gd name="connsiteX275" fmla="*/ 1852864 w 8128084"/>
              <a:gd name="connsiteY275" fmla="*/ 8758990 h 15135727"/>
              <a:gd name="connsiteX276" fmla="*/ 1636295 w 8128084"/>
              <a:gd name="connsiteY276" fmla="*/ 8927432 h 15135727"/>
              <a:gd name="connsiteX277" fmla="*/ 1588169 w 8128084"/>
              <a:gd name="connsiteY277" fmla="*/ 9023685 h 15135727"/>
              <a:gd name="connsiteX278" fmla="*/ 1515979 w 8128084"/>
              <a:gd name="connsiteY278" fmla="*/ 8879306 h 15135727"/>
              <a:gd name="connsiteX279" fmla="*/ 1347537 w 8128084"/>
              <a:gd name="connsiteY279" fmla="*/ 8879306 h 15135727"/>
              <a:gd name="connsiteX280" fmla="*/ 1347537 w 8128084"/>
              <a:gd name="connsiteY280" fmla="*/ 8710864 h 15135727"/>
              <a:gd name="connsiteX281" fmla="*/ 1106906 w 8128084"/>
              <a:gd name="connsiteY281" fmla="*/ 8783053 h 15135727"/>
              <a:gd name="connsiteX282" fmla="*/ 890337 w 8128084"/>
              <a:gd name="connsiteY282" fmla="*/ 8686800 h 15135727"/>
              <a:gd name="connsiteX283" fmla="*/ 649706 w 8128084"/>
              <a:gd name="connsiteY283" fmla="*/ 8662737 h 15135727"/>
              <a:gd name="connsiteX284" fmla="*/ 385011 w 8128084"/>
              <a:gd name="connsiteY284" fmla="*/ 8566485 h 15135727"/>
              <a:gd name="connsiteX285" fmla="*/ 577516 w 8128084"/>
              <a:gd name="connsiteY285" fmla="*/ 8373979 h 15135727"/>
              <a:gd name="connsiteX286" fmla="*/ 794085 w 8128084"/>
              <a:gd name="connsiteY286" fmla="*/ 8301790 h 15135727"/>
              <a:gd name="connsiteX287" fmla="*/ 745958 w 8128084"/>
              <a:gd name="connsiteY287" fmla="*/ 8133348 h 15135727"/>
              <a:gd name="connsiteX288" fmla="*/ 818148 w 8128084"/>
              <a:gd name="connsiteY288" fmla="*/ 7820527 h 15135727"/>
              <a:gd name="connsiteX289" fmla="*/ 697832 w 8128084"/>
              <a:gd name="connsiteY289" fmla="*/ 7820527 h 15135727"/>
              <a:gd name="connsiteX290" fmla="*/ 625642 w 8128084"/>
              <a:gd name="connsiteY290" fmla="*/ 7916779 h 15135727"/>
              <a:gd name="connsiteX291" fmla="*/ 457200 w 8128084"/>
              <a:gd name="connsiteY291" fmla="*/ 7820527 h 15135727"/>
              <a:gd name="connsiteX292" fmla="*/ 529390 w 8128084"/>
              <a:gd name="connsiteY292" fmla="*/ 7700211 h 15135727"/>
              <a:gd name="connsiteX293" fmla="*/ 938464 w 8128084"/>
              <a:gd name="connsiteY293" fmla="*/ 7676148 h 15135727"/>
              <a:gd name="connsiteX294" fmla="*/ 1058779 w 8128084"/>
              <a:gd name="connsiteY294" fmla="*/ 7459579 h 15135727"/>
              <a:gd name="connsiteX295" fmla="*/ 1203158 w 8128084"/>
              <a:gd name="connsiteY295" fmla="*/ 7603958 h 15135727"/>
              <a:gd name="connsiteX296" fmla="*/ 1299411 w 8128084"/>
              <a:gd name="connsiteY296" fmla="*/ 7555832 h 15135727"/>
              <a:gd name="connsiteX297" fmla="*/ 1443790 w 8128084"/>
              <a:gd name="connsiteY297" fmla="*/ 7507706 h 15135727"/>
              <a:gd name="connsiteX298" fmla="*/ 1684421 w 8128084"/>
              <a:gd name="connsiteY298" fmla="*/ 7603958 h 15135727"/>
              <a:gd name="connsiteX299" fmla="*/ 1684421 w 8128084"/>
              <a:gd name="connsiteY299" fmla="*/ 7603958 h 15135727"/>
              <a:gd name="connsiteX300" fmla="*/ 1540042 w 8128084"/>
              <a:gd name="connsiteY300" fmla="*/ 7363327 h 15135727"/>
              <a:gd name="connsiteX301" fmla="*/ 1299411 w 8128084"/>
              <a:gd name="connsiteY301" fmla="*/ 7315200 h 15135727"/>
              <a:gd name="connsiteX302" fmla="*/ 1130969 w 8128084"/>
              <a:gd name="connsiteY302" fmla="*/ 7339264 h 15135727"/>
              <a:gd name="connsiteX303" fmla="*/ 1034716 w 8128084"/>
              <a:gd name="connsiteY303" fmla="*/ 7315200 h 15135727"/>
              <a:gd name="connsiteX304" fmla="*/ 1155032 w 8128084"/>
              <a:gd name="connsiteY304" fmla="*/ 7050506 h 15135727"/>
              <a:gd name="connsiteX305" fmla="*/ 1155032 w 8128084"/>
              <a:gd name="connsiteY305" fmla="*/ 6930190 h 15135727"/>
              <a:gd name="connsiteX306" fmla="*/ 1155032 w 8128084"/>
              <a:gd name="connsiteY306" fmla="*/ 6761748 h 15135727"/>
              <a:gd name="connsiteX307" fmla="*/ 1203158 w 8128084"/>
              <a:gd name="connsiteY307" fmla="*/ 6617369 h 15135727"/>
              <a:gd name="connsiteX308" fmla="*/ 1371600 w 8128084"/>
              <a:gd name="connsiteY308" fmla="*/ 6472990 h 15135727"/>
              <a:gd name="connsiteX309" fmla="*/ 1443790 w 8128084"/>
              <a:gd name="connsiteY309" fmla="*/ 6328611 h 15135727"/>
              <a:gd name="connsiteX310" fmla="*/ 1419727 w 8128084"/>
              <a:gd name="connsiteY310" fmla="*/ 6208295 h 15135727"/>
              <a:gd name="connsiteX311" fmla="*/ 1275348 w 8128084"/>
              <a:gd name="connsiteY311" fmla="*/ 6304548 h 15135727"/>
              <a:gd name="connsiteX312" fmla="*/ 1323474 w 8128084"/>
              <a:gd name="connsiteY312" fmla="*/ 6015790 h 15135727"/>
              <a:gd name="connsiteX313" fmla="*/ 1540042 w 8128084"/>
              <a:gd name="connsiteY313" fmla="*/ 5871411 h 15135727"/>
              <a:gd name="connsiteX314" fmla="*/ 1540042 w 8128084"/>
              <a:gd name="connsiteY314" fmla="*/ 5751095 h 15135727"/>
              <a:gd name="connsiteX315" fmla="*/ 1395664 w 8128084"/>
              <a:gd name="connsiteY315" fmla="*/ 5799221 h 15135727"/>
              <a:gd name="connsiteX316" fmla="*/ 1179095 w 8128084"/>
              <a:gd name="connsiteY316" fmla="*/ 5799221 h 15135727"/>
              <a:gd name="connsiteX317" fmla="*/ 890337 w 8128084"/>
              <a:gd name="connsiteY317" fmla="*/ 5775158 h 15135727"/>
              <a:gd name="connsiteX318" fmla="*/ 697832 w 8128084"/>
              <a:gd name="connsiteY318" fmla="*/ 5606716 h 15135727"/>
              <a:gd name="connsiteX319" fmla="*/ 577516 w 8128084"/>
              <a:gd name="connsiteY319" fmla="*/ 5582653 h 15135727"/>
              <a:gd name="connsiteX320" fmla="*/ 697832 w 8128084"/>
              <a:gd name="connsiteY320" fmla="*/ 5775158 h 15135727"/>
              <a:gd name="connsiteX321" fmla="*/ 409074 w 8128084"/>
              <a:gd name="connsiteY321" fmla="*/ 5799221 h 15135727"/>
              <a:gd name="connsiteX322" fmla="*/ 168442 w 8128084"/>
              <a:gd name="connsiteY322" fmla="*/ 5702969 h 15135727"/>
              <a:gd name="connsiteX323" fmla="*/ 264695 w 8128084"/>
              <a:gd name="connsiteY323" fmla="*/ 5558590 h 15135727"/>
              <a:gd name="connsiteX324" fmla="*/ 144379 w 8128084"/>
              <a:gd name="connsiteY324" fmla="*/ 5510464 h 15135727"/>
              <a:gd name="connsiteX325" fmla="*/ 0 w 8128084"/>
              <a:gd name="connsiteY325" fmla="*/ 5462337 h 15135727"/>
              <a:gd name="connsiteX326" fmla="*/ 96253 w 8128084"/>
              <a:gd name="connsiteY32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06127 w 8128084"/>
              <a:gd name="connsiteY98" fmla="*/ 310414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67856 w 8128084"/>
              <a:gd name="connsiteY107" fmla="*/ 425416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5919537 w 8128084"/>
              <a:gd name="connsiteY109" fmla="*/ 4403558 h 15135727"/>
              <a:gd name="connsiteX110" fmla="*/ 5775158 w 8128084"/>
              <a:gd name="connsiteY110" fmla="*/ 4451685 h 15135727"/>
              <a:gd name="connsiteX111" fmla="*/ 5630779 w 8128084"/>
              <a:gd name="connsiteY111" fmla="*/ 4547937 h 15135727"/>
              <a:gd name="connsiteX112" fmla="*/ 5510464 w 8128084"/>
              <a:gd name="connsiteY112" fmla="*/ 4620127 h 15135727"/>
              <a:gd name="connsiteX113" fmla="*/ 5510464 w 8128084"/>
              <a:gd name="connsiteY113" fmla="*/ 4812632 h 15135727"/>
              <a:gd name="connsiteX114" fmla="*/ 5317958 w 8128084"/>
              <a:gd name="connsiteY114" fmla="*/ 4981074 h 15135727"/>
              <a:gd name="connsiteX115" fmla="*/ 5005137 w 8128084"/>
              <a:gd name="connsiteY115" fmla="*/ 5149516 h 15135727"/>
              <a:gd name="connsiteX116" fmla="*/ 4692316 w 8128084"/>
              <a:gd name="connsiteY116" fmla="*/ 5149516 h 15135727"/>
              <a:gd name="connsiteX117" fmla="*/ 4523874 w 8128084"/>
              <a:gd name="connsiteY117" fmla="*/ 5366085 h 15135727"/>
              <a:gd name="connsiteX118" fmla="*/ 4211053 w 8128084"/>
              <a:gd name="connsiteY118" fmla="*/ 5414211 h 15135727"/>
              <a:gd name="connsiteX119" fmla="*/ 4114800 w 8128084"/>
              <a:gd name="connsiteY119" fmla="*/ 5390148 h 15135727"/>
              <a:gd name="connsiteX120" fmla="*/ 4018548 w 8128084"/>
              <a:gd name="connsiteY120" fmla="*/ 5630779 h 15135727"/>
              <a:gd name="connsiteX121" fmla="*/ 4090737 w 8128084"/>
              <a:gd name="connsiteY121" fmla="*/ 5871411 h 15135727"/>
              <a:gd name="connsiteX122" fmla="*/ 4090737 w 8128084"/>
              <a:gd name="connsiteY122" fmla="*/ 6184232 h 15135727"/>
              <a:gd name="connsiteX123" fmla="*/ 4186990 w 8128084"/>
              <a:gd name="connsiteY123" fmla="*/ 6472990 h 15135727"/>
              <a:gd name="connsiteX124" fmla="*/ 4042611 w 8128084"/>
              <a:gd name="connsiteY124" fmla="*/ 6352674 h 15135727"/>
              <a:gd name="connsiteX125" fmla="*/ 3946358 w 8128084"/>
              <a:gd name="connsiteY125" fmla="*/ 6376737 h 15135727"/>
              <a:gd name="connsiteX126" fmla="*/ 4114800 w 8128084"/>
              <a:gd name="connsiteY126" fmla="*/ 6641432 h 15135727"/>
              <a:gd name="connsiteX127" fmla="*/ 4451685 w 8128084"/>
              <a:gd name="connsiteY127" fmla="*/ 6737685 h 15135727"/>
              <a:gd name="connsiteX128" fmla="*/ 4620127 w 8128084"/>
              <a:gd name="connsiteY128" fmla="*/ 6978316 h 15135727"/>
              <a:gd name="connsiteX129" fmla="*/ 4740442 w 8128084"/>
              <a:gd name="connsiteY129" fmla="*/ 7170821 h 15135727"/>
              <a:gd name="connsiteX130" fmla="*/ 5077327 w 8128084"/>
              <a:gd name="connsiteY130" fmla="*/ 7387390 h 15135727"/>
              <a:gd name="connsiteX131" fmla="*/ 5125453 w 8128084"/>
              <a:gd name="connsiteY131" fmla="*/ 7603958 h 15135727"/>
              <a:gd name="connsiteX132" fmla="*/ 5197642 w 8128084"/>
              <a:gd name="connsiteY132" fmla="*/ 7796464 h 15135727"/>
              <a:gd name="connsiteX133" fmla="*/ 5486400 w 8128084"/>
              <a:gd name="connsiteY133" fmla="*/ 7964906 h 15135727"/>
              <a:gd name="connsiteX134" fmla="*/ 5486400 w 8128084"/>
              <a:gd name="connsiteY134" fmla="*/ 8349916 h 15135727"/>
              <a:gd name="connsiteX135" fmla="*/ 5678906 w 8128084"/>
              <a:gd name="connsiteY135" fmla="*/ 8614611 h 15135727"/>
              <a:gd name="connsiteX136" fmla="*/ 5919537 w 8128084"/>
              <a:gd name="connsiteY136" fmla="*/ 9071811 h 15135727"/>
              <a:gd name="connsiteX137" fmla="*/ 6160169 w 8128084"/>
              <a:gd name="connsiteY137" fmla="*/ 9336506 h 15135727"/>
              <a:gd name="connsiteX138" fmla="*/ 6280485 w 8128084"/>
              <a:gd name="connsiteY138" fmla="*/ 9601200 h 15135727"/>
              <a:gd name="connsiteX139" fmla="*/ 6400800 w 8128084"/>
              <a:gd name="connsiteY139" fmla="*/ 9793706 h 15135727"/>
              <a:gd name="connsiteX140" fmla="*/ 6569242 w 8128084"/>
              <a:gd name="connsiteY140" fmla="*/ 10058400 h 15135727"/>
              <a:gd name="connsiteX141" fmla="*/ 6713621 w 8128084"/>
              <a:gd name="connsiteY141" fmla="*/ 10106527 h 15135727"/>
              <a:gd name="connsiteX142" fmla="*/ 6545179 w 8128084"/>
              <a:gd name="connsiteY142" fmla="*/ 10202779 h 15135727"/>
              <a:gd name="connsiteX143" fmla="*/ 6569242 w 8128084"/>
              <a:gd name="connsiteY143" fmla="*/ 10443411 h 15135727"/>
              <a:gd name="connsiteX144" fmla="*/ 6593306 w 8128084"/>
              <a:gd name="connsiteY144" fmla="*/ 10708106 h 15135727"/>
              <a:gd name="connsiteX145" fmla="*/ 6761748 w 8128084"/>
              <a:gd name="connsiteY145" fmla="*/ 10924674 h 15135727"/>
              <a:gd name="connsiteX146" fmla="*/ 6641432 w 8128084"/>
              <a:gd name="connsiteY146" fmla="*/ 11093116 h 15135727"/>
              <a:gd name="connsiteX147" fmla="*/ 6713621 w 8128084"/>
              <a:gd name="connsiteY147" fmla="*/ 11261558 h 15135727"/>
              <a:gd name="connsiteX148" fmla="*/ 6737685 w 8128084"/>
              <a:gd name="connsiteY148" fmla="*/ 11526253 h 15135727"/>
              <a:gd name="connsiteX149" fmla="*/ 6617369 w 8128084"/>
              <a:gd name="connsiteY149" fmla="*/ 11839074 h 15135727"/>
              <a:gd name="connsiteX150" fmla="*/ 6617369 w 8128084"/>
              <a:gd name="connsiteY150" fmla="*/ 12031579 h 15135727"/>
              <a:gd name="connsiteX151" fmla="*/ 6641432 w 8128084"/>
              <a:gd name="connsiteY151" fmla="*/ 12127832 h 15135727"/>
              <a:gd name="connsiteX152" fmla="*/ 6761748 w 8128084"/>
              <a:gd name="connsiteY152" fmla="*/ 12031579 h 15135727"/>
              <a:gd name="connsiteX153" fmla="*/ 6761748 w 8128084"/>
              <a:gd name="connsiteY153" fmla="*/ 12296274 h 15135727"/>
              <a:gd name="connsiteX154" fmla="*/ 6689558 w 8128084"/>
              <a:gd name="connsiteY154" fmla="*/ 12512842 h 15135727"/>
              <a:gd name="connsiteX155" fmla="*/ 6785811 w 8128084"/>
              <a:gd name="connsiteY155" fmla="*/ 12777537 h 15135727"/>
              <a:gd name="connsiteX156" fmla="*/ 6569242 w 8128084"/>
              <a:gd name="connsiteY156" fmla="*/ 12873790 h 15135727"/>
              <a:gd name="connsiteX157" fmla="*/ 6545179 w 8128084"/>
              <a:gd name="connsiteY157" fmla="*/ 13090358 h 15135727"/>
              <a:gd name="connsiteX158" fmla="*/ 6448927 w 8128084"/>
              <a:gd name="connsiteY158" fmla="*/ 13355053 h 15135727"/>
              <a:gd name="connsiteX159" fmla="*/ 6256421 w 8128084"/>
              <a:gd name="connsiteY159" fmla="*/ 13571621 h 15135727"/>
              <a:gd name="connsiteX160" fmla="*/ 6087979 w 8128084"/>
              <a:gd name="connsiteY160" fmla="*/ 13667874 h 15135727"/>
              <a:gd name="connsiteX161" fmla="*/ 5943600 w 8128084"/>
              <a:gd name="connsiteY161" fmla="*/ 13716000 h 15135727"/>
              <a:gd name="connsiteX162" fmla="*/ 5702969 w 8128084"/>
              <a:gd name="connsiteY162" fmla="*/ 13667874 h 15135727"/>
              <a:gd name="connsiteX163" fmla="*/ 5582653 w 8128084"/>
              <a:gd name="connsiteY163" fmla="*/ 13691937 h 15135727"/>
              <a:gd name="connsiteX164" fmla="*/ 5727032 w 8128084"/>
              <a:gd name="connsiteY164" fmla="*/ 13836316 h 15135727"/>
              <a:gd name="connsiteX165" fmla="*/ 5582653 w 8128084"/>
              <a:gd name="connsiteY165" fmla="*/ 14052885 h 15135727"/>
              <a:gd name="connsiteX166" fmla="*/ 5462337 w 8128084"/>
              <a:gd name="connsiteY166" fmla="*/ 14149137 h 15135727"/>
              <a:gd name="connsiteX167" fmla="*/ 5342021 w 8128084"/>
              <a:gd name="connsiteY167" fmla="*/ 14004758 h 15135727"/>
              <a:gd name="connsiteX168" fmla="*/ 5245769 w 8128084"/>
              <a:gd name="connsiteY168" fmla="*/ 14004758 h 15135727"/>
              <a:gd name="connsiteX169" fmla="*/ 5245769 w 8128084"/>
              <a:gd name="connsiteY169" fmla="*/ 13956632 h 15135727"/>
              <a:gd name="connsiteX170" fmla="*/ 5101390 w 8128084"/>
              <a:gd name="connsiteY170" fmla="*/ 13956632 h 15135727"/>
              <a:gd name="connsiteX171" fmla="*/ 4981074 w 8128084"/>
              <a:gd name="connsiteY171" fmla="*/ 13860379 h 15135727"/>
              <a:gd name="connsiteX172" fmla="*/ 4740442 w 8128084"/>
              <a:gd name="connsiteY172" fmla="*/ 13908506 h 15135727"/>
              <a:gd name="connsiteX173" fmla="*/ 4475748 w 8128084"/>
              <a:gd name="connsiteY173" fmla="*/ 13956632 h 15135727"/>
              <a:gd name="connsiteX174" fmla="*/ 4379495 w 8128084"/>
              <a:gd name="connsiteY174" fmla="*/ 14028821 h 15135727"/>
              <a:gd name="connsiteX175" fmla="*/ 4403558 w 8128084"/>
              <a:gd name="connsiteY175" fmla="*/ 14197264 h 15135727"/>
              <a:gd name="connsiteX176" fmla="*/ 4572000 w 8128084"/>
              <a:gd name="connsiteY176" fmla="*/ 14149137 h 15135727"/>
              <a:gd name="connsiteX177" fmla="*/ 4523874 w 8128084"/>
              <a:gd name="connsiteY177" fmla="*/ 14558211 h 15135727"/>
              <a:gd name="connsiteX178" fmla="*/ 4403558 w 8128084"/>
              <a:gd name="connsiteY178" fmla="*/ 14437895 h 15135727"/>
              <a:gd name="connsiteX179" fmla="*/ 4403558 w 8128084"/>
              <a:gd name="connsiteY179" fmla="*/ 14437895 h 15135727"/>
              <a:gd name="connsiteX180" fmla="*/ 4283242 w 8128084"/>
              <a:gd name="connsiteY180" fmla="*/ 14245390 h 15135727"/>
              <a:gd name="connsiteX181" fmla="*/ 4235116 w 8128084"/>
              <a:gd name="connsiteY181" fmla="*/ 14341642 h 15135727"/>
              <a:gd name="connsiteX182" fmla="*/ 4162927 w 8128084"/>
              <a:gd name="connsiteY182" fmla="*/ 14389769 h 15135727"/>
              <a:gd name="connsiteX183" fmla="*/ 4162927 w 8128084"/>
              <a:gd name="connsiteY183" fmla="*/ 14389769 h 15135727"/>
              <a:gd name="connsiteX184" fmla="*/ 3922295 w 8128084"/>
              <a:gd name="connsiteY184" fmla="*/ 14245390 h 15135727"/>
              <a:gd name="connsiteX185" fmla="*/ 3801979 w 8128084"/>
              <a:gd name="connsiteY185" fmla="*/ 14293516 h 15135727"/>
              <a:gd name="connsiteX186" fmla="*/ 3681664 w 8128084"/>
              <a:gd name="connsiteY186" fmla="*/ 14389769 h 15135727"/>
              <a:gd name="connsiteX187" fmla="*/ 3657600 w 8128084"/>
              <a:gd name="connsiteY187" fmla="*/ 14654464 h 15135727"/>
              <a:gd name="connsiteX188" fmla="*/ 3513221 w 8128084"/>
              <a:gd name="connsiteY188" fmla="*/ 14726653 h 15135727"/>
              <a:gd name="connsiteX189" fmla="*/ 3513221 w 8128084"/>
              <a:gd name="connsiteY189" fmla="*/ 14871032 h 15135727"/>
              <a:gd name="connsiteX190" fmla="*/ 3633537 w 8128084"/>
              <a:gd name="connsiteY190" fmla="*/ 14967285 h 15135727"/>
              <a:gd name="connsiteX191" fmla="*/ 3609474 w 8128084"/>
              <a:gd name="connsiteY191" fmla="*/ 15087600 h 15135727"/>
              <a:gd name="connsiteX192" fmla="*/ 3441032 w 8128084"/>
              <a:gd name="connsiteY192" fmla="*/ 15039474 h 15135727"/>
              <a:gd name="connsiteX193" fmla="*/ 3272590 w 8128084"/>
              <a:gd name="connsiteY193" fmla="*/ 15063537 h 15135727"/>
              <a:gd name="connsiteX194" fmla="*/ 3248527 w 8128084"/>
              <a:gd name="connsiteY194" fmla="*/ 14895095 h 15135727"/>
              <a:gd name="connsiteX195" fmla="*/ 3128211 w 8128084"/>
              <a:gd name="connsiteY195" fmla="*/ 14919158 h 15135727"/>
              <a:gd name="connsiteX196" fmla="*/ 2959769 w 8128084"/>
              <a:gd name="connsiteY196" fmla="*/ 15135727 h 15135727"/>
              <a:gd name="connsiteX197" fmla="*/ 2935706 w 8128084"/>
              <a:gd name="connsiteY197" fmla="*/ 14895095 h 15135727"/>
              <a:gd name="connsiteX198" fmla="*/ 2791327 w 8128084"/>
              <a:gd name="connsiteY198" fmla="*/ 14943221 h 15135727"/>
              <a:gd name="connsiteX199" fmla="*/ 2671011 w 8128084"/>
              <a:gd name="connsiteY199" fmla="*/ 15039474 h 15135727"/>
              <a:gd name="connsiteX200" fmla="*/ 2430379 w 8128084"/>
              <a:gd name="connsiteY200" fmla="*/ 15087600 h 15135727"/>
              <a:gd name="connsiteX201" fmla="*/ 2237874 w 8128084"/>
              <a:gd name="connsiteY201" fmla="*/ 15039474 h 15135727"/>
              <a:gd name="connsiteX202" fmla="*/ 2622885 w 8128084"/>
              <a:gd name="connsiteY202" fmla="*/ 14846969 h 15135727"/>
              <a:gd name="connsiteX203" fmla="*/ 2887579 w 8128084"/>
              <a:gd name="connsiteY203" fmla="*/ 14774779 h 15135727"/>
              <a:gd name="connsiteX204" fmla="*/ 2839453 w 8128084"/>
              <a:gd name="connsiteY204" fmla="*/ 14582274 h 15135727"/>
              <a:gd name="connsiteX205" fmla="*/ 2935706 w 8128084"/>
              <a:gd name="connsiteY205" fmla="*/ 14510085 h 15135727"/>
              <a:gd name="connsiteX206" fmla="*/ 2935706 w 8128084"/>
              <a:gd name="connsiteY206" fmla="*/ 14510085 h 15135727"/>
              <a:gd name="connsiteX207" fmla="*/ 3080085 w 8128084"/>
              <a:gd name="connsiteY207" fmla="*/ 14413832 h 15135727"/>
              <a:gd name="connsiteX208" fmla="*/ 3152274 w 8128084"/>
              <a:gd name="connsiteY208" fmla="*/ 14341642 h 15135727"/>
              <a:gd name="connsiteX209" fmla="*/ 3080085 w 8128084"/>
              <a:gd name="connsiteY209" fmla="*/ 14269453 h 15135727"/>
              <a:gd name="connsiteX210" fmla="*/ 3152274 w 8128084"/>
              <a:gd name="connsiteY210" fmla="*/ 14197264 h 15135727"/>
              <a:gd name="connsiteX211" fmla="*/ 3152274 w 8128084"/>
              <a:gd name="connsiteY211" fmla="*/ 14052885 h 15135727"/>
              <a:gd name="connsiteX212" fmla="*/ 3080085 w 8128084"/>
              <a:gd name="connsiteY212" fmla="*/ 13980695 h 15135727"/>
              <a:gd name="connsiteX213" fmla="*/ 3056021 w 8128084"/>
              <a:gd name="connsiteY213" fmla="*/ 14076948 h 15135727"/>
              <a:gd name="connsiteX214" fmla="*/ 2935706 w 8128084"/>
              <a:gd name="connsiteY214" fmla="*/ 14076948 h 15135727"/>
              <a:gd name="connsiteX215" fmla="*/ 2863516 w 8128084"/>
              <a:gd name="connsiteY215" fmla="*/ 14125074 h 15135727"/>
              <a:gd name="connsiteX216" fmla="*/ 2719137 w 8128084"/>
              <a:gd name="connsiteY216" fmla="*/ 14197264 h 15135727"/>
              <a:gd name="connsiteX217" fmla="*/ 2646948 w 8128084"/>
              <a:gd name="connsiteY217" fmla="*/ 14197264 h 15135727"/>
              <a:gd name="connsiteX218" fmla="*/ 2598821 w 8128084"/>
              <a:gd name="connsiteY218" fmla="*/ 14125074 h 15135727"/>
              <a:gd name="connsiteX219" fmla="*/ 2430379 w 8128084"/>
              <a:gd name="connsiteY219" fmla="*/ 13836316 h 15135727"/>
              <a:gd name="connsiteX220" fmla="*/ 2646948 w 8128084"/>
              <a:gd name="connsiteY220" fmla="*/ 13812253 h 15135727"/>
              <a:gd name="connsiteX221" fmla="*/ 2502569 w 8128084"/>
              <a:gd name="connsiteY221" fmla="*/ 13475369 h 15135727"/>
              <a:gd name="connsiteX222" fmla="*/ 2550695 w 8128084"/>
              <a:gd name="connsiteY222" fmla="*/ 13186611 h 15135727"/>
              <a:gd name="connsiteX223" fmla="*/ 2719137 w 8128084"/>
              <a:gd name="connsiteY223" fmla="*/ 13042232 h 15135727"/>
              <a:gd name="connsiteX224" fmla="*/ 2791327 w 8128084"/>
              <a:gd name="connsiteY224" fmla="*/ 12945979 h 15135727"/>
              <a:gd name="connsiteX225" fmla="*/ 3031958 w 8128084"/>
              <a:gd name="connsiteY225" fmla="*/ 13090358 h 15135727"/>
              <a:gd name="connsiteX226" fmla="*/ 3056021 w 8128084"/>
              <a:gd name="connsiteY226" fmla="*/ 12753474 h 15135727"/>
              <a:gd name="connsiteX227" fmla="*/ 2887579 w 8128084"/>
              <a:gd name="connsiteY227" fmla="*/ 12777537 h 15135727"/>
              <a:gd name="connsiteX228" fmla="*/ 2815390 w 8128084"/>
              <a:gd name="connsiteY228" fmla="*/ 12777537 h 15135727"/>
              <a:gd name="connsiteX229" fmla="*/ 3176337 w 8128084"/>
              <a:gd name="connsiteY229" fmla="*/ 12368464 h 15135727"/>
              <a:gd name="connsiteX230" fmla="*/ 3104148 w 8128084"/>
              <a:gd name="connsiteY230" fmla="*/ 12320337 h 15135727"/>
              <a:gd name="connsiteX231" fmla="*/ 3104148 w 8128084"/>
              <a:gd name="connsiteY231" fmla="*/ 12320337 h 15135727"/>
              <a:gd name="connsiteX232" fmla="*/ 3007895 w 8128084"/>
              <a:gd name="connsiteY232" fmla="*/ 12079706 h 15135727"/>
              <a:gd name="connsiteX233" fmla="*/ 2911642 w 8128084"/>
              <a:gd name="connsiteY233" fmla="*/ 11935327 h 15135727"/>
              <a:gd name="connsiteX234" fmla="*/ 2863516 w 8128084"/>
              <a:gd name="connsiteY234" fmla="*/ 11694695 h 15135727"/>
              <a:gd name="connsiteX235" fmla="*/ 2911642 w 8128084"/>
              <a:gd name="connsiteY235" fmla="*/ 11454064 h 15135727"/>
              <a:gd name="connsiteX236" fmla="*/ 3056021 w 8128084"/>
              <a:gd name="connsiteY236" fmla="*/ 11454064 h 15135727"/>
              <a:gd name="connsiteX237" fmla="*/ 2983832 w 8128084"/>
              <a:gd name="connsiteY237" fmla="*/ 11381874 h 15135727"/>
              <a:gd name="connsiteX238" fmla="*/ 3031958 w 8128084"/>
              <a:gd name="connsiteY238" fmla="*/ 11285621 h 15135727"/>
              <a:gd name="connsiteX239" fmla="*/ 3007895 w 8128084"/>
              <a:gd name="connsiteY239" fmla="*/ 11189369 h 15135727"/>
              <a:gd name="connsiteX240" fmla="*/ 2887579 w 8128084"/>
              <a:gd name="connsiteY240" fmla="*/ 11141242 h 15135727"/>
              <a:gd name="connsiteX241" fmla="*/ 2887579 w 8128084"/>
              <a:gd name="connsiteY241" fmla="*/ 10972800 h 15135727"/>
              <a:gd name="connsiteX242" fmla="*/ 2887579 w 8128084"/>
              <a:gd name="connsiteY242" fmla="*/ 10924674 h 15135727"/>
              <a:gd name="connsiteX243" fmla="*/ 2767264 w 8128084"/>
              <a:gd name="connsiteY243" fmla="*/ 11020927 h 15135727"/>
              <a:gd name="connsiteX244" fmla="*/ 2743200 w 8128084"/>
              <a:gd name="connsiteY244" fmla="*/ 10924674 h 15135727"/>
              <a:gd name="connsiteX245" fmla="*/ 2550695 w 8128084"/>
              <a:gd name="connsiteY245" fmla="*/ 11020927 h 15135727"/>
              <a:gd name="connsiteX246" fmla="*/ 2526632 w 8128084"/>
              <a:gd name="connsiteY246" fmla="*/ 11117179 h 15135727"/>
              <a:gd name="connsiteX247" fmla="*/ 2334127 w 8128084"/>
              <a:gd name="connsiteY247" fmla="*/ 10996864 h 15135727"/>
              <a:gd name="connsiteX248" fmla="*/ 2358190 w 8128084"/>
              <a:gd name="connsiteY248" fmla="*/ 10732169 h 15135727"/>
              <a:gd name="connsiteX249" fmla="*/ 2334127 w 8128084"/>
              <a:gd name="connsiteY249" fmla="*/ 10587790 h 15135727"/>
              <a:gd name="connsiteX250" fmla="*/ 2406316 w 8128084"/>
              <a:gd name="connsiteY250" fmla="*/ 10491537 h 15135727"/>
              <a:gd name="connsiteX251" fmla="*/ 2598821 w 8128084"/>
              <a:gd name="connsiteY251" fmla="*/ 10684042 h 15135727"/>
              <a:gd name="connsiteX252" fmla="*/ 2767264 w 8128084"/>
              <a:gd name="connsiteY252" fmla="*/ 10684042 h 15135727"/>
              <a:gd name="connsiteX253" fmla="*/ 2646948 w 8128084"/>
              <a:gd name="connsiteY253" fmla="*/ 10515600 h 15135727"/>
              <a:gd name="connsiteX254" fmla="*/ 2815390 w 8128084"/>
              <a:gd name="connsiteY254" fmla="*/ 10395285 h 15135727"/>
              <a:gd name="connsiteX255" fmla="*/ 3080085 w 8128084"/>
              <a:gd name="connsiteY255" fmla="*/ 10419348 h 15135727"/>
              <a:gd name="connsiteX256" fmla="*/ 3248527 w 8128084"/>
              <a:gd name="connsiteY256" fmla="*/ 10539664 h 15135727"/>
              <a:gd name="connsiteX257" fmla="*/ 3320716 w 8128084"/>
              <a:gd name="connsiteY257" fmla="*/ 10659979 h 15135727"/>
              <a:gd name="connsiteX258" fmla="*/ 3465095 w 8128084"/>
              <a:gd name="connsiteY258" fmla="*/ 10659979 h 15135727"/>
              <a:gd name="connsiteX259" fmla="*/ 3441032 w 8128084"/>
              <a:gd name="connsiteY259" fmla="*/ 10491537 h 15135727"/>
              <a:gd name="connsiteX260" fmla="*/ 3392906 w 8128084"/>
              <a:gd name="connsiteY260" fmla="*/ 10250906 h 15135727"/>
              <a:gd name="connsiteX261" fmla="*/ 3152274 w 8128084"/>
              <a:gd name="connsiteY261" fmla="*/ 10250906 h 15135727"/>
              <a:gd name="connsiteX262" fmla="*/ 3176337 w 8128084"/>
              <a:gd name="connsiteY262" fmla="*/ 10178716 h 15135727"/>
              <a:gd name="connsiteX263" fmla="*/ 3104148 w 8128084"/>
              <a:gd name="connsiteY263" fmla="*/ 10154653 h 15135727"/>
              <a:gd name="connsiteX264" fmla="*/ 3007895 w 8128084"/>
              <a:gd name="connsiteY264" fmla="*/ 9962148 h 15135727"/>
              <a:gd name="connsiteX265" fmla="*/ 3176337 w 8128084"/>
              <a:gd name="connsiteY265" fmla="*/ 9889958 h 15135727"/>
              <a:gd name="connsiteX266" fmla="*/ 2959769 w 8128084"/>
              <a:gd name="connsiteY266" fmla="*/ 9504948 h 15135727"/>
              <a:gd name="connsiteX267" fmla="*/ 2791327 w 8128084"/>
              <a:gd name="connsiteY267" fmla="*/ 9456821 h 15135727"/>
              <a:gd name="connsiteX268" fmla="*/ 2574758 w 8128084"/>
              <a:gd name="connsiteY268" fmla="*/ 9336506 h 15135727"/>
              <a:gd name="connsiteX269" fmla="*/ 2550695 w 8128084"/>
              <a:gd name="connsiteY269" fmla="*/ 9071811 h 15135727"/>
              <a:gd name="connsiteX270" fmla="*/ 2695074 w 8128084"/>
              <a:gd name="connsiteY270" fmla="*/ 8999621 h 15135727"/>
              <a:gd name="connsiteX271" fmla="*/ 2622885 w 8128084"/>
              <a:gd name="connsiteY271" fmla="*/ 8975558 h 15135727"/>
              <a:gd name="connsiteX272" fmla="*/ 2430379 w 8128084"/>
              <a:gd name="connsiteY272" fmla="*/ 8999621 h 15135727"/>
              <a:gd name="connsiteX273" fmla="*/ 2261937 w 8128084"/>
              <a:gd name="connsiteY273" fmla="*/ 9168064 h 15135727"/>
              <a:gd name="connsiteX274" fmla="*/ 2237874 w 8128084"/>
              <a:gd name="connsiteY274" fmla="*/ 8999621 h 15135727"/>
              <a:gd name="connsiteX275" fmla="*/ 2117558 w 8128084"/>
              <a:gd name="connsiteY275" fmla="*/ 8975558 h 15135727"/>
              <a:gd name="connsiteX276" fmla="*/ 2045369 w 8128084"/>
              <a:gd name="connsiteY276" fmla="*/ 8783053 h 15135727"/>
              <a:gd name="connsiteX277" fmla="*/ 1852864 w 8128084"/>
              <a:gd name="connsiteY277" fmla="*/ 8758990 h 15135727"/>
              <a:gd name="connsiteX278" fmla="*/ 1636295 w 8128084"/>
              <a:gd name="connsiteY278" fmla="*/ 8927432 h 15135727"/>
              <a:gd name="connsiteX279" fmla="*/ 1588169 w 8128084"/>
              <a:gd name="connsiteY279" fmla="*/ 9023685 h 15135727"/>
              <a:gd name="connsiteX280" fmla="*/ 1515979 w 8128084"/>
              <a:gd name="connsiteY280" fmla="*/ 8879306 h 15135727"/>
              <a:gd name="connsiteX281" fmla="*/ 1347537 w 8128084"/>
              <a:gd name="connsiteY281" fmla="*/ 8879306 h 15135727"/>
              <a:gd name="connsiteX282" fmla="*/ 1347537 w 8128084"/>
              <a:gd name="connsiteY282" fmla="*/ 8710864 h 15135727"/>
              <a:gd name="connsiteX283" fmla="*/ 1106906 w 8128084"/>
              <a:gd name="connsiteY283" fmla="*/ 8783053 h 15135727"/>
              <a:gd name="connsiteX284" fmla="*/ 890337 w 8128084"/>
              <a:gd name="connsiteY284" fmla="*/ 8686800 h 15135727"/>
              <a:gd name="connsiteX285" fmla="*/ 649706 w 8128084"/>
              <a:gd name="connsiteY285" fmla="*/ 8662737 h 15135727"/>
              <a:gd name="connsiteX286" fmla="*/ 385011 w 8128084"/>
              <a:gd name="connsiteY286" fmla="*/ 8566485 h 15135727"/>
              <a:gd name="connsiteX287" fmla="*/ 577516 w 8128084"/>
              <a:gd name="connsiteY287" fmla="*/ 8373979 h 15135727"/>
              <a:gd name="connsiteX288" fmla="*/ 794085 w 8128084"/>
              <a:gd name="connsiteY288" fmla="*/ 8301790 h 15135727"/>
              <a:gd name="connsiteX289" fmla="*/ 745958 w 8128084"/>
              <a:gd name="connsiteY289" fmla="*/ 8133348 h 15135727"/>
              <a:gd name="connsiteX290" fmla="*/ 818148 w 8128084"/>
              <a:gd name="connsiteY290" fmla="*/ 7820527 h 15135727"/>
              <a:gd name="connsiteX291" fmla="*/ 697832 w 8128084"/>
              <a:gd name="connsiteY291" fmla="*/ 7820527 h 15135727"/>
              <a:gd name="connsiteX292" fmla="*/ 625642 w 8128084"/>
              <a:gd name="connsiteY292" fmla="*/ 7916779 h 15135727"/>
              <a:gd name="connsiteX293" fmla="*/ 457200 w 8128084"/>
              <a:gd name="connsiteY293" fmla="*/ 7820527 h 15135727"/>
              <a:gd name="connsiteX294" fmla="*/ 529390 w 8128084"/>
              <a:gd name="connsiteY294" fmla="*/ 7700211 h 15135727"/>
              <a:gd name="connsiteX295" fmla="*/ 938464 w 8128084"/>
              <a:gd name="connsiteY295" fmla="*/ 7676148 h 15135727"/>
              <a:gd name="connsiteX296" fmla="*/ 1058779 w 8128084"/>
              <a:gd name="connsiteY296" fmla="*/ 7459579 h 15135727"/>
              <a:gd name="connsiteX297" fmla="*/ 1203158 w 8128084"/>
              <a:gd name="connsiteY297" fmla="*/ 7603958 h 15135727"/>
              <a:gd name="connsiteX298" fmla="*/ 1299411 w 8128084"/>
              <a:gd name="connsiteY298" fmla="*/ 7555832 h 15135727"/>
              <a:gd name="connsiteX299" fmla="*/ 1443790 w 8128084"/>
              <a:gd name="connsiteY299" fmla="*/ 7507706 h 15135727"/>
              <a:gd name="connsiteX300" fmla="*/ 1684421 w 8128084"/>
              <a:gd name="connsiteY300" fmla="*/ 7603958 h 15135727"/>
              <a:gd name="connsiteX301" fmla="*/ 1684421 w 8128084"/>
              <a:gd name="connsiteY301" fmla="*/ 7603958 h 15135727"/>
              <a:gd name="connsiteX302" fmla="*/ 1540042 w 8128084"/>
              <a:gd name="connsiteY302" fmla="*/ 7363327 h 15135727"/>
              <a:gd name="connsiteX303" fmla="*/ 1299411 w 8128084"/>
              <a:gd name="connsiteY303" fmla="*/ 7315200 h 15135727"/>
              <a:gd name="connsiteX304" fmla="*/ 1130969 w 8128084"/>
              <a:gd name="connsiteY304" fmla="*/ 7339264 h 15135727"/>
              <a:gd name="connsiteX305" fmla="*/ 1034716 w 8128084"/>
              <a:gd name="connsiteY305" fmla="*/ 7315200 h 15135727"/>
              <a:gd name="connsiteX306" fmla="*/ 1155032 w 8128084"/>
              <a:gd name="connsiteY306" fmla="*/ 7050506 h 15135727"/>
              <a:gd name="connsiteX307" fmla="*/ 1155032 w 8128084"/>
              <a:gd name="connsiteY307" fmla="*/ 6930190 h 15135727"/>
              <a:gd name="connsiteX308" fmla="*/ 1155032 w 8128084"/>
              <a:gd name="connsiteY308" fmla="*/ 6761748 h 15135727"/>
              <a:gd name="connsiteX309" fmla="*/ 1203158 w 8128084"/>
              <a:gd name="connsiteY309" fmla="*/ 6617369 h 15135727"/>
              <a:gd name="connsiteX310" fmla="*/ 1371600 w 8128084"/>
              <a:gd name="connsiteY310" fmla="*/ 6472990 h 15135727"/>
              <a:gd name="connsiteX311" fmla="*/ 1443790 w 8128084"/>
              <a:gd name="connsiteY311" fmla="*/ 6328611 h 15135727"/>
              <a:gd name="connsiteX312" fmla="*/ 1419727 w 8128084"/>
              <a:gd name="connsiteY312" fmla="*/ 6208295 h 15135727"/>
              <a:gd name="connsiteX313" fmla="*/ 1275348 w 8128084"/>
              <a:gd name="connsiteY313" fmla="*/ 6304548 h 15135727"/>
              <a:gd name="connsiteX314" fmla="*/ 1323474 w 8128084"/>
              <a:gd name="connsiteY314" fmla="*/ 6015790 h 15135727"/>
              <a:gd name="connsiteX315" fmla="*/ 1540042 w 8128084"/>
              <a:gd name="connsiteY315" fmla="*/ 5871411 h 15135727"/>
              <a:gd name="connsiteX316" fmla="*/ 1540042 w 8128084"/>
              <a:gd name="connsiteY316" fmla="*/ 5751095 h 15135727"/>
              <a:gd name="connsiteX317" fmla="*/ 1395664 w 8128084"/>
              <a:gd name="connsiteY317" fmla="*/ 5799221 h 15135727"/>
              <a:gd name="connsiteX318" fmla="*/ 1179095 w 8128084"/>
              <a:gd name="connsiteY318" fmla="*/ 5799221 h 15135727"/>
              <a:gd name="connsiteX319" fmla="*/ 890337 w 8128084"/>
              <a:gd name="connsiteY319" fmla="*/ 5775158 h 15135727"/>
              <a:gd name="connsiteX320" fmla="*/ 697832 w 8128084"/>
              <a:gd name="connsiteY320" fmla="*/ 5606716 h 15135727"/>
              <a:gd name="connsiteX321" fmla="*/ 577516 w 8128084"/>
              <a:gd name="connsiteY321" fmla="*/ 5582653 h 15135727"/>
              <a:gd name="connsiteX322" fmla="*/ 697832 w 8128084"/>
              <a:gd name="connsiteY322" fmla="*/ 5775158 h 15135727"/>
              <a:gd name="connsiteX323" fmla="*/ 409074 w 8128084"/>
              <a:gd name="connsiteY323" fmla="*/ 5799221 h 15135727"/>
              <a:gd name="connsiteX324" fmla="*/ 168442 w 8128084"/>
              <a:gd name="connsiteY324" fmla="*/ 5702969 h 15135727"/>
              <a:gd name="connsiteX325" fmla="*/ 264695 w 8128084"/>
              <a:gd name="connsiteY325" fmla="*/ 5558590 h 15135727"/>
              <a:gd name="connsiteX326" fmla="*/ 144379 w 8128084"/>
              <a:gd name="connsiteY326" fmla="*/ 5510464 h 15135727"/>
              <a:gd name="connsiteX327" fmla="*/ 0 w 8128084"/>
              <a:gd name="connsiteY327" fmla="*/ 5462337 h 15135727"/>
              <a:gd name="connsiteX328" fmla="*/ 96253 w 8128084"/>
              <a:gd name="connsiteY32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19537 w 8128084"/>
              <a:gd name="connsiteY110" fmla="*/ 44035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692316 w 8128084"/>
              <a:gd name="connsiteY118" fmla="*/ 5149516 h 15135727"/>
              <a:gd name="connsiteX119" fmla="*/ 4523874 w 8128084"/>
              <a:gd name="connsiteY119" fmla="*/ 5366085 h 15135727"/>
              <a:gd name="connsiteX120" fmla="*/ 4211053 w 8128084"/>
              <a:gd name="connsiteY120" fmla="*/ 5414211 h 15135727"/>
              <a:gd name="connsiteX121" fmla="*/ 4114800 w 8128084"/>
              <a:gd name="connsiteY121" fmla="*/ 5390148 h 15135727"/>
              <a:gd name="connsiteX122" fmla="*/ 4018548 w 8128084"/>
              <a:gd name="connsiteY122" fmla="*/ 5630779 h 15135727"/>
              <a:gd name="connsiteX123" fmla="*/ 4090737 w 8128084"/>
              <a:gd name="connsiteY123" fmla="*/ 5871411 h 15135727"/>
              <a:gd name="connsiteX124" fmla="*/ 4090737 w 8128084"/>
              <a:gd name="connsiteY124" fmla="*/ 6184232 h 15135727"/>
              <a:gd name="connsiteX125" fmla="*/ 4186990 w 8128084"/>
              <a:gd name="connsiteY125" fmla="*/ 6472990 h 15135727"/>
              <a:gd name="connsiteX126" fmla="*/ 4042611 w 8128084"/>
              <a:gd name="connsiteY126" fmla="*/ 6352674 h 15135727"/>
              <a:gd name="connsiteX127" fmla="*/ 3946358 w 8128084"/>
              <a:gd name="connsiteY127" fmla="*/ 6376737 h 15135727"/>
              <a:gd name="connsiteX128" fmla="*/ 4114800 w 8128084"/>
              <a:gd name="connsiteY128" fmla="*/ 6641432 h 15135727"/>
              <a:gd name="connsiteX129" fmla="*/ 4451685 w 8128084"/>
              <a:gd name="connsiteY129" fmla="*/ 6737685 h 15135727"/>
              <a:gd name="connsiteX130" fmla="*/ 4620127 w 8128084"/>
              <a:gd name="connsiteY130" fmla="*/ 6978316 h 15135727"/>
              <a:gd name="connsiteX131" fmla="*/ 4740442 w 8128084"/>
              <a:gd name="connsiteY131" fmla="*/ 7170821 h 15135727"/>
              <a:gd name="connsiteX132" fmla="*/ 5077327 w 8128084"/>
              <a:gd name="connsiteY132" fmla="*/ 7387390 h 15135727"/>
              <a:gd name="connsiteX133" fmla="*/ 5125453 w 8128084"/>
              <a:gd name="connsiteY133" fmla="*/ 7603958 h 15135727"/>
              <a:gd name="connsiteX134" fmla="*/ 5197642 w 8128084"/>
              <a:gd name="connsiteY134" fmla="*/ 7796464 h 15135727"/>
              <a:gd name="connsiteX135" fmla="*/ 5486400 w 8128084"/>
              <a:gd name="connsiteY135" fmla="*/ 7964906 h 15135727"/>
              <a:gd name="connsiteX136" fmla="*/ 5486400 w 8128084"/>
              <a:gd name="connsiteY136" fmla="*/ 8349916 h 15135727"/>
              <a:gd name="connsiteX137" fmla="*/ 5678906 w 8128084"/>
              <a:gd name="connsiteY137" fmla="*/ 8614611 h 15135727"/>
              <a:gd name="connsiteX138" fmla="*/ 5919537 w 8128084"/>
              <a:gd name="connsiteY138" fmla="*/ 9071811 h 15135727"/>
              <a:gd name="connsiteX139" fmla="*/ 6160169 w 8128084"/>
              <a:gd name="connsiteY139" fmla="*/ 9336506 h 15135727"/>
              <a:gd name="connsiteX140" fmla="*/ 6280485 w 8128084"/>
              <a:gd name="connsiteY140" fmla="*/ 9601200 h 15135727"/>
              <a:gd name="connsiteX141" fmla="*/ 6400800 w 8128084"/>
              <a:gd name="connsiteY141" fmla="*/ 9793706 h 15135727"/>
              <a:gd name="connsiteX142" fmla="*/ 6569242 w 8128084"/>
              <a:gd name="connsiteY142" fmla="*/ 10058400 h 15135727"/>
              <a:gd name="connsiteX143" fmla="*/ 6713621 w 8128084"/>
              <a:gd name="connsiteY143" fmla="*/ 10106527 h 15135727"/>
              <a:gd name="connsiteX144" fmla="*/ 6545179 w 8128084"/>
              <a:gd name="connsiteY144" fmla="*/ 10202779 h 15135727"/>
              <a:gd name="connsiteX145" fmla="*/ 6569242 w 8128084"/>
              <a:gd name="connsiteY145" fmla="*/ 10443411 h 15135727"/>
              <a:gd name="connsiteX146" fmla="*/ 6593306 w 8128084"/>
              <a:gd name="connsiteY146" fmla="*/ 10708106 h 15135727"/>
              <a:gd name="connsiteX147" fmla="*/ 6761748 w 8128084"/>
              <a:gd name="connsiteY147" fmla="*/ 10924674 h 15135727"/>
              <a:gd name="connsiteX148" fmla="*/ 6641432 w 8128084"/>
              <a:gd name="connsiteY148" fmla="*/ 11093116 h 15135727"/>
              <a:gd name="connsiteX149" fmla="*/ 6713621 w 8128084"/>
              <a:gd name="connsiteY149" fmla="*/ 11261558 h 15135727"/>
              <a:gd name="connsiteX150" fmla="*/ 6737685 w 8128084"/>
              <a:gd name="connsiteY150" fmla="*/ 11526253 h 15135727"/>
              <a:gd name="connsiteX151" fmla="*/ 6617369 w 8128084"/>
              <a:gd name="connsiteY151" fmla="*/ 11839074 h 15135727"/>
              <a:gd name="connsiteX152" fmla="*/ 6617369 w 8128084"/>
              <a:gd name="connsiteY152" fmla="*/ 12031579 h 15135727"/>
              <a:gd name="connsiteX153" fmla="*/ 6641432 w 8128084"/>
              <a:gd name="connsiteY153" fmla="*/ 12127832 h 15135727"/>
              <a:gd name="connsiteX154" fmla="*/ 6761748 w 8128084"/>
              <a:gd name="connsiteY154" fmla="*/ 12031579 h 15135727"/>
              <a:gd name="connsiteX155" fmla="*/ 6761748 w 8128084"/>
              <a:gd name="connsiteY155" fmla="*/ 12296274 h 15135727"/>
              <a:gd name="connsiteX156" fmla="*/ 6689558 w 8128084"/>
              <a:gd name="connsiteY156" fmla="*/ 12512842 h 15135727"/>
              <a:gd name="connsiteX157" fmla="*/ 6785811 w 8128084"/>
              <a:gd name="connsiteY157" fmla="*/ 12777537 h 15135727"/>
              <a:gd name="connsiteX158" fmla="*/ 6569242 w 8128084"/>
              <a:gd name="connsiteY158" fmla="*/ 12873790 h 15135727"/>
              <a:gd name="connsiteX159" fmla="*/ 6545179 w 8128084"/>
              <a:gd name="connsiteY159" fmla="*/ 13090358 h 15135727"/>
              <a:gd name="connsiteX160" fmla="*/ 6448927 w 8128084"/>
              <a:gd name="connsiteY160" fmla="*/ 13355053 h 15135727"/>
              <a:gd name="connsiteX161" fmla="*/ 6256421 w 8128084"/>
              <a:gd name="connsiteY161" fmla="*/ 13571621 h 15135727"/>
              <a:gd name="connsiteX162" fmla="*/ 6087979 w 8128084"/>
              <a:gd name="connsiteY162" fmla="*/ 13667874 h 15135727"/>
              <a:gd name="connsiteX163" fmla="*/ 5943600 w 8128084"/>
              <a:gd name="connsiteY163" fmla="*/ 13716000 h 15135727"/>
              <a:gd name="connsiteX164" fmla="*/ 5702969 w 8128084"/>
              <a:gd name="connsiteY164" fmla="*/ 13667874 h 15135727"/>
              <a:gd name="connsiteX165" fmla="*/ 5582653 w 8128084"/>
              <a:gd name="connsiteY165" fmla="*/ 13691937 h 15135727"/>
              <a:gd name="connsiteX166" fmla="*/ 5727032 w 8128084"/>
              <a:gd name="connsiteY166" fmla="*/ 13836316 h 15135727"/>
              <a:gd name="connsiteX167" fmla="*/ 5582653 w 8128084"/>
              <a:gd name="connsiteY167" fmla="*/ 14052885 h 15135727"/>
              <a:gd name="connsiteX168" fmla="*/ 5462337 w 8128084"/>
              <a:gd name="connsiteY168" fmla="*/ 14149137 h 15135727"/>
              <a:gd name="connsiteX169" fmla="*/ 5342021 w 8128084"/>
              <a:gd name="connsiteY169" fmla="*/ 14004758 h 15135727"/>
              <a:gd name="connsiteX170" fmla="*/ 5245769 w 8128084"/>
              <a:gd name="connsiteY170" fmla="*/ 14004758 h 15135727"/>
              <a:gd name="connsiteX171" fmla="*/ 5245769 w 8128084"/>
              <a:gd name="connsiteY171" fmla="*/ 13956632 h 15135727"/>
              <a:gd name="connsiteX172" fmla="*/ 5101390 w 8128084"/>
              <a:gd name="connsiteY172" fmla="*/ 13956632 h 15135727"/>
              <a:gd name="connsiteX173" fmla="*/ 4981074 w 8128084"/>
              <a:gd name="connsiteY173" fmla="*/ 13860379 h 15135727"/>
              <a:gd name="connsiteX174" fmla="*/ 4740442 w 8128084"/>
              <a:gd name="connsiteY174" fmla="*/ 13908506 h 15135727"/>
              <a:gd name="connsiteX175" fmla="*/ 4475748 w 8128084"/>
              <a:gd name="connsiteY175" fmla="*/ 13956632 h 15135727"/>
              <a:gd name="connsiteX176" fmla="*/ 4379495 w 8128084"/>
              <a:gd name="connsiteY176" fmla="*/ 14028821 h 15135727"/>
              <a:gd name="connsiteX177" fmla="*/ 4403558 w 8128084"/>
              <a:gd name="connsiteY177" fmla="*/ 14197264 h 15135727"/>
              <a:gd name="connsiteX178" fmla="*/ 4572000 w 8128084"/>
              <a:gd name="connsiteY178" fmla="*/ 14149137 h 15135727"/>
              <a:gd name="connsiteX179" fmla="*/ 4523874 w 8128084"/>
              <a:gd name="connsiteY179" fmla="*/ 14558211 h 15135727"/>
              <a:gd name="connsiteX180" fmla="*/ 4403558 w 8128084"/>
              <a:gd name="connsiteY180" fmla="*/ 14437895 h 15135727"/>
              <a:gd name="connsiteX181" fmla="*/ 4403558 w 8128084"/>
              <a:gd name="connsiteY181" fmla="*/ 14437895 h 15135727"/>
              <a:gd name="connsiteX182" fmla="*/ 4283242 w 8128084"/>
              <a:gd name="connsiteY182" fmla="*/ 14245390 h 15135727"/>
              <a:gd name="connsiteX183" fmla="*/ 4235116 w 8128084"/>
              <a:gd name="connsiteY183" fmla="*/ 14341642 h 15135727"/>
              <a:gd name="connsiteX184" fmla="*/ 4162927 w 8128084"/>
              <a:gd name="connsiteY184" fmla="*/ 14389769 h 15135727"/>
              <a:gd name="connsiteX185" fmla="*/ 4162927 w 8128084"/>
              <a:gd name="connsiteY185" fmla="*/ 14389769 h 15135727"/>
              <a:gd name="connsiteX186" fmla="*/ 3922295 w 8128084"/>
              <a:gd name="connsiteY186" fmla="*/ 14245390 h 15135727"/>
              <a:gd name="connsiteX187" fmla="*/ 3801979 w 8128084"/>
              <a:gd name="connsiteY187" fmla="*/ 14293516 h 15135727"/>
              <a:gd name="connsiteX188" fmla="*/ 3681664 w 8128084"/>
              <a:gd name="connsiteY188" fmla="*/ 14389769 h 15135727"/>
              <a:gd name="connsiteX189" fmla="*/ 3657600 w 8128084"/>
              <a:gd name="connsiteY189" fmla="*/ 14654464 h 15135727"/>
              <a:gd name="connsiteX190" fmla="*/ 3513221 w 8128084"/>
              <a:gd name="connsiteY190" fmla="*/ 14726653 h 15135727"/>
              <a:gd name="connsiteX191" fmla="*/ 3513221 w 8128084"/>
              <a:gd name="connsiteY191" fmla="*/ 14871032 h 15135727"/>
              <a:gd name="connsiteX192" fmla="*/ 3633537 w 8128084"/>
              <a:gd name="connsiteY192" fmla="*/ 14967285 h 15135727"/>
              <a:gd name="connsiteX193" fmla="*/ 3609474 w 8128084"/>
              <a:gd name="connsiteY193" fmla="*/ 15087600 h 15135727"/>
              <a:gd name="connsiteX194" fmla="*/ 3441032 w 8128084"/>
              <a:gd name="connsiteY194" fmla="*/ 15039474 h 15135727"/>
              <a:gd name="connsiteX195" fmla="*/ 3272590 w 8128084"/>
              <a:gd name="connsiteY195" fmla="*/ 15063537 h 15135727"/>
              <a:gd name="connsiteX196" fmla="*/ 3248527 w 8128084"/>
              <a:gd name="connsiteY196" fmla="*/ 14895095 h 15135727"/>
              <a:gd name="connsiteX197" fmla="*/ 3128211 w 8128084"/>
              <a:gd name="connsiteY197" fmla="*/ 14919158 h 15135727"/>
              <a:gd name="connsiteX198" fmla="*/ 2959769 w 8128084"/>
              <a:gd name="connsiteY198" fmla="*/ 15135727 h 15135727"/>
              <a:gd name="connsiteX199" fmla="*/ 2935706 w 8128084"/>
              <a:gd name="connsiteY199" fmla="*/ 14895095 h 15135727"/>
              <a:gd name="connsiteX200" fmla="*/ 2791327 w 8128084"/>
              <a:gd name="connsiteY200" fmla="*/ 14943221 h 15135727"/>
              <a:gd name="connsiteX201" fmla="*/ 2671011 w 8128084"/>
              <a:gd name="connsiteY201" fmla="*/ 15039474 h 15135727"/>
              <a:gd name="connsiteX202" fmla="*/ 2430379 w 8128084"/>
              <a:gd name="connsiteY202" fmla="*/ 15087600 h 15135727"/>
              <a:gd name="connsiteX203" fmla="*/ 2237874 w 8128084"/>
              <a:gd name="connsiteY203" fmla="*/ 15039474 h 15135727"/>
              <a:gd name="connsiteX204" fmla="*/ 2622885 w 8128084"/>
              <a:gd name="connsiteY204" fmla="*/ 14846969 h 15135727"/>
              <a:gd name="connsiteX205" fmla="*/ 2887579 w 8128084"/>
              <a:gd name="connsiteY205" fmla="*/ 14774779 h 15135727"/>
              <a:gd name="connsiteX206" fmla="*/ 2839453 w 8128084"/>
              <a:gd name="connsiteY206" fmla="*/ 14582274 h 15135727"/>
              <a:gd name="connsiteX207" fmla="*/ 2935706 w 8128084"/>
              <a:gd name="connsiteY207" fmla="*/ 14510085 h 15135727"/>
              <a:gd name="connsiteX208" fmla="*/ 2935706 w 8128084"/>
              <a:gd name="connsiteY208" fmla="*/ 14510085 h 15135727"/>
              <a:gd name="connsiteX209" fmla="*/ 3080085 w 8128084"/>
              <a:gd name="connsiteY209" fmla="*/ 14413832 h 15135727"/>
              <a:gd name="connsiteX210" fmla="*/ 3152274 w 8128084"/>
              <a:gd name="connsiteY210" fmla="*/ 14341642 h 15135727"/>
              <a:gd name="connsiteX211" fmla="*/ 3080085 w 8128084"/>
              <a:gd name="connsiteY211" fmla="*/ 14269453 h 15135727"/>
              <a:gd name="connsiteX212" fmla="*/ 3152274 w 8128084"/>
              <a:gd name="connsiteY212" fmla="*/ 14197264 h 15135727"/>
              <a:gd name="connsiteX213" fmla="*/ 3152274 w 8128084"/>
              <a:gd name="connsiteY213" fmla="*/ 14052885 h 15135727"/>
              <a:gd name="connsiteX214" fmla="*/ 3080085 w 8128084"/>
              <a:gd name="connsiteY214" fmla="*/ 13980695 h 15135727"/>
              <a:gd name="connsiteX215" fmla="*/ 3056021 w 8128084"/>
              <a:gd name="connsiteY215" fmla="*/ 14076948 h 15135727"/>
              <a:gd name="connsiteX216" fmla="*/ 2935706 w 8128084"/>
              <a:gd name="connsiteY216" fmla="*/ 14076948 h 15135727"/>
              <a:gd name="connsiteX217" fmla="*/ 2863516 w 8128084"/>
              <a:gd name="connsiteY217" fmla="*/ 14125074 h 15135727"/>
              <a:gd name="connsiteX218" fmla="*/ 2719137 w 8128084"/>
              <a:gd name="connsiteY218" fmla="*/ 14197264 h 15135727"/>
              <a:gd name="connsiteX219" fmla="*/ 2646948 w 8128084"/>
              <a:gd name="connsiteY219" fmla="*/ 14197264 h 15135727"/>
              <a:gd name="connsiteX220" fmla="*/ 2598821 w 8128084"/>
              <a:gd name="connsiteY220" fmla="*/ 14125074 h 15135727"/>
              <a:gd name="connsiteX221" fmla="*/ 2430379 w 8128084"/>
              <a:gd name="connsiteY221" fmla="*/ 13836316 h 15135727"/>
              <a:gd name="connsiteX222" fmla="*/ 2646948 w 8128084"/>
              <a:gd name="connsiteY222" fmla="*/ 13812253 h 15135727"/>
              <a:gd name="connsiteX223" fmla="*/ 2502569 w 8128084"/>
              <a:gd name="connsiteY223" fmla="*/ 13475369 h 15135727"/>
              <a:gd name="connsiteX224" fmla="*/ 2550695 w 8128084"/>
              <a:gd name="connsiteY224" fmla="*/ 13186611 h 15135727"/>
              <a:gd name="connsiteX225" fmla="*/ 2719137 w 8128084"/>
              <a:gd name="connsiteY225" fmla="*/ 13042232 h 15135727"/>
              <a:gd name="connsiteX226" fmla="*/ 2791327 w 8128084"/>
              <a:gd name="connsiteY226" fmla="*/ 12945979 h 15135727"/>
              <a:gd name="connsiteX227" fmla="*/ 3031958 w 8128084"/>
              <a:gd name="connsiteY227" fmla="*/ 13090358 h 15135727"/>
              <a:gd name="connsiteX228" fmla="*/ 3056021 w 8128084"/>
              <a:gd name="connsiteY228" fmla="*/ 12753474 h 15135727"/>
              <a:gd name="connsiteX229" fmla="*/ 2887579 w 8128084"/>
              <a:gd name="connsiteY229" fmla="*/ 12777537 h 15135727"/>
              <a:gd name="connsiteX230" fmla="*/ 2815390 w 8128084"/>
              <a:gd name="connsiteY230" fmla="*/ 12777537 h 15135727"/>
              <a:gd name="connsiteX231" fmla="*/ 3176337 w 8128084"/>
              <a:gd name="connsiteY231" fmla="*/ 12368464 h 15135727"/>
              <a:gd name="connsiteX232" fmla="*/ 3104148 w 8128084"/>
              <a:gd name="connsiteY232" fmla="*/ 12320337 h 15135727"/>
              <a:gd name="connsiteX233" fmla="*/ 3104148 w 8128084"/>
              <a:gd name="connsiteY233" fmla="*/ 12320337 h 15135727"/>
              <a:gd name="connsiteX234" fmla="*/ 3007895 w 8128084"/>
              <a:gd name="connsiteY234" fmla="*/ 12079706 h 15135727"/>
              <a:gd name="connsiteX235" fmla="*/ 2911642 w 8128084"/>
              <a:gd name="connsiteY235" fmla="*/ 11935327 h 15135727"/>
              <a:gd name="connsiteX236" fmla="*/ 2863516 w 8128084"/>
              <a:gd name="connsiteY236" fmla="*/ 11694695 h 15135727"/>
              <a:gd name="connsiteX237" fmla="*/ 2911642 w 8128084"/>
              <a:gd name="connsiteY237" fmla="*/ 11454064 h 15135727"/>
              <a:gd name="connsiteX238" fmla="*/ 3056021 w 8128084"/>
              <a:gd name="connsiteY238" fmla="*/ 11454064 h 15135727"/>
              <a:gd name="connsiteX239" fmla="*/ 2983832 w 8128084"/>
              <a:gd name="connsiteY239" fmla="*/ 11381874 h 15135727"/>
              <a:gd name="connsiteX240" fmla="*/ 3031958 w 8128084"/>
              <a:gd name="connsiteY240" fmla="*/ 11285621 h 15135727"/>
              <a:gd name="connsiteX241" fmla="*/ 3007895 w 8128084"/>
              <a:gd name="connsiteY241" fmla="*/ 11189369 h 15135727"/>
              <a:gd name="connsiteX242" fmla="*/ 2887579 w 8128084"/>
              <a:gd name="connsiteY242" fmla="*/ 11141242 h 15135727"/>
              <a:gd name="connsiteX243" fmla="*/ 2887579 w 8128084"/>
              <a:gd name="connsiteY243" fmla="*/ 10972800 h 15135727"/>
              <a:gd name="connsiteX244" fmla="*/ 2887579 w 8128084"/>
              <a:gd name="connsiteY244" fmla="*/ 10924674 h 15135727"/>
              <a:gd name="connsiteX245" fmla="*/ 2767264 w 8128084"/>
              <a:gd name="connsiteY245" fmla="*/ 11020927 h 15135727"/>
              <a:gd name="connsiteX246" fmla="*/ 2743200 w 8128084"/>
              <a:gd name="connsiteY246" fmla="*/ 10924674 h 15135727"/>
              <a:gd name="connsiteX247" fmla="*/ 2550695 w 8128084"/>
              <a:gd name="connsiteY247" fmla="*/ 11020927 h 15135727"/>
              <a:gd name="connsiteX248" fmla="*/ 2526632 w 8128084"/>
              <a:gd name="connsiteY248" fmla="*/ 11117179 h 15135727"/>
              <a:gd name="connsiteX249" fmla="*/ 2334127 w 8128084"/>
              <a:gd name="connsiteY249" fmla="*/ 10996864 h 15135727"/>
              <a:gd name="connsiteX250" fmla="*/ 2358190 w 8128084"/>
              <a:gd name="connsiteY250" fmla="*/ 10732169 h 15135727"/>
              <a:gd name="connsiteX251" fmla="*/ 2334127 w 8128084"/>
              <a:gd name="connsiteY251" fmla="*/ 10587790 h 15135727"/>
              <a:gd name="connsiteX252" fmla="*/ 2406316 w 8128084"/>
              <a:gd name="connsiteY252" fmla="*/ 10491537 h 15135727"/>
              <a:gd name="connsiteX253" fmla="*/ 2598821 w 8128084"/>
              <a:gd name="connsiteY253" fmla="*/ 10684042 h 15135727"/>
              <a:gd name="connsiteX254" fmla="*/ 2767264 w 8128084"/>
              <a:gd name="connsiteY254" fmla="*/ 10684042 h 15135727"/>
              <a:gd name="connsiteX255" fmla="*/ 2646948 w 8128084"/>
              <a:gd name="connsiteY255" fmla="*/ 10515600 h 15135727"/>
              <a:gd name="connsiteX256" fmla="*/ 2815390 w 8128084"/>
              <a:gd name="connsiteY256" fmla="*/ 10395285 h 15135727"/>
              <a:gd name="connsiteX257" fmla="*/ 3080085 w 8128084"/>
              <a:gd name="connsiteY257" fmla="*/ 10419348 h 15135727"/>
              <a:gd name="connsiteX258" fmla="*/ 3248527 w 8128084"/>
              <a:gd name="connsiteY258" fmla="*/ 10539664 h 15135727"/>
              <a:gd name="connsiteX259" fmla="*/ 3320716 w 8128084"/>
              <a:gd name="connsiteY259" fmla="*/ 10659979 h 15135727"/>
              <a:gd name="connsiteX260" fmla="*/ 3465095 w 8128084"/>
              <a:gd name="connsiteY260" fmla="*/ 10659979 h 15135727"/>
              <a:gd name="connsiteX261" fmla="*/ 3441032 w 8128084"/>
              <a:gd name="connsiteY261" fmla="*/ 10491537 h 15135727"/>
              <a:gd name="connsiteX262" fmla="*/ 3392906 w 8128084"/>
              <a:gd name="connsiteY262" fmla="*/ 10250906 h 15135727"/>
              <a:gd name="connsiteX263" fmla="*/ 3152274 w 8128084"/>
              <a:gd name="connsiteY263" fmla="*/ 10250906 h 15135727"/>
              <a:gd name="connsiteX264" fmla="*/ 3176337 w 8128084"/>
              <a:gd name="connsiteY264" fmla="*/ 10178716 h 15135727"/>
              <a:gd name="connsiteX265" fmla="*/ 3104148 w 8128084"/>
              <a:gd name="connsiteY265" fmla="*/ 10154653 h 15135727"/>
              <a:gd name="connsiteX266" fmla="*/ 3007895 w 8128084"/>
              <a:gd name="connsiteY266" fmla="*/ 9962148 h 15135727"/>
              <a:gd name="connsiteX267" fmla="*/ 3176337 w 8128084"/>
              <a:gd name="connsiteY267" fmla="*/ 9889958 h 15135727"/>
              <a:gd name="connsiteX268" fmla="*/ 2959769 w 8128084"/>
              <a:gd name="connsiteY268" fmla="*/ 9504948 h 15135727"/>
              <a:gd name="connsiteX269" fmla="*/ 2791327 w 8128084"/>
              <a:gd name="connsiteY269" fmla="*/ 9456821 h 15135727"/>
              <a:gd name="connsiteX270" fmla="*/ 2574758 w 8128084"/>
              <a:gd name="connsiteY270" fmla="*/ 9336506 h 15135727"/>
              <a:gd name="connsiteX271" fmla="*/ 2550695 w 8128084"/>
              <a:gd name="connsiteY271" fmla="*/ 9071811 h 15135727"/>
              <a:gd name="connsiteX272" fmla="*/ 2695074 w 8128084"/>
              <a:gd name="connsiteY272" fmla="*/ 8999621 h 15135727"/>
              <a:gd name="connsiteX273" fmla="*/ 2622885 w 8128084"/>
              <a:gd name="connsiteY273" fmla="*/ 8975558 h 15135727"/>
              <a:gd name="connsiteX274" fmla="*/ 2430379 w 8128084"/>
              <a:gd name="connsiteY274" fmla="*/ 8999621 h 15135727"/>
              <a:gd name="connsiteX275" fmla="*/ 2261937 w 8128084"/>
              <a:gd name="connsiteY275" fmla="*/ 9168064 h 15135727"/>
              <a:gd name="connsiteX276" fmla="*/ 2237874 w 8128084"/>
              <a:gd name="connsiteY276" fmla="*/ 8999621 h 15135727"/>
              <a:gd name="connsiteX277" fmla="*/ 2117558 w 8128084"/>
              <a:gd name="connsiteY277" fmla="*/ 8975558 h 15135727"/>
              <a:gd name="connsiteX278" fmla="*/ 2045369 w 8128084"/>
              <a:gd name="connsiteY278" fmla="*/ 8783053 h 15135727"/>
              <a:gd name="connsiteX279" fmla="*/ 1852864 w 8128084"/>
              <a:gd name="connsiteY279" fmla="*/ 8758990 h 15135727"/>
              <a:gd name="connsiteX280" fmla="*/ 1636295 w 8128084"/>
              <a:gd name="connsiteY280" fmla="*/ 8927432 h 15135727"/>
              <a:gd name="connsiteX281" fmla="*/ 1588169 w 8128084"/>
              <a:gd name="connsiteY281" fmla="*/ 9023685 h 15135727"/>
              <a:gd name="connsiteX282" fmla="*/ 1515979 w 8128084"/>
              <a:gd name="connsiteY282" fmla="*/ 8879306 h 15135727"/>
              <a:gd name="connsiteX283" fmla="*/ 1347537 w 8128084"/>
              <a:gd name="connsiteY283" fmla="*/ 8879306 h 15135727"/>
              <a:gd name="connsiteX284" fmla="*/ 1347537 w 8128084"/>
              <a:gd name="connsiteY284" fmla="*/ 8710864 h 15135727"/>
              <a:gd name="connsiteX285" fmla="*/ 1106906 w 8128084"/>
              <a:gd name="connsiteY285" fmla="*/ 8783053 h 15135727"/>
              <a:gd name="connsiteX286" fmla="*/ 890337 w 8128084"/>
              <a:gd name="connsiteY286" fmla="*/ 8686800 h 15135727"/>
              <a:gd name="connsiteX287" fmla="*/ 649706 w 8128084"/>
              <a:gd name="connsiteY287" fmla="*/ 8662737 h 15135727"/>
              <a:gd name="connsiteX288" fmla="*/ 385011 w 8128084"/>
              <a:gd name="connsiteY288" fmla="*/ 8566485 h 15135727"/>
              <a:gd name="connsiteX289" fmla="*/ 577516 w 8128084"/>
              <a:gd name="connsiteY289" fmla="*/ 8373979 h 15135727"/>
              <a:gd name="connsiteX290" fmla="*/ 794085 w 8128084"/>
              <a:gd name="connsiteY290" fmla="*/ 8301790 h 15135727"/>
              <a:gd name="connsiteX291" fmla="*/ 745958 w 8128084"/>
              <a:gd name="connsiteY291" fmla="*/ 8133348 h 15135727"/>
              <a:gd name="connsiteX292" fmla="*/ 818148 w 8128084"/>
              <a:gd name="connsiteY292" fmla="*/ 7820527 h 15135727"/>
              <a:gd name="connsiteX293" fmla="*/ 697832 w 8128084"/>
              <a:gd name="connsiteY293" fmla="*/ 7820527 h 15135727"/>
              <a:gd name="connsiteX294" fmla="*/ 625642 w 8128084"/>
              <a:gd name="connsiteY294" fmla="*/ 7916779 h 15135727"/>
              <a:gd name="connsiteX295" fmla="*/ 457200 w 8128084"/>
              <a:gd name="connsiteY295" fmla="*/ 7820527 h 15135727"/>
              <a:gd name="connsiteX296" fmla="*/ 529390 w 8128084"/>
              <a:gd name="connsiteY296" fmla="*/ 7700211 h 15135727"/>
              <a:gd name="connsiteX297" fmla="*/ 938464 w 8128084"/>
              <a:gd name="connsiteY297" fmla="*/ 7676148 h 15135727"/>
              <a:gd name="connsiteX298" fmla="*/ 1058779 w 8128084"/>
              <a:gd name="connsiteY298" fmla="*/ 7459579 h 15135727"/>
              <a:gd name="connsiteX299" fmla="*/ 1203158 w 8128084"/>
              <a:gd name="connsiteY299" fmla="*/ 7603958 h 15135727"/>
              <a:gd name="connsiteX300" fmla="*/ 1299411 w 8128084"/>
              <a:gd name="connsiteY300" fmla="*/ 7555832 h 15135727"/>
              <a:gd name="connsiteX301" fmla="*/ 1443790 w 8128084"/>
              <a:gd name="connsiteY301" fmla="*/ 7507706 h 15135727"/>
              <a:gd name="connsiteX302" fmla="*/ 1684421 w 8128084"/>
              <a:gd name="connsiteY302" fmla="*/ 7603958 h 15135727"/>
              <a:gd name="connsiteX303" fmla="*/ 1684421 w 8128084"/>
              <a:gd name="connsiteY303" fmla="*/ 7603958 h 15135727"/>
              <a:gd name="connsiteX304" fmla="*/ 1540042 w 8128084"/>
              <a:gd name="connsiteY304" fmla="*/ 7363327 h 15135727"/>
              <a:gd name="connsiteX305" fmla="*/ 1299411 w 8128084"/>
              <a:gd name="connsiteY305" fmla="*/ 7315200 h 15135727"/>
              <a:gd name="connsiteX306" fmla="*/ 1130969 w 8128084"/>
              <a:gd name="connsiteY306" fmla="*/ 7339264 h 15135727"/>
              <a:gd name="connsiteX307" fmla="*/ 1034716 w 8128084"/>
              <a:gd name="connsiteY307" fmla="*/ 7315200 h 15135727"/>
              <a:gd name="connsiteX308" fmla="*/ 1155032 w 8128084"/>
              <a:gd name="connsiteY308" fmla="*/ 7050506 h 15135727"/>
              <a:gd name="connsiteX309" fmla="*/ 1155032 w 8128084"/>
              <a:gd name="connsiteY309" fmla="*/ 6930190 h 15135727"/>
              <a:gd name="connsiteX310" fmla="*/ 1155032 w 8128084"/>
              <a:gd name="connsiteY310" fmla="*/ 6761748 h 15135727"/>
              <a:gd name="connsiteX311" fmla="*/ 1203158 w 8128084"/>
              <a:gd name="connsiteY311" fmla="*/ 6617369 h 15135727"/>
              <a:gd name="connsiteX312" fmla="*/ 1371600 w 8128084"/>
              <a:gd name="connsiteY312" fmla="*/ 6472990 h 15135727"/>
              <a:gd name="connsiteX313" fmla="*/ 1443790 w 8128084"/>
              <a:gd name="connsiteY313" fmla="*/ 6328611 h 15135727"/>
              <a:gd name="connsiteX314" fmla="*/ 1419727 w 8128084"/>
              <a:gd name="connsiteY314" fmla="*/ 6208295 h 15135727"/>
              <a:gd name="connsiteX315" fmla="*/ 1275348 w 8128084"/>
              <a:gd name="connsiteY315" fmla="*/ 6304548 h 15135727"/>
              <a:gd name="connsiteX316" fmla="*/ 1323474 w 8128084"/>
              <a:gd name="connsiteY316" fmla="*/ 6015790 h 15135727"/>
              <a:gd name="connsiteX317" fmla="*/ 1540042 w 8128084"/>
              <a:gd name="connsiteY317" fmla="*/ 5871411 h 15135727"/>
              <a:gd name="connsiteX318" fmla="*/ 1540042 w 8128084"/>
              <a:gd name="connsiteY318" fmla="*/ 5751095 h 15135727"/>
              <a:gd name="connsiteX319" fmla="*/ 1395664 w 8128084"/>
              <a:gd name="connsiteY319" fmla="*/ 5799221 h 15135727"/>
              <a:gd name="connsiteX320" fmla="*/ 1179095 w 8128084"/>
              <a:gd name="connsiteY320" fmla="*/ 5799221 h 15135727"/>
              <a:gd name="connsiteX321" fmla="*/ 890337 w 8128084"/>
              <a:gd name="connsiteY321" fmla="*/ 5775158 h 15135727"/>
              <a:gd name="connsiteX322" fmla="*/ 697832 w 8128084"/>
              <a:gd name="connsiteY322" fmla="*/ 5606716 h 15135727"/>
              <a:gd name="connsiteX323" fmla="*/ 577516 w 8128084"/>
              <a:gd name="connsiteY323" fmla="*/ 5582653 h 15135727"/>
              <a:gd name="connsiteX324" fmla="*/ 697832 w 8128084"/>
              <a:gd name="connsiteY324" fmla="*/ 5775158 h 15135727"/>
              <a:gd name="connsiteX325" fmla="*/ 409074 w 8128084"/>
              <a:gd name="connsiteY325" fmla="*/ 5799221 h 15135727"/>
              <a:gd name="connsiteX326" fmla="*/ 168442 w 8128084"/>
              <a:gd name="connsiteY326" fmla="*/ 5702969 h 15135727"/>
              <a:gd name="connsiteX327" fmla="*/ 264695 w 8128084"/>
              <a:gd name="connsiteY327" fmla="*/ 5558590 h 15135727"/>
              <a:gd name="connsiteX328" fmla="*/ 144379 w 8128084"/>
              <a:gd name="connsiteY328" fmla="*/ 5510464 h 15135727"/>
              <a:gd name="connsiteX329" fmla="*/ 0 w 8128084"/>
              <a:gd name="connsiteY329" fmla="*/ 5462337 h 15135727"/>
              <a:gd name="connsiteX330" fmla="*/ 96253 w 8128084"/>
              <a:gd name="connsiteY33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692316 w 8128084"/>
              <a:gd name="connsiteY119" fmla="*/ 514951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11053 w 8128084"/>
              <a:gd name="connsiteY122" fmla="*/ 5414211 h 15135727"/>
              <a:gd name="connsiteX123" fmla="*/ 4114800 w 8128084"/>
              <a:gd name="connsiteY123" fmla="*/ 5390148 h 15135727"/>
              <a:gd name="connsiteX124" fmla="*/ 4018548 w 8128084"/>
              <a:gd name="connsiteY124" fmla="*/ 5630779 h 15135727"/>
              <a:gd name="connsiteX125" fmla="*/ 4090737 w 8128084"/>
              <a:gd name="connsiteY125" fmla="*/ 5871411 h 15135727"/>
              <a:gd name="connsiteX126" fmla="*/ 4090737 w 8128084"/>
              <a:gd name="connsiteY126" fmla="*/ 6184232 h 15135727"/>
              <a:gd name="connsiteX127" fmla="*/ 4186990 w 8128084"/>
              <a:gd name="connsiteY127" fmla="*/ 6472990 h 15135727"/>
              <a:gd name="connsiteX128" fmla="*/ 4042611 w 8128084"/>
              <a:gd name="connsiteY128" fmla="*/ 6352674 h 15135727"/>
              <a:gd name="connsiteX129" fmla="*/ 3946358 w 8128084"/>
              <a:gd name="connsiteY129" fmla="*/ 6376737 h 15135727"/>
              <a:gd name="connsiteX130" fmla="*/ 4114800 w 8128084"/>
              <a:gd name="connsiteY130" fmla="*/ 6641432 h 15135727"/>
              <a:gd name="connsiteX131" fmla="*/ 4451685 w 8128084"/>
              <a:gd name="connsiteY131" fmla="*/ 6737685 h 15135727"/>
              <a:gd name="connsiteX132" fmla="*/ 4620127 w 8128084"/>
              <a:gd name="connsiteY132" fmla="*/ 6978316 h 15135727"/>
              <a:gd name="connsiteX133" fmla="*/ 4740442 w 8128084"/>
              <a:gd name="connsiteY133" fmla="*/ 7170821 h 15135727"/>
              <a:gd name="connsiteX134" fmla="*/ 5077327 w 8128084"/>
              <a:gd name="connsiteY134" fmla="*/ 7387390 h 15135727"/>
              <a:gd name="connsiteX135" fmla="*/ 5125453 w 8128084"/>
              <a:gd name="connsiteY135" fmla="*/ 7603958 h 15135727"/>
              <a:gd name="connsiteX136" fmla="*/ 5197642 w 8128084"/>
              <a:gd name="connsiteY136" fmla="*/ 7796464 h 15135727"/>
              <a:gd name="connsiteX137" fmla="*/ 5486400 w 8128084"/>
              <a:gd name="connsiteY137" fmla="*/ 7964906 h 15135727"/>
              <a:gd name="connsiteX138" fmla="*/ 5486400 w 8128084"/>
              <a:gd name="connsiteY138" fmla="*/ 8349916 h 15135727"/>
              <a:gd name="connsiteX139" fmla="*/ 5678906 w 8128084"/>
              <a:gd name="connsiteY139" fmla="*/ 8614611 h 15135727"/>
              <a:gd name="connsiteX140" fmla="*/ 5919537 w 8128084"/>
              <a:gd name="connsiteY140" fmla="*/ 9071811 h 15135727"/>
              <a:gd name="connsiteX141" fmla="*/ 6160169 w 8128084"/>
              <a:gd name="connsiteY141" fmla="*/ 9336506 h 15135727"/>
              <a:gd name="connsiteX142" fmla="*/ 6280485 w 8128084"/>
              <a:gd name="connsiteY142" fmla="*/ 9601200 h 15135727"/>
              <a:gd name="connsiteX143" fmla="*/ 6400800 w 8128084"/>
              <a:gd name="connsiteY143" fmla="*/ 9793706 h 15135727"/>
              <a:gd name="connsiteX144" fmla="*/ 6569242 w 8128084"/>
              <a:gd name="connsiteY144" fmla="*/ 10058400 h 15135727"/>
              <a:gd name="connsiteX145" fmla="*/ 6713621 w 8128084"/>
              <a:gd name="connsiteY145" fmla="*/ 10106527 h 15135727"/>
              <a:gd name="connsiteX146" fmla="*/ 6545179 w 8128084"/>
              <a:gd name="connsiteY146" fmla="*/ 10202779 h 15135727"/>
              <a:gd name="connsiteX147" fmla="*/ 6569242 w 8128084"/>
              <a:gd name="connsiteY147" fmla="*/ 10443411 h 15135727"/>
              <a:gd name="connsiteX148" fmla="*/ 6593306 w 8128084"/>
              <a:gd name="connsiteY148" fmla="*/ 10708106 h 15135727"/>
              <a:gd name="connsiteX149" fmla="*/ 6761748 w 8128084"/>
              <a:gd name="connsiteY149" fmla="*/ 10924674 h 15135727"/>
              <a:gd name="connsiteX150" fmla="*/ 6641432 w 8128084"/>
              <a:gd name="connsiteY150" fmla="*/ 11093116 h 15135727"/>
              <a:gd name="connsiteX151" fmla="*/ 6713621 w 8128084"/>
              <a:gd name="connsiteY151" fmla="*/ 11261558 h 15135727"/>
              <a:gd name="connsiteX152" fmla="*/ 6737685 w 8128084"/>
              <a:gd name="connsiteY152" fmla="*/ 11526253 h 15135727"/>
              <a:gd name="connsiteX153" fmla="*/ 6617369 w 8128084"/>
              <a:gd name="connsiteY153" fmla="*/ 11839074 h 15135727"/>
              <a:gd name="connsiteX154" fmla="*/ 6617369 w 8128084"/>
              <a:gd name="connsiteY154" fmla="*/ 12031579 h 15135727"/>
              <a:gd name="connsiteX155" fmla="*/ 6641432 w 8128084"/>
              <a:gd name="connsiteY155" fmla="*/ 12127832 h 15135727"/>
              <a:gd name="connsiteX156" fmla="*/ 6761748 w 8128084"/>
              <a:gd name="connsiteY156" fmla="*/ 12031579 h 15135727"/>
              <a:gd name="connsiteX157" fmla="*/ 6761748 w 8128084"/>
              <a:gd name="connsiteY157" fmla="*/ 12296274 h 15135727"/>
              <a:gd name="connsiteX158" fmla="*/ 6689558 w 8128084"/>
              <a:gd name="connsiteY158" fmla="*/ 12512842 h 15135727"/>
              <a:gd name="connsiteX159" fmla="*/ 6785811 w 8128084"/>
              <a:gd name="connsiteY159" fmla="*/ 12777537 h 15135727"/>
              <a:gd name="connsiteX160" fmla="*/ 6569242 w 8128084"/>
              <a:gd name="connsiteY160" fmla="*/ 12873790 h 15135727"/>
              <a:gd name="connsiteX161" fmla="*/ 6545179 w 8128084"/>
              <a:gd name="connsiteY161" fmla="*/ 13090358 h 15135727"/>
              <a:gd name="connsiteX162" fmla="*/ 6448927 w 8128084"/>
              <a:gd name="connsiteY162" fmla="*/ 13355053 h 15135727"/>
              <a:gd name="connsiteX163" fmla="*/ 6256421 w 8128084"/>
              <a:gd name="connsiteY163" fmla="*/ 13571621 h 15135727"/>
              <a:gd name="connsiteX164" fmla="*/ 6087979 w 8128084"/>
              <a:gd name="connsiteY164" fmla="*/ 13667874 h 15135727"/>
              <a:gd name="connsiteX165" fmla="*/ 5943600 w 8128084"/>
              <a:gd name="connsiteY165" fmla="*/ 13716000 h 15135727"/>
              <a:gd name="connsiteX166" fmla="*/ 5702969 w 8128084"/>
              <a:gd name="connsiteY166" fmla="*/ 13667874 h 15135727"/>
              <a:gd name="connsiteX167" fmla="*/ 5582653 w 8128084"/>
              <a:gd name="connsiteY167" fmla="*/ 13691937 h 15135727"/>
              <a:gd name="connsiteX168" fmla="*/ 5727032 w 8128084"/>
              <a:gd name="connsiteY168" fmla="*/ 13836316 h 15135727"/>
              <a:gd name="connsiteX169" fmla="*/ 5582653 w 8128084"/>
              <a:gd name="connsiteY169" fmla="*/ 14052885 h 15135727"/>
              <a:gd name="connsiteX170" fmla="*/ 5462337 w 8128084"/>
              <a:gd name="connsiteY170" fmla="*/ 14149137 h 15135727"/>
              <a:gd name="connsiteX171" fmla="*/ 5342021 w 8128084"/>
              <a:gd name="connsiteY171" fmla="*/ 14004758 h 15135727"/>
              <a:gd name="connsiteX172" fmla="*/ 5245769 w 8128084"/>
              <a:gd name="connsiteY172" fmla="*/ 14004758 h 15135727"/>
              <a:gd name="connsiteX173" fmla="*/ 5245769 w 8128084"/>
              <a:gd name="connsiteY173" fmla="*/ 13956632 h 15135727"/>
              <a:gd name="connsiteX174" fmla="*/ 5101390 w 8128084"/>
              <a:gd name="connsiteY174" fmla="*/ 13956632 h 15135727"/>
              <a:gd name="connsiteX175" fmla="*/ 4981074 w 8128084"/>
              <a:gd name="connsiteY175" fmla="*/ 13860379 h 15135727"/>
              <a:gd name="connsiteX176" fmla="*/ 4740442 w 8128084"/>
              <a:gd name="connsiteY176" fmla="*/ 13908506 h 15135727"/>
              <a:gd name="connsiteX177" fmla="*/ 4475748 w 8128084"/>
              <a:gd name="connsiteY177" fmla="*/ 13956632 h 15135727"/>
              <a:gd name="connsiteX178" fmla="*/ 4379495 w 8128084"/>
              <a:gd name="connsiteY178" fmla="*/ 14028821 h 15135727"/>
              <a:gd name="connsiteX179" fmla="*/ 4403558 w 8128084"/>
              <a:gd name="connsiteY179" fmla="*/ 14197264 h 15135727"/>
              <a:gd name="connsiteX180" fmla="*/ 4572000 w 8128084"/>
              <a:gd name="connsiteY180" fmla="*/ 14149137 h 15135727"/>
              <a:gd name="connsiteX181" fmla="*/ 4523874 w 8128084"/>
              <a:gd name="connsiteY181" fmla="*/ 14558211 h 15135727"/>
              <a:gd name="connsiteX182" fmla="*/ 4403558 w 8128084"/>
              <a:gd name="connsiteY182" fmla="*/ 14437895 h 15135727"/>
              <a:gd name="connsiteX183" fmla="*/ 4403558 w 8128084"/>
              <a:gd name="connsiteY183" fmla="*/ 14437895 h 15135727"/>
              <a:gd name="connsiteX184" fmla="*/ 4283242 w 8128084"/>
              <a:gd name="connsiteY184" fmla="*/ 14245390 h 15135727"/>
              <a:gd name="connsiteX185" fmla="*/ 4235116 w 8128084"/>
              <a:gd name="connsiteY185" fmla="*/ 14341642 h 15135727"/>
              <a:gd name="connsiteX186" fmla="*/ 4162927 w 8128084"/>
              <a:gd name="connsiteY186" fmla="*/ 14389769 h 15135727"/>
              <a:gd name="connsiteX187" fmla="*/ 4162927 w 8128084"/>
              <a:gd name="connsiteY187" fmla="*/ 14389769 h 15135727"/>
              <a:gd name="connsiteX188" fmla="*/ 3922295 w 8128084"/>
              <a:gd name="connsiteY188" fmla="*/ 14245390 h 15135727"/>
              <a:gd name="connsiteX189" fmla="*/ 3801979 w 8128084"/>
              <a:gd name="connsiteY189" fmla="*/ 14293516 h 15135727"/>
              <a:gd name="connsiteX190" fmla="*/ 3681664 w 8128084"/>
              <a:gd name="connsiteY190" fmla="*/ 14389769 h 15135727"/>
              <a:gd name="connsiteX191" fmla="*/ 3657600 w 8128084"/>
              <a:gd name="connsiteY191" fmla="*/ 14654464 h 15135727"/>
              <a:gd name="connsiteX192" fmla="*/ 3513221 w 8128084"/>
              <a:gd name="connsiteY192" fmla="*/ 14726653 h 15135727"/>
              <a:gd name="connsiteX193" fmla="*/ 3513221 w 8128084"/>
              <a:gd name="connsiteY193" fmla="*/ 14871032 h 15135727"/>
              <a:gd name="connsiteX194" fmla="*/ 3633537 w 8128084"/>
              <a:gd name="connsiteY194" fmla="*/ 14967285 h 15135727"/>
              <a:gd name="connsiteX195" fmla="*/ 3609474 w 8128084"/>
              <a:gd name="connsiteY195" fmla="*/ 15087600 h 15135727"/>
              <a:gd name="connsiteX196" fmla="*/ 3441032 w 8128084"/>
              <a:gd name="connsiteY196" fmla="*/ 15039474 h 15135727"/>
              <a:gd name="connsiteX197" fmla="*/ 3272590 w 8128084"/>
              <a:gd name="connsiteY197" fmla="*/ 15063537 h 15135727"/>
              <a:gd name="connsiteX198" fmla="*/ 3248527 w 8128084"/>
              <a:gd name="connsiteY198" fmla="*/ 14895095 h 15135727"/>
              <a:gd name="connsiteX199" fmla="*/ 3128211 w 8128084"/>
              <a:gd name="connsiteY199" fmla="*/ 14919158 h 15135727"/>
              <a:gd name="connsiteX200" fmla="*/ 2959769 w 8128084"/>
              <a:gd name="connsiteY200" fmla="*/ 15135727 h 15135727"/>
              <a:gd name="connsiteX201" fmla="*/ 2935706 w 8128084"/>
              <a:gd name="connsiteY201" fmla="*/ 14895095 h 15135727"/>
              <a:gd name="connsiteX202" fmla="*/ 2791327 w 8128084"/>
              <a:gd name="connsiteY202" fmla="*/ 14943221 h 15135727"/>
              <a:gd name="connsiteX203" fmla="*/ 2671011 w 8128084"/>
              <a:gd name="connsiteY203" fmla="*/ 15039474 h 15135727"/>
              <a:gd name="connsiteX204" fmla="*/ 2430379 w 8128084"/>
              <a:gd name="connsiteY204" fmla="*/ 15087600 h 15135727"/>
              <a:gd name="connsiteX205" fmla="*/ 2237874 w 8128084"/>
              <a:gd name="connsiteY205" fmla="*/ 15039474 h 15135727"/>
              <a:gd name="connsiteX206" fmla="*/ 2622885 w 8128084"/>
              <a:gd name="connsiteY206" fmla="*/ 14846969 h 15135727"/>
              <a:gd name="connsiteX207" fmla="*/ 2887579 w 8128084"/>
              <a:gd name="connsiteY207" fmla="*/ 14774779 h 15135727"/>
              <a:gd name="connsiteX208" fmla="*/ 2839453 w 8128084"/>
              <a:gd name="connsiteY208" fmla="*/ 14582274 h 15135727"/>
              <a:gd name="connsiteX209" fmla="*/ 2935706 w 8128084"/>
              <a:gd name="connsiteY209" fmla="*/ 14510085 h 15135727"/>
              <a:gd name="connsiteX210" fmla="*/ 2935706 w 8128084"/>
              <a:gd name="connsiteY210" fmla="*/ 14510085 h 15135727"/>
              <a:gd name="connsiteX211" fmla="*/ 3080085 w 8128084"/>
              <a:gd name="connsiteY211" fmla="*/ 14413832 h 15135727"/>
              <a:gd name="connsiteX212" fmla="*/ 3152274 w 8128084"/>
              <a:gd name="connsiteY212" fmla="*/ 14341642 h 15135727"/>
              <a:gd name="connsiteX213" fmla="*/ 3080085 w 8128084"/>
              <a:gd name="connsiteY213" fmla="*/ 14269453 h 15135727"/>
              <a:gd name="connsiteX214" fmla="*/ 3152274 w 8128084"/>
              <a:gd name="connsiteY214" fmla="*/ 14197264 h 15135727"/>
              <a:gd name="connsiteX215" fmla="*/ 3152274 w 8128084"/>
              <a:gd name="connsiteY215" fmla="*/ 14052885 h 15135727"/>
              <a:gd name="connsiteX216" fmla="*/ 3080085 w 8128084"/>
              <a:gd name="connsiteY216" fmla="*/ 13980695 h 15135727"/>
              <a:gd name="connsiteX217" fmla="*/ 3056021 w 8128084"/>
              <a:gd name="connsiteY217" fmla="*/ 14076948 h 15135727"/>
              <a:gd name="connsiteX218" fmla="*/ 2935706 w 8128084"/>
              <a:gd name="connsiteY218" fmla="*/ 14076948 h 15135727"/>
              <a:gd name="connsiteX219" fmla="*/ 2863516 w 8128084"/>
              <a:gd name="connsiteY219" fmla="*/ 14125074 h 15135727"/>
              <a:gd name="connsiteX220" fmla="*/ 2719137 w 8128084"/>
              <a:gd name="connsiteY220" fmla="*/ 14197264 h 15135727"/>
              <a:gd name="connsiteX221" fmla="*/ 2646948 w 8128084"/>
              <a:gd name="connsiteY221" fmla="*/ 14197264 h 15135727"/>
              <a:gd name="connsiteX222" fmla="*/ 2598821 w 8128084"/>
              <a:gd name="connsiteY222" fmla="*/ 14125074 h 15135727"/>
              <a:gd name="connsiteX223" fmla="*/ 2430379 w 8128084"/>
              <a:gd name="connsiteY223" fmla="*/ 13836316 h 15135727"/>
              <a:gd name="connsiteX224" fmla="*/ 2646948 w 8128084"/>
              <a:gd name="connsiteY224" fmla="*/ 13812253 h 15135727"/>
              <a:gd name="connsiteX225" fmla="*/ 2502569 w 8128084"/>
              <a:gd name="connsiteY225" fmla="*/ 13475369 h 15135727"/>
              <a:gd name="connsiteX226" fmla="*/ 2550695 w 8128084"/>
              <a:gd name="connsiteY226" fmla="*/ 13186611 h 15135727"/>
              <a:gd name="connsiteX227" fmla="*/ 2719137 w 8128084"/>
              <a:gd name="connsiteY227" fmla="*/ 13042232 h 15135727"/>
              <a:gd name="connsiteX228" fmla="*/ 2791327 w 8128084"/>
              <a:gd name="connsiteY228" fmla="*/ 12945979 h 15135727"/>
              <a:gd name="connsiteX229" fmla="*/ 3031958 w 8128084"/>
              <a:gd name="connsiteY229" fmla="*/ 13090358 h 15135727"/>
              <a:gd name="connsiteX230" fmla="*/ 3056021 w 8128084"/>
              <a:gd name="connsiteY230" fmla="*/ 12753474 h 15135727"/>
              <a:gd name="connsiteX231" fmla="*/ 2887579 w 8128084"/>
              <a:gd name="connsiteY231" fmla="*/ 12777537 h 15135727"/>
              <a:gd name="connsiteX232" fmla="*/ 2815390 w 8128084"/>
              <a:gd name="connsiteY232" fmla="*/ 12777537 h 15135727"/>
              <a:gd name="connsiteX233" fmla="*/ 3176337 w 8128084"/>
              <a:gd name="connsiteY233" fmla="*/ 12368464 h 15135727"/>
              <a:gd name="connsiteX234" fmla="*/ 3104148 w 8128084"/>
              <a:gd name="connsiteY234" fmla="*/ 12320337 h 15135727"/>
              <a:gd name="connsiteX235" fmla="*/ 3104148 w 8128084"/>
              <a:gd name="connsiteY235" fmla="*/ 12320337 h 15135727"/>
              <a:gd name="connsiteX236" fmla="*/ 3007895 w 8128084"/>
              <a:gd name="connsiteY236" fmla="*/ 12079706 h 15135727"/>
              <a:gd name="connsiteX237" fmla="*/ 2911642 w 8128084"/>
              <a:gd name="connsiteY237" fmla="*/ 11935327 h 15135727"/>
              <a:gd name="connsiteX238" fmla="*/ 2863516 w 8128084"/>
              <a:gd name="connsiteY238" fmla="*/ 11694695 h 15135727"/>
              <a:gd name="connsiteX239" fmla="*/ 2911642 w 8128084"/>
              <a:gd name="connsiteY239" fmla="*/ 11454064 h 15135727"/>
              <a:gd name="connsiteX240" fmla="*/ 3056021 w 8128084"/>
              <a:gd name="connsiteY240" fmla="*/ 11454064 h 15135727"/>
              <a:gd name="connsiteX241" fmla="*/ 2983832 w 8128084"/>
              <a:gd name="connsiteY241" fmla="*/ 11381874 h 15135727"/>
              <a:gd name="connsiteX242" fmla="*/ 3031958 w 8128084"/>
              <a:gd name="connsiteY242" fmla="*/ 11285621 h 15135727"/>
              <a:gd name="connsiteX243" fmla="*/ 3007895 w 8128084"/>
              <a:gd name="connsiteY243" fmla="*/ 11189369 h 15135727"/>
              <a:gd name="connsiteX244" fmla="*/ 2887579 w 8128084"/>
              <a:gd name="connsiteY244" fmla="*/ 11141242 h 15135727"/>
              <a:gd name="connsiteX245" fmla="*/ 2887579 w 8128084"/>
              <a:gd name="connsiteY245" fmla="*/ 10972800 h 15135727"/>
              <a:gd name="connsiteX246" fmla="*/ 2887579 w 8128084"/>
              <a:gd name="connsiteY246" fmla="*/ 10924674 h 15135727"/>
              <a:gd name="connsiteX247" fmla="*/ 2767264 w 8128084"/>
              <a:gd name="connsiteY247" fmla="*/ 11020927 h 15135727"/>
              <a:gd name="connsiteX248" fmla="*/ 2743200 w 8128084"/>
              <a:gd name="connsiteY248" fmla="*/ 10924674 h 15135727"/>
              <a:gd name="connsiteX249" fmla="*/ 2550695 w 8128084"/>
              <a:gd name="connsiteY249" fmla="*/ 11020927 h 15135727"/>
              <a:gd name="connsiteX250" fmla="*/ 2526632 w 8128084"/>
              <a:gd name="connsiteY250" fmla="*/ 11117179 h 15135727"/>
              <a:gd name="connsiteX251" fmla="*/ 2334127 w 8128084"/>
              <a:gd name="connsiteY251" fmla="*/ 10996864 h 15135727"/>
              <a:gd name="connsiteX252" fmla="*/ 2358190 w 8128084"/>
              <a:gd name="connsiteY252" fmla="*/ 10732169 h 15135727"/>
              <a:gd name="connsiteX253" fmla="*/ 2334127 w 8128084"/>
              <a:gd name="connsiteY253" fmla="*/ 10587790 h 15135727"/>
              <a:gd name="connsiteX254" fmla="*/ 2406316 w 8128084"/>
              <a:gd name="connsiteY254" fmla="*/ 10491537 h 15135727"/>
              <a:gd name="connsiteX255" fmla="*/ 2598821 w 8128084"/>
              <a:gd name="connsiteY255" fmla="*/ 10684042 h 15135727"/>
              <a:gd name="connsiteX256" fmla="*/ 2767264 w 8128084"/>
              <a:gd name="connsiteY256" fmla="*/ 10684042 h 15135727"/>
              <a:gd name="connsiteX257" fmla="*/ 2646948 w 8128084"/>
              <a:gd name="connsiteY257" fmla="*/ 10515600 h 15135727"/>
              <a:gd name="connsiteX258" fmla="*/ 2815390 w 8128084"/>
              <a:gd name="connsiteY258" fmla="*/ 10395285 h 15135727"/>
              <a:gd name="connsiteX259" fmla="*/ 3080085 w 8128084"/>
              <a:gd name="connsiteY259" fmla="*/ 10419348 h 15135727"/>
              <a:gd name="connsiteX260" fmla="*/ 3248527 w 8128084"/>
              <a:gd name="connsiteY260" fmla="*/ 10539664 h 15135727"/>
              <a:gd name="connsiteX261" fmla="*/ 3320716 w 8128084"/>
              <a:gd name="connsiteY261" fmla="*/ 10659979 h 15135727"/>
              <a:gd name="connsiteX262" fmla="*/ 3465095 w 8128084"/>
              <a:gd name="connsiteY262" fmla="*/ 10659979 h 15135727"/>
              <a:gd name="connsiteX263" fmla="*/ 3441032 w 8128084"/>
              <a:gd name="connsiteY263" fmla="*/ 10491537 h 15135727"/>
              <a:gd name="connsiteX264" fmla="*/ 3392906 w 8128084"/>
              <a:gd name="connsiteY264" fmla="*/ 10250906 h 15135727"/>
              <a:gd name="connsiteX265" fmla="*/ 3152274 w 8128084"/>
              <a:gd name="connsiteY265" fmla="*/ 10250906 h 15135727"/>
              <a:gd name="connsiteX266" fmla="*/ 3176337 w 8128084"/>
              <a:gd name="connsiteY266" fmla="*/ 10178716 h 15135727"/>
              <a:gd name="connsiteX267" fmla="*/ 3104148 w 8128084"/>
              <a:gd name="connsiteY267" fmla="*/ 10154653 h 15135727"/>
              <a:gd name="connsiteX268" fmla="*/ 3007895 w 8128084"/>
              <a:gd name="connsiteY268" fmla="*/ 9962148 h 15135727"/>
              <a:gd name="connsiteX269" fmla="*/ 3176337 w 8128084"/>
              <a:gd name="connsiteY269" fmla="*/ 9889958 h 15135727"/>
              <a:gd name="connsiteX270" fmla="*/ 2959769 w 8128084"/>
              <a:gd name="connsiteY270" fmla="*/ 9504948 h 15135727"/>
              <a:gd name="connsiteX271" fmla="*/ 2791327 w 8128084"/>
              <a:gd name="connsiteY271" fmla="*/ 9456821 h 15135727"/>
              <a:gd name="connsiteX272" fmla="*/ 2574758 w 8128084"/>
              <a:gd name="connsiteY272" fmla="*/ 9336506 h 15135727"/>
              <a:gd name="connsiteX273" fmla="*/ 2550695 w 8128084"/>
              <a:gd name="connsiteY273" fmla="*/ 9071811 h 15135727"/>
              <a:gd name="connsiteX274" fmla="*/ 2695074 w 8128084"/>
              <a:gd name="connsiteY274" fmla="*/ 8999621 h 15135727"/>
              <a:gd name="connsiteX275" fmla="*/ 2622885 w 8128084"/>
              <a:gd name="connsiteY275" fmla="*/ 8975558 h 15135727"/>
              <a:gd name="connsiteX276" fmla="*/ 2430379 w 8128084"/>
              <a:gd name="connsiteY276" fmla="*/ 8999621 h 15135727"/>
              <a:gd name="connsiteX277" fmla="*/ 2261937 w 8128084"/>
              <a:gd name="connsiteY277" fmla="*/ 9168064 h 15135727"/>
              <a:gd name="connsiteX278" fmla="*/ 2237874 w 8128084"/>
              <a:gd name="connsiteY278" fmla="*/ 8999621 h 15135727"/>
              <a:gd name="connsiteX279" fmla="*/ 2117558 w 8128084"/>
              <a:gd name="connsiteY279" fmla="*/ 8975558 h 15135727"/>
              <a:gd name="connsiteX280" fmla="*/ 2045369 w 8128084"/>
              <a:gd name="connsiteY280" fmla="*/ 8783053 h 15135727"/>
              <a:gd name="connsiteX281" fmla="*/ 1852864 w 8128084"/>
              <a:gd name="connsiteY281" fmla="*/ 8758990 h 15135727"/>
              <a:gd name="connsiteX282" fmla="*/ 1636295 w 8128084"/>
              <a:gd name="connsiteY282" fmla="*/ 8927432 h 15135727"/>
              <a:gd name="connsiteX283" fmla="*/ 1588169 w 8128084"/>
              <a:gd name="connsiteY283" fmla="*/ 9023685 h 15135727"/>
              <a:gd name="connsiteX284" fmla="*/ 1515979 w 8128084"/>
              <a:gd name="connsiteY284" fmla="*/ 8879306 h 15135727"/>
              <a:gd name="connsiteX285" fmla="*/ 1347537 w 8128084"/>
              <a:gd name="connsiteY285" fmla="*/ 8879306 h 15135727"/>
              <a:gd name="connsiteX286" fmla="*/ 1347537 w 8128084"/>
              <a:gd name="connsiteY286" fmla="*/ 8710864 h 15135727"/>
              <a:gd name="connsiteX287" fmla="*/ 1106906 w 8128084"/>
              <a:gd name="connsiteY287" fmla="*/ 8783053 h 15135727"/>
              <a:gd name="connsiteX288" fmla="*/ 890337 w 8128084"/>
              <a:gd name="connsiteY288" fmla="*/ 8686800 h 15135727"/>
              <a:gd name="connsiteX289" fmla="*/ 649706 w 8128084"/>
              <a:gd name="connsiteY289" fmla="*/ 8662737 h 15135727"/>
              <a:gd name="connsiteX290" fmla="*/ 385011 w 8128084"/>
              <a:gd name="connsiteY290" fmla="*/ 8566485 h 15135727"/>
              <a:gd name="connsiteX291" fmla="*/ 577516 w 8128084"/>
              <a:gd name="connsiteY291" fmla="*/ 8373979 h 15135727"/>
              <a:gd name="connsiteX292" fmla="*/ 794085 w 8128084"/>
              <a:gd name="connsiteY292" fmla="*/ 8301790 h 15135727"/>
              <a:gd name="connsiteX293" fmla="*/ 745958 w 8128084"/>
              <a:gd name="connsiteY293" fmla="*/ 8133348 h 15135727"/>
              <a:gd name="connsiteX294" fmla="*/ 818148 w 8128084"/>
              <a:gd name="connsiteY294" fmla="*/ 7820527 h 15135727"/>
              <a:gd name="connsiteX295" fmla="*/ 697832 w 8128084"/>
              <a:gd name="connsiteY295" fmla="*/ 7820527 h 15135727"/>
              <a:gd name="connsiteX296" fmla="*/ 625642 w 8128084"/>
              <a:gd name="connsiteY296" fmla="*/ 7916779 h 15135727"/>
              <a:gd name="connsiteX297" fmla="*/ 457200 w 8128084"/>
              <a:gd name="connsiteY297" fmla="*/ 7820527 h 15135727"/>
              <a:gd name="connsiteX298" fmla="*/ 529390 w 8128084"/>
              <a:gd name="connsiteY298" fmla="*/ 7700211 h 15135727"/>
              <a:gd name="connsiteX299" fmla="*/ 938464 w 8128084"/>
              <a:gd name="connsiteY299" fmla="*/ 7676148 h 15135727"/>
              <a:gd name="connsiteX300" fmla="*/ 1058779 w 8128084"/>
              <a:gd name="connsiteY300" fmla="*/ 7459579 h 15135727"/>
              <a:gd name="connsiteX301" fmla="*/ 1203158 w 8128084"/>
              <a:gd name="connsiteY301" fmla="*/ 7603958 h 15135727"/>
              <a:gd name="connsiteX302" fmla="*/ 1299411 w 8128084"/>
              <a:gd name="connsiteY302" fmla="*/ 7555832 h 15135727"/>
              <a:gd name="connsiteX303" fmla="*/ 1443790 w 8128084"/>
              <a:gd name="connsiteY303" fmla="*/ 7507706 h 15135727"/>
              <a:gd name="connsiteX304" fmla="*/ 1684421 w 8128084"/>
              <a:gd name="connsiteY304" fmla="*/ 7603958 h 15135727"/>
              <a:gd name="connsiteX305" fmla="*/ 1684421 w 8128084"/>
              <a:gd name="connsiteY305" fmla="*/ 7603958 h 15135727"/>
              <a:gd name="connsiteX306" fmla="*/ 1540042 w 8128084"/>
              <a:gd name="connsiteY306" fmla="*/ 7363327 h 15135727"/>
              <a:gd name="connsiteX307" fmla="*/ 1299411 w 8128084"/>
              <a:gd name="connsiteY307" fmla="*/ 7315200 h 15135727"/>
              <a:gd name="connsiteX308" fmla="*/ 1130969 w 8128084"/>
              <a:gd name="connsiteY308" fmla="*/ 7339264 h 15135727"/>
              <a:gd name="connsiteX309" fmla="*/ 1034716 w 8128084"/>
              <a:gd name="connsiteY309" fmla="*/ 7315200 h 15135727"/>
              <a:gd name="connsiteX310" fmla="*/ 1155032 w 8128084"/>
              <a:gd name="connsiteY310" fmla="*/ 7050506 h 15135727"/>
              <a:gd name="connsiteX311" fmla="*/ 1155032 w 8128084"/>
              <a:gd name="connsiteY311" fmla="*/ 6930190 h 15135727"/>
              <a:gd name="connsiteX312" fmla="*/ 1155032 w 8128084"/>
              <a:gd name="connsiteY312" fmla="*/ 6761748 h 15135727"/>
              <a:gd name="connsiteX313" fmla="*/ 1203158 w 8128084"/>
              <a:gd name="connsiteY313" fmla="*/ 6617369 h 15135727"/>
              <a:gd name="connsiteX314" fmla="*/ 1371600 w 8128084"/>
              <a:gd name="connsiteY314" fmla="*/ 6472990 h 15135727"/>
              <a:gd name="connsiteX315" fmla="*/ 1443790 w 8128084"/>
              <a:gd name="connsiteY315" fmla="*/ 6328611 h 15135727"/>
              <a:gd name="connsiteX316" fmla="*/ 1419727 w 8128084"/>
              <a:gd name="connsiteY316" fmla="*/ 6208295 h 15135727"/>
              <a:gd name="connsiteX317" fmla="*/ 1275348 w 8128084"/>
              <a:gd name="connsiteY317" fmla="*/ 6304548 h 15135727"/>
              <a:gd name="connsiteX318" fmla="*/ 1323474 w 8128084"/>
              <a:gd name="connsiteY318" fmla="*/ 6015790 h 15135727"/>
              <a:gd name="connsiteX319" fmla="*/ 1540042 w 8128084"/>
              <a:gd name="connsiteY319" fmla="*/ 5871411 h 15135727"/>
              <a:gd name="connsiteX320" fmla="*/ 1540042 w 8128084"/>
              <a:gd name="connsiteY320" fmla="*/ 5751095 h 15135727"/>
              <a:gd name="connsiteX321" fmla="*/ 1395664 w 8128084"/>
              <a:gd name="connsiteY321" fmla="*/ 5799221 h 15135727"/>
              <a:gd name="connsiteX322" fmla="*/ 1179095 w 8128084"/>
              <a:gd name="connsiteY322" fmla="*/ 5799221 h 15135727"/>
              <a:gd name="connsiteX323" fmla="*/ 890337 w 8128084"/>
              <a:gd name="connsiteY323" fmla="*/ 5775158 h 15135727"/>
              <a:gd name="connsiteX324" fmla="*/ 697832 w 8128084"/>
              <a:gd name="connsiteY324" fmla="*/ 5606716 h 15135727"/>
              <a:gd name="connsiteX325" fmla="*/ 577516 w 8128084"/>
              <a:gd name="connsiteY325" fmla="*/ 5582653 h 15135727"/>
              <a:gd name="connsiteX326" fmla="*/ 697832 w 8128084"/>
              <a:gd name="connsiteY326" fmla="*/ 5775158 h 15135727"/>
              <a:gd name="connsiteX327" fmla="*/ 409074 w 8128084"/>
              <a:gd name="connsiteY327" fmla="*/ 5799221 h 15135727"/>
              <a:gd name="connsiteX328" fmla="*/ 168442 w 8128084"/>
              <a:gd name="connsiteY328" fmla="*/ 5702969 h 15135727"/>
              <a:gd name="connsiteX329" fmla="*/ 264695 w 8128084"/>
              <a:gd name="connsiteY329" fmla="*/ 5558590 h 15135727"/>
              <a:gd name="connsiteX330" fmla="*/ 144379 w 8128084"/>
              <a:gd name="connsiteY330" fmla="*/ 5510464 h 15135727"/>
              <a:gd name="connsiteX331" fmla="*/ 0 w 8128084"/>
              <a:gd name="connsiteY331" fmla="*/ 5462337 h 15135727"/>
              <a:gd name="connsiteX332" fmla="*/ 96253 w 8128084"/>
              <a:gd name="connsiteY33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14800 w 8128084"/>
              <a:gd name="connsiteY124" fmla="*/ 539014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0907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48890 w 8128084"/>
              <a:gd name="connsiteY129" fmla="*/ 647934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2611 w 8128084"/>
              <a:gd name="connsiteY131" fmla="*/ 635267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620127 w 8128084"/>
              <a:gd name="connsiteY137" fmla="*/ 6978316 h 15135727"/>
              <a:gd name="connsiteX138" fmla="*/ 4740442 w 8128084"/>
              <a:gd name="connsiteY138" fmla="*/ 7170821 h 15135727"/>
              <a:gd name="connsiteX139" fmla="*/ 5077327 w 8128084"/>
              <a:gd name="connsiteY139" fmla="*/ 7387390 h 15135727"/>
              <a:gd name="connsiteX140" fmla="*/ 5125453 w 8128084"/>
              <a:gd name="connsiteY140" fmla="*/ 7603958 h 15135727"/>
              <a:gd name="connsiteX141" fmla="*/ 5197642 w 8128084"/>
              <a:gd name="connsiteY141" fmla="*/ 7796464 h 15135727"/>
              <a:gd name="connsiteX142" fmla="*/ 5486400 w 8128084"/>
              <a:gd name="connsiteY142" fmla="*/ 7964906 h 15135727"/>
              <a:gd name="connsiteX143" fmla="*/ 5486400 w 8128084"/>
              <a:gd name="connsiteY143" fmla="*/ 8349916 h 15135727"/>
              <a:gd name="connsiteX144" fmla="*/ 5678906 w 8128084"/>
              <a:gd name="connsiteY144" fmla="*/ 8614611 h 15135727"/>
              <a:gd name="connsiteX145" fmla="*/ 5919537 w 8128084"/>
              <a:gd name="connsiteY145" fmla="*/ 9071811 h 15135727"/>
              <a:gd name="connsiteX146" fmla="*/ 6160169 w 8128084"/>
              <a:gd name="connsiteY146" fmla="*/ 9336506 h 15135727"/>
              <a:gd name="connsiteX147" fmla="*/ 6280485 w 8128084"/>
              <a:gd name="connsiteY147" fmla="*/ 9601200 h 15135727"/>
              <a:gd name="connsiteX148" fmla="*/ 6400800 w 8128084"/>
              <a:gd name="connsiteY148" fmla="*/ 9793706 h 15135727"/>
              <a:gd name="connsiteX149" fmla="*/ 6569242 w 8128084"/>
              <a:gd name="connsiteY149" fmla="*/ 10058400 h 15135727"/>
              <a:gd name="connsiteX150" fmla="*/ 6713621 w 8128084"/>
              <a:gd name="connsiteY150" fmla="*/ 10106527 h 15135727"/>
              <a:gd name="connsiteX151" fmla="*/ 6545179 w 8128084"/>
              <a:gd name="connsiteY151" fmla="*/ 10202779 h 15135727"/>
              <a:gd name="connsiteX152" fmla="*/ 6569242 w 8128084"/>
              <a:gd name="connsiteY152" fmla="*/ 10443411 h 15135727"/>
              <a:gd name="connsiteX153" fmla="*/ 6593306 w 8128084"/>
              <a:gd name="connsiteY153" fmla="*/ 10708106 h 15135727"/>
              <a:gd name="connsiteX154" fmla="*/ 6761748 w 8128084"/>
              <a:gd name="connsiteY154" fmla="*/ 10924674 h 15135727"/>
              <a:gd name="connsiteX155" fmla="*/ 6641432 w 8128084"/>
              <a:gd name="connsiteY155" fmla="*/ 11093116 h 15135727"/>
              <a:gd name="connsiteX156" fmla="*/ 6713621 w 8128084"/>
              <a:gd name="connsiteY156" fmla="*/ 11261558 h 15135727"/>
              <a:gd name="connsiteX157" fmla="*/ 6737685 w 8128084"/>
              <a:gd name="connsiteY157" fmla="*/ 11526253 h 15135727"/>
              <a:gd name="connsiteX158" fmla="*/ 6617369 w 8128084"/>
              <a:gd name="connsiteY158" fmla="*/ 11839074 h 15135727"/>
              <a:gd name="connsiteX159" fmla="*/ 6617369 w 8128084"/>
              <a:gd name="connsiteY159" fmla="*/ 12031579 h 15135727"/>
              <a:gd name="connsiteX160" fmla="*/ 6641432 w 8128084"/>
              <a:gd name="connsiteY160" fmla="*/ 12127832 h 15135727"/>
              <a:gd name="connsiteX161" fmla="*/ 6761748 w 8128084"/>
              <a:gd name="connsiteY161" fmla="*/ 12031579 h 15135727"/>
              <a:gd name="connsiteX162" fmla="*/ 6761748 w 8128084"/>
              <a:gd name="connsiteY162" fmla="*/ 12296274 h 15135727"/>
              <a:gd name="connsiteX163" fmla="*/ 6689558 w 8128084"/>
              <a:gd name="connsiteY163" fmla="*/ 12512842 h 15135727"/>
              <a:gd name="connsiteX164" fmla="*/ 6785811 w 8128084"/>
              <a:gd name="connsiteY164" fmla="*/ 12777537 h 15135727"/>
              <a:gd name="connsiteX165" fmla="*/ 6569242 w 8128084"/>
              <a:gd name="connsiteY165" fmla="*/ 12873790 h 15135727"/>
              <a:gd name="connsiteX166" fmla="*/ 6545179 w 8128084"/>
              <a:gd name="connsiteY166" fmla="*/ 13090358 h 15135727"/>
              <a:gd name="connsiteX167" fmla="*/ 6448927 w 8128084"/>
              <a:gd name="connsiteY167" fmla="*/ 13355053 h 15135727"/>
              <a:gd name="connsiteX168" fmla="*/ 6256421 w 8128084"/>
              <a:gd name="connsiteY168" fmla="*/ 13571621 h 15135727"/>
              <a:gd name="connsiteX169" fmla="*/ 6087979 w 8128084"/>
              <a:gd name="connsiteY169" fmla="*/ 13667874 h 15135727"/>
              <a:gd name="connsiteX170" fmla="*/ 5943600 w 8128084"/>
              <a:gd name="connsiteY170" fmla="*/ 13716000 h 15135727"/>
              <a:gd name="connsiteX171" fmla="*/ 5702969 w 8128084"/>
              <a:gd name="connsiteY171" fmla="*/ 13667874 h 15135727"/>
              <a:gd name="connsiteX172" fmla="*/ 5582653 w 8128084"/>
              <a:gd name="connsiteY172" fmla="*/ 13691937 h 15135727"/>
              <a:gd name="connsiteX173" fmla="*/ 5727032 w 8128084"/>
              <a:gd name="connsiteY173" fmla="*/ 13836316 h 15135727"/>
              <a:gd name="connsiteX174" fmla="*/ 5582653 w 8128084"/>
              <a:gd name="connsiteY174" fmla="*/ 14052885 h 15135727"/>
              <a:gd name="connsiteX175" fmla="*/ 5462337 w 8128084"/>
              <a:gd name="connsiteY175" fmla="*/ 14149137 h 15135727"/>
              <a:gd name="connsiteX176" fmla="*/ 5342021 w 8128084"/>
              <a:gd name="connsiteY176" fmla="*/ 14004758 h 15135727"/>
              <a:gd name="connsiteX177" fmla="*/ 5245769 w 8128084"/>
              <a:gd name="connsiteY177" fmla="*/ 14004758 h 15135727"/>
              <a:gd name="connsiteX178" fmla="*/ 5245769 w 8128084"/>
              <a:gd name="connsiteY178" fmla="*/ 13956632 h 15135727"/>
              <a:gd name="connsiteX179" fmla="*/ 5101390 w 8128084"/>
              <a:gd name="connsiteY179" fmla="*/ 13956632 h 15135727"/>
              <a:gd name="connsiteX180" fmla="*/ 4981074 w 8128084"/>
              <a:gd name="connsiteY180" fmla="*/ 13860379 h 15135727"/>
              <a:gd name="connsiteX181" fmla="*/ 4740442 w 8128084"/>
              <a:gd name="connsiteY181" fmla="*/ 13908506 h 15135727"/>
              <a:gd name="connsiteX182" fmla="*/ 4475748 w 8128084"/>
              <a:gd name="connsiteY182" fmla="*/ 13956632 h 15135727"/>
              <a:gd name="connsiteX183" fmla="*/ 4379495 w 8128084"/>
              <a:gd name="connsiteY183" fmla="*/ 14028821 h 15135727"/>
              <a:gd name="connsiteX184" fmla="*/ 4403558 w 8128084"/>
              <a:gd name="connsiteY184" fmla="*/ 14197264 h 15135727"/>
              <a:gd name="connsiteX185" fmla="*/ 4572000 w 8128084"/>
              <a:gd name="connsiteY185" fmla="*/ 14149137 h 15135727"/>
              <a:gd name="connsiteX186" fmla="*/ 4523874 w 8128084"/>
              <a:gd name="connsiteY186" fmla="*/ 14558211 h 15135727"/>
              <a:gd name="connsiteX187" fmla="*/ 4403558 w 8128084"/>
              <a:gd name="connsiteY187" fmla="*/ 14437895 h 15135727"/>
              <a:gd name="connsiteX188" fmla="*/ 4403558 w 8128084"/>
              <a:gd name="connsiteY188" fmla="*/ 14437895 h 15135727"/>
              <a:gd name="connsiteX189" fmla="*/ 4283242 w 8128084"/>
              <a:gd name="connsiteY189" fmla="*/ 14245390 h 15135727"/>
              <a:gd name="connsiteX190" fmla="*/ 4235116 w 8128084"/>
              <a:gd name="connsiteY190" fmla="*/ 14341642 h 15135727"/>
              <a:gd name="connsiteX191" fmla="*/ 4162927 w 8128084"/>
              <a:gd name="connsiteY191" fmla="*/ 14389769 h 15135727"/>
              <a:gd name="connsiteX192" fmla="*/ 4162927 w 8128084"/>
              <a:gd name="connsiteY192" fmla="*/ 14389769 h 15135727"/>
              <a:gd name="connsiteX193" fmla="*/ 3922295 w 8128084"/>
              <a:gd name="connsiteY193" fmla="*/ 14245390 h 15135727"/>
              <a:gd name="connsiteX194" fmla="*/ 3801979 w 8128084"/>
              <a:gd name="connsiteY194" fmla="*/ 14293516 h 15135727"/>
              <a:gd name="connsiteX195" fmla="*/ 3681664 w 8128084"/>
              <a:gd name="connsiteY195" fmla="*/ 14389769 h 15135727"/>
              <a:gd name="connsiteX196" fmla="*/ 3657600 w 8128084"/>
              <a:gd name="connsiteY196" fmla="*/ 14654464 h 15135727"/>
              <a:gd name="connsiteX197" fmla="*/ 3513221 w 8128084"/>
              <a:gd name="connsiteY197" fmla="*/ 14726653 h 15135727"/>
              <a:gd name="connsiteX198" fmla="*/ 3513221 w 8128084"/>
              <a:gd name="connsiteY198" fmla="*/ 14871032 h 15135727"/>
              <a:gd name="connsiteX199" fmla="*/ 3633537 w 8128084"/>
              <a:gd name="connsiteY199" fmla="*/ 14967285 h 15135727"/>
              <a:gd name="connsiteX200" fmla="*/ 3609474 w 8128084"/>
              <a:gd name="connsiteY200" fmla="*/ 15087600 h 15135727"/>
              <a:gd name="connsiteX201" fmla="*/ 3441032 w 8128084"/>
              <a:gd name="connsiteY201" fmla="*/ 15039474 h 15135727"/>
              <a:gd name="connsiteX202" fmla="*/ 3272590 w 8128084"/>
              <a:gd name="connsiteY202" fmla="*/ 15063537 h 15135727"/>
              <a:gd name="connsiteX203" fmla="*/ 3248527 w 8128084"/>
              <a:gd name="connsiteY203" fmla="*/ 14895095 h 15135727"/>
              <a:gd name="connsiteX204" fmla="*/ 3128211 w 8128084"/>
              <a:gd name="connsiteY204" fmla="*/ 14919158 h 15135727"/>
              <a:gd name="connsiteX205" fmla="*/ 2959769 w 8128084"/>
              <a:gd name="connsiteY205" fmla="*/ 15135727 h 15135727"/>
              <a:gd name="connsiteX206" fmla="*/ 2935706 w 8128084"/>
              <a:gd name="connsiteY206" fmla="*/ 14895095 h 15135727"/>
              <a:gd name="connsiteX207" fmla="*/ 2791327 w 8128084"/>
              <a:gd name="connsiteY207" fmla="*/ 14943221 h 15135727"/>
              <a:gd name="connsiteX208" fmla="*/ 2671011 w 8128084"/>
              <a:gd name="connsiteY208" fmla="*/ 15039474 h 15135727"/>
              <a:gd name="connsiteX209" fmla="*/ 2430379 w 8128084"/>
              <a:gd name="connsiteY209" fmla="*/ 15087600 h 15135727"/>
              <a:gd name="connsiteX210" fmla="*/ 2237874 w 8128084"/>
              <a:gd name="connsiteY210" fmla="*/ 15039474 h 15135727"/>
              <a:gd name="connsiteX211" fmla="*/ 2622885 w 8128084"/>
              <a:gd name="connsiteY211" fmla="*/ 14846969 h 15135727"/>
              <a:gd name="connsiteX212" fmla="*/ 2887579 w 8128084"/>
              <a:gd name="connsiteY212" fmla="*/ 14774779 h 15135727"/>
              <a:gd name="connsiteX213" fmla="*/ 2839453 w 8128084"/>
              <a:gd name="connsiteY213" fmla="*/ 14582274 h 15135727"/>
              <a:gd name="connsiteX214" fmla="*/ 2935706 w 8128084"/>
              <a:gd name="connsiteY214" fmla="*/ 14510085 h 15135727"/>
              <a:gd name="connsiteX215" fmla="*/ 2935706 w 8128084"/>
              <a:gd name="connsiteY215" fmla="*/ 14510085 h 15135727"/>
              <a:gd name="connsiteX216" fmla="*/ 3080085 w 8128084"/>
              <a:gd name="connsiteY216" fmla="*/ 14413832 h 15135727"/>
              <a:gd name="connsiteX217" fmla="*/ 3152274 w 8128084"/>
              <a:gd name="connsiteY217" fmla="*/ 14341642 h 15135727"/>
              <a:gd name="connsiteX218" fmla="*/ 3080085 w 8128084"/>
              <a:gd name="connsiteY218" fmla="*/ 14269453 h 15135727"/>
              <a:gd name="connsiteX219" fmla="*/ 3152274 w 8128084"/>
              <a:gd name="connsiteY219" fmla="*/ 14197264 h 15135727"/>
              <a:gd name="connsiteX220" fmla="*/ 3152274 w 8128084"/>
              <a:gd name="connsiteY220" fmla="*/ 14052885 h 15135727"/>
              <a:gd name="connsiteX221" fmla="*/ 3080085 w 8128084"/>
              <a:gd name="connsiteY221" fmla="*/ 13980695 h 15135727"/>
              <a:gd name="connsiteX222" fmla="*/ 3056021 w 8128084"/>
              <a:gd name="connsiteY222" fmla="*/ 14076948 h 15135727"/>
              <a:gd name="connsiteX223" fmla="*/ 2935706 w 8128084"/>
              <a:gd name="connsiteY223" fmla="*/ 14076948 h 15135727"/>
              <a:gd name="connsiteX224" fmla="*/ 2863516 w 8128084"/>
              <a:gd name="connsiteY224" fmla="*/ 14125074 h 15135727"/>
              <a:gd name="connsiteX225" fmla="*/ 2719137 w 8128084"/>
              <a:gd name="connsiteY225" fmla="*/ 14197264 h 15135727"/>
              <a:gd name="connsiteX226" fmla="*/ 2646948 w 8128084"/>
              <a:gd name="connsiteY226" fmla="*/ 14197264 h 15135727"/>
              <a:gd name="connsiteX227" fmla="*/ 2598821 w 8128084"/>
              <a:gd name="connsiteY227" fmla="*/ 14125074 h 15135727"/>
              <a:gd name="connsiteX228" fmla="*/ 2430379 w 8128084"/>
              <a:gd name="connsiteY228" fmla="*/ 13836316 h 15135727"/>
              <a:gd name="connsiteX229" fmla="*/ 2646948 w 8128084"/>
              <a:gd name="connsiteY229" fmla="*/ 13812253 h 15135727"/>
              <a:gd name="connsiteX230" fmla="*/ 2502569 w 8128084"/>
              <a:gd name="connsiteY230" fmla="*/ 13475369 h 15135727"/>
              <a:gd name="connsiteX231" fmla="*/ 2550695 w 8128084"/>
              <a:gd name="connsiteY231" fmla="*/ 13186611 h 15135727"/>
              <a:gd name="connsiteX232" fmla="*/ 2719137 w 8128084"/>
              <a:gd name="connsiteY232" fmla="*/ 13042232 h 15135727"/>
              <a:gd name="connsiteX233" fmla="*/ 2791327 w 8128084"/>
              <a:gd name="connsiteY233" fmla="*/ 12945979 h 15135727"/>
              <a:gd name="connsiteX234" fmla="*/ 3031958 w 8128084"/>
              <a:gd name="connsiteY234" fmla="*/ 13090358 h 15135727"/>
              <a:gd name="connsiteX235" fmla="*/ 3056021 w 8128084"/>
              <a:gd name="connsiteY235" fmla="*/ 12753474 h 15135727"/>
              <a:gd name="connsiteX236" fmla="*/ 2887579 w 8128084"/>
              <a:gd name="connsiteY236" fmla="*/ 12777537 h 15135727"/>
              <a:gd name="connsiteX237" fmla="*/ 2815390 w 8128084"/>
              <a:gd name="connsiteY237" fmla="*/ 12777537 h 15135727"/>
              <a:gd name="connsiteX238" fmla="*/ 3176337 w 8128084"/>
              <a:gd name="connsiteY238" fmla="*/ 12368464 h 15135727"/>
              <a:gd name="connsiteX239" fmla="*/ 3104148 w 8128084"/>
              <a:gd name="connsiteY239" fmla="*/ 12320337 h 15135727"/>
              <a:gd name="connsiteX240" fmla="*/ 3104148 w 8128084"/>
              <a:gd name="connsiteY240" fmla="*/ 12320337 h 15135727"/>
              <a:gd name="connsiteX241" fmla="*/ 3007895 w 8128084"/>
              <a:gd name="connsiteY241" fmla="*/ 12079706 h 15135727"/>
              <a:gd name="connsiteX242" fmla="*/ 2911642 w 8128084"/>
              <a:gd name="connsiteY242" fmla="*/ 11935327 h 15135727"/>
              <a:gd name="connsiteX243" fmla="*/ 2863516 w 8128084"/>
              <a:gd name="connsiteY243" fmla="*/ 11694695 h 15135727"/>
              <a:gd name="connsiteX244" fmla="*/ 2911642 w 8128084"/>
              <a:gd name="connsiteY244" fmla="*/ 11454064 h 15135727"/>
              <a:gd name="connsiteX245" fmla="*/ 3056021 w 8128084"/>
              <a:gd name="connsiteY245" fmla="*/ 11454064 h 15135727"/>
              <a:gd name="connsiteX246" fmla="*/ 2983832 w 8128084"/>
              <a:gd name="connsiteY246" fmla="*/ 11381874 h 15135727"/>
              <a:gd name="connsiteX247" fmla="*/ 3031958 w 8128084"/>
              <a:gd name="connsiteY247" fmla="*/ 11285621 h 15135727"/>
              <a:gd name="connsiteX248" fmla="*/ 3007895 w 8128084"/>
              <a:gd name="connsiteY248" fmla="*/ 11189369 h 15135727"/>
              <a:gd name="connsiteX249" fmla="*/ 2887579 w 8128084"/>
              <a:gd name="connsiteY249" fmla="*/ 11141242 h 15135727"/>
              <a:gd name="connsiteX250" fmla="*/ 2887579 w 8128084"/>
              <a:gd name="connsiteY250" fmla="*/ 10972800 h 15135727"/>
              <a:gd name="connsiteX251" fmla="*/ 2887579 w 8128084"/>
              <a:gd name="connsiteY251" fmla="*/ 10924674 h 15135727"/>
              <a:gd name="connsiteX252" fmla="*/ 2767264 w 8128084"/>
              <a:gd name="connsiteY252" fmla="*/ 11020927 h 15135727"/>
              <a:gd name="connsiteX253" fmla="*/ 2743200 w 8128084"/>
              <a:gd name="connsiteY253" fmla="*/ 10924674 h 15135727"/>
              <a:gd name="connsiteX254" fmla="*/ 2550695 w 8128084"/>
              <a:gd name="connsiteY254" fmla="*/ 11020927 h 15135727"/>
              <a:gd name="connsiteX255" fmla="*/ 2526632 w 8128084"/>
              <a:gd name="connsiteY255" fmla="*/ 11117179 h 15135727"/>
              <a:gd name="connsiteX256" fmla="*/ 2334127 w 8128084"/>
              <a:gd name="connsiteY256" fmla="*/ 10996864 h 15135727"/>
              <a:gd name="connsiteX257" fmla="*/ 2358190 w 8128084"/>
              <a:gd name="connsiteY257" fmla="*/ 10732169 h 15135727"/>
              <a:gd name="connsiteX258" fmla="*/ 2334127 w 8128084"/>
              <a:gd name="connsiteY258" fmla="*/ 10587790 h 15135727"/>
              <a:gd name="connsiteX259" fmla="*/ 2406316 w 8128084"/>
              <a:gd name="connsiteY259" fmla="*/ 10491537 h 15135727"/>
              <a:gd name="connsiteX260" fmla="*/ 2598821 w 8128084"/>
              <a:gd name="connsiteY260" fmla="*/ 10684042 h 15135727"/>
              <a:gd name="connsiteX261" fmla="*/ 2767264 w 8128084"/>
              <a:gd name="connsiteY261" fmla="*/ 10684042 h 15135727"/>
              <a:gd name="connsiteX262" fmla="*/ 2646948 w 8128084"/>
              <a:gd name="connsiteY262" fmla="*/ 10515600 h 15135727"/>
              <a:gd name="connsiteX263" fmla="*/ 2815390 w 8128084"/>
              <a:gd name="connsiteY263" fmla="*/ 10395285 h 15135727"/>
              <a:gd name="connsiteX264" fmla="*/ 3080085 w 8128084"/>
              <a:gd name="connsiteY264" fmla="*/ 10419348 h 15135727"/>
              <a:gd name="connsiteX265" fmla="*/ 3248527 w 8128084"/>
              <a:gd name="connsiteY265" fmla="*/ 10539664 h 15135727"/>
              <a:gd name="connsiteX266" fmla="*/ 3320716 w 8128084"/>
              <a:gd name="connsiteY266" fmla="*/ 10659979 h 15135727"/>
              <a:gd name="connsiteX267" fmla="*/ 3465095 w 8128084"/>
              <a:gd name="connsiteY267" fmla="*/ 10659979 h 15135727"/>
              <a:gd name="connsiteX268" fmla="*/ 3441032 w 8128084"/>
              <a:gd name="connsiteY268" fmla="*/ 10491537 h 15135727"/>
              <a:gd name="connsiteX269" fmla="*/ 3392906 w 8128084"/>
              <a:gd name="connsiteY269" fmla="*/ 10250906 h 15135727"/>
              <a:gd name="connsiteX270" fmla="*/ 3152274 w 8128084"/>
              <a:gd name="connsiteY270" fmla="*/ 10250906 h 15135727"/>
              <a:gd name="connsiteX271" fmla="*/ 3176337 w 8128084"/>
              <a:gd name="connsiteY271" fmla="*/ 10178716 h 15135727"/>
              <a:gd name="connsiteX272" fmla="*/ 3104148 w 8128084"/>
              <a:gd name="connsiteY272" fmla="*/ 10154653 h 15135727"/>
              <a:gd name="connsiteX273" fmla="*/ 3007895 w 8128084"/>
              <a:gd name="connsiteY273" fmla="*/ 9962148 h 15135727"/>
              <a:gd name="connsiteX274" fmla="*/ 3176337 w 8128084"/>
              <a:gd name="connsiteY274" fmla="*/ 9889958 h 15135727"/>
              <a:gd name="connsiteX275" fmla="*/ 2959769 w 8128084"/>
              <a:gd name="connsiteY275" fmla="*/ 9504948 h 15135727"/>
              <a:gd name="connsiteX276" fmla="*/ 2791327 w 8128084"/>
              <a:gd name="connsiteY276" fmla="*/ 9456821 h 15135727"/>
              <a:gd name="connsiteX277" fmla="*/ 2574758 w 8128084"/>
              <a:gd name="connsiteY277" fmla="*/ 9336506 h 15135727"/>
              <a:gd name="connsiteX278" fmla="*/ 2550695 w 8128084"/>
              <a:gd name="connsiteY278" fmla="*/ 9071811 h 15135727"/>
              <a:gd name="connsiteX279" fmla="*/ 2695074 w 8128084"/>
              <a:gd name="connsiteY279" fmla="*/ 8999621 h 15135727"/>
              <a:gd name="connsiteX280" fmla="*/ 2622885 w 8128084"/>
              <a:gd name="connsiteY280" fmla="*/ 8975558 h 15135727"/>
              <a:gd name="connsiteX281" fmla="*/ 2430379 w 8128084"/>
              <a:gd name="connsiteY281" fmla="*/ 8999621 h 15135727"/>
              <a:gd name="connsiteX282" fmla="*/ 2261937 w 8128084"/>
              <a:gd name="connsiteY282" fmla="*/ 9168064 h 15135727"/>
              <a:gd name="connsiteX283" fmla="*/ 2237874 w 8128084"/>
              <a:gd name="connsiteY283" fmla="*/ 8999621 h 15135727"/>
              <a:gd name="connsiteX284" fmla="*/ 2117558 w 8128084"/>
              <a:gd name="connsiteY284" fmla="*/ 8975558 h 15135727"/>
              <a:gd name="connsiteX285" fmla="*/ 2045369 w 8128084"/>
              <a:gd name="connsiteY285" fmla="*/ 8783053 h 15135727"/>
              <a:gd name="connsiteX286" fmla="*/ 1852864 w 8128084"/>
              <a:gd name="connsiteY286" fmla="*/ 8758990 h 15135727"/>
              <a:gd name="connsiteX287" fmla="*/ 1636295 w 8128084"/>
              <a:gd name="connsiteY287" fmla="*/ 8927432 h 15135727"/>
              <a:gd name="connsiteX288" fmla="*/ 1588169 w 8128084"/>
              <a:gd name="connsiteY288" fmla="*/ 9023685 h 15135727"/>
              <a:gd name="connsiteX289" fmla="*/ 1515979 w 8128084"/>
              <a:gd name="connsiteY289" fmla="*/ 8879306 h 15135727"/>
              <a:gd name="connsiteX290" fmla="*/ 1347537 w 8128084"/>
              <a:gd name="connsiteY290" fmla="*/ 8879306 h 15135727"/>
              <a:gd name="connsiteX291" fmla="*/ 1347537 w 8128084"/>
              <a:gd name="connsiteY291" fmla="*/ 8710864 h 15135727"/>
              <a:gd name="connsiteX292" fmla="*/ 1106906 w 8128084"/>
              <a:gd name="connsiteY292" fmla="*/ 8783053 h 15135727"/>
              <a:gd name="connsiteX293" fmla="*/ 890337 w 8128084"/>
              <a:gd name="connsiteY293" fmla="*/ 8686800 h 15135727"/>
              <a:gd name="connsiteX294" fmla="*/ 649706 w 8128084"/>
              <a:gd name="connsiteY294" fmla="*/ 8662737 h 15135727"/>
              <a:gd name="connsiteX295" fmla="*/ 385011 w 8128084"/>
              <a:gd name="connsiteY295" fmla="*/ 8566485 h 15135727"/>
              <a:gd name="connsiteX296" fmla="*/ 577516 w 8128084"/>
              <a:gd name="connsiteY296" fmla="*/ 8373979 h 15135727"/>
              <a:gd name="connsiteX297" fmla="*/ 794085 w 8128084"/>
              <a:gd name="connsiteY297" fmla="*/ 8301790 h 15135727"/>
              <a:gd name="connsiteX298" fmla="*/ 745958 w 8128084"/>
              <a:gd name="connsiteY298" fmla="*/ 8133348 h 15135727"/>
              <a:gd name="connsiteX299" fmla="*/ 818148 w 8128084"/>
              <a:gd name="connsiteY299" fmla="*/ 7820527 h 15135727"/>
              <a:gd name="connsiteX300" fmla="*/ 697832 w 8128084"/>
              <a:gd name="connsiteY300" fmla="*/ 7820527 h 15135727"/>
              <a:gd name="connsiteX301" fmla="*/ 625642 w 8128084"/>
              <a:gd name="connsiteY301" fmla="*/ 7916779 h 15135727"/>
              <a:gd name="connsiteX302" fmla="*/ 457200 w 8128084"/>
              <a:gd name="connsiteY302" fmla="*/ 7820527 h 15135727"/>
              <a:gd name="connsiteX303" fmla="*/ 529390 w 8128084"/>
              <a:gd name="connsiteY303" fmla="*/ 7700211 h 15135727"/>
              <a:gd name="connsiteX304" fmla="*/ 938464 w 8128084"/>
              <a:gd name="connsiteY304" fmla="*/ 7676148 h 15135727"/>
              <a:gd name="connsiteX305" fmla="*/ 1058779 w 8128084"/>
              <a:gd name="connsiteY305" fmla="*/ 7459579 h 15135727"/>
              <a:gd name="connsiteX306" fmla="*/ 1203158 w 8128084"/>
              <a:gd name="connsiteY306" fmla="*/ 7603958 h 15135727"/>
              <a:gd name="connsiteX307" fmla="*/ 1299411 w 8128084"/>
              <a:gd name="connsiteY307" fmla="*/ 7555832 h 15135727"/>
              <a:gd name="connsiteX308" fmla="*/ 1443790 w 8128084"/>
              <a:gd name="connsiteY308" fmla="*/ 7507706 h 15135727"/>
              <a:gd name="connsiteX309" fmla="*/ 1684421 w 8128084"/>
              <a:gd name="connsiteY309" fmla="*/ 7603958 h 15135727"/>
              <a:gd name="connsiteX310" fmla="*/ 1684421 w 8128084"/>
              <a:gd name="connsiteY310" fmla="*/ 7603958 h 15135727"/>
              <a:gd name="connsiteX311" fmla="*/ 1540042 w 8128084"/>
              <a:gd name="connsiteY311" fmla="*/ 7363327 h 15135727"/>
              <a:gd name="connsiteX312" fmla="*/ 1299411 w 8128084"/>
              <a:gd name="connsiteY312" fmla="*/ 7315200 h 15135727"/>
              <a:gd name="connsiteX313" fmla="*/ 1130969 w 8128084"/>
              <a:gd name="connsiteY313" fmla="*/ 7339264 h 15135727"/>
              <a:gd name="connsiteX314" fmla="*/ 1034716 w 8128084"/>
              <a:gd name="connsiteY314" fmla="*/ 7315200 h 15135727"/>
              <a:gd name="connsiteX315" fmla="*/ 1155032 w 8128084"/>
              <a:gd name="connsiteY315" fmla="*/ 7050506 h 15135727"/>
              <a:gd name="connsiteX316" fmla="*/ 1155032 w 8128084"/>
              <a:gd name="connsiteY316" fmla="*/ 6930190 h 15135727"/>
              <a:gd name="connsiteX317" fmla="*/ 1155032 w 8128084"/>
              <a:gd name="connsiteY317" fmla="*/ 6761748 h 15135727"/>
              <a:gd name="connsiteX318" fmla="*/ 1203158 w 8128084"/>
              <a:gd name="connsiteY318" fmla="*/ 6617369 h 15135727"/>
              <a:gd name="connsiteX319" fmla="*/ 1371600 w 8128084"/>
              <a:gd name="connsiteY319" fmla="*/ 6472990 h 15135727"/>
              <a:gd name="connsiteX320" fmla="*/ 1443790 w 8128084"/>
              <a:gd name="connsiteY320" fmla="*/ 6328611 h 15135727"/>
              <a:gd name="connsiteX321" fmla="*/ 1419727 w 8128084"/>
              <a:gd name="connsiteY321" fmla="*/ 6208295 h 15135727"/>
              <a:gd name="connsiteX322" fmla="*/ 1275348 w 8128084"/>
              <a:gd name="connsiteY322" fmla="*/ 6304548 h 15135727"/>
              <a:gd name="connsiteX323" fmla="*/ 1323474 w 8128084"/>
              <a:gd name="connsiteY323" fmla="*/ 6015790 h 15135727"/>
              <a:gd name="connsiteX324" fmla="*/ 1540042 w 8128084"/>
              <a:gd name="connsiteY324" fmla="*/ 5871411 h 15135727"/>
              <a:gd name="connsiteX325" fmla="*/ 1540042 w 8128084"/>
              <a:gd name="connsiteY325" fmla="*/ 5751095 h 15135727"/>
              <a:gd name="connsiteX326" fmla="*/ 1395664 w 8128084"/>
              <a:gd name="connsiteY326" fmla="*/ 5799221 h 15135727"/>
              <a:gd name="connsiteX327" fmla="*/ 1179095 w 8128084"/>
              <a:gd name="connsiteY327" fmla="*/ 5799221 h 15135727"/>
              <a:gd name="connsiteX328" fmla="*/ 890337 w 8128084"/>
              <a:gd name="connsiteY328" fmla="*/ 5775158 h 15135727"/>
              <a:gd name="connsiteX329" fmla="*/ 697832 w 8128084"/>
              <a:gd name="connsiteY329" fmla="*/ 5606716 h 15135727"/>
              <a:gd name="connsiteX330" fmla="*/ 577516 w 8128084"/>
              <a:gd name="connsiteY330" fmla="*/ 5582653 h 15135727"/>
              <a:gd name="connsiteX331" fmla="*/ 697832 w 8128084"/>
              <a:gd name="connsiteY331" fmla="*/ 5775158 h 15135727"/>
              <a:gd name="connsiteX332" fmla="*/ 409074 w 8128084"/>
              <a:gd name="connsiteY332" fmla="*/ 5799221 h 15135727"/>
              <a:gd name="connsiteX333" fmla="*/ 168442 w 8128084"/>
              <a:gd name="connsiteY333" fmla="*/ 5702969 h 15135727"/>
              <a:gd name="connsiteX334" fmla="*/ 264695 w 8128084"/>
              <a:gd name="connsiteY334" fmla="*/ 5558590 h 15135727"/>
              <a:gd name="connsiteX335" fmla="*/ 144379 w 8128084"/>
              <a:gd name="connsiteY335" fmla="*/ 5510464 h 15135727"/>
              <a:gd name="connsiteX336" fmla="*/ 0 w 8128084"/>
              <a:gd name="connsiteY336" fmla="*/ 5462337 h 15135727"/>
              <a:gd name="connsiteX337" fmla="*/ 96253 w 8128084"/>
              <a:gd name="connsiteY33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740442 w 8128084"/>
              <a:gd name="connsiteY139" fmla="*/ 71708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19537 w 8128084"/>
              <a:gd name="connsiteY147" fmla="*/ 907181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38900 w 8128084"/>
              <a:gd name="connsiteY150" fmla="*/ 97556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52577 w 8128084"/>
              <a:gd name="connsiteY149" fmla="*/ 9379953 h 15135727"/>
              <a:gd name="connsiteX150" fmla="*/ 6280485 w 8128084"/>
              <a:gd name="connsiteY150" fmla="*/ 9601200 h 15135727"/>
              <a:gd name="connsiteX151" fmla="*/ 6438900 w 8128084"/>
              <a:gd name="connsiteY151" fmla="*/ 9755606 h 15135727"/>
              <a:gd name="connsiteX152" fmla="*/ 6569242 w 8128084"/>
              <a:gd name="connsiteY152" fmla="*/ 10058400 h 15135727"/>
              <a:gd name="connsiteX153" fmla="*/ 6713621 w 8128084"/>
              <a:gd name="connsiteY153" fmla="*/ 10106527 h 15135727"/>
              <a:gd name="connsiteX154" fmla="*/ 6545179 w 8128084"/>
              <a:gd name="connsiteY154" fmla="*/ 10202779 h 15135727"/>
              <a:gd name="connsiteX155" fmla="*/ 6569242 w 8128084"/>
              <a:gd name="connsiteY155" fmla="*/ 10443411 h 15135727"/>
              <a:gd name="connsiteX156" fmla="*/ 6593306 w 8128084"/>
              <a:gd name="connsiteY156" fmla="*/ 10708106 h 15135727"/>
              <a:gd name="connsiteX157" fmla="*/ 6761748 w 8128084"/>
              <a:gd name="connsiteY157" fmla="*/ 10924674 h 15135727"/>
              <a:gd name="connsiteX158" fmla="*/ 6641432 w 8128084"/>
              <a:gd name="connsiteY158" fmla="*/ 11093116 h 15135727"/>
              <a:gd name="connsiteX159" fmla="*/ 6713621 w 8128084"/>
              <a:gd name="connsiteY159" fmla="*/ 11261558 h 15135727"/>
              <a:gd name="connsiteX160" fmla="*/ 6737685 w 8128084"/>
              <a:gd name="connsiteY160" fmla="*/ 11526253 h 15135727"/>
              <a:gd name="connsiteX161" fmla="*/ 6617369 w 8128084"/>
              <a:gd name="connsiteY161" fmla="*/ 11839074 h 15135727"/>
              <a:gd name="connsiteX162" fmla="*/ 6617369 w 8128084"/>
              <a:gd name="connsiteY162" fmla="*/ 12031579 h 15135727"/>
              <a:gd name="connsiteX163" fmla="*/ 6641432 w 8128084"/>
              <a:gd name="connsiteY163" fmla="*/ 12127832 h 15135727"/>
              <a:gd name="connsiteX164" fmla="*/ 6761748 w 8128084"/>
              <a:gd name="connsiteY164" fmla="*/ 12031579 h 15135727"/>
              <a:gd name="connsiteX165" fmla="*/ 6761748 w 8128084"/>
              <a:gd name="connsiteY165" fmla="*/ 12296274 h 15135727"/>
              <a:gd name="connsiteX166" fmla="*/ 6689558 w 8128084"/>
              <a:gd name="connsiteY166" fmla="*/ 12512842 h 15135727"/>
              <a:gd name="connsiteX167" fmla="*/ 6785811 w 8128084"/>
              <a:gd name="connsiteY167" fmla="*/ 12777537 h 15135727"/>
              <a:gd name="connsiteX168" fmla="*/ 6569242 w 8128084"/>
              <a:gd name="connsiteY168" fmla="*/ 12873790 h 15135727"/>
              <a:gd name="connsiteX169" fmla="*/ 6545179 w 8128084"/>
              <a:gd name="connsiteY169" fmla="*/ 13090358 h 15135727"/>
              <a:gd name="connsiteX170" fmla="*/ 6448927 w 8128084"/>
              <a:gd name="connsiteY170" fmla="*/ 13355053 h 15135727"/>
              <a:gd name="connsiteX171" fmla="*/ 6256421 w 8128084"/>
              <a:gd name="connsiteY171" fmla="*/ 13571621 h 15135727"/>
              <a:gd name="connsiteX172" fmla="*/ 6087979 w 8128084"/>
              <a:gd name="connsiteY172" fmla="*/ 13667874 h 15135727"/>
              <a:gd name="connsiteX173" fmla="*/ 5943600 w 8128084"/>
              <a:gd name="connsiteY173" fmla="*/ 13716000 h 15135727"/>
              <a:gd name="connsiteX174" fmla="*/ 5702969 w 8128084"/>
              <a:gd name="connsiteY174" fmla="*/ 13667874 h 15135727"/>
              <a:gd name="connsiteX175" fmla="*/ 5582653 w 8128084"/>
              <a:gd name="connsiteY175" fmla="*/ 13691937 h 15135727"/>
              <a:gd name="connsiteX176" fmla="*/ 5727032 w 8128084"/>
              <a:gd name="connsiteY176" fmla="*/ 13836316 h 15135727"/>
              <a:gd name="connsiteX177" fmla="*/ 5582653 w 8128084"/>
              <a:gd name="connsiteY177" fmla="*/ 14052885 h 15135727"/>
              <a:gd name="connsiteX178" fmla="*/ 5462337 w 8128084"/>
              <a:gd name="connsiteY178" fmla="*/ 14149137 h 15135727"/>
              <a:gd name="connsiteX179" fmla="*/ 5342021 w 8128084"/>
              <a:gd name="connsiteY179" fmla="*/ 14004758 h 15135727"/>
              <a:gd name="connsiteX180" fmla="*/ 5245769 w 8128084"/>
              <a:gd name="connsiteY180" fmla="*/ 14004758 h 15135727"/>
              <a:gd name="connsiteX181" fmla="*/ 5245769 w 8128084"/>
              <a:gd name="connsiteY181" fmla="*/ 13956632 h 15135727"/>
              <a:gd name="connsiteX182" fmla="*/ 5101390 w 8128084"/>
              <a:gd name="connsiteY182" fmla="*/ 13956632 h 15135727"/>
              <a:gd name="connsiteX183" fmla="*/ 4981074 w 8128084"/>
              <a:gd name="connsiteY183" fmla="*/ 13860379 h 15135727"/>
              <a:gd name="connsiteX184" fmla="*/ 4740442 w 8128084"/>
              <a:gd name="connsiteY184" fmla="*/ 13908506 h 15135727"/>
              <a:gd name="connsiteX185" fmla="*/ 4475748 w 8128084"/>
              <a:gd name="connsiteY185" fmla="*/ 13956632 h 15135727"/>
              <a:gd name="connsiteX186" fmla="*/ 4379495 w 8128084"/>
              <a:gd name="connsiteY186" fmla="*/ 14028821 h 15135727"/>
              <a:gd name="connsiteX187" fmla="*/ 4403558 w 8128084"/>
              <a:gd name="connsiteY187" fmla="*/ 14197264 h 15135727"/>
              <a:gd name="connsiteX188" fmla="*/ 4572000 w 8128084"/>
              <a:gd name="connsiteY188" fmla="*/ 14149137 h 15135727"/>
              <a:gd name="connsiteX189" fmla="*/ 4523874 w 8128084"/>
              <a:gd name="connsiteY189" fmla="*/ 14558211 h 15135727"/>
              <a:gd name="connsiteX190" fmla="*/ 4403558 w 8128084"/>
              <a:gd name="connsiteY190" fmla="*/ 14437895 h 15135727"/>
              <a:gd name="connsiteX191" fmla="*/ 4403558 w 8128084"/>
              <a:gd name="connsiteY191" fmla="*/ 14437895 h 15135727"/>
              <a:gd name="connsiteX192" fmla="*/ 4283242 w 8128084"/>
              <a:gd name="connsiteY192" fmla="*/ 14245390 h 15135727"/>
              <a:gd name="connsiteX193" fmla="*/ 4235116 w 8128084"/>
              <a:gd name="connsiteY193" fmla="*/ 14341642 h 15135727"/>
              <a:gd name="connsiteX194" fmla="*/ 4162927 w 8128084"/>
              <a:gd name="connsiteY194" fmla="*/ 14389769 h 15135727"/>
              <a:gd name="connsiteX195" fmla="*/ 4162927 w 8128084"/>
              <a:gd name="connsiteY195" fmla="*/ 14389769 h 15135727"/>
              <a:gd name="connsiteX196" fmla="*/ 3922295 w 8128084"/>
              <a:gd name="connsiteY196" fmla="*/ 14245390 h 15135727"/>
              <a:gd name="connsiteX197" fmla="*/ 3801979 w 8128084"/>
              <a:gd name="connsiteY197" fmla="*/ 14293516 h 15135727"/>
              <a:gd name="connsiteX198" fmla="*/ 3681664 w 8128084"/>
              <a:gd name="connsiteY198" fmla="*/ 14389769 h 15135727"/>
              <a:gd name="connsiteX199" fmla="*/ 3657600 w 8128084"/>
              <a:gd name="connsiteY199" fmla="*/ 14654464 h 15135727"/>
              <a:gd name="connsiteX200" fmla="*/ 3513221 w 8128084"/>
              <a:gd name="connsiteY200" fmla="*/ 14726653 h 15135727"/>
              <a:gd name="connsiteX201" fmla="*/ 3513221 w 8128084"/>
              <a:gd name="connsiteY201" fmla="*/ 14871032 h 15135727"/>
              <a:gd name="connsiteX202" fmla="*/ 3633537 w 8128084"/>
              <a:gd name="connsiteY202" fmla="*/ 14967285 h 15135727"/>
              <a:gd name="connsiteX203" fmla="*/ 3609474 w 8128084"/>
              <a:gd name="connsiteY203" fmla="*/ 15087600 h 15135727"/>
              <a:gd name="connsiteX204" fmla="*/ 3441032 w 8128084"/>
              <a:gd name="connsiteY204" fmla="*/ 15039474 h 15135727"/>
              <a:gd name="connsiteX205" fmla="*/ 3272590 w 8128084"/>
              <a:gd name="connsiteY205" fmla="*/ 15063537 h 15135727"/>
              <a:gd name="connsiteX206" fmla="*/ 3248527 w 8128084"/>
              <a:gd name="connsiteY206" fmla="*/ 14895095 h 15135727"/>
              <a:gd name="connsiteX207" fmla="*/ 3128211 w 8128084"/>
              <a:gd name="connsiteY207" fmla="*/ 14919158 h 15135727"/>
              <a:gd name="connsiteX208" fmla="*/ 2959769 w 8128084"/>
              <a:gd name="connsiteY208" fmla="*/ 15135727 h 15135727"/>
              <a:gd name="connsiteX209" fmla="*/ 2935706 w 8128084"/>
              <a:gd name="connsiteY209" fmla="*/ 14895095 h 15135727"/>
              <a:gd name="connsiteX210" fmla="*/ 2791327 w 8128084"/>
              <a:gd name="connsiteY210" fmla="*/ 14943221 h 15135727"/>
              <a:gd name="connsiteX211" fmla="*/ 2671011 w 8128084"/>
              <a:gd name="connsiteY211" fmla="*/ 15039474 h 15135727"/>
              <a:gd name="connsiteX212" fmla="*/ 2430379 w 8128084"/>
              <a:gd name="connsiteY212" fmla="*/ 15087600 h 15135727"/>
              <a:gd name="connsiteX213" fmla="*/ 2237874 w 8128084"/>
              <a:gd name="connsiteY213" fmla="*/ 15039474 h 15135727"/>
              <a:gd name="connsiteX214" fmla="*/ 2622885 w 8128084"/>
              <a:gd name="connsiteY214" fmla="*/ 14846969 h 15135727"/>
              <a:gd name="connsiteX215" fmla="*/ 2887579 w 8128084"/>
              <a:gd name="connsiteY215" fmla="*/ 14774779 h 15135727"/>
              <a:gd name="connsiteX216" fmla="*/ 2839453 w 8128084"/>
              <a:gd name="connsiteY216" fmla="*/ 14582274 h 15135727"/>
              <a:gd name="connsiteX217" fmla="*/ 2935706 w 8128084"/>
              <a:gd name="connsiteY217" fmla="*/ 14510085 h 15135727"/>
              <a:gd name="connsiteX218" fmla="*/ 2935706 w 8128084"/>
              <a:gd name="connsiteY218" fmla="*/ 14510085 h 15135727"/>
              <a:gd name="connsiteX219" fmla="*/ 3080085 w 8128084"/>
              <a:gd name="connsiteY219" fmla="*/ 14413832 h 15135727"/>
              <a:gd name="connsiteX220" fmla="*/ 3152274 w 8128084"/>
              <a:gd name="connsiteY220" fmla="*/ 14341642 h 15135727"/>
              <a:gd name="connsiteX221" fmla="*/ 3080085 w 8128084"/>
              <a:gd name="connsiteY221" fmla="*/ 14269453 h 15135727"/>
              <a:gd name="connsiteX222" fmla="*/ 3152274 w 8128084"/>
              <a:gd name="connsiteY222" fmla="*/ 14197264 h 15135727"/>
              <a:gd name="connsiteX223" fmla="*/ 3152274 w 8128084"/>
              <a:gd name="connsiteY223" fmla="*/ 14052885 h 15135727"/>
              <a:gd name="connsiteX224" fmla="*/ 3080085 w 8128084"/>
              <a:gd name="connsiteY224" fmla="*/ 13980695 h 15135727"/>
              <a:gd name="connsiteX225" fmla="*/ 3056021 w 8128084"/>
              <a:gd name="connsiteY225" fmla="*/ 14076948 h 15135727"/>
              <a:gd name="connsiteX226" fmla="*/ 2935706 w 8128084"/>
              <a:gd name="connsiteY226" fmla="*/ 14076948 h 15135727"/>
              <a:gd name="connsiteX227" fmla="*/ 2863516 w 8128084"/>
              <a:gd name="connsiteY227" fmla="*/ 14125074 h 15135727"/>
              <a:gd name="connsiteX228" fmla="*/ 2719137 w 8128084"/>
              <a:gd name="connsiteY228" fmla="*/ 14197264 h 15135727"/>
              <a:gd name="connsiteX229" fmla="*/ 2646948 w 8128084"/>
              <a:gd name="connsiteY229" fmla="*/ 14197264 h 15135727"/>
              <a:gd name="connsiteX230" fmla="*/ 2598821 w 8128084"/>
              <a:gd name="connsiteY230" fmla="*/ 14125074 h 15135727"/>
              <a:gd name="connsiteX231" fmla="*/ 2430379 w 8128084"/>
              <a:gd name="connsiteY231" fmla="*/ 13836316 h 15135727"/>
              <a:gd name="connsiteX232" fmla="*/ 2646948 w 8128084"/>
              <a:gd name="connsiteY232" fmla="*/ 13812253 h 15135727"/>
              <a:gd name="connsiteX233" fmla="*/ 2502569 w 8128084"/>
              <a:gd name="connsiteY233" fmla="*/ 13475369 h 15135727"/>
              <a:gd name="connsiteX234" fmla="*/ 2550695 w 8128084"/>
              <a:gd name="connsiteY234" fmla="*/ 13186611 h 15135727"/>
              <a:gd name="connsiteX235" fmla="*/ 2719137 w 8128084"/>
              <a:gd name="connsiteY235" fmla="*/ 13042232 h 15135727"/>
              <a:gd name="connsiteX236" fmla="*/ 2791327 w 8128084"/>
              <a:gd name="connsiteY236" fmla="*/ 12945979 h 15135727"/>
              <a:gd name="connsiteX237" fmla="*/ 3031958 w 8128084"/>
              <a:gd name="connsiteY237" fmla="*/ 13090358 h 15135727"/>
              <a:gd name="connsiteX238" fmla="*/ 3056021 w 8128084"/>
              <a:gd name="connsiteY238" fmla="*/ 12753474 h 15135727"/>
              <a:gd name="connsiteX239" fmla="*/ 2887579 w 8128084"/>
              <a:gd name="connsiteY239" fmla="*/ 12777537 h 15135727"/>
              <a:gd name="connsiteX240" fmla="*/ 2815390 w 8128084"/>
              <a:gd name="connsiteY240" fmla="*/ 12777537 h 15135727"/>
              <a:gd name="connsiteX241" fmla="*/ 3176337 w 8128084"/>
              <a:gd name="connsiteY241" fmla="*/ 12368464 h 15135727"/>
              <a:gd name="connsiteX242" fmla="*/ 3104148 w 8128084"/>
              <a:gd name="connsiteY242" fmla="*/ 12320337 h 15135727"/>
              <a:gd name="connsiteX243" fmla="*/ 3104148 w 8128084"/>
              <a:gd name="connsiteY243" fmla="*/ 12320337 h 15135727"/>
              <a:gd name="connsiteX244" fmla="*/ 3007895 w 8128084"/>
              <a:gd name="connsiteY244" fmla="*/ 12079706 h 15135727"/>
              <a:gd name="connsiteX245" fmla="*/ 2911642 w 8128084"/>
              <a:gd name="connsiteY245" fmla="*/ 11935327 h 15135727"/>
              <a:gd name="connsiteX246" fmla="*/ 2863516 w 8128084"/>
              <a:gd name="connsiteY246" fmla="*/ 11694695 h 15135727"/>
              <a:gd name="connsiteX247" fmla="*/ 2911642 w 8128084"/>
              <a:gd name="connsiteY247" fmla="*/ 11454064 h 15135727"/>
              <a:gd name="connsiteX248" fmla="*/ 3056021 w 8128084"/>
              <a:gd name="connsiteY248" fmla="*/ 11454064 h 15135727"/>
              <a:gd name="connsiteX249" fmla="*/ 2983832 w 8128084"/>
              <a:gd name="connsiteY249" fmla="*/ 11381874 h 15135727"/>
              <a:gd name="connsiteX250" fmla="*/ 3031958 w 8128084"/>
              <a:gd name="connsiteY250" fmla="*/ 11285621 h 15135727"/>
              <a:gd name="connsiteX251" fmla="*/ 3007895 w 8128084"/>
              <a:gd name="connsiteY251" fmla="*/ 11189369 h 15135727"/>
              <a:gd name="connsiteX252" fmla="*/ 2887579 w 8128084"/>
              <a:gd name="connsiteY252" fmla="*/ 11141242 h 15135727"/>
              <a:gd name="connsiteX253" fmla="*/ 2887579 w 8128084"/>
              <a:gd name="connsiteY253" fmla="*/ 10972800 h 15135727"/>
              <a:gd name="connsiteX254" fmla="*/ 2887579 w 8128084"/>
              <a:gd name="connsiteY254" fmla="*/ 10924674 h 15135727"/>
              <a:gd name="connsiteX255" fmla="*/ 2767264 w 8128084"/>
              <a:gd name="connsiteY255" fmla="*/ 11020927 h 15135727"/>
              <a:gd name="connsiteX256" fmla="*/ 2743200 w 8128084"/>
              <a:gd name="connsiteY256" fmla="*/ 10924674 h 15135727"/>
              <a:gd name="connsiteX257" fmla="*/ 2550695 w 8128084"/>
              <a:gd name="connsiteY257" fmla="*/ 11020927 h 15135727"/>
              <a:gd name="connsiteX258" fmla="*/ 2526632 w 8128084"/>
              <a:gd name="connsiteY258" fmla="*/ 11117179 h 15135727"/>
              <a:gd name="connsiteX259" fmla="*/ 2334127 w 8128084"/>
              <a:gd name="connsiteY259" fmla="*/ 10996864 h 15135727"/>
              <a:gd name="connsiteX260" fmla="*/ 2358190 w 8128084"/>
              <a:gd name="connsiteY260" fmla="*/ 10732169 h 15135727"/>
              <a:gd name="connsiteX261" fmla="*/ 2334127 w 8128084"/>
              <a:gd name="connsiteY261" fmla="*/ 10587790 h 15135727"/>
              <a:gd name="connsiteX262" fmla="*/ 2406316 w 8128084"/>
              <a:gd name="connsiteY262" fmla="*/ 10491537 h 15135727"/>
              <a:gd name="connsiteX263" fmla="*/ 2598821 w 8128084"/>
              <a:gd name="connsiteY263" fmla="*/ 10684042 h 15135727"/>
              <a:gd name="connsiteX264" fmla="*/ 2767264 w 8128084"/>
              <a:gd name="connsiteY264" fmla="*/ 10684042 h 15135727"/>
              <a:gd name="connsiteX265" fmla="*/ 2646948 w 8128084"/>
              <a:gd name="connsiteY265" fmla="*/ 10515600 h 15135727"/>
              <a:gd name="connsiteX266" fmla="*/ 2815390 w 8128084"/>
              <a:gd name="connsiteY266" fmla="*/ 10395285 h 15135727"/>
              <a:gd name="connsiteX267" fmla="*/ 3080085 w 8128084"/>
              <a:gd name="connsiteY267" fmla="*/ 10419348 h 15135727"/>
              <a:gd name="connsiteX268" fmla="*/ 3248527 w 8128084"/>
              <a:gd name="connsiteY268" fmla="*/ 10539664 h 15135727"/>
              <a:gd name="connsiteX269" fmla="*/ 3320716 w 8128084"/>
              <a:gd name="connsiteY269" fmla="*/ 10659979 h 15135727"/>
              <a:gd name="connsiteX270" fmla="*/ 3465095 w 8128084"/>
              <a:gd name="connsiteY270" fmla="*/ 10659979 h 15135727"/>
              <a:gd name="connsiteX271" fmla="*/ 3441032 w 8128084"/>
              <a:gd name="connsiteY271" fmla="*/ 10491537 h 15135727"/>
              <a:gd name="connsiteX272" fmla="*/ 3392906 w 8128084"/>
              <a:gd name="connsiteY272" fmla="*/ 10250906 h 15135727"/>
              <a:gd name="connsiteX273" fmla="*/ 3152274 w 8128084"/>
              <a:gd name="connsiteY273" fmla="*/ 10250906 h 15135727"/>
              <a:gd name="connsiteX274" fmla="*/ 3176337 w 8128084"/>
              <a:gd name="connsiteY274" fmla="*/ 10178716 h 15135727"/>
              <a:gd name="connsiteX275" fmla="*/ 3104148 w 8128084"/>
              <a:gd name="connsiteY275" fmla="*/ 10154653 h 15135727"/>
              <a:gd name="connsiteX276" fmla="*/ 3007895 w 8128084"/>
              <a:gd name="connsiteY276" fmla="*/ 9962148 h 15135727"/>
              <a:gd name="connsiteX277" fmla="*/ 3176337 w 8128084"/>
              <a:gd name="connsiteY277" fmla="*/ 9889958 h 15135727"/>
              <a:gd name="connsiteX278" fmla="*/ 2959769 w 8128084"/>
              <a:gd name="connsiteY278" fmla="*/ 9504948 h 15135727"/>
              <a:gd name="connsiteX279" fmla="*/ 2791327 w 8128084"/>
              <a:gd name="connsiteY279" fmla="*/ 9456821 h 15135727"/>
              <a:gd name="connsiteX280" fmla="*/ 2574758 w 8128084"/>
              <a:gd name="connsiteY280" fmla="*/ 9336506 h 15135727"/>
              <a:gd name="connsiteX281" fmla="*/ 2550695 w 8128084"/>
              <a:gd name="connsiteY281" fmla="*/ 9071811 h 15135727"/>
              <a:gd name="connsiteX282" fmla="*/ 2695074 w 8128084"/>
              <a:gd name="connsiteY282" fmla="*/ 8999621 h 15135727"/>
              <a:gd name="connsiteX283" fmla="*/ 2622885 w 8128084"/>
              <a:gd name="connsiteY283" fmla="*/ 8975558 h 15135727"/>
              <a:gd name="connsiteX284" fmla="*/ 2430379 w 8128084"/>
              <a:gd name="connsiteY284" fmla="*/ 8999621 h 15135727"/>
              <a:gd name="connsiteX285" fmla="*/ 2261937 w 8128084"/>
              <a:gd name="connsiteY285" fmla="*/ 9168064 h 15135727"/>
              <a:gd name="connsiteX286" fmla="*/ 2237874 w 8128084"/>
              <a:gd name="connsiteY286" fmla="*/ 8999621 h 15135727"/>
              <a:gd name="connsiteX287" fmla="*/ 2117558 w 8128084"/>
              <a:gd name="connsiteY287" fmla="*/ 8975558 h 15135727"/>
              <a:gd name="connsiteX288" fmla="*/ 2045369 w 8128084"/>
              <a:gd name="connsiteY288" fmla="*/ 8783053 h 15135727"/>
              <a:gd name="connsiteX289" fmla="*/ 1852864 w 8128084"/>
              <a:gd name="connsiteY289" fmla="*/ 8758990 h 15135727"/>
              <a:gd name="connsiteX290" fmla="*/ 1636295 w 8128084"/>
              <a:gd name="connsiteY290" fmla="*/ 8927432 h 15135727"/>
              <a:gd name="connsiteX291" fmla="*/ 1588169 w 8128084"/>
              <a:gd name="connsiteY291" fmla="*/ 9023685 h 15135727"/>
              <a:gd name="connsiteX292" fmla="*/ 1515979 w 8128084"/>
              <a:gd name="connsiteY292" fmla="*/ 8879306 h 15135727"/>
              <a:gd name="connsiteX293" fmla="*/ 1347537 w 8128084"/>
              <a:gd name="connsiteY293" fmla="*/ 8879306 h 15135727"/>
              <a:gd name="connsiteX294" fmla="*/ 1347537 w 8128084"/>
              <a:gd name="connsiteY294" fmla="*/ 8710864 h 15135727"/>
              <a:gd name="connsiteX295" fmla="*/ 1106906 w 8128084"/>
              <a:gd name="connsiteY295" fmla="*/ 8783053 h 15135727"/>
              <a:gd name="connsiteX296" fmla="*/ 890337 w 8128084"/>
              <a:gd name="connsiteY296" fmla="*/ 8686800 h 15135727"/>
              <a:gd name="connsiteX297" fmla="*/ 649706 w 8128084"/>
              <a:gd name="connsiteY297" fmla="*/ 8662737 h 15135727"/>
              <a:gd name="connsiteX298" fmla="*/ 385011 w 8128084"/>
              <a:gd name="connsiteY298" fmla="*/ 8566485 h 15135727"/>
              <a:gd name="connsiteX299" fmla="*/ 577516 w 8128084"/>
              <a:gd name="connsiteY299" fmla="*/ 8373979 h 15135727"/>
              <a:gd name="connsiteX300" fmla="*/ 794085 w 8128084"/>
              <a:gd name="connsiteY300" fmla="*/ 8301790 h 15135727"/>
              <a:gd name="connsiteX301" fmla="*/ 745958 w 8128084"/>
              <a:gd name="connsiteY301" fmla="*/ 8133348 h 15135727"/>
              <a:gd name="connsiteX302" fmla="*/ 818148 w 8128084"/>
              <a:gd name="connsiteY302" fmla="*/ 7820527 h 15135727"/>
              <a:gd name="connsiteX303" fmla="*/ 697832 w 8128084"/>
              <a:gd name="connsiteY303" fmla="*/ 7820527 h 15135727"/>
              <a:gd name="connsiteX304" fmla="*/ 625642 w 8128084"/>
              <a:gd name="connsiteY304" fmla="*/ 7916779 h 15135727"/>
              <a:gd name="connsiteX305" fmla="*/ 457200 w 8128084"/>
              <a:gd name="connsiteY305" fmla="*/ 7820527 h 15135727"/>
              <a:gd name="connsiteX306" fmla="*/ 529390 w 8128084"/>
              <a:gd name="connsiteY306" fmla="*/ 7700211 h 15135727"/>
              <a:gd name="connsiteX307" fmla="*/ 938464 w 8128084"/>
              <a:gd name="connsiteY307" fmla="*/ 7676148 h 15135727"/>
              <a:gd name="connsiteX308" fmla="*/ 1058779 w 8128084"/>
              <a:gd name="connsiteY308" fmla="*/ 7459579 h 15135727"/>
              <a:gd name="connsiteX309" fmla="*/ 1203158 w 8128084"/>
              <a:gd name="connsiteY309" fmla="*/ 7603958 h 15135727"/>
              <a:gd name="connsiteX310" fmla="*/ 1299411 w 8128084"/>
              <a:gd name="connsiteY310" fmla="*/ 7555832 h 15135727"/>
              <a:gd name="connsiteX311" fmla="*/ 1443790 w 8128084"/>
              <a:gd name="connsiteY311" fmla="*/ 7507706 h 15135727"/>
              <a:gd name="connsiteX312" fmla="*/ 1684421 w 8128084"/>
              <a:gd name="connsiteY312" fmla="*/ 7603958 h 15135727"/>
              <a:gd name="connsiteX313" fmla="*/ 1684421 w 8128084"/>
              <a:gd name="connsiteY313" fmla="*/ 7603958 h 15135727"/>
              <a:gd name="connsiteX314" fmla="*/ 1540042 w 8128084"/>
              <a:gd name="connsiteY314" fmla="*/ 7363327 h 15135727"/>
              <a:gd name="connsiteX315" fmla="*/ 1299411 w 8128084"/>
              <a:gd name="connsiteY315" fmla="*/ 7315200 h 15135727"/>
              <a:gd name="connsiteX316" fmla="*/ 1130969 w 8128084"/>
              <a:gd name="connsiteY316" fmla="*/ 7339264 h 15135727"/>
              <a:gd name="connsiteX317" fmla="*/ 1034716 w 8128084"/>
              <a:gd name="connsiteY317" fmla="*/ 7315200 h 15135727"/>
              <a:gd name="connsiteX318" fmla="*/ 1155032 w 8128084"/>
              <a:gd name="connsiteY318" fmla="*/ 7050506 h 15135727"/>
              <a:gd name="connsiteX319" fmla="*/ 1155032 w 8128084"/>
              <a:gd name="connsiteY319" fmla="*/ 6930190 h 15135727"/>
              <a:gd name="connsiteX320" fmla="*/ 1155032 w 8128084"/>
              <a:gd name="connsiteY320" fmla="*/ 6761748 h 15135727"/>
              <a:gd name="connsiteX321" fmla="*/ 1203158 w 8128084"/>
              <a:gd name="connsiteY321" fmla="*/ 6617369 h 15135727"/>
              <a:gd name="connsiteX322" fmla="*/ 1371600 w 8128084"/>
              <a:gd name="connsiteY322" fmla="*/ 6472990 h 15135727"/>
              <a:gd name="connsiteX323" fmla="*/ 1443790 w 8128084"/>
              <a:gd name="connsiteY323" fmla="*/ 6328611 h 15135727"/>
              <a:gd name="connsiteX324" fmla="*/ 1419727 w 8128084"/>
              <a:gd name="connsiteY324" fmla="*/ 6208295 h 15135727"/>
              <a:gd name="connsiteX325" fmla="*/ 1275348 w 8128084"/>
              <a:gd name="connsiteY325" fmla="*/ 6304548 h 15135727"/>
              <a:gd name="connsiteX326" fmla="*/ 1323474 w 8128084"/>
              <a:gd name="connsiteY326" fmla="*/ 6015790 h 15135727"/>
              <a:gd name="connsiteX327" fmla="*/ 1540042 w 8128084"/>
              <a:gd name="connsiteY327" fmla="*/ 5871411 h 15135727"/>
              <a:gd name="connsiteX328" fmla="*/ 1540042 w 8128084"/>
              <a:gd name="connsiteY328" fmla="*/ 5751095 h 15135727"/>
              <a:gd name="connsiteX329" fmla="*/ 1395664 w 8128084"/>
              <a:gd name="connsiteY329" fmla="*/ 5799221 h 15135727"/>
              <a:gd name="connsiteX330" fmla="*/ 1179095 w 8128084"/>
              <a:gd name="connsiteY330" fmla="*/ 5799221 h 15135727"/>
              <a:gd name="connsiteX331" fmla="*/ 890337 w 8128084"/>
              <a:gd name="connsiteY331" fmla="*/ 5775158 h 15135727"/>
              <a:gd name="connsiteX332" fmla="*/ 697832 w 8128084"/>
              <a:gd name="connsiteY332" fmla="*/ 5606716 h 15135727"/>
              <a:gd name="connsiteX333" fmla="*/ 577516 w 8128084"/>
              <a:gd name="connsiteY333" fmla="*/ 5582653 h 15135727"/>
              <a:gd name="connsiteX334" fmla="*/ 697832 w 8128084"/>
              <a:gd name="connsiteY334" fmla="*/ 5775158 h 15135727"/>
              <a:gd name="connsiteX335" fmla="*/ 409074 w 8128084"/>
              <a:gd name="connsiteY335" fmla="*/ 5799221 h 15135727"/>
              <a:gd name="connsiteX336" fmla="*/ 168442 w 8128084"/>
              <a:gd name="connsiteY336" fmla="*/ 5702969 h 15135727"/>
              <a:gd name="connsiteX337" fmla="*/ 264695 w 8128084"/>
              <a:gd name="connsiteY337" fmla="*/ 5558590 h 15135727"/>
              <a:gd name="connsiteX338" fmla="*/ 144379 w 8128084"/>
              <a:gd name="connsiteY338" fmla="*/ 5510464 h 15135727"/>
              <a:gd name="connsiteX339" fmla="*/ 0 w 8128084"/>
              <a:gd name="connsiteY339" fmla="*/ 5462337 h 15135727"/>
              <a:gd name="connsiteX340" fmla="*/ 96253 w 8128084"/>
              <a:gd name="connsiteY34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081127 w 8128084"/>
              <a:gd name="connsiteY148" fmla="*/ 9125953 h 15135727"/>
              <a:gd name="connsiteX149" fmla="*/ 6160169 w 8128084"/>
              <a:gd name="connsiteY149" fmla="*/ 9336506 h 15135727"/>
              <a:gd name="connsiteX150" fmla="*/ 6252577 w 8128084"/>
              <a:gd name="connsiteY150" fmla="*/ 9379953 h 15135727"/>
              <a:gd name="connsiteX151" fmla="*/ 6280485 w 8128084"/>
              <a:gd name="connsiteY151" fmla="*/ 9601200 h 15135727"/>
              <a:gd name="connsiteX152" fmla="*/ 6438900 w 8128084"/>
              <a:gd name="connsiteY152" fmla="*/ 9755606 h 15135727"/>
              <a:gd name="connsiteX153" fmla="*/ 6569242 w 8128084"/>
              <a:gd name="connsiteY153" fmla="*/ 10058400 h 15135727"/>
              <a:gd name="connsiteX154" fmla="*/ 6713621 w 8128084"/>
              <a:gd name="connsiteY154" fmla="*/ 10106527 h 15135727"/>
              <a:gd name="connsiteX155" fmla="*/ 6545179 w 8128084"/>
              <a:gd name="connsiteY155" fmla="*/ 10202779 h 15135727"/>
              <a:gd name="connsiteX156" fmla="*/ 6569242 w 8128084"/>
              <a:gd name="connsiteY156" fmla="*/ 10443411 h 15135727"/>
              <a:gd name="connsiteX157" fmla="*/ 6593306 w 8128084"/>
              <a:gd name="connsiteY157" fmla="*/ 10708106 h 15135727"/>
              <a:gd name="connsiteX158" fmla="*/ 6761748 w 8128084"/>
              <a:gd name="connsiteY158" fmla="*/ 10924674 h 15135727"/>
              <a:gd name="connsiteX159" fmla="*/ 6641432 w 8128084"/>
              <a:gd name="connsiteY159" fmla="*/ 11093116 h 15135727"/>
              <a:gd name="connsiteX160" fmla="*/ 6713621 w 8128084"/>
              <a:gd name="connsiteY160" fmla="*/ 11261558 h 15135727"/>
              <a:gd name="connsiteX161" fmla="*/ 6737685 w 8128084"/>
              <a:gd name="connsiteY161" fmla="*/ 11526253 h 15135727"/>
              <a:gd name="connsiteX162" fmla="*/ 6617369 w 8128084"/>
              <a:gd name="connsiteY162" fmla="*/ 11839074 h 15135727"/>
              <a:gd name="connsiteX163" fmla="*/ 6617369 w 8128084"/>
              <a:gd name="connsiteY163" fmla="*/ 12031579 h 15135727"/>
              <a:gd name="connsiteX164" fmla="*/ 6641432 w 8128084"/>
              <a:gd name="connsiteY164" fmla="*/ 12127832 h 15135727"/>
              <a:gd name="connsiteX165" fmla="*/ 6761748 w 8128084"/>
              <a:gd name="connsiteY165" fmla="*/ 12031579 h 15135727"/>
              <a:gd name="connsiteX166" fmla="*/ 6761748 w 8128084"/>
              <a:gd name="connsiteY166" fmla="*/ 12296274 h 15135727"/>
              <a:gd name="connsiteX167" fmla="*/ 6689558 w 8128084"/>
              <a:gd name="connsiteY167" fmla="*/ 12512842 h 15135727"/>
              <a:gd name="connsiteX168" fmla="*/ 6785811 w 8128084"/>
              <a:gd name="connsiteY168" fmla="*/ 12777537 h 15135727"/>
              <a:gd name="connsiteX169" fmla="*/ 6569242 w 8128084"/>
              <a:gd name="connsiteY169" fmla="*/ 12873790 h 15135727"/>
              <a:gd name="connsiteX170" fmla="*/ 6545179 w 8128084"/>
              <a:gd name="connsiteY170" fmla="*/ 13090358 h 15135727"/>
              <a:gd name="connsiteX171" fmla="*/ 6448927 w 8128084"/>
              <a:gd name="connsiteY171" fmla="*/ 13355053 h 15135727"/>
              <a:gd name="connsiteX172" fmla="*/ 6256421 w 8128084"/>
              <a:gd name="connsiteY172" fmla="*/ 13571621 h 15135727"/>
              <a:gd name="connsiteX173" fmla="*/ 6087979 w 8128084"/>
              <a:gd name="connsiteY173" fmla="*/ 13667874 h 15135727"/>
              <a:gd name="connsiteX174" fmla="*/ 5943600 w 8128084"/>
              <a:gd name="connsiteY174" fmla="*/ 13716000 h 15135727"/>
              <a:gd name="connsiteX175" fmla="*/ 5702969 w 8128084"/>
              <a:gd name="connsiteY175" fmla="*/ 13667874 h 15135727"/>
              <a:gd name="connsiteX176" fmla="*/ 5582653 w 8128084"/>
              <a:gd name="connsiteY176" fmla="*/ 13691937 h 15135727"/>
              <a:gd name="connsiteX177" fmla="*/ 5727032 w 8128084"/>
              <a:gd name="connsiteY177" fmla="*/ 13836316 h 15135727"/>
              <a:gd name="connsiteX178" fmla="*/ 5582653 w 8128084"/>
              <a:gd name="connsiteY178" fmla="*/ 14052885 h 15135727"/>
              <a:gd name="connsiteX179" fmla="*/ 5462337 w 8128084"/>
              <a:gd name="connsiteY179" fmla="*/ 14149137 h 15135727"/>
              <a:gd name="connsiteX180" fmla="*/ 5342021 w 8128084"/>
              <a:gd name="connsiteY180" fmla="*/ 14004758 h 15135727"/>
              <a:gd name="connsiteX181" fmla="*/ 5245769 w 8128084"/>
              <a:gd name="connsiteY181" fmla="*/ 14004758 h 15135727"/>
              <a:gd name="connsiteX182" fmla="*/ 5245769 w 8128084"/>
              <a:gd name="connsiteY182" fmla="*/ 13956632 h 15135727"/>
              <a:gd name="connsiteX183" fmla="*/ 5101390 w 8128084"/>
              <a:gd name="connsiteY183" fmla="*/ 13956632 h 15135727"/>
              <a:gd name="connsiteX184" fmla="*/ 4981074 w 8128084"/>
              <a:gd name="connsiteY184" fmla="*/ 13860379 h 15135727"/>
              <a:gd name="connsiteX185" fmla="*/ 4740442 w 8128084"/>
              <a:gd name="connsiteY185" fmla="*/ 13908506 h 15135727"/>
              <a:gd name="connsiteX186" fmla="*/ 4475748 w 8128084"/>
              <a:gd name="connsiteY186" fmla="*/ 13956632 h 15135727"/>
              <a:gd name="connsiteX187" fmla="*/ 4379495 w 8128084"/>
              <a:gd name="connsiteY187" fmla="*/ 14028821 h 15135727"/>
              <a:gd name="connsiteX188" fmla="*/ 4403558 w 8128084"/>
              <a:gd name="connsiteY188" fmla="*/ 14197264 h 15135727"/>
              <a:gd name="connsiteX189" fmla="*/ 4572000 w 8128084"/>
              <a:gd name="connsiteY189" fmla="*/ 14149137 h 15135727"/>
              <a:gd name="connsiteX190" fmla="*/ 4523874 w 8128084"/>
              <a:gd name="connsiteY190" fmla="*/ 14558211 h 15135727"/>
              <a:gd name="connsiteX191" fmla="*/ 4403558 w 8128084"/>
              <a:gd name="connsiteY191" fmla="*/ 14437895 h 15135727"/>
              <a:gd name="connsiteX192" fmla="*/ 4403558 w 8128084"/>
              <a:gd name="connsiteY192" fmla="*/ 14437895 h 15135727"/>
              <a:gd name="connsiteX193" fmla="*/ 4283242 w 8128084"/>
              <a:gd name="connsiteY193" fmla="*/ 14245390 h 15135727"/>
              <a:gd name="connsiteX194" fmla="*/ 4235116 w 8128084"/>
              <a:gd name="connsiteY194" fmla="*/ 14341642 h 15135727"/>
              <a:gd name="connsiteX195" fmla="*/ 4162927 w 8128084"/>
              <a:gd name="connsiteY195" fmla="*/ 14389769 h 15135727"/>
              <a:gd name="connsiteX196" fmla="*/ 4162927 w 8128084"/>
              <a:gd name="connsiteY196" fmla="*/ 14389769 h 15135727"/>
              <a:gd name="connsiteX197" fmla="*/ 3922295 w 8128084"/>
              <a:gd name="connsiteY197" fmla="*/ 14245390 h 15135727"/>
              <a:gd name="connsiteX198" fmla="*/ 3801979 w 8128084"/>
              <a:gd name="connsiteY198" fmla="*/ 14293516 h 15135727"/>
              <a:gd name="connsiteX199" fmla="*/ 3681664 w 8128084"/>
              <a:gd name="connsiteY199" fmla="*/ 14389769 h 15135727"/>
              <a:gd name="connsiteX200" fmla="*/ 3657600 w 8128084"/>
              <a:gd name="connsiteY200" fmla="*/ 14654464 h 15135727"/>
              <a:gd name="connsiteX201" fmla="*/ 3513221 w 8128084"/>
              <a:gd name="connsiteY201" fmla="*/ 14726653 h 15135727"/>
              <a:gd name="connsiteX202" fmla="*/ 3513221 w 8128084"/>
              <a:gd name="connsiteY202" fmla="*/ 14871032 h 15135727"/>
              <a:gd name="connsiteX203" fmla="*/ 3633537 w 8128084"/>
              <a:gd name="connsiteY203" fmla="*/ 14967285 h 15135727"/>
              <a:gd name="connsiteX204" fmla="*/ 3609474 w 8128084"/>
              <a:gd name="connsiteY204" fmla="*/ 15087600 h 15135727"/>
              <a:gd name="connsiteX205" fmla="*/ 3441032 w 8128084"/>
              <a:gd name="connsiteY205" fmla="*/ 15039474 h 15135727"/>
              <a:gd name="connsiteX206" fmla="*/ 3272590 w 8128084"/>
              <a:gd name="connsiteY206" fmla="*/ 15063537 h 15135727"/>
              <a:gd name="connsiteX207" fmla="*/ 3248527 w 8128084"/>
              <a:gd name="connsiteY207" fmla="*/ 14895095 h 15135727"/>
              <a:gd name="connsiteX208" fmla="*/ 3128211 w 8128084"/>
              <a:gd name="connsiteY208" fmla="*/ 14919158 h 15135727"/>
              <a:gd name="connsiteX209" fmla="*/ 2959769 w 8128084"/>
              <a:gd name="connsiteY209" fmla="*/ 15135727 h 15135727"/>
              <a:gd name="connsiteX210" fmla="*/ 2935706 w 8128084"/>
              <a:gd name="connsiteY210" fmla="*/ 14895095 h 15135727"/>
              <a:gd name="connsiteX211" fmla="*/ 2791327 w 8128084"/>
              <a:gd name="connsiteY211" fmla="*/ 14943221 h 15135727"/>
              <a:gd name="connsiteX212" fmla="*/ 2671011 w 8128084"/>
              <a:gd name="connsiteY212" fmla="*/ 15039474 h 15135727"/>
              <a:gd name="connsiteX213" fmla="*/ 2430379 w 8128084"/>
              <a:gd name="connsiteY213" fmla="*/ 15087600 h 15135727"/>
              <a:gd name="connsiteX214" fmla="*/ 2237874 w 8128084"/>
              <a:gd name="connsiteY214" fmla="*/ 15039474 h 15135727"/>
              <a:gd name="connsiteX215" fmla="*/ 2622885 w 8128084"/>
              <a:gd name="connsiteY215" fmla="*/ 14846969 h 15135727"/>
              <a:gd name="connsiteX216" fmla="*/ 2887579 w 8128084"/>
              <a:gd name="connsiteY216" fmla="*/ 14774779 h 15135727"/>
              <a:gd name="connsiteX217" fmla="*/ 2839453 w 8128084"/>
              <a:gd name="connsiteY217" fmla="*/ 14582274 h 15135727"/>
              <a:gd name="connsiteX218" fmla="*/ 2935706 w 8128084"/>
              <a:gd name="connsiteY218" fmla="*/ 14510085 h 15135727"/>
              <a:gd name="connsiteX219" fmla="*/ 2935706 w 8128084"/>
              <a:gd name="connsiteY219" fmla="*/ 14510085 h 15135727"/>
              <a:gd name="connsiteX220" fmla="*/ 3080085 w 8128084"/>
              <a:gd name="connsiteY220" fmla="*/ 14413832 h 15135727"/>
              <a:gd name="connsiteX221" fmla="*/ 3152274 w 8128084"/>
              <a:gd name="connsiteY221" fmla="*/ 14341642 h 15135727"/>
              <a:gd name="connsiteX222" fmla="*/ 3080085 w 8128084"/>
              <a:gd name="connsiteY222" fmla="*/ 14269453 h 15135727"/>
              <a:gd name="connsiteX223" fmla="*/ 3152274 w 8128084"/>
              <a:gd name="connsiteY223" fmla="*/ 14197264 h 15135727"/>
              <a:gd name="connsiteX224" fmla="*/ 3152274 w 8128084"/>
              <a:gd name="connsiteY224" fmla="*/ 14052885 h 15135727"/>
              <a:gd name="connsiteX225" fmla="*/ 3080085 w 8128084"/>
              <a:gd name="connsiteY225" fmla="*/ 13980695 h 15135727"/>
              <a:gd name="connsiteX226" fmla="*/ 3056021 w 8128084"/>
              <a:gd name="connsiteY226" fmla="*/ 14076948 h 15135727"/>
              <a:gd name="connsiteX227" fmla="*/ 2935706 w 8128084"/>
              <a:gd name="connsiteY227" fmla="*/ 14076948 h 15135727"/>
              <a:gd name="connsiteX228" fmla="*/ 2863516 w 8128084"/>
              <a:gd name="connsiteY228" fmla="*/ 14125074 h 15135727"/>
              <a:gd name="connsiteX229" fmla="*/ 2719137 w 8128084"/>
              <a:gd name="connsiteY229" fmla="*/ 14197264 h 15135727"/>
              <a:gd name="connsiteX230" fmla="*/ 2646948 w 8128084"/>
              <a:gd name="connsiteY230" fmla="*/ 14197264 h 15135727"/>
              <a:gd name="connsiteX231" fmla="*/ 2598821 w 8128084"/>
              <a:gd name="connsiteY231" fmla="*/ 14125074 h 15135727"/>
              <a:gd name="connsiteX232" fmla="*/ 2430379 w 8128084"/>
              <a:gd name="connsiteY232" fmla="*/ 13836316 h 15135727"/>
              <a:gd name="connsiteX233" fmla="*/ 2646948 w 8128084"/>
              <a:gd name="connsiteY233" fmla="*/ 13812253 h 15135727"/>
              <a:gd name="connsiteX234" fmla="*/ 2502569 w 8128084"/>
              <a:gd name="connsiteY234" fmla="*/ 13475369 h 15135727"/>
              <a:gd name="connsiteX235" fmla="*/ 2550695 w 8128084"/>
              <a:gd name="connsiteY235" fmla="*/ 13186611 h 15135727"/>
              <a:gd name="connsiteX236" fmla="*/ 2719137 w 8128084"/>
              <a:gd name="connsiteY236" fmla="*/ 13042232 h 15135727"/>
              <a:gd name="connsiteX237" fmla="*/ 2791327 w 8128084"/>
              <a:gd name="connsiteY237" fmla="*/ 12945979 h 15135727"/>
              <a:gd name="connsiteX238" fmla="*/ 3031958 w 8128084"/>
              <a:gd name="connsiteY238" fmla="*/ 13090358 h 15135727"/>
              <a:gd name="connsiteX239" fmla="*/ 3056021 w 8128084"/>
              <a:gd name="connsiteY239" fmla="*/ 12753474 h 15135727"/>
              <a:gd name="connsiteX240" fmla="*/ 2887579 w 8128084"/>
              <a:gd name="connsiteY240" fmla="*/ 12777537 h 15135727"/>
              <a:gd name="connsiteX241" fmla="*/ 2815390 w 8128084"/>
              <a:gd name="connsiteY241" fmla="*/ 12777537 h 15135727"/>
              <a:gd name="connsiteX242" fmla="*/ 3176337 w 8128084"/>
              <a:gd name="connsiteY242" fmla="*/ 12368464 h 15135727"/>
              <a:gd name="connsiteX243" fmla="*/ 3104148 w 8128084"/>
              <a:gd name="connsiteY243" fmla="*/ 12320337 h 15135727"/>
              <a:gd name="connsiteX244" fmla="*/ 3104148 w 8128084"/>
              <a:gd name="connsiteY244" fmla="*/ 12320337 h 15135727"/>
              <a:gd name="connsiteX245" fmla="*/ 3007895 w 8128084"/>
              <a:gd name="connsiteY245" fmla="*/ 12079706 h 15135727"/>
              <a:gd name="connsiteX246" fmla="*/ 2911642 w 8128084"/>
              <a:gd name="connsiteY246" fmla="*/ 11935327 h 15135727"/>
              <a:gd name="connsiteX247" fmla="*/ 2863516 w 8128084"/>
              <a:gd name="connsiteY247" fmla="*/ 11694695 h 15135727"/>
              <a:gd name="connsiteX248" fmla="*/ 2911642 w 8128084"/>
              <a:gd name="connsiteY248" fmla="*/ 11454064 h 15135727"/>
              <a:gd name="connsiteX249" fmla="*/ 3056021 w 8128084"/>
              <a:gd name="connsiteY249" fmla="*/ 11454064 h 15135727"/>
              <a:gd name="connsiteX250" fmla="*/ 2983832 w 8128084"/>
              <a:gd name="connsiteY250" fmla="*/ 11381874 h 15135727"/>
              <a:gd name="connsiteX251" fmla="*/ 3031958 w 8128084"/>
              <a:gd name="connsiteY251" fmla="*/ 11285621 h 15135727"/>
              <a:gd name="connsiteX252" fmla="*/ 3007895 w 8128084"/>
              <a:gd name="connsiteY252" fmla="*/ 11189369 h 15135727"/>
              <a:gd name="connsiteX253" fmla="*/ 2887579 w 8128084"/>
              <a:gd name="connsiteY253" fmla="*/ 11141242 h 15135727"/>
              <a:gd name="connsiteX254" fmla="*/ 2887579 w 8128084"/>
              <a:gd name="connsiteY254" fmla="*/ 10972800 h 15135727"/>
              <a:gd name="connsiteX255" fmla="*/ 2887579 w 8128084"/>
              <a:gd name="connsiteY255" fmla="*/ 10924674 h 15135727"/>
              <a:gd name="connsiteX256" fmla="*/ 2767264 w 8128084"/>
              <a:gd name="connsiteY256" fmla="*/ 11020927 h 15135727"/>
              <a:gd name="connsiteX257" fmla="*/ 2743200 w 8128084"/>
              <a:gd name="connsiteY257" fmla="*/ 10924674 h 15135727"/>
              <a:gd name="connsiteX258" fmla="*/ 2550695 w 8128084"/>
              <a:gd name="connsiteY258" fmla="*/ 11020927 h 15135727"/>
              <a:gd name="connsiteX259" fmla="*/ 2526632 w 8128084"/>
              <a:gd name="connsiteY259" fmla="*/ 11117179 h 15135727"/>
              <a:gd name="connsiteX260" fmla="*/ 2334127 w 8128084"/>
              <a:gd name="connsiteY260" fmla="*/ 10996864 h 15135727"/>
              <a:gd name="connsiteX261" fmla="*/ 2358190 w 8128084"/>
              <a:gd name="connsiteY261" fmla="*/ 10732169 h 15135727"/>
              <a:gd name="connsiteX262" fmla="*/ 2334127 w 8128084"/>
              <a:gd name="connsiteY262" fmla="*/ 10587790 h 15135727"/>
              <a:gd name="connsiteX263" fmla="*/ 2406316 w 8128084"/>
              <a:gd name="connsiteY263" fmla="*/ 10491537 h 15135727"/>
              <a:gd name="connsiteX264" fmla="*/ 2598821 w 8128084"/>
              <a:gd name="connsiteY264" fmla="*/ 10684042 h 15135727"/>
              <a:gd name="connsiteX265" fmla="*/ 2767264 w 8128084"/>
              <a:gd name="connsiteY265" fmla="*/ 10684042 h 15135727"/>
              <a:gd name="connsiteX266" fmla="*/ 2646948 w 8128084"/>
              <a:gd name="connsiteY266" fmla="*/ 10515600 h 15135727"/>
              <a:gd name="connsiteX267" fmla="*/ 2815390 w 8128084"/>
              <a:gd name="connsiteY267" fmla="*/ 10395285 h 15135727"/>
              <a:gd name="connsiteX268" fmla="*/ 3080085 w 8128084"/>
              <a:gd name="connsiteY268" fmla="*/ 10419348 h 15135727"/>
              <a:gd name="connsiteX269" fmla="*/ 3248527 w 8128084"/>
              <a:gd name="connsiteY269" fmla="*/ 10539664 h 15135727"/>
              <a:gd name="connsiteX270" fmla="*/ 3320716 w 8128084"/>
              <a:gd name="connsiteY270" fmla="*/ 10659979 h 15135727"/>
              <a:gd name="connsiteX271" fmla="*/ 3465095 w 8128084"/>
              <a:gd name="connsiteY271" fmla="*/ 10659979 h 15135727"/>
              <a:gd name="connsiteX272" fmla="*/ 3441032 w 8128084"/>
              <a:gd name="connsiteY272" fmla="*/ 10491537 h 15135727"/>
              <a:gd name="connsiteX273" fmla="*/ 3392906 w 8128084"/>
              <a:gd name="connsiteY273" fmla="*/ 10250906 h 15135727"/>
              <a:gd name="connsiteX274" fmla="*/ 3152274 w 8128084"/>
              <a:gd name="connsiteY274" fmla="*/ 10250906 h 15135727"/>
              <a:gd name="connsiteX275" fmla="*/ 3176337 w 8128084"/>
              <a:gd name="connsiteY275" fmla="*/ 10178716 h 15135727"/>
              <a:gd name="connsiteX276" fmla="*/ 3104148 w 8128084"/>
              <a:gd name="connsiteY276" fmla="*/ 10154653 h 15135727"/>
              <a:gd name="connsiteX277" fmla="*/ 3007895 w 8128084"/>
              <a:gd name="connsiteY277" fmla="*/ 9962148 h 15135727"/>
              <a:gd name="connsiteX278" fmla="*/ 3176337 w 8128084"/>
              <a:gd name="connsiteY278" fmla="*/ 9889958 h 15135727"/>
              <a:gd name="connsiteX279" fmla="*/ 2959769 w 8128084"/>
              <a:gd name="connsiteY279" fmla="*/ 9504948 h 15135727"/>
              <a:gd name="connsiteX280" fmla="*/ 2791327 w 8128084"/>
              <a:gd name="connsiteY280" fmla="*/ 9456821 h 15135727"/>
              <a:gd name="connsiteX281" fmla="*/ 2574758 w 8128084"/>
              <a:gd name="connsiteY281" fmla="*/ 9336506 h 15135727"/>
              <a:gd name="connsiteX282" fmla="*/ 2550695 w 8128084"/>
              <a:gd name="connsiteY282" fmla="*/ 9071811 h 15135727"/>
              <a:gd name="connsiteX283" fmla="*/ 2695074 w 8128084"/>
              <a:gd name="connsiteY283" fmla="*/ 8999621 h 15135727"/>
              <a:gd name="connsiteX284" fmla="*/ 2622885 w 8128084"/>
              <a:gd name="connsiteY284" fmla="*/ 8975558 h 15135727"/>
              <a:gd name="connsiteX285" fmla="*/ 2430379 w 8128084"/>
              <a:gd name="connsiteY285" fmla="*/ 8999621 h 15135727"/>
              <a:gd name="connsiteX286" fmla="*/ 2261937 w 8128084"/>
              <a:gd name="connsiteY286" fmla="*/ 9168064 h 15135727"/>
              <a:gd name="connsiteX287" fmla="*/ 2237874 w 8128084"/>
              <a:gd name="connsiteY287" fmla="*/ 8999621 h 15135727"/>
              <a:gd name="connsiteX288" fmla="*/ 2117558 w 8128084"/>
              <a:gd name="connsiteY288" fmla="*/ 8975558 h 15135727"/>
              <a:gd name="connsiteX289" fmla="*/ 2045369 w 8128084"/>
              <a:gd name="connsiteY289" fmla="*/ 8783053 h 15135727"/>
              <a:gd name="connsiteX290" fmla="*/ 1852864 w 8128084"/>
              <a:gd name="connsiteY290" fmla="*/ 8758990 h 15135727"/>
              <a:gd name="connsiteX291" fmla="*/ 1636295 w 8128084"/>
              <a:gd name="connsiteY291" fmla="*/ 8927432 h 15135727"/>
              <a:gd name="connsiteX292" fmla="*/ 1588169 w 8128084"/>
              <a:gd name="connsiteY292" fmla="*/ 9023685 h 15135727"/>
              <a:gd name="connsiteX293" fmla="*/ 1515979 w 8128084"/>
              <a:gd name="connsiteY293" fmla="*/ 8879306 h 15135727"/>
              <a:gd name="connsiteX294" fmla="*/ 1347537 w 8128084"/>
              <a:gd name="connsiteY294" fmla="*/ 8879306 h 15135727"/>
              <a:gd name="connsiteX295" fmla="*/ 1347537 w 8128084"/>
              <a:gd name="connsiteY295" fmla="*/ 8710864 h 15135727"/>
              <a:gd name="connsiteX296" fmla="*/ 1106906 w 8128084"/>
              <a:gd name="connsiteY296" fmla="*/ 8783053 h 15135727"/>
              <a:gd name="connsiteX297" fmla="*/ 890337 w 8128084"/>
              <a:gd name="connsiteY297" fmla="*/ 8686800 h 15135727"/>
              <a:gd name="connsiteX298" fmla="*/ 649706 w 8128084"/>
              <a:gd name="connsiteY298" fmla="*/ 8662737 h 15135727"/>
              <a:gd name="connsiteX299" fmla="*/ 385011 w 8128084"/>
              <a:gd name="connsiteY299" fmla="*/ 8566485 h 15135727"/>
              <a:gd name="connsiteX300" fmla="*/ 577516 w 8128084"/>
              <a:gd name="connsiteY300" fmla="*/ 8373979 h 15135727"/>
              <a:gd name="connsiteX301" fmla="*/ 794085 w 8128084"/>
              <a:gd name="connsiteY301" fmla="*/ 8301790 h 15135727"/>
              <a:gd name="connsiteX302" fmla="*/ 745958 w 8128084"/>
              <a:gd name="connsiteY302" fmla="*/ 8133348 h 15135727"/>
              <a:gd name="connsiteX303" fmla="*/ 818148 w 8128084"/>
              <a:gd name="connsiteY303" fmla="*/ 7820527 h 15135727"/>
              <a:gd name="connsiteX304" fmla="*/ 697832 w 8128084"/>
              <a:gd name="connsiteY304" fmla="*/ 7820527 h 15135727"/>
              <a:gd name="connsiteX305" fmla="*/ 625642 w 8128084"/>
              <a:gd name="connsiteY305" fmla="*/ 7916779 h 15135727"/>
              <a:gd name="connsiteX306" fmla="*/ 457200 w 8128084"/>
              <a:gd name="connsiteY306" fmla="*/ 7820527 h 15135727"/>
              <a:gd name="connsiteX307" fmla="*/ 529390 w 8128084"/>
              <a:gd name="connsiteY307" fmla="*/ 7700211 h 15135727"/>
              <a:gd name="connsiteX308" fmla="*/ 938464 w 8128084"/>
              <a:gd name="connsiteY308" fmla="*/ 7676148 h 15135727"/>
              <a:gd name="connsiteX309" fmla="*/ 1058779 w 8128084"/>
              <a:gd name="connsiteY309" fmla="*/ 7459579 h 15135727"/>
              <a:gd name="connsiteX310" fmla="*/ 1203158 w 8128084"/>
              <a:gd name="connsiteY310" fmla="*/ 7603958 h 15135727"/>
              <a:gd name="connsiteX311" fmla="*/ 1299411 w 8128084"/>
              <a:gd name="connsiteY311" fmla="*/ 7555832 h 15135727"/>
              <a:gd name="connsiteX312" fmla="*/ 1443790 w 8128084"/>
              <a:gd name="connsiteY312" fmla="*/ 7507706 h 15135727"/>
              <a:gd name="connsiteX313" fmla="*/ 1684421 w 8128084"/>
              <a:gd name="connsiteY313" fmla="*/ 7603958 h 15135727"/>
              <a:gd name="connsiteX314" fmla="*/ 1684421 w 8128084"/>
              <a:gd name="connsiteY314" fmla="*/ 7603958 h 15135727"/>
              <a:gd name="connsiteX315" fmla="*/ 1540042 w 8128084"/>
              <a:gd name="connsiteY315" fmla="*/ 7363327 h 15135727"/>
              <a:gd name="connsiteX316" fmla="*/ 1299411 w 8128084"/>
              <a:gd name="connsiteY316" fmla="*/ 7315200 h 15135727"/>
              <a:gd name="connsiteX317" fmla="*/ 1130969 w 8128084"/>
              <a:gd name="connsiteY317" fmla="*/ 7339264 h 15135727"/>
              <a:gd name="connsiteX318" fmla="*/ 1034716 w 8128084"/>
              <a:gd name="connsiteY318" fmla="*/ 7315200 h 15135727"/>
              <a:gd name="connsiteX319" fmla="*/ 1155032 w 8128084"/>
              <a:gd name="connsiteY319" fmla="*/ 7050506 h 15135727"/>
              <a:gd name="connsiteX320" fmla="*/ 1155032 w 8128084"/>
              <a:gd name="connsiteY320" fmla="*/ 6930190 h 15135727"/>
              <a:gd name="connsiteX321" fmla="*/ 1155032 w 8128084"/>
              <a:gd name="connsiteY321" fmla="*/ 6761748 h 15135727"/>
              <a:gd name="connsiteX322" fmla="*/ 1203158 w 8128084"/>
              <a:gd name="connsiteY322" fmla="*/ 6617369 h 15135727"/>
              <a:gd name="connsiteX323" fmla="*/ 1371600 w 8128084"/>
              <a:gd name="connsiteY323" fmla="*/ 6472990 h 15135727"/>
              <a:gd name="connsiteX324" fmla="*/ 1443790 w 8128084"/>
              <a:gd name="connsiteY324" fmla="*/ 6328611 h 15135727"/>
              <a:gd name="connsiteX325" fmla="*/ 1419727 w 8128084"/>
              <a:gd name="connsiteY325" fmla="*/ 6208295 h 15135727"/>
              <a:gd name="connsiteX326" fmla="*/ 1275348 w 8128084"/>
              <a:gd name="connsiteY326" fmla="*/ 6304548 h 15135727"/>
              <a:gd name="connsiteX327" fmla="*/ 1323474 w 8128084"/>
              <a:gd name="connsiteY327" fmla="*/ 6015790 h 15135727"/>
              <a:gd name="connsiteX328" fmla="*/ 1540042 w 8128084"/>
              <a:gd name="connsiteY328" fmla="*/ 5871411 h 15135727"/>
              <a:gd name="connsiteX329" fmla="*/ 1540042 w 8128084"/>
              <a:gd name="connsiteY329" fmla="*/ 5751095 h 15135727"/>
              <a:gd name="connsiteX330" fmla="*/ 1395664 w 8128084"/>
              <a:gd name="connsiteY330" fmla="*/ 5799221 h 15135727"/>
              <a:gd name="connsiteX331" fmla="*/ 1179095 w 8128084"/>
              <a:gd name="connsiteY331" fmla="*/ 5799221 h 15135727"/>
              <a:gd name="connsiteX332" fmla="*/ 890337 w 8128084"/>
              <a:gd name="connsiteY332" fmla="*/ 5775158 h 15135727"/>
              <a:gd name="connsiteX333" fmla="*/ 697832 w 8128084"/>
              <a:gd name="connsiteY333" fmla="*/ 5606716 h 15135727"/>
              <a:gd name="connsiteX334" fmla="*/ 577516 w 8128084"/>
              <a:gd name="connsiteY334" fmla="*/ 5582653 h 15135727"/>
              <a:gd name="connsiteX335" fmla="*/ 697832 w 8128084"/>
              <a:gd name="connsiteY335" fmla="*/ 5775158 h 15135727"/>
              <a:gd name="connsiteX336" fmla="*/ 409074 w 8128084"/>
              <a:gd name="connsiteY336" fmla="*/ 5799221 h 15135727"/>
              <a:gd name="connsiteX337" fmla="*/ 168442 w 8128084"/>
              <a:gd name="connsiteY337" fmla="*/ 5702969 h 15135727"/>
              <a:gd name="connsiteX338" fmla="*/ 264695 w 8128084"/>
              <a:gd name="connsiteY338" fmla="*/ 5558590 h 15135727"/>
              <a:gd name="connsiteX339" fmla="*/ 144379 w 8128084"/>
              <a:gd name="connsiteY339" fmla="*/ 5510464 h 15135727"/>
              <a:gd name="connsiteX340" fmla="*/ 0 w 8128084"/>
              <a:gd name="connsiteY340" fmla="*/ 5462337 h 15135727"/>
              <a:gd name="connsiteX341" fmla="*/ 96253 w 8128084"/>
              <a:gd name="connsiteY34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545179 w 8128084"/>
              <a:gd name="connsiteY156" fmla="*/ 102027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61748 w 8128084"/>
              <a:gd name="connsiteY167" fmla="*/ 120315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4943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448927 w 8128084"/>
              <a:gd name="connsiteY174" fmla="*/ 133550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087979 w 8128084"/>
              <a:gd name="connsiteY177" fmla="*/ 13667874 h 15135727"/>
              <a:gd name="connsiteX178" fmla="*/ 5943600 w 8128084"/>
              <a:gd name="connsiteY178" fmla="*/ 13716000 h 15135727"/>
              <a:gd name="connsiteX179" fmla="*/ 5702969 w 8128084"/>
              <a:gd name="connsiteY179" fmla="*/ 13667874 h 15135727"/>
              <a:gd name="connsiteX180" fmla="*/ 5582653 w 8128084"/>
              <a:gd name="connsiteY180" fmla="*/ 13691937 h 15135727"/>
              <a:gd name="connsiteX181" fmla="*/ 5727032 w 8128084"/>
              <a:gd name="connsiteY181" fmla="*/ 13836316 h 15135727"/>
              <a:gd name="connsiteX182" fmla="*/ 5582653 w 8128084"/>
              <a:gd name="connsiteY182" fmla="*/ 14052885 h 15135727"/>
              <a:gd name="connsiteX183" fmla="*/ 5462337 w 8128084"/>
              <a:gd name="connsiteY183" fmla="*/ 14149137 h 15135727"/>
              <a:gd name="connsiteX184" fmla="*/ 5342021 w 8128084"/>
              <a:gd name="connsiteY184" fmla="*/ 14004758 h 15135727"/>
              <a:gd name="connsiteX185" fmla="*/ 5245769 w 8128084"/>
              <a:gd name="connsiteY185" fmla="*/ 14004758 h 15135727"/>
              <a:gd name="connsiteX186" fmla="*/ 5245769 w 8128084"/>
              <a:gd name="connsiteY186" fmla="*/ 13956632 h 15135727"/>
              <a:gd name="connsiteX187" fmla="*/ 5101390 w 8128084"/>
              <a:gd name="connsiteY187" fmla="*/ 13956632 h 15135727"/>
              <a:gd name="connsiteX188" fmla="*/ 4981074 w 8128084"/>
              <a:gd name="connsiteY188" fmla="*/ 13860379 h 15135727"/>
              <a:gd name="connsiteX189" fmla="*/ 4740442 w 8128084"/>
              <a:gd name="connsiteY189" fmla="*/ 13908506 h 15135727"/>
              <a:gd name="connsiteX190" fmla="*/ 4475748 w 8128084"/>
              <a:gd name="connsiteY190" fmla="*/ 13956632 h 15135727"/>
              <a:gd name="connsiteX191" fmla="*/ 4379495 w 8128084"/>
              <a:gd name="connsiteY191" fmla="*/ 14028821 h 15135727"/>
              <a:gd name="connsiteX192" fmla="*/ 4403558 w 8128084"/>
              <a:gd name="connsiteY192" fmla="*/ 14197264 h 15135727"/>
              <a:gd name="connsiteX193" fmla="*/ 4572000 w 8128084"/>
              <a:gd name="connsiteY193" fmla="*/ 14149137 h 15135727"/>
              <a:gd name="connsiteX194" fmla="*/ 4523874 w 8128084"/>
              <a:gd name="connsiteY194" fmla="*/ 14558211 h 15135727"/>
              <a:gd name="connsiteX195" fmla="*/ 4403558 w 8128084"/>
              <a:gd name="connsiteY195" fmla="*/ 14437895 h 15135727"/>
              <a:gd name="connsiteX196" fmla="*/ 4403558 w 8128084"/>
              <a:gd name="connsiteY196" fmla="*/ 14437895 h 15135727"/>
              <a:gd name="connsiteX197" fmla="*/ 4283242 w 8128084"/>
              <a:gd name="connsiteY197" fmla="*/ 14245390 h 15135727"/>
              <a:gd name="connsiteX198" fmla="*/ 4235116 w 8128084"/>
              <a:gd name="connsiteY198" fmla="*/ 14341642 h 15135727"/>
              <a:gd name="connsiteX199" fmla="*/ 4162927 w 8128084"/>
              <a:gd name="connsiteY199" fmla="*/ 14389769 h 15135727"/>
              <a:gd name="connsiteX200" fmla="*/ 4162927 w 8128084"/>
              <a:gd name="connsiteY200" fmla="*/ 14389769 h 15135727"/>
              <a:gd name="connsiteX201" fmla="*/ 3922295 w 8128084"/>
              <a:gd name="connsiteY201" fmla="*/ 14245390 h 15135727"/>
              <a:gd name="connsiteX202" fmla="*/ 3801979 w 8128084"/>
              <a:gd name="connsiteY202" fmla="*/ 14293516 h 15135727"/>
              <a:gd name="connsiteX203" fmla="*/ 3681664 w 8128084"/>
              <a:gd name="connsiteY203" fmla="*/ 14389769 h 15135727"/>
              <a:gd name="connsiteX204" fmla="*/ 3657600 w 8128084"/>
              <a:gd name="connsiteY204" fmla="*/ 14654464 h 15135727"/>
              <a:gd name="connsiteX205" fmla="*/ 3513221 w 8128084"/>
              <a:gd name="connsiteY205" fmla="*/ 14726653 h 15135727"/>
              <a:gd name="connsiteX206" fmla="*/ 3513221 w 8128084"/>
              <a:gd name="connsiteY206" fmla="*/ 14871032 h 15135727"/>
              <a:gd name="connsiteX207" fmla="*/ 3633537 w 8128084"/>
              <a:gd name="connsiteY207" fmla="*/ 14967285 h 15135727"/>
              <a:gd name="connsiteX208" fmla="*/ 3609474 w 8128084"/>
              <a:gd name="connsiteY208" fmla="*/ 15087600 h 15135727"/>
              <a:gd name="connsiteX209" fmla="*/ 3441032 w 8128084"/>
              <a:gd name="connsiteY209" fmla="*/ 15039474 h 15135727"/>
              <a:gd name="connsiteX210" fmla="*/ 3272590 w 8128084"/>
              <a:gd name="connsiteY210" fmla="*/ 15063537 h 15135727"/>
              <a:gd name="connsiteX211" fmla="*/ 3248527 w 8128084"/>
              <a:gd name="connsiteY211" fmla="*/ 14895095 h 15135727"/>
              <a:gd name="connsiteX212" fmla="*/ 3128211 w 8128084"/>
              <a:gd name="connsiteY212" fmla="*/ 14919158 h 15135727"/>
              <a:gd name="connsiteX213" fmla="*/ 2959769 w 8128084"/>
              <a:gd name="connsiteY213" fmla="*/ 15135727 h 15135727"/>
              <a:gd name="connsiteX214" fmla="*/ 2935706 w 8128084"/>
              <a:gd name="connsiteY214" fmla="*/ 14895095 h 15135727"/>
              <a:gd name="connsiteX215" fmla="*/ 2791327 w 8128084"/>
              <a:gd name="connsiteY215" fmla="*/ 14943221 h 15135727"/>
              <a:gd name="connsiteX216" fmla="*/ 2671011 w 8128084"/>
              <a:gd name="connsiteY216" fmla="*/ 15039474 h 15135727"/>
              <a:gd name="connsiteX217" fmla="*/ 2430379 w 8128084"/>
              <a:gd name="connsiteY217" fmla="*/ 15087600 h 15135727"/>
              <a:gd name="connsiteX218" fmla="*/ 2237874 w 8128084"/>
              <a:gd name="connsiteY218" fmla="*/ 15039474 h 15135727"/>
              <a:gd name="connsiteX219" fmla="*/ 2622885 w 8128084"/>
              <a:gd name="connsiteY219" fmla="*/ 14846969 h 15135727"/>
              <a:gd name="connsiteX220" fmla="*/ 2887579 w 8128084"/>
              <a:gd name="connsiteY220" fmla="*/ 14774779 h 15135727"/>
              <a:gd name="connsiteX221" fmla="*/ 2839453 w 8128084"/>
              <a:gd name="connsiteY221" fmla="*/ 14582274 h 15135727"/>
              <a:gd name="connsiteX222" fmla="*/ 2935706 w 8128084"/>
              <a:gd name="connsiteY222" fmla="*/ 14510085 h 15135727"/>
              <a:gd name="connsiteX223" fmla="*/ 2935706 w 8128084"/>
              <a:gd name="connsiteY223" fmla="*/ 14510085 h 15135727"/>
              <a:gd name="connsiteX224" fmla="*/ 3080085 w 8128084"/>
              <a:gd name="connsiteY224" fmla="*/ 14413832 h 15135727"/>
              <a:gd name="connsiteX225" fmla="*/ 3152274 w 8128084"/>
              <a:gd name="connsiteY225" fmla="*/ 14341642 h 15135727"/>
              <a:gd name="connsiteX226" fmla="*/ 3080085 w 8128084"/>
              <a:gd name="connsiteY226" fmla="*/ 14269453 h 15135727"/>
              <a:gd name="connsiteX227" fmla="*/ 3152274 w 8128084"/>
              <a:gd name="connsiteY227" fmla="*/ 14197264 h 15135727"/>
              <a:gd name="connsiteX228" fmla="*/ 3152274 w 8128084"/>
              <a:gd name="connsiteY228" fmla="*/ 14052885 h 15135727"/>
              <a:gd name="connsiteX229" fmla="*/ 3080085 w 8128084"/>
              <a:gd name="connsiteY229" fmla="*/ 13980695 h 15135727"/>
              <a:gd name="connsiteX230" fmla="*/ 3056021 w 8128084"/>
              <a:gd name="connsiteY230" fmla="*/ 14076948 h 15135727"/>
              <a:gd name="connsiteX231" fmla="*/ 2935706 w 8128084"/>
              <a:gd name="connsiteY231" fmla="*/ 14076948 h 15135727"/>
              <a:gd name="connsiteX232" fmla="*/ 2863516 w 8128084"/>
              <a:gd name="connsiteY232" fmla="*/ 14125074 h 15135727"/>
              <a:gd name="connsiteX233" fmla="*/ 2719137 w 8128084"/>
              <a:gd name="connsiteY233" fmla="*/ 14197264 h 15135727"/>
              <a:gd name="connsiteX234" fmla="*/ 2646948 w 8128084"/>
              <a:gd name="connsiteY234" fmla="*/ 14197264 h 15135727"/>
              <a:gd name="connsiteX235" fmla="*/ 2598821 w 8128084"/>
              <a:gd name="connsiteY235" fmla="*/ 14125074 h 15135727"/>
              <a:gd name="connsiteX236" fmla="*/ 2430379 w 8128084"/>
              <a:gd name="connsiteY236" fmla="*/ 13836316 h 15135727"/>
              <a:gd name="connsiteX237" fmla="*/ 2646948 w 8128084"/>
              <a:gd name="connsiteY237" fmla="*/ 13812253 h 15135727"/>
              <a:gd name="connsiteX238" fmla="*/ 2502569 w 8128084"/>
              <a:gd name="connsiteY238" fmla="*/ 13475369 h 15135727"/>
              <a:gd name="connsiteX239" fmla="*/ 2550695 w 8128084"/>
              <a:gd name="connsiteY239" fmla="*/ 13186611 h 15135727"/>
              <a:gd name="connsiteX240" fmla="*/ 2719137 w 8128084"/>
              <a:gd name="connsiteY240" fmla="*/ 13042232 h 15135727"/>
              <a:gd name="connsiteX241" fmla="*/ 2791327 w 8128084"/>
              <a:gd name="connsiteY241" fmla="*/ 12945979 h 15135727"/>
              <a:gd name="connsiteX242" fmla="*/ 3031958 w 8128084"/>
              <a:gd name="connsiteY242" fmla="*/ 13090358 h 15135727"/>
              <a:gd name="connsiteX243" fmla="*/ 3056021 w 8128084"/>
              <a:gd name="connsiteY243" fmla="*/ 12753474 h 15135727"/>
              <a:gd name="connsiteX244" fmla="*/ 2887579 w 8128084"/>
              <a:gd name="connsiteY244" fmla="*/ 12777537 h 15135727"/>
              <a:gd name="connsiteX245" fmla="*/ 2815390 w 8128084"/>
              <a:gd name="connsiteY245" fmla="*/ 12777537 h 15135727"/>
              <a:gd name="connsiteX246" fmla="*/ 3176337 w 8128084"/>
              <a:gd name="connsiteY246" fmla="*/ 12368464 h 15135727"/>
              <a:gd name="connsiteX247" fmla="*/ 3104148 w 8128084"/>
              <a:gd name="connsiteY247" fmla="*/ 12320337 h 15135727"/>
              <a:gd name="connsiteX248" fmla="*/ 3104148 w 8128084"/>
              <a:gd name="connsiteY248" fmla="*/ 12320337 h 15135727"/>
              <a:gd name="connsiteX249" fmla="*/ 3007895 w 8128084"/>
              <a:gd name="connsiteY249" fmla="*/ 12079706 h 15135727"/>
              <a:gd name="connsiteX250" fmla="*/ 2911642 w 8128084"/>
              <a:gd name="connsiteY250" fmla="*/ 11935327 h 15135727"/>
              <a:gd name="connsiteX251" fmla="*/ 2863516 w 8128084"/>
              <a:gd name="connsiteY251" fmla="*/ 11694695 h 15135727"/>
              <a:gd name="connsiteX252" fmla="*/ 2911642 w 8128084"/>
              <a:gd name="connsiteY252" fmla="*/ 11454064 h 15135727"/>
              <a:gd name="connsiteX253" fmla="*/ 3056021 w 8128084"/>
              <a:gd name="connsiteY253" fmla="*/ 11454064 h 15135727"/>
              <a:gd name="connsiteX254" fmla="*/ 2983832 w 8128084"/>
              <a:gd name="connsiteY254" fmla="*/ 11381874 h 15135727"/>
              <a:gd name="connsiteX255" fmla="*/ 3031958 w 8128084"/>
              <a:gd name="connsiteY255" fmla="*/ 11285621 h 15135727"/>
              <a:gd name="connsiteX256" fmla="*/ 3007895 w 8128084"/>
              <a:gd name="connsiteY256" fmla="*/ 11189369 h 15135727"/>
              <a:gd name="connsiteX257" fmla="*/ 2887579 w 8128084"/>
              <a:gd name="connsiteY257" fmla="*/ 11141242 h 15135727"/>
              <a:gd name="connsiteX258" fmla="*/ 2887579 w 8128084"/>
              <a:gd name="connsiteY258" fmla="*/ 10972800 h 15135727"/>
              <a:gd name="connsiteX259" fmla="*/ 2887579 w 8128084"/>
              <a:gd name="connsiteY259" fmla="*/ 10924674 h 15135727"/>
              <a:gd name="connsiteX260" fmla="*/ 2767264 w 8128084"/>
              <a:gd name="connsiteY260" fmla="*/ 11020927 h 15135727"/>
              <a:gd name="connsiteX261" fmla="*/ 2743200 w 8128084"/>
              <a:gd name="connsiteY261" fmla="*/ 10924674 h 15135727"/>
              <a:gd name="connsiteX262" fmla="*/ 2550695 w 8128084"/>
              <a:gd name="connsiteY262" fmla="*/ 11020927 h 15135727"/>
              <a:gd name="connsiteX263" fmla="*/ 2526632 w 8128084"/>
              <a:gd name="connsiteY263" fmla="*/ 11117179 h 15135727"/>
              <a:gd name="connsiteX264" fmla="*/ 2334127 w 8128084"/>
              <a:gd name="connsiteY264" fmla="*/ 10996864 h 15135727"/>
              <a:gd name="connsiteX265" fmla="*/ 2358190 w 8128084"/>
              <a:gd name="connsiteY265" fmla="*/ 10732169 h 15135727"/>
              <a:gd name="connsiteX266" fmla="*/ 2334127 w 8128084"/>
              <a:gd name="connsiteY266" fmla="*/ 10587790 h 15135727"/>
              <a:gd name="connsiteX267" fmla="*/ 2406316 w 8128084"/>
              <a:gd name="connsiteY267" fmla="*/ 10491537 h 15135727"/>
              <a:gd name="connsiteX268" fmla="*/ 2598821 w 8128084"/>
              <a:gd name="connsiteY268" fmla="*/ 10684042 h 15135727"/>
              <a:gd name="connsiteX269" fmla="*/ 2767264 w 8128084"/>
              <a:gd name="connsiteY269" fmla="*/ 10684042 h 15135727"/>
              <a:gd name="connsiteX270" fmla="*/ 2646948 w 8128084"/>
              <a:gd name="connsiteY270" fmla="*/ 10515600 h 15135727"/>
              <a:gd name="connsiteX271" fmla="*/ 2815390 w 8128084"/>
              <a:gd name="connsiteY271" fmla="*/ 10395285 h 15135727"/>
              <a:gd name="connsiteX272" fmla="*/ 3080085 w 8128084"/>
              <a:gd name="connsiteY272" fmla="*/ 10419348 h 15135727"/>
              <a:gd name="connsiteX273" fmla="*/ 3248527 w 8128084"/>
              <a:gd name="connsiteY273" fmla="*/ 10539664 h 15135727"/>
              <a:gd name="connsiteX274" fmla="*/ 3320716 w 8128084"/>
              <a:gd name="connsiteY274" fmla="*/ 10659979 h 15135727"/>
              <a:gd name="connsiteX275" fmla="*/ 3465095 w 8128084"/>
              <a:gd name="connsiteY275" fmla="*/ 10659979 h 15135727"/>
              <a:gd name="connsiteX276" fmla="*/ 3441032 w 8128084"/>
              <a:gd name="connsiteY276" fmla="*/ 10491537 h 15135727"/>
              <a:gd name="connsiteX277" fmla="*/ 3392906 w 8128084"/>
              <a:gd name="connsiteY277" fmla="*/ 10250906 h 15135727"/>
              <a:gd name="connsiteX278" fmla="*/ 3152274 w 8128084"/>
              <a:gd name="connsiteY278" fmla="*/ 10250906 h 15135727"/>
              <a:gd name="connsiteX279" fmla="*/ 3176337 w 8128084"/>
              <a:gd name="connsiteY279" fmla="*/ 10178716 h 15135727"/>
              <a:gd name="connsiteX280" fmla="*/ 3104148 w 8128084"/>
              <a:gd name="connsiteY280" fmla="*/ 10154653 h 15135727"/>
              <a:gd name="connsiteX281" fmla="*/ 3007895 w 8128084"/>
              <a:gd name="connsiteY281" fmla="*/ 9962148 h 15135727"/>
              <a:gd name="connsiteX282" fmla="*/ 3176337 w 8128084"/>
              <a:gd name="connsiteY282" fmla="*/ 9889958 h 15135727"/>
              <a:gd name="connsiteX283" fmla="*/ 2959769 w 8128084"/>
              <a:gd name="connsiteY283" fmla="*/ 9504948 h 15135727"/>
              <a:gd name="connsiteX284" fmla="*/ 2791327 w 8128084"/>
              <a:gd name="connsiteY284" fmla="*/ 9456821 h 15135727"/>
              <a:gd name="connsiteX285" fmla="*/ 2574758 w 8128084"/>
              <a:gd name="connsiteY285" fmla="*/ 9336506 h 15135727"/>
              <a:gd name="connsiteX286" fmla="*/ 2550695 w 8128084"/>
              <a:gd name="connsiteY286" fmla="*/ 9071811 h 15135727"/>
              <a:gd name="connsiteX287" fmla="*/ 2695074 w 8128084"/>
              <a:gd name="connsiteY287" fmla="*/ 8999621 h 15135727"/>
              <a:gd name="connsiteX288" fmla="*/ 2622885 w 8128084"/>
              <a:gd name="connsiteY288" fmla="*/ 8975558 h 15135727"/>
              <a:gd name="connsiteX289" fmla="*/ 2430379 w 8128084"/>
              <a:gd name="connsiteY289" fmla="*/ 8999621 h 15135727"/>
              <a:gd name="connsiteX290" fmla="*/ 2261937 w 8128084"/>
              <a:gd name="connsiteY290" fmla="*/ 9168064 h 15135727"/>
              <a:gd name="connsiteX291" fmla="*/ 2237874 w 8128084"/>
              <a:gd name="connsiteY291" fmla="*/ 8999621 h 15135727"/>
              <a:gd name="connsiteX292" fmla="*/ 2117558 w 8128084"/>
              <a:gd name="connsiteY292" fmla="*/ 8975558 h 15135727"/>
              <a:gd name="connsiteX293" fmla="*/ 2045369 w 8128084"/>
              <a:gd name="connsiteY293" fmla="*/ 8783053 h 15135727"/>
              <a:gd name="connsiteX294" fmla="*/ 1852864 w 8128084"/>
              <a:gd name="connsiteY294" fmla="*/ 8758990 h 15135727"/>
              <a:gd name="connsiteX295" fmla="*/ 1636295 w 8128084"/>
              <a:gd name="connsiteY295" fmla="*/ 8927432 h 15135727"/>
              <a:gd name="connsiteX296" fmla="*/ 1588169 w 8128084"/>
              <a:gd name="connsiteY296" fmla="*/ 9023685 h 15135727"/>
              <a:gd name="connsiteX297" fmla="*/ 1515979 w 8128084"/>
              <a:gd name="connsiteY297" fmla="*/ 8879306 h 15135727"/>
              <a:gd name="connsiteX298" fmla="*/ 1347537 w 8128084"/>
              <a:gd name="connsiteY298" fmla="*/ 8879306 h 15135727"/>
              <a:gd name="connsiteX299" fmla="*/ 1347537 w 8128084"/>
              <a:gd name="connsiteY299" fmla="*/ 8710864 h 15135727"/>
              <a:gd name="connsiteX300" fmla="*/ 1106906 w 8128084"/>
              <a:gd name="connsiteY300" fmla="*/ 8783053 h 15135727"/>
              <a:gd name="connsiteX301" fmla="*/ 890337 w 8128084"/>
              <a:gd name="connsiteY301" fmla="*/ 8686800 h 15135727"/>
              <a:gd name="connsiteX302" fmla="*/ 649706 w 8128084"/>
              <a:gd name="connsiteY302" fmla="*/ 8662737 h 15135727"/>
              <a:gd name="connsiteX303" fmla="*/ 385011 w 8128084"/>
              <a:gd name="connsiteY303" fmla="*/ 8566485 h 15135727"/>
              <a:gd name="connsiteX304" fmla="*/ 577516 w 8128084"/>
              <a:gd name="connsiteY304" fmla="*/ 8373979 h 15135727"/>
              <a:gd name="connsiteX305" fmla="*/ 794085 w 8128084"/>
              <a:gd name="connsiteY305" fmla="*/ 8301790 h 15135727"/>
              <a:gd name="connsiteX306" fmla="*/ 745958 w 8128084"/>
              <a:gd name="connsiteY306" fmla="*/ 8133348 h 15135727"/>
              <a:gd name="connsiteX307" fmla="*/ 818148 w 8128084"/>
              <a:gd name="connsiteY307" fmla="*/ 7820527 h 15135727"/>
              <a:gd name="connsiteX308" fmla="*/ 697832 w 8128084"/>
              <a:gd name="connsiteY308" fmla="*/ 7820527 h 15135727"/>
              <a:gd name="connsiteX309" fmla="*/ 625642 w 8128084"/>
              <a:gd name="connsiteY309" fmla="*/ 7916779 h 15135727"/>
              <a:gd name="connsiteX310" fmla="*/ 457200 w 8128084"/>
              <a:gd name="connsiteY310" fmla="*/ 7820527 h 15135727"/>
              <a:gd name="connsiteX311" fmla="*/ 529390 w 8128084"/>
              <a:gd name="connsiteY311" fmla="*/ 7700211 h 15135727"/>
              <a:gd name="connsiteX312" fmla="*/ 938464 w 8128084"/>
              <a:gd name="connsiteY312" fmla="*/ 7676148 h 15135727"/>
              <a:gd name="connsiteX313" fmla="*/ 1058779 w 8128084"/>
              <a:gd name="connsiteY313" fmla="*/ 7459579 h 15135727"/>
              <a:gd name="connsiteX314" fmla="*/ 1203158 w 8128084"/>
              <a:gd name="connsiteY314" fmla="*/ 7603958 h 15135727"/>
              <a:gd name="connsiteX315" fmla="*/ 1299411 w 8128084"/>
              <a:gd name="connsiteY315" fmla="*/ 7555832 h 15135727"/>
              <a:gd name="connsiteX316" fmla="*/ 1443790 w 8128084"/>
              <a:gd name="connsiteY316" fmla="*/ 7507706 h 15135727"/>
              <a:gd name="connsiteX317" fmla="*/ 1684421 w 8128084"/>
              <a:gd name="connsiteY317" fmla="*/ 7603958 h 15135727"/>
              <a:gd name="connsiteX318" fmla="*/ 1684421 w 8128084"/>
              <a:gd name="connsiteY318" fmla="*/ 7603958 h 15135727"/>
              <a:gd name="connsiteX319" fmla="*/ 1540042 w 8128084"/>
              <a:gd name="connsiteY319" fmla="*/ 7363327 h 15135727"/>
              <a:gd name="connsiteX320" fmla="*/ 1299411 w 8128084"/>
              <a:gd name="connsiteY320" fmla="*/ 7315200 h 15135727"/>
              <a:gd name="connsiteX321" fmla="*/ 1130969 w 8128084"/>
              <a:gd name="connsiteY321" fmla="*/ 7339264 h 15135727"/>
              <a:gd name="connsiteX322" fmla="*/ 1034716 w 8128084"/>
              <a:gd name="connsiteY322" fmla="*/ 7315200 h 15135727"/>
              <a:gd name="connsiteX323" fmla="*/ 1155032 w 8128084"/>
              <a:gd name="connsiteY323" fmla="*/ 7050506 h 15135727"/>
              <a:gd name="connsiteX324" fmla="*/ 1155032 w 8128084"/>
              <a:gd name="connsiteY324" fmla="*/ 6930190 h 15135727"/>
              <a:gd name="connsiteX325" fmla="*/ 1155032 w 8128084"/>
              <a:gd name="connsiteY325" fmla="*/ 6761748 h 15135727"/>
              <a:gd name="connsiteX326" fmla="*/ 1203158 w 8128084"/>
              <a:gd name="connsiteY326" fmla="*/ 6617369 h 15135727"/>
              <a:gd name="connsiteX327" fmla="*/ 1371600 w 8128084"/>
              <a:gd name="connsiteY327" fmla="*/ 6472990 h 15135727"/>
              <a:gd name="connsiteX328" fmla="*/ 1443790 w 8128084"/>
              <a:gd name="connsiteY328" fmla="*/ 6328611 h 15135727"/>
              <a:gd name="connsiteX329" fmla="*/ 1419727 w 8128084"/>
              <a:gd name="connsiteY329" fmla="*/ 6208295 h 15135727"/>
              <a:gd name="connsiteX330" fmla="*/ 1275348 w 8128084"/>
              <a:gd name="connsiteY330" fmla="*/ 6304548 h 15135727"/>
              <a:gd name="connsiteX331" fmla="*/ 1323474 w 8128084"/>
              <a:gd name="connsiteY331" fmla="*/ 6015790 h 15135727"/>
              <a:gd name="connsiteX332" fmla="*/ 1540042 w 8128084"/>
              <a:gd name="connsiteY332" fmla="*/ 5871411 h 15135727"/>
              <a:gd name="connsiteX333" fmla="*/ 1540042 w 8128084"/>
              <a:gd name="connsiteY333" fmla="*/ 5751095 h 15135727"/>
              <a:gd name="connsiteX334" fmla="*/ 1395664 w 8128084"/>
              <a:gd name="connsiteY334" fmla="*/ 5799221 h 15135727"/>
              <a:gd name="connsiteX335" fmla="*/ 1179095 w 8128084"/>
              <a:gd name="connsiteY335" fmla="*/ 5799221 h 15135727"/>
              <a:gd name="connsiteX336" fmla="*/ 890337 w 8128084"/>
              <a:gd name="connsiteY336" fmla="*/ 5775158 h 15135727"/>
              <a:gd name="connsiteX337" fmla="*/ 697832 w 8128084"/>
              <a:gd name="connsiteY337" fmla="*/ 5606716 h 15135727"/>
              <a:gd name="connsiteX338" fmla="*/ 577516 w 8128084"/>
              <a:gd name="connsiteY338" fmla="*/ 5582653 h 15135727"/>
              <a:gd name="connsiteX339" fmla="*/ 697832 w 8128084"/>
              <a:gd name="connsiteY339" fmla="*/ 5775158 h 15135727"/>
              <a:gd name="connsiteX340" fmla="*/ 409074 w 8128084"/>
              <a:gd name="connsiteY340" fmla="*/ 5799221 h 15135727"/>
              <a:gd name="connsiteX341" fmla="*/ 168442 w 8128084"/>
              <a:gd name="connsiteY341" fmla="*/ 5702969 h 15135727"/>
              <a:gd name="connsiteX342" fmla="*/ 264695 w 8128084"/>
              <a:gd name="connsiteY342" fmla="*/ 5558590 h 15135727"/>
              <a:gd name="connsiteX343" fmla="*/ 144379 w 8128084"/>
              <a:gd name="connsiteY343" fmla="*/ 5510464 h 15135727"/>
              <a:gd name="connsiteX344" fmla="*/ 0 w 8128084"/>
              <a:gd name="connsiteY344" fmla="*/ 5462337 h 15135727"/>
              <a:gd name="connsiteX345" fmla="*/ 96253 w 8128084"/>
              <a:gd name="connsiteY34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02969 w 8128084"/>
              <a:gd name="connsiteY180" fmla="*/ 136678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342021 w 8128084"/>
              <a:gd name="connsiteY186" fmla="*/ 14004758 h 15135727"/>
              <a:gd name="connsiteX187" fmla="*/ 5245769 w 8128084"/>
              <a:gd name="connsiteY187" fmla="*/ 14004758 h 15135727"/>
              <a:gd name="connsiteX188" fmla="*/ 5245769 w 8128084"/>
              <a:gd name="connsiteY188" fmla="*/ 13956632 h 15135727"/>
              <a:gd name="connsiteX189" fmla="*/ 5101390 w 8128084"/>
              <a:gd name="connsiteY189" fmla="*/ 13956632 h 15135727"/>
              <a:gd name="connsiteX190" fmla="*/ 4981074 w 8128084"/>
              <a:gd name="connsiteY190" fmla="*/ 13860379 h 15135727"/>
              <a:gd name="connsiteX191" fmla="*/ 4740442 w 8128084"/>
              <a:gd name="connsiteY191" fmla="*/ 13908506 h 15135727"/>
              <a:gd name="connsiteX192" fmla="*/ 4475748 w 8128084"/>
              <a:gd name="connsiteY192" fmla="*/ 13956632 h 15135727"/>
              <a:gd name="connsiteX193" fmla="*/ 4379495 w 8128084"/>
              <a:gd name="connsiteY193" fmla="*/ 14028821 h 15135727"/>
              <a:gd name="connsiteX194" fmla="*/ 4403558 w 8128084"/>
              <a:gd name="connsiteY194" fmla="*/ 14197264 h 15135727"/>
              <a:gd name="connsiteX195" fmla="*/ 4572000 w 8128084"/>
              <a:gd name="connsiteY195" fmla="*/ 14149137 h 15135727"/>
              <a:gd name="connsiteX196" fmla="*/ 4523874 w 8128084"/>
              <a:gd name="connsiteY196" fmla="*/ 14558211 h 15135727"/>
              <a:gd name="connsiteX197" fmla="*/ 4403558 w 8128084"/>
              <a:gd name="connsiteY197" fmla="*/ 14437895 h 15135727"/>
              <a:gd name="connsiteX198" fmla="*/ 4403558 w 8128084"/>
              <a:gd name="connsiteY198" fmla="*/ 14437895 h 15135727"/>
              <a:gd name="connsiteX199" fmla="*/ 4283242 w 8128084"/>
              <a:gd name="connsiteY199" fmla="*/ 14245390 h 15135727"/>
              <a:gd name="connsiteX200" fmla="*/ 4235116 w 8128084"/>
              <a:gd name="connsiteY200" fmla="*/ 14341642 h 15135727"/>
              <a:gd name="connsiteX201" fmla="*/ 4162927 w 8128084"/>
              <a:gd name="connsiteY201" fmla="*/ 14389769 h 15135727"/>
              <a:gd name="connsiteX202" fmla="*/ 4162927 w 8128084"/>
              <a:gd name="connsiteY202" fmla="*/ 14389769 h 15135727"/>
              <a:gd name="connsiteX203" fmla="*/ 3922295 w 8128084"/>
              <a:gd name="connsiteY203" fmla="*/ 14245390 h 15135727"/>
              <a:gd name="connsiteX204" fmla="*/ 3801979 w 8128084"/>
              <a:gd name="connsiteY204" fmla="*/ 14293516 h 15135727"/>
              <a:gd name="connsiteX205" fmla="*/ 3681664 w 8128084"/>
              <a:gd name="connsiteY205" fmla="*/ 14389769 h 15135727"/>
              <a:gd name="connsiteX206" fmla="*/ 3657600 w 8128084"/>
              <a:gd name="connsiteY206" fmla="*/ 14654464 h 15135727"/>
              <a:gd name="connsiteX207" fmla="*/ 3513221 w 8128084"/>
              <a:gd name="connsiteY207" fmla="*/ 14726653 h 15135727"/>
              <a:gd name="connsiteX208" fmla="*/ 3513221 w 8128084"/>
              <a:gd name="connsiteY208" fmla="*/ 14871032 h 15135727"/>
              <a:gd name="connsiteX209" fmla="*/ 3633537 w 8128084"/>
              <a:gd name="connsiteY209" fmla="*/ 14967285 h 15135727"/>
              <a:gd name="connsiteX210" fmla="*/ 3609474 w 8128084"/>
              <a:gd name="connsiteY210" fmla="*/ 15087600 h 15135727"/>
              <a:gd name="connsiteX211" fmla="*/ 3441032 w 8128084"/>
              <a:gd name="connsiteY211" fmla="*/ 15039474 h 15135727"/>
              <a:gd name="connsiteX212" fmla="*/ 3272590 w 8128084"/>
              <a:gd name="connsiteY212" fmla="*/ 15063537 h 15135727"/>
              <a:gd name="connsiteX213" fmla="*/ 3248527 w 8128084"/>
              <a:gd name="connsiteY213" fmla="*/ 14895095 h 15135727"/>
              <a:gd name="connsiteX214" fmla="*/ 3128211 w 8128084"/>
              <a:gd name="connsiteY214" fmla="*/ 14919158 h 15135727"/>
              <a:gd name="connsiteX215" fmla="*/ 2959769 w 8128084"/>
              <a:gd name="connsiteY215" fmla="*/ 15135727 h 15135727"/>
              <a:gd name="connsiteX216" fmla="*/ 2935706 w 8128084"/>
              <a:gd name="connsiteY216" fmla="*/ 14895095 h 15135727"/>
              <a:gd name="connsiteX217" fmla="*/ 2791327 w 8128084"/>
              <a:gd name="connsiteY217" fmla="*/ 14943221 h 15135727"/>
              <a:gd name="connsiteX218" fmla="*/ 2671011 w 8128084"/>
              <a:gd name="connsiteY218" fmla="*/ 15039474 h 15135727"/>
              <a:gd name="connsiteX219" fmla="*/ 2430379 w 8128084"/>
              <a:gd name="connsiteY219" fmla="*/ 15087600 h 15135727"/>
              <a:gd name="connsiteX220" fmla="*/ 2237874 w 8128084"/>
              <a:gd name="connsiteY220" fmla="*/ 15039474 h 15135727"/>
              <a:gd name="connsiteX221" fmla="*/ 2622885 w 8128084"/>
              <a:gd name="connsiteY221" fmla="*/ 14846969 h 15135727"/>
              <a:gd name="connsiteX222" fmla="*/ 2887579 w 8128084"/>
              <a:gd name="connsiteY222" fmla="*/ 14774779 h 15135727"/>
              <a:gd name="connsiteX223" fmla="*/ 2839453 w 8128084"/>
              <a:gd name="connsiteY223" fmla="*/ 14582274 h 15135727"/>
              <a:gd name="connsiteX224" fmla="*/ 2935706 w 8128084"/>
              <a:gd name="connsiteY224" fmla="*/ 14510085 h 15135727"/>
              <a:gd name="connsiteX225" fmla="*/ 2935706 w 8128084"/>
              <a:gd name="connsiteY225" fmla="*/ 14510085 h 15135727"/>
              <a:gd name="connsiteX226" fmla="*/ 3080085 w 8128084"/>
              <a:gd name="connsiteY226" fmla="*/ 14413832 h 15135727"/>
              <a:gd name="connsiteX227" fmla="*/ 3152274 w 8128084"/>
              <a:gd name="connsiteY227" fmla="*/ 14341642 h 15135727"/>
              <a:gd name="connsiteX228" fmla="*/ 3080085 w 8128084"/>
              <a:gd name="connsiteY228" fmla="*/ 14269453 h 15135727"/>
              <a:gd name="connsiteX229" fmla="*/ 3152274 w 8128084"/>
              <a:gd name="connsiteY229" fmla="*/ 14197264 h 15135727"/>
              <a:gd name="connsiteX230" fmla="*/ 3152274 w 8128084"/>
              <a:gd name="connsiteY230" fmla="*/ 14052885 h 15135727"/>
              <a:gd name="connsiteX231" fmla="*/ 3080085 w 8128084"/>
              <a:gd name="connsiteY231" fmla="*/ 13980695 h 15135727"/>
              <a:gd name="connsiteX232" fmla="*/ 3056021 w 8128084"/>
              <a:gd name="connsiteY232" fmla="*/ 14076948 h 15135727"/>
              <a:gd name="connsiteX233" fmla="*/ 2935706 w 8128084"/>
              <a:gd name="connsiteY233" fmla="*/ 14076948 h 15135727"/>
              <a:gd name="connsiteX234" fmla="*/ 2863516 w 8128084"/>
              <a:gd name="connsiteY234" fmla="*/ 14125074 h 15135727"/>
              <a:gd name="connsiteX235" fmla="*/ 2719137 w 8128084"/>
              <a:gd name="connsiteY235" fmla="*/ 14197264 h 15135727"/>
              <a:gd name="connsiteX236" fmla="*/ 2646948 w 8128084"/>
              <a:gd name="connsiteY236" fmla="*/ 14197264 h 15135727"/>
              <a:gd name="connsiteX237" fmla="*/ 2598821 w 8128084"/>
              <a:gd name="connsiteY237" fmla="*/ 14125074 h 15135727"/>
              <a:gd name="connsiteX238" fmla="*/ 2430379 w 8128084"/>
              <a:gd name="connsiteY238" fmla="*/ 13836316 h 15135727"/>
              <a:gd name="connsiteX239" fmla="*/ 2646948 w 8128084"/>
              <a:gd name="connsiteY239" fmla="*/ 13812253 h 15135727"/>
              <a:gd name="connsiteX240" fmla="*/ 2502569 w 8128084"/>
              <a:gd name="connsiteY240" fmla="*/ 13475369 h 15135727"/>
              <a:gd name="connsiteX241" fmla="*/ 2550695 w 8128084"/>
              <a:gd name="connsiteY241" fmla="*/ 13186611 h 15135727"/>
              <a:gd name="connsiteX242" fmla="*/ 2719137 w 8128084"/>
              <a:gd name="connsiteY242" fmla="*/ 13042232 h 15135727"/>
              <a:gd name="connsiteX243" fmla="*/ 2791327 w 8128084"/>
              <a:gd name="connsiteY243" fmla="*/ 12945979 h 15135727"/>
              <a:gd name="connsiteX244" fmla="*/ 3031958 w 8128084"/>
              <a:gd name="connsiteY244" fmla="*/ 13090358 h 15135727"/>
              <a:gd name="connsiteX245" fmla="*/ 3056021 w 8128084"/>
              <a:gd name="connsiteY245" fmla="*/ 12753474 h 15135727"/>
              <a:gd name="connsiteX246" fmla="*/ 2887579 w 8128084"/>
              <a:gd name="connsiteY246" fmla="*/ 12777537 h 15135727"/>
              <a:gd name="connsiteX247" fmla="*/ 2815390 w 8128084"/>
              <a:gd name="connsiteY247" fmla="*/ 12777537 h 15135727"/>
              <a:gd name="connsiteX248" fmla="*/ 3176337 w 8128084"/>
              <a:gd name="connsiteY248" fmla="*/ 12368464 h 15135727"/>
              <a:gd name="connsiteX249" fmla="*/ 3104148 w 8128084"/>
              <a:gd name="connsiteY249" fmla="*/ 12320337 h 15135727"/>
              <a:gd name="connsiteX250" fmla="*/ 3104148 w 8128084"/>
              <a:gd name="connsiteY250" fmla="*/ 12320337 h 15135727"/>
              <a:gd name="connsiteX251" fmla="*/ 3007895 w 8128084"/>
              <a:gd name="connsiteY251" fmla="*/ 12079706 h 15135727"/>
              <a:gd name="connsiteX252" fmla="*/ 2911642 w 8128084"/>
              <a:gd name="connsiteY252" fmla="*/ 11935327 h 15135727"/>
              <a:gd name="connsiteX253" fmla="*/ 2863516 w 8128084"/>
              <a:gd name="connsiteY253" fmla="*/ 11694695 h 15135727"/>
              <a:gd name="connsiteX254" fmla="*/ 2911642 w 8128084"/>
              <a:gd name="connsiteY254" fmla="*/ 11454064 h 15135727"/>
              <a:gd name="connsiteX255" fmla="*/ 3056021 w 8128084"/>
              <a:gd name="connsiteY255" fmla="*/ 11454064 h 15135727"/>
              <a:gd name="connsiteX256" fmla="*/ 2983832 w 8128084"/>
              <a:gd name="connsiteY256" fmla="*/ 11381874 h 15135727"/>
              <a:gd name="connsiteX257" fmla="*/ 3031958 w 8128084"/>
              <a:gd name="connsiteY257" fmla="*/ 11285621 h 15135727"/>
              <a:gd name="connsiteX258" fmla="*/ 3007895 w 8128084"/>
              <a:gd name="connsiteY258" fmla="*/ 11189369 h 15135727"/>
              <a:gd name="connsiteX259" fmla="*/ 2887579 w 8128084"/>
              <a:gd name="connsiteY259" fmla="*/ 11141242 h 15135727"/>
              <a:gd name="connsiteX260" fmla="*/ 2887579 w 8128084"/>
              <a:gd name="connsiteY260" fmla="*/ 10972800 h 15135727"/>
              <a:gd name="connsiteX261" fmla="*/ 2887579 w 8128084"/>
              <a:gd name="connsiteY261" fmla="*/ 10924674 h 15135727"/>
              <a:gd name="connsiteX262" fmla="*/ 2767264 w 8128084"/>
              <a:gd name="connsiteY262" fmla="*/ 11020927 h 15135727"/>
              <a:gd name="connsiteX263" fmla="*/ 2743200 w 8128084"/>
              <a:gd name="connsiteY263" fmla="*/ 10924674 h 15135727"/>
              <a:gd name="connsiteX264" fmla="*/ 2550695 w 8128084"/>
              <a:gd name="connsiteY264" fmla="*/ 11020927 h 15135727"/>
              <a:gd name="connsiteX265" fmla="*/ 2526632 w 8128084"/>
              <a:gd name="connsiteY265" fmla="*/ 11117179 h 15135727"/>
              <a:gd name="connsiteX266" fmla="*/ 2334127 w 8128084"/>
              <a:gd name="connsiteY266" fmla="*/ 10996864 h 15135727"/>
              <a:gd name="connsiteX267" fmla="*/ 2358190 w 8128084"/>
              <a:gd name="connsiteY267" fmla="*/ 10732169 h 15135727"/>
              <a:gd name="connsiteX268" fmla="*/ 2334127 w 8128084"/>
              <a:gd name="connsiteY268" fmla="*/ 10587790 h 15135727"/>
              <a:gd name="connsiteX269" fmla="*/ 2406316 w 8128084"/>
              <a:gd name="connsiteY269" fmla="*/ 10491537 h 15135727"/>
              <a:gd name="connsiteX270" fmla="*/ 2598821 w 8128084"/>
              <a:gd name="connsiteY270" fmla="*/ 10684042 h 15135727"/>
              <a:gd name="connsiteX271" fmla="*/ 2767264 w 8128084"/>
              <a:gd name="connsiteY271" fmla="*/ 10684042 h 15135727"/>
              <a:gd name="connsiteX272" fmla="*/ 2646948 w 8128084"/>
              <a:gd name="connsiteY272" fmla="*/ 10515600 h 15135727"/>
              <a:gd name="connsiteX273" fmla="*/ 2815390 w 8128084"/>
              <a:gd name="connsiteY273" fmla="*/ 10395285 h 15135727"/>
              <a:gd name="connsiteX274" fmla="*/ 3080085 w 8128084"/>
              <a:gd name="connsiteY274" fmla="*/ 10419348 h 15135727"/>
              <a:gd name="connsiteX275" fmla="*/ 3248527 w 8128084"/>
              <a:gd name="connsiteY275" fmla="*/ 10539664 h 15135727"/>
              <a:gd name="connsiteX276" fmla="*/ 3320716 w 8128084"/>
              <a:gd name="connsiteY276" fmla="*/ 10659979 h 15135727"/>
              <a:gd name="connsiteX277" fmla="*/ 3465095 w 8128084"/>
              <a:gd name="connsiteY277" fmla="*/ 10659979 h 15135727"/>
              <a:gd name="connsiteX278" fmla="*/ 3441032 w 8128084"/>
              <a:gd name="connsiteY278" fmla="*/ 10491537 h 15135727"/>
              <a:gd name="connsiteX279" fmla="*/ 3392906 w 8128084"/>
              <a:gd name="connsiteY279" fmla="*/ 10250906 h 15135727"/>
              <a:gd name="connsiteX280" fmla="*/ 3152274 w 8128084"/>
              <a:gd name="connsiteY280" fmla="*/ 10250906 h 15135727"/>
              <a:gd name="connsiteX281" fmla="*/ 3176337 w 8128084"/>
              <a:gd name="connsiteY281" fmla="*/ 10178716 h 15135727"/>
              <a:gd name="connsiteX282" fmla="*/ 3104148 w 8128084"/>
              <a:gd name="connsiteY282" fmla="*/ 10154653 h 15135727"/>
              <a:gd name="connsiteX283" fmla="*/ 3007895 w 8128084"/>
              <a:gd name="connsiteY283" fmla="*/ 9962148 h 15135727"/>
              <a:gd name="connsiteX284" fmla="*/ 3176337 w 8128084"/>
              <a:gd name="connsiteY284" fmla="*/ 9889958 h 15135727"/>
              <a:gd name="connsiteX285" fmla="*/ 2959769 w 8128084"/>
              <a:gd name="connsiteY285" fmla="*/ 9504948 h 15135727"/>
              <a:gd name="connsiteX286" fmla="*/ 2791327 w 8128084"/>
              <a:gd name="connsiteY286" fmla="*/ 9456821 h 15135727"/>
              <a:gd name="connsiteX287" fmla="*/ 2574758 w 8128084"/>
              <a:gd name="connsiteY287" fmla="*/ 9336506 h 15135727"/>
              <a:gd name="connsiteX288" fmla="*/ 2550695 w 8128084"/>
              <a:gd name="connsiteY288" fmla="*/ 9071811 h 15135727"/>
              <a:gd name="connsiteX289" fmla="*/ 2695074 w 8128084"/>
              <a:gd name="connsiteY289" fmla="*/ 8999621 h 15135727"/>
              <a:gd name="connsiteX290" fmla="*/ 2622885 w 8128084"/>
              <a:gd name="connsiteY290" fmla="*/ 8975558 h 15135727"/>
              <a:gd name="connsiteX291" fmla="*/ 2430379 w 8128084"/>
              <a:gd name="connsiteY291" fmla="*/ 8999621 h 15135727"/>
              <a:gd name="connsiteX292" fmla="*/ 2261937 w 8128084"/>
              <a:gd name="connsiteY292" fmla="*/ 9168064 h 15135727"/>
              <a:gd name="connsiteX293" fmla="*/ 2237874 w 8128084"/>
              <a:gd name="connsiteY293" fmla="*/ 8999621 h 15135727"/>
              <a:gd name="connsiteX294" fmla="*/ 2117558 w 8128084"/>
              <a:gd name="connsiteY294" fmla="*/ 8975558 h 15135727"/>
              <a:gd name="connsiteX295" fmla="*/ 2045369 w 8128084"/>
              <a:gd name="connsiteY295" fmla="*/ 8783053 h 15135727"/>
              <a:gd name="connsiteX296" fmla="*/ 1852864 w 8128084"/>
              <a:gd name="connsiteY296" fmla="*/ 8758990 h 15135727"/>
              <a:gd name="connsiteX297" fmla="*/ 1636295 w 8128084"/>
              <a:gd name="connsiteY297" fmla="*/ 8927432 h 15135727"/>
              <a:gd name="connsiteX298" fmla="*/ 1588169 w 8128084"/>
              <a:gd name="connsiteY298" fmla="*/ 9023685 h 15135727"/>
              <a:gd name="connsiteX299" fmla="*/ 1515979 w 8128084"/>
              <a:gd name="connsiteY299" fmla="*/ 8879306 h 15135727"/>
              <a:gd name="connsiteX300" fmla="*/ 1347537 w 8128084"/>
              <a:gd name="connsiteY300" fmla="*/ 8879306 h 15135727"/>
              <a:gd name="connsiteX301" fmla="*/ 1347537 w 8128084"/>
              <a:gd name="connsiteY301" fmla="*/ 8710864 h 15135727"/>
              <a:gd name="connsiteX302" fmla="*/ 1106906 w 8128084"/>
              <a:gd name="connsiteY302" fmla="*/ 8783053 h 15135727"/>
              <a:gd name="connsiteX303" fmla="*/ 890337 w 8128084"/>
              <a:gd name="connsiteY303" fmla="*/ 8686800 h 15135727"/>
              <a:gd name="connsiteX304" fmla="*/ 649706 w 8128084"/>
              <a:gd name="connsiteY304" fmla="*/ 8662737 h 15135727"/>
              <a:gd name="connsiteX305" fmla="*/ 385011 w 8128084"/>
              <a:gd name="connsiteY305" fmla="*/ 8566485 h 15135727"/>
              <a:gd name="connsiteX306" fmla="*/ 577516 w 8128084"/>
              <a:gd name="connsiteY306" fmla="*/ 8373979 h 15135727"/>
              <a:gd name="connsiteX307" fmla="*/ 794085 w 8128084"/>
              <a:gd name="connsiteY307" fmla="*/ 8301790 h 15135727"/>
              <a:gd name="connsiteX308" fmla="*/ 745958 w 8128084"/>
              <a:gd name="connsiteY308" fmla="*/ 8133348 h 15135727"/>
              <a:gd name="connsiteX309" fmla="*/ 818148 w 8128084"/>
              <a:gd name="connsiteY309" fmla="*/ 7820527 h 15135727"/>
              <a:gd name="connsiteX310" fmla="*/ 697832 w 8128084"/>
              <a:gd name="connsiteY310" fmla="*/ 7820527 h 15135727"/>
              <a:gd name="connsiteX311" fmla="*/ 625642 w 8128084"/>
              <a:gd name="connsiteY311" fmla="*/ 7916779 h 15135727"/>
              <a:gd name="connsiteX312" fmla="*/ 457200 w 8128084"/>
              <a:gd name="connsiteY312" fmla="*/ 7820527 h 15135727"/>
              <a:gd name="connsiteX313" fmla="*/ 529390 w 8128084"/>
              <a:gd name="connsiteY313" fmla="*/ 7700211 h 15135727"/>
              <a:gd name="connsiteX314" fmla="*/ 938464 w 8128084"/>
              <a:gd name="connsiteY314" fmla="*/ 7676148 h 15135727"/>
              <a:gd name="connsiteX315" fmla="*/ 1058779 w 8128084"/>
              <a:gd name="connsiteY315" fmla="*/ 7459579 h 15135727"/>
              <a:gd name="connsiteX316" fmla="*/ 1203158 w 8128084"/>
              <a:gd name="connsiteY316" fmla="*/ 7603958 h 15135727"/>
              <a:gd name="connsiteX317" fmla="*/ 1299411 w 8128084"/>
              <a:gd name="connsiteY317" fmla="*/ 7555832 h 15135727"/>
              <a:gd name="connsiteX318" fmla="*/ 1443790 w 8128084"/>
              <a:gd name="connsiteY318" fmla="*/ 7507706 h 15135727"/>
              <a:gd name="connsiteX319" fmla="*/ 1684421 w 8128084"/>
              <a:gd name="connsiteY319" fmla="*/ 7603958 h 15135727"/>
              <a:gd name="connsiteX320" fmla="*/ 1684421 w 8128084"/>
              <a:gd name="connsiteY320" fmla="*/ 7603958 h 15135727"/>
              <a:gd name="connsiteX321" fmla="*/ 1540042 w 8128084"/>
              <a:gd name="connsiteY321" fmla="*/ 7363327 h 15135727"/>
              <a:gd name="connsiteX322" fmla="*/ 1299411 w 8128084"/>
              <a:gd name="connsiteY322" fmla="*/ 7315200 h 15135727"/>
              <a:gd name="connsiteX323" fmla="*/ 1130969 w 8128084"/>
              <a:gd name="connsiteY323" fmla="*/ 7339264 h 15135727"/>
              <a:gd name="connsiteX324" fmla="*/ 1034716 w 8128084"/>
              <a:gd name="connsiteY324" fmla="*/ 7315200 h 15135727"/>
              <a:gd name="connsiteX325" fmla="*/ 1155032 w 8128084"/>
              <a:gd name="connsiteY325" fmla="*/ 7050506 h 15135727"/>
              <a:gd name="connsiteX326" fmla="*/ 1155032 w 8128084"/>
              <a:gd name="connsiteY326" fmla="*/ 6930190 h 15135727"/>
              <a:gd name="connsiteX327" fmla="*/ 1155032 w 8128084"/>
              <a:gd name="connsiteY327" fmla="*/ 6761748 h 15135727"/>
              <a:gd name="connsiteX328" fmla="*/ 1203158 w 8128084"/>
              <a:gd name="connsiteY328" fmla="*/ 6617369 h 15135727"/>
              <a:gd name="connsiteX329" fmla="*/ 1371600 w 8128084"/>
              <a:gd name="connsiteY329" fmla="*/ 6472990 h 15135727"/>
              <a:gd name="connsiteX330" fmla="*/ 1443790 w 8128084"/>
              <a:gd name="connsiteY330" fmla="*/ 6328611 h 15135727"/>
              <a:gd name="connsiteX331" fmla="*/ 1419727 w 8128084"/>
              <a:gd name="connsiteY331" fmla="*/ 6208295 h 15135727"/>
              <a:gd name="connsiteX332" fmla="*/ 1275348 w 8128084"/>
              <a:gd name="connsiteY332" fmla="*/ 6304548 h 15135727"/>
              <a:gd name="connsiteX333" fmla="*/ 1323474 w 8128084"/>
              <a:gd name="connsiteY333" fmla="*/ 6015790 h 15135727"/>
              <a:gd name="connsiteX334" fmla="*/ 1540042 w 8128084"/>
              <a:gd name="connsiteY334" fmla="*/ 5871411 h 15135727"/>
              <a:gd name="connsiteX335" fmla="*/ 1540042 w 8128084"/>
              <a:gd name="connsiteY335" fmla="*/ 5751095 h 15135727"/>
              <a:gd name="connsiteX336" fmla="*/ 1395664 w 8128084"/>
              <a:gd name="connsiteY336" fmla="*/ 5799221 h 15135727"/>
              <a:gd name="connsiteX337" fmla="*/ 1179095 w 8128084"/>
              <a:gd name="connsiteY337" fmla="*/ 5799221 h 15135727"/>
              <a:gd name="connsiteX338" fmla="*/ 890337 w 8128084"/>
              <a:gd name="connsiteY338" fmla="*/ 5775158 h 15135727"/>
              <a:gd name="connsiteX339" fmla="*/ 697832 w 8128084"/>
              <a:gd name="connsiteY339" fmla="*/ 5606716 h 15135727"/>
              <a:gd name="connsiteX340" fmla="*/ 577516 w 8128084"/>
              <a:gd name="connsiteY340" fmla="*/ 5582653 h 15135727"/>
              <a:gd name="connsiteX341" fmla="*/ 697832 w 8128084"/>
              <a:gd name="connsiteY341" fmla="*/ 5775158 h 15135727"/>
              <a:gd name="connsiteX342" fmla="*/ 409074 w 8128084"/>
              <a:gd name="connsiteY342" fmla="*/ 5799221 h 15135727"/>
              <a:gd name="connsiteX343" fmla="*/ 168442 w 8128084"/>
              <a:gd name="connsiteY343" fmla="*/ 5702969 h 15135727"/>
              <a:gd name="connsiteX344" fmla="*/ 264695 w 8128084"/>
              <a:gd name="connsiteY344" fmla="*/ 5558590 h 15135727"/>
              <a:gd name="connsiteX345" fmla="*/ 144379 w 8128084"/>
              <a:gd name="connsiteY345" fmla="*/ 5510464 h 15135727"/>
              <a:gd name="connsiteX346" fmla="*/ 0 w 8128084"/>
              <a:gd name="connsiteY346" fmla="*/ 5462337 h 15135727"/>
              <a:gd name="connsiteX347" fmla="*/ 96253 w 8128084"/>
              <a:gd name="connsiteY34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42021 w 8128084"/>
              <a:gd name="connsiteY187" fmla="*/ 1400475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466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239419 w 8128084"/>
              <a:gd name="connsiteY189" fmla="*/ 14080958 h 15135727"/>
              <a:gd name="connsiteX190" fmla="*/ 5245769 w 8128084"/>
              <a:gd name="connsiteY190" fmla="*/ 13956632 h 15135727"/>
              <a:gd name="connsiteX191" fmla="*/ 5031540 w 8128084"/>
              <a:gd name="connsiteY191" fmla="*/ 14007432 h 15135727"/>
              <a:gd name="connsiteX192" fmla="*/ 4936624 w 8128084"/>
              <a:gd name="connsiteY192" fmla="*/ 13917529 h 15135727"/>
              <a:gd name="connsiteX193" fmla="*/ 4740442 w 8128084"/>
              <a:gd name="connsiteY193" fmla="*/ 13946606 h 15135727"/>
              <a:gd name="connsiteX194" fmla="*/ 4475748 w 8128084"/>
              <a:gd name="connsiteY194" fmla="*/ 13956632 h 15135727"/>
              <a:gd name="connsiteX195" fmla="*/ 4379495 w 8128084"/>
              <a:gd name="connsiteY195" fmla="*/ 14028821 h 15135727"/>
              <a:gd name="connsiteX196" fmla="*/ 4403558 w 8128084"/>
              <a:gd name="connsiteY196" fmla="*/ 14197264 h 15135727"/>
              <a:gd name="connsiteX197" fmla="*/ 4572000 w 8128084"/>
              <a:gd name="connsiteY197" fmla="*/ 14149137 h 15135727"/>
              <a:gd name="connsiteX198" fmla="*/ 4523874 w 8128084"/>
              <a:gd name="connsiteY198" fmla="*/ 14558211 h 15135727"/>
              <a:gd name="connsiteX199" fmla="*/ 4403558 w 8128084"/>
              <a:gd name="connsiteY199" fmla="*/ 14437895 h 15135727"/>
              <a:gd name="connsiteX200" fmla="*/ 4403558 w 8128084"/>
              <a:gd name="connsiteY200" fmla="*/ 14437895 h 15135727"/>
              <a:gd name="connsiteX201" fmla="*/ 4283242 w 8128084"/>
              <a:gd name="connsiteY201" fmla="*/ 14245390 h 15135727"/>
              <a:gd name="connsiteX202" fmla="*/ 4235116 w 8128084"/>
              <a:gd name="connsiteY202" fmla="*/ 14341642 h 15135727"/>
              <a:gd name="connsiteX203" fmla="*/ 4162927 w 8128084"/>
              <a:gd name="connsiteY203" fmla="*/ 14389769 h 15135727"/>
              <a:gd name="connsiteX204" fmla="*/ 4162927 w 8128084"/>
              <a:gd name="connsiteY204" fmla="*/ 14389769 h 15135727"/>
              <a:gd name="connsiteX205" fmla="*/ 3922295 w 8128084"/>
              <a:gd name="connsiteY205" fmla="*/ 14245390 h 15135727"/>
              <a:gd name="connsiteX206" fmla="*/ 3801979 w 8128084"/>
              <a:gd name="connsiteY206" fmla="*/ 14293516 h 15135727"/>
              <a:gd name="connsiteX207" fmla="*/ 3681664 w 8128084"/>
              <a:gd name="connsiteY207" fmla="*/ 14389769 h 15135727"/>
              <a:gd name="connsiteX208" fmla="*/ 3657600 w 8128084"/>
              <a:gd name="connsiteY208" fmla="*/ 14654464 h 15135727"/>
              <a:gd name="connsiteX209" fmla="*/ 3513221 w 8128084"/>
              <a:gd name="connsiteY209" fmla="*/ 14726653 h 15135727"/>
              <a:gd name="connsiteX210" fmla="*/ 3513221 w 8128084"/>
              <a:gd name="connsiteY210" fmla="*/ 14871032 h 15135727"/>
              <a:gd name="connsiteX211" fmla="*/ 3633537 w 8128084"/>
              <a:gd name="connsiteY211" fmla="*/ 14967285 h 15135727"/>
              <a:gd name="connsiteX212" fmla="*/ 3609474 w 8128084"/>
              <a:gd name="connsiteY212" fmla="*/ 15087600 h 15135727"/>
              <a:gd name="connsiteX213" fmla="*/ 3441032 w 8128084"/>
              <a:gd name="connsiteY213" fmla="*/ 15039474 h 15135727"/>
              <a:gd name="connsiteX214" fmla="*/ 3272590 w 8128084"/>
              <a:gd name="connsiteY214" fmla="*/ 15063537 h 15135727"/>
              <a:gd name="connsiteX215" fmla="*/ 3248527 w 8128084"/>
              <a:gd name="connsiteY215" fmla="*/ 14895095 h 15135727"/>
              <a:gd name="connsiteX216" fmla="*/ 3128211 w 8128084"/>
              <a:gd name="connsiteY216" fmla="*/ 14919158 h 15135727"/>
              <a:gd name="connsiteX217" fmla="*/ 2959769 w 8128084"/>
              <a:gd name="connsiteY217" fmla="*/ 15135727 h 15135727"/>
              <a:gd name="connsiteX218" fmla="*/ 2935706 w 8128084"/>
              <a:gd name="connsiteY218" fmla="*/ 14895095 h 15135727"/>
              <a:gd name="connsiteX219" fmla="*/ 2791327 w 8128084"/>
              <a:gd name="connsiteY219" fmla="*/ 14943221 h 15135727"/>
              <a:gd name="connsiteX220" fmla="*/ 2671011 w 8128084"/>
              <a:gd name="connsiteY220" fmla="*/ 15039474 h 15135727"/>
              <a:gd name="connsiteX221" fmla="*/ 2430379 w 8128084"/>
              <a:gd name="connsiteY221" fmla="*/ 15087600 h 15135727"/>
              <a:gd name="connsiteX222" fmla="*/ 2237874 w 8128084"/>
              <a:gd name="connsiteY222" fmla="*/ 15039474 h 15135727"/>
              <a:gd name="connsiteX223" fmla="*/ 2622885 w 8128084"/>
              <a:gd name="connsiteY223" fmla="*/ 14846969 h 15135727"/>
              <a:gd name="connsiteX224" fmla="*/ 2887579 w 8128084"/>
              <a:gd name="connsiteY224" fmla="*/ 14774779 h 15135727"/>
              <a:gd name="connsiteX225" fmla="*/ 2839453 w 8128084"/>
              <a:gd name="connsiteY225" fmla="*/ 14582274 h 15135727"/>
              <a:gd name="connsiteX226" fmla="*/ 2935706 w 8128084"/>
              <a:gd name="connsiteY226" fmla="*/ 14510085 h 15135727"/>
              <a:gd name="connsiteX227" fmla="*/ 2935706 w 8128084"/>
              <a:gd name="connsiteY227" fmla="*/ 14510085 h 15135727"/>
              <a:gd name="connsiteX228" fmla="*/ 3080085 w 8128084"/>
              <a:gd name="connsiteY228" fmla="*/ 14413832 h 15135727"/>
              <a:gd name="connsiteX229" fmla="*/ 3152274 w 8128084"/>
              <a:gd name="connsiteY229" fmla="*/ 14341642 h 15135727"/>
              <a:gd name="connsiteX230" fmla="*/ 3080085 w 8128084"/>
              <a:gd name="connsiteY230" fmla="*/ 14269453 h 15135727"/>
              <a:gd name="connsiteX231" fmla="*/ 3152274 w 8128084"/>
              <a:gd name="connsiteY231" fmla="*/ 14197264 h 15135727"/>
              <a:gd name="connsiteX232" fmla="*/ 3152274 w 8128084"/>
              <a:gd name="connsiteY232" fmla="*/ 14052885 h 15135727"/>
              <a:gd name="connsiteX233" fmla="*/ 3080085 w 8128084"/>
              <a:gd name="connsiteY233" fmla="*/ 13980695 h 15135727"/>
              <a:gd name="connsiteX234" fmla="*/ 3056021 w 8128084"/>
              <a:gd name="connsiteY234" fmla="*/ 14076948 h 15135727"/>
              <a:gd name="connsiteX235" fmla="*/ 2935706 w 8128084"/>
              <a:gd name="connsiteY235" fmla="*/ 14076948 h 15135727"/>
              <a:gd name="connsiteX236" fmla="*/ 2863516 w 8128084"/>
              <a:gd name="connsiteY236" fmla="*/ 14125074 h 15135727"/>
              <a:gd name="connsiteX237" fmla="*/ 2719137 w 8128084"/>
              <a:gd name="connsiteY237" fmla="*/ 14197264 h 15135727"/>
              <a:gd name="connsiteX238" fmla="*/ 2646948 w 8128084"/>
              <a:gd name="connsiteY238" fmla="*/ 14197264 h 15135727"/>
              <a:gd name="connsiteX239" fmla="*/ 2598821 w 8128084"/>
              <a:gd name="connsiteY239" fmla="*/ 14125074 h 15135727"/>
              <a:gd name="connsiteX240" fmla="*/ 2430379 w 8128084"/>
              <a:gd name="connsiteY240" fmla="*/ 13836316 h 15135727"/>
              <a:gd name="connsiteX241" fmla="*/ 2646948 w 8128084"/>
              <a:gd name="connsiteY241" fmla="*/ 13812253 h 15135727"/>
              <a:gd name="connsiteX242" fmla="*/ 2502569 w 8128084"/>
              <a:gd name="connsiteY242" fmla="*/ 13475369 h 15135727"/>
              <a:gd name="connsiteX243" fmla="*/ 2550695 w 8128084"/>
              <a:gd name="connsiteY243" fmla="*/ 13186611 h 15135727"/>
              <a:gd name="connsiteX244" fmla="*/ 2719137 w 8128084"/>
              <a:gd name="connsiteY244" fmla="*/ 13042232 h 15135727"/>
              <a:gd name="connsiteX245" fmla="*/ 2791327 w 8128084"/>
              <a:gd name="connsiteY245" fmla="*/ 12945979 h 15135727"/>
              <a:gd name="connsiteX246" fmla="*/ 3031958 w 8128084"/>
              <a:gd name="connsiteY246" fmla="*/ 13090358 h 15135727"/>
              <a:gd name="connsiteX247" fmla="*/ 3056021 w 8128084"/>
              <a:gd name="connsiteY247" fmla="*/ 12753474 h 15135727"/>
              <a:gd name="connsiteX248" fmla="*/ 2887579 w 8128084"/>
              <a:gd name="connsiteY248" fmla="*/ 12777537 h 15135727"/>
              <a:gd name="connsiteX249" fmla="*/ 2815390 w 8128084"/>
              <a:gd name="connsiteY249" fmla="*/ 12777537 h 15135727"/>
              <a:gd name="connsiteX250" fmla="*/ 3176337 w 8128084"/>
              <a:gd name="connsiteY250" fmla="*/ 12368464 h 15135727"/>
              <a:gd name="connsiteX251" fmla="*/ 3104148 w 8128084"/>
              <a:gd name="connsiteY251" fmla="*/ 12320337 h 15135727"/>
              <a:gd name="connsiteX252" fmla="*/ 3104148 w 8128084"/>
              <a:gd name="connsiteY252" fmla="*/ 12320337 h 15135727"/>
              <a:gd name="connsiteX253" fmla="*/ 3007895 w 8128084"/>
              <a:gd name="connsiteY253" fmla="*/ 12079706 h 15135727"/>
              <a:gd name="connsiteX254" fmla="*/ 2911642 w 8128084"/>
              <a:gd name="connsiteY254" fmla="*/ 11935327 h 15135727"/>
              <a:gd name="connsiteX255" fmla="*/ 2863516 w 8128084"/>
              <a:gd name="connsiteY255" fmla="*/ 11694695 h 15135727"/>
              <a:gd name="connsiteX256" fmla="*/ 2911642 w 8128084"/>
              <a:gd name="connsiteY256" fmla="*/ 11454064 h 15135727"/>
              <a:gd name="connsiteX257" fmla="*/ 3056021 w 8128084"/>
              <a:gd name="connsiteY257" fmla="*/ 11454064 h 15135727"/>
              <a:gd name="connsiteX258" fmla="*/ 2983832 w 8128084"/>
              <a:gd name="connsiteY258" fmla="*/ 11381874 h 15135727"/>
              <a:gd name="connsiteX259" fmla="*/ 3031958 w 8128084"/>
              <a:gd name="connsiteY259" fmla="*/ 11285621 h 15135727"/>
              <a:gd name="connsiteX260" fmla="*/ 3007895 w 8128084"/>
              <a:gd name="connsiteY260" fmla="*/ 11189369 h 15135727"/>
              <a:gd name="connsiteX261" fmla="*/ 2887579 w 8128084"/>
              <a:gd name="connsiteY261" fmla="*/ 11141242 h 15135727"/>
              <a:gd name="connsiteX262" fmla="*/ 2887579 w 8128084"/>
              <a:gd name="connsiteY262" fmla="*/ 10972800 h 15135727"/>
              <a:gd name="connsiteX263" fmla="*/ 2887579 w 8128084"/>
              <a:gd name="connsiteY263" fmla="*/ 10924674 h 15135727"/>
              <a:gd name="connsiteX264" fmla="*/ 2767264 w 8128084"/>
              <a:gd name="connsiteY264" fmla="*/ 11020927 h 15135727"/>
              <a:gd name="connsiteX265" fmla="*/ 2743200 w 8128084"/>
              <a:gd name="connsiteY265" fmla="*/ 10924674 h 15135727"/>
              <a:gd name="connsiteX266" fmla="*/ 2550695 w 8128084"/>
              <a:gd name="connsiteY266" fmla="*/ 11020927 h 15135727"/>
              <a:gd name="connsiteX267" fmla="*/ 2526632 w 8128084"/>
              <a:gd name="connsiteY267" fmla="*/ 11117179 h 15135727"/>
              <a:gd name="connsiteX268" fmla="*/ 2334127 w 8128084"/>
              <a:gd name="connsiteY268" fmla="*/ 10996864 h 15135727"/>
              <a:gd name="connsiteX269" fmla="*/ 2358190 w 8128084"/>
              <a:gd name="connsiteY269" fmla="*/ 10732169 h 15135727"/>
              <a:gd name="connsiteX270" fmla="*/ 2334127 w 8128084"/>
              <a:gd name="connsiteY270" fmla="*/ 10587790 h 15135727"/>
              <a:gd name="connsiteX271" fmla="*/ 2406316 w 8128084"/>
              <a:gd name="connsiteY271" fmla="*/ 10491537 h 15135727"/>
              <a:gd name="connsiteX272" fmla="*/ 2598821 w 8128084"/>
              <a:gd name="connsiteY272" fmla="*/ 10684042 h 15135727"/>
              <a:gd name="connsiteX273" fmla="*/ 2767264 w 8128084"/>
              <a:gd name="connsiteY273" fmla="*/ 10684042 h 15135727"/>
              <a:gd name="connsiteX274" fmla="*/ 2646948 w 8128084"/>
              <a:gd name="connsiteY274" fmla="*/ 10515600 h 15135727"/>
              <a:gd name="connsiteX275" fmla="*/ 2815390 w 8128084"/>
              <a:gd name="connsiteY275" fmla="*/ 10395285 h 15135727"/>
              <a:gd name="connsiteX276" fmla="*/ 3080085 w 8128084"/>
              <a:gd name="connsiteY276" fmla="*/ 10419348 h 15135727"/>
              <a:gd name="connsiteX277" fmla="*/ 3248527 w 8128084"/>
              <a:gd name="connsiteY277" fmla="*/ 10539664 h 15135727"/>
              <a:gd name="connsiteX278" fmla="*/ 3320716 w 8128084"/>
              <a:gd name="connsiteY278" fmla="*/ 10659979 h 15135727"/>
              <a:gd name="connsiteX279" fmla="*/ 3465095 w 8128084"/>
              <a:gd name="connsiteY279" fmla="*/ 10659979 h 15135727"/>
              <a:gd name="connsiteX280" fmla="*/ 3441032 w 8128084"/>
              <a:gd name="connsiteY280" fmla="*/ 10491537 h 15135727"/>
              <a:gd name="connsiteX281" fmla="*/ 3392906 w 8128084"/>
              <a:gd name="connsiteY281" fmla="*/ 10250906 h 15135727"/>
              <a:gd name="connsiteX282" fmla="*/ 3152274 w 8128084"/>
              <a:gd name="connsiteY282" fmla="*/ 10250906 h 15135727"/>
              <a:gd name="connsiteX283" fmla="*/ 3176337 w 8128084"/>
              <a:gd name="connsiteY283" fmla="*/ 10178716 h 15135727"/>
              <a:gd name="connsiteX284" fmla="*/ 3104148 w 8128084"/>
              <a:gd name="connsiteY284" fmla="*/ 10154653 h 15135727"/>
              <a:gd name="connsiteX285" fmla="*/ 3007895 w 8128084"/>
              <a:gd name="connsiteY285" fmla="*/ 9962148 h 15135727"/>
              <a:gd name="connsiteX286" fmla="*/ 3176337 w 8128084"/>
              <a:gd name="connsiteY286" fmla="*/ 9889958 h 15135727"/>
              <a:gd name="connsiteX287" fmla="*/ 2959769 w 8128084"/>
              <a:gd name="connsiteY287" fmla="*/ 9504948 h 15135727"/>
              <a:gd name="connsiteX288" fmla="*/ 2791327 w 8128084"/>
              <a:gd name="connsiteY288" fmla="*/ 9456821 h 15135727"/>
              <a:gd name="connsiteX289" fmla="*/ 2574758 w 8128084"/>
              <a:gd name="connsiteY289" fmla="*/ 9336506 h 15135727"/>
              <a:gd name="connsiteX290" fmla="*/ 2550695 w 8128084"/>
              <a:gd name="connsiteY290" fmla="*/ 9071811 h 15135727"/>
              <a:gd name="connsiteX291" fmla="*/ 2695074 w 8128084"/>
              <a:gd name="connsiteY291" fmla="*/ 8999621 h 15135727"/>
              <a:gd name="connsiteX292" fmla="*/ 2622885 w 8128084"/>
              <a:gd name="connsiteY292" fmla="*/ 8975558 h 15135727"/>
              <a:gd name="connsiteX293" fmla="*/ 2430379 w 8128084"/>
              <a:gd name="connsiteY293" fmla="*/ 8999621 h 15135727"/>
              <a:gd name="connsiteX294" fmla="*/ 2261937 w 8128084"/>
              <a:gd name="connsiteY294" fmla="*/ 9168064 h 15135727"/>
              <a:gd name="connsiteX295" fmla="*/ 2237874 w 8128084"/>
              <a:gd name="connsiteY295" fmla="*/ 8999621 h 15135727"/>
              <a:gd name="connsiteX296" fmla="*/ 2117558 w 8128084"/>
              <a:gd name="connsiteY296" fmla="*/ 8975558 h 15135727"/>
              <a:gd name="connsiteX297" fmla="*/ 2045369 w 8128084"/>
              <a:gd name="connsiteY297" fmla="*/ 8783053 h 15135727"/>
              <a:gd name="connsiteX298" fmla="*/ 1852864 w 8128084"/>
              <a:gd name="connsiteY298" fmla="*/ 8758990 h 15135727"/>
              <a:gd name="connsiteX299" fmla="*/ 1636295 w 8128084"/>
              <a:gd name="connsiteY299" fmla="*/ 8927432 h 15135727"/>
              <a:gd name="connsiteX300" fmla="*/ 1588169 w 8128084"/>
              <a:gd name="connsiteY300" fmla="*/ 9023685 h 15135727"/>
              <a:gd name="connsiteX301" fmla="*/ 1515979 w 8128084"/>
              <a:gd name="connsiteY301" fmla="*/ 8879306 h 15135727"/>
              <a:gd name="connsiteX302" fmla="*/ 1347537 w 8128084"/>
              <a:gd name="connsiteY302" fmla="*/ 8879306 h 15135727"/>
              <a:gd name="connsiteX303" fmla="*/ 1347537 w 8128084"/>
              <a:gd name="connsiteY303" fmla="*/ 8710864 h 15135727"/>
              <a:gd name="connsiteX304" fmla="*/ 1106906 w 8128084"/>
              <a:gd name="connsiteY304" fmla="*/ 8783053 h 15135727"/>
              <a:gd name="connsiteX305" fmla="*/ 890337 w 8128084"/>
              <a:gd name="connsiteY305" fmla="*/ 8686800 h 15135727"/>
              <a:gd name="connsiteX306" fmla="*/ 649706 w 8128084"/>
              <a:gd name="connsiteY306" fmla="*/ 8662737 h 15135727"/>
              <a:gd name="connsiteX307" fmla="*/ 385011 w 8128084"/>
              <a:gd name="connsiteY307" fmla="*/ 8566485 h 15135727"/>
              <a:gd name="connsiteX308" fmla="*/ 577516 w 8128084"/>
              <a:gd name="connsiteY308" fmla="*/ 8373979 h 15135727"/>
              <a:gd name="connsiteX309" fmla="*/ 794085 w 8128084"/>
              <a:gd name="connsiteY309" fmla="*/ 8301790 h 15135727"/>
              <a:gd name="connsiteX310" fmla="*/ 745958 w 8128084"/>
              <a:gd name="connsiteY310" fmla="*/ 8133348 h 15135727"/>
              <a:gd name="connsiteX311" fmla="*/ 818148 w 8128084"/>
              <a:gd name="connsiteY311" fmla="*/ 7820527 h 15135727"/>
              <a:gd name="connsiteX312" fmla="*/ 697832 w 8128084"/>
              <a:gd name="connsiteY312" fmla="*/ 7820527 h 15135727"/>
              <a:gd name="connsiteX313" fmla="*/ 625642 w 8128084"/>
              <a:gd name="connsiteY313" fmla="*/ 7916779 h 15135727"/>
              <a:gd name="connsiteX314" fmla="*/ 457200 w 8128084"/>
              <a:gd name="connsiteY314" fmla="*/ 7820527 h 15135727"/>
              <a:gd name="connsiteX315" fmla="*/ 529390 w 8128084"/>
              <a:gd name="connsiteY315" fmla="*/ 7700211 h 15135727"/>
              <a:gd name="connsiteX316" fmla="*/ 938464 w 8128084"/>
              <a:gd name="connsiteY316" fmla="*/ 7676148 h 15135727"/>
              <a:gd name="connsiteX317" fmla="*/ 1058779 w 8128084"/>
              <a:gd name="connsiteY317" fmla="*/ 7459579 h 15135727"/>
              <a:gd name="connsiteX318" fmla="*/ 1203158 w 8128084"/>
              <a:gd name="connsiteY318" fmla="*/ 7603958 h 15135727"/>
              <a:gd name="connsiteX319" fmla="*/ 1299411 w 8128084"/>
              <a:gd name="connsiteY319" fmla="*/ 7555832 h 15135727"/>
              <a:gd name="connsiteX320" fmla="*/ 1443790 w 8128084"/>
              <a:gd name="connsiteY320" fmla="*/ 7507706 h 15135727"/>
              <a:gd name="connsiteX321" fmla="*/ 1684421 w 8128084"/>
              <a:gd name="connsiteY321" fmla="*/ 7603958 h 15135727"/>
              <a:gd name="connsiteX322" fmla="*/ 1684421 w 8128084"/>
              <a:gd name="connsiteY322" fmla="*/ 7603958 h 15135727"/>
              <a:gd name="connsiteX323" fmla="*/ 1540042 w 8128084"/>
              <a:gd name="connsiteY323" fmla="*/ 7363327 h 15135727"/>
              <a:gd name="connsiteX324" fmla="*/ 1299411 w 8128084"/>
              <a:gd name="connsiteY324" fmla="*/ 7315200 h 15135727"/>
              <a:gd name="connsiteX325" fmla="*/ 1130969 w 8128084"/>
              <a:gd name="connsiteY325" fmla="*/ 7339264 h 15135727"/>
              <a:gd name="connsiteX326" fmla="*/ 1034716 w 8128084"/>
              <a:gd name="connsiteY326" fmla="*/ 7315200 h 15135727"/>
              <a:gd name="connsiteX327" fmla="*/ 1155032 w 8128084"/>
              <a:gd name="connsiteY327" fmla="*/ 7050506 h 15135727"/>
              <a:gd name="connsiteX328" fmla="*/ 1155032 w 8128084"/>
              <a:gd name="connsiteY328" fmla="*/ 6930190 h 15135727"/>
              <a:gd name="connsiteX329" fmla="*/ 1155032 w 8128084"/>
              <a:gd name="connsiteY329" fmla="*/ 6761748 h 15135727"/>
              <a:gd name="connsiteX330" fmla="*/ 1203158 w 8128084"/>
              <a:gd name="connsiteY330" fmla="*/ 6617369 h 15135727"/>
              <a:gd name="connsiteX331" fmla="*/ 1371600 w 8128084"/>
              <a:gd name="connsiteY331" fmla="*/ 6472990 h 15135727"/>
              <a:gd name="connsiteX332" fmla="*/ 1443790 w 8128084"/>
              <a:gd name="connsiteY332" fmla="*/ 6328611 h 15135727"/>
              <a:gd name="connsiteX333" fmla="*/ 1419727 w 8128084"/>
              <a:gd name="connsiteY333" fmla="*/ 6208295 h 15135727"/>
              <a:gd name="connsiteX334" fmla="*/ 1275348 w 8128084"/>
              <a:gd name="connsiteY334" fmla="*/ 6304548 h 15135727"/>
              <a:gd name="connsiteX335" fmla="*/ 1323474 w 8128084"/>
              <a:gd name="connsiteY335" fmla="*/ 6015790 h 15135727"/>
              <a:gd name="connsiteX336" fmla="*/ 1540042 w 8128084"/>
              <a:gd name="connsiteY336" fmla="*/ 5871411 h 15135727"/>
              <a:gd name="connsiteX337" fmla="*/ 1540042 w 8128084"/>
              <a:gd name="connsiteY337" fmla="*/ 5751095 h 15135727"/>
              <a:gd name="connsiteX338" fmla="*/ 1395664 w 8128084"/>
              <a:gd name="connsiteY338" fmla="*/ 5799221 h 15135727"/>
              <a:gd name="connsiteX339" fmla="*/ 1179095 w 8128084"/>
              <a:gd name="connsiteY339" fmla="*/ 5799221 h 15135727"/>
              <a:gd name="connsiteX340" fmla="*/ 890337 w 8128084"/>
              <a:gd name="connsiteY340" fmla="*/ 5775158 h 15135727"/>
              <a:gd name="connsiteX341" fmla="*/ 697832 w 8128084"/>
              <a:gd name="connsiteY341" fmla="*/ 5606716 h 15135727"/>
              <a:gd name="connsiteX342" fmla="*/ 577516 w 8128084"/>
              <a:gd name="connsiteY342" fmla="*/ 5582653 h 15135727"/>
              <a:gd name="connsiteX343" fmla="*/ 697832 w 8128084"/>
              <a:gd name="connsiteY343" fmla="*/ 5775158 h 15135727"/>
              <a:gd name="connsiteX344" fmla="*/ 409074 w 8128084"/>
              <a:gd name="connsiteY344" fmla="*/ 5799221 h 15135727"/>
              <a:gd name="connsiteX345" fmla="*/ 168442 w 8128084"/>
              <a:gd name="connsiteY345" fmla="*/ 5702969 h 15135727"/>
              <a:gd name="connsiteX346" fmla="*/ 264695 w 8128084"/>
              <a:gd name="connsiteY346" fmla="*/ 5558590 h 15135727"/>
              <a:gd name="connsiteX347" fmla="*/ 144379 w 8128084"/>
              <a:gd name="connsiteY347" fmla="*/ 5510464 h 15135727"/>
              <a:gd name="connsiteX348" fmla="*/ 0 w 8128084"/>
              <a:gd name="connsiteY348" fmla="*/ 5462337 h 15135727"/>
              <a:gd name="connsiteX349" fmla="*/ 96253 w 8128084"/>
              <a:gd name="connsiteY34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572000 w 8128084"/>
              <a:gd name="connsiteY198" fmla="*/ 14149137 h 15135727"/>
              <a:gd name="connsiteX199" fmla="*/ 4523874 w 8128084"/>
              <a:gd name="connsiteY199" fmla="*/ 14558211 h 15135727"/>
              <a:gd name="connsiteX200" fmla="*/ 4403558 w 8128084"/>
              <a:gd name="connsiteY200" fmla="*/ 14437895 h 15135727"/>
              <a:gd name="connsiteX201" fmla="*/ 4403558 w 8128084"/>
              <a:gd name="connsiteY201" fmla="*/ 14437895 h 15135727"/>
              <a:gd name="connsiteX202" fmla="*/ 4283242 w 8128084"/>
              <a:gd name="connsiteY202" fmla="*/ 14245390 h 15135727"/>
              <a:gd name="connsiteX203" fmla="*/ 4235116 w 8128084"/>
              <a:gd name="connsiteY203" fmla="*/ 14341642 h 15135727"/>
              <a:gd name="connsiteX204" fmla="*/ 4162927 w 8128084"/>
              <a:gd name="connsiteY204" fmla="*/ 14389769 h 15135727"/>
              <a:gd name="connsiteX205" fmla="*/ 4162927 w 8128084"/>
              <a:gd name="connsiteY205" fmla="*/ 14389769 h 15135727"/>
              <a:gd name="connsiteX206" fmla="*/ 3922295 w 8128084"/>
              <a:gd name="connsiteY206" fmla="*/ 14245390 h 15135727"/>
              <a:gd name="connsiteX207" fmla="*/ 3801979 w 8128084"/>
              <a:gd name="connsiteY207" fmla="*/ 14293516 h 15135727"/>
              <a:gd name="connsiteX208" fmla="*/ 3681664 w 8128084"/>
              <a:gd name="connsiteY208" fmla="*/ 14389769 h 15135727"/>
              <a:gd name="connsiteX209" fmla="*/ 3657600 w 8128084"/>
              <a:gd name="connsiteY209" fmla="*/ 14654464 h 15135727"/>
              <a:gd name="connsiteX210" fmla="*/ 3513221 w 8128084"/>
              <a:gd name="connsiteY210" fmla="*/ 14726653 h 15135727"/>
              <a:gd name="connsiteX211" fmla="*/ 3513221 w 8128084"/>
              <a:gd name="connsiteY211" fmla="*/ 14871032 h 15135727"/>
              <a:gd name="connsiteX212" fmla="*/ 3633537 w 8128084"/>
              <a:gd name="connsiteY212" fmla="*/ 14967285 h 15135727"/>
              <a:gd name="connsiteX213" fmla="*/ 3609474 w 8128084"/>
              <a:gd name="connsiteY213" fmla="*/ 15087600 h 15135727"/>
              <a:gd name="connsiteX214" fmla="*/ 3441032 w 8128084"/>
              <a:gd name="connsiteY214" fmla="*/ 15039474 h 15135727"/>
              <a:gd name="connsiteX215" fmla="*/ 3272590 w 8128084"/>
              <a:gd name="connsiteY215" fmla="*/ 15063537 h 15135727"/>
              <a:gd name="connsiteX216" fmla="*/ 3248527 w 8128084"/>
              <a:gd name="connsiteY216" fmla="*/ 14895095 h 15135727"/>
              <a:gd name="connsiteX217" fmla="*/ 3128211 w 8128084"/>
              <a:gd name="connsiteY217" fmla="*/ 14919158 h 15135727"/>
              <a:gd name="connsiteX218" fmla="*/ 2959769 w 8128084"/>
              <a:gd name="connsiteY218" fmla="*/ 15135727 h 15135727"/>
              <a:gd name="connsiteX219" fmla="*/ 2935706 w 8128084"/>
              <a:gd name="connsiteY219" fmla="*/ 14895095 h 15135727"/>
              <a:gd name="connsiteX220" fmla="*/ 2791327 w 8128084"/>
              <a:gd name="connsiteY220" fmla="*/ 14943221 h 15135727"/>
              <a:gd name="connsiteX221" fmla="*/ 2671011 w 8128084"/>
              <a:gd name="connsiteY221" fmla="*/ 15039474 h 15135727"/>
              <a:gd name="connsiteX222" fmla="*/ 2430379 w 8128084"/>
              <a:gd name="connsiteY222" fmla="*/ 15087600 h 15135727"/>
              <a:gd name="connsiteX223" fmla="*/ 2237874 w 8128084"/>
              <a:gd name="connsiteY223" fmla="*/ 15039474 h 15135727"/>
              <a:gd name="connsiteX224" fmla="*/ 2622885 w 8128084"/>
              <a:gd name="connsiteY224" fmla="*/ 14846969 h 15135727"/>
              <a:gd name="connsiteX225" fmla="*/ 2887579 w 8128084"/>
              <a:gd name="connsiteY225" fmla="*/ 14774779 h 15135727"/>
              <a:gd name="connsiteX226" fmla="*/ 2839453 w 8128084"/>
              <a:gd name="connsiteY226" fmla="*/ 14582274 h 15135727"/>
              <a:gd name="connsiteX227" fmla="*/ 2935706 w 8128084"/>
              <a:gd name="connsiteY227" fmla="*/ 14510085 h 15135727"/>
              <a:gd name="connsiteX228" fmla="*/ 2935706 w 8128084"/>
              <a:gd name="connsiteY228" fmla="*/ 14510085 h 15135727"/>
              <a:gd name="connsiteX229" fmla="*/ 3080085 w 8128084"/>
              <a:gd name="connsiteY229" fmla="*/ 14413832 h 15135727"/>
              <a:gd name="connsiteX230" fmla="*/ 3152274 w 8128084"/>
              <a:gd name="connsiteY230" fmla="*/ 14341642 h 15135727"/>
              <a:gd name="connsiteX231" fmla="*/ 3080085 w 8128084"/>
              <a:gd name="connsiteY231" fmla="*/ 14269453 h 15135727"/>
              <a:gd name="connsiteX232" fmla="*/ 3152274 w 8128084"/>
              <a:gd name="connsiteY232" fmla="*/ 14197264 h 15135727"/>
              <a:gd name="connsiteX233" fmla="*/ 3152274 w 8128084"/>
              <a:gd name="connsiteY233" fmla="*/ 14052885 h 15135727"/>
              <a:gd name="connsiteX234" fmla="*/ 3080085 w 8128084"/>
              <a:gd name="connsiteY234" fmla="*/ 13980695 h 15135727"/>
              <a:gd name="connsiteX235" fmla="*/ 3056021 w 8128084"/>
              <a:gd name="connsiteY235" fmla="*/ 14076948 h 15135727"/>
              <a:gd name="connsiteX236" fmla="*/ 2935706 w 8128084"/>
              <a:gd name="connsiteY236" fmla="*/ 14076948 h 15135727"/>
              <a:gd name="connsiteX237" fmla="*/ 2863516 w 8128084"/>
              <a:gd name="connsiteY237" fmla="*/ 14125074 h 15135727"/>
              <a:gd name="connsiteX238" fmla="*/ 2719137 w 8128084"/>
              <a:gd name="connsiteY238" fmla="*/ 14197264 h 15135727"/>
              <a:gd name="connsiteX239" fmla="*/ 2646948 w 8128084"/>
              <a:gd name="connsiteY239" fmla="*/ 14197264 h 15135727"/>
              <a:gd name="connsiteX240" fmla="*/ 2598821 w 8128084"/>
              <a:gd name="connsiteY240" fmla="*/ 14125074 h 15135727"/>
              <a:gd name="connsiteX241" fmla="*/ 2430379 w 8128084"/>
              <a:gd name="connsiteY241" fmla="*/ 13836316 h 15135727"/>
              <a:gd name="connsiteX242" fmla="*/ 2646948 w 8128084"/>
              <a:gd name="connsiteY242" fmla="*/ 13812253 h 15135727"/>
              <a:gd name="connsiteX243" fmla="*/ 2502569 w 8128084"/>
              <a:gd name="connsiteY243" fmla="*/ 13475369 h 15135727"/>
              <a:gd name="connsiteX244" fmla="*/ 2550695 w 8128084"/>
              <a:gd name="connsiteY244" fmla="*/ 13186611 h 15135727"/>
              <a:gd name="connsiteX245" fmla="*/ 2719137 w 8128084"/>
              <a:gd name="connsiteY245" fmla="*/ 13042232 h 15135727"/>
              <a:gd name="connsiteX246" fmla="*/ 2791327 w 8128084"/>
              <a:gd name="connsiteY246" fmla="*/ 12945979 h 15135727"/>
              <a:gd name="connsiteX247" fmla="*/ 3031958 w 8128084"/>
              <a:gd name="connsiteY247" fmla="*/ 13090358 h 15135727"/>
              <a:gd name="connsiteX248" fmla="*/ 3056021 w 8128084"/>
              <a:gd name="connsiteY248" fmla="*/ 12753474 h 15135727"/>
              <a:gd name="connsiteX249" fmla="*/ 2887579 w 8128084"/>
              <a:gd name="connsiteY249" fmla="*/ 12777537 h 15135727"/>
              <a:gd name="connsiteX250" fmla="*/ 2815390 w 8128084"/>
              <a:gd name="connsiteY250" fmla="*/ 12777537 h 15135727"/>
              <a:gd name="connsiteX251" fmla="*/ 3176337 w 8128084"/>
              <a:gd name="connsiteY251" fmla="*/ 12368464 h 15135727"/>
              <a:gd name="connsiteX252" fmla="*/ 3104148 w 8128084"/>
              <a:gd name="connsiteY252" fmla="*/ 12320337 h 15135727"/>
              <a:gd name="connsiteX253" fmla="*/ 3104148 w 8128084"/>
              <a:gd name="connsiteY253" fmla="*/ 12320337 h 15135727"/>
              <a:gd name="connsiteX254" fmla="*/ 3007895 w 8128084"/>
              <a:gd name="connsiteY254" fmla="*/ 12079706 h 15135727"/>
              <a:gd name="connsiteX255" fmla="*/ 2911642 w 8128084"/>
              <a:gd name="connsiteY255" fmla="*/ 11935327 h 15135727"/>
              <a:gd name="connsiteX256" fmla="*/ 2863516 w 8128084"/>
              <a:gd name="connsiteY256" fmla="*/ 11694695 h 15135727"/>
              <a:gd name="connsiteX257" fmla="*/ 2911642 w 8128084"/>
              <a:gd name="connsiteY257" fmla="*/ 11454064 h 15135727"/>
              <a:gd name="connsiteX258" fmla="*/ 3056021 w 8128084"/>
              <a:gd name="connsiteY258" fmla="*/ 11454064 h 15135727"/>
              <a:gd name="connsiteX259" fmla="*/ 2983832 w 8128084"/>
              <a:gd name="connsiteY259" fmla="*/ 11381874 h 15135727"/>
              <a:gd name="connsiteX260" fmla="*/ 3031958 w 8128084"/>
              <a:gd name="connsiteY260" fmla="*/ 11285621 h 15135727"/>
              <a:gd name="connsiteX261" fmla="*/ 3007895 w 8128084"/>
              <a:gd name="connsiteY261" fmla="*/ 11189369 h 15135727"/>
              <a:gd name="connsiteX262" fmla="*/ 2887579 w 8128084"/>
              <a:gd name="connsiteY262" fmla="*/ 11141242 h 15135727"/>
              <a:gd name="connsiteX263" fmla="*/ 2887579 w 8128084"/>
              <a:gd name="connsiteY263" fmla="*/ 10972800 h 15135727"/>
              <a:gd name="connsiteX264" fmla="*/ 2887579 w 8128084"/>
              <a:gd name="connsiteY264" fmla="*/ 10924674 h 15135727"/>
              <a:gd name="connsiteX265" fmla="*/ 2767264 w 8128084"/>
              <a:gd name="connsiteY265" fmla="*/ 11020927 h 15135727"/>
              <a:gd name="connsiteX266" fmla="*/ 2743200 w 8128084"/>
              <a:gd name="connsiteY266" fmla="*/ 10924674 h 15135727"/>
              <a:gd name="connsiteX267" fmla="*/ 2550695 w 8128084"/>
              <a:gd name="connsiteY267" fmla="*/ 11020927 h 15135727"/>
              <a:gd name="connsiteX268" fmla="*/ 2526632 w 8128084"/>
              <a:gd name="connsiteY268" fmla="*/ 11117179 h 15135727"/>
              <a:gd name="connsiteX269" fmla="*/ 2334127 w 8128084"/>
              <a:gd name="connsiteY269" fmla="*/ 10996864 h 15135727"/>
              <a:gd name="connsiteX270" fmla="*/ 2358190 w 8128084"/>
              <a:gd name="connsiteY270" fmla="*/ 10732169 h 15135727"/>
              <a:gd name="connsiteX271" fmla="*/ 2334127 w 8128084"/>
              <a:gd name="connsiteY271" fmla="*/ 10587790 h 15135727"/>
              <a:gd name="connsiteX272" fmla="*/ 2406316 w 8128084"/>
              <a:gd name="connsiteY272" fmla="*/ 10491537 h 15135727"/>
              <a:gd name="connsiteX273" fmla="*/ 2598821 w 8128084"/>
              <a:gd name="connsiteY273" fmla="*/ 10684042 h 15135727"/>
              <a:gd name="connsiteX274" fmla="*/ 2767264 w 8128084"/>
              <a:gd name="connsiteY274" fmla="*/ 10684042 h 15135727"/>
              <a:gd name="connsiteX275" fmla="*/ 2646948 w 8128084"/>
              <a:gd name="connsiteY275" fmla="*/ 10515600 h 15135727"/>
              <a:gd name="connsiteX276" fmla="*/ 2815390 w 8128084"/>
              <a:gd name="connsiteY276" fmla="*/ 10395285 h 15135727"/>
              <a:gd name="connsiteX277" fmla="*/ 3080085 w 8128084"/>
              <a:gd name="connsiteY277" fmla="*/ 10419348 h 15135727"/>
              <a:gd name="connsiteX278" fmla="*/ 3248527 w 8128084"/>
              <a:gd name="connsiteY278" fmla="*/ 10539664 h 15135727"/>
              <a:gd name="connsiteX279" fmla="*/ 3320716 w 8128084"/>
              <a:gd name="connsiteY279" fmla="*/ 10659979 h 15135727"/>
              <a:gd name="connsiteX280" fmla="*/ 3465095 w 8128084"/>
              <a:gd name="connsiteY280" fmla="*/ 10659979 h 15135727"/>
              <a:gd name="connsiteX281" fmla="*/ 3441032 w 8128084"/>
              <a:gd name="connsiteY281" fmla="*/ 10491537 h 15135727"/>
              <a:gd name="connsiteX282" fmla="*/ 3392906 w 8128084"/>
              <a:gd name="connsiteY282" fmla="*/ 10250906 h 15135727"/>
              <a:gd name="connsiteX283" fmla="*/ 3152274 w 8128084"/>
              <a:gd name="connsiteY283" fmla="*/ 10250906 h 15135727"/>
              <a:gd name="connsiteX284" fmla="*/ 3176337 w 8128084"/>
              <a:gd name="connsiteY284" fmla="*/ 10178716 h 15135727"/>
              <a:gd name="connsiteX285" fmla="*/ 3104148 w 8128084"/>
              <a:gd name="connsiteY285" fmla="*/ 10154653 h 15135727"/>
              <a:gd name="connsiteX286" fmla="*/ 3007895 w 8128084"/>
              <a:gd name="connsiteY286" fmla="*/ 9962148 h 15135727"/>
              <a:gd name="connsiteX287" fmla="*/ 3176337 w 8128084"/>
              <a:gd name="connsiteY287" fmla="*/ 9889958 h 15135727"/>
              <a:gd name="connsiteX288" fmla="*/ 2959769 w 8128084"/>
              <a:gd name="connsiteY288" fmla="*/ 9504948 h 15135727"/>
              <a:gd name="connsiteX289" fmla="*/ 2791327 w 8128084"/>
              <a:gd name="connsiteY289" fmla="*/ 9456821 h 15135727"/>
              <a:gd name="connsiteX290" fmla="*/ 2574758 w 8128084"/>
              <a:gd name="connsiteY290" fmla="*/ 9336506 h 15135727"/>
              <a:gd name="connsiteX291" fmla="*/ 2550695 w 8128084"/>
              <a:gd name="connsiteY291" fmla="*/ 9071811 h 15135727"/>
              <a:gd name="connsiteX292" fmla="*/ 2695074 w 8128084"/>
              <a:gd name="connsiteY292" fmla="*/ 8999621 h 15135727"/>
              <a:gd name="connsiteX293" fmla="*/ 2622885 w 8128084"/>
              <a:gd name="connsiteY293" fmla="*/ 8975558 h 15135727"/>
              <a:gd name="connsiteX294" fmla="*/ 2430379 w 8128084"/>
              <a:gd name="connsiteY294" fmla="*/ 8999621 h 15135727"/>
              <a:gd name="connsiteX295" fmla="*/ 2261937 w 8128084"/>
              <a:gd name="connsiteY295" fmla="*/ 9168064 h 15135727"/>
              <a:gd name="connsiteX296" fmla="*/ 2237874 w 8128084"/>
              <a:gd name="connsiteY296" fmla="*/ 8999621 h 15135727"/>
              <a:gd name="connsiteX297" fmla="*/ 2117558 w 8128084"/>
              <a:gd name="connsiteY297" fmla="*/ 8975558 h 15135727"/>
              <a:gd name="connsiteX298" fmla="*/ 2045369 w 8128084"/>
              <a:gd name="connsiteY298" fmla="*/ 8783053 h 15135727"/>
              <a:gd name="connsiteX299" fmla="*/ 1852864 w 8128084"/>
              <a:gd name="connsiteY299" fmla="*/ 8758990 h 15135727"/>
              <a:gd name="connsiteX300" fmla="*/ 1636295 w 8128084"/>
              <a:gd name="connsiteY300" fmla="*/ 8927432 h 15135727"/>
              <a:gd name="connsiteX301" fmla="*/ 1588169 w 8128084"/>
              <a:gd name="connsiteY301" fmla="*/ 9023685 h 15135727"/>
              <a:gd name="connsiteX302" fmla="*/ 1515979 w 8128084"/>
              <a:gd name="connsiteY302" fmla="*/ 8879306 h 15135727"/>
              <a:gd name="connsiteX303" fmla="*/ 1347537 w 8128084"/>
              <a:gd name="connsiteY303" fmla="*/ 8879306 h 15135727"/>
              <a:gd name="connsiteX304" fmla="*/ 1347537 w 8128084"/>
              <a:gd name="connsiteY304" fmla="*/ 8710864 h 15135727"/>
              <a:gd name="connsiteX305" fmla="*/ 1106906 w 8128084"/>
              <a:gd name="connsiteY305" fmla="*/ 8783053 h 15135727"/>
              <a:gd name="connsiteX306" fmla="*/ 890337 w 8128084"/>
              <a:gd name="connsiteY306" fmla="*/ 8686800 h 15135727"/>
              <a:gd name="connsiteX307" fmla="*/ 649706 w 8128084"/>
              <a:gd name="connsiteY307" fmla="*/ 8662737 h 15135727"/>
              <a:gd name="connsiteX308" fmla="*/ 385011 w 8128084"/>
              <a:gd name="connsiteY308" fmla="*/ 8566485 h 15135727"/>
              <a:gd name="connsiteX309" fmla="*/ 577516 w 8128084"/>
              <a:gd name="connsiteY309" fmla="*/ 8373979 h 15135727"/>
              <a:gd name="connsiteX310" fmla="*/ 794085 w 8128084"/>
              <a:gd name="connsiteY310" fmla="*/ 8301790 h 15135727"/>
              <a:gd name="connsiteX311" fmla="*/ 745958 w 8128084"/>
              <a:gd name="connsiteY311" fmla="*/ 8133348 h 15135727"/>
              <a:gd name="connsiteX312" fmla="*/ 818148 w 8128084"/>
              <a:gd name="connsiteY312" fmla="*/ 7820527 h 15135727"/>
              <a:gd name="connsiteX313" fmla="*/ 697832 w 8128084"/>
              <a:gd name="connsiteY313" fmla="*/ 7820527 h 15135727"/>
              <a:gd name="connsiteX314" fmla="*/ 625642 w 8128084"/>
              <a:gd name="connsiteY314" fmla="*/ 7916779 h 15135727"/>
              <a:gd name="connsiteX315" fmla="*/ 457200 w 8128084"/>
              <a:gd name="connsiteY315" fmla="*/ 7820527 h 15135727"/>
              <a:gd name="connsiteX316" fmla="*/ 529390 w 8128084"/>
              <a:gd name="connsiteY316" fmla="*/ 7700211 h 15135727"/>
              <a:gd name="connsiteX317" fmla="*/ 938464 w 8128084"/>
              <a:gd name="connsiteY317" fmla="*/ 7676148 h 15135727"/>
              <a:gd name="connsiteX318" fmla="*/ 1058779 w 8128084"/>
              <a:gd name="connsiteY318" fmla="*/ 7459579 h 15135727"/>
              <a:gd name="connsiteX319" fmla="*/ 1203158 w 8128084"/>
              <a:gd name="connsiteY319" fmla="*/ 7603958 h 15135727"/>
              <a:gd name="connsiteX320" fmla="*/ 1299411 w 8128084"/>
              <a:gd name="connsiteY320" fmla="*/ 7555832 h 15135727"/>
              <a:gd name="connsiteX321" fmla="*/ 1443790 w 8128084"/>
              <a:gd name="connsiteY321" fmla="*/ 7507706 h 15135727"/>
              <a:gd name="connsiteX322" fmla="*/ 1684421 w 8128084"/>
              <a:gd name="connsiteY322" fmla="*/ 7603958 h 15135727"/>
              <a:gd name="connsiteX323" fmla="*/ 1684421 w 8128084"/>
              <a:gd name="connsiteY323" fmla="*/ 7603958 h 15135727"/>
              <a:gd name="connsiteX324" fmla="*/ 1540042 w 8128084"/>
              <a:gd name="connsiteY324" fmla="*/ 7363327 h 15135727"/>
              <a:gd name="connsiteX325" fmla="*/ 1299411 w 8128084"/>
              <a:gd name="connsiteY325" fmla="*/ 7315200 h 15135727"/>
              <a:gd name="connsiteX326" fmla="*/ 1130969 w 8128084"/>
              <a:gd name="connsiteY326" fmla="*/ 7339264 h 15135727"/>
              <a:gd name="connsiteX327" fmla="*/ 1034716 w 8128084"/>
              <a:gd name="connsiteY327" fmla="*/ 7315200 h 15135727"/>
              <a:gd name="connsiteX328" fmla="*/ 1155032 w 8128084"/>
              <a:gd name="connsiteY328" fmla="*/ 7050506 h 15135727"/>
              <a:gd name="connsiteX329" fmla="*/ 1155032 w 8128084"/>
              <a:gd name="connsiteY329" fmla="*/ 6930190 h 15135727"/>
              <a:gd name="connsiteX330" fmla="*/ 1155032 w 8128084"/>
              <a:gd name="connsiteY330" fmla="*/ 6761748 h 15135727"/>
              <a:gd name="connsiteX331" fmla="*/ 1203158 w 8128084"/>
              <a:gd name="connsiteY331" fmla="*/ 6617369 h 15135727"/>
              <a:gd name="connsiteX332" fmla="*/ 1371600 w 8128084"/>
              <a:gd name="connsiteY332" fmla="*/ 6472990 h 15135727"/>
              <a:gd name="connsiteX333" fmla="*/ 1443790 w 8128084"/>
              <a:gd name="connsiteY333" fmla="*/ 6328611 h 15135727"/>
              <a:gd name="connsiteX334" fmla="*/ 1419727 w 8128084"/>
              <a:gd name="connsiteY334" fmla="*/ 6208295 h 15135727"/>
              <a:gd name="connsiteX335" fmla="*/ 1275348 w 8128084"/>
              <a:gd name="connsiteY335" fmla="*/ 6304548 h 15135727"/>
              <a:gd name="connsiteX336" fmla="*/ 1323474 w 8128084"/>
              <a:gd name="connsiteY336" fmla="*/ 6015790 h 15135727"/>
              <a:gd name="connsiteX337" fmla="*/ 1540042 w 8128084"/>
              <a:gd name="connsiteY337" fmla="*/ 5871411 h 15135727"/>
              <a:gd name="connsiteX338" fmla="*/ 1540042 w 8128084"/>
              <a:gd name="connsiteY338" fmla="*/ 5751095 h 15135727"/>
              <a:gd name="connsiteX339" fmla="*/ 1395664 w 8128084"/>
              <a:gd name="connsiteY339" fmla="*/ 5799221 h 15135727"/>
              <a:gd name="connsiteX340" fmla="*/ 1179095 w 8128084"/>
              <a:gd name="connsiteY340" fmla="*/ 5799221 h 15135727"/>
              <a:gd name="connsiteX341" fmla="*/ 890337 w 8128084"/>
              <a:gd name="connsiteY341" fmla="*/ 5775158 h 15135727"/>
              <a:gd name="connsiteX342" fmla="*/ 697832 w 8128084"/>
              <a:gd name="connsiteY342" fmla="*/ 5606716 h 15135727"/>
              <a:gd name="connsiteX343" fmla="*/ 577516 w 8128084"/>
              <a:gd name="connsiteY343" fmla="*/ 5582653 h 15135727"/>
              <a:gd name="connsiteX344" fmla="*/ 697832 w 8128084"/>
              <a:gd name="connsiteY344" fmla="*/ 5775158 h 15135727"/>
              <a:gd name="connsiteX345" fmla="*/ 409074 w 8128084"/>
              <a:gd name="connsiteY345" fmla="*/ 5799221 h 15135727"/>
              <a:gd name="connsiteX346" fmla="*/ 168442 w 8128084"/>
              <a:gd name="connsiteY346" fmla="*/ 5702969 h 15135727"/>
              <a:gd name="connsiteX347" fmla="*/ 264695 w 8128084"/>
              <a:gd name="connsiteY347" fmla="*/ 5558590 h 15135727"/>
              <a:gd name="connsiteX348" fmla="*/ 144379 w 8128084"/>
              <a:gd name="connsiteY348" fmla="*/ 5510464 h 15135727"/>
              <a:gd name="connsiteX349" fmla="*/ 0 w 8128084"/>
              <a:gd name="connsiteY349" fmla="*/ 5462337 h 15135727"/>
              <a:gd name="connsiteX350" fmla="*/ 96253 w 8128084"/>
              <a:gd name="connsiteY35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523874 w 8128084"/>
              <a:gd name="connsiteY200" fmla="*/ 14558211 h 15135727"/>
              <a:gd name="connsiteX201" fmla="*/ 4403558 w 8128084"/>
              <a:gd name="connsiteY201" fmla="*/ 14437895 h 15135727"/>
              <a:gd name="connsiteX202" fmla="*/ 4403558 w 8128084"/>
              <a:gd name="connsiteY202" fmla="*/ 14437895 h 15135727"/>
              <a:gd name="connsiteX203" fmla="*/ 4283242 w 8128084"/>
              <a:gd name="connsiteY203" fmla="*/ 14245390 h 15135727"/>
              <a:gd name="connsiteX204" fmla="*/ 4235116 w 8128084"/>
              <a:gd name="connsiteY204" fmla="*/ 14341642 h 15135727"/>
              <a:gd name="connsiteX205" fmla="*/ 4162927 w 8128084"/>
              <a:gd name="connsiteY205" fmla="*/ 14389769 h 15135727"/>
              <a:gd name="connsiteX206" fmla="*/ 4162927 w 8128084"/>
              <a:gd name="connsiteY206" fmla="*/ 14389769 h 15135727"/>
              <a:gd name="connsiteX207" fmla="*/ 3922295 w 8128084"/>
              <a:gd name="connsiteY207" fmla="*/ 14245390 h 15135727"/>
              <a:gd name="connsiteX208" fmla="*/ 3801979 w 8128084"/>
              <a:gd name="connsiteY208" fmla="*/ 14293516 h 15135727"/>
              <a:gd name="connsiteX209" fmla="*/ 3681664 w 8128084"/>
              <a:gd name="connsiteY209" fmla="*/ 14389769 h 15135727"/>
              <a:gd name="connsiteX210" fmla="*/ 3657600 w 8128084"/>
              <a:gd name="connsiteY210" fmla="*/ 14654464 h 15135727"/>
              <a:gd name="connsiteX211" fmla="*/ 3513221 w 8128084"/>
              <a:gd name="connsiteY211" fmla="*/ 14726653 h 15135727"/>
              <a:gd name="connsiteX212" fmla="*/ 3513221 w 8128084"/>
              <a:gd name="connsiteY212" fmla="*/ 14871032 h 15135727"/>
              <a:gd name="connsiteX213" fmla="*/ 3633537 w 8128084"/>
              <a:gd name="connsiteY213" fmla="*/ 14967285 h 15135727"/>
              <a:gd name="connsiteX214" fmla="*/ 3609474 w 8128084"/>
              <a:gd name="connsiteY214" fmla="*/ 15087600 h 15135727"/>
              <a:gd name="connsiteX215" fmla="*/ 3441032 w 8128084"/>
              <a:gd name="connsiteY215" fmla="*/ 15039474 h 15135727"/>
              <a:gd name="connsiteX216" fmla="*/ 3272590 w 8128084"/>
              <a:gd name="connsiteY216" fmla="*/ 15063537 h 15135727"/>
              <a:gd name="connsiteX217" fmla="*/ 3248527 w 8128084"/>
              <a:gd name="connsiteY217" fmla="*/ 14895095 h 15135727"/>
              <a:gd name="connsiteX218" fmla="*/ 3128211 w 8128084"/>
              <a:gd name="connsiteY218" fmla="*/ 14919158 h 15135727"/>
              <a:gd name="connsiteX219" fmla="*/ 2959769 w 8128084"/>
              <a:gd name="connsiteY219" fmla="*/ 15135727 h 15135727"/>
              <a:gd name="connsiteX220" fmla="*/ 2935706 w 8128084"/>
              <a:gd name="connsiteY220" fmla="*/ 14895095 h 15135727"/>
              <a:gd name="connsiteX221" fmla="*/ 2791327 w 8128084"/>
              <a:gd name="connsiteY221" fmla="*/ 14943221 h 15135727"/>
              <a:gd name="connsiteX222" fmla="*/ 2671011 w 8128084"/>
              <a:gd name="connsiteY222" fmla="*/ 15039474 h 15135727"/>
              <a:gd name="connsiteX223" fmla="*/ 2430379 w 8128084"/>
              <a:gd name="connsiteY223" fmla="*/ 15087600 h 15135727"/>
              <a:gd name="connsiteX224" fmla="*/ 2237874 w 8128084"/>
              <a:gd name="connsiteY224" fmla="*/ 15039474 h 15135727"/>
              <a:gd name="connsiteX225" fmla="*/ 2622885 w 8128084"/>
              <a:gd name="connsiteY225" fmla="*/ 14846969 h 15135727"/>
              <a:gd name="connsiteX226" fmla="*/ 2887579 w 8128084"/>
              <a:gd name="connsiteY226" fmla="*/ 14774779 h 15135727"/>
              <a:gd name="connsiteX227" fmla="*/ 2839453 w 8128084"/>
              <a:gd name="connsiteY227" fmla="*/ 14582274 h 15135727"/>
              <a:gd name="connsiteX228" fmla="*/ 2935706 w 8128084"/>
              <a:gd name="connsiteY228" fmla="*/ 14510085 h 15135727"/>
              <a:gd name="connsiteX229" fmla="*/ 2935706 w 8128084"/>
              <a:gd name="connsiteY229" fmla="*/ 14510085 h 15135727"/>
              <a:gd name="connsiteX230" fmla="*/ 3080085 w 8128084"/>
              <a:gd name="connsiteY230" fmla="*/ 14413832 h 15135727"/>
              <a:gd name="connsiteX231" fmla="*/ 3152274 w 8128084"/>
              <a:gd name="connsiteY231" fmla="*/ 14341642 h 15135727"/>
              <a:gd name="connsiteX232" fmla="*/ 3080085 w 8128084"/>
              <a:gd name="connsiteY232" fmla="*/ 14269453 h 15135727"/>
              <a:gd name="connsiteX233" fmla="*/ 3152274 w 8128084"/>
              <a:gd name="connsiteY233" fmla="*/ 14197264 h 15135727"/>
              <a:gd name="connsiteX234" fmla="*/ 3152274 w 8128084"/>
              <a:gd name="connsiteY234" fmla="*/ 14052885 h 15135727"/>
              <a:gd name="connsiteX235" fmla="*/ 3080085 w 8128084"/>
              <a:gd name="connsiteY235" fmla="*/ 13980695 h 15135727"/>
              <a:gd name="connsiteX236" fmla="*/ 3056021 w 8128084"/>
              <a:gd name="connsiteY236" fmla="*/ 14076948 h 15135727"/>
              <a:gd name="connsiteX237" fmla="*/ 2935706 w 8128084"/>
              <a:gd name="connsiteY237" fmla="*/ 14076948 h 15135727"/>
              <a:gd name="connsiteX238" fmla="*/ 2863516 w 8128084"/>
              <a:gd name="connsiteY238" fmla="*/ 14125074 h 15135727"/>
              <a:gd name="connsiteX239" fmla="*/ 2719137 w 8128084"/>
              <a:gd name="connsiteY239" fmla="*/ 14197264 h 15135727"/>
              <a:gd name="connsiteX240" fmla="*/ 2646948 w 8128084"/>
              <a:gd name="connsiteY240" fmla="*/ 14197264 h 15135727"/>
              <a:gd name="connsiteX241" fmla="*/ 2598821 w 8128084"/>
              <a:gd name="connsiteY241" fmla="*/ 14125074 h 15135727"/>
              <a:gd name="connsiteX242" fmla="*/ 2430379 w 8128084"/>
              <a:gd name="connsiteY242" fmla="*/ 13836316 h 15135727"/>
              <a:gd name="connsiteX243" fmla="*/ 2646948 w 8128084"/>
              <a:gd name="connsiteY243" fmla="*/ 13812253 h 15135727"/>
              <a:gd name="connsiteX244" fmla="*/ 2502569 w 8128084"/>
              <a:gd name="connsiteY244" fmla="*/ 13475369 h 15135727"/>
              <a:gd name="connsiteX245" fmla="*/ 2550695 w 8128084"/>
              <a:gd name="connsiteY245" fmla="*/ 13186611 h 15135727"/>
              <a:gd name="connsiteX246" fmla="*/ 2719137 w 8128084"/>
              <a:gd name="connsiteY246" fmla="*/ 13042232 h 15135727"/>
              <a:gd name="connsiteX247" fmla="*/ 2791327 w 8128084"/>
              <a:gd name="connsiteY247" fmla="*/ 12945979 h 15135727"/>
              <a:gd name="connsiteX248" fmla="*/ 3031958 w 8128084"/>
              <a:gd name="connsiteY248" fmla="*/ 13090358 h 15135727"/>
              <a:gd name="connsiteX249" fmla="*/ 3056021 w 8128084"/>
              <a:gd name="connsiteY249" fmla="*/ 12753474 h 15135727"/>
              <a:gd name="connsiteX250" fmla="*/ 2887579 w 8128084"/>
              <a:gd name="connsiteY250" fmla="*/ 12777537 h 15135727"/>
              <a:gd name="connsiteX251" fmla="*/ 2815390 w 8128084"/>
              <a:gd name="connsiteY251" fmla="*/ 12777537 h 15135727"/>
              <a:gd name="connsiteX252" fmla="*/ 3176337 w 8128084"/>
              <a:gd name="connsiteY252" fmla="*/ 12368464 h 15135727"/>
              <a:gd name="connsiteX253" fmla="*/ 3104148 w 8128084"/>
              <a:gd name="connsiteY253" fmla="*/ 12320337 h 15135727"/>
              <a:gd name="connsiteX254" fmla="*/ 3104148 w 8128084"/>
              <a:gd name="connsiteY254" fmla="*/ 12320337 h 15135727"/>
              <a:gd name="connsiteX255" fmla="*/ 3007895 w 8128084"/>
              <a:gd name="connsiteY255" fmla="*/ 12079706 h 15135727"/>
              <a:gd name="connsiteX256" fmla="*/ 2911642 w 8128084"/>
              <a:gd name="connsiteY256" fmla="*/ 11935327 h 15135727"/>
              <a:gd name="connsiteX257" fmla="*/ 2863516 w 8128084"/>
              <a:gd name="connsiteY257" fmla="*/ 11694695 h 15135727"/>
              <a:gd name="connsiteX258" fmla="*/ 2911642 w 8128084"/>
              <a:gd name="connsiteY258" fmla="*/ 11454064 h 15135727"/>
              <a:gd name="connsiteX259" fmla="*/ 3056021 w 8128084"/>
              <a:gd name="connsiteY259" fmla="*/ 11454064 h 15135727"/>
              <a:gd name="connsiteX260" fmla="*/ 2983832 w 8128084"/>
              <a:gd name="connsiteY260" fmla="*/ 11381874 h 15135727"/>
              <a:gd name="connsiteX261" fmla="*/ 3031958 w 8128084"/>
              <a:gd name="connsiteY261" fmla="*/ 11285621 h 15135727"/>
              <a:gd name="connsiteX262" fmla="*/ 3007895 w 8128084"/>
              <a:gd name="connsiteY262" fmla="*/ 11189369 h 15135727"/>
              <a:gd name="connsiteX263" fmla="*/ 2887579 w 8128084"/>
              <a:gd name="connsiteY263" fmla="*/ 11141242 h 15135727"/>
              <a:gd name="connsiteX264" fmla="*/ 2887579 w 8128084"/>
              <a:gd name="connsiteY264" fmla="*/ 10972800 h 15135727"/>
              <a:gd name="connsiteX265" fmla="*/ 2887579 w 8128084"/>
              <a:gd name="connsiteY265" fmla="*/ 10924674 h 15135727"/>
              <a:gd name="connsiteX266" fmla="*/ 2767264 w 8128084"/>
              <a:gd name="connsiteY266" fmla="*/ 11020927 h 15135727"/>
              <a:gd name="connsiteX267" fmla="*/ 2743200 w 8128084"/>
              <a:gd name="connsiteY267" fmla="*/ 10924674 h 15135727"/>
              <a:gd name="connsiteX268" fmla="*/ 2550695 w 8128084"/>
              <a:gd name="connsiteY268" fmla="*/ 11020927 h 15135727"/>
              <a:gd name="connsiteX269" fmla="*/ 2526632 w 8128084"/>
              <a:gd name="connsiteY269" fmla="*/ 11117179 h 15135727"/>
              <a:gd name="connsiteX270" fmla="*/ 2334127 w 8128084"/>
              <a:gd name="connsiteY270" fmla="*/ 10996864 h 15135727"/>
              <a:gd name="connsiteX271" fmla="*/ 2358190 w 8128084"/>
              <a:gd name="connsiteY271" fmla="*/ 10732169 h 15135727"/>
              <a:gd name="connsiteX272" fmla="*/ 2334127 w 8128084"/>
              <a:gd name="connsiteY272" fmla="*/ 10587790 h 15135727"/>
              <a:gd name="connsiteX273" fmla="*/ 2406316 w 8128084"/>
              <a:gd name="connsiteY273" fmla="*/ 10491537 h 15135727"/>
              <a:gd name="connsiteX274" fmla="*/ 2598821 w 8128084"/>
              <a:gd name="connsiteY274" fmla="*/ 10684042 h 15135727"/>
              <a:gd name="connsiteX275" fmla="*/ 2767264 w 8128084"/>
              <a:gd name="connsiteY275" fmla="*/ 10684042 h 15135727"/>
              <a:gd name="connsiteX276" fmla="*/ 2646948 w 8128084"/>
              <a:gd name="connsiteY276" fmla="*/ 10515600 h 15135727"/>
              <a:gd name="connsiteX277" fmla="*/ 2815390 w 8128084"/>
              <a:gd name="connsiteY277" fmla="*/ 10395285 h 15135727"/>
              <a:gd name="connsiteX278" fmla="*/ 3080085 w 8128084"/>
              <a:gd name="connsiteY278" fmla="*/ 10419348 h 15135727"/>
              <a:gd name="connsiteX279" fmla="*/ 3248527 w 8128084"/>
              <a:gd name="connsiteY279" fmla="*/ 10539664 h 15135727"/>
              <a:gd name="connsiteX280" fmla="*/ 3320716 w 8128084"/>
              <a:gd name="connsiteY280" fmla="*/ 10659979 h 15135727"/>
              <a:gd name="connsiteX281" fmla="*/ 3465095 w 8128084"/>
              <a:gd name="connsiteY281" fmla="*/ 10659979 h 15135727"/>
              <a:gd name="connsiteX282" fmla="*/ 3441032 w 8128084"/>
              <a:gd name="connsiteY282" fmla="*/ 10491537 h 15135727"/>
              <a:gd name="connsiteX283" fmla="*/ 3392906 w 8128084"/>
              <a:gd name="connsiteY283" fmla="*/ 10250906 h 15135727"/>
              <a:gd name="connsiteX284" fmla="*/ 3152274 w 8128084"/>
              <a:gd name="connsiteY284" fmla="*/ 10250906 h 15135727"/>
              <a:gd name="connsiteX285" fmla="*/ 3176337 w 8128084"/>
              <a:gd name="connsiteY285" fmla="*/ 10178716 h 15135727"/>
              <a:gd name="connsiteX286" fmla="*/ 3104148 w 8128084"/>
              <a:gd name="connsiteY286" fmla="*/ 10154653 h 15135727"/>
              <a:gd name="connsiteX287" fmla="*/ 3007895 w 8128084"/>
              <a:gd name="connsiteY287" fmla="*/ 9962148 h 15135727"/>
              <a:gd name="connsiteX288" fmla="*/ 3176337 w 8128084"/>
              <a:gd name="connsiteY288" fmla="*/ 9889958 h 15135727"/>
              <a:gd name="connsiteX289" fmla="*/ 2959769 w 8128084"/>
              <a:gd name="connsiteY289" fmla="*/ 9504948 h 15135727"/>
              <a:gd name="connsiteX290" fmla="*/ 2791327 w 8128084"/>
              <a:gd name="connsiteY290" fmla="*/ 9456821 h 15135727"/>
              <a:gd name="connsiteX291" fmla="*/ 2574758 w 8128084"/>
              <a:gd name="connsiteY291" fmla="*/ 9336506 h 15135727"/>
              <a:gd name="connsiteX292" fmla="*/ 2550695 w 8128084"/>
              <a:gd name="connsiteY292" fmla="*/ 9071811 h 15135727"/>
              <a:gd name="connsiteX293" fmla="*/ 2695074 w 8128084"/>
              <a:gd name="connsiteY293" fmla="*/ 8999621 h 15135727"/>
              <a:gd name="connsiteX294" fmla="*/ 2622885 w 8128084"/>
              <a:gd name="connsiteY294" fmla="*/ 8975558 h 15135727"/>
              <a:gd name="connsiteX295" fmla="*/ 2430379 w 8128084"/>
              <a:gd name="connsiteY295" fmla="*/ 8999621 h 15135727"/>
              <a:gd name="connsiteX296" fmla="*/ 2261937 w 8128084"/>
              <a:gd name="connsiteY296" fmla="*/ 9168064 h 15135727"/>
              <a:gd name="connsiteX297" fmla="*/ 2237874 w 8128084"/>
              <a:gd name="connsiteY297" fmla="*/ 8999621 h 15135727"/>
              <a:gd name="connsiteX298" fmla="*/ 2117558 w 8128084"/>
              <a:gd name="connsiteY298" fmla="*/ 8975558 h 15135727"/>
              <a:gd name="connsiteX299" fmla="*/ 2045369 w 8128084"/>
              <a:gd name="connsiteY299" fmla="*/ 8783053 h 15135727"/>
              <a:gd name="connsiteX300" fmla="*/ 1852864 w 8128084"/>
              <a:gd name="connsiteY300" fmla="*/ 8758990 h 15135727"/>
              <a:gd name="connsiteX301" fmla="*/ 1636295 w 8128084"/>
              <a:gd name="connsiteY301" fmla="*/ 8927432 h 15135727"/>
              <a:gd name="connsiteX302" fmla="*/ 1588169 w 8128084"/>
              <a:gd name="connsiteY302" fmla="*/ 9023685 h 15135727"/>
              <a:gd name="connsiteX303" fmla="*/ 1515979 w 8128084"/>
              <a:gd name="connsiteY303" fmla="*/ 8879306 h 15135727"/>
              <a:gd name="connsiteX304" fmla="*/ 1347537 w 8128084"/>
              <a:gd name="connsiteY304" fmla="*/ 8879306 h 15135727"/>
              <a:gd name="connsiteX305" fmla="*/ 1347537 w 8128084"/>
              <a:gd name="connsiteY305" fmla="*/ 8710864 h 15135727"/>
              <a:gd name="connsiteX306" fmla="*/ 1106906 w 8128084"/>
              <a:gd name="connsiteY306" fmla="*/ 8783053 h 15135727"/>
              <a:gd name="connsiteX307" fmla="*/ 890337 w 8128084"/>
              <a:gd name="connsiteY307" fmla="*/ 8686800 h 15135727"/>
              <a:gd name="connsiteX308" fmla="*/ 649706 w 8128084"/>
              <a:gd name="connsiteY308" fmla="*/ 8662737 h 15135727"/>
              <a:gd name="connsiteX309" fmla="*/ 385011 w 8128084"/>
              <a:gd name="connsiteY309" fmla="*/ 8566485 h 15135727"/>
              <a:gd name="connsiteX310" fmla="*/ 577516 w 8128084"/>
              <a:gd name="connsiteY310" fmla="*/ 8373979 h 15135727"/>
              <a:gd name="connsiteX311" fmla="*/ 794085 w 8128084"/>
              <a:gd name="connsiteY311" fmla="*/ 8301790 h 15135727"/>
              <a:gd name="connsiteX312" fmla="*/ 745958 w 8128084"/>
              <a:gd name="connsiteY312" fmla="*/ 8133348 h 15135727"/>
              <a:gd name="connsiteX313" fmla="*/ 818148 w 8128084"/>
              <a:gd name="connsiteY313" fmla="*/ 7820527 h 15135727"/>
              <a:gd name="connsiteX314" fmla="*/ 697832 w 8128084"/>
              <a:gd name="connsiteY314" fmla="*/ 7820527 h 15135727"/>
              <a:gd name="connsiteX315" fmla="*/ 625642 w 8128084"/>
              <a:gd name="connsiteY315" fmla="*/ 7916779 h 15135727"/>
              <a:gd name="connsiteX316" fmla="*/ 457200 w 8128084"/>
              <a:gd name="connsiteY316" fmla="*/ 7820527 h 15135727"/>
              <a:gd name="connsiteX317" fmla="*/ 529390 w 8128084"/>
              <a:gd name="connsiteY317" fmla="*/ 7700211 h 15135727"/>
              <a:gd name="connsiteX318" fmla="*/ 938464 w 8128084"/>
              <a:gd name="connsiteY318" fmla="*/ 7676148 h 15135727"/>
              <a:gd name="connsiteX319" fmla="*/ 1058779 w 8128084"/>
              <a:gd name="connsiteY319" fmla="*/ 7459579 h 15135727"/>
              <a:gd name="connsiteX320" fmla="*/ 1203158 w 8128084"/>
              <a:gd name="connsiteY320" fmla="*/ 7603958 h 15135727"/>
              <a:gd name="connsiteX321" fmla="*/ 1299411 w 8128084"/>
              <a:gd name="connsiteY321" fmla="*/ 7555832 h 15135727"/>
              <a:gd name="connsiteX322" fmla="*/ 1443790 w 8128084"/>
              <a:gd name="connsiteY322" fmla="*/ 7507706 h 15135727"/>
              <a:gd name="connsiteX323" fmla="*/ 1684421 w 8128084"/>
              <a:gd name="connsiteY323" fmla="*/ 7603958 h 15135727"/>
              <a:gd name="connsiteX324" fmla="*/ 1684421 w 8128084"/>
              <a:gd name="connsiteY324" fmla="*/ 7603958 h 15135727"/>
              <a:gd name="connsiteX325" fmla="*/ 1540042 w 8128084"/>
              <a:gd name="connsiteY325" fmla="*/ 7363327 h 15135727"/>
              <a:gd name="connsiteX326" fmla="*/ 1299411 w 8128084"/>
              <a:gd name="connsiteY326" fmla="*/ 7315200 h 15135727"/>
              <a:gd name="connsiteX327" fmla="*/ 1130969 w 8128084"/>
              <a:gd name="connsiteY327" fmla="*/ 7339264 h 15135727"/>
              <a:gd name="connsiteX328" fmla="*/ 1034716 w 8128084"/>
              <a:gd name="connsiteY328" fmla="*/ 7315200 h 15135727"/>
              <a:gd name="connsiteX329" fmla="*/ 1155032 w 8128084"/>
              <a:gd name="connsiteY329" fmla="*/ 7050506 h 15135727"/>
              <a:gd name="connsiteX330" fmla="*/ 1155032 w 8128084"/>
              <a:gd name="connsiteY330" fmla="*/ 6930190 h 15135727"/>
              <a:gd name="connsiteX331" fmla="*/ 1155032 w 8128084"/>
              <a:gd name="connsiteY331" fmla="*/ 6761748 h 15135727"/>
              <a:gd name="connsiteX332" fmla="*/ 1203158 w 8128084"/>
              <a:gd name="connsiteY332" fmla="*/ 6617369 h 15135727"/>
              <a:gd name="connsiteX333" fmla="*/ 1371600 w 8128084"/>
              <a:gd name="connsiteY333" fmla="*/ 6472990 h 15135727"/>
              <a:gd name="connsiteX334" fmla="*/ 1443790 w 8128084"/>
              <a:gd name="connsiteY334" fmla="*/ 6328611 h 15135727"/>
              <a:gd name="connsiteX335" fmla="*/ 1419727 w 8128084"/>
              <a:gd name="connsiteY335" fmla="*/ 6208295 h 15135727"/>
              <a:gd name="connsiteX336" fmla="*/ 1275348 w 8128084"/>
              <a:gd name="connsiteY336" fmla="*/ 6304548 h 15135727"/>
              <a:gd name="connsiteX337" fmla="*/ 1323474 w 8128084"/>
              <a:gd name="connsiteY337" fmla="*/ 6015790 h 15135727"/>
              <a:gd name="connsiteX338" fmla="*/ 1540042 w 8128084"/>
              <a:gd name="connsiteY338" fmla="*/ 5871411 h 15135727"/>
              <a:gd name="connsiteX339" fmla="*/ 1540042 w 8128084"/>
              <a:gd name="connsiteY339" fmla="*/ 5751095 h 15135727"/>
              <a:gd name="connsiteX340" fmla="*/ 1395664 w 8128084"/>
              <a:gd name="connsiteY340" fmla="*/ 5799221 h 15135727"/>
              <a:gd name="connsiteX341" fmla="*/ 1179095 w 8128084"/>
              <a:gd name="connsiteY341" fmla="*/ 5799221 h 15135727"/>
              <a:gd name="connsiteX342" fmla="*/ 890337 w 8128084"/>
              <a:gd name="connsiteY342" fmla="*/ 5775158 h 15135727"/>
              <a:gd name="connsiteX343" fmla="*/ 697832 w 8128084"/>
              <a:gd name="connsiteY343" fmla="*/ 5606716 h 15135727"/>
              <a:gd name="connsiteX344" fmla="*/ 577516 w 8128084"/>
              <a:gd name="connsiteY344" fmla="*/ 5582653 h 15135727"/>
              <a:gd name="connsiteX345" fmla="*/ 697832 w 8128084"/>
              <a:gd name="connsiteY345" fmla="*/ 5775158 h 15135727"/>
              <a:gd name="connsiteX346" fmla="*/ 409074 w 8128084"/>
              <a:gd name="connsiteY346" fmla="*/ 5799221 h 15135727"/>
              <a:gd name="connsiteX347" fmla="*/ 168442 w 8128084"/>
              <a:gd name="connsiteY347" fmla="*/ 5702969 h 15135727"/>
              <a:gd name="connsiteX348" fmla="*/ 264695 w 8128084"/>
              <a:gd name="connsiteY348" fmla="*/ 5558590 h 15135727"/>
              <a:gd name="connsiteX349" fmla="*/ 144379 w 8128084"/>
              <a:gd name="connsiteY349" fmla="*/ 5510464 h 15135727"/>
              <a:gd name="connsiteX350" fmla="*/ 0 w 8128084"/>
              <a:gd name="connsiteY350" fmla="*/ 5462337 h 15135727"/>
              <a:gd name="connsiteX351" fmla="*/ 96253 w 8128084"/>
              <a:gd name="connsiteY35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23874 w 8128084"/>
              <a:gd name="connsiteY201" fmla="*/ 14558211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340058 w 8128084"/>
              <a:gd name="connsiteY203" fmla="*/ 144759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83242 w 8128084"/>
              <a:gd name="connsiteY206" fmla="*/ 142453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22295 w 8128084"/>
              <a:gd name="connsiteY211" fmla="*/ 1424539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15945 w 8128084"/>
              <a:gd name="connsiteY211" fmla="*/ 1428984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681664 w 8128084"/>
              <a:gd name="connsiteY214" fmla="*/ 143897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935706 w 8128084"/>
              <a:gd name="connsiteY226" fmla="*/ 148950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025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056021 w 8128084"/>
              <a:gd name="connsiteY258" fmla="*/ 12753474 h 15135727"/>
              <a:gd name="connsiteX259" fmla="*/ 2887579 w 8128084"/>
              <a:gd name="connsiteY259" fmla="*/ 12777537 h 15135727"/>
              <a:gd name="connsiteX260" fmla="*/ 2815390 w 8128084"/>
              <a:gd name="connsiteY260" fmla="*/ 12777537 h 15135727"/>
              <a:gd name="connsiteX261" fmla="*/ 3176337 w 8128084"/>
              <a:gd name="connsiteY261" fmla="*/ 12368464 h 15135727"/>
              <a:gd name="connsiteX262" fmla="*/ 3104148 w 8128084"/>
              <a:gd name="connsiteY262" fmla="*/ 12320337 h 15135727"/>
              <a:gd name="connsiteX263" fmla="*/ 3104148 w 8128084"/>
              <a:gd name="connsiteY263" fmla="*/ 12320337 h 15135727"/>
              <a:gd name="connsiteX264" fmla="*/ 3007895 w 8128084"/>
              <a:gd name="connsiteY264" fmla="*/ 12079706 h 15135727"/>
              <a:gd name="connsiteX265" fmla="*/ 2911642 w 8128084"/>
              <a:gd name="connsiteY265" fmla="*/ 11935327 h 15135727"/>
              <a:gd name="connsiteX266" fmla="*/ 2863516 w 8128084"/>
              <a:gd name="connsiteY266" fmla="*/ 11694695 h 15135727"/>
              <a:gd name="connsiteX267" fmla="*/ 2911642 w 8128084"/>
              <a:gd name="connsiteY267" fmla="*/ 11454064 h 15135727"/>
              <a:gd name="connsiteX268" fmla="*/ 3056021 w 8128084"/>
              <a:gd name="connsiteY268" fmla="*/ 11454064 h 15135727"/>
              <a:gd name="connsiteX269" fmla="*/ 2983832 w 8128084"/>
              <a:gd name="connsiteY269" fmla="*/ 11381874 h 15135727"/>
              <a:gd name="connsiteX270" fmla="*/ 3031958 w 8128084"/>
              <a:gd name="connsiteY270" fmla="*/ 11285621 h 15135727"/>
              <a:gd name="connsiteX271" fmla="*/ 3007895 w 8128084"/>
              <a:gd name="connsiteY271" fmla="*/ 11189369 h 15135727"/>
              <a:gd name="connsiteX272" fmla="*/ 2887579 w 8128084"/>
              <a:gd name="connsiteY272" fmla="*/ 11141242 h 15135727"/>
              <a:gd name="connsiteX273" fmla="*/ 2887579 w 8128084"/>
              <a:gd name="connsiteY273" fmla="*/ 10972800 h 15135727"/>
              <a:gd name="connsiteX274" fmla="*/ 2887579 w 8128084"/>
              <a:gd name="connsiteY274" fmla="*/ 10924674 h 15135727"/>
              <a:gd name="connsiteX275" fmla="*/ 2767264 w 8128084"/>
              <a:gd name="connsiteY275" fmla="*/ 11020927 h 15135727"/>
              <a:gd name="connsiteX276" fmla="*/ 2743200 w 8128084"/>
              <a:gd name="connsiteY276" fmla="*/ 10924674 h 15135727"/>
              <a:gd name="connsiteX277" fmla="*/ 2550695 w 8128084"/>
              <a:gd name="connsiteY277" fmla="*/ 11020927 h 15135727"/>
              <a:gd name="connsiteX278" fmla="*/ 2526632 w 8128084"/>
              <a:gd name="connsiteY278" fmla="*/ 11117179 h 15135727"/>
              <a:gd name="connsiteX279" fmla="*/ 2334127 w 8128084"/>
              <a:gd name="connsiteY279" fmla="*/ 10996864 h 15135727"/>
              <a:gd name="connsiteX280" fmla="*/ 2358190 w 8128084"/>
              <a:gd name="connsiteY280" fmla="*/ 10732169 h 15135727"/>
              <a:gd name="connsiteX281" fmla="*/ 2334127 w 8128084"/>
              <a:gd name="connsiteY281" fmla="*/ 10587790 h 15135727"/>
              <a:gd name="connsiteX282" fmla="*/ 2406316 w 8128084"/>
              <a:gd name="connsiteY282" fmla="*/ 10491537 h 15135727"/>
              <a:gd name="connsiteX283" fmla="*/ 2598821 w 8128084"/>
              <a:gd name="connsiteY283" fmla="*/ 10684042 h 15135727"/>
              <a:gd name="connsiteX284" fmla="*/ 2767264 w 8128084"/>
              <a:gd name="connsiteY284" fmla="*/ 10684042 h 15135727"/>
              <a:gd name="connsiteX285" fmla="*/ 2646948 w 8128084"/>
              <a:gd name="connsiteY285" fmla="*/ 10515600 h 15135727"/>
              <a:gd name="connsiteX286" fmla="*/ 2815390 w 8128084"/>
              <a:gd name="connsiteY286" fmla="*/ 10395285 h 15135727"/>
              <a:gd name="connsiteX287" fmla="*/ 3080085 w 8128084"/>
              <a:gd name="connsiteY287" fmla="*/ 10419348 h 15135727"/>
              <a:gd name="connsiteX288" fmla="*/ 3248527 w 8128084"/>
              <a:gd name="connsiteY288" fmla="*/ 10539664 h 15135727"/>
              <a:gd name="connsiteX289" fmla="*/ 3320716 w 8128084"/>
              <a:gd name="connsiteY289" fmla="*/ 10659979 h 15135727"/>
              <a:gd name="connsiteX290" fmla="*/ 3465095 w 8128084"/>
              <a:gd name="connsiteY290" fmla="*/ 10659979 h 15135727"/>
              <a:gd name="connsiteX291" fmla="*/ 3441032 w 8128084"/>
              <a:gd name="connsiteY291" fmla="*/ 10491537 h 15135727"/>
              <a:gd name="connsiteX292" fmla="*/ 3392906 w 8128084"/>
              <a:gd name="connsiteY292" fmla="*/ 10250906 h 15135727"/>
              <a:gd name="connsiteX293" fmla="*/ 3152274 w 8128084"/>
              <a:gd name="connsiteY293" fmla="*/ 10250906 h 15135727"/>
              <a:gd name="connsiteX294" fmla="*/ 3176337 w 8128084"/>
              <a:gd name="connsiteY294" fmla="*/ 10178716 h 15135727"/>
              <a:gd name="connsiteX295" fmla="*/ 3104148 w 8128084"/>
              <a:gd name="connsiteY295" fmla="*/ 10154653 h 15135727"/>
              <a:gd name="connsiteX296" fmla="*/ 3007895 w 8128084"/>
              <a:gd name="connsiteY296" fmla="*/ 9962148 h 15135727"/>
              <a:gd name="connsiteX297" fmla="*/ 3176337 w 8128084"/>
              <a:gd name="connsiteY297" fmla="*/ 9889958 h 15135727"/>
              <a:gd name="connsiteX298" fmla="*/ 2959769 w 8128084"/>
              <a:gd name="connsiteY298" fmla="*/ 9504948 h 15135727"/>
              <a:gd name="connsiteX299" fmla="*/ 2791327 w 8128084"/>
              <a:gd name="connsiteY299" fmla="*/ 9456821 h 15135727"/>
              <a:gd name="connsiteX300" fmla="*/ 2574758 w 8128084"/>
              <a:gd name="connsiteY300" fmla="*/ 9336506 h 15135727"/>
              <a:gd name="connsiteX301" fmla="*/ 2550695 w 8128084"/>
              <a:gd name="connsiteY301" fmla="*/ 9071811 h 15135727"/>
              <a:gd name="connsiteX302" fmla="*/ 2695074 w 8128084"/>
              <a:gd name="connsiteY302" fmla="*/ 8999621 h 15135727"/>
              <a:gd name="connsiteX303" fmla="*/ 2622885 w 8128084"/>
              <a:gd name="connsiteY303" fmla="*/ 8975558 h 15135727"/>
              <a:gd name="connsiteX304" fmla="*/ 2430379 w 8128084"/>
              <a:gd name="connsiteY304" fmla="*/ 8999621 h 15135727"/>
              <a:gd name="connsiteX305" fmla="*/ 2261937 w 8128084"/>
              <a:gd name="connsiteY305" fmla="*/ 9168064 h 15135727"/>
              <a:gd name="connsiteX306" fmla="*/ 2237874 w 8128084"/>
              <a:gd name="connsiteY306" fmla="*/ 8999621 h 15135727"/>
              <a:gd name="connsiteX307" fmla="*/ 2117558 w 8128084"/>
              <a:gd name="connsiteY307" fmla="*/ 8975558 h 15135727"/>
              <a:gd name="connsiteX308" fmla="*/ 2045369 w 8128084"/>
              <a:gd name="connsiteY308" fmla="*/ 8783053 h 15135727"/>
              <a:gd name="connsiteX309" fmla="*/ 1852864 w 8128084"/>
              <a:gd name="connsiteY309" fmla="*/ 8758990 h 15135727"/>
              <a:gd name="connsiteX310" fmla="*/ 1636295 w 8128084"/>
              <a:gd name="connsiteY310" fmla="*/ 8927432 h 15135727"/>
              <a:gd name="connsiteX311" fmla="*/ 1588169 w 8128084"/>
              <a:gd name="connsiteY311" fmla="*/ 9023685 h 15135727"/>
              <a:gd name="connsiteX312" fmla="*/ 1515979 w 8128084"/>
              <a:gd name="connsiteY312" fmla="*/ 8879306 h 15135727"/>
              <a:gd name="connsiteX313" fmla="*/ 1347537 w 8128084"/>
              <a:gd name="connsiteY313" fmla="*/ 8879306 h 15135727"/>
              <a:gd name="connsiteX314" fmla="*/ 1347537 w 8128084"/>
              <a:gd name="connsiteY314" fmla="*/ 8710864 h 15135727"/>
              <a:gd name="connsiteX315" fmla="*/ 1106906 w 8128084"/>
              <a:gd name="connsiteY315" fmla="*/ 8783053 h 15135727"/>
              <a:gd name="connsiteX316" fmla="*/ 890337 w 8128084"/>
              <a:gd name="connsiteY316" fmla="*/ 8686800 h 15135727"/>
              <a:gd name="connsiteX317" fmla="*/ 649706 w 8128084"/>
              <a:gd name="connsiteY317" fmla="*/ 8662737 h 15135727"/>
              <a:gd name="connsiteX318" fmla="*/ 385011 w 8128084"/>
              <a:gd name="connsiteY318" fmla="*/ 8566485 h 15135727"/>
              <a:gd name="connsiteX319" fmla="*/ 577516 w 8128084"/>
              <a:gd name="connsiteY319" fmla="*/ 8373979 h 15135727"/>
              <a:gd name="connsiteX320" fmla="*/ 794085 w 8128084"/>
              <a:gd name="connsiteY320" fmla="*/ 8301790 h 15135727"/>
              <a:gd name="connsiteX321" fmla="*/ 745958 w 8128084"/>
              <a:gd name="connsiteY321" fmla="*/ 8133348 h 15135727"/>
              <a:gd name="connsiteX322" fmla="*/ 818148 w 8128084"/>
              <a:gd name="connsiteY322" fmla="*/ 7820527 h 15135727"/>
              <a:gd name="connsiteX323" fmla="*/ 697832 w 8128084"/>
              <a:gd name="connsiteY323" fmla="*/ 7820527 h 15135727"/>
              <a:gd name="connsiteX324" fmla="*/ 625642 w 8128084"/>
              <a:gd name="connsiteY324" fmla="*/ 7916779 h 15135727"/>
              <a:gd name="connsiteX325" fmla="*/ 457200 w 8128084"/>
              <a:gd name="connsiteY325" fmla="*/ 7820527 h 15135727"/>
              <a:gd name="connsiteX326" fmla="*/ 529390 w 8128084"/>
              <a:gd name="connsiteY326" fmla="*/ 7700211 h 15135727"/>
              <a:gd name="connsiteX327" fmla="*/ 938464 w 8128084"/>
              <a:gd name="connsiteY327" fmla="*/ 7676148 h 15135727"/>
              <a:gd name="connsiteX328" fmla="*/ 1058779 w 8128084"/>
              <a:gd name="connsiteY328" fmla="*/ 7459579 h 15135727"/>
              <a:gd name="connsiteX329" fmla="*/ 1203158 w 8128084"/>
              <a:gd name="connsiteY329" fmla="*/ 7603958 h 15135727"/>
              <a:gd name="connsiteX330" fmla="*/ 1299411 w 8128084"/>
              <a:gd name="connsiteY330" fmla="*/ 7555832 h 15135727"/>
              <a:gd name="connsiteX331" fmla="*/ 1443790 w 8128084"/>
              <a:gd name="connsiteY331" fmla="*/ 7507706 h 15135727"/>
              <a:gd name="connsiteX332" fmla="*/ 1684421 w 8128084"/>
              <a:gd name="connsiteY332" fmla="*/ 7603958 h 15135727"/>
              <a:gd name="connsiteX333" fmla="*/ 1684421 w 8128084"/>
              <a:gd name="connsiteY333" fmla="*/ 7603958 h 15135727"/>
              <a:gd name="connsiteX334" fmla="*/ 1540042 w 8128084"/>
              <a:gd name="connsiteY334" fmla="*/ 7363327 h 15135727"/>
              <a:gd name="connsiteX335" fmla="*/ 1299411 w 8128084"/>
              <a:gd name="connsiteY335" fmla="*/ 7315200 h 15135727"/>
              <a:gd name="connsiteX336" fmla="*/ 1130969 w 8128084"/>
              <a:gd name="connsiteY336" fmla="*/ 7339264 h 15135727"/>
              <a:gd name="connsiteX337" fmla="*/ 1034716 w 8128084"/>
              <a:gd name="connsiteY337" fmla="*/ 7315200 h 15135727"/>
              <a:gd name="connsiteX338" fmla="*/ 1155032 w 8128084"/>
              <a:gd name="connsiteY338" fmla="*/ 7050506 h 15135727"/>
              <a:gd name="connsiteX339" fmla="*/ 1155032 w 8128084"/>
              <a:gd name="connsiteY339" fmla="*/ 6930190 h 15135727"/>
              <a:gd name="connsiteX340" fmla="*/ 1155032 w 8128084"/>
              <a:gd name="connsiteY340" fmla="*/ 6761748 h 15135727"/>
              <a:gd name="connsiteX341" fmla="*/ 1203158 w 8128084"/>
              <a:gd name="connsiteY341" fmla="*/ 6617369 h 15135727"/>
              <a:gd name="connsiteX342" fmla="*/ 1371600 w 8128084"/>
              <a:gd name="connsiteY342" fmla="*/ 6472990 h 15135727"/>
              <a:gd name="connsiteX343" fmla="*/ 1443790 w 8128084"/>
              <a:gd name="connsiteY343" fmla="*/ 6328611 h 15135727"/>
              <a:gd name="connsiteX344" fmla="*/ 1419727 w 8128084"/>
              <a:gd name="connsiteY344" fmla="*/ 6208295 h 15135727"/>
              <a:gd name="connsiteX345" fmla="*/ 1275348 w 8128084"/>
              <a:gd name="connsiteY345" fmla="*/ 6304548 h 15135727"/>
              <a:gd name="connsiteX346" fmla="*/ 1323474 w 8128084"/>
              <a:gd name="connsiteY346" fmla="*/ 6015790 h 15135727"/>
              <a:gd name="connsiteX347" fmla="*/ 1540042 w 8128084"/>
              <a:gd name="connsiteY347" fmla="*/ 5871411 h 15135727"/>
              <a:gd name="connsiteX348" fmla="*/ 1540042 w 8128084"/>
              <a:gd name="connsiteY348" fmla="*/ 5751095 h 15135727"/>
              <a:gd name="connsiteX349" fmla="*/ 1395664 w 8128084"/>
              <a:gd name="connsiteY349" fmla="*/ 5799221 h 15135727"/>
              <a:gd name="connsiteX350" fmla="*/ 1179095 w 8128084"/>
              <a:gd name="connsiteY350" fmla="*/ 5799221 h 15135727"/>
              <a:gd name="connsiteX351" fmla="*/ 890337 w 8128084"/>
              <a:gd name="connsiteY351" fmla="*/ 5775158 h 15135727"/>
              <a:gd name="connsiteX352" fmla="*/ 697832 w 8128084"/>
              <a:gd name="connsiteY352" fmla="*/ 5606716 h 15135727"/>
              <a:gd name="connsiteX353" fmla="*/ 577516 w 8128084"/>
              <a:gd name="connsiteY353" fmla="*/ 5582653 h 15135727"/>
              <a:gd name="connsiteX354" fmla="*/ 697832 w 8128084"/>
              <a:gd name="connsiteY354" fmla="*/ 5775158 h 15135727"/>
              <a:gd name="connsiteX355" fmla="*/ 409074 w 8128084"/>
              <a:gd name="connsiteY355" fmla="*/ 5799221 h 15135727"/>
              <a:gd name="connsiteX356" fmla="*/ 168442 w 8128084"/>
              <a:gd name="connsiteY356" fmla="*/ 5702969 h 15135727"/>
              <a:gd name="connsiteX357" fmla="*/ 264695 w 8128084"/>
              <a:gd name="connsiteY357" fmla="*/ 5558590 h 15135727"/>
              <a:gd name="connsiteX358" fmla="*/ 144379 w 8128084"/>
              <a:gd name="connsiteY358" fmla="*/ 5510464 h 15135727"/>
              <a:gd name="connsiteX359" fmla="*/ 0 w 8128084"/>
              <a:gd name="connsiteY359" fmla="*/ 5462337 h 15135727"/>
              <a:gd name="connsiteX360" fmla="*/ 96253 w 8128084"/>
              <a:gd name="connsiteY36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56021 w 8128084"/>
              <a:gd name="connsiteY259" fmla="*/ 1275347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76337 w 8128084"/>
              <a:gd name="connsiteY263" fmla="*/ 12368464 h 15135727"/>
              <a:gd name="connsiteX264" fmla="*/ 3104148 w 8128084"/>
              <a:gd name="connsiteY264" fmla="*/ 12320337 h 15135727"/>
              <a:gd name="connsiteX265" fmla="*/ 3104148 w 8128084"/>
              <a:gd name="connsiteY265" fmla="*/ 12320337 h 15135727"/>
              <a:gd name="connsiteX266" fmla="*/ 3007895 w 8128084"/>
              <a:gd name="connsiteY266" fmla="*/ 12079706 h 15135727"/>
              <a:gd name="connsiteX267" fmla="*/ 2911642 w 8128084"/>
              <a:gd name="connsiteY267" fmla="*/ 11935327 h 15135727"/>
              <a:gd name="connsiteX268" fmla="*/ 2863516 w 8128084"/>
              <a:gd name="connsiteY268" fmla="*/ 11694695 h 15135727"/>
              <a:gd name="connsiteX269" fmla="*/ 2911642 w 8128084"/>
              <a:gd name="connsiteY269" fmla="*/ 11454064 h 15135727"/>
              <a:gd name="connsiteX270" fmla="*/ 3056021 w 8128084"/>
              <a:gd name="connsiteY270" fmla="*/ 11454064 h 15135727"/>
              <a:gd name="connsiteX271" fmla="*/ 2983832 w 8128084"/>
              <a:gd name="connsiteY271" fmla="*/ 11381874 h 15135727"/>
              <a:gd name="connsiteX272" fmla="*/ 3031958 w 8128084"/>
              <a:gd name="connsiteY272" fmla="*/ 11285621 h 15135727"/>
              <a:gd name="connsiteX273" fmla="*/ 3007895 w 8128084"/>
              <a:gd name="connsiteY273" fmla="*/ 11189369 h 15135727"/>
              <a:gd name="connsiteX274" fmla="*/ 2887579 w 8128084"/>
              <a:gd name="connsiteY274" fmla="*/ 11141242 h 15135727"/>
              <a:gd name="connsiteX275" fmla="*/ 2887579 w 8128084"/>
              <a:gd name="connsiteY275" fmla="*/ 10972800 h 15135727"/>
              <a:gd name="connsiteX276" fmla="*/ 2887579 w 8128084"/>
              <a:gd name="connsiteY276" fmla="*/ 10924674 h 15135727"/>
              <a:gd name="connsiteX277" fmla="*/ 2767264 w 8128084"/>
              <a:gd name="connsiteY277" fmla="*/ 11020927 h 15135727"/>
              <a:gd name="connsiteX278" fmla="*/ 2743200 w 8128084"/>
              <a:gd name="connsiteY278" fmla="*/ 10924674 h 15135727"/>
              <a:gd name="connsiteX279" fmla="*/ 2550695 w 8128084"/>
              <a:gd name="connsiteY279" fmla="*/ 11020927 h 15135727"/>
              <a:gd name="connsiteX280" fmla="*/ 2526632 w 8128084"/>
              <a:gd name="connsiteY280" fmla="*/ 11117179 h 15135727"/>
              <a:gd name="connsiteX281" fmla="*/ 2334127 w 8128084"/>
              <a:gd name="connsiteY281" fmla="*/ 10996864 h 15135727"/>
              <a:gd name="connsiteX282" fmla="*/ 2358190 w 8128084"/>
              <a:gd name="connsiteY282" fmla="*/ 10732169 h 15135727"/>
              <a:gd name="connsiteX283" fmla="*/ 2334127 w 8128084"/>
              <a:gd name="connsiteY283" fmla="*/ 10587790 h 15135727"/>
              <a:gd name="connsiteX284" fmla="*/ 2406316 w 8128084"/>
              <a:gd name="connsiteY284" fmla="*/ 10491537 h 15135727"/>
              <a:gd name="connsiteX285" fmla="*/ 2598821 w 8128084"/>
              <a:gd name="connsiteY285" fmla="*/ 10684042 h 15135727"/>
              <a:gd name="connsiteX286" fmla="*/ 2767264 w 8128084"/>
              <a:gd name="connsiteY286" fmla="*/ 10684042 h 15135727"/>
              <a:gd name="connsiteX287" fmla="*/ 2646948 w 8128084"/>
              <a:gd name="connsiteY287" fmla="*/ 10515600 h 15135727"/>
              <a:gd name="connsiteX288" fmla="*/ 2815390 w 8128084"/>
              <a:gd name="connsiteY288" fmla="*/ 10395285 h 15135727"/>
              <a:gd name="connsiteX289" fmla="*/ 3080085 w 8128084"/>
              <a:gd name="connsiteY289" fmla="*/ 10419348 h 15135727"/>
              <a:gd name="connsiteX290" fmla="*/ 3248527 w 8128084"/>
              <a:gd name="connsiteY290" fmla="*/ 10539664 h 15135727"/>
              <a:gd name="connsiteX291" fmla="*/ 3320716 w 8128084"/>
              <a:gd name="connsiteY291" fmla="*/ 10659979 h 15135727"/>
              <a:gd name="connsiteX292" fmla="*/ 3465095 w 8128084"/>
              <a:gd name="connsiteY292" fmla="*/ 10659979 h 15135727"/>
              <a:gd name="connsiteX293" fmla="*/ 3441032 w 8128084"/>
              <a:gd name="connsiteY293" fmla="*/ 10491537 h 15135727"/>
              <a:gd name="connsiteX294" fmla="*/ 3392906 w 8128084"/>
              <a:gd name="connsiteY294" fmla="*/ 10250906 h 15135727"/>
              <a:gd name="connsiteX295" fmla="*/ 3152274 w 8128084"/>
              <a:gd name="connsiteY295" fmla="*/ 10250906 h 15135727"/>
              <a:gd name="connsiteX296" fmla="*/ 3176337 w 8128084"/>
              <a:gd name="connsiteY296" fmla="*/ 10178716 h 15135727"/>
              <a:gd name="connsiteX297" fmla="*/ 3104148 w 8128084"/>
              <a:gd name="connsiteY297" fmla="*/ 10154653 h 15135727"/>
              <a:gd name="connsiteX298" fmla="*/ 3007895 w 8128084"/>
              <a:gd name="connsiteY298" fmla="*/ 9962148 h 15135727"/>
              <a:gd name="connsiteX299" fmla="*/ 3176337 w 8128084"/>
              <a:gd name="connsiteY299" fmla="*/ 9889958 h 15135727"/>
              <a:gd name="connsiteX300" fmla="*/ 2959769 w 8128084"/>
              <a:gd name="connsiteY300" fmla="*/ 9504948 h 15135727"/>
              <a:gd name="connsiteX301" fmla="*/ 2791327 w 8128084"/>
              <a:gd name="connsiteY301" fmla="*/ 9456821 h 15135727"/>
              <a:gd name="connsiteX302" fmla="*/ 2574758 w 8128084"/>
              <a:gd name="connsiteY302" fmla="*/ 9336506 h 15135727"/>
              <a:gd name="connsiteX303" fmla="*/ 2550695 w 8128084"/>
              <a:gd name="connsiteY303" fmla="*/ 9071811 h 15135727"/>
              <a:gd name="connsiteX304" fmla="*/ 2695074 w 8128084"/>
              <a:gd name="connsiteY304" fmla="*/ 8999621 h 15135727"/>
              <a:gd name="connsiteX305" fmla="*/ 2622885 w 8128084"/>
              <a:gd name="connsiteY305" fmla="*/ 8975558 h 15135727"/>
              <a:gd name="connsiteX306" fmla="*/ 2430379 w 8128084"/>
              <a:gd name="connsiteY306" fmla="*/ 8999621 h 15135727"/>
              <a:gd name="connsiteX307" fmla="*/ 2261937 w 8128084"/>
              <a:gd name="connsiteY307" fmla="*/ 9168064 h 15135727"/>
              <a:gd name="connsiteX308" fmla="*/ 2237874 w 8128084"/>
              <a:gd name="connsiteY308" fmla="*/ 8999621 h 15135727"/>
              <a:gd name="connsiteX309" fmla="*/ 2117558 w 8128084"/>
              <a:gd name="connsiteY309" fmla="*/ 8975558 h 15135727"/>
              <a:gd name="connsiteX310" fmla="*/ 2045369 w 8128084"/>
              <a:gd name="connsiteY310" fmla="*/ 8783053 h 15135727"/>
              <a:gd name="connsiteX311" fmla="*/ 1852864 w 8128084"/>
              <a:gd name="connsiteY311" fmla="*/ 8758990 h 15135727"/>
              <a:gd name="connsiteX312" fmla="*/ 1636295 w 8128084"/>
              <a:gd name="connsiteY312" fmla="*/ 8927432 h 15135727"/>
              <a:gd name="connsiteX313" fmla="*/ 1588169 w 8128084"/>
              <a:gd name="connsiteY313" fmla="*/ 9023685 h 15135727"/>
              <a:gd name="connsiteX314" fmla="*/ 1515979 w 8128084"/>
              <a:gd name="connsiteY314" fmla="*/ 8879306 h 15135727"/>
              <a:gd name="connsiteX315" fmla="*/ 1347537 w 8128084"/>
              <a:gd name="connsiteY315" fmla="*/ 8879306 h 15135727"/>
              <a:gd name="connsiteX316" fmla="*/ 1347537 w 8128084"/>
              <a:gd name="connsiteY316" fmla="*/ 8710864 h 15135727"/>
              <a:gd name="connsiteX317" fmla="*/ 1106906 w 8128084"/>
              <a:gd name="connsiteY317" fmla="*/ 8783053 h 15135727"/>
              <a:gd name="connsiteX318" fmla="*/ 890337 w 8128084"/>
              <a:gd name="connsiteY318" fmla="*/ 8686800 h 15135727"/>
              <a:gd name="connsiteX319" fmla="*/ 649706 w 8128084"/>
              <a:gd name="connsiteY319" fmla="*/ 8662737 h 15135727"/>
              <a:gd name="connsiteX320" fmla="*/ 385011 w 8128084"/>
              <a:gd name="connsiteY320" fmla="*/ 8566485 h 15135727"/>
              <a:gd name="connsiteX321" fmla="*/ 577516 w 8128084"/>
              <a:gd name="connsiteY321" fmla="*/ 8373979 h 15135727"/>
              <a:gd name="connsiteX322" fmla="*/ 794085 w 8128084"/>
              <a:gd name="connsiteY322" fmla="*/ 8301790 h 15135727"/>
              <a:gd name="connsiteX323" fmla="*/ 745958 w 8128084"/>
              <a:gd name="connsiteY323" fmla="*/ 8133348 h 15135727"/>
              <a:gd name="connsiteX324" fmla="*/ 818148 w 8128084"/>
              <a:gd name="connsiteY324" fmla="*/ 7820527 h 15135727"/>
              <a:gd name="connsiteX325" fmla="*/ 697832 w 8128084"/>
              <a:gd name="connsiteY325" fmla="*/ 7820527 h 15135727"/>
              <a:gd name="connsiteX326" fmla="*/ 625642 w 8128084"/>
              <a:gd name="connsiteY326" fmla="*/ 7916779 h 15135727"/>
              <a:gd name="connsiteX327" fmla="*/ 457200 w 8128084"/>
              <a:gd name="connsiteY327" fmla="*/ 7820527 h 15135727"/>
              <a:gd name="connsiteX328" fmla="*/ 529390 w 8128084"/>
              <a:gd name="connsiteY328" fmla="*/ 7700211 h 15135727"/>
              <a:gd name="connsiteX329" fmla="*/ 938464 w 8128084"/>
              <a:gd name="connsiteY329" fmla="*/ 7676148 h 15135727"/>
              <a:gd name="connsiteX330" fmla="*/ 1058779 w 8128084"/>
              <a:gd name="connsiteY330" fmla="*/ 7459579 h 15135727"/>
              <a:gd name="connsiteX331" fmla="*/ 1203158 w 8128084"/>
              <a:gd name="connsiteY331" fmla="*/ 7603958 h 15135727"/>
              <a:gd name="connsiteX332" fmla="*/ 1299411 w 8128084"/>
              <a:gd name="connsiteY332" fmla="*/ 7555832 h 15135727"/>
              <a:gd name="connsiteX333" fmla="*/ 1443790 w 8128084"/>
              <a:gd name="connsiteY333" fmla="*/ 7507706 h 15135727"/>
              <a:gd name="connsiteX334" fmla="*/ 1684421 w 8128084"/>
              <a:gd name="connsiteY334" fmla="*/ 7603958 h 15135727"/>
              <a:gd name="connsiteX335" fmla="*/ 1684421 w 8128084"/>
              <a:gd name="connsiteY335" fmla="*/ 7603958 h 15135727"/>
              <a:gd name="connsiteX336" fmla="*/ 1540042 w 8128084"/>
              <a:gd name="connsiteY336" fmla="*/ 7363327 h 15135727"/>
              <a:gd name="connsiteX337" fmla="*/ 1299411 w 8128084"/>
              <a:gd name="connsiteY337" fmla="*/ 7315200 h 15135727"/>
              <a:gd name="connsiteX338" fmla="*/ 1130969 w 8128084"/>
              <a:gd name="connsiteY338" fmla="*/ 7339264 h 15135727"/>
              <a:gd name="connsiteX339" fmla="*/ 1034716 w 8128084"/>
              <a:gd name="connsiteY339" fmla="*/ 7315200 h 15135727"/>
              <a:gd name="connsiteX340" fmla="*/ 1155032 w 8128084"/>
              <a:gd name="connsiteY340" fmla="*/ 7050506 h 15135727"/>
              <a:gd name="connsiteX341" fmla="*/ 1155032 w 8128084"/>
              <a:gd name="connsiteY341" fmla="*/ 6930190 h 15135727"/>
              <a:gd name="connsiteX342" fmla="*/ 1155032 w 8128084"/>
              <a:gd name="connsiteY342" fmla="*/ 6761748 h 15135727"/>
              <a:gd name="connsiteX343" fmla="*/ 1203158 w 8128084"/>
              <a:gd name="connsiteY343" fmla="*/ 6617369 h 15135727"/>
              <a:gd name="connsiteX344" fmla="*/ 1371600 w 8128084"/>
              <a:gd name="connsiteY344" fmla="*/ 6472990 h 15135727"/>
              <a:gd name="connsiteX345" fmla="*/ 1443790 w 8128084"/>
              <a:gd name="connsiteY345" fmla="*/ 6328611 h 15135727"/>
              <a:gd name="connsiteX346" fmla="*/ 1419727 w 8128084"/>
              <a:gd name="connsiteY346" fmla="*/ 6208295 h 15135727"/>
              <a:gd name="connsiteX347" fmla="*/ 1275348 w 8128084"/>
              <a:gd name="connsiteY347" fmla="*/ 6304548 h 15135727"/>
              <a:gd name="connsiteX348" fmla="*/ 1323474 w 8128084"/>
              <a:gd name="connsiteY348" fmla="*/ 6015790 h 15135727"/>
              <a:gd name="connsiteX349" fmla="*/ 1540042 w 8128084"/>
              <a:gd name="connsiteY349" fmla="*/ 5871411 h 15135727"/>
              <a:gd name="connsiteX350" fmla="*/ 1540042 w 8128084"/>
              <a:gd name="connsiteY350" fmla="*/ 5751095 h 15135727"/>
              <a:gd name="connsiteX351" fmla="*/ 1395664 w 8128084"/>
              <a:gd name="connsiteY351" fmla="*/ 5799221 h 15135727"/>
              <a:gd name="connsiteX352" fmla="*/ 1179095 w 8128084"/>
              <a:gd name="connsiteY352" fmla="*/ 5799221 h 15135727"/>
              <a:gd name="connsiteX353" fmla="*/ 890337 w 8128084"/>
              <a:gd name="connsiteY353" fmla="*/ 5775158 h 15135727"/>
              <a:gd name="connsiteX354" fmla="*/ 697832 w 8128084"/>
              <a:gd name="connsiteY354" fmla="*/ 5606716 h 15135727"/>
              <a:gd name="connsiteX355" fmla="*/ 577516 w 8128084"/>
              <a:gd name="connsiteY355" fmla="*/ 5582653 h 15135727"/>
              <a:gd name="connsiteX356" fmla="*/ 697832 w 8128084"/>
              <a:gd name="connsiteY356" fmla="*/ 5775158 h 15135727"/>
              <a:gd name="connsiteX357" fmla="*/ 409074 w 8128084"/>
              <a:gd name="connsiteY357" fmla="*/ 5799221 h 15135727"/>
              <a:gd name="connsiteX358" fmla="*/ 168442 w 8128084"/>
              <a:gd name="connsiteY358" fmla="*/ 5702969 h 15135727"/>
              <a:gd name="connsiteX359" fmla="*/ 264695 w 8128084"/>
              <a:gd name="connsiteY359" fmla="*/ 5558590 h 15135727"/>
              <a:gd name="connsiteX360" fmla="*/ 144379 w 8128084"/>
              <a:gd name="connsiteY360" fmla="*/ 5510464 h 15135727"/>
              <a:gd name="connsiteX361" fmla="*/ 0 w 8128084"/>
              <a:gd name="connsiteY361" fmla="*/ 5462337 h 15135727"/>
              <a:gd name="connsiteX362" fmla="*/ 96253 w 8128084"/>
              <a:gd name="connsiteY36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911642 w 8128084"/>
              <a:gd name="connsiteY269" fmla="*/ 1193532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3056021 w 8128084"/>
              <a:gd name="connsiteY273" fmla="*/ 11454064 h 15135727"/>
              <a:gd name="connsiteX274" fmla="*/ 2983832 w 8128084"/>
              <a:gd name="connsiteY274" fmla="*/ 11381874 h 15135727"/>
              <a:gd name="connsiteX275" fmla="*/ 3031958 w 8128084"/>
              <a:gd name="connsiteY275" fmla="*/ 11285621 h 15135727"/>
              <a:gd name="connsiteX276" fmla="*/ 3007895 w 8128084"/>
              <a:gd name="connsiteY276" fmla="*/ 11189369 h 15135727"/>
              <a:gd name="connsiteX277" fmla="*/ 2887579 w 8128084"/>
              <a:gd name="connsiteY277" fmla="*/ 11141242 h 15135727"/>
              <a:gd name="connsiteX278" fmla="*/ 2887579 w 8128084"/>
              <a:gd name="connsiteY278" fmla="*/ 10972800 h 15135727"/>
              <a:gd name="connsiteX279" fmla="*/ 2887579 w 8128084"/>
              <a:gd name="connsiteY279" fmla="*/ 10924674 h 15135727"/>
              <a:gd name="connsiteX280" fmla="*/ 2767264 w 8128084"/>
              <a:gd name="connsiteY280" fmla="*/ 11020927 h 15135727"/>
              <a:gd name="connsiteX281" fmla="*/ 2743200 w 8128084"/>
              <a:gd name="connsiteY281" fmla="*/ 10924674 h 15135727"/>
              <a:gd name="connsiteX282" fmla="*/ 2550695 w 8128084"/>
              <a:gd name="connsiteY282" fmla="*/ 11020927 h 15135727"/>
              <a:gd name="connsiteX283" fmla="*/ 2526632 w 8128084"/>
              <a:gd name="connsiteY283" fmla="*/ 11117179 h 15135727"/>
              <a:gd name="connsiteX284" fmla="*/ 2334127 w 8128084"/>
              <a:gd name="connsiteY284" fmla="*/ 10996864 h 15135727"/>
              <a:gd name="connsiteX285" fmla="*/ 2358190 w 8128084"/>
              <a:gd name="connsiteY285" fmla="*/ 10732169 h 15135727"/>
              <a:gd name="connsiteX286" fmla="*/ 2334127 w 8128084"/>
              <a:gd name="connsiteY286" fmla="*/ 10587790 h 15135727"/>
              <a:gd name="connsiteX287" fmla="*/ 2406316 w 8128084"/>
              <a:gd name="connsiteY287" fmla="*/ 10491537 h 15135727"/>
              <a:gd name="connsiteX288" fmla="*/ 2598821 w 8128084"/>
              <a:gd name="connsiteY288" fmla="*/ 10684042 h 15135727"/>
              <a:gd name="connsiteX289" fmla="*/ 2767264 w 8128084"/>
              <a:gd name="connsiteY289" fmla="*/ 10684042 h 15135727"/>
              <a:gd name="connsiteX290" fmla="*/ 2646948 w 8128084"/>
              <a:gd name="connsiteY290" fmla="*/ 10515600 h 15135727"/>
              <a:gd name="connsiteX291" fmla="*/ 2815390 w 8128084"/>
              <a:gd name="connsiteY291" fmla="*/ 10395285 h 15135727"/>
              <a:gd name="connsiteX292" fmla="*/ 3080085 w 8128084"/>
              <a:gd name="connsiteY292" fmla="*/ 10419348 h 15135727"/>
              <a:gd name="connsiteX293" fmla="*/ 3248527 w 8128084"/>
              <a:gd name="connsiteY293" fmla="*/ 10539664 h 15135727"/>
              <a:gd name="connsiteX294" fmla="*/ 3320716 w 8128084"/>
              <a:gd name="connsiteY294" fmla="*/ 10659979 h 15135727"/>
              <a:gd name="connsiteX295" fmla="*/ 3465095 w 8128084"/>
              <a:gd name="connsiteY295" fmla="*/ 10659979 h 15135727"/>
              <a:gd name="connsiteX296" fmla="*/ 3441032 w 8128084"/>
              <a:gd name="connsiteY296" fmla="*/ 10491537 h 15135727"/>
              <a:gd name="connsiteX297" fmla="*/ 3392906 w 8128084"/>
              <a:gd name="connsiteY297" fmla="*/ 10250906 h 15135727"/>
              <a:gd name="connsiteX298" fmla="*/ 3152274 w 8128084"/>
              <a:gd name="connsiteY298" fmla="*/ 10250906 h 15135727"/>
              <a:gd name="connsiteX299" fmla="*/ 3176337 w 8128084"/>
              <a:gd name="connsiteY299" fmla="*/ 10178716 h 15135727"/>
              <a:gd name="connsiteX300" fmla="*/ 3104148 w 8128084"/>
              <a:gd name="connsiteY300" fmla="*/ 10154653 h 15135727"/>
              <a:gd name="connsiteX301" fmla="*/ 3007895 w 8128084"/>
              <a:gd name="connsiteY301" fmla="*/ 9962148 h 15135727"/>
              <a:gd name="connsiteX302" fmla="*/ 3176337 w 8128084"/>
              <a:gd name="connsiteY302" fmla="*/ 9889958 h 15135727"/>
              <a:gd name="connsiteX303" fmla="*/ 2959769 w 8128084"/>
              <a:gd name="connsiteY303" fmla="*/ 9504948 h 15135727"/>
              <a:gd name="connsiteX304" fmla="*/ 2791327 w 8128084"/>
              <a:gd name="connsiteY304" fmla="*/ 9456821 h 15135727"/>
              <a:gd name="connsiteX305" fmla="*/ 2574758 w 8128084"/>
              <a:gd name="connsiteY305" fmla="*/ 9336506 h 15135727"/>
              <a:gd name="connsiteX306" fmla="*/ 2550695 w 8128084"/>
              <a:gd name="connsiteY306" fmla="*/ 9071811 h 15135727"/>
              <a:gd name="connsiteX307" fmla="*/ 2695074 w 8128084"/>
              <a:gd name="connsiteY307" fmla="*/ 8999621 h 15135727"/>
              <a:gd name="connsiteX308" fmla="*/ 2622885 w 8128084"/>
              <a:gd name="connsiteY308" fmla="*/ 8975558 h 15135727"/>
              <a:gd name="connsiteX309" fmla="*/ 2430379 w 8128084"/>
              <a:gd name="connsiteY309" fmla="*/ 8999621 h 15135727"/>
              <a:gd name="connsiteX310" fmla="*/ 2261937 w 8128084"/>
              <a:gd name="connsiteY310" fmla="*/ 9168064 h 15135727"/>
              <a:gd name="connsiteX311" fmla="*/ 2237874 w 8128084"/>
              <a:gd name="connsiteY311" fmla="*/ 8999621 h 15135727"/>
              <a:gd name="connsiteX312" fmla="*/ 2117558 w 8128084"/>
              <a:gd name="connsiteY312" fmla="*/ 8975558 h 15135727"/>
              <a:gd name="connsiteX313" fmla="*/ 2045369 w 8128084"/>
              <a:gd name="connsiteY313" fmla="*/ 8783053 h 15135727"/>
              <a:gd name="connsiteX314" fmla="*/ 1852864 w 8128084"/>
              <a:gd name="connsiteY314" fmla="*/ 8758990 h 15135727"/>
              <a:gd name="connsiteX315" fmla="*/ 1636295 w 8128084"/>
              <a:gd name="connsiteY315" fmla="*/ 8927432 h 15135727"/>
              <a:gd name="connsiteX316" fmla="*/ 1588169 w 8128084"/>
              <a:gd name="connsiteY316" fmla="*/ 9023685 h 15135727"/>
              <a:gd name="connsiteX317" fmla="*/ 1515979 w 8128084"/>
              <a:gd name="connsiteY317" fmla="*/ 8879306 h 15135727"/>
              <a:gd name="connsiteX318" fmla="*/ 1347537 w 8128084"/>
              <a:gd name="connsiteY318" fmla="*/ 8879306 h 15135727"/>
              <a:gd name="connsiteX319" fmla="*/ 1347537 w 8128084"/>
              <a:gd name="connsiteY319" fmla="*/ 8710864 h 15135727"/>
              <a:gd name="connsiteX320" fmla="*/ 1106906 w 8128084"/>
              <a:gd name="connsiteY320" fmla="*/ 8783053 h 15135727"/>
              <a:gd name="connsiteX321" fmla="*/ 890337 w 8128084"/>
              <a:gd name="connsiteY321" fmla="*/ 8686800 h 15135727"/>
              <a:gd name="connsiteX322" fmla="*/ 649706 w 8128084"/>
              <a:gd name="connsiteY322" fmla="*/ 8662737 h 15135727"/>
              <a:gd name="connsiteX323" fmla="*/ 385011 w 8128084"/>
              <a:gd name="connsiteY323" fmla="*/ 8566485 h 15135727"/>
              <a:gd name="connsiteX324" fmla="*/ 577516 w 8128084"/>
              <a:gd name="connsiteY324" fmla="*/ 8373979 h 15135727"/>
              <a:gd name="connsiteX325" fmla="*/ 794085 w 8128084"/>
              <a:gd name="connsiteY325" fmla="*/ 8301790 h 15135727"/>
              <a:gd name="connsiteX326" fmla="*/ 745958 w 8128084"/>
              <a:gd name="connsiteY326" fmla="*/ 8133348 h 15135727"/>
              <a:gd name="connsiteX327" fmla="*/ 818148 w 8128084"/>
              <a:gd name="connsiteY327" fmla="*/ 7820527 h 15135727"/>
              <a:gd name="connsiteX328" fmla="*/ 697832 w 8128084"/>
              <a:gd name="connsiteY328" fmla="*/ 7820527 h 15135727"/>
              <a:gd name="connsiteX329" fmla="*/ 625642 w 8128084"/>
              <a:gd name="connsiteY329" fmla="*/ 7916779 h 15135727"/>
              <a:gd name="connsiteX330" fmla="*/ 457200 w 8128084"/>
              <a:gd name="connsiteY330" fmla="*/ 7820527 h 15135727"/>
              <a:gd name="connsiteX331" fmla="*/ 529390 w 8128084"/>
              <a:gd name="connsiteY331" fmla="*/ 7700211 h 15135727"/>
              <a:gd name="connsiteX332" fmla="*/ 938464 w 8128084"/>
              <a:gd name="connsiteY332" fmla="*/ 7676148 h 15135727"/>
              <a:gd name="connsiteX333" fmla="*/ 1058779 w 8128084"/>
              <a:gd name="connsiteY333" fmla="*/ 7459579 h 15135727"/>
              <a:gd name="connsiteX334" fmla="*/ 1203158 w 8128084"/>
              <a:gd name="connsiteY334" fmla="*/ 7603958 h 15135727"/>
              <a:gd name="connsiteX335" fmla="*/ 1299411 w 8128084"/>
              <a:gd name="connsiteY335" fmla="*/ 7555832 h 15135727"/>
              <a:gd name="connsiteX336" fmla="*/ 1443790 w 8128084"/>
              <a:gd name="connsiteY336" fmla="*/ 7507706 h 15135727"/>
              <a:gd name="connsiteX337" fmla="*/ 1684421 w 8128084"/>
              <a:gd name="connsiteY337" fmla="*/ 7603958 h 15135727"/>
              <a:gd name="connsiteX338" fmla="*/ 1684421 w 8128084"/>
              <a:gd name="connsiteY338" fmla="*/ 7603958 h 15135727"/>
              <a:gd name="connsiteX339" fmla="*/ 1540042 w 8128084"/>
              <a:gd name="connsiteY339" fmla="*/ 7363327 h 15135727"/>
              <a:gd name="connsiteX340" fmla="*/ 1299411 w 8128084"/>
              <a:gd name="connsiteY340" fmla="*/ 7315200 h 15135727"/>
              <a:gd name="connsiteX341" fmla="*/ 1130969 w 8128084"/>
              <a:gd name="connsiteY341" fmla="*/ 7339264 h 15135727"/>
              <a:gd name="connsiteX342" fmla="*/ 1034716 w 8128084"/>
              <a:gd name="connsiteY342" fmla="*/ 7315200 h 15135727"/>
              <a:gd name="connsiteX343" fmla="*/ 1155032 w 8128084"/>
              <a:gd name="connsiteY343" fmla="*/ 7050506 h 15135727"/>
              <a:gd name="connsiteX344" fmla="*/ 1155032 w 8128084"/>
              <a:gd name="connsiteY344" fmla="*/ 6930190 h 15135727"/>
              <a:gd name="connsiteX345" fmla="*/ 1155032 w 8128084"/>
              <a:gd name="connsiteY345" fmla="*/ 6761748 h 15135727"/>
              <a:gd name="connsiteX346" fmla="*/ 1203158 w 8128084"/>
              <a:gd name="connsiteY346" fmla="*/ 6617369 h 15135727"/>
              <a:gd name="connsiteX347" fmla="*/ 1371600 w 8128084"/>
              <a:gd name="connsiteY347" fmla="*/ 6472990 h 15135727"/>
              <a:gd name="connsiteX348" fmla="*/ 1443790 w 8128084"/>
              <a:gd name="connsiteY348" fmla="*/ 6328611 h 15135727"/>
              <a:gd name="connsiteX349" fmla="*/ 1419727 w 8128084"/>
              <a:gd name="connsiteY349" fmla="*/ 6208295 h 15135727"/>
              <a:gd name="connsiteX350" fmla="*/ 1275348 w 8128084"/>
              <a:gd name="connsiteY350" fmla="*/ 6304548 h 15135727"/>
              <a:gd name="connsiteX351" fmla="*/ 1323474 w 8128084"/>
              <a:gd name="connsiteY351" fmla="*/ 6015790 h 15135727"/>
              <a:gd name="connsiteX352" fmla="*/ 1540042 w 8128084"/>
              <a:gd name="connsiteY352" fmla="*/ 5871411 h 15135727"/>
              <a:gd name="connsiteX353" fmla="*/ 1540042 w 8128084"/>
              <a:gd name="connsiteY353" fmla="*/ 5751095 h 15135727"/>
              <a:gd name="connsiteX354" fmla="*/ 1395664 w 8128084"/>
              <a:gd name="connsiteY354" fmla="*/ 5799221 h 15135727"/>
              <a:gd name="connsiteX355" fmla="*/ 1179095 w 8128084"/>
              <a:gd name="connsiteY355" fmla="*/ 5799221 h 15135727"/>
              <a:gd name="connsiteX356" fmla="*/ 890337 w 8128084"/>
              <a:gd name="connsiteY356" fmla="*/ 5775158 h 15135727"/>
              <a:gd name="connsiteX357" fmla="*/ 697832 w 8128084"/>
              <a:gd name="connsiteY357" fmla="*/ 5606716 h 15135727"/>
              <a:gd name="connsiteX358" fmla="*/ 577516 w 8128084"/>
              <a:gd name="connsiteY358" fmla="*/ 5582653 h 15135727"/>
              <a:gd name="connsiteX359" fmla="*/ 697832 w 8128084"/>
              <a:gd name="connsiteY359" fmla="*/ 5775158 h 15135727"/>
              <a:gd name="connsiteX360" fmla="*/ 409074 w 8128084"/>
              <a:gd name="connsiteY360" fmla="*/ 5799221 h 15135727"/>
              <a:gd name="connsiteX361" fmla="*/ 168442 w 8128084"/>
              <a:gd name="connsiteY361" fmla="*/ 5702969 h 15135727"/>
              <a:gd name="connsiteX362" fmla="*/ 264695 w 8128084"/>
              <a:gd name="connsiteY362" fmla="*/ 5558590 h 15135727"/>
              <a:gd name="connsiteX363" fmla="*/ 144379 w 8128084"/>
              <a:gd name="connsiteY363" fmla="*/ 5510464 h 15135727"/>
              <a:gd name="connsiteX364" fmla="*/ 0 w 8128084"/>
              <a:gd name="connsiteY364" fmla="*/ 5462337 h 15135727"/>
              <a:gd name="connsiteX365" fmla="*/ 96253 w 8128084"/>
              <a:gd name="connsiteY36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98383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3080085 w 8128084"/>
              <a:gd name="connsiteY295" fmla="*/ 10419348 h 15135727"/>
              <a:gd name="connsiteX296" fmla="*/ 3248527 w 8128084"/>
              <a:gd name="connsiteY296" fmla="*/ 10539664 h 15135727"/>
              <a:gd name="connsiteX297" fmla="*/ 3320716 w 8128084"/>
              <a:gd name="connsiteY297" fmla="*/ 10659979 h 15135727"/>
              <a:gd name="connsiteX298" fmla="*/ 3465095 w 8128084"/>
              <a:gd name="connsiteY298" fmla="*/ 10659979 h 15135727"/>
              <a:gd name="connsiteX299" fmla="*/ 3441032 w 8128084"/>
              <a:gd name="connsiteY299" fmla="*/ 10491537 h 15135727"/>
              <a:gd name="connsiteX300" fmla="*/ 3392906 w 8128084"/>
              <a:gd name="connsiteY300" fmla="*/ 10250906 h 15135727"/>
              <a:gd name="connsiteX301" fmla="*/ 3152274 w 8128084"/>
              <a:gd name="connsiteY301" fmla="*/ 10250906 h 15135727"/>
              <a:gd name="connsiteX302" fmla="*/ 3176337 w 8128084"/>
              <a:gd name="connsiteY302" fmla="*/ 10178716 h 15135727"/>
              <a:gd name="connsiteX303" fmla="*/ 3104148 w 8128084"/>
              <a:gd name="connsiteY303" fmla="*/ 10154653 h 15135727"/>
              <a:gd name="connsiteX304" fmla="*/ 3007895 w 8128084"/>
              <a:gd name="connsiteY304" fmla="*/ 9962148 h 15135727"/>
              <a:gd name="connsiteX305" fmla="*/ 3176337 w 8128084"/>
              <a:gd name="connsiteY305" fmla="*/ 9889958 h 15135727"/>
              <a:gd name="connsiteX306" fmla="*/ 2959769 w 8128084"/>
              <a:gd name="connsiteY306" fmla="*/ 9504948 h 15135727"/>
              <a:gd name="connsiteX307" fmla="*/ 2791327 w 8128084"/>
              <a:gd name="connsiteY307" fmla="*/ 9456821 h 15135727"/>
              <a:gd name="connsiteX308" fmla="*/ 2574758 w 8128084"/>
              <a:gd name="connsiteY308" fmla="*/ 9336506 h 15135727"/>
              <a:gd name="connsiteX309" fmla="*/ 2550695 w 8128084"/>
              <a:gd name="connsiteY309" fmla="*/ 9071811 h 15135727"/>
              <a:gd name="connsiteX310" fmla="*/ 2695074 w 8128084"/>
              <a:gd name="connsiteY310" fmla="*/ 8999621 h 15135727"/>
              <a:gd name="connsiteX311" fmla="*/ 2622885 w 8128084"/>
              <a:gd name="connsiteY311" fmla="*/ 8975558 h 15135727"/>
              <a:gd name="connsiteX312" fmla="*/ 2430379 w 8128084"/>
              <a:gd name="connsiteY312" fmla="*/ 8999621 h 15135727"/>
              <a:gd name="connsiteX313" fmla="*/ 2261937 w 8128084"/>
              <a:gd name="connsiteY313" fmla="*/ 9168064 h 15135727"/>
              <a:gd name="connsiteX314" fmla="*/ 2237874 w 8128084"/>
              <a:gd name="connsiteY314" fmla="*/ 8999621 h 15135727"/>
              <a:gd name="connsiteX315" fmla="*/ 2117558 w 8128084"/>
              <a:gd name="connsiteY315" fmla="*/ 8975558 h 15135727"/>
              <a:gd name="connsiteX316" fmla="*/ 2045369 w 8128084"/>
              <a:gd name="connsiteY316" fmla="*/ 8783053 h 15135727"/>
              <a:gd name="connsiteX317" fmla="*/ 1852864 w 8128084"/>
              <a:gd name="connsiteY317" fmla="*/ 8758990 h 15135727"/>
              <a:gd name="connsiteX318" fmla="*/ 1636295 w 8128084"/>
              <a:gd name="connsiteY318" fmla="*/ 8927432 h 15135727"/>
              <a:gd name="connsiteX319" fmla="*/ 1588169 w 8128084"/>
              <a:gd name="connsiteY319" fmla="*/ 9023685 h 15135727"/>
              <a:gd name="connsiteX320" fmla="*/ 1515979 w 8128084"/>
              <a:gd name="connsiteY320" fmla="*/ 8879306 h 15135727"/>
              <a:gd name="connsiteX321" fmla="*/ 1347537 w 8128084"/>
              <a:gd name="connsiteY321" fmla="*/ 8879306 h 15135727"/>
              <a:gd name="connsiteX322" fmla="*/ 1347537 w 8128084"/>
              <a:gd name="connsiteY322" fmla="*/ 8710864 h 15135727"/>
              <a:gd name="connsiteX323" fmla="*/ 1106906 w 8128084"/>
              <a:gd name="connsiteY323" fmla="*/ 8783053 h 15135727"/>
              <a:gd name="connsiteX324" fmla="*/ 890337 w 8128084"/>
              <a:gd name="connsiteY324" fmla="*/ 8686800 h 15135727"/>
              <a:gd name="connsiteX325" fmla="*/ 649706 w 8128084"/>
              <a:gd name="connsiteY325" fmla="*/ 8662737 h 15135727"/>
              <a:gd name="connsiteX326" fmla="*/ 385011 w 8128084"/>
              <a:gd name="connsiteY326" fmla="*/ 8566485 h 15135727"/>
              <a:gd name="connsiteX327" fmla="*/ 577516 w 8128084"/>
              <a:gd name="connsiteY327" fmla="*/ 8373979 h 15135727"/>
              <a:gd name="connsiteX328" fmla="*/ 794085 w 8128084"/>
              <a:gd name="connsiteY328" fmla="*/ 8301790 h 15135727"/>
              <a:gd name="connsiteX329" fmla="*/ 745958 w 8128084"/>
              <a:gd name="connsiteY329" fmla="*/ 8133348 h 15135727"/>
              <a:gd name="connsiteX330" fmla="*/ 818148 w 8128084"/>
              <a:gd name="connsiteY330" fmla="*/ 7820527 h 15135727"/>
              <a:gd name="connsiteX331" fmla="*/ 697832 w 8128084"/>
              <a:gd name="connsiteY331" fmla="*/ 7820527 h 15135727"/>
              <a:gd name="connsiteX332" fmla="*/ 625642 w 8128084"/>
              <a:gd name="connsiteY332" fmla="*/ 7916779 h 15135727"/>
              <a:gd name="connsiteX333" fmla="*/ 457200 w 8128084"/>
              <a:gd name="connsiteY333" fmla="*/ 7820527 h 15135727"/>
              <a:gd name="connsiteX334" fmla="*/ 529390 w 8128084"/>
              <a:gd name="connsiteY334" fmla="*/ 7700211 h 15135727"/>
              <a:gd name="connsiteX335" fmla="*/ 938464 w 8128084"/>
              <a:gd name="connsiteY335" fmla="*/ 7676148 h 15135727"/>
              <a:gd name="connsiteX336" fmla="*/ 1058779 w 8128084"/>
              <a:gd name="connsiteY336" fmla="*/ 7459579 h 15135727"/>
              <a:gd name="connsiteX337" fmla="*/ 1203158 w 8128084"/>
              <a:gd name="connsiteY337" fmla="*/ 7603958 h 15135727"/>
              <a:gd name="connsiteX338" fmla="*/ 1299411 w 8128084"/>
              <a:gd name="connsiteY338" fmla="*/ 7555832 h 15135727"/>
              <a:gd name="connsiteX339" fmla="*/ 1443790 w 8128084"/>
              <a:gd name="connsiteY339" fmla="*/ 7507706 h 15135727"/>
              <a:gd name="connsiteX340" fmla="*/ 1684421 w 8128084"/>
              <a:gd name="connsiteY340" fmla="*/ 7603958 h 15135727"/>
              <a:gd name="connsiteX341" fmla="*/ 1684421 w 8128084"/>
              <a:gd name="connsiteY341" fmla="*/ 7603958 h 15135727"/>
              <a:gd name="connsiteX342" fmla="*/ 1540042 w 8128084"/>
              <a:gd name="connsiteY342" fmla="*/ 7363327 h 15135727"/>
              <a:gd name="connsiteX343" fmla="*/ 1299411 w 8128084"/>
              <a:gd name="connsiteY343" fmla="*/ 7315200 h 15135727"/>
              <a:gd name="connsiteX344" fmla="*/ 1130969 w 8128084"/>
              <a:gd name="connsiteY344" fmla="*/ 7339264 h 15135727"/>
              <a:gd name="connsiteX345" fmla="*/ 1034716 w 8128084"/>
              <a:gd name="connsiteY345" fmla="*/ 7315200 h 15135727"/>
              <a:gd name="connsiteX346" fmla="*/ 1155032 w 8128084"/>
              <a:gd name="connsiteY346" fmla="*/ 7050506 h 15135727"/>
              <a:gd name="connsiteX347" fmla="*/ 1155032 w 8128084"/>
              <a:gd name="connsiteY347" fmla="*/ 6930190 h 15135727"/>
              <a:gd name="connsiteX348" fmla="*/ 1155032 w 8128084"/>
              <a:gd name="connsiteY348" fmla="*/ 6761748 h 15135727"/>
              <a:gd name="connsiteX349" fmla="*/ 1203158 w 8128084"/>
              <a:gd name="connsiteY349" fmla="*/ 6617369 h 15135727"/>
              <a:gd name="connsiteX350" fmla="*/ 1371600 w 8128084"/>
              <a:gd name="connsiteY350" fmla="*/ 6472990 h 15135727"/>
              <a:gd name="connsiteX351" fmla="*/ 1443790 w 8128084"/>
              <a:gd name="connsiteY351" fmla="*/ 6328611 h 15135727"/>
              <a:gd name="connsiteX352" fmla="*/ 1419727 w 8128084"/>
              <a:gd name="connsiteY352" fmla="*/ 6208295 h 15135727"/>
              <a:gd name="connsiteX353" fmla="*/ 1275348 w 8128084"/>
              <a:gd name="connsiteY353" fmla="*/ 6304548 h 15135727"/>
              <a:gd name="connsiteX354" fmla="*/ 1323474 w 8128084"/>
              <a:gd name="connsiteY354" fmla="*/ 6015790 h 15135727"/>
              <a:gd name="connsiteX355" fmla="*/ 1540042 w 8128084"/>
              <a:gd name="connsiteY355" fmla="*/ 5871411 h 15135727"/>
              <a:gd name="connsiteX356" fmla="*/ 1540042 w 8128084"/>
              <a:gd name="connsiteY356" fmla="*/ 5751095 h 15135727"/>
              <a:gd name="connsiteX357" fmla="*/ 1395664 w 8128084"/>
              <a:gd name="connsiteY357" fmla="*/ 5799221 h 15135727"/>
              <a:gd name="connsiteX358" fmla="*/ 1179095 w 8128084"/>
              <a:gd name="connsiteY358" fmla="*/ 5799221 h 15135727"/>
              <a:gd name="connsiteX359" fmla="*/ 890337 w 8128084"/>
              <a:gd name="connsiteY359" fmla="*/ 5775158 h 15135727"/>
              <a:gd name="connsiteX360" fmla="*/ 697832 w 8128084"/>
              <a:gd name="connsiteY360" fmla="*/ 5606716 h 15135727"/>
              <a:gd name="connsiteX361" fmla="*/ 577516 w 8128084"/>
              <a:gd name="connsiteY361" fmla="*/ 5582653 h 15135727"/>
              <a:gd name="connsiteX362" fmla="*/ 697832 w 8128084"/>
              <a:gd name="connsiteY362" fmla="*/ 5775158 h 15135727"/>
              <a:gd name="connsiteX363" fmla="*/ 409074 w 8128084"/>
              <a:gd name="connsiteY363" fmla="*/ 5799221 h 15135727"/>
              <a:gd name="connsiteX364" fmla="*/ 168442 w 8128084"/>
              <a:gd name="connsiteY364" fmla="*/ 5702969 h 15135727"/>
              <a:gd name="connsiteX365" fmla="*/ 264695 w 8128084"/>
              <a:gd name="connsiteY365" fmla="*/ 5558590 h 15135727"/>
              <a:gd name="connsiteX366" fmla="*/ 144379 w 8128084"/>
              <a:gd name="connsiteY366" fmla="*/ 5510464 h 15135727"/>
              <a:gd name="connsiteX367" fmla="*/ 0 w 8128084"/>
              <a:gd name="connsiteY367" fmla="*/ 5462337 h 15135727"/>
              <a:gd name="connsiteX368" fmla="*/ 96253 w 8128084"/>
              <a:gd name="connsiteY36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586453 h 15135727"/>
              <a:gd name="connsiteX296" fmla="*/ 3080085 w 8128084"/>
              <a:gd name="connsiteY296" fmla="*/ 10419348 h 15135727"/>
              <a:gd name="connsiteX297" fmla="*/ 3248527 w 8128084"/>
              <a:gd name="connsiteY297" fmla="*/ 10539664 h 15135727"/>
              <a:gd name="connsiteX298" fmla="*/ 3320716 w 8128084"/>
              <a:gd name="connsiteY298" fmla="*/ 10659979 h 15135727"/>
              <a:gd name="connsiteX299" fmla="*/ 3465095 w 8128084"/>
              <a:gd name="connsiteY299" fmla="*/ 10659979 h 15135727"/>
              <a:gd name="connsiteX300" fmla="*/ 3441032 w 8128084"/>
              <a:gd name="connsiteY300" fmla="*/ 10491537 h 15135727"/>
              <a:gd name="connsiteX301" fmla="*/ 3392906 w 8128084"/>
              <a:gd name="connsiteY301" fmla="*/ 10250906 h 15135727"/>
              <a:gd name="connsiteX302" fmla="*/ 3152274 w 8128084"/>
              <a:gd name="connsiteY302" fmla="*/ 10250906 h 15135727"/>
              <a:gd name="connsiteX303" fmla="*/ 3176337 w 8128084"/>
              <a:gd name="connsiteY303" fmla="*/ 10178716 h 15135727"/>
              <a:gd name="connsiteX304" fmla="*/ 3104148 w 8128084"/>
              <a:gd name="connsiteY304" fmla="*/ 10154653 h 15135727"/>
              <a:gd name="connsiteX305" fmla="*/ 3007895 w 8128084"/>
              <a:gd name="connsiteY305" fmla="*/ 9962148 h 15135727"/>
              <a:gd name="connsiteX306" fmla="*/ 3176337 w 8128084"/>
              <a:gd name="connsiteY306" fmla="*/ 9889958 h 15135727"/>
              <a:gd name="connsiteX307" fmla="*/ 2959769 w 8128084"/>
              <a:gd name="connsiteY307" fmla="*/ 9504948 h 15135727"/>
              <a:gd name="connsiteX308" fmla="*/ 2791327 w 8128084"/>
              <a:gd name="connsiteY308" fmla="*/ 9456821 h 15135727"/>
              <a:gd name="connsiteX309" fmla="*/ 2574758 w 8128084"/>
              <a:gd name="connsiteY309" fmla="*/ 9336506 h 15135727"/>
              <a:gd name="connsiteX310" fmla="*/ 2550695 w 8128084"/>
              <a:gd name="connsiteY310" fmla="*/ 9071811 h 15135727"/>
              <a:gd name="connsiteX311" fmla="*/ 2695074 w 8128084"/>
              <a:gd name="connsiteY311" fmla="*/ 8999621 h 15135727"/>
              <a:gd name="connsiteX312" fmla="*/ 2622885 w 8128084"/>
              <a:gd name="connsiteY312" fmla="*/ 8975558 h 15135727"/>
              <a:gd name="connsiteX313" fmla="*/ 2430379 w 8128084"/>
              <a:gd name="connsiteY313" fmla="*/ 8999621 h 15135727"/>
              <a:gd name="connsiteX314" fmla="*/ 2261937 w 8128084"/>
              <a:gd name="connsiteY314" fmla="*/ 9168064 h 15135727"/>
              <a:gd name="connsiteX315" fmla="*/ 2237874 w 8128084"/>
              <a:gd name="connsiteY315" fmla="*/ 8999621 h 15135727"/>
              <a:gd name="connsiteX316" fmla="*/ 2117558 w 8128084"/>
              <a:gd name="connsiteY316" fmla="*/ 8975558 h 15135727"/>
              <a:gd name="connsiteX317" fmla="*/ 2045369 w 8128084"/>
              <a:gd name="connsiteY317" fmla="*/ 8783053 h 15135727"/>
              <a:gd name="connsiteX318" fmla="*/ 1852864 w 8128084"/>
              <a:gd name="connsiteY318" fmla="*/ 8758990 h 15135727"/>
              <a:gd name="connsiteX319" fmla="*/ 1636295 w 8128084"/>
              <a:gd name="connsiteY319" fmla="*/ 8927432 h 15135727"/>
              <a:gd name="connsiteX320" fmla="*/ 1588169 w 8128084"/>
              <a:gd name="connsiteY320" fmla="*/ 9023685 h 15135727"/>
              <a:gd name="connsiteX321" fmla="*/ 1515979 w 8128084"/>
              <a:gd name="connsiteY321" fmla="*/ 8879306 h 15135727"/>
              <a:gd name="connsiteX322" fmla="*/ 1347537 w 8128084"/>
              <a:gd name="connsiteY322" fmla="*/ 8879306 h 15135727"/>
              <a:gd name="connsiteX323" fmla="*/ 1347537 w 8128084"/>
              <a:gd name="connsiteY323" fmla="*/ 8710864 h 15135727"/>
              <a:gd name="connsiteX324" fmla="*/ 1106906 w 8128084"/>
              <a:gd name="connsiteY324" fmla="*/ 8783053 h 15135727"/>
              <a:gd name="connsiteX325" fmla="*/ 890337 w 8128084"/>
              <a:gd name="connsiteY325" fmla="*/ 8686800 h 15135727"/>
              <a:gd name="connsiteX326" fmla="*/ 649706 w 8128084"/>
              <a:gd name="connsiteY326" fmla="*/ 8662737 h 15135727"/>
              <a:gd name="connsiteX327" fmla="*/ 385011 w 8128084"/>
              <a:gd name="connsiteY327" fmla="*/ 8566485 h 15135727"/>
              <a:gd name="connsiteX328" fmla="*/ 577516 w 8128084"/>
              <a:gd name="connsiteY328" fmla="*/ 8373979 h 15135727"/>
              <a:gd name="connsiteX329" fmla="*/ 794085 w 8128084"/>
              <a:gd name="connsiteY329" fmla="*/ 8301790 h 15135727"/>
              <a:gd name="connsiteX330" fmla="*/ 745958 w 8128084"/>
              <a:gd name="connsiteY330" fmla="*/ 8133348 h 15135727"/>
              <a:gd name="connsiteX331" fmla="*/ 818148 w 8128084"/>
              <a:gd name="connsiteY331" fmla="*/ 7820527 h 15135727"/>
              <a:gd name="connsiteX332" fmla="*/ 697832 w 8128084"/>
              <a:gd name="connsiteY332" fmla="*/ 7820527 h 15135727"/>
              <a:gd name="connsiteX333" fmla="*/ 625642 w 8128084"/>
              <a:gd name="connsiteY333" fmla="*/ 7916779 h 15135727"/>
              <a:gd name="connsiteX334" fmla="*/ 457200 w 8128084"/>
              <a:gd name="connsiteY334" fmla="*/ 7820527 h 15135727"/>
              <a:gd name="connsiteX335" fmla="*/ 529390 w 8128084"/>
              <a:gd name="connsiteY335" fmla="*/ 7700211 h 15135727"/>
              <a:gd name="connsiteX336" fmla="*/ 938464 w 8128084"/>
              <a:gd name="connsiteY336" fmla="*/ 7676148 h 15135727"/>
              <a:gd name="connsiteX337" fmla="*/ 1058779 w 8128084"/>
              <a:gd name="connsiteY337" fmla="*/ 7459579 h 15135727"/>
              <a:gd name="connsiteX338" fmla="*/ 1203158 w 8128084"/>
              <a:gd name="connsiteY338" fmla="*/ 7603958 h 15135727"/>
              <a:gd name="connsiteX339" fmla="*/ 1299411 w 8128084"/>
              <a:gd name="connsiteY339" fmla="*/ 7555832 h 15135727"/>
              <a:gd name="connsiteX340" fmla="*/ 1443790 w 8128084"/>
              <a:gd name="connsiteY340" fmla="*/ 7507706 h 15135727"/>
              <a:gd name="connsiteX341" fmla="*/ 1684421 w 8128084"/>
              <a:gd name="connsiteY341" fmla="*/ 7603958 h 15135727"/>
              <a:gd name="connsiteX342" fmla="*/ 1684421 w 8128084"/>
              <a:gd name="connsiteY342" fmla="*/ 7603958 h 15135727"/>
              <a:gd name="connsiteX343" fmla="*/ 1540042 w 8128084"/>
              <a:gd name="connsiteY343" fmla="*/ 7363327 h 15135727"/>
              <a:gd name="connsiteX344" fmla="*/ 1299411 w 8128084"/>
              <a:gd name="connsiteY344" fmla="*/ 7315200 h 15135727"/>
              <a:gd name="connsiteX345" fmla="*/ 1130969 w 8128084"/>
              <a:gd name="connsiteY345" fmla="*/ 7339264 h 15135727"/>
              <a:gd name="connsiteX346" fmla="*/ 1034716 w 8128084"/>
              <a:gd name="connsiteY346" fmla="*/ 7315200 h 15135727"/>
              <a:gd name="connsiteX347" fmla="*/ 1155032 w 8128084"/>
              <a:gd name="connsiteY347" fmla="*/ 7050506 h 15135727"/>
              <a:gd name="connsiteX348" fmla="*/ 1155032 w 8128084"/>
              <a:gd name="connsiteY348" fmla="*/ 6930190 h 15135727"/>
              <a:gd name="connsiteX349" fmla="*/ 1155032 w 8128084"/>
              <a:gd name="connsiteY349" fmla="*/ 6761748 h 15135727"/>
              <a:gd name="connsiteX350" fmla="*/ 1203158 w 8128084"/>
              <a:gd name="connsiteY350" fmla="*/ 6617369 h 15135727"/>
              <a:gd name="connsiteX351" fmla="*/ 1371600 w 8128084"/>
              <a:gd name="connsiteY351" fmla="*/ 6472990 h 15135727"/>
              <a:gd name="connsiteX352" fmla="*/ 1443790 w 8128084"/>
              <a:gd name="connsiteY352" fmla="*/ 6328611 h 15135727"/>
              <a:gd name="connsiteX353" fmla="*/ 1419727 w 8128084"/>
              <a:gd name="connsiteY353" fmla="*/ 6208295 h 15135727"/>
              <a:gd name="connsiteX354" fmla="*/ 1275348 w 8128084"/>
              <a:gd name="connsiteY354" fmla="*/ 6304548 h 15135727"/>
              <a:gd name="connsiteX355" fmla="*/ 1323474 w 8128084"/>
              <a:gd name="connsiteY355" fmla="*/ 6015790 h 15135727"/>
              <a:gd name="connsiteX356" fmla="*/ 1540042 w 8128084"/>
              <a:gd name="connsiteY356" fmla="*/ 5871411 h 15135727"/>
              <a:gd name="connsiteX357" fmla="*/ 1540042 w 8128084"/>
              <a:gd name="connsiteY357" fmla="*/ 5751095 h 15135727"/>
              <a:gd name="connsiteX358" fmla="*/ 1395664 w 8128084"/>
              <a:gd name="connsiteY358" fmla="*/ 5799221 h 15135727"/>
              <a:gd name="connsiteX359" fmla="*/ 1179095 w 8128084"/>
              <a:gd name="connsiteY359" fmla="*/ 5799221 h 15135727"/>
              <a:gd name="connsiteX360" fmla="*/ 890337 w 8128084"/>
              <a:gd name="connsiteY360" fmla="*/ 5775158 h 15135727"/>
              <a:gd name="connsiteX361" fmla="*/ 697832 w 8128084"/>
              <a:gd name="connsiteY361" fmla="*/ 5606716 h 15135727"/>
              <a:gd name="connsiteX362" fmla="*/ 577516 w 8128084"/>
              <a:gd name="connsiteY362" fmla="*/ 5582653 h 15135727"/>
              <a:gd name="connsiteX363" fmla="*/ 697832 w 8128084"/>
              <a:gd name="connsiteY363" fmla="*/ 5775158 h 15135727"/>
              <a:gd name="connsiteX364" fmla="*/ 409074 w 8128084"/>
              <a:gd name="connsiteY364" fmla="*/ 5799221 h 15135727"/>
              <a:gd name="connsiteX365" fmla="*/ 168442 w 8128084"/>
              <a:gd name="connsiteY365" fmla="*/ 5702969 h 15135727"/>
              <a:gd name="connsiteX366" fmla="*/ 264695 w 8128084"/>
              <a:gd name="connsiteY366" fmla="*/ 5558590 h 15135727"/>
              <a:gd name="connsiteX367" fmla="*/ 144379 w 8128084"/>
              <a:gd name="connsiteY367" fmla="*/ 5510464 h 15135727"/>
              <a:gd name="connsiteX368" fmla="*/ 0 w 8128084"/>
              <a:gd name="connsiteY368" fmla="*/ 5462337 h 15135727"/>
              <a:gd name="connsiteX369" fmla="*/ 96253 w 8128084"/>
              <a:gd name="connsiteY36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3080085 w 8128084"/>
              <a:gd name="connsiteY297" fmla="*/ 10419348 h 15135727"/>
              <a:gd name="connsiteX298" fmla="*/ 3248527 w 8128084"/>
              <a:gd name="connsiteY298" fmla="*/ 10539664 h 15135727"/>
              <a:gd name="connsiteX299" fmla="*/ 3320716 w 8128084"/>
              <a:gd name="connsiteY299" fmla="*/ 10659979 h 15135727"/>
              <a:gd name="connsiteX300" fmla="*/ 3465095 w 8128084"/>
              <a:gd name="connsiteY300" fmla="*/ 10659979 h 15135727"/>
              <a:gd name="connsiteX301" fmla="*/ 3441032 w 8128084"/>
              <a:gd name="connsiteY301" fmla="*/ 10491537 h 15135727"/>
              <a:gd name="connsiteX302" fmla="*/ 3392906 w 8128084"/>
              <a:gd name="connsiteY302" fmla="*/ 10250906 h 15135727"/>
              <a:gd name="connsiteX303" fmla="*/ 3152274 w 8128084"/>
              <a:gd name="connsiteY303" fmla="*/ 10250906 h 15135727"/>
              <a:gd name="connsiteX304" fmla="*/ 3176337 w 8128084"/>
              <a:gd name="connsiteY304" fmla="*/ 10178716 h 15135727"/>
              <a:gd name="connsiteX305" fmla="*/ 3104148 w 8128084"/>
              <a:gd name="connsiteY305" fmla="*/ 10154653 h 15135727"/>
              <a:gd name="connsiteX306" fmla="*/ 3007895 w 8128084"/>
              <a:gd name="connsiteY306" fmla="*/ 9962148 h 15135727"/>
              <a:gd name="connsiteX307" fmla="*/ 3176337 w 8128084"/>
              <a:gd name="connsiteY307" fmla="*/ 9889958 h 15135727"/>
              <a:gd name="connsiteX308" fmla="*/ 2959769 w 8128084"/>
              <a:gd name="connsiteY308" fmla="*/ 9504948 h 15135727"/>
              <a:gd name="connsiteX309" fmla="*/ 2791327 w 8128084"/>
              <a:gd name="connsiteY309" fmla="*/ 9456821 h 15135727"/>
              <a:gd name="connsiteX310" fmla="*/ 2574758 w 8128084"/>
              <a:gd name="connsiteY310" fmla="*/ 9336506 h 15135727"/>
              <a:gd name="connsiteX311" fmla="*/ 2550695 w 8128084"/>
              <a:gd name="connsiteY311" fmla="*/ 9071811 h 15135727"/>
              <a:gd name="connsiteX312" fmla="*/ 2695074 w 8128084"/>
              <a:gd name="connsiteY312" fmla="*/ 8999621 h 15135727"/>
              <a:gd name="connsiteX313" fmla="*/ 2622885 w 8128084"/>
              <a:gd name="connsiteY313" fmla="*/ 8975558 h 15135727"/>
              <a:gd name="connsiteX314" fmla="*/ 2430379 w 8128084"/>
              <a:gd name="connsiteY314" fmla="*/ 8999621 h 15135727"/>
              <a:gd name="connsiteX315" fmla="*/ 2261937 w 8128084"/>
              <a:gd name="connsiteY315" fmla="*/ 9168064 h 15135727"/>
              <a:gd name="connsiteX316" fmla="*/ 2237874 w 8128084"/>
              <a:gd name="connsiteY316" fmla="*/ 8999621 h 15135727"/>
              <a:gd name="connsiteX317" fmla="*/ 2117558 w 8128084"/>
              <a:gd name="connsiteY317" fmla="*/ 8975558 h 15135727"/>
              <a:gd name="connsiteX318" fmla="*/ 2045369 w 8128084"/>
              <a:gd name="connsiteY318" fmla="*/ 8783053 h 15135727"/>
              <a:gd name="connsiteX319" fmla="*/ 1852864 w 8128084"/>
              <a:gd name="connsiteY319" fmla="*/ 8758990 h 15135727"/>
              <a:gd name="connsiteX320" fmla="*/ 1636295 w 8128084"/>
              <a:gd name="connsiteY320" fmla="*/ 8927432 h 15135727"/>
              <a:gd name="connsiteX321" fmla="*/ 1588169 w 8128084"/>
              <a:gd name="connsiteY321" fmla="*/ 9023685 h 15135727"/>
              <a:gd name="connsiteX322" fmla="*/ 1515979 w 8128084"/>
              <a:gd name="connsiteY322" fmla="*/ 8879306 h 15135727"/>
              <a:gd name="connsiteX323" fmla="*/ 1347537 w 8128084"/>
              <a:gd name="connsiteY323" fmla="*/ 8879306 h 15135727"/>
              <a:gd name="connsiteX324" fmla="*/ 1347537 w 8128084"/>
              <a:gd name="connsiteY324" fmla="*/ 8710864 h 15135727"/>
              <a:gd name="connsiteX325" fmla="*/ 1106906 w 8128084"/>
              <a:gd name="connsiteY325" fmla="*/ 8783053 h 15135727"/>
              <a:gd name="connsiteX326" fmla="*/ 890337 w 8128084"/>
              <a:gd name="connsiteY326" fmla="*/ 8686800 h 15135727"/>
              <a:gd name="connsiteX327" fmla="*/ 649706 w 8128084"/>
              <a:gd name="connsiteY327" fmla="*/ 8662737 h 15135727"/>
              <a:gd name="connsiteX328" fmla="*/ 385011 w 8128084"/>
              <a:gd name="connsiteY328" fmla="*/ 8566485 h 15135727"/>
              <a:gd name="connsiteX329" fmla="*/ 577516 w 8128084"/>
              <a:gd name="connsiteY329" fmla="*/ 8373979 h 15135727"/>
              <a:gd name="connsiteX330" fmla="*/ 794085 w 8128084"/>
              <a:gd name="connsiteY330" fmla="*/ 8301790 h 15135727"/>
              <a:gd name="connsiteX331" fmla="*/ 745958 w 8128084"/>
              <a:gd name="connsiteY331" fmla="*/ 8133348 h 15135727"/>
              <a:gd name="connsiteX332" fmla="*/ 818148 w 8128084"/>
              <a:gd name="connsiteY332" fmla="*/ 7820527 h 15135727"/>
              <a:gd name="connsiteX333" fmla="*/ 697832 w 8128084"/>
              <a:gd name="connsiteY333" fmla="*/ 7820527 h 15135727"/>
              <a:gd name="connsiteX334" fmla="*/ 625642 w 8128084"/>
              <a:gd name="connsiteY334" fmla="*/ 7916779 h 15135727"/>
              <a:gd name="connsiteX335" fmla="*/ 457200 w 8128084"/>
              <a:gd name="connsiteY335" fmla="*/ 7820527 h 15135727"/>
              <a:gd name="connsiteX336" fmla="*/ 529390 w 8128084"/>
              <a:gd name="connsiteY336" fmla="*/ 7700211 h 15135727"/>
              <a:gd name="connsiteX337" fmla="*/ 938464 w 8128084"/>
              <a:gd name="connsiteY337" fmla="*/ 7676148 h 15135727"/>
              <a:gd name="connsiteX338" fmla="*/ 1058779 w 8128084"/>
              <a:gd name="connsiteY338" fmla="*/ 7459579 h 15135727"/>
              <a:gd name="connsiteX339" fmla="*/ 1203158 w 8128084"/>
              <a:gd name="connsiteY339" fmla="*/ 7603958 h 15135727"/>
              <a:gd name="connsiteX340" fmla="*/ 1299411 w 8128084"/>
              <a:gd name="connsiteY340" fmla="*/ 7555832 h 15135727"/>
              <a:gd name="connsiteX341" fmla="*/ 1443790 w 8128084"/>
              <a:gd name="connsiteY341" fmla="*/ 7507706 h 15135727"/>
              <a:gd name="connsiteX342" fmla="*/ 1684421 w 8128084"/>
              <a:gd name="connsiteY342" fmla="*/ 7603958 h 15135727"/>
              <a:gd name="connsiteX343" fmla="*/ 1684421 w 8128084"/>
              <a:gd name="connsiteY343" fmla="*/ 7603958 h 15135727"/>
              <a:gd name="connsiteX344" fmla="*/ 1540042 w 8128084"/>
              <a:gd name="connsiteY344" fmla="*/ 7363327 h 15135727"/>
              <a:gd name="connsiteX345" fmla="*/ 1299411 w 8128084"/>
              <a:gd name="connsiteY345" fmla="*/ 7315200 h 15135727"/>
              <a:gd name="connsiteX346" fmla="*/ 1130969 w 8128084"/>
              <a:gd name="connsiteY346" fmla="*/ 7339264 h 15135727"/>
              <a:gd name="connsiteX347" fmla="*/ 1034716 w 8128084"/>
              <a:gd name="connsiteY347" fmla="*/ 7315200 h 15135727"/>
              <a:gd name="connsiteX348" fmla="*/ 1155032 w 8128084"/>
              <a:gd name="connsiteY348" fmla="*/ 7050506 h 15135727"/>
              <a:gd name="connsiteX349" fmla="*/ 1155032 w 8128084"/>
              <a:gd name="connsiteY349" fmla="*/ 6930190 h 15135727"/>
              <a:gd name="connsiteX350" fmla="*/ 1155032 w 8128084"/>
              <a:gd name="connsiteY350" fmla="*/ 6761748 h 15135727"/>
              <a:gd name="connsiteX351" fmla="*/ 1203158 w 8128084"/>
              <a:gd name="connsiteY351" fmla="*/ 6617369 h 15135727"/>
              <a:gd name="connsiteX352" fmla="*/ 1371600 w 8128084"/>
              <a:gd name="connsiteY352" fmla="*/ 6472990 h 15135727"/>
              <a:gd name="connsiteX353" fmla="*/ 1443790 w 8128084"/>
              <a:gd name="connsiteY353" fmla="*/ 6328611 h 15135727"/>
              <a:gd name="connsiteX354" fmla="*/ 1419727 w 8128084"/>
              <a:gd name="connsiteY354" fmla="*/ 6208295 h 15135727"/>
              <a:gd name="connsiteX355" fmla="*/ 1275348 w 8128084"/>
              <a:gd name="connsiteY355" fmla="*/ 6304548 h 15135727"/>
              <a:gd name="connsiteX356" fmla="*/ 1323474 w 8128084"/>
              <a:gd name="connsiteY356" fmla="*/ 6015790 h 15135727"/>
              <a:gd name="connsiteX357" fmla="*/ 1540042 w 8128084"/>
              <a:gd name="connsiteY357" fmla="*/ 5871411 h 15135727"/>
              <a:gd name="connsiteX358" fmla="*/ 1540042 w 8128084"/>
              <a:gd name="connsiteY358" fmla="*/ 5751095 h 15135727"/>
              <a:gd name="connsiteX359" fmla="*/ 1395664 w 8128084"/>
              <a:gd name="connsiteY359" fmla="*/ 5799221 h 15135727"/>
              <a:gd name="connsiteX360" fmla="*/ 1179095 w 8128084"/>
              <a:gd name="connsiteY360" fmla="*/ 5799221 h 15135727"/>
              <a:gd name="connsiteX361" fmla="*/ 890337 w 8128084"/>
              <a:gd name="connsiteY361" fmla="*/ 5775158 h 15135727"/>
              <a:gd name="connsiteX362" fmla="*/ 697832 w 8128084"/>
              <a:gd name="connsiteY362" fmla="*/ 5606716 h 15135727"/>
              <a:gd name="connsiteX363" fmla="*/ 577516 w 8128084"/>
              <a:gd name="connsiteY363" fmla="*/ 5582653 h 15135727"/>
              <a:gd name="connsiteX364" fmla="*/ 697832 w 8128084"/>
              <a:gd name="connsiteY364" fmla="*/ 5775158 h 15135727"/>
              <a:gd name="connsiteX365" fmla="*/ 409074 w 8128084"/>
              <a:gd name="connsiteY365" fmla="*/ 5799221 h 15135727"/>
              <a:gd name="connsiteX366" fmla="*/ 168442 w 8128084"/>
              <a:gd name="connsiteY366" fmla="*/ 5702969 h 15135727"/>
              <a:gd name="connsiteX367" fmla="*/ 264695 w 8128084"/>
              <a:gd name="connsiteY367" fmla="*/ 5558590 h 15135727"/>
              <a:gd name="connsiteX368" fmla="*/ 144379 w 8128084"/>
              <a:gd name="connsiteY368" fmla="*/ 5510464 h 15135727"/>
              <a:gd name="connsiteX369" fmla="*/ 0 w 8128084"/>
              <a:gd name="connsiteY369" fmla="*/ 5462337 h 15135727"/>
              <a:gd name="connsiteX370" fmla="*/ 96253 w 8128084"/>
              <a:gd name="connsiteY37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92906 w 8128084"/>
              <a:gd name="connsiteY303" fmla="*/ 10250906 h 15135727"/>
              <a:gd name="connsiteX304" fmla="*/ 3152274 w 8128084"/>
              <a:gd name="connsiteY304" fmla="*/ 10250906 h 15135727"/>
              <a:gd name="connsiteX305" fmla="*/ 3176337 w 8128084"/>
              <a:gd name="connsiteY305" fmla="*/ 10178716 h 15135727"/>
              <a:gd name="connsiteX306" fmla="*/ 3104148 w 8128084"/>
              <a:gd name="connsiteY306" fmla="*/ 10154653 h 15135727"/>
              <a:gd name="connsiteX307" fmla="*/ 3007895 w 8128084"/>
              <a:gd name="connsiteY307" fmla="*/ 9962148 h 15135727"/>
              <a:gd name="connsiteX308" fmla="*/ 3176337 w 8128084"/>
              <a:gd name="connsiteY308" fmla="*/ 9889958 h 15135727"/>
              <a:gd name="connsiteX309" fmla="*/ 2959769 w 8128084"/>
              <a:gd name="connsiteY309" fmla="*/ 9504948 h 15135727"/>
              <a:gd name="connsiteX310" fmla="*/ 2791327 w 8128084"/>
              <a:gd name="connsiteY310" fmla="*/ 9456821 h 15135727"/>
              <a:gd name="connsiteX311" fmla="*/ 2574758 w 8128084"/>
              <a:gd name="connsiteY311" fmla="*/ 9336506 h 15135727"/>
              <a:gd name="connsiteX312" fmla="*/ 2550695 w 8128084"/>
              <a:gd name="connsiteY312" fmla="*/ 9071811 h 15135727"/>
              <a:gd name="connsiteX313" fmla="*/ 2695074 w 8128084"/>
              <a:gd name="connsiteY313" fmla="*/ 8999621 h 15135727"/>
              <a:gd name="connsiteX314" fmla="*/ 2622885 w 8128084"/>
              <a:gd name="connsiteY314" fmla="*/ 8975558 h 15135727"/>
              <a:gd name="connsiteX315" fmla="*/ 2430379 w 8128084"/>
              <a:gd name="connsiteY315" fmla="*/ 8999621 h 15135727"/>
              <a:gd name="connsiteX316" fmla="*/ 2261937 w 8128084"/>
              <a:gd name="connsiteY316" fmla="*/ 9168064 h 15135727"/>
              <a:gd name="connsiteX317" fmla="*/ 2237874 w 8128084"/>
              <a:gd name="connsiteY317" fmla="*/ 8999621 h 15135727"/>
              <a:gd name="connsiteX318" fmla="*/ 2117558 w 8128084"/>
              <a:gd name="connsiteY318" fmla="*/ 8975558 h 15135727"/>
              <a:gd name="connsiteX319" fmla="*/ 2045369 w 8128084"/>
              <a:gd name="connsiteY319" fmla="*/ 8783053 h 15135727"/>
              <a:gd name="connsiteX320" fmla="*/ 1852864 w 8128084"/>
              <a:gd name="connsiteY320" fmla="*/ 8758990 h 15135727"/>
              <a:gd name="connsiteX321" fmla="*/ 1636295 w 8128084"/>
              <a:gd name="connsiteY321" fmla="*/ 8927432 h 15135727"/>
              <a:gd name="connsiteX322" fmla="*/ 1588169 w 8128084"/>
              <a:gd name="connsiteY322" fmla="*/ 9023685 h 15135727"/>
              <a:gd name="connsiteX323" fmla="*/ 1515979 w 8128084"/>
              <a:gd name="connsiteY323" fmla="*/ 8879306 h 15135727"/>
              <a:gd name="connsiteX324" fmla="*/ 1347537 w 8128084"/>
              <a:gd name="connsiteY324" fmla="*/ 8879306 h 15135727"/>
              <a:gd name="connsiteX325" fmla="*/ 1347537 w 8128084"/>
              <a:gd name="connsiteY325" fmla="*/ 8710864 h 15135727"/>
              <a:gd name="connsiteX326" fmla="*/ 1106906 w 8128084"/>
              <a:gd name="connsiteY326" fmla="*/ 8783053 h 15135727"/>
              <a:gd name="connsiteX327" fmla="*/ 890337 w 8128084"/>
              <a:gd name="connsiteY327" fmla="*/ 8686800 h 15135727"/>
              <a:gd name="connsiteX328" fmla="*/ 649706 w 8128084"/>
              <a:gd name="connsiteY328" fmla="*/ 8662737 h 15135727"/>
              <a:gd name="connsiteX329" fmla="*/ 385011 w 8128084"/>
              <a:gd name="connsiteY329" fmla="*/ 8566485 h 15135727"/>
              <a:gd name="connsiteX330" fmla="*/ 577516 w 8128084"/>
              <a:gd name="connsiteY330" fmla="*/ 8373979 h 15135727"/>
              <a:gd name="connsiteX331" fmla="*/ 794085 w 8128084"/>
              <a:gd name="connsiteY331" fmla="*/ 8301790 h 15135727"/>
              <a:gd name="connsiteX332" fmla="*/ 745958 w 8128084"/>
              <a:gd name="connsiteY332" fmla="*/ 8133348 h 15135727"/>
              <a:gd name="connsiteX333" fmla="*/ 818148 w 8128084"/>
              <a:gd name="connsiteY333" fmla="*/ 7820527 h 15135727"/>
              <a:gd name="connsiteX334" fmla="*/ 697832 w 8128084"/>
              <a:gd name="connsiteY334" fmla="*/ 7820527 h 15135727"/>
              <a:gd name="connsiteX335" fmla="*/ 625642 w 8128084"/>
              <a:gd name="connsiteY335" fmla="*/ 7916779 h 15135727"/>
              <a:gd name="connsiteX336" fmla="*/ 457200 w 8128084"/>
              <a:gd name="connsiteY336" fmla="*/ 7820527 h 15135727"/>
              <a:gd name="connsiteX337" fmla="*/ 529390 w 8128084"/>
              <a:gd name="connsiteY337" fmla="*/ 7700211 h 15135727"/>
              <a:gd name="connsiteX338" fmla="*/ 938464 w 8128084"/>
              <a:gd name="connsiteY338" fmla="*/ 7676148 h 15135727"/>
              <a:gd name="connsiteX339" fmla="*/ 1058779 w 8128084"/>
              <a:gd name="connsiteY339" fmla="*/ 7459579 h 15135727"/>
              <a:gd name="connsiteX340" fmla="*/ 1203158 w 8128084"/>
              <a:gd name="connsiteY340" fmla="*/ 7603958 h 15135727"/>
              <a:gd name="connsiteX341" fmla="*/ 1299411 w 8128084"/>
              <a:gd name="connsiteY341" fmla="*/ 7555832 h 15135727"/>
              <a:gd name="connsiteX342" fmla="*/ 1443790 w 8128084"/>
              <a:gd name="connsiteY342" fmla="*/ 7507706 h 15135727"/>
              <a:gd name="connsiteX343" fmla="*/ 1684421 w 8128084"/>
              <a:gd name="connsiteY343" fmla="*/ 7603958 h 15135727"/>
              <a:gd name="connsiteX344" fmla="*/ 1684421 w 8128084"/>
              <a:gd name="connsiteY344" fmla="*/ 7603958 h 15135727"/>
              <a:gd name="connsiteX345" fmla="*/ 1540042 w 8128084"/>
              <a:gd name="connsiteY345" fmla="*/ 7363327 h 15135727"/>
              <a:gd name="connsiteX346" fmla="*/ 1299411 w 8128084"/>
              <a:gd name="connsiteY346" fmla="*/ 7315200 h 15135727"/>
              <a:gd name="connsiteX347" fmla="*/ 1130969 w 8128084"/>
              <a:gd name="connsiteY347" fmla="*/ 7339264 h 15135727"/>
              <a:gd name="connsiteX348" fmla="*/ 1034716 w 8128084"/>
              <a:gd name="connsiteY348" fmla="*/ 7315200 h 15135727"/>
              <a:gd name="connsiteX349" fmla="*/ 1155032 w 8128084"/>
              <a:gd name="connsiteY349" fmla="*/ 7050506 h 15135727"/>
              <a:gd name="connsiteX350" fmla="*/ 1155032 w 8128084"/>
              <a:gd name="connsiteY350" fmla="*/ 6930190 h 15135727"/>
              <a:gd name="connsiteX351" fmla="*/ 1155032 w 8128084"/>
              <a:gd name="connsiteY351" fmla="*/ 6761748 h 15135727"/>
              <a:gd name="connsiteX352" fmla="*/ 1203158 w 8128084"/>
              <a:gd name="connsiteY352" fmla="*/ 6617369 h 15135727"/>
              <a:gd name="connsiteX353" fmla="*/ 1371600 w 8128084"/>
              <a:gd name="connsiteY353" fmla="*/ 6472990 h 15135727"/>
              <a:gd name="connsiteX354" fmla="*/ 1443790 w 8128084"/>
              <a:gd name="connsiteY354" fmla="*/ 6328611 h 15135727"/>
              <a:gd name="connsiteX355" fmla="*/ 1419727 w 8128084"/>
              <a:gd name="connsiteY355" fmla="*/ 6208295 h 15135727"/>
              <a:gd name="connsiteX356" fmla="*/ 1275348 w 8128084"/>
              <a:gd name="connsiteY356" fmla="*/ 6304548 h 15135727"/>
              <a:gd name="connsiteX357" fmla="*/ 1323474 w 8128084"/>
              <a:gd name="connsiteY357" fmla="*/ 6015790 h 15135727"/>
              <a:gd name="connsiteX358" fmla="*/ 1540042 w 8128084"/>
              <a:gd name="connsiteY358" fmla="*/ 5871411 h 15135727"/>
              <a:gd name="connsiteX359" fmla="*/ 1540042 w 8128084"/>
              <a:gd name="connsiteY359" fmla="*/ 5751095 h 15135727"/>
              <a:gd name="connsiteX360" fmla="*/ 1395664 w 8128084"/>
              <a:gd name="connsiteY360" fmla="*/ 5799221 h 15135727"/>
              <a:gd name="connsiteX361" fmla="*/ 1179095 w 8128084"/>
              <a:gd name="connsiteY361" fmla="*/ 5799221 h 15135727"/>
              <a:gd name="connsiteX362" fmla="*/ 890337 w 8128084"/>
              <a:gd name="connsiteY362" fmla="*/ 5775158 h 15135727"/>
              <a:gd name="connsiteX363" fmla="*/ 697832 w 8128084"/>
              <a:gd name="connsiteY363" fmla="*/ 5606716 h 15135727"/>
              <a:gd name="connsiteX364" fmla="*/ 577516 w 8128084"/>
              <a:gd name="connsiteY364" fmla="*/ 5582653 h 15135727"/>
              <a:gd name="connsiteX365" fmla="*/ 697832 w 8128084"/>
              <a:gd name="connsiteY365" fmla="*/ 5775158 h 15135727"/>
              <a:gd name="connsiteX366" fmla="*/ 409074 w 8128084"/>
              <a:gd name="connsiteY366" fmla="*/ 5799221 h 15135727"/>
              <a:gd name="connsiteX367" fmla="*/ 168442 w 8128084"/>
              <a:gd name="connsiteY367" fmla="*/ 5702969 h 15135727"/>
              <a:gd name="connsiteX368" fmla="*/ 264695 w 8128084"/>
              <a:gd name="connsiteY368" fmla="*/ 5558590 h 15135727"/>
              <a:gd name="connsiteX369" fmla="*/ 144379 w 8128084"/>
              <a:gd name="connsiteY369" fmla="*/ 5510464 h 15135727"/>
              <a:gd name="connsiteX370" fmla="*/ 0 w 8128084"/>
              <a:gd name="connsiteY370" fmla="*/ 5462337 h 15135727"/>
              <a:gd name="connsiteX371" fmla="*/ 96253 w 8128084"/>
              <a:gd name="connsiteY37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92906 w 8128084"/>
              <a:gd name="connsiteY304" fmla="*/ 1025090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3007895 w 8128084"/>
              <a:gd name="connsiteY309" fmla="*/ 9962148 h 15135727"/>
              <a:gd name="connsiteX310" fmla="*/ 3176337 w 8128084"/>
              <a:gd name="connsiteY310" fmla="*/ 9889958 h 15135727"/>
              <a:gd name="connsiteX311" fmla="*/ 2959769 w 8128084"/>
              <a:gd name="connsiteY311" fmla="*/ 9504948 h 15135727"/>
              <a:gd name="connsiteX312" fmla="*/ 2791327 w 8128084"/>
              <a:gd name="connsiteY312" fmla="*/ 9456821 h 15135727"/>
              <a:gd name="connsiteX313" fmla="*/ 2574758 w 8128084"/>
              <a:gd name="connsiteY313" fmla="*/ 9336506 h 15135727"/>
              <a:gd name="connsiteX314" fmla="*/ 2550695 w 8128084"/>
              <a:gd name="connsiteY314" fmla="*/ 9071811 h 15135727"/>
              <a:gd name="connsiteX315" fmla="*/ 2695074 w 8128084"/>
              <a:gd name="connsiteY315" fmla="*/ 8999621 h 15135727"/>
              <a:gd name="connsiteX316" fmla="*/ 2622885 w 8128084"/>
              <a:gd name="connsiteY316" fmla="*/ 8975558 h 15135727"/>
              <a:gd name="connsiteX317" fmla="*/ 2430379 w 8128084"/>
              <a:gd name="connsiteY317" fmla="*/ 8999621 h 15135727"/>
              <a:gd name="connsiteX318" fmla="*/ 2261937 w 8128084"/>
              <a:gd name="connsiteY318" fmla="*/ 9168064 h 15135727"/>
              <a:gd name="connsiteX319" fmla="*/ 2237874 w 8128084"/>
              <a:gd name="connsiteY319" fmla="*/ 8999621 h 15135727"/>
              <a:gd name="connsiteX320" fmla="*/ 2117558 w 8128084"/>
              <a:gd name="connsiteY320" fmla="*/ 8975558 h 15135727"/>
              <a:gd name="connsiteX321" fmla="*/ 2045369 w 8128084"/>
              <a:gd name="connsiteY321" fmla="*/ 8783053 h 15135727"/>
              <a:gd name="connsiteX322" fmla="*/ 1852864 w 8128084"/>
              <a:gd name="connsiteY322" fmla="*/ 8758990 h 15135727"/>
              <a:gd name="connsiteX323" fmla="*/ 1636295 w 8128084"/>
              <a:gd name="connsiteY323" fmla="*/ 8927432 h 15135727"/>
              <a:gd name="connsiteX324" fmla="*/ 1588169 w 8128084"/>
              <a:gd name="connsiteY324" fmla="*/ 9023685 h 15135727"/>
              <a:gd name="connsiteX325" fmla="*/ 1515979 w 8128084"/>
              <a:gd name="connsiteY325" fmla="*/ 8879306 h 15135727"/>
              <a:gd name="connsiteX326" fmla="*/ 1347537 w 8128084"/>
              <a:gd name="connsiteY326" fmla="*/ 8879306 h 15135727"/>
              <a:gd name="connsiteX327" fmla="*/ 1347537 w 8128084"/>
              <a:gd name="connsiteY327" fmla="*/ 8710864 h 15135727"/>
              <a:gd name="connsiteX328" fmla="*/ 1106906 w 8128084"/>
              <a:gd name="connsiteY328" fmla="*/ 8783053 h 15135727"/>
              <a:gd name="connsiteX329" fmla="*/ 890337 w 8128084"/>
              <a:gd name="connsiteY329" fmla="*/ 8686800 h 15135727"/>
              <a:gd name="connsiteX330" fmla="*/ 649706 w 8128084"/>
              <a:gd name="connsiteY330" fmla="*/ 8662737 h 15135727"/>
              <a:gd name="connsiteX331" fmla="*/ 385011 w 8128084"/>
              <a:gd name="connsiteY331" fmla="*/ 8566485 h 15135727"/>
              <a:gd name="connsiteX332" fmla="*/ 577516 w 8128084"/>
              <a:gd name="connsiteY332" fmla="*/ 8373979 h 15135727"/>
              <a:gd name="connsiteX333" fmla="*/ 794085 w 8128084"/>
              <a:gd name="connsiteY333" fmla="*/ 8301790 h 15135727"/>
              <a:gd name="connsiteX334" fmla="*/ 745958 w 8128084"/>
              <a:gd name="connsiteY334" fmla="*/ 8133348 h 15135727"/>
              <a:gd name="connsiteX335" fmla="*/ 818148 w 8128084"/>
              <a:gd name="connsiteY335" fmla="*/ 7820527 h 15135727"/>
              <a:gd name="connsiteX336" fmla="*/ 697832 w 8128084"/>
              <a:gd name="connsiteY336" fmla="*/ 7820527 h 15135727"/>
              <a:gd name="connsiteX337" fmla="*/ 625642 w 8128084"/>
              <a:gd name="connsiteY337" fmla="*/ 7916779 h 15135727"/>
              <a:gd name="connsiteX338" fmla="*/ 457200 w 8128084"/>
              <a:gd name="connsiteY338" fmla="*/ 7820527 h 15135727"/>
              <a:gd name="connsiteX339" fmla="*/ 529390 w 8128084"/>
              <a:gd name="connsiteY339" fmla="*/ 7700211 h 15135727"/>
              <a:gd name="connsiteX340" fmla="*/ 938464 w 8128084"/>
              <a:gd name="connsiteY340" fmla="*/ 7676148 h 15135727"/>
              <a:gd name="connsiteX341" fmla="*/ 1058779 w 8128084"/>
              <a:gd name="connsiteY341" fmla="*/ 7459579 h 15135727"/>
              <a:gd name="connsiteX342" fmla="*/ 1203158 w 8128084"/>
              <a:gd name="connsiteY342" fmla="*/ 7603958 h 15135727"/>
              <a:gd name="connsiteX343" fmla="*/ 1299411 w 8128084"/>
              <a:gd name="connsiteY343" fmla="*/ 7555832 h 15135727"/>
              <a:gd name="connsiteX344" fmla="*/ 1443790 w 8128084"/>
              <a:gd name="connsiteY344" fmla="*/ 7507706 h 15135727"/>
              <a:gd name="connsiteX345" fmla="*/ 1684421 w 8128084"/>
              <a:gd name="connsiteY345" fmla="*/ 7603958 h 15135727"/>
              <a:gd name="connsiteX346" fmla="*/ 1684421 w 8128084"/>
              <a:gd name="connsiteY346" fmla="*/ 7603958 h 15135727"/>
              <a:gd name="connsiteX347" fmla="*/ 1540042 w 8128084"/>
              <a:gd name="connsiteY347" fmla="*/ 7363327 h 15135727"/>
              <a:gd name="connsiteX348" fmla="*/ 1299411 w 8128084"/>
              <a:gd name="connsiteY348" fmla="*/ 7315200 h 15135727"/>
              <a:gd name="connsiteX349" fmla="*/ 1130969 w 8128084"/>
              <a:gd name="connsiteY349" fmla="*/ 7339264 h 15135727"/>
              <a:gd name="connsiteX350" fmla="*/ 1034716 w 8128084"/>
              <a:gd name="connsiteY350" fmla="*/ 7315200 h 15135727"/>
              <a:gd name="connsiteX351" fmla="*/ 1155032 w 8128084"/>
              <a:gd name="connsiteY351" fmla="*/ 7050506 h 15135727"/>
              <a:gd name="connsiteX352" fmla="*/ 1155032 w 8128084"/>
              <a:gd name="connsiteY352" fmla="*/ 6930190 h 15135727"/>
              <a:gd name="connsiteX353" fmla="*/ 1155032 w 8128084"/>
              <a:gd name="connsiteY353" fmla="*/ 6761748 h 15135727"/>
              <a:gd name="connsiteX354" fmla="*/ 1203158 w 8128084"/>
              <a:gd name="connsiteY354" fmla="*/ 6617369 h 15135727"/>
              <a:gd name="connsiteX355" fmla="*/ 1371600 w 8128084"/>
              <a:gd name="connsiteY355" fmla="*/ 6472990 h 15135727"/>
              <a:gd name="connsiteX356" fmla="*/ 1443790 w 8128084"/>
              <a:gd name="connsiteY356" fmla="*/ 6328611 h 15135727"/>
              <a:gd name="connsiteX357" fmla="*/ 1419727 w 8128084"/>
              <a:gd name="connsiteY357" fmla="*/ 6208295 h 15135727"/>
              <a:gd name="connsiteX358" fmla="*/ 1275348 w 8128084"/>
              <a:gd name="connsiteY358" fmla="*/ 6304548 h 15135727"/>
              <a:gd name="connsiteX359" fmla="*/ 1323474 w 8128084"/>
              <a:gd name="connsiteY359" fmla="*/ 6015790 h 15135727"/>
              <a:gd name="connsiteX360" fmla="*/ 1540042 w 8128084"/>
              <a:gd name="connsiteY360" fmla="*/ 5871411 h 15135727"/>
              <a:gd name="connsiteX361" fmla="*/ 1540042 w 8128084"/>
              <a:gd name="connsiteY361" fmla="*/ 5751095 h 15135727"/>
              <a:gd name="connsiteX362" fmla="*/ 1395664 w 8128084"/>
              <a:gd name="connsiteY362" fmla="*/ 5799221 h 15135727"/>
              <a:gd name="connsiteX363" fmla="*/ 1179095 w 8128084"/>
              <a:gd name="connsiteY363" fmla="*/ 5799221 h 15135727"/>
              <a:gd name="connsiteX364" fmla="*/ 890337 w 8128084"/>
              <a:gd name="connsiteY364" fmla="*/ 5775158 h 15135727"/>
              <a:gd name="connsiteX365" fmla="*/ 697832 w 8128084"/>
              <a:gd name="connsiteY365" fmla="*/ 5606716 h 15135727"/>
              <a:gd name="connsiteX366" fmla="*/ 577516 w 8128084"/>
              <a:gd name="connsiteY366" fmla="*/ 5582653 h 15135727"/>
              <a:gd name="connsiteX367" fmla="*/ 697832 w 8128084"/>
              <a:gd name="connsiteY367" fmla="*/ 5775158 h 15135727"/>
              <a:gd name="connsiteX368" fmla="*/ 409074 w 8128084"/>
              <a:gd name="connsiteY368" fmla="*/ 5799221 h 15135727"/>
              <a:gd name="connsiteX369" fmla="*/ 168442 w 8128084"/>
              <a:gd name="connsiteY369" fmla="*/ 5702969 h 15135727"/>
              <a:gd name="connsiteX370" fmla="*/ 264695 w 8128084"/>
              <a:gd name="connsiteY370" fmla="*/ 5558590 h 15135727"/>
              <a:gd name="connsiteX371" fmla="*/ 144379 w 8128084"/>
              <a:gd name="connsiteY371" fmla="*/ 5510464 h 15135727"/>
              <a:gd name="connsiteX372" fmla="*/ 0 w 8128084"/>
              <a:gd name="connsiteY372" fmla="*/ 5462337 h 15135727"/>
              <a:gd name="connsiteX373" fmla="*/ 96253 w 8128084"/>
              <a:gd name="connsiteY37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550695 w 8128084"/>
              <a:gd name="connsiteY315" fmla="*/ 9071811 h 15135727"/>
              <a:gd name="connsiteX316" fmla="*/ 2695074 w 8128084"/>
              <a:gd name="connsiteY316" fmla="*/ 8999621 h 15135727"/>
              <a:gd name="connsiteX317" fmla="*/ 2622885 w 8128084"/>
              <a:gd name="connsiteY317" fmla="*/ 8975558 h 15135727"/>
              <a:gd name="connsiteX318" fmla="*/ 2430379 w 8128084"/>
              <a:gd name="connsiteY318" fmla="*/ 8999621 h 15135727"/>
              <a:gd name="connsiteX319" fmla="*/ 2261937 w 8128084"/>
              <a:gd name="connsiteY319" fmla="*/ 9168064 h 15135727"/>
              <a:gd name="connsiteX320" fmla="*/ 2237874 w 8128084"/>
              <a:gd name="connsiteY320" fmla="*/ 8999621 h 15135727"/>
              <a:gd name="connsiteX321" fmla="*/ 2117558 w 8128084"/>
              <a:gd name="connsiteY321" fmla="*/ 8975558 h 15135727"/>
              <a:gd name="connsiteX322" fmla="*/ 2045369 w 8128084"/>
              <a:gd name="connsiteY322" fmla="*/ 8783053 h 15135727"/>
              <a:gd name="connsiteX323" fmla="*/ 1852864 w 8128084"/>
              <a:gd name="connsiteY323" fmla="*/ 8758990 h 15135727"/>
              <a:gd name="connsiteX324" fmla="*/ 1636295 w 8128084"/>
              <a:gd name="connsiteY324" fmla="*/ 8927432 h 15135727"/>
              <a:gd name="connsiteX325" fmla="*/ 1588169 w 8128084"/>
              <a:gd name="connsiteY325" fmla="*/ 9023685 h 15135727"/>
              <a:gd name="connsiteX326" fmla="*/ 1515979 w 8128084"/>
              <a:gd name="connsiteY326" fmla="*/ 8879306 h 15135727"/>
              <a:gd name="connsiteX327" fmla="*/ 1347537 w 8128084"/>
              <a:gd name="connsiteY327" fmla="*/ 8879306 h 15135727"/>
              <a:gd name="connsiteX328" fmla="*/ 1347537 w 8128084"/>
              <a:gd name="connsiteY328" fmla="*/ 8710864 h 15135727"/>
              <a:gd name="connsiteX329" fmla="*/ 1106906 w 8128084"/>
              <a:gd name="connsiteY329" fmla="*/ 8783053 h 15135727"/>
              <a:gd name="connsiteX330" fmla="*/ 890337 w 8128084"/>
              <a:gd name="connsiteY330" fmla="*/ 8686800 h 15135727"/>
              <a:gd name="connsiteX331" fmla="*/ 649706 w 8128084"/>
              <a:gd name="connsiteY331" fmla="*/ 8662737 h 15135727"/>
              <a:gd name="connsiteX332" fmla="*/ 385011 w 8128084"/>
              <a:gd name="connsiteY332" fmla="*/ 8566485 h 15135727"/>
              <a:gd name="connsiteX333" fmla="*/ 577516 w 8128084"/>
              <a:gd name="connsiteY333" fmla="*/ 8373979 h 15135727"/>
              <a:gd name="connsiteX334" fmla="*/ 794085 w 8128084"/>
              <a:gd name="connsiteY334" fmla="*/ 8301790 h 15135727"/>
              <a:gd name="connsiteX335" fmla="*/ 745958 w 8128084"/>
              <a:gd name="connsiteY335" fmla="*/ 8133348 h 15135727"/>
              <a:gd name="connsiteX336" fmla="*/ 818148 w 8128084"/>
              <a:gd name="connsiteY336" fmla="*/ 7820527 h 15135727"/>
              <a:gd name="connsiteX337" fmla="*/ 697832 w 8128084"/>
              <a:gd name="connsiteY337" fmla="*/ 7820527 h 15135727"/>
              <a:gd name="connsiteX338" fmla="*/ 625642 w 8128084"/>
              <a:gd name="connsiteY338" fmla="*/ 7916779 h 15135727"/>
              <a:gd name="connsiteX339" fmla="*/ 457200 w 8128084"/>
              <a:gd name="connsiteY339" fmla="*/ 7820527 h 15135727"/>
              <a:gd name="connsiteX340" fmla="*/ 529390 w 8128084"/>
              <a:gd name="connsiteY340" fmla="*/ 7700211 h 15135727"/>
              <a:gd name="connsiteX341" fmla="*/ 938464 w 8128084"/>
              <a:gd name="connsiteY341" fmla="*/ 7676148 h 15135727"/>
              <a:gd name="connsiteX342" fmla="*/ 1058779 w 8128084"/>
              <a:gd name="connsiteY342" fmla="*/ 7459579 h 15135727"/>
              <a:gd name="connsiteX343" fmla="*/ 1203158 w 8128084"/>
              <a:gd name="connsiteY343" fmla="*/ 7603958 h 15135727"/>
              <a:gd name="connsiteX344" fmla="*/ 1299411 w 8128084"/>
              <a:gd name="connsiteY344" fmla="*/ 7555832 h 15135727"/>
              <a:gd name="connsiteX345" fmla="*/ 1443790 w 8128084"/>
              <a:gd name="connsiteY345" fmla="*/ 7507706 h 15135727"/>
              <a:gd name="connsiteX346" fmla="*/ 1684421 w 8128084"/>
              <a:gd name="connsiteY346" fmla="*/ 7603958 h 15135727"/>
              <a:gd name="connsiteX347" fmla="*/ 1684421 w 8128084"/>
              <a:gd name="connsiteY347" fmla="*/ 7603958 h 15135727"/>
              <a:gd name="connsiteX348" fmla="*/ 1540042 w 8128084"/>
              <a:gd name="connsiteY348" fmla="*/ 7363327 h 15135727"/>
              <a:gd name="connsiteX349" fmla="*/ 1299411 w 8128084"/>
              <a:gd name="connsiteY349" fmla="*/ 7315200 h 15135727"/>
              <a:gd name="connsiteX350" fmla="*/ 1130969 w 8128084"/>
              <a:gd name="connsiteY350" fmla="*/ 7339264 h 15135727"/>
              <a:gd name="connsiteX351" fmla="*/ 1034716 w 8128084"/>
              <a:gd name="connsiteY351" fmla="*/ 7315200 h 15135727"/>
              <a:gd name="connsiteX352" fmla="*/ 1155032 w 8128084"/>
              <a:gd name="connsiteY352" fmla="*/ 7050506 h 15135727"/>
              <a:gd name="connsiteX353" fmla="*/ 1155032 w 8128084"/>
              <a:gd name="connsiteY353" fmla="*/ 6930190 h 15135727"/>
              <a:gd name="connsiteX354" fmla="*/ 1155032 w 8128084"/>
              <a:gd name="connsiteY354" fmla="*/ 6761748 h 15135727"/>
              <a:gd name="connsiteX355" fmla="*/ 1203158 w 8128084"/>
              <a:gd name="connsiteY355" fmla="*/ 6617369 h 15135727"/>
              <a:gd name="connsiteX356" fmla="*/ 1371600 w 8128084"/>
              <a:gd name="connsiteY356" fmla="*/ 6472990 h 15135727"/>
              <a:gd name="connsiteX357" fmla="*/ 1443790 w 8128084"/>
              <a:gd name="connsiteY357" fmla="*/ 6328611 h 15135727"/>
              <a:gd name="connsiteX358" fmla="*/ 1419727 w 8128084"/>
              <a:gd name="connsiteY358" fmla="*/ 6208295 h 15135727"/>
              <a:gd name="connsiteX359" fmla="*/ 1275348 w 8128084"/>
              <a:gd name="connsiteY359" fmla="*/ 6304548 h 15135727"/>
              <a:gd name="connsiteX360" fmla="*/ 1323474 w 8128084"/>
              <a:gd name="connsiteY360" fmla="*/ 6015790 h 15135727"/>
              <a:gd name="connsiteX361" fmla="*/ 1540042 w 8128084"/>
              <a:gd name="connsiteY361" fmla="*/ 5871411 h 15135727"/>
              <a:gd name="connsiteX362" fmla="*/ 1540042 w 8128084"/>
              <a:gd name="connsiteY362" fmla="*/ 5751095 h 15135727"/>
              <a:gd name="connsiteX363" fmla="*/ 1395664 w 8128084"/>
              <a:gd name="connsiteY363" fmla="*/ 5799221 h 15135727"/>
              <a:gd name="connsiteX364" fmla="*/ 1179095 w 8128084"/>
              <a:gd name="connsiteY364" fmla="*/ 5799221 h 15135727"/>
              <a:gd name="connsiteX365" fmla="*/ 890337 w 8128084"/>
              <a:gd name="connsiteY365" fmla="*/ 5775158 h 15135727"/>
              <a:gd name="connsiteX366" fmla="*/ 697832 w 8128084"/>
              <a:gd name="connsiteY366" fmla="*/ 5606716 h 15135727"/>
              <a:gd name="connsiteX367" fmla="*/ 577516 w 8128084"/>
              <a:gd name="connsiteY367" fmla="*/ 5582653 h 15135727"/>
              <a:gd name="connsiteX368" fmla="*/ 697832 w 8128084"/>
              <a:gd name="connsiteY368" fmla="*/ 5775158 h 15135727"/>
              <a:gd name="connsiteX369" fmla="*/ 409074 w 8128084"/>
              <a:gd name="connsiteY369" fmla="*/ 5799221 h 15135727"/>
              <a:gd name="connsiteX370" fmla="*/ 168442 w 8128084"/>
              <a:gd name="connsiteY370" fmla="*/ 5702969 h 15135727"/>
              <a:gd name="connsiteX371" fmla="*/ 264695 w 8128084"/>
              <a:gd name="connsiteY371" fmla="*/ 5558590 h 15135727"/>
              <a:gd name="connsiteX372" fmla="*/ 144379 w 8128084"/>
              <a:gd name="connsiteY372" fmla="*/ 5510464 h 15135727"/>
              <a:gd name="connsiteX373" fmla="*/ 0 w 8128084"/>
              <a:gd name="connsiteY373" fmla="*/ 5462337 h 15135727"/>
              <a:gd name="connsiteX374" fmla="*/ 96253 w 8128084"/>
              <a:gd name="connsiteY37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550695 w 8128084"/>
              <a:gd name="connsiteY316" fmla="*/ 90718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117558 w 8128084"/>
              <a:gd name="connsiteY323" fmla="*/ 897555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36295 w 8128084"/>
              <a:gd name="connsiteY327" fmla="*/ 892743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715377 w 8128084"/>
              <a:gd name="connsiteY344" fmla="*/ 7748003 h 15135727"/>
              <a:gd name="connsiteX345" fmla="*/ 938464 w 8128084"/>
              <a:gd name="connsiteY345" fmla="*/ 7676148 h 15135727"/>
              <a:gd name="connsiteX346" fmla="*/ 1058779 w 8128084"/>
              <a:gd name="connsiteY346" fmla="*/ 7459579 h 15135727"/>
              <a:gd name="connsiteX347" fmla="*/ 1203158 w 8128084"/>
              <a:gd name="connsiteY347" fmla="*/ 7603958 h 15135727"/>
              <a:gd name="connsiteX348" fmla="*/ 1299411 w 8128084"/>
              <a:gd name="connsiteY348" fmla="*/ 7555832 h 15135727"/>
              <a:gd name="connsiteX349" fmla="*/ 1443790 w 8128084"/>
              <a:gd name="connsiteY349" fmla="*/ 7507706 h 15135727"/>
              <a:gd name="connsiteX350" fmla="*/ 1684421 w 8128084"/>
              <a:gd name="connsiteY350" fmla="*/ 7603958 h 15135727"/>
              <a:gd name="connsiteX351" fmla="*/ 1684421 w 8128084"/>
              <a:gd name="connsiteY351" fmla="*/ 7603958 h 15135727"/>
              <a:gd name="connsiteX352" fmla="*/ 1540042 w 8128084"/>
              <a:gd name="connsiteY352" fmla="*/ 7363327 h 15135727"/>
              <a:gd name="connsiteX353" fmla="*/ 1299411 w 8128084"/>
              <a:gd name="connsiteY353" fmla="*/ 7315200 h 15135727"/>
              <a:gd name="connsiteX354" fmla="*/ 1130969 w 8128084"/>
              <a:gd name="connsiteY354" fmla="*/ 7339264 h 15135727"/>
              <a:gd name="connsiteX355" fmla="*/ 1034716 w 8128084"/>
              <a:gd name="connsiteY355" fmla="*/ 7315200 h 15135727"/>
              <a:gd name="connsiteX356" fmla="*/ 1155032 w 8128084"/>
              <a:gd name="connsiteY356" fmla="*/ 7050506 h 15135727"/>
              <a:gd name="connsiteX357" fmla="*/ 1155032 w 8128084"/>
              <a:gd name="connsiteY357" fmla="*/ 6930190 h 15135727"/>
              <a:gd name="connsiteX358" fmla="*/ 1155032 w 8128084"/>
              <a:gd name="connsiteY358" fmla="*/ 6761748 h 15135727"/>
              <a:gd name="connsiteX359" fmla="*/ 1203158 w 8128084"/>
              <a:gd name="connsiteY359" fmla="*/ 6617369 h 15135727"/>
              <a:gd name="connsiteX360" fmla="*/ 1371600 w 8128084"/>
              <a:gd name="connsiteY360" fmla="*/ 6472990 h 15135727"/>
              <a:gd name="connsiteX361" fmla="*/ 1443790 w 8128084"/>
              <a:gd name="connsiteY361" fmla="*/ 6328611 h 15135727"/>
              <a:gd name="connsiteX362" fmla="*/ 1419727 w 8128084"/>
              <a:gd name="connsiteY362" fmla="*/ 6208295 h 15135727"/>
              <a:gd name="connsiteX363" fmla="*/ 1275348 w 8128084"/>
              <a:gd name="connsiteY363" fmla="*/ 6304548 h 15135727"/>
              <a:gd name="connsiteX364" fmla="*/ 1323474 w 8128084"/>
              <a:gd name="connsiteY364" fmla="*/ 6015790 h 15135727"/>
              <a:gd name="connsiteX365" fmla="*/ 1540042 w 8128084"/>
              <a:gd name="connsiteY365" fmla="*/ 5871411 h 15135727"/>
              <a:gd name="connsiteX366" fmla="*/ 1540042 w 8128084"/>
              <a:gd name="connsiteY366" fmla="*/ 5751095 h 15135727"/>
              <a:gd name="connsiteX367" fmla="*/ 1395664 w 8128084"/>
              <a:gd name="connsiteY367" fmla="*/ 5799221 h 15135727"/>
              <a:gd name="connsiteX368" fmla="*/ 1179095 w 8128084"/>
              <a:gd name="connsiteY368" fmla="*/ 5799221 h 15135727"/>
              <a:gd name="connsiteX369" fmla="*/ 890337 w 8128084"/>
              <a:gd name="connsiteY369" fmla="*/ 5775158 h 15135727"/>
              <a:gd name="connsiteX370" fmla="*/ 697832 w 8128084"/>
              <a:gd name="connsiteY370" fmla="*/ 5606716 h 15135727"/>
              <a:gd name="connsiteX371" fmla="*/ 577516 w 8128084"/>
              <a:gd name="connsiteY371" fmla="*/ 5582653 h 15135727"/>
              <a:gd name="connsiteX372" fmla="*/ 697832 w 8128084"/>
              <a:gd name="connsiteY372" fmla="*/ 5775158 h 15135727"/>
              <a:gd name="connsiteX373" fmla="*/ 409074 w 8128084"/>
              <a:gd name="connsiteY373" fmla="*/ 5799221 h 15135727"/>
              <a:gd name="connsiteX374" fmla="*/ 168442 w 8128084"/>
              <a:gd name="connsiteY374" fmla="*/ 5702969 h 15135727"/>
              <a:gd name="connsiteX375" fmla="*/ 264695 w 8128084"/>
              <a:gd name="connsiteY375" fmla="*/ 5558590 h 15135727"/>
              <a:gd name="connsiteX376" fmla="*/ 144379 w 8128084"/>
              <a:gd name="connsiteY376" fmla="*/ 5510464 h 15135727"/>
              <a:gd name="connsiteX377" fmla="*/ 0 w 8128084"/>
              <a:gd name="connsiteY377" fmla="*/ 5462337 h 15135727"/>
              <a:gd name="connsiteX378" fmla="*/ 96253 w 8128084"/>
              <a:gd name="connsiteY37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455027 w 8128084"/>
              <a:gd name="connsiteY336" fmla="*/ 8421103 h 15135727"/>
              <a:gd name="connsiteX337" fmla="*/ 577516 w 8128084"/>
              <a:gd name="connsiteY337" fmla="*/ 8373979 h 15135727"/>
              <a:gd name="connsiteX338" fmla="*/ 794085 w 8128084"/>
              <a:gd name="connsiteY338" fmla="*/ 8301790 h 15135727"/>
              <a:gd name="connsiteX339" fmla="*/ 745958 w 8128084"/>
              <a:gd name="connsiteY339" fmla="*/ 8133348 h 15135727"/>
              <a:gd name="connsiteX340" fmla="*/ 818148 w 8128084"/>
              <a:gd name="connsiteY340" fmla="*/ 7820527 h 15135727"/>
              <a:gd name="connsiteX341" fmla="*/ 697832 w 8128084"/>
              <a:gd name="connsiteY341" fmla="*/ 7820527 h 15135727"/>
              <a:gd name="connsiteX342" fmla="*/ 625642 w 8128084"/>
              <a:gd name="connsiteY342" fmla="*/ 7916779 h 15135727"/>
              <a:gd name="connsiteX343" fmla="*/ 457200 w 8128084"/>
              <a:gd name="connsiteY343" fmla="*/ 7820527 h 15135727"/>
              <a:gd name="connsiteX344" fmla="*/ 529390 w 8128084"/>
              <a:gd name="connsiteY344" fmla="*/ 7700211 h 15135727"/>
              <a:gd name="connsiteX345" fmla="*/ 715377 w 8128084"/>
              <a:gd name="connsiteY345" fmla="*/ 7748003 h 15135727"/>
              <a:gd name="connsiteX346" fmla="*/ 938464 w 8128084"/>
              <a:gd name="connsiteY346" fmla="*/ 7676148 h 15135727"/>
              <a:gd name="connsiteX347" fmla="*/ 1058779 w 8128084"/>
              <a:gd name="connsiteY347" fmla="*/ 7459579 h 15135727"/>
              <a:gd name="connsiteX348" fmla="*/ 1203158 w 8128084"/>
              <a:gd name="connsiteY348" fmla="*/ 7603958 h 15135727"/>
              <a:gd name="connsiteX349" fmla="*/ 1299411 w 8128084"/>
              <a:gd name="connsiteY349" fmla="*/ 7555832 h 15135727"/>
              <a:gd name="connsiteX350" fmla="*/ 1443790 w 8128084"/>
              <a:gd name="connsiteY350" fmla="*/ 7507706 h 15135727"/>
              <a:gd name="connsiteX351" fmla="*/ 1684421 w 8128084"/>
              <a:gd name="connsiteY351" fmla="*/ 7603958 h 15135727"/>
              <a:gd name="connsiteX352" fmla="*/ 1684421 w 8128084"/>
              <a:gd name="connsiteY352" fmla="*/ 7603958 h 15135727"/>
              <a:gd name="connsiteX353" fmla="*/ 1540042 w 8128084"/>
              <a:gd name="connsiteY353" fmla="*/ 7363327 h 15135727"/>
              <a:gd name="connsiteX354" fmla="*/ 1299411 w 8128084"/>
              <a:gd name="connsiteY354" fmla="*/ 7315200 h 15135727"/>
              <a:gd name="connsiteX355" fmla="*/ 1130969 w 8128084"/>
              <a:gd name="connsiteY355" fmla="*/ 7339264 h 15135727"/>
              <a:gd name="connsiteX356" fmla="*/ 1034716 w 8128084"/>
              <a:gd name="connsiteY356" fmla="*/ 7315200 h 15135727"/>
              <a:gd name="connsiteX357" fmla="*/ 1155032 w 8128084"/>
              <a:gd name="connsiteY357" fmla="*/ 7050506 h 15135727"/>
              <a:gd name="connsiteX358" fmla="*/ 1155032 w 8128084"/>
              <a:gd name="connsiteY358" fmla="*/ 6930190 h 15135727"/>
              <a:gd name="connsiteX359" fmla="*/ 1155032 w 8128084"/>
              <a:gd name="connsiteY359" fmla="*/ 6761748 h 15135727"/>
              <a:gd name="connsiteX360" fmla="*/ 1203158 w 8128084"/>
              <a:gd name="connsiteY360" fmla="*/ 6617369 h 15135727"/>
              <a:gd name="connsiteX361" fmla="*/ 1371600 w 8128084"/>
              <a:gd name="connsiteY361" fmla="*/ 6472990 h 15135727"/>
              <a:gd name="connsiteX362" fmla="*/ 1443790 w 8128084"/>
              <a:gd name="connsiteY362" fmla="*/ 6328611 h 15135727"/>
              <a:gd name="connsiteX363" fmla="*/ 1419727 w 8128084"/>
              <a:gd name="connsiteY363" fmla="*/ 6208295 h 15135727"/>
              <a:gd name="connsiteX364" fmla="*/ 1275348 w 8128084"/>
              <a:gd name="connsiteY364" fmla="*/ 6304548 h 15135727"/>
              <a:gd name="connsiteX365" fmla="*/ 1323474 w 8128084"/>
              <a:gd name="connsiteY365" fmla="*/ 6015790 h 15135727"/>
              <a:gd name="connsiteX366" fmla="*/ 1540042 w 8128084"/>
              <a:gd name="connsiteY366" fmla="*/ 5871411 h 15135727"/>
              <a:gd name="connsiteX367" fmla="*/ 1540042 w 8128084"/>
              <a:gd name="connsiteY367" fmla="*/ 5751095 h 15135727"/>
              <a:gd name="connsiteX368" fmla="*/ 1395664 w 8128084"/>
              <a:gd name="connsiteY368" fmla="*/ 5799221 h 15135727"/>
              <a:gd name="connsiteX369" fmla="*/ 1179095 w 8128084"/>
              <a:gd name="connsiteY369" fmla="*/ 5799221 h 15135727"/>
              <a:gd name="connsiteX370" fmla="*/ 890337 w 8128084"/>
              <a:gd name="connsiteY370" fmla="*/ 5775158 h 15135727"/>
              <a:gd name="connsiteX371" fmla="*/ 697832 w 8128084"/>
              <a:gd name="connsiteY371" fmla="*/ 5606716 h 15135727"/>
              <a:gd name="connsiteX372" fmla="*/ 577516 w 8128084"/>
              <a:gd name="connsiteY372" fmla="*/ 5582653 h 15135727"/>
              <a:gd name="connsiteX373" fmla="*/ 697832 w 8128084"/>
              <a:gd name="connsiteY373" fmla="*/ 5775158 h 15135727"/>
              <a:gd name="connsiteX374" fmla="*/ 409074 w 8128084"/>
              <a:gd name="connsiteY374" fmla="*/ 5799221 h 15135727"/>
              <a:gd name="connsiteX375" fmla="*/ 168442 w 8128084"/>
              <a:gd name="connsiteY375" fmla="*/ 5702969 h 15135727"/>
              <a:gd name="connsiteX376" fmla="*/ 264695 w 8128084"/>
              <a:gd name="connsiteY376" fmla="*/ 5558590 h 15135727"/>
              <a:gd name="connsiteX377" fmla="*/ 144379 w 8128084"/>
              <a:gd name="connsiteY377" fmla="*/ 5510464 h 15135727"/>
              <a:gd name="connsiteX378" fmla="*/ 0 w 8128084"/>
              <a:gd name="connsiteY378" fmla="*/ 5462337 h 15135727"/>
              <a:gd name="connsiteX379" fmla="*/ 96253 w 8128084"/>
              <a:gd name="connsiteY37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540042 w 8128084"/>
              <a:gd name="connsiteY354" fmla="*/ 7363327 h 15135727"/>
              <a:gd name="connsiteX355" fmla="*/ 1299411 w 8128084"/>
              <a:gd name="connsiteY355" fmla="*/ 7315200 h 15135727"/>
              <a:gd name="connsiteX356" fmla="*/ 1130969 w 8128084"/>
              <a:gd name="connsiteY356" fmla="*/ 7339264 h 15135727"/>
              <a:gd name="connsiteX357" fmla="*/ 1034716 w 8128084"/>
              <a:gd name="connsiteY357" fmla="*/ 7315200 h 15135727"/>
              <a:gd name="connsiteX358" fmla="*/ 1155032 w 8128084"/>
              <a:gd name="connsiteY358" fmla="*/ 7050506 h 15135727"/>
              <a:gd name="connsiteX359" fmla="*/ 1155032 w 8128084"/>
              <a:gd name="connsiteY359" fmla="*/ 6930190 h 15135727"/>
              <a:gd name="connsiteX360" fmla="*/ 1155032 w 8128084"/>
              <a:gd name="connsiteY360" fmla="*/ 6761748 h 15135727"/>
              <a:gd name="connsiteX361" fmla="*/ 1203158 w 8128084"/>
              <a:gd name="connsiteY361" fmla="*/ 6617369 h 15135727"/>
              <a:gd name="connsiteX362" fmla="*/ 1371600 w 8128084"/>
              <a:gd name="connsiteY362" fmla="*/ 6472990 h 15135727"/>
              <a:gd name="connsiteX363" fmla="*/ 1443790 w 8128084"/>
              <a:gd name="connsiteY363" fmla="*/ 6328611 h 15135727"/>
              <a:gd name="connsiteX364" fmla="*/ 1419727 w 8128084"/>
              <a:gd name="connsiteY364" fmla="*/ 6208295 h 15135727"/>
              <a:gd name="connsiteX365" fmla="*/ 1275348 w 8128084"/>
              <a:gd name="connsiteY365" fmla="*/ 6304548 h 15135727"/>
              <a:gd name="connsiteX366" fmla="*/ 1323474 w 8128084"/>
              <a:gd name="connsiteY366" fmla="*/ 6015790 h 15135727"/>
              <a:gd name="connsiteX367" fmla="*/ 1540042 w 8128084"/>
              <a:gd name="connsiteY367" fmla="*/ 5871411 h 15135727"/>
              <a:gd name="connsiteX368" fmla="*/ 1540042 w 8128084"/>
              <a:gd name="connsiteY368" fmla="*/ 5751095 h 15135727"/>
              <a:gd name="connsiteX369" fmla="*/ 1395664 w 8128084"/>
              <a:gd name="connsiteY369" fmla="*/ 5799221 h 15135727"/>
              <a:gd name="connsiteX370" fmla="*/ 1179095 w 8128084"/>
              <a:gd name="connsiteY370" fmla="*/ 5799221 h 15135727"/>
              <a:gd name="connsiteX371" fmla="*/ 890337 w 8128084"/>
              <a:gd name="connsiteY371" fmla="*/ 5775158 h 15135727"/>
              <a:gd name="connsiteX372" fmla="*/ 697832 w 8128084"/>
              <a:gd name="connsiteY372" fmla="*/ 5606716 h 15135727"/>
              <a:gd name="connsiteX373" fmla="*/ 577516 w 8128084"/>
              <a:gd name="connsiteY373" fmla="*/ 5582653 h 15135727"/>
              <a:gd name="connsiteX374" fmla="*/ 697832 w 8128084"/>
              <a:gd name="connsiteY374" fmla="*/ 5775158 h 15135727"/>
              <a:gd name="connsiteX375" fmla="*/ 409074 w 8128084"/>
              <a:gd name="connsiteY375" fmla="*/ 5799221 h 15135727"/>
              <a:gd name="connsiteX376" fmla="*/ 168442 w 8128084"/>
              <a:gd name="connsiteY376" fmla="*/ 5702969 h 15135727"/>
              <a:gd name="connsiteX377" fmla="*/ 264695 w 8128084"/>
              <a:gd name="connsiteY377" fmla="*/ 5558590 h 15135727"/>
              <a:gd name="connsiteX378" fmla="*/ 144379 w 8128084"/>
              <a:gd name="connsiteY378" fmla="*/ 5510464 h 15135727"/>
              <a:gd name="connsiteX379" fmla="*/ 0 w 8128084"/>
              <a:gd name="connsiteY379" fmla="*/ 5462337 h 15135727"/>
              <a:gd name="connsiteX380" fmla="*/ 96253 w 8128084"/>
              <a:gd name="connsiteY38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1155032 w 8128084"/>
              <a:gd name="connsiteY359" fmla="*/ 7050506 h 15135727"/>
              <a:gd name="connsiteX360" fmla="*/ 1155032 w 8128084"/>
              <a:gd name="connsiteY360" fmla="*/ 6930190 h 15135727"/>
              <a:gd name="connsiteX361" fmla="*/ 1155032 w 8128084"/>
              <a:gd name="connsiteY361" fmla="*/ 6761748 h 15135727"/>
              <a:gd name="connsiteX362" fmla="*/ 1203158 w 8128084"/>
              <a:gd name="connsiteY362" fmla="*/ 6617369 h 15135727"/>
              <a:gd name="connsiteX363" fmla="*/ 1371600 w 8128084"/>
              <a:gd name="connsiteY363" fmla="*/ 6472990 h 15135727"/>
              <a:gd name="connsiteX364" fmla="*/ 1443790 w 8128084"/>
              <a:gd name="connsiteY364" fmla="*/ 6328611 h 15135727"/>
              <a:gd name="connsiteX365" fmla="*/ 1419727 w 8128084"/>
              <a:gd name="connsiteY365" fmla="*/ 6208295 h 15135727"/>
              <a:gd name="connsiteX366" fmla="*/ 1275348 w 8128084"/>
              <a:gd name="connsiteY366" fmla="*/ 6304548 h 15135727"/>
              <a:gd name="connsiteX367" fmla="*/ 1323474 w 8128084"/>
              <a:gd name="connsiteY367" fmla="*/ 6015790 h 15135727"/>
              <a:gd name="connsiteX368" fmla="*/ 1540042 w 8128084"/>
              <a:gd name="connsiteY368" fmla="*/ 5871411 h 15135727"/>
              <a:gd name="connsiteX369" fmla="*/ 1540042 w 8128084"/>
              <a:gd name="connsiteY369" fmla="*/ 5751095 h 15135727"/>
              <a:gd name="connsiteX370" fmla="*/ 1395664 w 8128084"/>
              <a:gd name="connsiteY370" fmla="*/ 5799221 h 15135727"/>
              <a:gd name="connsiteX371" fmla="*/ 1179095 w 8128084"/>
              <a:gd name="connsiteY371" fmla="*/ 5799221 h 15135727"/>
              <a:gd name="connsiteX372" fmla="*/ 890337 w 8128084"/>
              <a:gd name="connsiteY372" fmla="*/ 5775158 h 15135727"/>
              <a:gd name="connsiteX373" fmla="*/ 697832 w 8128084"/>
              <a:gd name="connsiteY373" fmla="*/ 5606716 h 15135727"/>
              <a:gd name="connsiteX374" fmla="*/ 577516 w 8128084"/>
              <a:gd name="connsiteY374" fmla="*/ 5582653 h 15135727"/>
              <a:gd name="connsiteX375" fmla="*/ 697832 w 8128084"/>
              <a:gd name="connsiteY375" fmla="*/ 5775158 h 15135727"/>
              <a:gd name="connsiteX376" fmla="*/ 409074 w 8128084"/>
              <a:gd name="connsiteY376" fmla="*/ 5799221 h 15135727"/>
              <a:gd name="connsiteX377" fmla="*/ 168442 w 8128084"/>
              <a:gd name="connsiteY377" fmla="*/ 5702969 h 15135727"/>
              <a:gd name="connsiteX378" fmla="*/ 264695 w 8128084"/>
              <a:gd name="connsiteY378" fmla="*/ 5558590 h 15135727"/>
              <a:gd name="connsiteX379" fmla="*/ 144379 w 8128084"/>
              <a:gd name="connsiteY379" fmla="*/ 5510464 h 15135727"/>
              <a:gd name="connsiteX380" fmla="*/ 0 w 8128084"/>
              <a:gd name="connsiteY380" fmla="*/ 5462337 h 15135727"/>
              <a:gd name="connsiteX381" fmla="*/ 96253 w 8128084"/>
              <a:gd name="connsiteY38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371600 w 8128084"/>
              <a:gd name="connsiteY364" fmla="*/ 647299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242427 w 8128084"/>
              <a:gd name="connsiteY368" fmla="*/ 6173203 h 15135727"/>
              <a:gd name="connsiteX369" fmla="*/ 1323474 w 8128084"/>
              <a:gd name="connsiteY369" fmla="*/ 6015790 h 15135727"/>
              <a:gd name="connsiteX370" fmla="*/ 1540042 w 8128084"/>
              <a:gd name="connsiteY370" fmla="*/ 5871411 h 15135727"/>
              <a:gd name="connsiteX371" fmla="*/ 1540042 w 8128084"/>
              <a:gd name="connsiteY371" fmla="*/ 5751095 h 15135727"/>
              <a:gd name="connsiteX372" fmla="*/ 1395664 w 8128084"/>
              <a:gd name="connsiteY372" fmla="*/ 5799221 h 15135727"/>
              <a:gd name="connsiteX373" fmla="*/ 1179095 w 8128084"/>
              <a:gd name="connsiteY373" fmla="*/ 5799221 h 15135727"/>
              <a:gd name="connsiteX374" fmla="*/ 890337 w 8128084"/>
              <a:gd name="connsiteY374" fmla="*/ 5775158 h 15135727"/>
              <a:gd name="connsiteX375" fmla="*/ 697832 w 8128084"/>
              <a:gd name="connsiteY375" fmla="*/ 5606716 h 15135727"/>
              <a:gd name="connsiteX376" fmla="*/ 577516 w 8128084"/>
              <a:gd name="connsiteY376" fmla="*/ 5582653 h 15135727"/>
              <a:gd name="connsiteX377" fmla="*/ 697832 w 8128084"/>
              <a:gd name="connsiteY377" fmla="*/ 5775158 h 15135727"/>
              <a:gd name="connsiteX378" fmla="*/ 409074 w 8128084"/>
              <a:gd name="connsiteY378" fmla="*/ 5799221 h 15135727"/>
              <a:gd name="connsiteX379" fmla="*/ 168442 w 8128084"/>
              <a:gd name="connsiteY379" fmla="*/ 5702969 h 15135727"/>
              <a:gd name="connsiteX380" fmla="*/ 264695 w 8128084"/>
              <a:gd name="connsiteY380" fmla="*/ 5558590 h 15135727"/>
              <a:gd name="connsiteX381" fmla="*/ 144379 w 8128084"/>
              <a:gd name="connsiteY381" fmla="*/ 5510464 h 15135727"/>
              <a:gd name="connsiteX382" fmla="*/ 0 w 8128084"/>
              <a:gd name="connsiteY382" fmla="*/ 5462337 h 15135727"/>
              <a:gd name="connsiteX383" fmla="*/ 96253 w 8128084"/>
              <a:gd name="connsiteY38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40042 w 8128084"/>
              <a:gd name="connsiteY371" fmla="*/ 587141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409074 w 8128084"/>
              <a:gd name="connsiteY380" fmla="*/ 5799221 h 15135727"/>
              <a:gd name="connsiteX381" fmla="*/ 168442 w 8128084"/>
              <a:gd name="connsiteY381" fmla="*/ 5702969 h 15135727"/>
              <a:gd name="connsiteX382" fmla="*/ 264695 w 8128084"/>
              <a:gd name="connsiteY382" fmla="*/ 5558590 h 15135727"/>
              <a:gd name="connsiteX383" fmla="*/ 144379 w 8128084"/>
              <a:gd name="connsiteY383" fmla="*/ 5510464 h 15135727"/>
              <a:gd name="connsiteX384" fmla="*/ 0 w 8128084"/>
              <a:gd name="connsiteY384" fmla="*/ 5462337 h 15135727"/>
              <a:gd name="connsiteX385" fmla="*/ 96253 w 8128084"/>
              <a:gd name="connsiteY38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409074 w 8128084"/>
              <a:gd name="connsiteY381" fmla="*/ 579922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31449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26428 w 8128084"/>
              <a:gd name="connsiteY214" fmla="*/ 14406684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17719 w 8128084"/>
              <a:gd name="connsiteY210" fmla="*/ 14426123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</a:cxnLst>
            <a:rect l="l" t="t" r="r" b="b"/>
            <a:pathLst>
              <a:path w="8128084" h="15135727">
                <a:moveTo>
                  <a:pt x="96253" y="5245769"/>
                </a:moveTo>
                <a:lnTo>
                  <a:pt x="144379" y="4981074"/>
                </a:lnTo>
                <a:lnTo>
                  <a:pt x="178719" y="4834941"/>
                </a:lnTo>
                <a:cubicBezTo>
                  <a:pt x="238543" y="4809541"/>
                  <a:pt x="274554" y="4722228"/>
                  <a:pt x="334378" y="4696828"/>
                </a:cubicBezTo>
                <a:lnTo>
                  <a:pt x="553453" y="4692316"/>
                </a:lnTo>
                <a:cubicBezTo>
                  <a:pt x="585537" y="4604084"/>
                  <a:pt x="607637" y="4472113"/>
                  <a:pt x="649706" y="4427621"/>
                </a:cubicBezTo>
                <a:cubicBezTo>
                  <a:pt x="691775" y="4383129"/>
                  <a:pt x="757740" y="4449429"/>
                  <a:pt x="805866" y="4425366"/>
                </a:cubicBezTo>
                <a:lnTo>
                  <a:pt x="867026" y="4311817"/>
                </a:lnTo>
                <a:cubicBezTo>
                  <a:pt x="910682" y="4277686"/>
                  <a:pt x="1035134" y="4271504"/>
                  <a:pt x="1077328" y="4253916"/>
                </a:cubicBezTo>
                <a:cubicBezTo>
                  <a:pt x="1119522" y="4236328"/>
                  <a:pt x="1097172" y="4222960"/>
                  <a:pt x="1120191" y="4206291"/>
                </a:cubicBezTo>
                <a:cubicBezTo>
                  <a:pt x="1143210" y="4189622"/>
                  <a:pt x="1222710" y="4203199"/>
                  <a:pt x="1263066" y="4182478"/>
                </a:cubicBezTo>
                <a:cubicBezTo>
                  <a:pt x="1303422" y="4161757"/>
                  <a:pt x="1326607" y="4105777"/>
                  <a:pt x="1362326" y="4081965"/>
                </a:cubicBezTo>
                <a:cubicBezTo>
                  <a:pt x="1400677" y="4067844"/>
                  <a:pt x="1434265" y="4039437"/>
                  <a:pt x="1472616" y="4025316"/>
                </a:cubicBezTo>
                <a:lnTo>
                  <a:pt x="1559344" y="4013535"/>
                </a:lnTo>
                <a:lnTo>
                  <a:pt x="1708485" y="3826042"/>
                </a:lnTo>
                <a:cubicBezTo>
                  <a:pt x="1742574" y="3817854"/>
                  <a:pt x="1786189" y="3866816"/>
                  <a:pt x="1820278" y="3858628"/>
                </a:cubicBezTo>
                <a:lnTo>
                  <a:pt x="1910766" y="3735053"/>
                </a:lnTo>
                <a:cubicBezTo>
                  <a:pt x="1952041" y="3709570"/>
                  <a:pt x="1964741" y="3641224"/>
                  <a:pt x="2006016" y="3615741"/>
                </a:cubicBezTo>
                <a:cubicBezTo>
                  <a:pt x="2034591" y="3609391"/>
                  <a:pt x="2063166" y="3655428"/>
                  <a:pt x="2091741" y="3649078"/>
                </a:cubicBezTo>
                <a:cubicBezTo>
                  <a:pt x="2108368" y="3627856"/>
                  <a:pt x="2137277" y="3607135"/>
                  <a:pt x="2141621" y="3585411"/>
                </a:cubicBezTo>
                <a:cubicBezTo>
                  <a:pt x="2145965" y="3563687"/>
                  <a:pt x="2111040" y="3546225"/>
                  <a:pt x="2117808" y="3518736"/>
                </a:cubicBezTo>
                <a:cubicBezTo>
                  <a:pt x="2124576" y="3491247"/>
                  <a:pt x="2151230" y="3429418"/>
                  <a:pt x="2182228" y="3420478"/>
                </a:cubicBezTo>
                <a:lnTo>
                  <a:pt x="2286000" y="3489158"/>
                </a:lnTo>
                <a:cubicBezTo>
                  <a:pt x="2287922" y="3413877"/>
                  <a:pt x="2332706" y="3324309"/>
                  <a:pt x="2334628" y="3249028"/>
                </a:cubicBezTo>
                <a:lnTo>
                  <a:pt x="2381502" y="3088858"/>
                </a:lnTo>
                <a:cubicBezTo>
                  <a:pt x="2432552" y="3062873"/>
                  <a:pt x="2493128" y="3084513"/>
                  <a:pt x="2544178" y="3058528"/>
                </a:cubicBezTo>
                <a:cubicBezTo>
                  <a:pt x="2569703" y="3039979"/>
                  <a:pt x="2452354" y="3005222"/>
                  <a:pt x="2477503" y="2977566"/>
                </a:cubicBezTo>
                <a:cubicBezTo>
                  <a:pt x="2502652" y="2949910"/>
                  <a:pt x="2650624" y="2925136"/>
                  <a:pt x="2695074" y="2892592"/>
                </a:cubicBezTo>
                <a:cubicBezTo>
                  <a:pt x="2711450" y="2855829"/>
                  <a:pt x="2780215" y="2866691"/>
                  <a:pt x="2796591" y="2829928"/>
                </a:cubicBezTo>
                <a:lnTo>
                  <a:pt x="2829928" y="2517107"/>
                </a:lnTo>
                <a:cubicBezTo>
                  <a:pt x="2870409" y="2452813"/>
                  <a:pt x="3025358" y="2532564"/>
                  <a:pt x="3006141" y="2401303"/>
                </a:cubicBezTo>
                <a:cubicBezTo>
                  <a:pt x="3067886" y="2374817"/>
                  <a:pt x="3162049" y="2383047"/>
                  <a:pt x="3200400" y="2296277"/>
                </a:cubicBezTo>
                <a:cubicBezTo>
                  <a:pt x="3240422" y="2285248"/>
                  <a:pt x="3285206" y="2231357"/>
                  <a:pt x="3325228" y="2220328"/>
                </a:cubicBezTo>
                <a:lnTo>
                  <a:pt x="3441032" y="2237874"/>
                </a:lnTo>
                <a:cubicBezTo>
                  <a:pt x="3454818" y="2265363"/>
                  <a:pt x="3520992" y="2273802"/>
                  <a:pt x="3534778" y="2301291"/>
                </a:cubicBezTo>
                <a:lnTo>
                  <a:pt x="3585160" y="2517107"/>
                </a:lnTo>
                <a:lnTo>
                  <a:pt x="3801979" y="2565735"/>
                </a:lnTo>
                <a:lnTo>
                  <a:pt x="3946358" y="2550695"/>
                </a:lnTo>
                <a:lnTo>
                  <a:pt x="4018548" y="2598821"/>
                </a:lnTo>
                <a:lnTo>
                  <a:pt x="4138864" y="2574758"/>
                </a:lnTo>
                <a:lnTo>
                  <a:pt x="4307306" y="2671011"/>
                </a:lnTo>
                <a:lnTo>
                  <a:pt x="4427621" y="2622885"/>
                </a:lnTo>
                <a:cubicBezTo>
                  <a:pt x="4458619" y="2639512"/>
                  <a:pt x="4518193" y="2594226"/>
                  <a:pt x="4549191" y="2610853"/>
                </a:cubicBezTo>
                <a:lnTo>
                  <a:pt x="4668253" y="2743200"/>
                </a:lnTo>
                <a:lnTo>
                  <a:pt x="4788569" y="2815390"/>
                </a:lnTo>
                <a:lnTo>
                  <a:pt x="4957011" y="2719137"/>
                </a:lnTo>
                <a:lnTo>
                  <a:pt x="4981074" y="2382253"/>
                </a:lnTo>
                <a:lnTo>
                  <a:pt x="4981074" y="2382253"/>
                </a:lnTo>
                <a:cubicBezTo>
                  <a:pt x="4975769" y="2369553"/>
                  <a:pt x="4971215" y="2329865"/>
                  <a:pt x="4949241" y="2306053"/>
                </a:cubicBezTo>
                <a:cubicBezTo>
                  <a:pt x="4927267" y="2282241"/>
                  <a:pt x="4853615" y="2280361"/>
                  <a:pt x="4849228" y="2239378"/>
                </a:cubicBezTo>
                <a:lnTo>
                  <a:pt x="4884821" y="2093495"/>
                </a:lnTo>
                <a:lnTo>
                  <a:pt x="4820653" y="2010778"/>
                </a:lnTo>
                <a:lnTo>
                  <a:pt x="4697831" y="1900990"/>
                </a:lnTo>
                <a:lnTo>
                  <a:pt x="4764506" y="1804737"/>
                </a:lnTo>
                <a:cubicBezTo>
                  <a:pt x="4795922" y="1759117"/>
                  <a:pt x="4903537" y="1732548"/>
                  <a:pt x="4934953" y="1686928"/>
                </a:cubicBezTo>
                <a:lnTo>
                  <a:pt x="4957011" y="1564106"/>
                </a:lnTo>
                <a:cubicBezTo>
                  <a:pt x="4997283" y="1563772"/>
                  <a:pt x="5047081" y="1539625"/>
                  <a:pt x="5087353" y="1539291"/>
                </a:cubicBezTo>
                <a:lnTo>
                  <a:pt x="5221706" y="1588169"/>
                </a:lnTo>
                <a:cubicBezTo>
                  <a:pt x="5243597" y="1590926"/>
                  <a:pt x="5275012" y="1660359"/>
                  <a:pt x="5296903" y="1663116"/>
                </a:cubicBezTo>
                <a:lnTo>
                  <a:pt x="5481637" y="1641558"/>
                </a:lnTo>
                <a:lnTo>
                  <a:pt x="5799221" y="1684421"/>
                </a:lnTo>
                <a:cubicBezTo>
                  <a:pt x="5806407" y="1647157"/>
                  <a:pt x="5870742" y="1633705"/>
                  <a:pt x="5877928" y="1596441"/>
                </a:cubicBezTo>
                <a:lnTo>
                  <a:pt x="5871411" y="1443790"/>
                </a:lnTo>
                <a:lnTo>
                  <a:pt x="6087979" y="1395664"/>
                </a:lnTo>
                <a:lnTo>
                  <a:pt x="6173704" y="1092367"/>
                </a:lnTo>
                <a:cubicBezTo>
                  <a:pt x="6233611" y="1019258"/>
                  <a:pt x="6341144" y="1069975"/>
                  <a:pt x="6424864" y="1058779"/>
                </a:cubicBezTo>
                <a:lnTo>
                  <a:pt x="6803608" y="812382"/>
                </a:lnTo>
                <a:lnTo>
                  <a:pt x="6656973" y="606844"/>
                </a:lnTo>
                <a:lnTo>
                  <a:pt x="6766260" y="524377"/>
                </a:lnTo>
                <a:lnTo>
                  <a:pt x="6858000" y="360948"/>
                </a:lnTo>
                <a:cubicBezTo>
                  <a:pt x="6837697" y="313991"/>
                  <a:pt x="6784056" y="314660"/>
                  <a:pt x="6763753" y="267703"/>
                </a:cubicBezTo>
                <a:cubicBezTo>
                  <a:pt x="6763085" y="218574"/>
                  <a:pt x="6800516" y="159920"/>
                  <a:pt x="6799848" y="110791"/>
                </a:cubicBezTo>
                <a:lnTo>
                  <a:pt x="7194885" y="0"/>
                </a:lnTo>
                <a:cubicBezTo>
                  <a:pt x="7218948" y="40105"/>
                  <a:pt x="7216943" y="100263"/>
                  <a:pt x="7267074" y="120316"/>
                </a:cubicBezTo>
                <a:cubicBezTo>
                  <a:pt x="7317205" y="140369"/>
                  <a:pt x="7466180" y="87354"/>
                  <a:pt x="7495674" y="120316"/>
                </a:cubicBezTo>
                <a:cubicBezTo>
                  <a:pt x="7525168" y="153278"/>
                  <a:pt x="7461251" y="252162"/>
                  <a:pt x="7444039" y="318085"/>
                </a:cubicBezTo>
                <a:lnTo>
                  <a:pt x="7628021" y="433137"/>
                </a:lnTo>
                <a:cubicBezTo>
                  <a:pt x="7654257" y="460542"/>
                  <a:pt x="7742405" y="435561"/>
                  <a:pt x="7768641" y="462966"/>
                </a:cubicBezTo>
                <a:lnTo>
                  <a:pt x="7796464" y="649706"/>
                </a:lnTo>
                <a:cubicBezTo>
                  <a:pt x="7907004" y="731587"/>
                  <a:pt x="8027069" y="808707"/>
                  <a:pt x="8128084" y="895350"/>
                </a:cubicBezTo>
                <a:cubicBezTo>
                  <a:pt x="8124574" y="1064628"/>
                  <a:pt x="8035341" y="1186280"/>
                  <a:pt x="7988969" y="1288883"/>
                </a:cubicBezTo>
                <a:cubicBezTo>
                  <a:pt x="7972676" y="1267577"/>
                  <a:pt x="7913520" y="1212934"/>
                  <a:pt x="7897227" y="1191628"/>
                </a:cubicBezTo>
                <a:lnTo>
                  <a:pt x="7844590" y="1058779"/>
                </a:lnTo>
                <a:cubicBezTo>
                  <a:pt x="7806573" y="1091950"/>
                  <a:pt x="7720932" y="1096545"/>
                  <a:pt x="7682915" y="1129716"/>
                </a:cubicBezTo>
                <a:lnTo>
                  <a:pt x="7483642" y="1371600"/>
                </a:lnTo>
                <a:cubicBezTo>
                  <a:pt x="7419891" y="1376697"/>
                  <a:pt x="7403766" y="1438944"/>
                  <a:pt x="7340015" y="1444041"/>
                </a:cubicBezTo>
                <a:lnTo>
                  <a:pt x="7276599" y="1476627"/>
                </a:lnTo>
                <a:lnTo>
                  <a:pt x="7243011" y="1588169"/>
                </a:lnTo>
                <a:cubicBezTo>
                  <a:pt x="7211846" y="1602039"/>
                  <a:pt x="7218780" y="1673058"/>
                  <a:pt x="7187615" y="1686928"/>
                </a:cubicBezTo>
                <a:lnTo>
                  <a:pt x="6978316" y="1732548"/>
                </a:lnTo>
                <a:cubicBezTo>
                  <a:pt x="6930607" y="1801479"/>
                  <a:pt x="6940049" y="1927560"/>
                  <a:pt x="6892340" y="1996491"/>
                </a:cubicBezTo>
                <a:lnTo>
                  <a:pt x="6737685" y="2093495"/>
                </a:lnTo>
                <a:cubicBezTo>
                  <a:pt x="6736849" y="2138948"/>
                  <a:pt x="6797926" y="2179638"/>
                  <a:pt x="6797090" y="2225091"/>
                </a:cubicBezTo>
                <a:lnTo>
                  <a:pt x="6737685" y="2382253"/>
                </a:lnTo>
                <a:lnTo>
                  <a:pt x="6665495" y="2430379"/>
                </a:lnTo>
                <a:lnTo>
                  <a:pt x="6906127" y="2646948"/>
                </a:lnTo>
                <a:cubicBezTo>
                  <a:pt x="6906294" y="2698416"/>
                  <a:pt x="6995360" y="2749885"/>
                  <a:pt x="6995527" y="2801353"/>
                </a:cubicBezTo>
                <a:cubicBezTo>
                  <a:pt x="6965727" y="2862179"/>
                  <a:pt x="6909385" y="2923841"/>
                  <a:pt x="6906127" y="2983832"/>
                </a:cubicBezTo>
                <a:cubicBezTo>
                  <a:pt x="6902869" y="3043823"/>
                  <a:pt x="6975977" y="3121193"/>
                  <a:pt x="6975977" y="3161298"/>
                </a:cubicBezTo>
                <a:lnTo>
                  <a:pt x="6833937" y="3368842"/>
                </a:lnTo>
                <a:lnTo>
                  <a:pt x="6906127" y="3609808"/>
                </a:lnTo>
                <a:lnTo>
                  <a:pt x="6812882" y="3718427"/>
                </a:lnTo>
                <a:lnTo>
                  <a:pt x="6737685" y="3729790"/>
                </a:lnTo>
                <a:lnTo>
                  <a:pt x="6545179" y="3870492"/>
                </a:lnTo>
                <a:lnTo>
                  <a:pt x="6328611" y="3753853"/>
                </a:lnTo>
                <a:lnTo>
                  <a:pt x="6273132" y="3843756"/>
                </a:lnTo>
                <a:lnTo>
                  <a:pt x="6317582" y="3959058"/>
                </a:lnTo>
                <a:cubicBezTo>
                  <a:pt x="6313098" y="3993816"/>
                  <a:pt x="6220381" y="3965018"/>
                  <a:pt x="6195427" y="4014203"/>
                </a:cubicBezTo>
                <a:cubicBezTo>
                  <a:pt x="6170473" y="4063388"/>
                  <a:pt x="6190081" y="4201249"/>
                  <a:pt x="6167856" y="4254166"/>
                </a:cubicBezTo>
                <a:cubicBezTo>
                  <a:pt x="6132596" y="4280012"/>
                  <a:pt x="6135437" y="4369357"/>
                  <a:pt x="6100177" y="4395203"/>
                </a:cubicBezTo>
                <a:lnTo>
                  <a:pt x="5925887" y="4428958"/>
                </a:lnTo>
                <a:lnTo>
                  <a:pt x="5806908" y="4559635"/>
                </a:lnTo>
                <a:lnTo>
                  <a:pt x="5694279" y="4630487"/>
                </a:lnTo>
                <a:lnTo>
                  <a:pt x="5548564" y="4664577"/>
                </a:lnTo>
                <a:lnTo>
                  <a:pt x="5542214" y="4825332"/>
                </a:lnTo>
                <a:lnTo>
                  <a:pt x="5362408" y="5057274"/>
                </a:lnTo>
                <a:cubicBezTo>
                  <a:pt x="5273898" y="5080000"/>
                  <a:pt x="5198087" y="5172577"/>
                  <a:pt x="5109577" y="5195303"/>
                </a:cubicBezTo>
                <a:lnTo>
                  <a:pt x="5005137" y="5149516"/>
                </a:lnTo>
                <a:cubicBezTo>
                  <a:pt x="4982800" y="5149962"/>
                  <a:pt x="4966814" y="5220257"/>
                  <a:pt x="4944477" y="5220703"/>
                </a:cubicBezTo>
                <a:lnTo>
                  <a:pt x="4705016" y="5193966"/>
                </a:lnTo>
                <a:cubicBezTo>
                  <a:pt x="4676886" y="5219812"/>
                  <a:pt x="4693207" y="5277407"/>
                  <a:pt x="4665077" y="5303253"/>
                </a:cubicBezTo>
                <a:lnTo>
                  <a:pt x="4523874" y="5366085"/>
                </a:lnTo>
                <a:cubicBezTo>
                  <a:pt x="4452408" y="5381124"/>
                  <a:pt x="4349193" y="5440614"/>
                  <a:pt x="4277727" y="5455653"/>
                </a:cubicBezTo>
                <a:lnTo>
                  <a:pt x="4211053" y="5414211"/>
                </a:lnTo>
                <a:lnTo>
                  <a:pt x="4140200" y="5409198"/>
                </a:lnTo>
                <a:lnTo>
                  <a:pt x="4018548" y="5630779"/>
                </a:lnTo>
                <a:lnTo>
                  <a:pt x="4065337" y="5890461"/>
                </a:lnTo>
                <a:cubicBezTo>
                  <a:pt x="4068400" y="5936025"/>
                  <a:pt x="4160364" y="5968889"/>
                  <a:pt x="4163427" y="6014453"/>
                </a:cubicBezTo>
                <a:lnTo>
                  <a:pt x="4154237" y="6184232"/>
                </a:lnTo>
                <a:cubicBezTo>
                  <a:pt x="4152120" y="6229740"/>
                  <a:pt x="4202418" y="6263718"/>
                  <a:pt x="4201527" y="6312903"/>
                </a:cubicBezTo>
                <a:cubicBezTo>
                  <a:pt x="4200636" y="6362088"/>
                  <a:pt x="4166909" y="6468478"/>
                  <a:pt x="4148890" y="6479340"/>
                </a:cubicBezTo>
                <a:lnTo>
                  <a:pt x="4023561" y="6295524"/>
                </a:lnTo>
                <a:lnTo>
                  <a:pt x="3946358" y="6376737"/>
                </a:lnTo>
                <a:cubicBezTo>
                  <a:pt x="3974264" y="6423192"/>
                  <a:pt x="3983121" y="6507748"/>
                  <a:pt x="4011027" y="6554203"/>
                </a:cubicBezTo>
                <a:lnTo>
                  <a:pt x="4114800" y="6641432"/>
                </a:lnTo>
                <a:cubicBezTo>
                  <a:pt x="4160642" y="6656806"/>
                  <a:pt x="4187435" y="6703929"/>
                  <a:pt x="4233277" y="6719303"/>
                </a:cubicBezTo>
                <a:lnTo>
                  <a:pt x="4451685" y="6737685"/>
                </a:lnTo>
                <a:cubicBezTo>
                  <a:pt x="4480482" y="6778124"/>
                  <a:pt x="4541030" y="6780464"/>
                  <a:pt x="4569827" y="6820903"/>
                </a:cubicBezTo>
                <a:lnTo>
                  <a:pt x="4620127" y="6978316"/>
                </a:lnTo>
                <a:lnTo>
                  <a:pt x="4810292" y="7107321"/>
                </a:lnTo>
                <a:lnTo>
                  <a:pt x="5077327" y="7387390"/>
                </a:lnTo>
                <a:lnTo>
                  <a:pt x="5239753" y="7483308"/>
                </a:lnTo>
                <a:lnTo>
                  <a:pt x="5223042" y="7783764"/>
                </a:lnTo>
                <a:lnTo>
                  <a:pt x="5486400" y="7964906"/>
                </a:lnTo>
                <a:lnTo>
                  <a:pt x="5461000" y="8280066"/>
                </a:lnTo>
                <a:cubicBezTo>
                  <a:pt x="5486038" y="8375149"/>
                  <a:pt x="5543159" y="8511396"/>
                  <a:pt x="5579477" y="8567153"/>
                </a:cubicBezTo>
                <a:cubicBezTo>
                  <a:pt x="5615795" y="8622910"/>
                  <a:pt x="5622814" y="8546878"/>
                  <a:pt x="5678906" y="8614611"/>
                </a:cubicBezTo>
                <a:cubicBezTo>
                  <a:pt x="5757946" y="8734258"/>
                  <a:pt x="5786187" y="8853906"/>
                  <a:pt x="5865227" y="8973553"/>
                </a:cubicBezTo>
                <a:lnTo>
                  <a:pt x="5963987" y="9052761"/>
                </a:lnTo>
                <a:cubicBezTo>
                  <a:pt x="5981867" y="9077158"/>
                  <a:pt x="6063247" y="9101556"/>
                  <a:pt x="6081127" y="9125953"/>
                </a:cubicBezTo>
                <a:lnTo>
                  <a:pt x="6160169" y="9336506"/>
                </a:lnTo>
                <a:cubicBezTo>
                  <a:pt x="6171922" y="9359455"/>
                  <a:pt x="6240824" y="9357004"/>
                  <a:pt x="6252577" y="9379953"/>
                </a:cubicBezTo>
                <a:lnTo>
                  <a:pt x="6280485" y="9601200"/>
                </a:lnTo>
                <a:lnTo>
                  <a:pt x="6438900" y="9755606"/>
                </a:lnTo>
                <a:lnTo>
                  <a:pt x="6569242" y="10058400"/>
                </a:lnTo>
                <a:lnTo>
                  <a:pt x="6713621" y="10106527"/>
                </a:lnTo>
                <a:lnTo>
                  <a:pt x="6665829" y="10304379"/>
                </a:lnTo>
                <a:lnTo>
                  <a:pt x="6569242" y="10443411"/>
                </a:lnTo>
                <a:lnTo>
                  <a:pt x="6694906" y="10733506"/>
                </a:lnTo>
                <a:lnTo>
                  <a:pt x="6761748" y="10924674"/>
                </a:lnTo>
                <a:lnTo>
                  <a:pt x="6641432" y="11093116"/>
                </a:lnTo>
                <a:lnTo>
                  <a:pt x="6713621" y="11261558"/>
                </a:lnTo>
                <a:lnTo>
                  <a:pt x="6782135" y="11526253"/>
                </a:lnTo>
                <a:lnTo>
                  <a:pt x="6617369" y="11839074"/>
                </a:lnTo>
                <a:lnTo>
                  <a:pt x="6617369" y="12031579"/>
                </a:lnTo>
                <a:lnTo>
                  <a:pt x="6641432" y="12127832"/>
                </a:lnTo>
                <a:cubicBezTo>
                  <a:pt x="6670564" y="12109339"/>
                  <a:pt x="6680645" y="11963846"/>
                  <a:pt x="6709777" y="11945353"/>
                </a:cubicBezTo>
                <a:lnTo>
                  <a:pt x="6799848" y="12006179"/>
                </a:lnTo>
                <a:lnTo>
                  <a:pt x="6761748" y="12296274"/>
                </a:lnTo>
                <a:lnTo>
                  <a:pt x="6689558" y="12512842"/>
                </a:lnTo>
                <a:cubicBezTo>
                  <a:pt x="6689892" y="12575674"/>
                  <a:pt x="6690227" y="12638505"/>
                  <a:pt x="6690561" y="12701337"/>
                </a:cubicBezTo>
                <a:lnTo>
                  <a:pt x="6747042" y="12835690"/>
                </a:lnTo>
                <a:cubicBezTo>
                  <a:pt x="6726154" y="12858528"/>
                  <a:pt x="6686215" y="12868665"/>
                  <a:pt x="6665327" y="12891503"/>
                </a:cubicBezTo>
                <a:lnTo>
                  <a:pt x="6494379" y="13090358"/>
                </a:lnTo>
                <a:lnTo>
                  <a:pt x="6525127" y="13367753"/>
                </a:lnTo>
                <a:cubicBezTo>
                  <a:pt x="6478727" y="13405853"/>
                  <a:pt x="6445027" y="13494753"/>
                  <a:pt x="6398627" y="13532853"/>
                </a:cubicBezTo>
                <a:lnTo>
                  <a:pt x="6256421" y="13571621"/>
                </a:lnTo>
                <a:cubicBezTo>
                  <a:pt x="6223390" y="13588332"/>
                  <a:pt x="6253858" y="13655842"/>
                  <a:pt x="6220827" y="13672553"/>
                </a:cubicBezTo>
                <a:lnTo>
                  <a:pt x="6087979" y="13667874"/>
                </a:lnTo>
                <a:lnTo>
                  <a:pt x="5943600" y="13716000"/>
                </a:lnTo>
                <a:lnTo>
                  <a:pt x="5722019" y="13591674"/>
                </a:lnTo>
                <a:lnTo>
                  <a:pt x="5582653" y="13691937"/>
                </a:lnTo>
                <a:lnTo>
                  <a:pt x="5631782" y="13842666"/>
                </a:lnTo>
                <a:cubicBezTo>
                  <a:pt x="5636544" y="13886002"/>
                  <a:pt x="5689265" y="13910567"/>
                  <a:pt x="5681077" y="13945603"/>
                </a:cubicBezTo>
                <a:cubicBezTo>
                  <a:pt x="5672889" y="13980640"/>
                  <a:pt x="5606995" y="14028543"/>
                  <a:pt x="5582653" y="14052885"/>
                </a:cubicBezTo>
                <a:cubicBezTo>
                  <a:pt x="5566778" y="14065808"/>
                  <a:pt x="5589002" y="14167630"/>
                  <a:pt x="5573127" y="14180553"/>
                </a:cubicBezTo>
                <a:lnTo>
                  <a:pt x="5462337" y="14149137"/>
                </a:lnTo>
                <a:cubicBezTo>
                  <a:pt x="5440000" y="14117276"/>
                  <a:pt x="5493864" y="14060014"/>
                  <a:pt x="5471527" y="14028153"/>
                </a:cubicBezTo>
                <a:lnTo>
                  <a:pt x="5354721" y="14049208"/>
                </a:lnTo>
                <a:cubicBezTo>
                  <a:pt x="5338623" y="14052773"/>
                  <a:pt x="5322525" y="14100788"/>
                  <a:pt x="5306427" y="14104353"/>
                </a:cubicBezTo>
                <a:lnTo>
                  <a:pt x="5239419" y="14080958"/>
                </a:lnTo>
                <a:lnTo>
                  <a:pt x="5245769" y="13956632"/>
                </a:lnTo>
                <a:lnTo>
                  <a:pt x="5031540" y="14007432"/>
                </a:lnTo>
                <a:lnTo>
                  <a:pt x="4936624" y="13917529"/>
                </a:lnTo>
                <a:cubicBezTo>
                  <a:pt x="4871230" y="13914521"/>
                  <a:pt x="4817255" y="13940089"/>
                  <a:pt x="4740442" y="13946606"/>
                </a:cubicBezTo>
                <a:cubicBezTo>
                  <a:pt x="4663629" y="13953123"/>
                  <a:pt x="4563979" y="13940590"/>
                  <a:pt x="4475748" y="13956632"/>
                </a:cubicBezTo>
                <a:lnTo>
                  <a:pt x="4379495" y="14028821"/>
                </a:lnTo>
                <a:lnTo>
                  <a:pt x="4403558" y="14197264"/>
                </a:lnTo>
                <a:cubicBezTo>
                  <a:pt x="4429348" y="14187460"/>
                  <a:pt x="4455137" y="14139557"/>
                  <a:pt x="4480927" y="14129753"/>
                </a:cubicBezTo>
                <a:lnTo>
                  <a:pt x="4572000" y="14149137"/>
                </a:lnTo>
                <a:cubicBezTo>
                  <a:pt x="4562809" y="14195592"/>
                  <a:pt x="4642518" y="14242048"/>
                  <a:pt x="4633327" y="14288503"/>
                </a:cubicBezTo>
                <a:cubicBezTo>
                  <a:pt x="4614277" y="14345653"/>
                  <a:pt x="4493627" y="14180553"/>
                  <a:pt x="4544427" y="14332953"/>
                </a:cubicBezTo>
                <a:cubicBezTo>
                  <a:pt x="4512677" y="14348828"/>
                  <a:pt x="4466305" y="14366263"/>
                  <a:pt x="4442827" y="14383753"/>
                </a:cubicBezTo>
                <a:cubicBezTo>
                  <a:pt x="4419349" y="14401243"/>
                  <a:pt x="4420686" y="14422521"/>
                  <a:pt x="4403558" y="14437895"/>
                </a:cubicBezTo>
                <a:cubicBezTo>
                  <a:pt x="4386430" y="14453269"/>
                  <a:pt x="4356797" y="14488194"/>
                  <a:pt x="4340058" y="14475995"/>
                </a:cubicBezTo>
                <a:cubicBezTo>
                  <a:pt x="4323320" y="14463796"/>
                  <a:pt x="4309087" y="14401800"/>
                  <a:pt x="4303127" y="14364703"/>
                </a:cubicBezTo>
                <a:lnTo>
                  <a:pt x="4276892" y="14296190"/>
                </a:lnTo>
                <a:lnTo>
                  <a:pt x="4235116" y="14341642"/>
                </a:lnTo>
                <a:cubicBezTo>
                  <a:pt x="4211053" y="14357684"/>
                  <a:pt x="4157980" y="14224765"/>
                  <a:pt x="4141715" y="14228553"/>
                </a:cubicBezTo>
                <a:cubicBezTo>
                  <a:pt x="4125450" y="14232341"/>
                  <a:pt x="4174860" y="14331441"/>
                  <a:pt x="4137527" y="14364369"/>
                </a:cubicBezTo>
                <a:cubicBezTo>
                  <a:pt x="4100194" y="14397297"/>
                  <a:pt x="3936686" y="14440884"/>
                  <a:pt x="3917719" y="14426123"/>
                </a:cubicBezTo>
                <a:cubicBezTo>
                  <a:pt x="3898752" y="14411362"/>
                  <a:pt x="3996063" y="14341335"/>
                  <a:pt x="3968574" y="14339441"/>
                </a:cubicBezTo>
                <a:lnTo>
                  <a:pt x="3915945" y="14226202"/>
                </a:lnTo>
                <a:lnTo>
                  <a:pt x="3806222" y="14361396"/>
                </a:lnTo>
                <a:lnTo>
                  <a:pt x="3647641" y="14427897"/>
                </a:lnTo>
                <a:cubicBezTo>
                  <a:pt x="3647448" y="14497790"/>
                  <a:pt x="3626043" y="14546471"/>
                  <a:pt x="3625850" y="14616364"/>
                </a:cubicBezTo>
                <a:lnTo>
                  <a:pt x="3513221" y="14726653"/>
                </a:lnTo>
                <a:lnTo>
                  <a:pt x="3583071" y="14832932"/>
                </a:lnTo>
                <a:lnTo>
                  <a:pt x="3633537" y="14967285"/>
                </a:lnTo>
                <a:lnTo>
                  <a:pt x="3609474" y="15087600"/>
                </a:lnTo>
                <a:lnTo>
                  <a:pt x="3479132" y="14975974"/>
                </a:lnTo>
                <a:cubicBezTo>
                  <a:pt x="3410285" y="14890862"/>
                  <a:pt x="3373187" y="14920049"/>
                  <a:pt x="3304340" y="14949237"/>
                </a:cubicBezTo>
                <a:lnTo>
                  <a:pt x="3261227" y="14787145"/>
                </a:lnTo>
                <a:lnTo>
                  <a:pt x="3128211" y="14919158"/>
                </a:lnTo>
                <a:cubicBezTo>
                  <a:pt x="3092283" y="14954473"/>
                  <a:pt x="3126205" y="15040588"/>
                  <a:pt x="3090277" y="15075903"/>
                </a:cubicBezTo>
                <a:lnTo>
                  <a:pt x="2959769" y="15135727"/>
                </a:lnTo>
                <a:lnTo>
                  <a:pt x="2891256" y="14945895"/>
                </a:lnTo>
                <a:cubicBezTo>
                  <a:pt x="2879141" y="14903116"/>
                  <a:pt x="2830540" y="14901222"/>
                  <a:pt x="2829927" y="14872703"/>
                </a:cubicBezTo>
                <a:cubicBezTo>
                  <a:pt x="2829314" y="14844184"/>
                  <a:pt x="2882287" y="14806529"/>
                  <a:pt x="2887579" y="14774779"/>
                </a:cubicBezTo>
                <a:cubicBezTo>
                  <a:pt x="2878945" y="14743920"/>
                  <a:pt x="2787761" y="14725762"/>
                  <a:pt x="2779127" y="14694903"/>
                </a:cubicBezTo>
                <a:lnTo>
                  <a:pt x="2839453" y="14582274"/>
                </a:lnTo>
                <a:cubicBezTo>
                  <a:pt x="2871537" y="14558211"/>
                  <a:pt x="2917547" y="14514708"/>
                  <a:pt x="2935706" y="14510085"/>
                </a:cubicBezTo>
                <a:cubicBezTo>
                  <a:pt x="2953865" y="14505462"/>
                  <a:pt x="2961802" y="14577707"/>
                  <a:pt x="2948406" y="14554535"/>
                </a:cubicBezTo>
                <a:cubicBezTo>
                  <a:pt x="2935010" y="14531363"/>
                  <a:pt x="2845440" y="14396342"/>
                  <a:pt x="2855327" y="14371053"/>
                </a:cubicBezTo>
                <a:cubicBezTo>
                  <a:pt x="2865214" y="14345764"/>
                  <a:pt x="2976618" y="14440123"/>
                  <a:pt x="3014077" y="14447253"/>
                </a:cubicBezTo>
                <a:cubicBezTo>
                  <a:pt x="3051536" y="14454383"/>
                  <a:pt x="3005194" y="14373225"/>
                  <a:pt x="3029285" y="14363032"/>
                </a:cubicBezTo>
                <a:cubicBezTo>
                  <a:pt x="3070281" y="14355902"/>
                  <a:pt x="3119466" y="14357238"/>
                  <a:pt x="3152274" y="14341642"/>
                </a:cubicBezTo>
                <a:cubicBezTo>
                  <a:pt x="3185082" y="14326046"/>
                  <a:pt x="3250198" y="14293516"/>
                  <a:pt x="3226135" y="14269453"/>
                </a:cubicBezTo>
                <a:lnTo>
                  <a:pt x="3152274" y="14197264"/>
                </a:lnTo>
                <a:lnTo>
                  <a:pt x="3152274" y="14052885"/>
                </a:lnTo>
                <a:lnTo>
                  <a:pt x="3086435" y="14037845"/>
                </a:lnTo>
                <a:lnTo>
                  <a:pt x="3056021" y="14153148"/>
                </a:lnTo>
                <a:lnTo>
                  <a:pt x="2935706" y="14076948"/>
                </a:lnTo>
                <a:lnTo>
                  <a:pt x="2863516" y="14093324"/>
                </a:lnTo>
                <a:cubicBezTo>
                  <a:pt x="2831153" y="14113934"/>
                  <a:pt x="2836890" y="14198043"/>
                  <a:pt x="2804527" y="14218653"/>
                </a:cubicBezTo>
                <a:lnTo>
                  <a:pt x="2719137" y="14197264"/>
                </a:lnTo>
                <a:lnTo>
                  <a:pt x="2653298" y="14248064"/>
                </a:lnTo>
                <a:lnTo>
                  <a:pt x="2560721" y="14150474"/>
                </a:lnTo>
                <a:lnTo>
                  <a:pt x="2436729" y="13804566"/>
                </a:lnTo>
                <a:cubicBezTo>
                  <a:pt x="2436088" y="13752429"/>
                  <a:pt x="2501732" y="13804622"/>
                  <a:pt x="2550527" y="13805903"/>
                </a:cubicBezTo>
                <a:cubicBezTo>
                  <a:pt x="2599322" y="13889734"/>
                  <a:pt x="2738549" y="13872634"/>
                  <a:pt x="2729498" y="13812253"/>
                </a:cubicBezTo>
                <a:cubicBezTo>
                  <a:pt x="2716408" y="13786853"/>
                  <a:pt x="2646167" y="13780503"/>
                  <a:pt x="2633077" y="13755103"/>
                </a:cubicBezTo>
                <a:lnTo>
                  <a:pt x="2553369" y="13475369"/>
                </a:lnTo>
                <a:cubicBezTo>
                  <a:pt x="2552478" y="13379116"/>
                  <a:pt x="2659536" y="13320964"/>
                  <a:pt x="2658645" y="13224711"/>
                </a:cubicBezTo>
                <a:lnTo>
                  <a:pt x="2719137" y="13042232"/>
                </a:lnTo>
                <a:lnTo>
                  <a:pt x="2791327" y="12945979"/>
                </a:lnTo>
                <a:cubicBezTo>
                  <a:pt x="2827477" y="12970154"/>
                  <a:pt x="2933477" y="12905428"/>
                  <a:pt x="2969627" y="12929603"/>
                </a:cubicBezTo>
                <a:lnTo>
                  <a:pt x="3031958" y="13090358"/>
                </a:lnTo>
                <a:cubicBezTo>
                  <a:pt x="3034464" y="13038890"/>
                  <a:pt x="3100471" y="13025521"/>
                  <a:pt x="3102977" y="12974053"/>
                </a:cubicBezTo>
                <a:lnTo>
                  <a:pt x="3043321" y="12836024"/>
                </a:lnTo>
                <a:lnTo>
                  <a:pt x="2849479" y="12815637"/>
                </a:lnTo>
                <a:lnTo>
                  <a:pt x="2815390" y="12777537"/>
                </a:lnTo>
                <a:cubicBezTo>
                  <a:pt x="2883736" y="12701226"/>
                  <a:pt x="2818731" y="12663014"/>
                  <a:pt x="2887077" y="12586703"/>
                </a:cubicBezTo>
                <a:cubicBezTo>
                  <a:pt x="2959044" y="12533786"/>
                  <a:pt x="3081810" y="12569770"/>
                  <a:pt x="3153777" y="12516853"/>
                </a:cubicBezTo>
                <a:cubicBezTo>
                  <a:pt x="3218447" y="12467390"/>
                  <a:pt x="3232317" y="12360777"/>
                  <a:pt x="3239837" y="12311314"/>
                </a:cubicBezTo>
                <a:cubicBezTo>
                  <a:pt x="3215774" y="12295272"/>
                  <a:pt x="3137346" y="12318833"/>
                  <a:pt x="3104148" y="12320337"/>
                </a:cubicBezTo>
                <a:cubicBezTo>
                  <a:pt x="3070950" y="12321841"/>
                  <a:pt x="3065185" y="12334151"/>
                  <a:pt x="3040648" y="12320337"/>
                </a:cubicBezTo>
                <a:cubicBezTo>
                  <a:pt x="3016111" y="12306523"/>
                  <a:pt x="2967901" y="12275664"/>
                  <a:pt x="2956927" y="12237453"/>
                </a:cubicBezTo>
                <a:lnTo>
                  <a:pt x="3007895" y="12079706"/>
                </a:lnTo>
                <a:lnTo>
                  <a:pt x="2810042" y="11954377"/>
                </a:lnTo>
                <a:lnTo>
                  <a:pt x="2863516" y="11694695"/>
                </a:lnTo>
                <a:cubicBezTo>
                  <a:pt x="2865020" y="11661831"/>
                  <a:pt x="2815723" y="11540067"/>
                  <a:pt x="2817227" y="11507203"/>
                </a:cubicBezTo>
                <a:lnTo>
                  <a:pt x="2911642" y="11454064"/>
                </a:lnTo>
                <a:cubicBezTo>
                  <a:pt x="2939437" y="11452727"/>
                  <a:pt x="2960882" y="11495840"/>
                  <a:pt x="2988677" y="11494503"/>
                </a:cubicBezTo>
                <a:cubicBezTo>
                  <a:pt x="3011125" y="11481023"/>
                  <a:pt x="3034604" y="11472836"/>
                  <a:pt x="3011571" y="11454064"/>
                </a:cubicBezTo>
                <a:cubicBezTo>
                  <a:pt x="2988538" y="11435292"/>
                  <a:pt x="2874545" y="11405937"/>
                  <a:pt x="2850482" y="11381874"/>
                </a:cubicBezTo>
                <a:lnTo>
                  <a:pt x="2993858" y="11266571"/>
                </a:lnTo>
                <a:lnTo>
                  <a:pt x="3007895" y="11189369"/>
                </a:lnTo>
                <a:lnTo>
                  <a:pt x="2874879" y="11179342"/>
                </a:lnTo>
                <a:cubicBezTo>
                  <a:pt x="2879112" y="11110495"/>
                  <a:pt x="2917212" y="11066045"/>
                  <a:pt x="2919329" y="11023600"/>
                </a:cubicBezTo>
                <a:cubicBezTo>
                  <a:pt x="2921446" y="10981155"/>
                  <a:pt x="2887579" y="10940716"/>
                  <a:pt x="2887579" y="10924674"/>
                </a:cubicBezTo>
                <a:lnTo>
                  <a:pt x="2760914" y="11065377"/>
                </a:lnTo>
                <a:lnTo>
                  <a:pt x="2667000" y="10969124"/>
                </a:lnTo>
                <a:lnTo>
                  <a:pt x="2607845" y="11071727"/>
                </a:lnTo>
                <a:lnTo>
                  <a:pt x="2526632" y="11117179"/>
                </a:lnTo>
                <a:cubicBezTo>
                  <a:pt x="2490147" y="11090554"/>
                  <a:pt x="2447312" y="11127428"/>
                  <a:pt x="2410827" y="11100803"/>
                </a:cubicBezTo>
                <a:cubicBezTo>
                  <a:pt x="2436060" y="11015357"/>
                  <a:pt x="2359694" y="11031510"/>
                  <a:pt x="2334127" y="10996864"/>
                </a:cubicBezTo>
                <a:lnTo>
                  <a:pt x="2358190" y="10732169"/>
                </a:lnTo>
                <a:lnTo>
                  <a:pt x="2372227" y="10689390"/>
                </a:lnTo>
                <a:lnTo>
                  <a:pt x="2533316" y="10574087"/>
                </a:lnTo>
                <a:lnTo>
                  <a:pt x="2598821" y="10684042"/>
                </a:lnTo>
                <a:cubicBezTo>
                  <a:pt x="2629290" y="10681146"/>
                  <a:pt x="2653408" y="10748099"/>
                  <a:pt x="2683877" y="10745203"/>
                </a:cubicBezTo>
                <a:lnTo>
                  <a:pt x="2767264" y="10684042"/>
                </a:lnTo>
                <a:lnTo>
                  <a:pt x="2646948" y="10515600"/>
                </a:lnTo>
                <a:lnTo>
                  <a:pt x="2815390" y="10395285"/>
                </a:lnTo>
                <a:cubicBezTo>
                  <a:pt x="2850120" y="10386986"/>
                  <a:pt x="2885713" y="10421242"/>
                  <a:pt x="2899777" y="10453103"/>
                </a:cubicBezTo>
                <a:cubicBezTo>
                  <a:pt x="2913842" y="10484964"/>
                  <a:pt x="2883902" y="10583278"/>
                  <a:pt x="2899777" y="10586453"/>
                </a:cubicBezTo>
                <a:cubicBezTo>
                  <a:pt x="2931527" y="10548353"/>
                  <a:pt x="2950577" y="10497553"/>
                  <a:pt x="2982327" y="10459453"/>
                </a:cubicBezTo>
                <a:lnTo>
                  <a:pt x="3080085" y="10419348"/>
                </a:lnTo>
                <a:lnTo>
                  <a:pt x="3248527" y="10539664"/>
                </a:lnTo>
                <a:lnTo>
                  <a:pt x="3320716" y="10659979"/>
                </a:lnTo>
                <a:lnTo>
                  <a:pt x="3465095" y="10659979"/>
                </a:lnTo>
                <a:lnTo>
                  <a:pt x="3441032" y="10491537"/>
                </a:lnTo>
                <a:cubicBezTo>
                  <a:pt x="3436297" y="10455442"/>
                  <a:pt x="3361712" y="10444748"/>
                  <a:pt x="3356977" y="10408653"/>
                </a:cubicBezTo>
                <a:lnTo>
                  <a:pt x="3348456" y="10282656"/>
                </a:lnTo>
                <a:cubicBezTo>
                  <a:pt x="3302613" y="10271738"/>
                  <a:pt x="3244070" y="10330671"/>
                  <a:pt x="3198227" y="10319753"/>
                </a:cubicBezTo>
                <a:lnTo>
                  <a:pt x="3152274" y="10250906"/>
                </a:lnTo>
                <a:lnTo>
                  <a:pt x="3176337" y="10178716"/>
                </a:lnTo>
                <a:lnTo>
                  <a:pt x="3104148" y="10154653"/>
                </a:lnTo>
                <a:cubicBezTo>
                  <a:pt x="3093174" y="10127136"/>
                  <a:pt x="2986951" y="10194870"/>
                  <a:pt x="2975977" y="10167353"/>
                </a:cubicBezTo>
                <a:lnTo>
                  <a:pt x="3007895" y="9962148"/>
                </a:lnTo>
                <a:lnTo>
                  <a:pt x="3176337" y="9889958"/>
                </a:lnTo>
                <a:lnTo>
                  <a:pt x="2959769" y="9504948"/>
                </a:lnTo>
                <a:lnTo>
                  <a:pt x="2791327" y="9456821"/>
                </a:lnTo>
                <a:lnTo>
                  <a:pt x="2574758" y="9336506"/>
                </a:lnTo>
                <a:cubicBezTo>
                  <a:pt x="2564564" y="9274788"/>
                  <a:pt x="2681371" y="9251171"/>
                  <a:pt x="2671177" y="9189453"/>
                </a:cubicBezTo>
                <a:lnTo>
                  <a:pt x="2684045" y="9109911"/>
                </a:lnTo>
                <a:lnTo>
                  <a:pt x="2580774" y="9069471"/>
                </a:lnTo>
                <a:lnTo>
                  <a:pt x="2546685" y="9051758"/>
                </a:lnTo>
                <a:lnTo>
                  <a:pt x="2436729" y="9056771"/>
                </a:lnTo>
                <a:cubicBezTo>
                  <a:pt x="2405619" y="9074428"/>
                  <a:pt x="2401859" y="9240754"/>
                  <a:pt x="2372727" y="9259303"/>
                </a:cubicBezTo>
                <a:cubicBezTo>
                  <a:pt x="2343595" y="9277852"/>
                  <a:pt x="2282296" y="9194411"/>
                  <a:pt x="2261937" y="9168064"/>
                </a:cubicBezTo>
                <a:lnTo>
                  <a:pt x="2237874" y="8999621"/>
                </a:lnTo>
                <a:lnTo>
                  <a:pt x="2079458" y="9020008"/>
                </a:lnTo>
                <a:lnTo>
                  <a:pt x="2026319" y="8827503"/>
                </a:lnTo>
                <a:lnTo>
                  <a:pt x="1833814" y="8822490"/>
                </a:lnTo>
                <a:cubicBezTo>
                  <a:pt x="1782735" y="8849561"/>
                  <a:pt x="1757056" y="8914732"/>
                  <a:pt x="1705977" y="8941803"/>
                </a:cubicBezTo>
                <a:lnTo>
                  <a:pt x="1693445" y="9048082"/>
                </a:lnTo>
                <a:lnTo>
                  <a:pt x="1575469" y="9099885"/>
                </a:lnTo>
                <a:lnTo>
                  <a:pt x="1477879" y="8936456"/>
                </a:lnTo>
                <a:cubicBezTo>
                  <a:pt x="1434432" y="8917406"/>
                  <a:pt x="1390427" y="8902088"/>
                  <a:pt x="1347537" y="8879306"/>
                </a:cubicBezTo>
                <a:cubicBezTo>
                  <a:pt x="1304647" y="8856524"/>
                  <a:pt x="1220537" y="8855911"/>
                  <a:pt x="1220537" y="8799764"/>
                </a:cubicBezTo>
                <a:lnTo>
                  <a:pt x="1106906" y="8783053"/>
                </a:lnTo>
                <a:lnTo>
                  <a:pt x="890337" y="8686800"/>
                </a:lnTo>
                <a:lnTo>
                  <a:pt x="649706" y="8662737"/>
                </a:lnTo>
                <a:cubicBezTo>
                  <a:pt x="599630" y="8643576"/>
                  <a:pt x="543203" y="8687914"/>
                  <a:pt x="493127" y="8668753"/>
                </a:cubicBezTo>
                <a:lnTo>
                  <a:pt x="385011" y="8566485"/>
                </a:lnTo>
                <a:cubicBezTo>
                  <a:pt x="418933" y="8526491"/>
                  <a:pt x="421105" y="8461097"/>
                  <a:pt x="455027" y="8421103"/>
                </a:cubicBezTo>
                <a:lnTo>
                  <a:pt x="577516" y="8373979"/>
                </a:lnTo>
                <a:lnTo>
                  <a:pt x="794085" y="8301790"/>
                </a:lnTo>
                <a:lnTo>
                  <a:pt x="745958" y="8133348"/>
                </a:lnTo>
                <a:lnTo>
                  <a:pt x="818148" y="7820527"/>
                </a:lnTo>
                <a:lnTo>
                  <a:pt x="697832" y="7820527"/>
                </a:lnTo>
                <a:lnTo>
                  <a:pt x="625642" y="7916779"/>
                </a:lnTo>
                <a:lnTo>
                  <a:pt x="457200" y="7820527"/>
                </a:lnTo>
                <a:lnTo>
                  <a:pt x="529390" y="7700211"/>
                </a:lnTo>
                <a:cubicBezTo>
                  <a:pt x="595619" y="7692858"/>
                  <a:pt x="649148" y="7755356"/>
                  <a:pt x="715377" y="7748003"/>
                </a:cubicBezTo>
                <a:lnTo>
                  <a:pt x="938464" y="7676148"/>
                </a:lnTo>
                <a:lnTo>
                  <a:pt x="1058779" y="7459579"/>
                </a:lnTo>
                <a:lnTo>
                  <a:pt x="1203158" y="7603958"/>
                </a:lnTo>
                <a:lnTo>
                  <a:pt x="1299411" y="7555832"/>
                </a:lnTo>
                <a:lnTo>
                  <a:pt x="1443790" y="7507706"/>
                </a:lnTo>
                <a:lnTo>
                  <a:pt x="1684421" y="7603958"/>
                </a:lnTo>
                <a:lnTo>
                  <a:pt x="1684421" y="7603958"/>
                </a:lnTo>
                <a:cubicBezTo>
                  <a:pt x="1685897" y="7580341"/>
                  <a:pt x="1726308" y="7509488"/>
                  <a:pt x="1693277" y="7462253"/>
                </a:cubicBezTo>
                <a:lnTo>
                  <a:pt x="1540042" y="7363327"/>
                </a:lnTo>
                <a:lnTo>
                  <a:pt x="1299411" y="7315200"/>
                </a:lnTo>
                <a:lnTo>
                  <a:pt x="1130969" y="7339264"/>
                </a:lnTo>
                <a:lnTo>
                  <a:pt x="1034716" y="7315200"/>
                </a:lnTo>
                <a:cubicBezTo>
                  <a:pt x="1061620" y="7254151"/>
                  <a:pt x="955173" y="7174052"/>
                  <a:pt x="982077" y="7113003"/>
                </a:cubicBezTo>
                <a:lnTo>
                  <a:pt x="1155032" y="7050506"/>
                </a:lnTo>
                <a:lnTo>
                  <a:pt x="1155032" y="6930190"/>
                </a:lnTo>
                <a:lnTo>
                  <a:pt x="1155032" y="6761748"/>
                </a:lnTo>
                <a:lnTo>
                  <a:pt x="1203158" y="6617369"/>
                </a:lnTo>
                <a:lnTo>
                  <a:pt x="1409700" y="6517440"/>
                </a:lnTo>
                <a:lnTo>
                  <a:pt x="1443790" y="6328611"/>
                </a:lnTo>
                <a:lnTo>
                  <a:pt x="1419727" y="6208295"/>
                </a:lnTo>
                <a:lnTo>
                  <a:pt x="1275348" y="6304548"/>
                </a:lnTo>
                <a:cubicBezTo>
                  <a:pt x="1251090" y="6312458"/>
                  <a:pt x="1184414" y="6303044"/>
                  <a:pt x="1178927" y="6281153"/>
                </a:cubicBezTo>
                <a:cubicBezTo>
                  <a:pt x="1173440" y="6259262"/>
                  <a:pt x="1234211" y="6213197"/>
                  <a:pt x="1242427" y="6173203"/>
                </a:cubicBezTo>
                <a:lnTo>
                  <a:pt x="1323474" y="6015790"/>
                </a:lnTo>
                <a:lnTo>
                  <a:pt x="1597192" y="5941261"/>
                </a:lnTo>
                <a:lnTo>
                  <a:pt x="1527342" y="5833645"/>
                </a:lnTo>
                <a:lnTo>
                  <a:pt x="1395664" y="5824621"/>
                </a:lnTo>
                <a:lnTo>
                  <a:pt x="1179095" y="5799221"/>
                </a:lnTo>
                <a:cubicBezTo>
                  <a:pt x="1153639" y="5798998"/>
                  <a:pt x="1178983" y="5919426"/>
                  <a:pt x="1153527" y="5919203"/>
                </a:cubicBezTo>
                <a:lnTo>
                  <a:pt x="877637" y="5838658"/>
                </a:lnTo>
                <a:lnTo>
                  <a:pt x="697832" y="5606716"/>
                </a:lnTo>
                <a:lnTo>
                  <a:pt x="577516" y="5582653"/>
                </a:lnTo>
                <a:cubicBezTo>
                  <a:pt x="604420" y="5618636"/>
                  <a:pt x="586873" y="5660970"/>
                  <a:pt x="613777" y="5696953"/>
                </a:cubicBezTo>
                <a:lnTo>
                  <a:pt x="697832" y="5775158"/>
                </a:lnTo>
                <a:cubicBezTo>
                  <a:pt x="652880" y="5780840"/>
                  <a:pt x="601579" y="5856371"/>
                  <a:pt x="556627" y="5862053"/>
                </a:cubicBezTo>
                <a:lnTo>
                  <a:pt x="351924" y="5869071"/>
                </a:lnTo>
                <a:lnTo>
                  <a:pt x="314492" y="5702969"/>
                </a:lnTo>
                <a:cubicBezTo>
                  <a:pt x="314826" y="5627326"/>
                  <a:pt x="315161" y="5551683"/>
                  <a:pt x="315495" y="5476040"/>
                </a:cubicBezTo>
                <a:lnTo>
                  <a:pt x="144379" y="5459664"/>
                </a:lnTo>
                <a:lnTo>
                  <a:pt x="0" y="5462337"/>
                </a:lnTo>
                <a:lnTo>
                  <a:pt x="96253" y="5245769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3980695" y="324465"/>
            <a:ext cx="11863137" cy="17682539"/>
          </a:xfrm>
          <a:prstGeom prst="rect">
            <a:avLst/>
          </a:prstGeom>
          <a:noFill/>
          <a:ln w="19050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1427259" y="16117807"/>
            <a:ext cx="323131" cy="561024"/>
          </a:xfrm>
          <a:custGeom>
            <a:avLst/>
            <a:gdLst>
              <a:gd name="connsiteX0" fmla="*/ 151629 w 323131"/>
              <a:gd name="connsiteY0" fmla="*/ 48115 h 561024"/>
              <a:gd name="connsiteX1" fmla="*/ 261166 w 323131"/>
              <a:gd name="connsiteY1" fmla="*/ 490 h 561024"/>
              <a:gd name="connsiteX2" fmla="*/ 323079 w 323131"/>
              <a:gd name="connsiteY2" fmla="*/ 76690 h 561024"/>
              <a:gd name="connsiteX3" fmla="*/ 251641 w 323131"/>
              <a:gd name="connsiteY3" fmla="*/ 262427 h 561024"/>
              <a:gd name="connsiteX4" fmla="*/ 270691 w 323131"/>
              <a:gd name="connsiteY4" fmla="*/ 367202 h 561024"/>
              <a:gd name="connsiteX5" fmla="*/ 180204 w 323131"/>
              <a:gd name="connsiteY5" fmla="*/ 524365 h 561024"/>
              <a:gd name="connsiteX6" fmla="*/ 61141 w 323131"/>
              <a:gd name="connsiteY6" fmla="*/ 552940 h 561024"/>
              <a:gd name="connsiteX7" fmla="*/ 8754 w 323131"/>
              <a:gd name="connsiteY7" fmla="*/ 410065 h 561024"/>
              <a:gd name="connsiteX8" fmla="*/ 8754 w 323131"/>
              <a:gd name="connsiteY8" fmla="*/ 252902 h 561024"/>
              <a:gd name="connsiteX9" fmla="*/ 94479 w 323131"/>
              <a:gd name="connsiteY9" fmla="*/ 129077 h 561024"/>
              <a:gd name="connsiteX10" fmla="*/ 151629 w 323131"/>
              <a:gd name="connsiteY10" fmla="*/ 48115 h 5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131" h="561024">
                <a:moveTo>
                  <a:pt x="151629" y="48115"/>
                </a:moveTo>
                <a:cubicBezTo>
                  <a:pt x="179410" y="26684"/>
                  <a:pt x="232591" y="-4272"/>
                  <a:pt x="261166" y="490"/>
                </a:cubicBezTo>
                <a:cubicBezTo>
                  <a:pt x="289741" y="5252"/>
                  <a:pt x="324666" y="33034"/>
                  <a:pt x="323079" y="76690"/>
                </a:cubicBezTo>
                <a:cubicBezTo>
                  <a:pt x="321492" y="120346"/>
                  <a:pt x="260372" y="214008"/>
                  <a:pt x="251641" y="262427"/>
                </a:cubicBezTo>
                <a:cubicBezTo>
                  <a:pt x="242910" y="310846"/>
                  <a:pt x="282597" y="323546"/>
                  <a:pt x="270691" y="367202"/>
                </a:cubicBezTo>
                <a:cubicBezTo>
                  <a:pt x="258785" y="410858"/>
                  <a:pt x="215129" y="493409"/>
                  <a:pt x="180204" y="524365"/>
                </a:cubicBezTo>
                <a:cubicBezTo>
                  <a:pt x="145279" y="555321"/>
                  <a:pt x="89716" y="571990"/>
                  <a:pt x="61141" y="552940"/>
                </a:cubicBezTo>
                <a:cubicBezTo>
                  <a:pt x="32566" y="533890"/>
                  <a:pt x="17485" y="460071"/>
                  <a:pt x="8754" y="410065"/>
                </a:cubicBezTo>
                <a:cubicBezTo>
                  <a:pt x="23" y="360059"/>
                  <a:pt x="-5533" y="299733"/>
                  <a:pt x="8754" y="252902"/>
                </a:cubicBezTo>
                <a:cubicBezTo>
                  <a:pt x="23041" y="206071"/>
                  <a:pt x="76223" y="160827"/>
                  <a:pt x="94479" y="129077"/>
                </a:cubicBezTo>
                <a:cubicBezTo>
                  <a:pt x="112735" y="97327"/>
                  <a:pt x="123848" y="69546"/>
                  <a:pt x="151629" y="4811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0467680" y="16556447"/>
            <a:ext cx="241465" cy="162690"/>
          </a:xfrm>
          <a:custGeom>
            <a:avLst/>
            <a:gdLst>
              <a:gd name="connsiteX0" fmla="*/ 92033 w 241465"/>
              <a:gd name="connsiteY0" fmla="*/ 38100 h 162690"/>
              <a:gd name="connsiteX1" fmla="*/ 192045 w 241465"/>
              <a:gd name="connsiteY1" fmla="*/ 0 h 162690"/>
              <a:gd name="connsiteX2" fmla="*/ 234908 w 241465"/>
              <a:gd name="connsiteY2" fmla="*/ 38100 h 162690"/>
              <a:gd name="connsiteX3" fmla="*/ 230145 w 241465"/>
              <a:gd name="connsiteY3" fmla="*/ 109537 h 162690"/>
              <a:gd name="connsiteX4" fmla="*/ 130133 w 241465"/>
              <a:gd name="connsiteY4" fmla="*/ 152400 h 162690"/>
              <a:gd name="connsiteX5" fmla="*/ 44408 w 241465"/>
              <a:gd name="connsiteY5" fmla="*/ 161925 h 162690"/>
              <a:gd name="connsiteX6" fmla="*/ 1545 w 241465"/>
              <a:gd name="connsiteY6" fmla="*/ 138112 h 162690"/>
              <a:gd name="connsiteX7" fmla="*/ 92033 w 241465"/>
              <a:gd name="connsiteY7" fmla="*/ 38100 h 16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465" h="162690">
                <a:moveTo>
                  <a:pt x="92033" y="38100"/>
                </a:moveTo>
                <a:cubicBezTo>
                  <a:pt x="123783" y="15081"/>
                  <a:pt x="168233" y="0"/>
                  <a:pt x="192045" y="0"/>
                </a:cubicBezTo>
                <a:cubicBezTo>
                  <a:pt x="215857" y="0"/>
                  <a:pt x="228558" y="19844"/>
                  <a:pt x="234908" y="38100"/>
                </a:cubicBezTo>
                <a:cubicBezTo>
                  <a:pt x="241258" y="56356"/>
                  <a:pt x="247607" y="90487"/>
                  <a:pt x="230145" y="109537"/>
                </a:cubicBezTo>
                <a:cubicBezTo>
                  <a:pt x="212683" y="128587"/>
                  <a:pt x="161089" y="143669"/>
                  <a:pt x="130133" y="152400"/>
                </a:cubicBezTo>
                <a:cubicBezTo>
                  <a:pt x="99177" y="161131"/>
                  <a:pt x="65839" y="164306"/>
                  <a:pt x="44408" y="161925"/>
                </a:cubicBezTo>
                <a:cubicBezTo>
                  <a:pt x="22977" y="159544"/>
                  <a:pt x="-7186" y="157956"/>
                  <a:pt x="1545" y="138112"/>
                </a:cubicBezTo>
                <a:cubicBezTo>
                  <a:pt x="10276" y="118268"/>
                  <a:pt x="60283" y="61119"/>
                  <a:pt x="92033" y="38100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/>
          <p:cNvSpPr/>
          <p:nvPr/>
        </p:nvSpPr>
        <p:spPr>
          <a:xfrm>
            <a:off x="20403346" y="16421253"/>
            <a:ext cx="107971" cy="211626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20145375" y="16735578"/>
            <a:ext cx="94480" cy="116143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/>
          <p:cNvSpPr/>
          <p:nvPr/>
        </p:nvSpPr>
        <p:spPr>
          <a:xfrm>
            <a:off x="19350911" y="16799068"/>
            <a:ext cx="474527" cy="344604"/>
          </a:xfrm>
          <a:custGeom>
            <a:avLst/>
            <a:gdLst>
              <a:gd name="connsiteX0" fmla="*/ 108664 w 474527"/>
              <a:gd name="connsiteY0" fmla="*/ 214579 h 344604"/>
              <a:gd name="connsiteX1" fmla="*/ 3889 w 474527"/>
              <a:gd name="connsiteY1" fmla="*/ 252679 h 344604"/>
              <a:gd name="connsiteX2" fmla="*/ 41989 w 474527"/>
              <a:gd name="connsiteY2" fmla="*/ 338404 h 344604"/>
              <a:gd name="connsiteX3" fmla="*/ 222964 w 474527"/>
              <a:gd name="connsiteY3" fmla="*/ 319354 h 344604"/>
              <a:gd name="connsiteX4" fmla="*/ 256302 w 474527"/>
              <a:gd name="connsiteY4" fmla="*/ 171716 h 344604"/>
              <a:gd name="connsiteX5" fmla="*/ 313452 w 474527"/>
              <a:gd name="connsiteY5" fmla="*/ 162191 h 344604"/>
              <a:gd name="connsiteX6" fmla="*/ 442039 w 474527"/>
              <a:gd name="connsiteY6" fmla="*/ 181241 h 344604"/>
              <a:gd name="connsiteX7" fmla="*/ 470614 w 474527"/>
              <a:gd name="connsiteY7" fmla="*/ 147904 h 344604"/>
              <a:gd name="connsiteX8" fmla="*/ 375364 w 474527"/>
              <a:gd name="connsiteY8" fmla="*/ 62179 h 344604"/>
              <a:gd name="connsiteX9" fmla="*/ 265827 w 474527"/>
              <a:gd name="connsiteY9" fmla="*/ 266 h 344604"/>
              <a:gd name="connsiteX10" fmla="*/ 242014 w 474527"/>
              <a:gd name="connsiteY10" fmla="*/ 85991 h 344604"/>
              <a:gd name="connsiteX11" fmla="*/ 175339 w 474527"/>
              <a:gd name="connsiteY11" fmla="*/ 162191 h 344604"/>
              <a:gd name="connsiteX12" fmla="*/ 37227 w 474527"/>
              <a:gd name="connsiteY12" fmla="*/ 238391 h 344604"/>
              <a:gd name="connsiteX13" fmla="*/ 41989 w 474527"/>
              <a:gd name="connsiteY13" fmla="*/ 224104 h 3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4527" h="344604">
                <a:moveTo>
                  <a:pt x="108664" y="214579"/>
                </a:moveTo>
                <a:cubicBezTo>
                  <a:pt x="61832" y="223310"/>
                  <a:pt x="15001" y="232042"/>
                  <a:pt x="3889" y="252679"/>
                </a:cubicBezTo>
                <a:cubicBezTo>
                  <a:pt x="-7223" y="273316"/>
                  <a:pt x="5477" y="327292"/>
                  <a:pt x="41989" y="338404"/>
                </a:cubicBezTo>
                <a:cubicBezTo>
                  <a:pt x="78501" y="349516"/>
                  <a:pt x="187245" y="347135"/>
                  <a:pt x="222964" y="319354"/>
                </a:cubicBezTo>
                <a:cubicBezTo>
                  <a:pt x="258683" y="291573"/>
                  <a:pt x="241221" y="197910"/>
                  <a:pt x="256302" y="171716"/>
                </a:cubicBezTo>
                <a:cubicBezTo>
                  <a:pt x="271383" y="145522"/>
                  <a:pt x="282496" y="160604"/>
                  <a:pt x="313452" y="162191"/>
                </a:cubicBezTo>
                <a:cubicBezTo>
                  <a:pt x="344408" y="163778"/>
                  <a:pt x="415845" y="183622"/>
                  <a:pt x="442039" y="181241"/>
                </a:cubicBezTo>
                <a:cubicBezTo>
                  <a:pt x="468233" y="178860"/>
                  <a:pt x="481726" y="167748"/>
                  <a:pt x="470614" y="147904"/>
                </a:cubicBezTo>
                <a:cubicBezTo>
                  <a:pt x="459502" y="128060"/>
                  <a:pt x="409495" y="86785"/>
                  <a:pt x="375364" y="62179"/>
                </a:cubicBezTo>
                <a:cubicBezTo>
                  <a:pt x="341233" y="37573"/>
                  <a:pt x="288052" y="-3703"/>
                  <a:pt x="265827" y="266"/>
                </a:cubicBezTo>
                <a:cubicBezTo>
                  <a:pt x="243602" y="4235"/>
                  <a:pt x="257095" y="59004"/>
                  <a:pt x="242014" y="85991"/>
                </a:cubicBezTo>
                <a:cubicBezTo>
                  <a:pt x="226933" y="112978"/>
                  <a:pt x="209470" y="136791"/>
                  <a:pt x="175339" y="162191"/>
                </a:cubicBezTo>
                <a:cubicBezTo>
                  <a:pt x="141208" y="187591"/>
                  <a:pt x="59452" y="228072"/>
                  <a:pt x="37227" y="238391"/>
                </a:cubicBezTo>
                <a:cubicBezTo>
                  <a:pt x="15002" y="248710"/>
                  <a:pt x="28495" y="236407"/>
                  <a:pt x="41989" y="2241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/>
          <p:cNvSpPr/>
          <p:nvPr/>
        </p:nvSpPr>
        <p:spPr>
          <a:xfrm>
            <a:off x="19567346" y="17099611"/>
            <a:ext cx="173940" cy="143172"/>
          </a:xfrm>
          <a:custGeom>
            <a:avLst/>
            <a:gdLst>
              <a:gd name="connsiteX0" fmla="*/ 173217 w 173940"/>
              <a:gd name="connsiteY0" fmla="*/ 95011 h 143172"/>
              <a:gd name="connsiteX1" fmla="*/ 135117 w 173940"/>
              <a:gd name="connsiteY1" fmla="*/ 9286 h 143172"/>
              <a:gd name="connsiteX2" fmla="*/ 77967 w 173940"/>
              <a:gd name="connsiteY2" fmla="*/ 9286 h 143172"/>
              <a:gd name="connsiteX3" fmla="*/ 16054 w 173940"/>
              <a:gd name="connsiteY3" fmla="*/ 71198 h 143172"/>
              <a:gd name="connsiteX4" fmla="*/ 6529 w 173940"/>
              <a:gd name="connsiteY4" fmla="*/ 133111 h 143172"/>
              <a:gd name="connsiteX5" fmla="*/ 101779 w 173940"/>
              <a:gd name="connsiteY5" fmla="*/ 137873 h 143172"/>
              <a:gd name="connsiteX6" fmla="*/ 173217 w 173940"/>
              <a:gd name="connsiteY6" fmla="*/ 95011 h 1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40" h="143172">
                <a:moveTo>
                  <a:pt x="173217" y="95011"/>
                </a:moveTo>
                <a:cubicBezTo>
                  <a:pt x="178773" y="73580"/>
                  <a:pt x="150992" y="23573"/>
                  <a:pt x="135117" y="9286"/>
                </a:cubicBezTo>
                <a:cubicBezTo>
                  <a:pt x="119242" y="-5002"/>
                  <a:pt x="97811" y="-1033"/>
                  <a:pt x="77967" y="9286"/>
                </a:cubicBezTo>
                <a:cubicBezTo>
                  <a:pt x="58123" y="19605"/>
                  <a:pt x="27960" y="50561"/>
                  <a:pt x="16054" y="71198"/>
                </a:cubicBezTo>
                <a:cubicBezTo>
                  <a:pt x="4148" y="91835"/>
                  <a:pt x="-7759" y="121999"/>
                  <a:pt x="6529" y="133111"/>
                </a:cubicBezTo>
                <a:cubicBezTo>
                  <a:pt x="20816" y="144224"/>
                  <a:pt x="76379" y="146604"/>
                  <a:pt x="101779" y="137873"/>
                </a:cubicBezTo>
                <a:cubicBezTo>
                  <a:pt x="127179" y="129142"/>
                  <a:pt x="167661" y="116442"/>
                  <a:pt x="173217" y="9501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/>
          <p:cNvSpPr/>
          <p:nvPr/>
        </p:nvSpPr>
        <p:spPr>
          <a:xfrm>
            <a:off x="19262002" y="16866898"/>
            <a:ext cx="289316" cy="85369"/>
          </a:xfrm>
          <a:custGeom>
            <a:avLst/>
            <a:gdLst>
              <a:gd name="connsiteX0" fmla="*/ 7073 w 289316"/>
              <a:gd name="connsiteY0" fmla="*/ 56261 h 85369"/>
              <a:gd name="connsiteX1" fmla="*/ 126136 w 289316"/>
              <a:gd name="connsiteY1" fmla="*/ 84836 h 85369"/>
              <a:gd name="connsiteX2" fmla="*/ 283298 w 289316"/>
              <a:gd name="connsiteY2" fmla="*/ 32449 h 85369"/>
              <a:gd name="connsiteX3" fmla="*/ 235673 w 289316"/>
              <a:gd name="connsiteY3" fmla="*/ 3874 h 85369"/>
              <a:gd name="connsiteX4" fmla="*/ 40411 w 289316"/>
              <a:gd name="connsiteY4" fmla="*/ 3874 h 85369"/>
              <a:gd name="connsiteX5" fmla="*/ 7073 w 289316"/>
              <a:gd name="connsiteY5" fmla="*/ 56261 h 8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316" h="85369">
                <a:moveTo>
                  <a:pt x="7073" y="56261"/>
                </a:moveTo>
                <a:cubicBezTo>
                  <a:pt x="21360" y="69755"/>
                  <a:pt x="80099" y="88805"/>
                  <a:pt x="126136" y="84836"/>
                </a:cubicBezTo>
                <a:cubicBezTo>
                  <a:pt x="172173" y="80867"/>
                  <a:pt x="265042" y="45943"/>
                  <a:pt x="283298" y="32449"/>
                </a:cubicBezTo>
                <a:cubicBezTo>
                  <a:pt x="301554" y="18955"/>
                  <a:pt x="276154" y="8636"/>
                  <a:pt x="235673" y="3874"/>
                </a:cubicBezTo>
                <a:cubicBezTo>
                  <a:pt x="195192" y="-888"/>
                  <a:pt x="82480" y="-1682"/>
                  <a:pt x="40411" y="3874"/>
                </a:cubicBezTo>
                <a:cubicBezTo>
                  <a:pt x="-1658" y="9430"/>
                  <a:pt x="-7214" y="42767"/>
                  <a:pt x="7073" y="562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/>
          <p:cNvSpPr/>
          <p:nvPr/>
        </p:nvSpPr>
        <p:spPr>
          <a:xfrm>
            <a:off x="18711855" y="17432645"/>
            <a:ext cx="181406" cy="147826"/>
          </a:xfrm>
          <a:custGeom>
            <a:avLst/>
            <a:gdLst>
              <a:gd name="connsiteX0" fmla="*/ 90495 w 181406"/>
              <a:gd name="connsiteY0" fmla="*/ 102 h 147826"/>
              <a:gd name="connsiteX1" fmla="*/ 8 w 181406"/>
              <a:gd name="connsiteY1" fmla="*/ 62014 h 147826"/>
              <a:gd name="connsiteX2" fmla="*/ 85733 w 181406"/>
              <a:gd name="connsiteY2" fmla="*/ 147739 h 147826"/>
              <a:gd name="connsiteX3" fmla="*/ 180983 w 181406"/>
              <a:gd name="connsiteY3" fmla="*/ 76302 h 147826"/>
              <a:gd name="connsiteX4" fmla="*/ 90495 w 181406"/>
              <a:gd name="connsiteY4" fmla="*/ 102 h 1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406" h="147826">
                <a:moveTo>
                  <a:pt x="90495" y="102"/>
                </a:moveTo>
                <a:cubicBezTo>
                  <a:pt x="60332" y="-2279"/>
                  <a:pt x="802" y="37408"/>
                  <a:pt x="8" y="62014"/>
                </a:cubicBezTo>
                <a:cubicBezTo>
                  <a:pt x="-786" y="86620"/>
                  <a:pt x="55570" y="145358"/>
                  <a:pt x="85733" y="147739"/>
                </a:cubicBezTo>
                <a:cubicBezTo>
                  <a:pt x="115896" y="150120"/>
                  <a:pt x="174633" y="103289"/>
                  <a:pt x="180983" y="76302"/>
                </a:cubicBezTo>
                <a:cubicBezTo>
                  <a:pt x="187333" y="49315"/>
                  <a:pt x="120658" y="2483"/>
                  <a:pt x="90495" y="10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/>
          <p:cNvSpPr/>
          <p:nvPr/>
        </p:nvSpPr>
        <p:spPr>
          <a:xfrm>
            <a:off x="17701584" y="17383469"/>
            <a:ext cx="138845" cy="118356"/>
          </a:xfrm>
          <a:custGeom>
            <a:avLst/>
            <a:gdLst>
              <a:gd name="connsiteX0" fmla="*/ 138741 w 138845"/>
              <a:gd name="connsiteY0" fmla="*/ 39753 h 118356"/>
              <a:gd name="connsiteX1" fmla="*/ 29204 w 138845"/>
              <a:gd name="connsiteY1" fmla="*/ 1653 h 118356"/>
              <a:gd name="connsiteX2" fmla="*/ 629 w 138845"/>
              <a:gd name="connsiteY2" fmla="*/ 92140 h 118356"/>
              <a:gd name="connsiteX3" fmla="*/ 48254 w 138845"/>
              <a:gd name="connsiteY3" fmla="*/ 115953 h 118356"/>
              <a:gd name="connsiteX4" fmla="*/ 138741 w 138845"/>
              <a:gd name="connsiteY4" fmla="*/ 39753 h 11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45" h="118356">
                <a:moveTo>
                  <a:pt x="138741" y="39753"/>
                </a:moveTo>
                <a:cubicBezTo>
                  <a:pt x="135566" y="20703"/>
                  <a:pt x="52223" y="-7078"/>
                  <a:pt x="29204" y="1653"/>
                </a:cubicBezTo>
                <a:cubicBezTo>
                  <a:pt x="6185" y="10384"/>
                  <a:pt x="-2546" y="73090"/>
                  <a:pt x="629" y="92140"/>
                </a:cubicBezTo>
                <a:cubicBezTo>
                  <a:pt x="3804" y="111190"/>
                  <a:pt x="24441" y="123891"/>
                  <a:pt x="48254" y="115953"/>
                </a:cubicBezTo>
                <a:cubicBezTo>
                  <a:pt x="72066" y="108016"/>
                  <a:pt x="141916" y="58803"/>
                  <a:pt x="138741" y="3975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/>
          <p:cNvSpPr/>
          <p:nvPr/>
        </p:nvSpPr>
        <p:spPr>
          <a:xfrm>
            <a:off x="17868862" y="17246976"/>
            <a:ext cx="238946" cy="291784"/>
          </a:xfrm>
          <a:custGeom>
            <a:avLst/>
            <a:gdLst>
              <a:gd name="connsiteX0" fmla="*/ 100051 w 238946"/>
              <a:gd name="connsiteY0" fmla="*/ 33 h 291784"/>
              <a:gd name="connsiteX1" fmla="*/ 23851 w 238946"/>
              <a:gd name="connsiteY1" fmla="*/ 90521 h 291784"/>
              <a:gd name="connsiteX2" fmla="*/ 109576 w 238946"/>
              <a:gd name="connsiteY2" fmla="*/ 133383 h 291784"/>
              <a:gd name="connsiteX3" fmla="*/ 38 w 238946"/>
              <a:gd name="connsiteY3" fmla="*/ 285783 h 291784"/>
              <a:gd name="connsiteX4" fmla="*/ 123863 w 238946"/>
              <a:gd name="connsiteY4" fmla="*/ 252446 h 291784"/>
              <a:gd name="connsiteX5" fmla="*/ 209588 w 238946"/>
              <a:gd name="connsiteY5" fmla="*/ 171483 h 291784"/>
              <a:gd name="connsiteX6" fmla="*/ 233401 w 238946"/>
              <a:gd name="connsiteY6" fmla="*/ 80996 h 291784"/>
              <a:gd name="connsiteX7" fmla="*/ 100051 w 238946"/>
              <a:gd name="connsiteY7" fmla="*/ 33 h 2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946" h="291784">
                <a:moveTo>
                  <a:pt x="100051" y="33"/>
                </a:moveTo>
                <a:cubicBezTo>
                  <a:pt x="65126" y="1621"/>
                  <a:pt x="22264" y="68296"/>
                  <a:pt x="23851" y="90521"/>
                </a:cubicBezTo>
                <a:cubicBezTo>
                  <a:pt x="25438" y="112746"/>
                  <a:pt x="113545" y="100839"/>
                  <a:pt x="109576" y="133383"/>
                </a:cubicBezTo>
                <a:cubicBezTo>
                  <a:pt x="105607" y="165927"/>
                  <a:pt x="-2343" y="265939"/>
                  <a:pt x="38" y="285783"/>
                </a:cubicBezTo>
                <a:cubicBezTo>
                  <a:pt x="2419" y="305627"/>
                  <a:pt x="88938" y="271496"/>
                  <a:pt x="123863" y="252446"/>
                </a:cubicBezTo>
                <a:cubicBezTo>
                  <a:pt x="158788" y="233396"/>
                  <a:pt x="191332" y="200058"/>
                  <a:pt x="209588" y="171483"/>
                </a:cubicBezTo>
                <a:cubicBezTo>
                  <a:pt x="227844" y="142908"/>
                  <a:pt x="249276" y="107984"/>
                  <a:pt x="233401" y="80996"/>
                </a:cubicBezTo>
                <a:cubicBezTo>
                  <a:pt x="217526" y="54009"/>
                  <a:pt x="134976" y="-1555"/>
                  <a:pt x="100051" y="3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/>
          <p:cNvSpPr/>
          <p:nvPr/>
        </p:nvSpPr>
        <p:spPr>
          <a:xfrm>
            <a:off x="17907308" y="17071652"/>
            <a:ext cx="338318" cy="218254"/>
          </a:xfrm>
          <a:custGeom>
            <a:avLst/>
            <a:gdLst>
              <a:gd name="connsiteX0" fmla="*/ 218767 w 338318"/>
              <a:gd name="connsiteY0" fmla="*/ 94395 h 218254"/>
              <a:gd name="connsiteX1" fmla="*/ 71130 w 338318"/>
              <a:gd name="connsiteY1" fmla="*/ 3907 h 218254"/>
              <a:gd name="connsiteX2" fmla="*/ 4455 w 338318"/>
              <a:gd name="connsiteY2" fmla="*/ 32482 h 218254"/>
              <a:gd name="connsiteX3" fmla="*/ 190192 w 338318"/>
              <a:gd name="connsiteY3" fmla="*/ 175357 h 218254"/>
              <a:gd name="connsiteX4" fmla="*/ 304492 w 338318"/>
              <a:gd name="connsiteY4" fmla="*/ 218220 h 218254"/>
              <a:gd name="connsiteX5" fmla="*/ 333067 w 338318"/>
              <a:gd name="connsiteY5" fmla="*/ 170595 h 218254"/>
              <a:gd name="connsiteX6" fmla="*/ 218767 w 338318"/>
              <a:gd name="connsiteY6" fmla="*/ 94395 h 21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318" h="218254">
                <a:moveTo>
                  <a:pt x="218767" y="94395"/>
                </a:moveTo>
                <a:cubicBezTo>
                  <a:pt x="175111" y="66614"/>
                  <a:pt x="106849" y="14226"/>
                  <a:pt x="71130" y="3907"/>
                </a:cubicBezTo>
                <a:cubicBezTo>
                  <a:pt x="35411" y="-6412"/>
                  <a:pt x="-15389" y="3907"/>
                  <a:pt x="4455" y="32482"/>
                </a:cubicBezTo>
                <a:cubicBezTo>
                  <a:pt x="24299" y="61057"/>
                  <a:pt x="140186" y="144401"/>
                  <a:pt x="190192" y="175357"/>
                </a:cubicBezTo>
                <a:cubicBezTo>
                  <a:pt x="240198" y="206313"/>
                  <a:pt x="280680" y="219014"/>
                  <a:pt x="304492" y="218220"/>
                </a:cubicBezTo>
                <a:cubicBezTo>
                  <a:pt x="328304" y="217426"/>
                  <a:pt x="348148" y="190439"/>
                  <a:pt x="333067" y="170595"/>
                </a:cubicBezTo>
                <a:cubicBezTo>
                  <a:pt x="317986" y="150751"/>
                  <a:pt x="262423" y="122176"/>
                  <a:pt x="218767" y="9439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>
            <a:off x="17732718" y="16949322"/>
            <a:ext cx="138906" cy="116804"/>
          </a:xfrm>
          <a:custGeom>
            <a:avLst/>
            <a:gdLst>
              <a:gd name="connsiteX0" fmla="*/ 112370 w 138906"/>
              <a:gd name="connsiteY0" fmla="*/ 7175 h 116804"/>
              <a:gd name="connsiteX1" fmla="*/ 7595 w 138906"/>
              <a:gd name="connsiteY1" fmla="*/ 16700 h 116804"/>
              <a:gd name="connsiteX2" fmla="*/ 21882 w 138906"/>
              <a:gd name="connsiteY2" fmla="*/ 111950 h 116804"/>
              <a:gd name="connsiteX3" fmla="*/ 131420 w 138906"/>
              <a:gd name="connsiteY3" fmla="*/ 92900 h 116804"/>
              <a:gd name="connsiteX4" fmla="*/ 112370 w 138906"/>
              <a:gd name="connsiteY4" fmla="*/ 7175 h 11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906" h="116804">
                <a:moveTo>
                  <a:pt x="112370" y="7175"/>
                </a:moveTo>
                <a:cubicBezTo>
                  <a:pt x="91733" y="-5525"/>
                  <a:pt x="22676" y="-763"/>
                  <a:pt x="7595" y="16700"/>
                </a:cubicBezTo>
                <a:cubicBezTo>
                  <a:pt x="-7486" y="34163"/>
                  <a:pt x="1245" y="99250"/>
                  <a:pt x="21882" y="111950"/>
                </a:cubicBezTo>
                <a:cubicBezTo>
                  <a:pt x="42519" y="124650"/>
                  <a:pt x="113958" y="110362"/>
                  <a:pt x="131420" y="92900"/>
                </a:cubicBezTo>
                <a:cubicBezTo>
                  <a:pt x="148882" y="75438"/>
                  <a:pt x="133007" y="19875"/>
                  <a:pt x="112370" y="717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/>
          <p:cNvSpPr/>
          <p:nvPr/>
        </p:nvSpPr>
        <p:spPr>
          <a:xfrm>
            <a:off x="18054566" y="16954431"/>
            <a:ext cx="130423" cy="115411"/>
          </a:xfrm>
          <a:custGeom>
            <a:avLst/>
            <a:gdLst>
              <a:gd name="connsiteX0" fmla="*/ 90559 w 130423"/>
              <a:gd name="connsiteY0" fmla="*/ 6828 h 115411"/>
              <a:gd name="connsiteX1" fmla="*/ 72 w 130423"/>
              <a:gd name="connsiteY1" fmla="*/ 16353 h 115411"/>
              <a:gd name="connsiteX2" fmla="*/ 76272 w 130423"/>
              <a:gd name="connsiteY2" fmla="*/ 111603 h 115411"/>
              <a:gd name="connsiteX3" fmla="*/ 128659 w 130423"/>
              <a:gd name="connsiteY3" fmla="*/ 87791 h 115411"/>
              <a:gd name="connsiteX4" fmla="*/ 90559 w 130423"/>
              <a:gd name="connsiteY4" fmla="*/ 6828 h 11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3" h="115411">
                <a:moveTo>
                  <a:pt x="90559" y="6828"/>
                </a:moveTo>
                <a:cubicBezTo>
                  <a:pt x="69128" y="-5078"/>
                  <a:pt x="2453" y="-1109"/>
                  <a:pt x="72" y="16353"/>
                </a:cubicBezTo>
                <a:cubicBezTo>
                  <a:pt x="-2309" y="33815"/>
                  <a:pt x="54841" y="99697"/>
                  <a:pt x="76272" y="111603"/>
                </a:cubicBezTo>
                <a:cubicBezTo>
                  <a:pt x="97703" y="123509"/>
                  <a:pt x="119928" y="105253"/>
                  <a:pt x="128659" y="87791"/>
                </a:cubicBezTo>
                <a:cubicBezTo>
                  <a:pt x="137390" y="70329"/>
                  <a:pt x="111990" y="18734"/>
                  <a:pt x="90559" y="682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/>
          <p:cNvSpPr/>
          <p:nvPr/>
        </p:nvSpPr>
        <p:spPr>
          <a:xfrm>
            <a:off x="17663549" y="16569748"/>
            <a:ext cx="253677" cy="153429"/>
          </a:xfrm>
          <a:custGeom>
            <a:avLst/>
            <a:gdLst>
              <a:gd name="connsiteX0" fmla="*/ 252976 w 253677"/>
              <a:gd name="connsiteY0" fmla="*/ 34324 h 153429"/>
              <a:gd name="connsiteX1" fmla="*/ 157726 w 253677"/>
              <a:gd name="connsiteY1" fmla="*/ 986 h 153429"/>
              <a:gd name="connsiteX2" fmla="*/ 564 w 253677"/>
              <a:gd name="connsiteY2" fmla="*/ 62899 h 153429"/>
              <a:gd name="connsiteX3" fmla="*/ 110101 w 253677"/>
              <a:gd name="connsiteY3" fmla="*/ 153386 h 153429"/>
              <a:gd name="connsiteX4" fmla="*/ 252976 w 253677"/>
              <a:gd name="connsiteY4" fmla="*/ 34324 h 15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677" h="153429">
                <a:moveTo>
                  <a:pt x="252976" y="34324"/>
                </a:moveTo>
                <a:cubicBezTo>
                  <a:pt x="260913" y="8924"/>
                  <a:pt x="199795" y="-3776"/>
                  <a:pt x="157726" y="986"/>
                </a:cubicBezTo>
                <a:cubicBezTo>
                  <a:pt x="115657" y="5748"/>
                  <a:pt x="8501" y="37499"/>
                  <a:pt x="564" y="62899"/>
                </a:cubicBezTo>
                <a:cubicBezTo>
                  <a:pt x="-7373" y="88299"/>
                  <a:pt x="70413" y="151005"/>
                  <a:pt x="110101" y="153386"/>
                </a:cubicBezTo>
                <a:cubicBezTo>
                  <a:pt x="149789" y="155767"/>
                  <a:pt x="245039" y="59724"/>
                  <a:pt x="252976" y="3432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/>
          <p:cNvSpPr/>
          <p:nvPr/>
        </p:nvSpPr>
        <p:spPr>
          <a:xfrm>
            <a:off x="17649478" y="16273335"/>
            <a:ext cx="167361" cy="147967"/>
          </a:xfrm>
          <a:custGeom>
            <a:avLst/>
            <a:gdLst>
              <a:gd name="connsiteX0" fmla="*/ 167035 w 167361"/>
              <a:gd name="connsiteY0" fmla="*/ 106899 h 147967"/>
              <a:gd name="connsiteX1" fmla="*/ 95597 w 167361"/>
              <a:gd name="connsiteY1" fmla="*/ 2124 h 147967"/>
              <a:gd name="connsiteX2" fmla="*/ 347 w 167361"/>
              <a:gd name="connsiteY2" fmla="*/ 44987 h 147967"/>
              <a:gd name="connsiteX3" fmla="*/ 67022 w 167361"/>
              <a:gd name="connsiteY3" fmla="*/ 144999 h 147967"/>
              <a:gd name="connsiteX4" fmla="*/ 167035 w 167361"/>
              <a:gd name="connsiteY4" fmla="*/ 106899 h 14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361" h="147967">
                <a:moveTo>
                  <a:pt x="167035" y="106899"/>
                </a:moveTo>
                <a:cubicBezTo>
                  <a:pt x="171797" y="83087"/>
                  <a:pt x="123378" y="12443"/>
                  <a:pt x="95597" y="2124"/>
                </a:cubicBezTo>
                <a:cubicBezTo>
                  <a:pt x="67816" y="-8195"/>
                  <a:pt x="5109" y="21175"/>
                  <a:pt x="347" y="44987"/>
                </a:cubicBezTo>
                <a:cubicBezTo>
                  <a:pt x="-4415" y="68799"/>
                  <a:pt x="40828" y="133093"/>
                  <a:pt x="67022" y="144999"/>
                </a:cubicBezTo>
                <a:cubicBezTo>
                  <a:pt x="93216" y="156905"/>
                  <a:pt x="162273" y="130711"/>
                  <a:pt x="167035" y="106899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17879591" y="13133667"/>
            <a:ext cx="233403" cy="296511"/>
          </a:xfrm>
          <a:custGeom>
            <a:avLst/>
            <a:gdLst>
              <a:gd name="connsiteX0" fmla="*/ 213147 w 233403"/>
              <a:gd name="connsiteY0" fmla="*/ 22355 h 296511"/>
              <a:gd name="connsiteX1" fmla="*/ 108372 w 233403"/>
              <a:gd name="connsiteY1" fmla="*/ 12830 h 296511"/>
              <a:gd name="connsiteX2" fmla="*/ 17884 w 233403"/>
              <a:gd name="connsiteY2" fmla="*/ 141417 h 296511"/>
              <a:gd name="connsiteX3" fmla="*/ 8359 w 233403"/>
              <a:gd name="connsiteY3" fmla="*/ 246192 h 296511"/>
              <a:gd name="connsiteX4" fmla="*/ 113134 w 233403"/>
              <a:gd name="connsiteY4" fmla="*/ 293817 h 296511"/>
              <a:gd name="connsiteX5" fmla="*/ 222672 w 233403"/>
              <a:gd name="connsiteY5" fmla="*/ 169992 h 296511"/>
              <a:gd name="connsiteX6" fmla="*/ 213147 w 233403"/>
              <a:gd name="connsiteY6" fmla="*/ 22355 h 2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03" h="296511">
                <a:moveTo>
                  <a:pt x="213147" y="22355"/>
                </a:moveTo>
                <a:cubicBezTo>
                  <a:pt x="194097" y="-3839"/>
                  <a:pt x="140916" y="-7014"/>
                  <a:pt x="108372" y="12830"/>
                </a:cubicBezTo>
                <a:cubicBezTo>
                  <a:pt x="75828" y="32674"/>
                  <a:pt x="34553" y="102523"/>
                  <a:pt x="17884" y="141417"/>
                </a:cubicBezTo>
                <a:cubicBezTo>
                  <a:pt x="1215" y="180311"/>
                  <a:pt x="-7516" y="220792"/>
                  <a:pt x="8359" y="246192"/>
                </a:cubicBezTo>
                <a:cubicBezTo>
                  <a:pt x="24234" y="271592"/>
                  <a:pt x="77415" y="306517"/>
                  <a:pt x="113134" y="293817"/>
                </a:cubicBezTo>
                <a:cubicBezTo>
                  <a:pt x="148853" y="281117"/>
                  <a:pt x="202828" y="218411"/>
                  <a:pt x="222672" y="169992"/>
                </a:cubicBezTo>
                <a:cubicBezTo>
                  <a:pt x="242516" y="121573"/>
                  <a:pt x="232197" y="48549"/>
                  <a:pt x="213147" y="2235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/>
          <p:cNvSpPr/>
          <p:nvPr/>
        </p:nvSpPr>
        <p:spPr>
          <a:xfrm>
            <a:off x="17927594" y="13479297"/>
            <a:ext cx="192906" cy="220338"/>
          </a:xfrm>
          <a:custGeom>
            <a:avLst/>
            <a:gdLst>
              <a:gd name="connsiteX0" fmla="*/ 150856 w 192906"/>
              <a:gd name="connsiteY0" fmla="*/ 14862 h 220338"/>
              <a:gd name="connsiteX1" fmla="*/ 27031 w 192906"/>
              <a:gd name="connsiteY1" fmla="*/ 14862 h 220338"/>
              <a:gd name="connsiteX2" fmla="*/ 12744 w 192906"/>
              <a:gd name="connsiteY2" fmla="*/ 176787 h 220338"/>
              <a:gd name="connsiteX3" fmla="*/ 179431 w 192906"/>
              <a:gd name="connsiteY3" fmla="*/ 214887 h 220338"/>
              <a:gd name="connsiteX4" fmla="*/ 179431 w 192906"/>
              <a:gd name="connsiteY4" fmla="*/ 81537 h 220338"/>
              <a:gd name="connsiteX5" fmla="*/ 150856 w 192906"/>
              <a:gd name="connsiteY5" fmla="*/ 14862 h 22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906" h="220338">
                <a:moveTo>
                  <a:pt x="150856" y="14862"/>
                </a:moveTo>
                <a:cubicBezTo>
                  <a:pt x="125456" y="3750"/>
                  <a:pt x="50050" y="-12126"/>
                  <a:pt x="27031" y="14862"/>
                </a:cubicBezTo>
                <a:cubicBezTo>
                  <a:pt x="4012" y="41850"/>
                  <a:pt x="-12656" y="143450"/>
                  <a:pt x="12744" y="176787"/>
                </a:cubicBezTo>
                <a:cubicBezTo>
                  <a:pt x="38144" y="210124"/>
                  <a:pt x="151650" y="230762"/>
                  <a:pt x="179431" y="214887"/>
                </a:cubicBezTo>
                <a:cubicBezTo>
                  <a:pt x="207212" y="199012"/>
                  <a:pt x="184193" y="110906"/>
                  <a:pt x="179431" y="81537"/>
                </a:cubicBezTo>
                <a:cubicBezTo>
                  <a:pt x="174669" y="52168"/>
                  <a:pt x="176256" y="25974"/>
                  <a:pt x="150856" y="1486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/>
          <p:cNvSpPr/>
          <p:nvPr/>
        </p:nvSpPr>
        <p:spPr>
          <a:xfrm>
            <a:off x="15474218" y="7267763"/>
            <a:ext cx="391734" cy="184667"/>
          </a:xfrm>
          <a:custGeom>
            <a:avLst/>
            <a:gdLst>
              <a:gd name="connsiteX0" fmla="*/ 246795 w 391734"/>
              <a:gd name="connsiteY0" fmla="*/ 11334 h 184667"/>
              <a:gd name="connsiteX1" fmla="*/ 18195 w 391734"/>
              <a:gd name="connsiteY1" fmla="*/ 11334 h 184667"/>
              <a:gd name="connsiteX2" fmla="*/ 51532 w 391734"/>
              <a:gd name="connsiteY2" fmla="*/ 130396 h 184667"/>
              <a:gd name="connsiteX3" fmla="*/ 346807 w 391734"/>
              <a:gd name="connsiteY3" fmla="*/ 182784 h 184667"/>
              <a:gd name="connsiteX4" fmla="*/ 380145 w 391734"/>
              <a:gd name="connsiteY4" fmla="*/ 68484 h 184667"/>
              <a:gd name="connsiteX5" fmla="*/ 246795 w 391734"/>
              <a:gd name="connsiteY5" fmla="*/ 11334 h 1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734" h="184667">
                <a:moveTo>
                  <a:pt x="246795" y="11334"/>
                </a:moveTo>
                <a:cubicBezTo>
                  <a:pt x="186470" y="1809"/>
                  <a:pt x="50739" y="-8510"/>
                  <a:pt x="18195" y="11334"/>
                </a:cubicBezTo>
                <a:cubicBezTo>
                  <a:pt x="-14349" y="31178"/>
                  <a:pt x="-3237" y="101821"/>
                  <a:pt x="51532" y="130396"/>
                </a:cubicBezTo>
                <a:cubicBezTo>
                  <a:pt x="106301" y="158971"/>
                  <a:pt x="292038" y="193103"/>
                  <a:pt x="346807" y="182784"/>
                </a:cubicBezTo>
                <a:cubicBezTo>
                  <a:pt x="401576" y="172465"/>
                  <a:pt x="397607" y="97853"/>
                  <a:pt x="380145" y="68484"/>
                </a:cubicBezTo>
                <a:cubicBezTo>
                  <a:pt x="362683" y="39115"/>
                  <a:pt x="307120" y="20859"/>
                  <a:pt x="246795" y="1133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/>
          <p:cNvSpPr/>
          <p:nvPr/>
        </p:nvSpPr>
        <p:spPr>
          <a:xfrm>
            <a:off x="18706287" y="2682209"/>
            <a:ext cx="3192732" cy="12752099"/>
          </a:xfrm>
          <a:custGeom>
            <a:avLst/>
            <a:gdLst>
              <a:gd name="connsiteX0" fmla="*/ 0 w 2962475"/>
              <a:gd name="connsiteY0" fmla="*/ 0 h 7892716"/>
              <a:gd name="connsiteX1" fmla="*/ 481263 w 2962475"/>
              <a:gd name="connsiteY1" fmla="*/ 1347537 h 7892716"/>
              <a:gd name="connsiteX2" fmla="*/ 1564105 w 2962475"/>
              <a:gd name="connsiteY2" fmla="*/ 2310063 h 7892716"/>
              <a:gd name="connsiteX3" fmla="*/ 2334126 w 2962475"/>
              <a:gd name="connsiteY3" fmla="*/ 4066674 h 7892716"/>
              <a:gd name="connsiteX4" fmla="*/ 2815389 w 2962475"/>
              <a:gd name="connsiteY4" fmla="*/ 5366084 h 7892716"/>
              <a:gd name="connsiteX5" fmla="*/ 2959768 w 2962475"/>
              <a:gd name="connsiteY5" fmla="*/ 5630779 h 7892716"/>
              <a:gd name="connsiteX6" fmla="*/ 2719136 w 2962475"/>
              <a:gd name="connsiteY6" fmla="*/ 7892716 h 7892716"/>
              <a:gd name="connsiteX0" fmla="*/ 1481833 w 2484879"/>
              <a:gd name="connsiteY0" fmla="*/ 0 h 12725973"/>
              <a:gd name="connsiteX1" fmla="*/ 3667 w 2484879"/>
              <a:gd name="connsiteY1" fmla="*/ 6180794 h 12725973"/>
              <a:gd name="connsiteX2" fmla="*/ 1086509 w 2484879"/>
              <a:gd name="connsiteY2" fmla="*/ 7143320 h 12725973"/>
              <a:gd name="connsiteX3" fmla="*/ 1856530 w 2484879"/>
              <a:gd name="connsiteY3" fmla="*/ 8899931 h 12725973"/>
              <a:gd name="connsiteX4" fmla="*/ 2337793 w 2484879"/>
              <a:gd name="connsiteY4" fmla="*/ 10199341 h 12725973"/>
              <a:gd name="connsiteX5" fmla="*/ 2482172 w 2484879"/>
              <a:gd name="connsiteY5" fmla="*/ 10464036 h 12725973"/>
              <a:gd name="connsiteX6" fmla="*/ 2241540 w 2484879"/>
              <a:gd name="connsiteY6" fmla="*/ 12725973 h 12725973"/>
              <a:gd name="connsiteX0" fmla="*/ 1494048 w 2497094"/>
              <a:gd name="connsiteY0" fmla="*/ 0 h 12725973"/>
              <a:gd name="connsiteX1" fmla="*/ 1984248 w 2497094"/>
              <a:gd name="connsiteY1" fmla="*/ 1670671 h 12725973"/>
              <a:gd name="connsiteX2" fmla="*/ 15882 w 2497094"/>
              <a:gd name="connsiteY2" fmla="*/ 6180794 h 12725973"/>
              <a:gd name="connsiteX3" fmla="*/ 1098724 w 2497094"/>
              <a:gd name="connsiteY3" fmla="*/ 7143320 h 12725973"/>
              <a:gd name="connsiteX4" fmla="*/ 1868745 w 2497094"/>
              <a:gd name="connsiteY4" fmla="*/ 8899931 h 12725973"/>
              <a:gd name="connsiteX5" fmla="*/ 2350008 w 2497094"/>
              <a:gd name="connsiteY5" fmla="*/ 10199341 h 12725973"/>
              <a:gd name="connsiteX6" fmla="*/ 2494387 w 2497094"/>
              <a:gd name="connsiteY6" fmla="*/ 10464036 h 12725973"/>
              <a:gd name="connsiteX7" fmla="*/ 2253755 w 2497094"/>
              <a:gd name="connsiteY7" fmla="*/ 12725973 h 12725973"/>
              <a:gd name="connsiteX0" fmla="*/ 2380154 w 3383200"/>
              <a:gd name="connsiteY0" fmla="*/ 0 h 12725973"/>
              <a:gd name="connsiteX1" fmla="*/ 2870354 w 3383200"/>
              <a:gd name="connsiteY1" fmla="*/ 1670671 h 12725973"/>
              <a:gd name="connsiteX2" fmla="*/ 74903 w 3383200"/>
              <a:gd name="connsiteY2" fmla="*/ 3865231 h 12725973"/>
              <a:gd name="connsiteX3" fmla="*/ 901988 w 3383200"/>
              <a:gd name="connsiteY3" fmla="*/ 6180794 h 12725973"/>
              <a:gd name="connsiteX4" fmla="*/ 1984830 w 3383200"/>
              <a:gd name="connsiteY4" fmla="*/ 7143320 h 12725973"/>
              <a:gd name="connsiteX5" fmla="*/ 2754851 w 3383200"/>
              <a:gd name="connsiteY5" fmla="*/ 8899931 h 12725973"/>
              <a:gd name="connsiteX6" fmla="*/ 3236114 w 3383200"/>
              <a:gd name="connsiteY6" fmla="*/ 10199341 h 12725973"/>
              <a:gd name="connsiteX7" fmla="*/ 3380493 w 3383200"/>
              <a:gd name="connsiteY7" fmla="*/ 10464036 h 12725973"/>
              <a:gd name="connsiteX8" fmla="*/ 3139861 w 3383200"/>
              <a:gd name="connsiteY8" fmla="*/ 12725973 h 12725973"/>
              <a:gd name="connsiteX0" fmla="*/ 2380154 w 3504787"/>
              <a:gd name="connsiteY0" fmla="*/ 0 h 13013356"/>
              <a:gd name="connsiteX1" fmla="*/ 2870354 w 3504787"/>
              <a:gd name="connsiteY1" fmla="*/ 1670671 h 13013356"/>
              <a:gd name="connsiteX2" fmla="*/ 74903 w 3504787"/>
              <a:gd name="connsiteY2" fmla="*/ 3865231 h 13013356"/>
              <a:gd name="connsiteX3" fmla="*/ 901988 w 3504787"/>
              <a:gd name="connsiteY3" fmla="*/ 6180794 h 13013356"/>
              <a:gd name="connsiteX4" fmla="*/ 1984830 w 3504787"/>
              <a:gd name="connsiteY4" fmla="*/ 7143320 h 13013356"/>
              <a:gd name="connsiteX5" fmla="*/ 2754851 w 3504787"/>
              <a:gd name="connsiteY5" fmla="*/ 8899931 h 13013356"/>
              <a:gd name="connsiteX6" fmla="*/ 3236114 w 3504787"/>
              <a:gd name="connsiteY6" fmla="*/ 10199341 h 13013356"/>
              <a:gd name="connsiteX7" fmla="*/ 3380493 w 3504787"/>
              <a:gd name="connsiteY7" fmla="*/ 10464036 h 13013356"/>
              <a:gd name="connsiteX8" fmla="*/ 1389438 w 3504787"/>
              <a:gd name="connsiteY8" fmla="*/ 13013356 h 13013356"/>
              <a:gd name="connsiteX0" fmla="*/ 2380154 w 3472938"/>
              <a:gd name="connsiteY0" fmla="*/ 0 h 13013356"/>
              <a:gd name="connsiteX1" fmla="*/ 2870354 w 3472938"/>
              <a:gd name="connsiteY1" fmla="*/ 1670671 h 13013356"/>
              <a:gd name="connsiteX2" fmla="*/ 74903 w 3472938"/>
              <a:gd name="connsiteY2" fmla="*/ 3865231 h 13013356"/>
              <a:gd name="connsiteX3" fmla="*/ 901988 w 3472938"/>
              <a:gd name="connsiteY3" fmla="*/ 6180794 h 13013356"/>
              <a:gd name="connsiteX4" fmla="*/ 1984830 w 3472938"/>
              <a:gd name="connsiteY4" fmla="*/ 7143320 h 13013356"/>
              <a:gd name="connsiteX5" fmla="*/ 2754851 w 3472938"/>
              <a:gd name="connsiteY5" fmla="*/ 8899931 h 13013356"/>
              <a:gd name="connsiteX6" fmla="*/ 3236114 w 3472938"/>
              <a:gd name="connsiteY6" fmla="*/ 10199341 h 13013356"/>
              <a:gd name="connsiteX7" fmla="*/ 3380493 w 3472938"/>
              <a:gd name="connsiteY7" fmla="*/ 10464036 h 13013356"/>
              <a:gd name="connsiteX8" fmla="*/ 1825325 w 3472938"/>
              <a:gd name="connsiteY8" fmla="*/ 10971425 h 13013356"/>
              <a:gd name="connsiteX9" fmla="*/ 1389438 w 3472938"/>
              <a:gd name="connsiteY9" fmla="*/ 13013356 h 13013356"/>
              <a:gd name="connsiteX0" fmla="*/ 2380154 w 3389843"/>
              <a:gd name="connsiteY0" fmla="*/ 0 h 13013356"/>
              <a:gd name="connsiteX1" fmla="*/ 2870354 w 3389843"/>
              <a:gd name="connsiteY1" fmla="*/ 1670671 h 13013356"/>
              <a:gd name="connsiteX2" fmla="*/ 74903 w 3389843"/>
              <a:gd name="connsiteY2" fmla="*/ 3865231 h 13013356"/>
              <a:gd name="connsiteX3" fmla="*/ 901988 w 3389843"/>
              <a:gd name="connsiteY3" fmla="*/ 6180794 h 13013356"/>
              <a:gd name="connsiteX4" fmla="*/ 1984830 w 3389843"/>
              <a:gd name="connsiteY4" fmla="*/ 7143320 h 13013356"/>
              <a:gd name="connsiteX5" fmla="*/ 2754851 w 3389843"/>
              <a:gd name="connsiteY5" fmla="*/ 8899931 h 13013356"/>
              <a:gd name="connsiteX6" fmla="*/ 3236114 w 3389843"/>
              <a:gd name="connsiteY6" fmla="*/ 10199341 h 13013356"/>
              <a:gd name="connsiteX7" fmla="*/ 3275991 w 3389843"/>
              <a:gd name="connsiteY7" fmla="*/ 10855922 h 13013356"/>
              <a:gd name="connsiteX8" fmla="*/ 1825325 w 3389843"/>
              <a:gd name="connsiteY8" fmla="*/ 10971425 h 13013356"/>
              <a:gd name="connsiteX9" fmla="*/ 1389438 w 3389843"/>
              <a:gd name="connsiteY9" fmla="*/ 13013356 h 13013356"/>
              <a:gd name="connsiteX0" fmla="*/ 2380154 w 3393701"/>
              <a:gd name="connsiteY0" fmla="*/ 0 h 13013356"/>
              <a:gd name="connsiteX1" fmla="*/ 2870354 w 3393701"/>
              <a:gd name="connsiteY1" fmla="*/ 1670671 h 13013356"/>
              <a:gd name="connsiteX2" fmla="*/ 74903 w 3393701"/>
              <a:gd name="connsiteY2" fmla="*/ 3865231 h 13013356"/>
              <a:gd name="connsiteX3" fmla="*/ 901988 w 3393701"/>
              <a:gd name="connsiteY3" fmla="*/ 6180794 h 13013356"/>
              <a:gd name="connsiteX4" fmla="*/ 1984830 w 3393701"/>
              <a:gd name="connsiteY4" fmla="*/ 7143320 h 13013356"/>
              <a:gd name="connsiteX5" fmla="*/ 2754851 w 3393701"/>
              <a:gd name="connsiteY5" fmla="*/ 8899931 h 13013356"/>
              <a:gd name="connsiteX6" fmla="*/ 3236114 w 3393701"/>
              <a:gd name="connsiteY6" fmla="*/ 10199341 h 13013356"/>
              <a:gd name="connsiteX7" fmla="*/ 3275991 w 3393701"/>
              <a:gd name="connsiteY7" fmla="*/ 10855922 h 13013356"/>
              <a:gd name="connsiteX8" fmla="*/ 1773074 w 3393701"/>
              <a:gd name="connsiteY8" fmla="*/ 11206556 h 13013356"/>
              <a:gd name="connsiteX9" fmla="*/ 1389438 w 3393701"/>
              <a:gd name="connsiteY9" fmla="*/ 13013356 h 13013356"/>
              <a:gd name="connsiteX0" fmla="*/ 2380154 w 3393701"/>
              <a:gd name="connsiteY0" fmla="*/ 0 h 13039482"/>
              <a:gd name="connsiteX1" fmla="*/ 2870354 w 3393701"/>
              <a:gd name="connsiteY1" fmla="*/ 1670671 h 13039482"/>
              <a:gd name="connsiteX2" fmla="*/ 74903 w 3393701"/>
              <a:gd name="connsiteY2" fmla="*/ 3865231 h 13039482"/>
              <a:gd name="connsiteX3" fmla="*/ 901988 w 3393701"/>
              <a:gd name="connsiteY3" fmla="*/ 6180794 h 13039482"/>
              <a:gd name="connsiteX4" fmla="*/ 1984830 w 3393701"/>
              <a:gd name="connsiteY4" fmla="*/ 7143320 h 13039482"/>
              <a:gd name="connsiteX5" fmla="*/ 2754851 w 3393701"/>
              <a:gd name="connsiteY5" fmla="*/ 8899931 h 13039482"/>
              <a:gd name="connsiteX6" fmla="*/ 3236114 w 3393701"/>
              <a:gd name="connsiteY6" fmla="*/ 10199341 h 13039482"/>
              <a:gd name="connsiteX7" fmla="*/ 3275991 w 3393701"/>
              <a:gd name="connsiteY7" fmla="*/ 10855922 h 13039482"/>
              <a:gd name="connsiteX8" fmla="*/ 1773074 w 3393701"/>
              <a:gd name="connsiteY8" fmla="*/ 11206556 h 13039482"/>
              <a:gd name="connsiteX9" fmla="*/ 1415564 w 3393701"/>
              <a:gd name="connsiteY9" fmla="*/ 13039482 h 13039482"/>
              <a:gd name="connsiteX0" fmla="*/ 2380154 w 3241761"/>
              <a:gd name="connsiteY0" fmla="*/ 0 h 13039482"/>
              <a:gd name="connsiteX1" fmla="*/ 2870354 w 3241761"/>
              <a:gd name="connsiteY1" fmla="*/ 1670671 h 13039482"/>
              <a:gd name="connsiteX2" fmla="*/ 74903 w 3241761"/>
              <a:gd name="connsiteY2" fmla="*/ 3865231 h 13039482"/>
              <a:gd name="connsiteX3" fmla="*/ 901988 w 3241761"/>
              <a:gd name="connsiteY3" fmla="*/ 6180794 h 13039482"/>
              <a:gd name="connsiteX4" fmla="*/ 1984830 w 3241761"/>
              <a:gd name="connsiteY4" fmla="*/ 7143320 h 13039482"/>
              <a:gd name="connsiteX5" fmla="*/ 2754851 w 3241761"/>
              <a:gd name="connsiteY5" fmla="*/ 8899931 h 13039482"/>
              <a:gd name="connsiteX6" fmla="*/ 3236114 w 3241761"/>
              <a:gd name="connsiteY6" fmla="*/ 10199341 h 13039482"/>
              <a:gd name="connsiteX7" fmla="*/ 2439969 w 3241761"/>
              <a:gd name="connsiteY7" fmla="*/ 10124402 h 13039482"/>
              <a:gd name="connsiteX8" fmla="*/ 1773074 w 3241761"/>
              <a:gd name="connsiteY8" fmla="*/ 11206556 h 13039482"/>
              <a:gd name="connsiteX9" fmla="*/ 1415564 w 3241761"/>
              <a:gd name="connsiteY9" fmla="*/ 13039482 h 13039482"/>
              <a:gd name="connsiteX0" fmla="*/ 2380154 w 2918100"/>
              <a:gd name="connsiteY0" fmla="*/ 0 h 13039482"/>
              <a:gd name="connsiteX1" fmla="*/ 2870354 w 2918100"/>
              <a:gd name="connsiteY1" fmla="*/ 1670671 h 13039482"/>
              <a:gd name="connsiteX2" fmla="*/ 74903 w 2918100"/>
              <a:gd name="connsiteY2" fmla="*/ 3865231 h 13039482"/>
              <a:gd name="connsiteX3" fmla="*/ 901988 w 2918100"/>
              <a:gd name="connsiteY3" fmla="*/ 6180794 h 13039482"/>
              <a:gd name="connsiteX4" fmla="*/ 1984830 w 2918100"/>
              <a:gd name="connsiteY4" fmla="*/ 7143320 h 13039482"/>
              <a:gd name="connsiteX5" fmla="*/ 2754851 w 2918100"/>
              <a:gd name="connsiteY5" fmla="*/ 8899931 h 13039482"/>
              <a:gd name="connsiteX6" fmla="*/ 2765851 w 2918100"/>
              <a:gd name="connsiteY6" fmla="*/ 9572324 h 13039482"/>
              <a:gd name="connsiteX7" fmla="*/ 2439969 w 2918100"/>
              <a:gd name="connsiteY7" fmla="*/ 10124402 h 13039482"/>
              <a:gd name="connsiteX8" fmla="*/ 1773074 w 2918100"/>
              <a:gd name="connsiteY8" fmla="*/ 11206556 h 13039482"/>
              <a:gd name="connsiteX9" fmla="*/ 1415564 w 2918100"/>
              <a:gd name="connsiteY9" fmla="*/ 13039482 h 13039482"/>
              <a:gd name="connsiteX0" fmla="*/ 2380154 w 2918100"/>
              <a:gd name="connsiteY0" fmla="*/ 0 h 13196236"/>
              <a:gd name="connsiteX1" fmla="*/ 2870354 w 2918100"/>
              <a:gd name="connsiteY1" fmla="*/ 1670671 h 13196236"/>
              <a:gd name="connsiteX2" fmla="*/ 74903 w 2918100"/>
              <a:gd name="connsiteY2" fmla="*/ 3865231 h 13196236"/>
              <a:gd name="connsiteX3" fmla="*/ 901988 w 2918100"/>
              <a:gd name="connsiteY3" fmla="*/ 6180794 h 13196236"/>
              <a:gd name="connsiteX4" fmla="*/ 1984830 w 2918100"/>
              <a:gd name="connsiteY4" fmla="*/ 7143320 h 13196236"/>
              <a:gd name="connsiteX5" fmla="*/ 2754851 w 2918100"/>
              <a:gd name="connsiteY5" fmla="*/ 8899931 h 13196236"/>
              <a:gd name="connsiteX6" fmla="*/ 2765851 w 2918100"/>
              <a:gd name="connsiteY6" fmla="*/ 9572324 h 13196236"/>
              <a:gd name="connsiteX7" fmla="*/ 2439969 w 2918100"/>
              <a:gd name="connsiteY7" fmla="*/ 10124402 h 13196236"/>
              <a:gd name="connsiteX8" fmla="*/ 1773074 w 2918100"/>
              <a:gd name="connsiteY8" fmla="*/ 11206556 h 13196236"/>
              <a:gd name="connsiteX9" fmla="*/ 1415564 w 2918100"/>
              <a:gd name="connsiteY9" fmla="*/ 13196236 h 13196236"/>
              <a:gd name="connsiteX0" fmla="*/ 2380154 w 3081289"/>
              <a:gd name="connsiteY0" fmla="*/ 0 h 13196236"/>
              <a:gd name="connsiteX1" fmla="*/ 2870354 w 3081289"/>
              <a:gd name="connsiteY1" fmla="*/ 1670671 h 13196236"/>
              <a:gd name="connsiteX2" fmla="*/ 74903 w 3081289"/>
              <a:gd name="connsiteY2" fmla="*/ 3865231 h 13196236"/>
              <a:gd name="connsiteX3" fmla="*/ 901988 w 3081289"/>
              <a:gd name="connsiteY3" fmla="*/ 6180794 h 13196236"/>
              <a:gd name="connsiteX4" fmla="*/ 1984830 w 3081289"/>
              <a:gd name="connsiteY4" fmla="*/ 7143320 h 13196236"/>
              <a:gd name="connsiteX5" fmla="*/ 2754851 w 3081289"/>
              <a:gd name="connsiteY5" fmla="*/ 8899931 h 13196236"/>
              <a:gd name="connsiteX6" fmla="*/ 2765851 w 3081289"/>
              <a:gd name="connsiteY6" fmla="*/ 9572324 h 13196236"/>
              <a:gd name="connsiteX7" fmla="*/ 3040861 w 3081289"/>
              <a:gd name="connsiteY7" fmla="*/ 10228905 h 13196236"/>
              <a:gd name="connsiteX8" fmla="*/ 1773074 w 3081289"/>
              <a:gd name="connsiteY8" fmla="*/ 11206556 h 13196236"/>
              <a:gd name="connsiteX9" fmla="*/ 1415564 w 3081289"/>
              <a:gd name="connsiteY9" fmla="*/ 13196236 h 13196236"/>
              <a:gd name="connsiteX0" fmla="*/ 2380154 w 3269924"/>
              <a:gd name="connsiteY0" fmla="*/ 0 h 13196236"/>
              <a:gd name="connsiteX1" fmla="*/ 2870354 w 3269924"/>
              <a:gd name="connsiteY1" fmla="*/ 1670671 h 13196236"/>
              <a:gd name="connsiteX2" fmla="*/ 74903 w 3269924"/>
              <a:gd name="connsiteY2" fmla="*/ 3865231 h 13196236"/>
              <a:gd name="connsiteX3" fmla="*/ 901988 w 3269924"/>
              <a:gd name="connsiteY3" fmla="*/ 6180794 h 13196236"/>
              <a:gd name="connsiteX4" fmla="*/ 1984830 w 3269924"/>
              <a:gd name="connsiteY4" fmla="*/ 7143320 h 13196236"/>
              <a:gd name="connsiteX5" fmla="*/ 2754851 w 3269924"/>
              <a:gd name="connsiteY5" fmla="*/ 8899931 h 13196236"/>
              <a:gd name="connsiteX6" fmla="*/ 2765851 w 3269924"/>
              <a:gd name="connsiteY6" fmla="*/ 9572324 h 13196236"/>
              <a:gd name="connsiteX7" fmla="*/ 3040861 w 3269924"/>
              <a:gd name="connsiteY7" fmla="*/ 10228905 h 13196236"/>
              <a:gd name="connsiteX8" fmla="*/ 3131611 w 3269924"/>
              <a:gd name="connsiteY8" fmla="*/ 11206556 h 13196236"/>
              <a:gd name="connsiteX9" fmla="*/ 1415564 w 3269924"/>
              <a:gd name="connsiteY9" fmla="*/ 13196236 h 13196236"/>
              <a:gd name="connsiteX0" fmla="*/ 2380154 w 3269924"/>
              <a:gd name="connsiteY0" fmla="*/ 0 h 12752099"/>
              <a:gd name="connsiteX1" fmla="*/ 2870354 w 3269924"/>
              <a:gd name="connsiteY1" fmla="*/ 1670671 h 12752099"/>
              <a:gd name="connsiteX2" fmla="*/ 74903 w 3269924"/>
              <a:gd name="connsiteY2" fmla="*/ 3865231 h 12752099"/>
              <a:gd name="connsiteX3" fmla="*/ 901988 w 3269924"/>
              <a:gd name="connsiteY3" fmla="*/ 6180794 h 12752099"/>
              <a:gd name="connsiteX4" fmla="*/ 1984830 w 3269924"/>
              <a:gd name="connsiteY4" fmla="*/ 7143320 h 12752099"/>
              <a:gd name="connsiteX5" fmla="*/ 2754851 w 3269924"/>
              <a:gd name="connsiteY5" fmla="*/ 8899931 h 12752099"/>
              <a:gd name="connsiteX6" fmla="*/ 2765851 w 3269924"/>
              <a:gd name="connsiteY6" fmla="*/ 9572324 h 12752099"/>
              <a:gd name="connsiteX7" fmla="*/ 3040861 w 3269924"/>
              <a:gd name="connsiteY7" fmla="*/ 10228905 h 12752099"/>
              <a:gd name="connsiteX8" fmla="*/ 3131611 w 3269924"/>
              <a:gd name="connsiteY8" fmla="*/ 11206556 h 12752099"/>
              <a:gd name="connsiteX9" fmla="*/ 2983107 w 3269924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75485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57197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312825"/>
              <a:gd name="connsiteY0" fmla="*/ 0 h 12752099"/>
              <a:gd name="connsiteX1" fmla="*/ 2870354 w 3312825"/>
              <a:gd name="connsiteY1" fmla="*/ 1670671 h 12752099"/>
              <a:gd name="connsiteX2" fmla="*/ 74903 w 3312825"/>
              <a:gd name="connsiteY2" fmla="*/ 3865231 h 12752099"/>
              <a:gd name="connsiteX3" fmla="*/ 901988 w 3312825"/>
              <a:gd name="connsiteY3" fmla="*/ 6180794 h 12752099"/>
              <a:gd name="connsiteX4" fmla="*/ 1984830 w 3312825"/>
              <a:gd name="connsiteY4" fmla="*/ 7143320 h 12752099"/>
              <a:gd name="connsiteX5" fmla="*/ 2571971 w 3312825"/>
              <a:gd name="connsiteY5" fmla="*/ 8899931 h 12752099"/>
              <a:gd name="connsiteX6" fmla="*/ 2765851 w 3312825"/>
              <a:gd name="connsiteY6" fmla="*/ 9572324 h 12752099"/>
              <a:gd name="connsiteX7" fmla="*/ 3040861 w 3312825"/>
              <a:gd name="connsiteY7" fmla="*/ 10228905 h 12752099"/>
              <a:gd name="connsiteX8" fmla="*/ 3183863 w 3312825"/>
              <a:gd name="connsiteY8" fmla="*/ 11232681 h 12752099"/>
              <a:gd name="connsiteX9" fmla="*/ 2983107 w 3312825"/>
              <a:gd name="connsiteY9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905187 w 3316024"/>
              <a:gd name="connsiteY4" fmla="*/ 6180794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1114737 w 3316024"/>
              <a:gd name="connsiteY4" fmla="*/ 6361769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192732"/>
              <a:gd name="connsiteY0" fmla="*/ 0 h 12752099"/>
              <a:gd name="connsiteX1" fmla="*/ 2873553 w 3192732"/>
              <a:gd name="connsiteY1" fmla="*/ 1670671 h 12752099"/>
              <a:gd name="connsiteX2" fmla="*/ 78102 w 3192732"/>
              <a:gd name="connsiteY2" fmla="*/ 3865231 h 12752099"/>
              <a:gd name="connsiteX3" fmla="*/ 881876 w 3192732"/>
              <a:gd name="connsiteY3" fmla="*/ 5809329 h 12752099"/>
              <a:gd name="connsiteX4" fmla="*/ 1114737 w 3192732"/>
              <a:gd name="connsiteY4" fmla="*/ 6361769 h 12752099"/>
              <a:gd name="connsiteX5" fmla="*/ 1988029 w 3192732"/>
              <a:gd name="connsiteY5" fmla="*/ 7143320 h 12752099"/>
              <a:gd name="connsiteX6" fmla="*/ 2575170 w 3192732"/>
              <a:gd name="connsiteY6" fmla="*/ 8899931 h 12752099"/>
              <a:gd name="connsiteX7" fmla="*/ 2769050 w 3192732"/>
              <a:gd name="connsiteY7" fmla="*/ 9572324 h 12752099"/>
              <a:gd name="connsiteX8" fmla="*/ 3044060 w 3192732"/>
              <a:gd name="connsiteY8" fmla="*/ 10228905 h 12752099"/>
              <a:gd name="connsiteX9" fmla="*/ 3187062 w 3192732"/>
              <a:gd name="connsiteY9" fmla="*/ 11232681 h 12752099"/>
              <a:gd name="connsiteX10" fmla="*/ 3172638 w 3192732"/>
              <a:gd name="connsiteY10" fmla="*/ 11881516 h 12752099"/>
              <a:gd name="connsiteX11" fmla="*/ 2986306 w 3192732"/>
              <a:gd name="connsiteY11" fmla="*/ 12752099 h 127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2732" h="12752099">
                <a:moveTo>
                  <a:pt x="2383353" y="0"/>
                </a:moveTo>
                <a:cubicBezTo>
                  <a:pt x="2330070" y="265382"/>
                  <a:pt x="3119914" y="640539"/>
                  <a:pt x="2873553" y="1670671"/>
                </a:cubicBezTo>
                <a:cubicBezTo>
                  <a:pt x="2763665" y="2380190"/>
                  <a:pt x="406163" y="3113544"/>
                  <a:pt x="78102" y="3865231"/>
                </a:cubicBezTo>
                <a:cubicBezTo>
                  <a:pt x="-287975" y="4557388"/>
                  <a:pt x="744029" y="5423402"/>
                  <a:pt x="881876" y="5809329"/>
                </a:cubicBezTo>
                <a:cubicBezTo>
                  <a:pt x="1019724" y="6195256"/>
                  <a:pt x="930378" y="6139437"/>
                  <a:pt x="1114737" y="6361769"/>
                </a:cubicBezTo>
                <a:cubicBezTo>
                  <a:pt x="1299096" y="6584101"/>
                  <a:pt x="1744624" y="6720293"/>
                  <a:pt x="1988029" y="7143320"/>
                </a:cubicBezTo>
                <a:cubicBezTo>
                  <a:pt x="2231434" y="7566347"/>
                  <a:pt x="2445000" y="8495097"/>
                  <a:pt x="2575170" y="8899931"/>
                </a:cubicBezTo>
                <a:cubicBezTo>
                  <a:pt x="2705340" y="9304765"/>
                  <a:pt x="2690902" y="9350828"/>
                  <a:pt x="2769050" y="9572324"/>
                </a:cubicBezTo>
                <a:cubicBezTo>
                  <a:pt x="2847198" y="9793820"/>
                  <a:pt x="2974391" y="9952179"/>
                  <a:pt x="3044060" y="10228905"/>
                </a:cubicBezTo>
                <a:cubicBezTo>
                  <a:pt x="3113729" y="10505631"/>
                  <a:pt x="3186270" y="10958833"/>
                  <a:pt x="3187062" y="11232681"/>
                </a:cubicBezTo>
                <a:cubicBezTo>
                  <a:pt x="3187854" y="11506529"/>
                  <a:pt x="3206097" y="11628280"/>
                  <a:pt x="3172638" y="11881516"/>
                </a:cubicBezTo>
                <a:cubicBezTo>
                  <a:pt x="3139179" y="12134752"/>
                  <a:pt x="2996724" y="12605414"/>
                  <a:pt x="2986306" y="12752099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/>
          <p:cNvSpPr/>
          <p:nvPr/>
        </p:nvSpPr>
        <p:spPr>
          <a:xfrm>
            <a:off x="19980512" y="12765361"/>
            <a:ext cx="1311945" cy="3370217"/>
          </a:xfrm>
          <a:custGeom>
            <a:avLst/>
            <a:gdLst>
              <a:gd name="connsiteX0" fmla="*/ 1311945 w 1311945"/>
              <a:gd name="connsiteY0" fmla="*/ 0 h 3370217"/>
              <a:gd name="connsiteX1" fmla="*/ 110162 w 1311945"/>
              <a:gd name="connsiteY1" fmla="*/ 809897 h 3370217"/>
              <a:gd name="connsiteX2" fmla="*/ 84036 w 1311945"/>
              <a:gd name="connsiteY2" fmla="*/ 2664823 h 3370217"/>
              <a:gd name="connsiteX3" fmla="*/ 371419 w 1311945"/>
              <a:gd name="connsiteY3" fmla="*/ 3370217 h 33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945" h="3370217">
                <a:moveTo>
                  <a:pt x="1311945" y="0"/>
                </a:moveTo>
                <a:cubicBezTo>
                  <a:pt x="813379" y="182880"/>
                  <a:pt x="314813" y="365760"/>
                  <a:pt x="110162" y="809897"/>
                </a:cubicBezTo>
                <a:cubicBezTo>
                  <a:pt x="-94490" y="1254034"/>
                  <a:pt x="40493" y="2238103"/>
                  <a:pt x="84036" y="2664823"/>
                </a:cubicBezTo>
                <a:cubicBezTo>
                  <a:pt x="127579" y="3091543"/>
                  <a:pt x="249499" y="3230880"/>
                  <a:pt x="371419" y="3370217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Text Box 1761"/>
          <p:cNvSpPr txBox="1">
            <a:spLocks noChangeArrowheads="1"/>
          </p:cNvSpPr>
          <p:nvPr/>
        </p:nvSpPr>
        <p:spPr bwMode="auto">
          <a:xfrm>
            <a:off x="675668" y="6941805"/>
            <a:ext cx="13506994" cy="5539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15 Sep: Inchon Landings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16 Sep: Pusan Counter-Attack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26 Sep: Liberation of Seoul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19 Oct: Capture of Pyongyang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6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26 Oct: Chinese Border</a:t>
            </a: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endParaRPr lang="en-US" altLang="en-US" sz="5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4" name="Freeform 503"/>
          <p:cNvSpPr/>
          <p:nvPr/>
        </p:nvSpPr>
        <p:spPr>
          <a:xfrm>
            <a:off x="14055634" y="5998800"/>
            <a:ext cx="1227909" cy="525829"/>
          </a:xfrm>
          <a:custGeom>
            <a:avLst/>
            <a:gdLst>
              <a:gd name="connsiteX0" fmla="*/ 0 w 1227909"/>
              <a:gd name="connsiteY0" fmla="*/ 365760 h 525829"/>
              <a:gd name="connsiteX1" fmla="*/ 339635 w 1227909"/>
              <a:gd name="connsiteY1" fmla="*/ 522515 h 525829"/>
              <a:gd name="connsiteX2" fmla="*/ 757646 w 1227909"/>
              <a:gd name="connsiteY2" fmla="*/ 235132 h 525829"/>
              <a:gd name="connsiteX3" fmla="*/ 888275 w 1227909"/>
              <a:gd name="connsiteY3" fmla="*/ 104503 h 525829"/>
              <a:gd name="connsiteX4" fmla="*/ 1227909 w 1227909"/>
              <a:gd name="connsiteY4" fmla="*/ 0 h 52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09" h="525829">
                <a:moveTo>
                  <a:pt x="0" y="365760"/>
                </a:moveTo>
                <a:cubicBezTo>
                  <a:pt x="106680" y="455023"/>
                  <a:pt x="213361" y="544286"/>
                  <a:pt x="339635" y="522515"/>
                </a:cubicBezTo>
                <a:cubicBezTo>
                  <a:pt x="465909" y="500744"/>
                  <a:pt x="666206" y="304801"/>
                  <a:pt x="757646" y="235132"/>
                </a:cubicBezTo>
                <a:cubicBezTo>
                  <a:pt x="849086" y="165463"/>
                  <a:pt x="809898" y="143692"/>
                  <a:pt x="888275" y="104503"/>
                </a:cubicBezTo>
                <a:cubicBezTo>
                  <a:pt x="966652" y="65314"/>
                  <a:pt x="1097280" y="32657"/>
                  <a:pt x="1227909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9" name="Group 508"/>
          <p:cNvGrpSpPr/>
          <p:nvPr/>
        </p:nvGrpSpPr>
        <p:grpSpPr>
          <a:xfrm>
            <a:off x="14611894" y="433931"/>
            <a:ext cx="3363979" cy="1490555"/>
            <a:chOff x="14820900" y="-271463"/>
            <a:chExt cx="3363979" cy="1490555"/>
          </a:xfrm>
        </p:grpSpPr>
        <p:sp>
          <p:nvSpPr>
            <p:cNvPr id="506" name="Rectangle 505"/>
            <p:cNvSpPr/>
            <p:nvPr/>
          </p:nvSpPr>
          <p:spPr>
            <a:xfrm>
              <a:off x="14944725" y="324465"/>
              <a:ext cx="2753340" cy="1769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15540038" y="328613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16616363" y="319088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14820900" y="-271463"/>
              <a:ext cx="442750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7225962" y="-252413"/>
              <a:ext cx="958917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740062" y="461962"/>
              <a:ext cx="1363643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Miles</a:t>
              </a:r>
            </a:p>
          </p:txBody>
        </p:sp>
      </p:grpSp>
      <p:sp>
        <p:nvSpPr>
          <p:cNvPr id="510" name="TextBox 509"/>
          <p:cNvSpPr txBox="1"/>
          <p:nvPr/>
        </p:nvSpPr>
        <p:spPr>
          <a:xfrm>
            <a:off x="14891658" y="2325188"/>
            <a:ext cx="23980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CHINA</a:t>
            </a:r>
          </a:p>
        </p:txBody>
      </p:sp>
      <p:sp>
        <p:nvSpPr>
          <p:cNvPr id="511" name="Freeform 510"/>
          <p:cNvSpPr/>
          <p:nvPr/>
        </p:nvSpPr>
        <p:spPr>
          <a:xfrm>
            <a:off x="23694496" y="287383"/>
            <a:ext cx="911088" cy="809897"/>
          </a:xfrm>
          <a:custGeom>
            <a:avLst/>
            <a:gdLst>
              <a:gd name="connsiteX0" fmla="*/ 27653 w 911088"/>
              <a:gd name="connsiteY0" fmla="*/ 809897 h 809897"/>
              <a:gd name="connsiteX1" fmla="*/ 27653 w 911088"/>
              <a:gd name="connsiteY1" fmla="*/ 548640 h 809897"/>
              <a:gd name="connsiteX2" fmla="*/ 315035 w 911088"/>
              <a:gd name="connsiteY2" fmla="*/ 418011 h 809897"/>
              <a:gd name="connsiteX3" fmla="*/ 602418 w 911088"/>
              <a:gd name="connsiteY3" fmla="*/ 313508 h 809897"/>
              <a:gd name="connsiteX4" fmla="*/ 889801 w 911088"/>
              <a:gd name="connsiteY4" fmla="*/ 78377 h 809897"/>
              <a:gd name="connsiteX5" fmla="*/ 889801 w 911088"/>
              <a:gd name="connsiteY5" fmla="*/ 0 h 80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088" h="809897">
                <a:moveTo>
                  <a:pt x="27653" y="809897"/>
                </a:moveTo>
                <a:cubicBezTo>
                  <a:pt x="3704" y="711925"/>
                  <a:pt x="-20244" y="613954"/>
                  <a:pt x="27653" y="548640"/>
                </a:cubicBezTo>
                <a:cubicBezTo>
                  <a:pt x="75550" y="483326"/>
                  <a:pt x="219241" y="457200"/>
                  <a:pt x="315035" y="418011"/>
                </a:cubicBezTo>
                <a:cubicBezTo>
                  <a:pt x="410829" y="378822"/>
                  <a:pt x="506624" y="370114"/>
                  <a:pt x="602418" y="313508"/>
                </a:cubicBezTo>
                <a:cubicBezTo>
                  <a:pt x="698212" y="256902"/>
                  <a:pt x="841904" y="130628"/>
                  <a:pt x="889801" y="78377"/>
                </a:cubicBezTo>
                <a:cubicBezTo>
                  <a:pt x="937698" y="26126"/>
                  <a:pt x="889801" y="0"/>
                  <a:pt x="889801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/>
          <p:cNvSpPr/>
          <p:nvPr/>
        </p:nvSpPr>
        <p:spPr>
          <a:xfrm>
            <a:off x="24164386" y="313509"/>
            <a:ext cx="1255934" cy="1254034"/>
          </a:xfrm>
          <a:custGeom>
            <a:avLst/>
            <a:gdLst>
              <a:gd name="connsiteX0" fmla="*/ 1900 w 1255934"/>
              <a:gd name="connsiteY0" fmla="*/ 1254034 h 1254034"/>
              <a:gd name="connsiteX1" fmla="*/ 80277 w 1255934"/>
              <a:gd name="connsiteY1" fmla="*/ 940525 h 1254034"/>
              <a:gd name="connsiteX2" fmla="*/ 524414 w 1255934"/>
              <a:gd name="connsiteY2" fmla="*/ 809897 h 1254034"/>
              <a:gd name="connsiteX3" fmla="*/ 837923 w 1255934"/>
              <a:gd name="connsiteY3" fmla="*/ 522514 h 1254034"/>
              <a:gd name="connsiteX4" fmla="*/ 864048 w 1255934"/>
              <a:gd name="connsiteY4" fmla="*/ 287382 h 1254034"/>
              <a:gd name="connsiteX5" fmla="*/ 1255934 w 1255934"/>
              <a:gd name="connsiteY5" fmla="*/ 0 h 125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5934" h="1254034">
                <a:moveTo>
                  <a:pt x="1900" y="1254034"/>
                </a:moveTo>
                <a:cubicBezTo>
                  <a:pt x="-2455" y="1134291"/>
                  <a:pt x="-6809" y="1014548"/>
                  <a:pt x="80277" y="940525"/>
                </a:cubicBezTo>
                <a:cubicBezTo>
                  <a:pt x="167363" y="866502"/>
                  <a:pt x="398140" y="879565"/>
                  <a:pt x="524414" y="809897"/>
                </a:cubicBezTo>
                <a:cubicBezTo>
                  <a:pt x="650688" y="740229"/>
                  <a:pt x="781317" y="609600"/>
                  <a:pt x="837923" y="522514"/>
                </a:cubicBezTo>
                <a:cubicBezTo>
                  <a:pt x="894529" y="435428"/>
                  <a:pt x="794380" y="374468"/>
                  <a:pt x="864048" y="287382"/>
                </a:cubicBezTo>
                <a:cubicBezTo>
                  <a:pt x="933717" y="200296"/>
                  <a:pt x="1094825" y="100148"/>
                  <a:pt x="125593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23770046" y="2425336"/>
            <a:ext cx="18699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USSR</a:t>
            </a:r>
          </a:p>
        </p:txBody>
      </p:sp>
      <p:cxnSp>
        <p:nvCxnSpPr>
          <p:cNvPr id="322" name="Straight Arrow Connector 321"/>
          <p:cNvCxnSpPr/>
          <p:nvPr/>
        </p:nvCxnSpPr>
        <p:spPr>
          <a:xfrm flipH="1" flipV="1">
            <a:off x="24505920" y="809897"/>
            <a:ext cx="209006" cy="15675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21967373" y="8172993"/>
            <a:ext cx="2966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atin typeface="Minion Pro Cond" panose="02040706060306020203" pitchFamily="18" charset="0"/>
              </a:rPr>
              <a:t>KOREA</a:t>
            </a:r>
          </a:p>
        </p:txBody>
      </p:sp>
      <p:grpSp>
        <p:nvGrpSpPr>
          <p:cNvPr id="326" name="Group 325"/>
          <p:cNvGrpSpPr/>
          <p:nvPr/>
        </p:nvGrpSpPr>
        <p:grpSpPr>
          <a:xfrm>
            <a:off x="16868095" y="8179799"/>
            <a:ext cx="248331" cy="259352"/>
            <a:chOff x="16868095" y="8179799"/>
            <a:chExt cx="248331" cy="259352"/>
          </a:xfrm>
        </p:grpSpPr>
        <p:sp>
          <p:nvSpPr>
            <p:cNvPr id="325" name="Oval 324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>
            <a:off x="16663988" y="8262937"/>
            <a:ext cx="28495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Pyongyang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18588038" y="11075399"/>
            <a:ext cx="248331" cy="259352"/>
            <a:chOff x="16868095" y="8179799"/>
            <a:chExt cx="248331" cy="259352"/>
          </a:xfrm>
        </p:grpSpPr>
        <p:sp>
          <p:nvSpPr>
            <p:cNvPr id="207" name="Oval 20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8911243" y="10714350"/>
            <a:ext cx="1520353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Seoul</a:t>
            </a:r>
          </a:p>
        </p:txBody>
      </p:sp>
      <p:grpSp>
        <p:nvGrpSpPr>
          <p:cNvPr id="210" name="Group 209"/>
          <p:cNvGrpSpPr/>
          <p:nvPr/>
        </p:nvGrpSpPr>
        <p:grpSpPr>
          <a:xfrm>
            <a:off x="19498083" y="13187228"/>
            <a:ext cx="248331" cy="259352"/>
            <a:chOff x="16868095" y="8179799"/>
            <a:chExt cx="248331" cy="259352"/>
          </a:xfrm>
        </p:grpSpPr>
        <p:sp>
          <p:nvSpPr>
            <p:cNvPr id="211" name="Oval 210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21035146" y="14097274"/>
            <a:ext cx="248331" cy="259352"/>
            <a:chOff x="16868095" y="8179799"/>
            <a:chExt cx="248331" cy="259352"/>
          </a:xfrm>
        </p:grpSpPr>
        <p:sp>
          <p:nvSpPr>
            <p:cNvPr id="214" name="Oval 21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1814563" y="15712714"/>
            <a:ext cx="248331" cy="259352"/>
            <a:chOff x="16868095" y="8179799"/>
            <a:chExt cx="248331" cy="259352"/>
          </a:xfrm>
        </p:grpSpPr>
        <p:sp>
          <p:nvSpPr>
            <p:cNvPr id="217" name="Oval 21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TextBox 218"/>
          <p:cNvSpPr txBox="1"/>
          <p:nvPr/>
        </p:nvSpPr>
        <p:spPr>
          <a:xfrm>
            <a:off x="22215430" y="16040236"/>
            <a:ext cx="1659172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Pusan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20987362" y="14302416"/>
            <a:ext cx="1611660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Taegu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17361236" y="13051986"/>
            <a:ext cx="1794274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Taejon</a:t>
            </a:r>
          </a:p>
        </p:txBody>
      </p:sp>
      <p:grpSp>
        <p:nvGrpSpPr>
          <p:cNvPr id="329" name="Group 328"/>
          <p:cNvGrpSpPr/>
          <p:nvPr/>
        </p:nvGrpSpPr>
        <p:grpSpPr>
          <a:xfrm>
            <a:off x="14290766" y="5869576"/>
            <a:ext cx="11275719" cy="8203023"/>
            <a:chOff x="14290766" y="5869576"/>
            <a:chExt cx="11275719" cy="8203023"/>
          </a:xfrm>
        </p:grpSpPr>
        <p:sp>
          <p:nvSpPr>
            <p:cNvPr id="503" name="Freeform 502"/>
            <p:cNvSpPr/>
            <p:nvPr/>
          </p:nvSpPr>
          <p:spPr>
            <a:xfrm>
              <a:off x="14290766" y="10440172"/>
              <a:ext cx="10711543" cy="130628"/>
            </a:xfrm>
            <a:custGeom>
              <a:avLst/>
              <a:gdLst>
                <a:gd name="connsiteX0" fmla="*/ 0 w 10711543"/>
                <a:gd name="connsiteY0" fmla="*/ 0 h 130628"/>
                <a:gd name="connsiteX1" fmla="*/ 10711543 w 10711543"/>
                <a:gd name="connsiteY1" fmla="*/ 130628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11543" h="130628">
                  <a:moveTo>
                    <a:pt x="0" y="0"/>
                  </a:moveTo>
                  <a:lnTo>
                    <a:pt x="10711543" y="130628"/>
                  </a:lnTo>
                </a:path>
              </a:pathLst>
            </a:custGeom>
            <a:noFill/>
            <a:ln w="76200">
              <a:solidFill>
                <a:srgbClr val="FF0000"/>
              </a:solidFill>
              <a:prstDash val="lgDashDot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23556687" y="9683930"/>
              <a:ext cx="1001485" cy="1015663"/>
              <a:chOff x="23556687" y="9683930"/>
              <a:chExt cx="1001485" cy="1015663"/>
            </a:xfrm>
          </p:grpSpPr>
          <p:sp>
            <p:nvSpPr>
              <p:cNvPr id="200" name="TextBox 199"/>
              <p:cNvSpPr txBox="1"/>
              <p:nvPr/>
            </p:nvSpPr>
            <p:spPr>
              <a:xfrm>
                <a:off x="23556687" y="9683930"/>
                <a:ext cx="90281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>
                    <a:latin typeface="Minion Pro Cond" panose="02040706060306020203" pitchFamily="18" charset="0"/>
                  </a:rPr>
                  <a:t>38</a:t>
                </a:r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24349168" y="9692640"/>
                <a:ext cx="209004" cy="209006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TextBox 222"/>
            <p:cNvSpPr txBox="1"/>
            <p:nvPr/>
          </p:nvSpPr>
          <p:spPr>
            <a:xfrm>
              <a:off x="22302652" y="586957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>
                  <a:latin typeface="Minion Pro Cond" panose="02040706060306020203" pitchFamily="18" charset="0"/>
                </a:rPr>
                <a:t>NORTH</a:t>
              </a:r>
            </a:p>
            <a:p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23212699" y="12318273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SOUTH</a:t>
              </a:r>
            </a:p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18771969" y="11732295"/>
            <a:ext cx="248331" cy="259352"/>
            <a:chOff x="16868095" y="8179799"/>
            <a:chExt cx="248331" cy="259352"/>
          </a:xfrm>
        </p:grpSpPr>
        <p:sp>
          <p:nvSpPr>
            <p:cNvPr id="74" name="Oval 7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9119033" y="11382327"/>
            <a:ext cx="1401217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 err="1">
                <a:latin typeface="Minion Pro Cond" panose="02040706060306020203" pitchFamily="18" charset="0"/>
              </a:rPr>
              <a:t>Osan</a:t>
            </a:r>
            <a:endParaRPr lang="en-US" sz="4800" b="1" dirty="0">
              <a:latin typeface="Minion Pro Cond" panose="02040706060306020203" pitchFamily="18" charset="0"/>
            </a:endParaRPr>
          </a:p>
        </p:txBody>
      </p:sp>
      <p:sp>
        <p:nvSpPr>
          <p:cNvPr id="90" name="Freeform 89"/>
          <p:cNvSpPr/>
          <p:nvPr/>
        </p:nvSpPr>
        <p:spPr>
          <a:xfrm>
            <a:off x="20714793" y="13929604"/>
            <a:ext cx="1798366" cy="2214286"/>
          </a:xfrm>
          <a:custGeom>
            <a:avLst/>
            <a:gdLst>
              <a:gd name="connsiteX0" fmla="*/ 32628 w 1798366"/>
              <a:gd name="connsiteY0" fmla="*/ 2214286 h 2214286"/>
              <a:gd name="connsiteX1" fmla="*/ 127221 w 1798366"/>
              <a:gd name="connsiteY1" fmla="*/ 1962037 h 2214286"/>
              <a:gd name="connsiteX2" fmla="*/ 1097 w 1798366"/>
              <a:gd name="connsiteY2" fmla="*/ 1678258 h 2214286"/>
              <a:gd name="connsiteX3" fmla="*/ 64159 w 1798366"/>
              <a:gd name="connsiteY3" fmla="*/ 1331417 h 2214286"/>
              <a:gd name="connsiteX4" fmla="*/ 32628 w 1798366"/>
              <a:gd name="connsiteY4" fmla="*/ 1016106 h 2214286"/>
              <a:gd name="connsiteX5" fmla="*/ 158752 w 1798366"/>
              <a:gd name="connsiteY5" fmla="*/ 732327 h 2214286"/>
              <a:gd name="connsiteX6" fmla="*/ 95690 w 1798366"/>
              <a:gd name="connsiteY6" fmla="*/ 574672 h 2214286"/>
              <a:gd name="connsiteX7" fmla="*/ 64159 w 1798366"/>
              <a:gd name="connsiteY7" fmla="*/ 290893 h 2214286"/>
              <a:gd name="connsiteX8" fmla="*/ 64159 w 1798366"/>
              <a:gd name="connsiteY8" fmla="*/ 38644 h 2214286"/>
              <a:gd name="connsiteX9" fmla="*/ 411000 w 1798366"/>
              <a:gd name="connsiteY9" fmla="*/ 7113 h 2214286"/>
              <a:gd name="connsiteX10" fmla="*/ 789373 w 1798366"/>
              <a:gd name="connsiteY10" fmla="*/ 101706 h 2214286"/>
              <a:gd name="connsiteX11" fmla="*/ 1073152 w 1798366"/>
              <a:gd name="connsiteY11" fmla="*/ 101706 h 2214286"/>
              <a:gd name="connsiteX12" fmla="*/ 1419993 w 1798366"/>
              <a:gd name="connsiteY12" fmla="*/ 353955 h 2214286"/>
              <a:gd name="connsiteX13" fmla="*/ 1609179 w 1798366"/>
              <a:gd name="connsiteY13" fmla="*/ 227830 h 2214286"/>
              <a:gd name="connsiteX14" fmla="*/ 1798366 w 1798366"/>
              <a:gd name="connsiteY14" fmla="*/ 196299 h 221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98366" h="2214286">
                <a:moveTo>
                  <a:pt x="32628" y="2214286"/>
                </a:moveTo>
                <a:cubicBezTo>
                  <a:pt x="82552" y="2132830"/>
                  <a:pt x="132476" y="2051375"/>
                  <a:pt x="127221" y="1962037"/>
                </a:cubicBezTo>
                <a:cubicBezTo>
                  <a:pt x="121966" y="1872699"/>
                  <a:pt x="11607" y="1783361"/>
                  <a:pt x="1097" y="1678258"/>
                </a:cubicBezTo>
                <a:cubicBezTo>
                  <a:pt x="-9413" y="1573155"/>
                  <a:pt x="58904" y="1441776"/>
                  <a:pt x="64159" y="1331417"/>
                </a:cubicBezTo>
                <a:cubicBezTo>
                  <a:pt x="69414" y="1221058"/>
                  <a:pt x="16862" y="1115954"/>
                  <a:pt x="32628" y="1016106"/>
                </a:cubicBezTo>
                <a:cubicBezTo>
                  <a:pt x="48394" y="916258"/>
                  <a:pt x="148242" y="805899"/>
                  <a:pt x="158752" y="732327"/>
                </a:cubicBezTo>
                <a:cubicBezTo>
                  <a:pt x="169262" y="658755"/>
                  <a:pt x="111455" y="648244"/>
                  <a:pt x="95690" y="574672"/>
                </a:cubicBezTo>
                <a:cubicBezTo>
                  <a:pt x="79925" y="501100"/>
                  <a:pt x="69414" y="380231"/>
                  <a:pt x="64159" y="290893"/>
                </a:cubicBezTo>
                <a:cubicBezTo>
                  <a:pt x="58904" y="201555"/>
                  <a:pt x="6352" y="85941"/>
                  <a:pt x="64159" y="38644"/>
                </a:cubicBezTo>
                <a:cubicBezTo>
                  <a:pt x="121966" y="-8653"/>
                  <a:pt x="290131" y="-3397"/>
                  <a:pt x="411000" y="7113"/>
                </a:cubicBezTo>
                <a:cubicBezTo>
                  <a:pt x="531869" y="17623"/>
                  <a:pt x="679014" y="85940"/>
                  <a:pt x="789373" y="101706"/>
                </a:cubicBezTo>
                <a:cubicBezTo>
                  <a:pt x="899732" y="117471"/>
                  <a:pt x="968049" y="59665"/>
                  <a:pt x="1073152" y="101706"/>
                </a:cubicBezTo>
                <a:cubicBezTo>
                  <a:pt x="1178255" y="143747"/>
                  <a:pt x="1330655" y="332934"/>
                  <a:pt x="1419993" y="353955"/>
                </a:cubicBezTo>
                <a:cubicBezTo>
                  <a:pt x="1509331" y="374976"/>
                  <a:pt x="1546117" y="254106"/>
                  <a:pt x="1609179" y="227830"/>
                </a:cubicBezTo>
                <a:cubicBezTo>
                  <a:pt x="1672241" y="201554"/>
                  <a:pt x="1735303" y="198926"/>
                  <a:pt x="1798366" y="196299"/>
                </a:cubicBezTo>
              </a:path>
            </a:pathLst>
          </a:custGeom>
          <a:noFill/>
          <a:ln w="152400">
            <a:solidFill>
              <a:srgbClr val="00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30620" y="12013324"/>
            <a:ext cx="11540360" cy="4708981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latin typeface="Minion Pro Cond" panose="02040706060306020203" pitchFamily="18" charset="0"/>
              </a:rPr>
              <a:t>23d Infantry Regiment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000" dirty="0">
                <a:latin typeface="Minion Pro Cond" panose="02040706060306020203" pitchFamily="18" charset="0"/>
              </a:rPr>
              <a:t>16 – 31 Oct: Breakout and the drive north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000" dirty="0">
                <a:latin typeface="Minion Pro Cond" panose="02040706060306020203" pitchFamily="18" charset="0"/>
              </a:rPr>
              <a:t>1 Nov: Garrison duty at a port near Pyongyang</a:t>
            </a:r>
          </a:p>
        </p:txBody>
      </p:sp>
      <p:sp>
        <p:nvSpPr>
          <p:cNvPr id="3" name="Freeform 2"/>
          <p:cNvSpPr/>
          <p:nvPr/>
        </p:nvSpPr>
        <p:spPr>
          <a:xfrm>
            <a:off x="16364577" y="11256579"/>
            <a:ext cx="1860361" cy="6653049"/>
          </a:xfrm>
          <a:custGeom>
            <a:avLst/>
            <a:gdLst>
              <a:gd name="connsiteX0" fmla="*/ 1135147 w 1860361"/>
              <a:gd name="connsiteY0" fmla="*/ 6653049 h 6653049"/>
              <a:gd name="connsiteX1" fmla="*/ 409933 w 1860361"/>
              <a:gd name="connsiteY1" fmla="*/ 5864773 h 6653049"/>
              <a:gd name="connsiteX2" fmla="*/ 63092 w 1860361"/>
              <a:gd name="connsiteY2" fmla="*/ 4351283 h 6653049"/>
              <a:gd name="connsiteX3" fmla="*/ 189216 w 1860361"/>
              <a:gd name="connsiteY3" fmla="*/ 2207173 h 6653049"/>
              <a:gd name="connsiteX4" fmla="*/ 1860361 w 1860361"/>
              <a:gd name="connsiteY4" fmla="*/ 0 h 665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60361" h="6653049">
                <a:moveTo>
                  <a:pt x="1135147" y="6653049"/>
                </a:moveTo>
                <a:cubicBezTo>
                  <a:pt x="861878" y="6450725"/>
                  <a:pt x="588609" y="6248401"/>
                  <a:pt x="409933" y="5864773"/>
                </a:cubicBezTo>
                <a:cubicBezTo>
                  <a:pt x="231257" y="5481145"/>
                  <a:pt x="99878" y="4960883"/>
                  <a:pt x="63092" y="4351283"/>
                </a:cubicBezTo>
                <a:cubicBezTo>
                  <a:pt x="26306" y="3741683"/>
                  <a:pt x="-110329" y="2932387"/>
                  <a:pt x="189216" y="2207173"/>
                </a:cubicBezTo>
                <a:cubicBezTo>
                  <a:pt x="488761" y="1481959"/>
                  <a:pt x="1174561" y="740979"/>
                  <a:pt x="1860361" y="0"/>
                </a:cubicBezTo>
              </a:path>
            </a:pathLst>
          </a:custGeom>
          <a:noFill/>
          <a:ln w="263525">
            <a:solidFill>
              <a:srgbClr val="0033CC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19600372" y="10909738"/>
            <a:ext cx="2823129" cy="3531476"/>
            <a:chOff x="19600372" y="10909738"/>
            <a:chExt cx="2823129" cy="3531476"/>
          </a:xfrm>
        </p:grpSpPr>
        <p:sp>
          <p:nvSpPr>
            <p:cNvPr id="12" name="Freeform 11"/>
            <p:cNvSpPr/>
            <p:nvPr/>
          </p:nvSpPr>
          <p:spPr>
            <a:xfrm>
              <a:off x="19600372" y="12207625"/>
              <a:ext cx="1462359" cy="2170528"/>
            </a:xfrm>
            <a:custGeom>
              <a:avLst/>
              <a:gdLst>
                <a:gd name="connsiteX0" fmla="*/ 1734207 w 1734207"/>
                <a:gd name="connsiteY0" fmla="*/ 2837793 h 2837793"/>
                <a:gd name="connsiteX1" fmla="*/ 1040524 w 1734207"/>
                <a:gd name="connsiteY1" fmla="*/ 2112579 h 2837793"/>
                <a:gd name="connsiteX2" fmla="*/ 630621 w 1734207"/>
                <a:gd name="connsiteY2" fmla="*/ 1355834 h 2837793"/>
                <a:gd name="connsiteX3" fmla="*/ 0 w 1734207"/>
                <a:gd name="connsiteY3" fmla="*/ 0 h 2837793"/>
                <a:gd name="connsiteX0" fmla="*/ 1462359 w 1462359"/>
                <a:gd name="connsiteY0" fmla="*/ 2170528 h 2170528"/>
                <a:gd name="connsiteX1" fmla="*/ 768676 w 1462359"/>
                <a:gd name="connsiteY1" fmla="*/ 1445314 h 2170528"/>
                <a:gd name="connsiteX2" fmla="*/ 358773 w 1462359"/>
                <a:gd name="connsiteY2" fmla="*/ 688569 h 2170528"/>
                <a:gd name="connsiteX3" fmla="*/ 0 w 1462359"/>
                <a:gd name="connsiteY3" fmla="*/ 0 h 217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359" h="2170528">
                  <a:moveTo>
                    <a:pt x="1462359" y="2170528"/>
                  </a:moveTo>
                  <a:cubicBezTo>
                    <a:pt x="1207483" y="1931417"/>
                    <a:pt x="952607" y="1692307"/>
                    <a:pt x="768676" y="1445314"/>
                  </a:cubicBezTo>
                  <a:cubicBezTo>
                    <a:pt x="584745" y="1198321"/>
                    <a:pt x="532194" y="1040665"/>
                    <a:pt x="358773" y="688569"/>
                  </a:cubicBezTo>
                  <a:cubicBezTo>
                    <a:pt x="185352" y="336472"/>
                    <a:pt x="228600" y="501868"/>
                    <a:pt x="0" y="0"/>
                  </a:cubicBezTo>
                </a:path>
              </a:pathLst>
            </a:custGeom>
            <a:noFill/>
            <a:ln w="263525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21504166" y="10909738"/>
              <a:ext cx="919335" cy="3531476"/>
            </a:xfrm>
            <a:custGeom>
              <a:avLst/>
              <a:gdLst>
                <a:gd name="connsiteX0" fmla="*/ 725213 w 919335"/>
                <a:gd name="connsiteY0" fmla="*/ 3531476 h 3531476"/>
                <a:gd name="connsiteX1" fmla="*/ 851337 w 919335"/>
                <a:gd name="connsiteY1" fmla="*/ 2554014 h 3531476"/>
                <a:gd name="connsiteX2" fmla="*/ 851337 w 919335"/>
                <a:gd name="connsiteY2" fmla="*/ 1513490 h 3531476"/>
                <a:gd name="connsiteX3" fmla="*/ 0 w 919335"/>
                <a:gd name="connsiteY3" fmla="*/ 0 h 35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335" h="3531476">
                  <a:moveTo>
                    <a:pt x="725213" y="3531476"/>
                  </a:moveTo>
                  <a:cubicBezTo>
                    <a:pt x="777764" y="3210910"/>
                    <a:pt x="830316" y="2890345"/>
                    <a:pt x="851337" y="2554014"/>
                  </a:cubicBezTo>
                  <a:cubicBezTo>
                    <a:pt x="872358" y="2217683"/>
                    <a:pt x="993226" y="1939159"/>
                    <a:pt x="851337" y="1513490"/>
                  </a:cubicBezTo>
                  <a:cubicBezTo>
                    <a:pt x="709448" y="1087821"/>
                    <a:pt x="354724" y="543910"/>
                    <a:pt x="0" y="0"/>
                  </a:cubicBezTo>
                </a:path>
              </a:pathLst>
            </a:custGeom>
            <a:noFill/>
            <a:ln w="2540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16679917" y="8324193"/>
            <a:ext cx="4603531" cy="2364828"/>
            <a:chOff x="16679917" y="8324193"/>
            <a:chExt cx="4603531" cy="2364828"/>
          </a:xfrm>
        </p:grpSpPr>
        <p:grpSp>
          <p:nvGrpSpPr>
            <p:cNvPr id="21" name="Group 20"/>
            <p:cNvGrpSpPr/>
            <p:nvPr/>
          </p:nvGrpSpPr>
          <p:grpSpPr>
            <a:xfrm>
              <a:off x="16679917" y="8986345"/>
              <a:ext cx="2301766" cy="1702676"/>
              <a:chOff x="16679917" y="8986345"/>
              <a:chExt cx="2301766" cy="1702676"/>
            </a:xfrm>
          </p:grpSpPr>
          <p:sp>
            <p:nvSpPr>
              <p:cNvPr id="13" name="Freeform 12"/>
              <p:cNvSpPr/>
              <p:nvPr/>
            </p:nvSpPr>
            <p:spPr>
              <a:xfrm>
                <a:off x="17405131" y="8986345"/>
                <a:ext cx="1576552" cy="1702676"/>
              </a:xfrm>
              <a:custGeom>
                <a:avLst/>
                <a:gdLst>
                  <a:gd name="connsiteX0" fmla="*/ 1576552 w 1576552"/>
                  <a:gd name="connsiteY0" fmla="*/ 1702676 h 1702676"/>
                  <a:gd name="connsiteX1" fmla="*/ 1103586 w 1576552"/>
                  <a:gd name="connsiteY1" fmla="*/ 788276 h 1702676"/>
                  <a:gd name="connsiteX2" fmla="*/ 567559 w 1576552"/>
                  <a:gd name="connsiteY2" fmla="*/ 315310 h 1702676"/>
                  <a:gd name="connsiteX3" fmla="*/ 0 w 1576552"/>
                  <a:gd name="connsiteY3" fmla="*/ 0 h 170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6552" h="1702676">
                    <a:moveTo>
                      <a:pt x="1576552" y="1702676"/>
                    </a:moveTo>
                    <a:cubicBezTo>
                      <a:pt x="1424152" y="1361090"/>
                      <a:pt x="1271752" y="1019504"/>
                      <a:pt x="1103586" y="788276"/>
                    </a:cubicBezTo>
                    <a:cubicBezTo>
                      <a:pt x="935420" y="557048"/>
                      <a:pt x="751490" y="446689"/>
                      <a:pt x="567559" y="315310"/>
                    </a:cubicBezTo>
                    <a:cubicBezTo>
                      <a:pt x="383628" y="183931"/>
                      <a:pt x="191814" y="91965"/>
                      <a:pt x="0" y="0"/>
                    </a:cubicBezTo>
                  </a:path>
                </a:pathLst>
              </a:custGeom>
              <a:noFill/>
              <a:ln w="254000">
                <a:solidFill>
                  <a:srgbClr val="0033CC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16679917" y="9648497"/>
                <a:ext cx="2081049" cy="409903"/>
              </a:xfrm>
              <a:custGeom>
                <a:avLst/>
                <a:gdLst>
                  <a:gd name="connsiteX0" fmla="*/ 2081049 w 2081049"/>
                  <a:gd name="connsiteY0" fmla="*/ 409903 h 409903"/>
                  <a:gd name="connsiteX1" fmla="*/ 1387366 w 2081049"/>
                  <a:gd name="connsiteY1" fmla="*/ 126124 h 409903"/>
                  <a:gd name="connsiteX2" fmla="*/ 0 w 2081049"/>
                  <a:gd name="connsiteY2" fmla="*/ 0 h 40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1049" h="409903">
                    <a:moveTo>
                      <a:pt x="2081049" y="409903"/>
                    </a:moveTo>
                    <a:cubicBezTo>
                      <a:pt x="1907628" y="302172"/>
                      <a:pt x="1734207" y="194441"/>
                      <a:pt x="1387366" y="126124"/>
                    </a:cubicBezTo>
                    <a:cubicBezTo>
                      <a:pt x="1040525" y="57807"/>
                      <a:pt x="520262" y="28903"/>
                      <a:pt x="0" y="0"/>
                    </a:cubicBezTo>
                  </a:path>
                </a:pathLst>
              </a:custGeom>
              <a:noFill/>
              <a:ln w="254000">
                <a:solidFill>
                  <a:srgbClr val="0033CC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Freeform 18"/>
            <p:cNvSpPr/>
            <p:nvPr/>
          </p:nvSpPr>
          <p:spPr>
            <a:xfrm>
              <a:off x="19769959" y="8324193"/>
              <a:ext cx="1513489" cy="1891862"/>
            </a:xfrm>
            <a:custGeom>
              <a:avLst/>
              <a:gdLst>
                <a:gd name="connsiteX0" fmla="*/ 1513489 w 1513489"/>
                <a:gd name="connsiteY0" fmla="*/ 1891862 h 1891862"/>
                <a:gd name="connsiteX1" fmla="*/ 1040524 w 1513489"/>
                <a:gd name="connsiteY1" fmla="*/ 1135117 h 1891862"/>
                <a:gd name="connsiteX2" fmla="*/ 630620 w 1513489"/>
                <a:gd name="connsiteY2" fmla="*/ 567559 h 1891862"/>
                <a:gd name="connsiteX3" fmla="*/ 252248 w 1513489"/>
                <a:gd name="connsiteY3" fmla="*/ 189186 h 1891862"/>
                <a:gd name="connsiteX4" fmla="*/ 0 w 1513489"/>
                <a:gd name="connsiteY4" fmla="*/ 0 h 189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489" h="1891862">
                  <a:moveTo>
                    <a:pt x="1513489" y="1891862"/>
                  </a:moveTo>
                  <a:cubicBezTo>
                    <a:pt x="1350579" y="1623848"/>
                    <a:pt x="1187669" y="1355834"/>
                    <a:pt x="1040524" y="1135117"/>
                  </a:cubicBezTo>
                  <a:cubicBezTo>
                    <a:pt x="893379" y="914400"/>
                    <a:pt x="761999" y="725214"/>
                    <a:pt x="630620" y="567559"/>
                  </a:cubicBezTo>
                  <a:cubicBezTo>
                    <a:pt x="499241" y="409904"/>
                    <a:pt x="357351" y="283779"/>
                    <a:pt x="252248" y="189186"/>
                  </a:cubicBezTo>
                  <a:cubicBezTo>
                    <a:pt x="147145" y="94593"/>
                    <a:pt x="73572" y="47296"/>
                    <a:pt x="0" y="0"/>
                  </a:cubicBezTo>
                </a:path>
              </a:pathLst>
            </a:custGeom>
            <a:noFill/>
            <a:ln w="2540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7152883" y="3499945"/>
            <a:ext cx="5265683" cy="4477407"/>
            <a:chOff x="17152883" y="3499945"/>
            <a:chExt cx="5265683" cy="4477407"/>
          </a:xfrm>
        </p:grpSpPr>
        <p:sp>
          <p:nvSpPr>
            <p:cNvPr id="23" name="Freeform 22"/>
            <p:cNvSpPr/>
            <p:nvPr/>
          </p:nvSpPr>
          <p:spPr>
            <a:xfrm>
              <a:off x="17152883" y="5044966"/>
              <a:ext cx="729520" cy="2932386"/>
            </a:xfrm>
            <a:custGeom>
              <a:avLst/>
              <a:gdLst>
                <a:gd name="connsiteX0" fmla="*/ 0 w 729520"/>
                <a:gd name="connsiteY0" fmla="*/ 2932386 h 2932386"/>
                <a:gd name="connsiteX1" fmla="*/ 693683 w 729520"/>
                <a:gd name="connsiteY1" fmla="*/ 1671144 h 2932386"/>
                <a:gd name="connsiteX2" fmla="*/ 567558 w 729520"/>
                <a:gd name="connsiteY2" fmla="*/ 0 h 293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520" h="2932386">
                  <a:moveTo>
                    <a:pt x="0" y="2932386"/>
                  </a:moveTo>
                  <a:cubicBezTo>
                    <a:pt x="299545" y="2546130"/>
                    <a:pt x="599090" y="2159875"/>
                    <a:pt x="693683" y="1671144"/>
                  </a:cubicBezTo>
                  <a:cubicBezTo>
                    <a:pt x="788276" y="1182413"/>
                    <a:pt x="677917" y="591206"/>
                    <a:pt x="567558" y="0"/>
                  </a:cubicBezTo>
                </a:path>
              </a:pathLst>
            </a:custGeom>
            <a:noFill/>
            <a:ln w="2540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19423117" y="4666593"/>
              <a:ext cx="945931" cy="2932386"/>
            </a:xfrm>
            <a:custGeom>
              <a:avLst/>
              <a:gdLst>
                <a:gd name="connsiteX0" fmla="*/ 0 w 945931"/>
                <a:gd name="connsiteY0" fmla="*/ 2932386 h 2932386"/>
                <a:gd name="connsiteX1" fmla="*/ 252249 w 945931"/>
                <a:gd name="connsiteY1" fmla="*/ 1986455 h 2932386"/>
                <a:gd name="connsiteX2" fmla="*/ 630621 w 945931"/>
                <a:gd name="connsiteY2" fmla="*/ 1292773 h 2932386"/>
                <a:gd name="connsiteX3" fmla="*/ 945931 w 945931"/>
                <a:gd name="connsiteY3" fmla="*/ 0 h 293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931" h="2932386">
                  <a:moveTo>
                    <a:pt x="0" y="2932386"/>
                  </a:moveTo>
                  <a:cubicBezTo>
                    <a:pt x="73573" y="2596055"/>
                    <a:pt x="147146" y="2259724"/>
                    <a:pt x="252249" y="1986455"/>
                  </a:cubicBezTo>
                  <a:cubicBezTo>
                    <a:pt x="357352" y="1713186"/>
                    <a:pt x="515007" y="1623849"/>
                    <a:pt x="630621" y="1292773"/>
                  </a:cubicBezTo>
                  <a:cubicBezTo>
                    <a:pt x="746235" y="961697"/>
                    <a:pt x="846083" y="480848"/>
                    <a:pt x="945931" y="0"/>
                  </a:cubicBezTo>
                </a:path>
              </a:pathLst>
            </a:custGeom>
            <a:noFill/>
            <a:ln w="2540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9990676" y="3499945"/>
              <a:ext cx="2427890" cy="2711669"/>
            </a:xfrm>
            <a:custGeom>
              <a:avLst/>
              <a:gdLst>
                <a:gd name="connsiteX0" fmla="*/ 0 w 2427890"/>
                <a:gd name="connsiteY0" fmla="*/ 2711669 h 2711669"/>
                <a:gd name="connsiteX1" fmla="*/ 1198179 w 2427890"/>
                <a:gd name="connsiteY1" fmla="*/ 1860331 h 2711669"/>
                <a:gd name="connsiteX2" fmla="*/ 2017986 w 2427890"/>
                <a:gd name="connsiteY2" fmla="*/ 977462 h 2711669"/>
                <a:gd name="connsiteX3" fmla="*/ 2427890 w 2427890"/>
                <a:gd name="connsiteY3" fmla="*/ 0 h 271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7890" h="2711669">
                  <a:moveTo>
                    <a:pt x="0" y="2711669"/>
                  </a:moveTo>
                  <a:cubicBezTo>
                    <a:pt x="430924" y="2430517"/>
                    <a:pt x="861848" y="2149365"/>
                    <a:pt x="1198179" y="1860331"/>
                  </a:cubicBezTo>
                  <a:cubicBezTo>
                    <a:pt x="1534510" y="1571297"/>
                    <a:pt x="1813034" y="1287517"/>
                    <a:pt x="2017986" y="977462"/>
                  </a:cubicBezTo>
                  <a:cubicBezTo>
                    <a:pt x="2222938" y="667407"/>
                    <a:pt x="2325414" y="333703"/>
                    <a:pt x="2427890" y="0"/>
                  </a:cubicBezTo>
                </a:path>
              </a:pathLst>
            </a:custGeom>
            <a:noFill/>
            <a:ln w="2540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Freeform 26"/>
          <p:cNvSpPr/>
          <p:nvPr/>
        </p:nvSpPr>
        <p:spPr>
          <a:xfrm>
            <a:off x="16080828" y="3058510"/>
            <a:ext cx="6621517" cy="3752193"/>
          </a:xfrm>
          <a:custGeom>
            <a:avLst/>
            <a:gdLst>
              <a:gd name="connsiteX0" fmla="*/ 0 w 6621517"/>
              <a:gd name="connsiteY0" fmla="*/ 3752193 h 3752193"/>
              <a:gd name="connsiteX1" fmla="*/ 693682 w 6621517"/>
              <a:gd name="connsiteY1" fmla="*/ 3342290 h 3752193"/>
              <a:gd name="connsiteX2" fmla="*/ 914400 w 6621517"/>
              <a:gd name="connsiteY2" fmla="*/ 2743200 h 3752193"/>
              <a:gd name="connsiteX3" fmla="*/ 1040524 w 6621517"/>
              <a:gd name="connsiteY3" fmla="*/ 2144111 h 3752193"/>
              <a:gd name="connsiteX4" fmla="*/ 1229710 w 6621517"/>
              <a:gd name="connsiteY4" fmla="*/ 1734207 h 3752193"/>
              <a:gd name="connsiteX5" fmla="*/ 1481958 w 6621517"/>
              <a:gd name="connsiteY5" fmla="*/ 1418897 h 3752193"/>
              <a:gd name="connsiteX6" fmla="*/ 2175641 w 6621517"/>
              <a:gd name="connsiteY6" fmla="*/ 1828800 h 3752193"/>
              <a:gd name="connsiteX7" fmla="*/ 2806262 w 6621517"/>
              <a:gd name="connsiteY7" fmla="*/ 2396359 h 3752193"/>
              <a:gd name="connsiteX8" fmla="*/ 3531475 w 6621517"/>
              <a:gd name="connsiteY8" fmla="*/ 2301766 h 3752193"/>
              <a:gd name="connsiteX9" fmla="*/ 3657600 w 6621517"/>
              <a:gd name="connsiteY9" fmla="*/ 1734207 h 3752193"/>
              <a:gd name="connsiteX10" fmla="*/ 3878317 w 6621517"/>
              <a:gd name="connsiteY10" fmla="*/ 1166649 h 3752193"/>
              <a:gd name="connsiteX11" fmla="*/ 5360275 w 6621517"/>
              <a:gd name="connsiteY11" fmla="*/ 1040524 h 3752193"/>
              <a:gd name="connsiteX12" fmla="*/ 6085489 w 6621517"/>
              <a:gd name="connsiteY12" fmla="*/ 220718 h 3752193"/>
              <a:gd name="connsiteX13" fmla="*/ 6621517 w 6621517"/>
              <a:gd name="connsiteY13" fmla="*/ 0 h 3752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21517" h="3752193">
                <a:moveTo>
                  <a:pt x="0" y="3752193"/>
                </a:moveTo>
                <a:cubicBezTo>
                  <a:pt x="270641" y="3631324"/>
                  <a:pt x="541282" y="3510455"/>
                  <a:pt x="693682" y="3342290"/>
                </a:cubicBezTo>
                <a:cubicBezTo>
                  <a:pt x="846082" y="3174125"/>
                  <a:pt x="856593" y="2942896"/>
                  <a:pt x="914400" y="2743200"/>
                </a:cubicBezTo>
                <a:cubicBezTo>
                  <a:pt x="972207" y="2543503"/>
                  <a:pt x="987972" y="2312276"/>
                  <a:pt x="1040524" y="2144111"/>
                </a:cubicBezTo>
                <a:cubicBezTo>
                  <a:pt x="1093076" y="1975946"/>
                  <a:pt x="1156138" y="1855076"/>
                  <a:pt x="1229710" y="1734207"/>
                </a:cubicBezTo>
                <a:cubicBezTo>
                  <a:pt x="1303282" y="1613338"/>
                  <a:pt x="1324303" y="1403132"/>
                  <a:pt x="1481958" y="1418897"/>
                </a:cubicBezTo>
                <a:cubicBezTo>
                  <a:pt x="1639613" y="1434662"/>
                  <a:pt x="1954924" y="1665890"/>
                  <a:pt x="2175641" y="1828800"/>
                </a:cubicBezTo>
                <a:cubicBezTo>
                  <a:pt x="2396358" y="1991710"/>
                  <a:pt x="2580290" y="2317531"/>
                  <a:pt x="2806262" y="2396359"/>
                </a:cubicBezTo>
                <a:cubicBezTo>
                  <a:pt x="3032234" y="2475187"/>
                  <a:pt x="3389585" y="2412125"/>
                  <a:pt x="3531475" y="2301766"/>
                </a:cubicBezTo>
                <a:cubicBezTo>
                  <a:pt x="3673365" y="2191407"/>
                  <a:pt x="3599793" y="1923393"/>
                  <a:pt x="3657600" y="1734207"/>
                </a:cubicBezTo>
                <a:cubicBezTo>
                  <a:pt x="3715407" y="1545021"/>
                  <a:pt x="3594538" y="1282263"/>
                  <a:pt x="3878317" y="1166649"/>
                </a:cubicBezTo>
                <a:cubicBezTo>
                  <a:pt x="4162096" y="1051035"/>
                  <a:pt x="4992413" y="1198179"/>
                  <a:pt x="5360275" y="1040524"/>
                </a:cubicBezTo>
                <a:cubicBezTo>
                  <a:pt x="5728137" y="882869"/>
                  <a:pt x="5875282" y="394139"/>
                  <a:pt x="6085489" y="220718"/>
                </a:cubicBezTo>
                <a:cubicBezTo>
                  <a:pt x="6295696" y="47297"/>
                  <a:pt x="6458606" y="23648"/>
                  <a:pt x="6621517" y="0"/>
                </a:cubicBezTo>
              </a:path>
            </a:pathLst>
          </a:custGeom>
          <a:noFill/>
          <a:ln w="1016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846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762" descr="CSI Crest Medium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103" y="368168"/>
            <a:ext cx="1668463" cy="1763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6487498" y="1748290"/>
            <a:ext cx="659367" cy="3044267"/>
            <a:chOff x="24979649" y="1174019"/>
            <a:chExt cx="587375" cy="2711886"/>
          </a:xfrm>
          <a:noFill/>
        </p:grpSpPr>
        <p:sp>
          <p:nvSpPr>
            <p:cNvPr id="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grp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55"/>
            <p:cNvSpPr txBox="1">
              <a:spLocks noChangeArrowheads="1"/>
            </p:cNvSpPr>
            <p:nvPr/>
          </p:nvSpPr>
          <p:spPr bwMode="auto">
            <a:xfrm>
              <a:off x="24979649" y="3123905"/>
              <a:ext cx="587375" cy="7620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082009" y="593685"/>
            <a:ext cx="9124299" cy="16990831"/>
          </a:xfrm>
          <a:custGeom>
            <a:avLst/>
            <a:gdLst>
              <a:gd name="connsiteX0" fmla="*/ 144379 w 8085221"/>
              <a:gd name="connsiteY0" fmla="*/ 4836695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296" fmla="*/ 144379 w 8085221"/>
              <a:gd name="connsiteY296" fmla="*/ 4836695 h 15135727"/>
              <a:gd name="connsiteX0" fmla="*/ 120316 w 8085221"/>
              <a:gd name="connsiteY0" fmla="*/ 4981074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295" fmla="*/ 120316 w 8085221"/>
              <a:gd name="connsiteY295" fmla="*/ 4981074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240632 w 8085221"/>
              <a:gd name="connsiteY2" fmla="*/ 4668253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553453 w 8085221"/>
              <a:gd name="connsiteY3" fmla="*/ 4692316 h 15135727"/>
              <a:gd name="connsiteX4" fmla="*/ 649706 w 8085221"/>
              <a:gd name="connsiteY4" fmla="*/ 4427621 h 15135727"/>
              <a:gd name="connsiteX5" fmla="*/ 649706 w 8085221"/>
              <a:gd name="connsiteY5" fmla="*/ 4427621 h 15135727"/>
              <a:gd name="connsiteX6" fmla="*/ 938464 w 8085221"/>
              <a:gd name="connsiteY6" fmla="*/ 4283242 h 15135727"/>
              <a:gd name="connsiteX7" fmla="*/ 1395664 w 8085221"/>
              <a:gd name="connsiteY7" fmla="*/ 4162927 h 15135727"/>
              <a:gd name="connsiteX8" fmla="*/ 1564106 w 8085221"/>
              <a:gd name="connsiteY8" fmla="*/ 3994485 h 15135727"/>
              <a:gd name="connsiteX9" fmla="*/ 1708485 w 8085221"/>
              <a:gd name="connsiteY9" fmla="*/ 3826042 h 15135727"/>
              <a:gd name="connsiteX10" fmla="*/ 1925053 w 8085221"/>
              <a:gd name="connsiteY10" fmla="*/ 3777916 h 15135727"/>
              <a:gd name="connsiteX11" fmla="*/ 2141621 w 8085221"/>
              <a:gd name="connsiteY11" fmla="*/ 3585411 h 15135727"/>
              <a:gd name="connsiteX12" fmla="*/ 2141621 w 8085221"/>
              <a:gd name="connsiteY12" fmla="*/ 3585411 h 15135727"/>
              <a:gd name="connsiteX13" fmla="*/ 2286000 w 8085221"/>
              <a:gd name="connsiteY13" fmla="*/ 3489158 h 15135727"/>
              <a:gd name="connsiteX14" fmla="*/ 2310064 w 8085221"/>
              <a:gd name="connsiteY14" fmla="*/ 3007895 h 15135727"/>
              <a:gd name="connsiteX15" fmla="*/ 2695074 w 8085221"/>
              <a:gd name="connsiteY15" fmla="*/ 2911642 h 15135727"/>
              <a:gd name="connsiteX16" fmla="*/ 2839453 w 8085221"/>
              <a:gd name="connsiteY16" fmla="*/ 2526632 h 15135727"/>
              <a:gd name="connsiteX17" fmla="*/ 3200400 w 8085221"/>
              <a:gd name="connsiteY17" fmla="*/ 2358190 h 15135727"/>
              <a:gd name="connsiteX18" fmla="*/ 3441032 w 8085221"/>
              <a:gd name="connsiteY18" fmla="*/ 2237874 h 15135727"/>
              <a:gd name="connsiteX19" fmla="*/ 3561348 w 8085221"/>
              <a:gd name="connsiteY19" fmla="*/ 2526632 h 15135727"/>
              <a:gd name="connsiteX20" fmla="*/ 3801979 w 8085221"/>
              <a:gd name="connsiteY20" fmla="*/ 2622885 h 15135727"/>
              <a:gd name="connsiteX21" fmla="*/ 3946358 w 8085221"/>
              <a:gd name="connsiteY21" fmla="*/ 2550695 h 15135727"/>
              <a:gd name="connsiteX22" fmla="*/ 4018548 w 8085221"/>
              <a:gd name="connsiteY22" fmla="*/ 2598821 h 15135727"/>
              <a:gd name="connsiteX23" fmla="*/ 4138864 w 8085221"/>
              <a:gd name="connsiteY23" fmla="*/ 2574758 h 15135727"/>
              <a:gd name="connsiteX24" fmla="*/ 4307306 w 8085221"/>
              <a:gd name="connsiteY24" fmla="*/ 2671011 h 15135727"/>
              <a:gd name="connsiteX25" fmla="*/ 4427621 w 8085221"/>
              <a:gd name="connsiteY25" fmla="*/ 2622885 h 15135727"/>
              <a:gd name="connsiteX26" fmla="*/ 4668253 w 8085221"/>
              <a:gd name="connsiteY26" fmla="*/ 2743200 h 15135727"/>
              <a:gd name="connsiteX27" fmla="*/ 4788569 w 8085221"/>
              <a:gd name="connsiteY27" fmla="*/ 2815390 h 15135727"/>
              <a:gd name="connsiteX28" fmla="*/ 4957011 w 8085221"/>
              <a:gd name="connsiteY28" fmla="*/ 2719137 h 15135727"/>
              <a:gd name="connsiteX29" fmla="*/ 4981074 w 8085221"/>
              <a:gd name="connsiteY29" fmla="*/ 2382253 h 15135727"/>
              <a:gd name="connsiteX30" fmla="*/ 4981074 w 8085221"/>
              <a:gd name="connsiteY30" fmla="*/ 2382253 h 15135727"/>
              <a:gd name="connsiteX31" fmla="*/ 4884821 w 8085221"/>
              <a:gd name="connsiteY31" fmla="*/ 2093495 h 15135727"/>
              <a:gd name="connsiteX32" fmla="*/ 4764506 w 8085221"/>
              <a:gd name="connsiteY32" fmla="*/ 1900990 h 15135727"/>
              <a:gd name="connsiteX33" fmla="*/ 4764506 w 8085221"/>
              <a:gd name="connsiteY33" fmla="*/ 1804737 h 15135727"/>
              <a:gd name="connsiteX34" fmla="*/ 4957011 w 8085221"/>
              <a:gd name="connsiteY34" fmla="*/ 1564106 h 15135727"/>
              <a:gd name="connsiteX35" fmla="*/ 5221706 w 8085221"/>
              <a:gd name="connsiteY35" fmla="*/ 1588169 h 15135727"/>
              <a:gd name="connsiteX36" fmla="*/ 5486400 w 8085221"/>
              <a:gd name="connsiteY36" fmla="*/ 1684421 h 15135727"/>
              <a:gd name="connsiteX37" fmla="*/ 5799221 w 8085221"/>
              <a:gd name="connsiteY37" fmla="*/ 1684421 h 15135727"/>
              <a:gd name="connsiteX38" fmla="*/ 5871411 w 8085221"/>
              <a:gd name="connsiteY38" fmla="*/ 1443790 h 15135727"/>
              <a:gd name="connsiteX39" fmla="*/ 6087979 w 8085221"/>
              <a:gd name="connsiteY39" fmla="*/ 1395664 h 15135727"/>
              <a:gd name="connsiteX40" fmla="*/ 6087979 w 8085221"/>
              <a:gd name="connsiteY40" fmla="*/ 1082842 h 15135727"/>
              <a:gd name="connsiteX41" fmla="*/ 6424864 w 8085221"/>
              <a:gd name="connsiteY41" fmla="*/ 1058779 h 15135727"/>
              <a:gd name="connsiteX42" fmla="*/ 6665495 w 8085221"/>
              <a:gd name="connsiteY42" fmla="*/ 721895 h 15135727"/>
              <a:gd name="connsiteX43" fmla="*/ 6761748 w 8085221"/>
              <a:gd name="connsiteY43" fmla="*/ 649706 h 15135727"/>
              <a:gd name="connsiteX44" fmla="*/ 6737685 w 8085221"/>
              <a:gd name="connsiteY44" fmla="*/ 505327 h 15135727"/>
              <a:gd name="connsiteX45" fmla="*/ 6858000 w 8085221"/>
              <a:gd name="connsiteY45" fmla="*/ 360948 h 15135727"/>
              <a:gd name="connsiteX46" fmla="*/ 6761748 w 8085221"/>
              <a:gd name="connsiteY46" fmla="*/ 120316 h 15135727"/>
              <a:gd name="connsiteX47" fmla="*/ 7194885 w 8085221"/>
              <a:gd name="connsiteY47" fmla="*/ 0 h 15135727"/>
              <a:gd name="connsiteX48" fmla="*/ 7267074 w 8085221"/>
              <a:gd name="connsiteY48" fmla="*/ 120316 h 15135727"/>
              <a:gd name="connsiteX49" fmla="*/ 7267074 w 8085221"/>
              <a:gd name="connsiteY49" fmla="*/ 120316 h 15135727"/>
              <a:gd name="connsiteX50" fmla="*/ 7339264 w 8085221"/>
              <a:gd name="connsiteY50" fmla="*/ 360948 h 15135727"/>
              <a:gd name="connsiteX51" fmla="*/ 7628021 w 8085221"/>
              <a:gd name="connsiteY51" fmla="*/ 433137 h 15135727"/>
              <a:gd name="connsiteX52" fmla="*/ 7796464 w 8085221"/>
              <a:gd name="connsiteY52" fmla="*/ 649706 h 15135727"/>
              <a:gd name="connsiteX53" fmla="*/ 8085221 w 8085221"/>
              <a:gd name="connsiteY53" fmla="*/ 914400 h 15135727"/>
              <a:gd name="connsiteX54" fmla="*/ 7988969 w 8085221"/>
              <a:gd name="connsiteY54" fmla="*/ 1203158 h 15135727"/>
              <a:gd name="connsiteX55" fmla="*/ 7844590 w 8085221"/>
              <a:gd name="connsiteY55" fmla="*/ 1058779 h 15135727"/>
              <a:gd name="connsiteX56" fmla="*/ 7483642 w 8085221"/>
              <a:gd name="connsiteY56" fmla="*/ 1371600 h 15135727"/>
              <a:gd name="connsiteX57" fmla="*/ 7267074 w 8085221"/>
              <a:gd name="connsiteY57" fmla="*/ 1395664 h 15135727"/>
              <a:gd name="connsiteX58" fmla="*/ 7243011 w 8085221"/>
              <a:gd name="connsiteY58" fmla="*/ 1588169 h 15135727"/>
              <a:gd name="connsiteX59" fmla="*/ 6978316 w 8085221"/>
              <a:gd name="connsiteY59" fmla="*/ 1732548 h 15135727"/>
              <a:gd name="connsiteX60" fmla="*/ 6737685 w 8085221"/>
              <a:gd name="connsiteY60" fmla="*/ 2093495 h 15135727"/>
              <a:gd name="connsiteX61" fmla="*/ 6737685 w 8085221"/>
              <a:gd name="connsiteY61" fmla="*/ 2382253 h 15135727"/>
              <a:gd name="connsiteX62" fmla="*/ 6665495 w 8085221"/>
              <a:gd name="connsiteY62" fmla="*/ 2430379 h 15135727"/>
              <a:gd name="connsiteX63" fmla="*/ 6906127 w 8085221"/>
              <a:gd name="connsiteY63" fmla="*/ 2646948 h 15135727"/>
              <a:gd name="connsiteX64" fmla="*/ 6906127 w 8085221"/>
              <a:gd name="connsiteY64" fmla="*/ 2983832 h 15135727"/>
              <a:gd name="connsiteX65" fmla="*/ 6906127 w 8085221"/>
              <a:gd name="connsiteY65" fmla="*/ 3104148 h 15135727"/>
              <a:gd name="connsiteX66" fmla="*/ 6833937 w 8085221"/>
              <a:gd name="connsiteY66" fmla="*/ 3368842 h 15135727"/>
              <a:gd name="connsiteX67" fmla="*/ 6906127 w 8085221"/>
              <a:gd name="connsiteY67" fmla="*/ 3489158 h 15135727"/>
              <a:gd name="connsiteX68" fmla="*/ 6641432 w 8085221"/>
              <a:gd name="connsiteY68" fmla="*/ 3705727 h 15135727"/>
              <a:gd name="connsiteX69" fmla="*/ 6737685 w 8085221"/>
              <a:gd name="connsiteY69" fmla="*/ 3729790 h 15135727"/>
              <a:gd name="connsiteX70" fmla="*/ 6545179 w 8085221"/>
              <a:gd name="connsiteY70" fmla="*/ 3826042 h 15135727"/>
              <a:gd name="connsiteX71" fmla="*/ 6328611 w 8085221"/>
              <a:gd name="connsiteY71" fmla="*/ 3753853 h 15135727"/>
              <a:gd name="connsiteX72" fmla="*/ 6184232 w 8085221"/>
              <a:gd name="connsiteY72" fmla="*/ 3850106 h 15135727"/>
              <a:gd name="connsiteX73" fmla="*/ 6184232 w 8085221"/>
              <a:gd name="connsiteY73" fmla="*/ 3946358 h 15135727"/>
              <a:gd name="connsiteX74" fmla="*/ 6136106 w 8085221"/>
              <a:gd name="connsiteY74" fmla="*/ 4235116 h 15135727"/>
              <a:gd name="connsiteX75" fmla="*/ 5919537 w 8085221"/>
              <a:gd name="connsiteY75" fmla="*/ 4403558 h 15135727"/>
              <a:gd name="connsiteX76" fmla="*/ 5775158 w 8085221"/>
              <a:gd name="connsiteY76" fmla="*/ 4451685 h 15135727"/>
              <a:gd name="connsiteX77" fmla="*/ 5630779 w 8085221"/>
              <a:gd name="connsiteY77" fmla="*/ 4547937 h 15135727"/>
              <a:gd name="connsiteX78" fmla="*/ 5510464 w 8085221"/>
              <a:gd name="connsiteY78" fmla="*/ 4620127 h 15135727"/>
              <a:gd name="connsiteX79" fmla="*/ 5510464 w 8085221"/>
              <a:gd name="connsiteY79" fmla="*/ 4812632 h 15135727"/>
              <a:gd name="connsiteX80" fmla="*/ 5317958 w 8085221"/>
              <a:gd name="connsiteY80" fmla="*/ 4981074 h 15135727"/>
              <a:gd name="connsiteX81" fmla="*/ 5005137 w 8085221"/>
              <a:gd name="connsiteY81" fmla="*/ 5149516 h 15135727"/>
              <a:gd name="connsiteX82" fmla="*/ 4692316 w 8085221"/>
              <a:gd name="connsiteY82" fmla="*/ 5149516 h 15135727"/>
              <a:gd name="connsiteX83" fmla="*/ 4523874 w 8085221"/>
              <a:gd name="connsiteY83" fmla="*/ 5366085 h 15135727"/>
              <a:gd name="connsiteX84" fmla="*/ 4211053 w 8085221"/>
              <a:gd name="connsiteY84" fmla="*/ 5414211 h 15135727"/>
              <a:gd name="connsiteX85" fmla="*/ 4114800 w 8085221"/>
              <a:gd name="connsiteY85" fmla="*/ 5390148 h 15135727"/>
              <a:gd name="connsiteX86" fmla="*/ 4018548 w 8085221"/>
              <a:gd name="connsiteY86" fmla="*/ 5630779 h 15135727"/>
              <a:gd name="connsiteX87" fmla="*/ 4090737 w 8085221"/>
              <a:gd name="connsiteY87" fmla="*/ 5871411 h 15135727"/>
              <a:gd name="connsiteX88" fmla="*/ 4090737 w 8085221"/>
              <a:gd name="connsiteY88" fmla="*/ 6184232 h 15135727"/>
              <a:gd name="connsiteX89" fmla="*/ 4186990 w 8085221"/>
              <a:gd name="connsiteY89" fmla="*/ 6472990 h 15135727"/>
              <a:gd name="connsiteX90" fmla="*/ 4042611 w 8085221"/>
              <a:gd name="connsiteY90" fmla="*/ 6352674 h 15135727"/>
              <a:gd name="connsiteX91" fmla="*/ 3946358 w 8085221"/>
              <a:gd name="connsiteY91" fmla="*/ 6376737 h 15135727"/>
              <a:gd name="connsiteX92" fmla="*/ 4114800 w 8085221"/>
              <a:gd name="connsiteY92" fmla="*/ 6641432 h 15135727"/>
              <a:gd name="connsiteX93" fmla="*/ 4451685 w 8085221"/>
              <a:gd name="connsiteY93" fmla="*/ 6737685 h 15135727"/>
              <a:gd name="connsiteX94" fmla="*/ 4620127 w 8085221"/>
              <a:gd name="connsiteY94" fmla="*/ 6978316 h 15135727"/>
              <a:gd name="connsiteX95" fmla="*/ 4740442 w 8085221"/>
              <a:gd name="connsiteY95" fmla="*/ 7170821 h 15135727"/>
              <a:gd name="connsiteX96" fmla="*/ 5077327 w 8085221"/>
              <a:gd name="connsiteY96" fmla="*/ 7387390 h 15135727"/>
              <a:gd name="connsiteX97" fmla="*/ 5125453 w 8085221"/>
              <a:gd name="connsiteY97" fmla="*/ 7603958 h 15135727"/>
              <a:gd name="connsiteX98" fmla="*/ 5197642 w 8085221"/>
              <a:gd name="connsiteY98" fmla="*/ 7796464 h 15135727"/>
              <a:gd name="connsiteX99" fmla="*/ 5486400 w 8085221"/>
              <a:gd name="connsiteY99" fmla="*/ 7964906 h 15135727"/>
              <a:gd name="connsiteX100" fmla="*/ 5486400 w 8085221"/>
              <a:gd name="connsiteY100" fmla="*/ 8349916 h 15135727"/>
              <a:gd name="connsiteX101" fmla="*/ 5678906 w 8085221"/>
              <a:gd name="connsiteY101" fmla="*/ 8614611 h 15135727"/>
              <a:gd name="connsiteX102" fmla="*/ 5919537 w 8085221"/>
              <a:gd name="connsiteY102" fmla="*/ 9071811 h 15135727"/>
              <a:gd name="connsiteX103" fmla="*/ 6160169 w 8085221"/>
              <a:gd name="connsiteY103" fmla="*/ 9336506 h 15135727"/>
              <a:gd name="connsiteX104" fmla="*/ 6280485 w 8085221"/>
              <a:gd name="connsiteY104" fmla="*/ 9601200 h 15135727"/>
              <a:gd name="connsiteX105" fmla="*/ 6400800 w 8085221"/>
              <a:gd name="connsiteY105" fmla="*/ 9793706 h 15135727"/>
              <a:gd name="connsiteX106" fmla="*/ 6569242 w 8085221"/>
              <a:gd name="connsiteY106" fmla="*/ 10058400 h 15135727"/>
              <a:gd name="connsiteX107" fmla="*/ 6713621 w 8085221"/>
              <a:gd name="connsiteY107" fmla="*/ 10106527 h 15135727"/>
              <a:gd name="connsiteX108" fmla="*/ 6545179 w 8085221"/>
              <a:gd name="connsiteY108" fmla="*/ 10202779 h 15135727"/>
              <a:gd name="connsiteX109" fmla="*/ 6569242 w 8085221"/>
              <a:gd name="connsiteY109" fmla="*/ 10443411 h 15135727"/>
              <a:gd name="connsiteX110" fmla="*/ 6593306 w 8085221"/>
              <a:gd name="connsiteY110" fmla="*/ 10708106 h 15135727"/>
              <a:gd name="connsiteX111" fmla="*/ 6761748 w 8085221"/>
              <a:gd name="connsiteY111" fmla="*/ 10924674 h 15135727"/>
              <a:gd name="connsiteX112" fmla="*/ 6641432 w 8085221"/>
              <a:gd name="connsiteY112" fmla="*/ 11093116 h 15135727"/>
              <a:gd name="connsiteX113" fmla="*/ 6713621 w 8085221"/>
              <a:gd name="connsiteY113" fmla="*/ 11261558 h 15135727"/>
              <a:gd name="connsiteX114" fmla="*/ 6737685 w 8085221"/>
              <a:gd name="connsiteY114" fmla="*/ 11526253 h 15135727"/>
              <a:gd name="connsiteX115" fmla="*/ 6617369 w 8085221"/>
              <a:gd name="connsiteY115" fmla="*/ 11839074 h 15135727"/>
              <a:gd name="connsiteX116" fmla="*/ 6617369 w 8085221"/>
              <a:gd name="connsiteY116" fmla="*/ 12031579 h 15135727"/>
              <a:gd name="connsiteX117" fmla="*/ 6641432 w 8085221"/>
              <a:gd name="connsiteY117" fmla="*/ 12127832 h 15135727"/>
              <a:gd name="connsiteX118" fmla="*/ 6761748 w 8085221"/>
              <a:gd name="connsiteY118" fmla="*/ 12031579 h 15135727"/>
              <a:gd name="connsiteX119" fmla="*/ 6761748 w 8085221"/>
              <a:gd name="connsiteY119" fmla="*/ 12296274 h 15135727"/>
              <a:gd name="connsiteX120" fmla="*/ 6689558 w 8085221"/>
              <a:gd name="connsiteY120" fmla="*/ 12512842 h 15135727"/>
              <a:gd name="connsiteX121" fmla="*/ 6785811 w 8085221"/>
              <a:gd name="connsiteY121" fmla="*/ 12777537 h 15135727"/>
              <a:gd name="connsiteX122" fmla="*/ 6569242 w 8085221"/>
              <a:gd name="connsiteY122" fmla="*/ 12873790 h 15135727"/>
              <a:gd name="connsiteX123" fmla="*/ 6545179 w 8085221"/>
              <a:gd name="connsiteY123" fmla="*/ 13090358 h 15135727"/>
              <a:gd name="connsiteX124" fmla="*/ 6448927 w 8085221"/>
              <a:gd name="connsiteY124" fmla="*/ 13355053 h 15135727"/>
              <a:gd name="connsiteX125" fmla="*/ 6256421 w 8085221"/>
              <a:gd name="connsiteY125" fmla="*/ 13571621 h 15135727"/>
              <a:gd name="connsiteX126" fmla="*/ 6087979 w 8085221"/>
              <a:gd name="connsiteY126" fmla="*/ 13667874 h 15135727"/>
              <a:gd name="connsiteX127" fmla="*/ 5943600 w 8085221"/>
              <a:gd name="connsiteY127" fmla="*/ 13716000 h 15135727"/>
              <a:gd name="connsiteX128" fmla="*/ 5702969 w 8085221"/>
              <a:gd name="connsiteY128" fmla="*/ 13667874 h 15135727"/>
              <a:gd name="connsiteX129" fmla="*/ 5582653 w 8085221"/>
              <a:gd name="connsiteY129" fmla="*/ 13691937 h 15135727"/>
              <a:gd name="connsiteX130" fmla="*/ 5727032 w 8085221"/>
              <a:gd name="connsiteY130" fmla="*/ 13836316 h 15135727"/>
              <a:gd name="connsiteX131" fmla="*/ 5582653 w 8085221"/>
              <a:gd name="connsiteY131" fmla="*/ 14052885 h 15135727"/>
              <a:gd name="connsiteX132" fmla="*/ 5462337 w 8085221"/>
              <a:gd name="connsiteY132" fmla="*/ 14149137 h 15135727"/>
              <a:gd name="connsiteX133" fmla="*/ 5342021 w 8085221"/>
              <a:gd name="connsiteY133" fmla="*/ 14004758 h 15135727"/>
              <a:gd name="connsiteX134" fmla="*/ 5245769 w 8085221"/>
              <a:gd name="connsiteY134" fmla="*/ 14004758 h 15135727"/>
              <a:gd name="connsiteX135" fmla="*/ 5245769 w 8085221"/>
              <a:gd name="connsiteY135" fmla="*/ 13956632 h 15135727"/>
              <a:gd name="connsiteX136" fmla="*/ 5101390 w 8085221"/>
              <a:gd name="connsiteY136" fmla="*/ 13956632 h 15135727"/>
              <a:gd name="connsiteX137" fmla="*/ 4981074 w 8085221"/>
              <a:gd name="connsiteY137" fmla="*/ 13860379 h 15135727"/>
              <a:gd name="connsiteX138" fmla="*/ 4740442 w 8085221"/>
              <a:gd name="connsiteY138" fmla="*/ 13908506 h 15135727"/>
              <a:gd name="connsiteX139" fmla="*/ 4475748 w 8085221"/>
              <a:gd name="connsiteY139" fmla="*/ 13956632 h 15135727"/>
              <a:gd name="connsiteX140" fmla="*/ 4379495 w 8085221"/>
              <a:gd name="connsiteY140" fmla="*/ 14028821 h 15135727"/>
              <a:gd name="connsiteX141" fmla="*/ 4403558 w 8085221"/>
              <a:gd name="connsiteY141" fmla="*/ 14197264 h 15135727"/>
              <a:gd name="connsiteX142" fmla="*/ 4572000 w 8085221"/>
              <a:gd name="connsiteY142" fmla="*/ 14149137 h 15135727"/>
              <a:gd name="connsiteX143" fmla="*/ 4523874 w 8085221"/>
              <a:gd name="connsiteY143" fmla="*/ 14558211 h 15135727"/>
              <a:gd name="connsiteX144" fmla="*/ 4403558 w 8085221"/>
              <a:gd name="connsiteY144" fmla="*/ 14437895 h 15135727"/>
              <a:gd name="connsiteX145" fmla="*/ 4403558 w 8085221"/>
              <a:gd name="connsiteY145" fmla="*/ 14437895 h 15135727"/>
              <a:gd name="connsiteX146" fmla="*/ 4283242 w 8085221"/>
              <a:gd name="connsiteY146" fmla="*/ 14245390 h 15135727"/>
              <a:gd name="connsiteX147" fmla="*/ 4235116 w 8085221"/>
              <a:gd name="connsiteY147" fmla="*/ 14341642 h 15135727"/>
              <a:gd name="connsiteX148" fmla="*/ 4162927 w 8085221"/>
              <a:gd name="connsiteY148" fmla="*/ 14389769 h 15135727"/>
              <a:gd name="connsiteX149" fmla="*/ 4162927 w 8085221"/>
              <a:gd name="connsiteY149" fmla="*/ 14389769 h 15135727"/>
              <a:gd name="connsiteX150" fmla="*/ 3922295 w 8085221"/>
              <a:gd name="connsiteY150" fmla="*/ 14245390 h 15135727"/>
              <a:gd name="connsiteX151" fmla="*/ 3801979 w 8085221"/>
              <a:gd name="connsiteY151" fmla="*/ 14293516 h 15135727"/>
              <a:gd name="connsiteX152" fmla="*/ 3681664 w 8085221"/>
              <a:gd name="connsiteY152" fmla="*/ 14389769 h 15135727"/>
              <a:gd name="connsiteX153" fmla="*/ 3657600 w 8085221"/>
              <a:gd name="connsiteY153" fmla="*/ 14654464 h 15135727"/>
              <a:gd name="connsiteX154" fmla="*/ 3513221 w 8085221"/>
              <a:gd name="connsiteY154" fmla="*/ 14726653 h 15135727"/>
              <a:gd name="connsiteX155" fmla="*/ 3513221 w 8085221"/>
              <a:gd name="connsiteY155" fmla="*/ 14871032 h 15135727"/>
              <a:gd name="connsiteX156" fmla="*/ 3633537 w 8085221"/>
              <a:gd name="connsiteY156" fmla="*/ 14967285 h 15135727"/>
              <a:gd name="connsiteX157" fmla="*/ 3609474 w 8085221"/>
              <a:gd name="connsiteY157" fmla="*/ 15087600 h 15135727"/>
              <a:gd name="connsiteX158" fmla="*/ 3441032 w 8085221"/>
              <a:gd name="connsiteY158" fmla="*/ 15039474 h 15135727"/>
              <a:gd name="connsiteX159" fmla="*/ 3272590 w 8085221"/>
              <a:gd name="connsiteY159" fmla="*/ 15063537 h 15135727"/>
              <a:gd name="connsiteX160" fmla="*/ 3248527 w 8085221"/>
              <a:gd name="connsiteY160" fmla="*/ 14895095 h 15135727"/>
              <a:gd name="connsiteX161" fmla="*/ 3128211 w 8085221"/>
              <a:gd name="connsiteY161" fmla="*/ 14919158 h 15135727"/>
              <a:gd name="connsiteX162" fmla="*/ 2959769 w 8085221"/>
              <a:gd name="connsiteY162" fmla="*/ 15135727 h 15135727"/>
              <a:gd name="connsiteX163" fmla="*/ 2935706 w 8085221"/>
              <a:gd name="connsiteY163" fmla="*/ 14895095 h 15135727"/>
              <a:gd name="connsiteX164" fmla="*/ 2791327 w 8085221"/>
              <a:gd name="connsiteY164" fmla="*/ 14943221 h 15135727"/>
              <a:gd name="connsiteX165" fmla="*/ 2671011 w 8085221"/>
              <a:gd name="connsiteY165" fmla="*/ 15039474 h 15135727"/>
              <a:gd name="connsiteX166" fmla="*/ 2430379 w 8085221"/>
              <a:gd name="connsiteY166" fmla="*/ 15087600 h 15135727"/>
              <a:gd name="connsiteX167" fmla="*/ 2237874 w 8085221"/>
              <a:gd name="connsiteY167" fmla="*/ 15039474 h 15135727"/>
              <a:gd name="connsiteX168" fmla="*/ 2622885 w 8085221"/>
              <a:gd name="connsiteY168" fmla="*/ 14846969 h 15135727"/>
              <a:gd name="connsiteX169" fmla="*/ 2887579 w 8085221"/>
              <a:gd name="connsiteY169" fmla="*/ 14774779 h 15135727"/>
              <a:gd name="connsiteX170" fmla="*/ 2839453 w 8085221"/>
              <a:gd name="connsiteY170" fmla="*/ 14582274 h 15135727"/>
              <a:gd name="connsiteX171" fmla="*/ 2935706 w 8085221"/>
              <a:gd name="connsiteY171" fmla="*/ 14510085 h 15135727"/>
              <a:gd name="connsiteX172" fmla="*/ 2935706 w 8085221"/>
              <a:gd name="connsiteY172" fmla="*/ 14510085 h 15135727"/>
              <a:gd name="connsiteX173" fmla="*/ 3080085 w 8085221"/>
              <a:gd name="connsiteY173" fmla="*/ 14413832 h 15135727"/>
              <a:gd name="connsiteX174" fmla="*/ 3152274 w 8085221"/>
              <a:gd name="connsiteY174" fmla="*/ 14341642 h 15135727"/>
              <a:gd name="connsiteX175" fmla="*/ 3080085 w 8085221"/>
              <a:gd name="connsiteY175" fmla="*/ 14269453 h 15135727"/>
              <a:gd name="connsiteX176" fmla="*/ 3152274 w 8085221"/>
              <a:gd name="connsiteY176" fmla="*/ 14197264 h 15135727"/>
              <a:gd name="connsiteX177" fmla="*/ 3152274 w 8085221"/>
              <a:gd name="connsiteY177" fmla="*/ 14052885 h 15135727"/>
              <a:gd name="connsiteX178" fmla="*/ 3080085 w 8085221"/>
              <a:gd name="connsiteY178" fmla="*/ 13980695 h 15135727"/>
              <a:gd name="connsiteX179" fmla="*/ 3056021 w 8085221"/>
              <a:gd name="connsiteY179" fmla="*/ 14076948 h 15135727"/>
              <a:gd name="connsiteX180" fmla="*/ 2935706 w 8085221"/>
              <a:gd name="connsiteY180" fmla="*/ 14076948 h 15135727"/>
              <a:gd name="connsiteX181" fmla="*/ 2863516 w 8085221"/>
              <a:gd name="connsiteY181" fmla="*/ 14125074 h 15135727"/>
              <a:gd name="connsiteX182" fmla="*/ 2719137 w 8085221"/>
              <a:gd name="connsiteY182" fmla="*/ 14197264 h 15135727"/>
              <a:gd name="connsiteX183" fmla="*/ 2646948 w 8085221"/>
              <a:gd name="connsiteY183" fmla="*/ 14197264 h 15135727"/>
              <a:gd name="connsiteX184" fmla="*/ 2598821 w 8085221"/>
              <a:gd name="connsiteY184" fmla="*/ 14125074 h 15135727"/>
              <a:gd name="connsiteX185" fmla="*/ 2430379 w 8085221"/>
              <a:gd name="connsiteY185" fmla="*/ 13836316 h 15135727"/>
              <a:gd name="connsiteX186" fmla="*/ 2646948 w 8085221"/>
              <a:gd name="connsiteY186" fmla="*/ 13812253 h 15135727"/>
              <a:gd name="connsiteX187" fmla="*/ 2502569 w 8085221"/>
              <a:gd name="connsiteY187" fmla="*/ 13475369 h 15135727"/>
              <a:gd name="connsiteX188" fmla="*/ 2550695 w 8085221"/>
              <a:gd name="connsiteY188" fmla="*/ 13186611 h 15135727"/>
              <a:gd name="connsiteX189" fmla="*/ 2719137 w 8085221"/>
              <a:gd name="connsiteY189" fmla="*/ 13042232 h 15135727"/>
              <a:gd name="connsiteX190" fmla="*/ 2791327 w 8085221"/>
              <a:gd name="connsiteY190" fmla="*/ 12945979 h 15135727"/>
              <a:gd name="connsiteX191" fmla="*/ 3031958 w 8085221"/>
              <a:gd name="connsiteY191" fmla="*/ 13090358 h 15135727"/>
              <a:gd name="connsiteX192" fmla="*/ 3056021 w 8085221"/>
              <a:gd name="connsiteY192" fmla="*/ 12753474 h 15135727"/>
              <a:gd name="connsiteX193" fmla="*/ 2887579 w 8085221"/>
              <a:gd name="connsiteY193" fmla="*/ 12777537 h 15135727"/>
              <a:gd name="connsiteX194" fmla="*/ 2815390 w 8085221"/>
              <a:gd name="connsiteY194" fmla="*/ 12777537 h 15135727"/>
              <a:gd name="connsiteX195" fmla="*/ 3176337 w 8085221"/>
              <a:gd name="connsiteY195" fmla="*/ 12368464 h 15135727"/>
              <a:gd name="connsiteX196" fmla="*/ 3104148 w 8085221"/>
              <a:gd name="connsiteY196" fmla="*/ 12320337 h 15135727"/>
              <a:gd name="connsiteX197" fmla="*/ 3104148 w 8085221"/>
              <a:gd name="connsiteY197" fmla="*/ 12320337 h 15135727"/>
              <a:gd name="connsiteX198" fmla="*/ 3007895 w 8085221"/>
              <a:gd name="connsiteY198" fmla="*/ 12079706 h 15135727"/>
              <a:gd name="connsiteX199" fmla="*/ 2911642 w 8085221"/>
              <a:gd name="connsiteY199" fmla="*/ 11935327 h 15135727"/>
              <a:gd name="connsiteX200" fmla="*/ 2863516 w 8085221"/>
              <a:gd name="connsiteY200" fmla="*/ 11694695 h 15135727"/>
              <a:gd name="connsiteX201" fmla="*/ 2911642 w 8085221"/>
              <a:gd name="connsiteY201" fmla="*/ 11454064 h 15135727"/>
              <a:gd name="connsiteX202" fmla="*/ 3056021 w 8085221"/>
              <a:gd name="connsiteY202" fmla="*/ 11454064 h 15135727"/>
              <a:gd name="connsiteX203" fmla="*/ 2983832 w 8085221"/>
              <a:gd name="connsiteY203" fmla="*/ 11381874 h 15135727"/>
              <a:gd name="connsiteX204" fmla="*/ 3031958 w 8085221"/>
              <a:gd name="connsiteY204" fmla="*/ 11285621 h 15135727"/>
              <a:gd name="connsiteX205" fmla="*/ 3007895 w 8085221"/>
              <a:gd name="connsiteY205" fmla="*/ 11189369 h 15135727"/>
              <a:gd name="connsiteX206" fmla="*/ 2887579 w 8085221"/>
              <a:gd name="connsiteY206" fmla="*/ 11141242 h 15135727"/>
              <a:gd name="connsiteX207" fmla="*/ 2887579 w 8085221"/>
              <a:gd name="connsiteY207" fmla="*/ 10972800 h 15135727"/>
              <a:gd name="connsiteX208" fmla="*/ 2887579 w 8085221"/>
              <a:gd name="connsiteY208" fmla="*/ 10924674 h 15135727"/>
              <a:gd name="connsiteX209" fmla="*/ 2767264 w 8085221"/>
              <a:gd name="connsiteY209" fmla="*/ 11020927 h 15135727"/>
              <a:gd name="connsiteX210" fmla="*/ 2743200 w 8085221"/>
              <a:gd name="connsiteY210" fmla="*/ 10924674 h 15135727"/>
              <a:gd name="connsiteX211" fmla="*/ 2550695 w 8085221"/>
              <a:gd name="connsiteY211" fmla="*/ 11020927 h 15135727"/>
              <a:gd name="connsiteX212" fmla="*/ 2526632 w 8085221"/>
              <a:gd name="connsiteY212" fmla="*/ 11117179 h 15135727"/>
              <a:gd name="connsiteX213" fmla="*/ 2334127 w 8085221"/>
              <a:gd name="connsiteY213" fmla="*/ 10996864 h 15135727"/>
              <a:gd name="connsiteX214" fmla="*/ 2358190 w 8085221"/>
              <a:gd name="connsiteY214" fmla="*/ 10732169 h 15135727"/>
              <a:gd name="connsiteX215" fmla="*/ 2334127 w 8085221"/>
              <a:gd name="connsiteY215" fmla="*/ 10587790 h 15135727"/>
              <a:gd name="connsiteX216" fmla="*/ 2406316 w 8085221"/>
              <a:gd name="connsiteY216" fmla="*/ 10491537 h 15135727"/>
              <a:gd name="connsiteX217" fmla="*/ 2598821 w 8085221"/>
              <a:gd name="connsiteY217" fmla="*/ 10684042 h 15135727"/>
              <a:gd name="connsiteX218" fmla="*/ 2767264 w 8085221"/>
              <a:gd name="connsiteY218" fmla="*/ 10684042 h 15135727"/>
              <a:gd name="connsiteX219" fmla="*/ 2646948 w 8085221"/>
              <a:gd name="connsiteY219" fmla="*/ 10515600 h 15135727"/>
              <a:gd name="connsiteX220" fmla="*/ 2815390 w 8085221"/>
              <a:gd name="connsiteY220" fmla="*/ 10395285 h 15135727"/>
              <a:gd name="connsiteX221" fmla="*/ 3080085 w 8085221"/>
              <a:gd name="connsiteY221" fmla="*/ 10419348 h 15135727"/>
              <a:gd name="connsiteX222" fmla="*/ 3248527 w 8085221"/>
              <a:gd name="connsiteY222" fmla="*/ 10539664 h 15135727"/>
              <a:gd name="connsiteX223" fmla="*/ 3320716 w 8085221"/>
              <a:gd name="connsiteY223" fmla="*/ 10659979 h 15135727"/>
              <a:gd name="connsiteX224" fmla="*/ 3465095 w 8085221"/>
              <a:gd name="connsiteY224" fmla="*/ 10659979 h 15135727"/>
              <a:gd name="connsiteX225" fmla="*/ 3441032 w 8085221"/>
              <a:gd name="connsiteY225" fmla="*/ 10491537 h 15135727"/>
              <a:gd name="connsiteX226" fmla="*/ 3392906 w 8085221"/>
              <a:gd name="connsiteY226" fmla="*/ 10250906 h 15135727"/>
              <a:gd name="connsiteX227" fmla="*/ 3152274 w 8085221"/>
              <a:gd name="connsiteY227" fmla="*/ 10250906 h 15135727"/>
              <a:gd name="connsiteX228" fmla="*/ 3176337 w 8085221"/>
              <a:gd name="connsiteY228" fmla="*/ 10178716 h 15135727"/>
              <a:gd name="connsiteX229" fmla="*/ 3104148 w 8085221"/>
              <a:gd name="connsiteY229" fmla="*/ 10154653 h 15135727"/>
              <a:gd name="connsiteX230" fmla="*/ 3007895 w 8085221"/>
              <a:gd name="connsiteY230" fmla="*/ 9962148 h 15135727"/>
              <a:gd name="connsiteX231" fmla="*/ 3176337 w 8085221"/>
              <a:gd name="connsiteY231" fmla="*/ 9889958 h 15135727"/>
              <a:gd name="connsiteX232" fmla="*/ 2959769 w 8085221"/>
              <a:gd name="connsiteY232" fmla="*/ 9504948 h 15135727"/>
              <a:gd name="connsiteX233" fmla="*/ 2791327 w 8085221"/>
              <a:gd name="connsiteY233" fmla="*/ 9456821 h 15135727"/>
              <a:gd name="connsiteX234" fmla="*/ 2574758 w 8085221"/>
              <a:gd name="connsiteY234" fmla="*/ 9336506 h 15135727"/>
              <a:gd name="connsiteX235" fmla="*/ 2550695 w 8085221"/>
              <a:gd name="connsiteY235" fmla="*/ 9071811 h 15135727"/>
              <a:gd name="connsiteX236" fmla="*/ 2695074 w 8085221"/>
              <a:gd name="connsiteY236" fmla="*/ 8999621 h 15135727"/>
              <a:gd name="connsiteX237" fmla="*/ 2622885 w 8085221"/>
              <a:gd name="connsiteY237" fmla="*/ 8975558 h 15135727"/>
              <a:gd name="connsiteX238" fmla="*/ 2430379 w 8085221"/>
              <a:gd name="connsiteY238" fmla="*/ 8999621 h 15135727"/>
              <a:gd name="connsiteX239" fmla="*/ 2261937 w 8085221"/>
              <a:gd name="connsiteY239" fmla="*/ 9168064 h 15135727"/>
              <a:gd name="connsiteX240" fmla="*/ 2237874 w 8085221"/>
              <a:gd name="connsiteY240" fmla="*/ 8999621 h 15135727"/>
              <a:gd name="connsiteX241" fmla="*/ 2117558 w 8085221"/>
              <a:gd name="connsiteY241" fmla="*/ 8975558 h 15135727"/>
              <a:gd name="connsiteX242" fmla="*/ 2045369 w 8085221"/>
              <a:gd name="connsiteY242" fmla="*/ 8783053 h 15135727"/>
              <a:gd name="connsiteX243" fmla="*/ 1852864 w 8085221"/>
              <a:gd name="connsiteY243" fmla="*/ 8758990 h 15135727"/>
              <a:gd name="connsiteX244" fmla="*/ 1636295 w 8085221"/>
              <a:gd name="connsiteY244" fmla="*/ 8927432 h 15135727"/>
              <a:gd name="connsiteX245" fmla="*/ 1588169 w 8085221"/>
              <a:gd name="connsiteY245" fmla="*/ 9023685 h 15135727"/>
              <a:gd name="connsiteX246" fmla="*/ 1515979 w 8085221"/>
              <a:gd name="connsiteY246" fmla="*/ 8879306 h 15135727"/>
              <a:gd name="connsiteX247" fmla="*/ 1347537 w 8085221"/>
              <a:gd name="connsiteY247" fmla="*/ 8879306 h 15135727"/>
              <a:gd name="connsiteX248" fmla="*/ 1347537 w 8085221"/>
              <a:gd name="connsiteY248" fmla="*/ 8710864 h 15135727"/>
              <a:gd name="connsiteX249" fmla="*/ 1106906 w 8085221"/>
              <a:gd name="connsiteY249" fmla="*/ 8783053 h 15135727"/>
              <a:gd name="connsiteX250" fmla="*/ 890337 w 8085221"/>
              <a:gd name="connsiteY250" fmla="*/ 8686800 h 15135727"/>
              <a:gd name="connsiteX251" fmla="*/ 649706 w 8085221"/>
              <a:gd name="connsiteY251" fmla="*/ 8662737 h 15135727"/>
              <a:gd name="connsiteX252" fmla="*/ 385011 w 8085221"/>
              <a:gd name="connsiteY252" fmla="*/ 8566485 h 15135727"/>
              <a:gd name="connsiteX253" fmla="*/ 577516 w 8085221"/>
              <a:gd name="connsiteY253" fmla="*/ 8373979 h 15135727"/>
              <a:gd name="connsiteX254" fmla="*/ 794085 w 8085221"/>
              <a:gd name="connsiteY254" fmla="*/ 8301790 h 15135727"/>
              <a:gd name="connsiteX255" fmla="*/ 745958 w 8085221"/>
              <a:gd name="connsiteY255" fmla="*/ 8133348 h 15135727"/>
              <a:gd name="connsiteX256" fmla="*/ 818148 w 8085221"/>
              <a:gd name="connsiteY256" fmla="*/ 7820527 h 15135727"/>
              <a:gd name="connsiteX257" fmla="*/ 697832 w 8085221"/>
              <a:gd name="connsiteY257" fmla="*/ 7820527 h 15135727"/>
              <a:gd name="connsiteX258" fmla="*/ 625642 w 8085221"/>
              <a:gd name="connsiteY258" fmla="*/ 7916779 h 15135727"/>
              <a:gd name="connsiteX259" fmla="*/ 457200 w 8085221"/>
              <a:gd name="connsiteY259" fmla="*/ 7820527 h 15135727"/>
              <a:gd name="connsiteX260" fmla="*/ 529390 w 8085221"/>
              <a:gd name="connsiteY260" fmla="*/ 7700211 h 15135727"/>
              <a:gd name="connsiteX261" fmla="*/ 938464 w 8085221"/>
              <a:gd name="connsiteY261" fmla="*/ 7676148 h 15135727"/>
              <a:gd name="connsiteX262" fmla="*/ 1058779 w 8085221"/>
              <a:gd name="connsiteY262" fmla="*/ 7459579 h 15135727"/>
              <a:gd name="connsiteX263" fmla="*/ 1203158 w 8085221"/>
              <a:gd name="connsiteY263" fmla="*/ 7603958 h 15135727"/>
              <a:gd name="connsiteX264" fmla="*/ 1299411 w 8085221"/>
              <a:gd name="connsiteY264" fmla="*/ 7555832 h 15135727"/>
              <a:gd name="connsiteX265" fmla="*/ 1443790 w 8085221"/>
              <a:gd name="connsiteY265" fmla="*/ 7507706 h 15135727"/>
              <a:gd name="connsiteX266" fmla="*/ 1684421 w 8085221"/>
              <a:gd name="connsiteY266" fmla="*/ 7603958 h 15135727"/>
              <a:gd name="connsiteX267" fmla="*/ 1684421 w 8085221"/>
              <a:gd name="connsiteY267" fmla="*/ 7603958 h 15135727"/>
              <a:gd name="connsiteX268" fmla="*/ 1540042 w 8085221"/>
              <a:gd name="connsiteY268" fmla="*/ 7363327 h 15135727"/>
              <a:gd name="connsiteX269" fmla="*/ 1299411 w 8085221"/>
              <a:gd name="connsiteY269" fmla="*/ 7315200 h 15135727"/>
              <a:gd name="connsiteX270" fmla="*/ 1130969 w 8085221"/>
              <a:gd name="connsiteY270" fmla="*/ 7339264 h 15135727"/>
              <a:gd name="connsiteX271" fmla="*/ 1034716 w 8085221"/>
              <a:gd name="connsiteY271" fmla="*/ 7315200 h 15135727"/>
              <a:gd name="connsiteX272" fmla="*/ 1155032 w 8085221"/>
              <a:gd name="connsiteY272" fmla="*/ 7050506 h 15135727"/>
              <a:gd name="connsiteX273" fmla="*/ 1155032 w 8085221"/>
              <a:gd name="connsiteY273" fmla="*/ 6930190 h 15135727"/>
              <a:gd name="connsiteX274" fmla="*/ 1155032 w 8085221"/>
              <a:gd name="connsiteY274" fmla="*/ 6761748 h 15135727"/>
              <a:gd name="connsiteX275" fmla="*/ 1203158 w 8085221"/>
              <a:gd name="connsiteY275" fmla="*/ 6617369 h 15135727"/>
              <a:gd name="connsiteX276" fmla="*/ 1371600 w 8085221"/>
              <a:gd name="connsiteY276" fmla="*/ 6472990 h 15135727"/>
              <a:gd name="connsiteX277" fmla="*/ 1443790 w 8085221"/>
              <a:gd name="connsiteY277" fmla="*/ 6328611 h 15135727"/>
              <a:gd name="connsiteX278" fmla="*/ 1419727 w 8085221"/>
              <a:gd name="connsiteY278" fmla="*/ 6208295 h 15135727"/>
              <a:gd name="connsiteX279" fmla="*/ 1275348 w 8085221"/>
              <a:gd name="connsiteY279" fmla="*/ 6304548 h 15135727"/>
              <a:gd name="connsiteX280" fmla="*/ 1323474 w 8085221"/>
              <a:gd name="connsiteY280" fmla="*/ 6015790 h 15135727"/>
              <a:gd name="connsiteX281" fmla="*/ 1540042 w 8085221"/>
              <a:gd name="connsiteY281" fmla="*/ 5871411 h 15135727"/>
              <a:gd name="connsiteX282" fmla="*/ 1540042 w 8085221"/>
              <a:gd name="connsiteY282" fmla="*/ 5751095 h 15135727"/>
              <a:gd name="connsiteX283" fmla="*/ 1395664 w 8085221"/>
              <a:gd name="connsiteY283" fmla="*/ 5799221 h 15135727"/>
              <a:gd name="connsiteX284" fmla="*/ 1179095 w 8085221"/>
              <a:gd name="connsiteY284" fmla="*/ 5799221 h 15135727"/>
              <a:gd name="connsiteX285" fmla="*/ 890337 w 8085221"/>
              <a:gd name="connsiteY285" fmla="*/ 5775158 h 15135727"/>
              <a:gd name="connsiteX286" fmla="*/ 697832 w 8085221"/>
              <a:gd name="connsiteY286" fmla="*/ 5606716 h 15135727"/>
              <a:gd name="connsiteX287" fmla="*/ 577516 w 8085221"/>
              <a:gd name="connsiteY287" fmla="*/ 5582653 h 15135727"/>
              <a:gd name="connsiteX288" fmla="*/ 697832 w 8085221"/>
              <a:gd name="connsiteY288" fmla="*/ 5775158 h 15135727"/>
              <a:gd name="connsiteX289" fmla="*/ 409074 w 8085221"/>
              <a:gd name="connsiteY289" fmla="*/ 5799221 h 15135727"/>
              <a:gd name="connsiteX290" fmla="*/ 168442 w 8085221"/>
              <a:gd name="connsiteY290" fmla="*/ 5702969 h 15135727"/>
              <a:gd name="connsiteX291" fmla="*/ 264695 w 8085221"/>
              <a:gd name="connsiteY291" fmla="*/ 5558590 h 15135727"/>
              <a:gd name="connsiteX292" fmla="*/ 144379 w 8085221"/>
              <a:gd name="connsiteY292" fmla="*/ 5510464 h 15135727"/>
              <a:gd name="connsiteX293" fmla="*/ 0 w 8085221"/>
              <a:gd name="connsiteY293" fmla="*/ 5462337 h 15135727"/>
              <a:gd name="connsiteX294" fmla="*/ 96253 w 8085221"/>
              <a:gd name="connsiteY29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49706 w 8085221"/>
              <a:gd name="connsiteY6" fmla="*/ 4427621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606843 w 8085221"/>
              <a:gd name="connsiteY6" fmla="*/ 4441908 h 15135727"/>
              <a:gd name="connsiteX7" fmla="*/ 805866 w 8085221"/>
              <a:gd name="connsiteY7" fmla="*/ 4425366 h 15135727"/>
              <a:gd name="connsiteX8" fmla="*/ 938464 w 8085221"/>
              <a:gd name="connsiteY8" fmla="*/ 4283242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938464 w 8085221"/>
              <a:gd name="connsiteY7" fmla="*/ 4283242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395664 w 8085221"/>
              <a:gd name="connsiteY8" fmla="*/ 4162927 h 15135727"/>
              <a:gd name="connsiteX9" fmla="*/ 1564106 w 8085221"/>
              <a:gd name="connsiteY9" fmla="*/ 3994485 h 15135727"/>
              <a:gd name="connsiteX10" fmla="*/ 1708485 w 8085221"/>
              <a:gd name="connsiteY10" fmla="*/ 3826042 h 15135727"/>
              <a:gd name="connsiteX11" fmla="*/ 1925053 w 8085221"/>
              <a:gd name="connsiteY11" fmla="*/ 3777916 h 15135727"/>
              <a:gd name="connsiteX12" fmla="*/ 2141621 w 8085221"/>
              <a:gd name="connsiteY12" fmla="*/ 3585411 h 15135727"/>
              <a:gd name="connsiteX13" fmla="*/ 2141621 w 8085221"/>
              <a:gd name="connsiteY13" fmla="*/ 3585411 h 15135727"/>
              <a:gd name="connsiteX14" fmla="*/ 2286000 w 8085221"/>
              <a:gd name="connsiteY14" fmla="*/ 3489158 h 15135727"/>
              <a:gd name="connsiteX15" fmla="*/ 2310064 w 8085221"/>
              <a:gd name="connsiteY15" fmla="*/ 3007895 h 15135727"/>
              <a:gd name="connsiteX16" fmla="*/ 2695074 w 8085221"/>
              <a:gd name="connsiteY16" fmla="*/ 2911642 h 15135727"/>
              <a:gd name="connsiteX17" fmla="*/ 2839453 w 8085221"/>
              <a:gd name="connsiteY17" fmla="*/ 2526632 h 15135727"/>
              <a:gd name="connsiteX18" fmla="*/ 3200400 w 8085221"/>
              <a:gd name="connsiteY18" fmla="*/ 2358190 h 15135727"/>
              <a:gd name="connsiteX19" fmla="*/ 3441032 w 8085221"/>
              <a:gd name="connsiteY19" fmla="*/ 2237874 h 15135727"/>
              <a:gd name="connsiteX20" fmla="*/ 3561348 w 8085221"/>
              <a:gd name="connsiteY20" fmla="*/ 2526632 h 15135727"/>
              <a:gd name="connsiteX21" fmla="*/ 3801979 w 8085221"/>
              <a:gd name="connsiteY21" fmla="*/ 2622885 h 15135727"/>
              <a:gd name="connsiteX22" fmla="*/ 3946358 w 8085221"/>
              <a:gd name="connsiteY22" fmla="*/ 2550695 h 15135727"/>
              <a:gd name="connsiteX23" fmla="*/ 4018548 w 8085221"/>
              <a:gd name="connsiteY23" fmla="*/ 2598821 h 15135727"/>
              <a:gd name="connsiteX24" fmla="*/ 4138864 w 8085221"/>
              <a:gd name="connsiteY24" fmla="*/ 2574758 h 15135727"/>
              <a:gd name="connsiteX25" fmla="*/ 4307306 w 8085221"/>
              <a:gd name="connsiteY25" fmla="*/ 2671011 h 15135727"/>
              <a:gd name="connsiteX26" fmla="*/ 4427621 w 8085221"/>
              <a:gd name="connsiteY26" fmla="*/ 2622885 h 15135727"/>
              <a:gd name="connsiteX27" fmla="*/ 4668253 w 8085221"/>
              <a:gd name="connsiteY27" fmla="*/ 2743200 h 15135727"/>
              <a:gd name="connsiteX28" fmla="*/ 4788569 w 8085221"/>
              <a:gd name="connsiteY28" fmla="*/ 2815390 h 15135727"/>
              <a:gd name="connsiteX29" fmla="*/ 4957011 w 8085221"/>
              <a:gd name="connsiteY29" fmla="*/ 2719137 h 15135727"/>
              <a:gd name="connsiteX30" fmla="*/ 4981074 w 8085221"/>
              <a:gd name="connsiteY30" fmla="*/ 2382253 h 15135727"/>
              <a:gd name="connsiteX31" fmla="*/ 4981074 w 8085221"/>
              <a:gd name="connsiteY31" fmla="*/ 2382253 h 15135727"/>
              <a:gd name="connsiteX32" fmla="*/ 4884821 w 8085221"/>
              <a:gd name="connsiteY32" fmla="*/ 2093495 h 15135727"/>
              <a:gd name="connsiteX33" fmla="*/ 4764506 w 8085221"/>
              <a:gd name="connsiteY33" fmla="*/ 1900990 h 15135727"/>
              <a:gd name="connsiteX34" fmla="*/ 4764506 w 8085221"/>
              <a:gd name="connsiteY34" fmla="*/ 1804737 h 15135727"/>
              <a:gd name="connsiteX35" fmla="*/ 4957011 w 8085221"/>
              <a:gd name="connsiteY35" fmla="*/ 1564106 h 15135727"/>
              <a:gd name="connsiteX36" fmla="*/ 5221706 w 8085221"/>
              <a:gd name="connsiteY36" fmla="*/ 1588169 h 15135727"/>
              <a:gd name="connsiteX37" fmla="*/ 5486400 w 8085221"/>
              <a:gd name="connsiteY37" fmla="*/ 1684421 h 15135727"/>
              <a:gd name="connsiteX38" fmla="*/ 5799221 w 8085221"/>
              <a:gd name="connsiteY38" fmla="*/ 1684421 h 15135727"/>
              <a:gd name="connsiteX39" fmla="*/ 5871411 w 8085221"/>
              <a:gd name="connsiteY39" fmla="*/ 1443790 h 15135727"/>
              <a:gd name="connsiteX40" fmla="*/ 6087979 w 8085221"/>
              <a:gd name="connsiteY40" fmla="*/ 1395664 h 15135727"/>
              <a:gd name="connsiteX41" fmla="*/ 6087979 w 8085221"/>
              <a:gd name="connsiteY41" fmla="*/ 1082842 h 15135727"/>
              <a:gd name="connsiteX42" fmla="*/ 6424864 w 8085221"/>
              <a:gd name="connsiteY42" fmla="*/ 1058779 h 15135727"/>
              <a:gd name="connsiteX43" fmla="*/ 6665495 w 8085221"/>
              <a:gd name="connsiteY43" fmla="*/ 721895 h 15135727"/>
              <a:gd name="connsiteX44" fmla="*/ 6761748 w 8085221"/>
              <a:gd name="connsiteY44" fmla="*/ 649706 h 15135727"/>
              <a:gd name="connsiteX45" fmla="*/ 6737685 w 8085221"/>
              <a:gd name="connsiteY45" fmla="*/ 505327 h 15135727"/>
              <a:gd name="connsiteX46" fmla="*/ 6858000 w 8085221"/>
              <a:gd name="connsiteY46" fmla="*/ 360948 h 15135727"/>
              <a:gd name="connsiteX47" fmla="*/ 6761748 w 8085221"/>
              <a:gd name="connsiteY47" fmla="*/ 120316 h 15135727"/>
              <a:gd name="connsiteX48" fmla="*/ 7194885 w 8085221"/>
              <a:gd name="connsiteY48" fmla="*/ 0 h 15135727"/>
              <a:gd name="connsiteX49" fmla="*/ 7267074 w 8085221"/>
              <a:gd name="connsiteY49" fmla="*/ 120316 h 15135727"/>
              <a:gd name="connsiteX50" fmla="*/ 7267074 w 8085221"/>
              <a:gd name="connsiteY50" fmla="*/ 120316 h 15135727"/>
              <a:gd name="connsiteX51" fmla="*/ 7339264 w 8085221"/>
              <a:gd name="connsiteY51" fmla="*/ 360948 h 15135727"/>
              <a:gd name="connsiteX52" fmla="*/ 7628021 w 8085221"/>
              <a:gd name="connsiteY52" fmla="*/ 433137 h 15135727"/>
              <a:gd name="connsiteX53" fmla="*/ 7796464 w 8085221"/>
              <a:gd name="connsiteY53" fmla="*/ 649706 h 15135727"/>
              <a:gd name="connsiteX54" fmla="*/ 8085221 w 8085221"/>
              <a:gd name="connsiteY54" fmla="*/ 914400 h 15135727"/>
              <a:gd name="connsiteX55" fmla="*/ 7988969 w 8085221"/>
              <a:gd name="connsiteY55" fmla="*/ 1203158 h 15135727"/>
              <a:gd name="connsiteX56" fmla="*/ 7844590 w 8085221"/>
              <a:gd name="connsiteY56" fmla="*/ 1058779 h 15135727"/>
              <a:gd name="connsiteX57" fmla="*/ 7483642 w 8085221"/>
              <a:gd name="connsiteY57" fmla="*/ 1371600 h 15135727"/>
              <a:gd name="connsiteX58" fmla="*/ 7267074 w 8085221"/>
              <a:gd name="connsiteY58" fmla="*/ 1395664 h 15135727"/>
              <a:gd name="connsiteX59" fmla="*/ 7243011 w 8085221"/>
              <a:gd name="connsiteY59" fmla="*/ 1588169 h 15135727"/>
              <a:gd name="connsiteX60" fmla="*/ 6978316 w 8085221"/>
              <a:gd name="connsiteY60" fmla="*/ 1732548 h 15135727"/>
              <a:gd name="connsiteX61" fmla="*/ 6737685 w 8085221"/>
              <a:gd name="connsiteY61" fmla="*/ 2093495 h 15135727"/>
              <a:gd name="connsiteX62" fmla="*/ 6737685 w 8085221"/>
              <a:gd name="connsiteY62" fmla="*/ 2382253 h 15135727"/>
              <a:gd name="connsiteX63" fmla="*/ 6665495 w 8085221"/>
              <a:gd name="connsiteY63" fmla="*/ 2430379 h 15135727"/>
              <a:gd name="connsiteX64" fmla="*/ 6906127 w 8085221"/>
              <a:gd name="connsiteY64" fmla="*/ 2646948 h 15135727"/>
              <a:gd name="connsiteX65" fmla="*/ 6906127 w 8085221"/>
              <a:gd name="connsiteY65" fmla="*/ 2983832 h 15135727"/>
              <a:gd name="connsiteX66" fmla="*/ 6906127 w 8085221"/>
              <a:gd name="connsiteY66" fmla="*/ 3104148 h 15135727"/>
              <a:gd name="connsiteX67" fmla="*/ 6833937 w 8085221"/>
              <a:gd name="connsiteY67" fmla="*/ 3368842 h 15135727"/>
              <a:gd name="connsiteX68" fmla="*/ 6906127 w 8085221"/>
              <a:gd name="connsiteY68" fmla="*/ 3489158 h 15135727"/>
              <a:gd name="connsiteX69" fmla="*/ 6641432 w 8085221"/>
              <a:gd name="connsiteY69" fmla="*/ 3705727 h 15135727"/>
              <a:gd name="connsiteX70" fmla="*/ 6737685 w 8085221"/>
              <a:gd name="connsiteY70" fmla="*/ 3729790 h 15135727"/>
              <a:gd name="connsiteX71" fmla="*/ 6545179 w 8085221"/>
              <a:gd name="connsiteY71" fmla="*/ 3826042 h 15135727"/>
              <a:gd name="connsiteX72" fmla="*/ 6328611 w 8085221"/>
              <a:gd name="connsiteY72" fmla="*/ 3753853 h 15135727"/>
              <a:gd name="connsiteX73" fmla="*/ 6184232 w 8085221"/>
              <a:gd name="connsiteY73" fmla="*/ 3850106 h 15135727"/>
              <a:gd name="connsiteX74" fmla="*/ 6184232 w 8085221"/>
              <a:gd name="connsiteY74" fmla="*/ 3946358 h 15135727"/>
              <a:gd name="connsiteX75" fmla="*/ 6136106 w 8085221"/>
              <a:gd name="connsiteY75" fmla="*/ 4235116 h 15135727"/>
              <a:gd name="connsiteX76" fmla="*/ 5919537 w 8085221"/>
              <a:gd name="connsiteY76" fmla="*/ 4403558 h 15135727"/>
              <a:gd name="connsiteX77" fmla="*/ 5775158 w 8085221"/>
              <a:gd name="connsiteY77" fmla="*/ 4451685 h 15135727"/>
              <a:gd name="connsiteX78" fmla="*/ 5630779 w 8085221"/>
              <a:gd name="connsiteY78" fmla="*/ 4547937 h 15135727"/>
              <a:gd name="connsiteX79" fmla="*/ 5510464 w 8085221"/>
              <a:gd name="connsiteY79" fmla="*/ 4620127 h 15135727"/>
              <a:gd name="connsiteX80" fmla="*/ 5510464 w 8085221"/>
              <a:gd name="connsiteY80" fmla="*/ 4812632 h 15135727"/>
              <a:gd name="connsiteX81" fmla="*/ 5317958 w 8085221"/>
              <a:gd name="connsiteY81" fmla="*/ 4981074 h 15135727"/>
              <a:gd name="connsiteX82" fmla="*/ 5005137 w 8085221"/>
              <a:gd name="connsiteY82" fmla="*/ 5149516 h 15135727"/>
              <a:gd name="connsiteX83" fmla="*/ 4692316 w 8085221"/>
              <a:gd name="connsiteY83" fmla="*/ 5149516 h 15135727"/>
              <a:gd name="connsiteX84" fmla="*/ 4523874 w 8085221"/>
              <a:gd name="connsiteY84" fmla="*/ 5366085 h 15135727"/>
              <a:gd name="connsiteX85" fmla="*/ 4211053 w 8085221"/>
              <a:gd name="connsiteY85" fmla="*/ 5414211 h 15135727"/>
              <a:gd name="connsiteX86" fmla="*/ 4114800 w 8085221"/>
              <a:gd name="connsiteY86" fmla="*/ 5390148 h 15135727"/>
              <a:gd name="connsiteX87" fmla="*/ 4018548 w 8085221"/>
              <a:gd name="connsiteY87" fmla="*/ 5630779 h 15135727"/>
              <a:gd name="connsiteX88" fmla="*/ 4090737 w 8085221"/>
              <a:gd name="connsiteY88" fmla="*/ 5871411 h 15135727"/>
              <a:gd name="connsiteX89" fmla="*/ 4090737 w 8085221"/>
              <a:gd name="connsiteY89" fmla="*/ 6184232 h 15135727"/>
              <a:gd name="connsiteX90" fmla="*/ 4186990 w 8085221"/>
              <a:gd name="connsiteY90" fmla="*/ 6472990 h 15135727"/>
              <a:gd name="connsiteX91" fmla="*/ 4042611 w 8085221"/>
              <a:gd name="connsiteY91" fmla="*/ 6352674 h 15135727"/>
              <a:gd name="connsiteX92" fmla="*/ 3946358 w 8085221"/>
              <a:gd name="connsiteY92" fmla="*/ 6376737 h 15135727"/>
              <a:gd name="connsiteX93" fmla="*/ 4114800 w 8085221"/>
              <a:gd name="connsiteY93" fmla="*/ 6641432 h 15135727"/>
              <a:gd name="connsiteX94" fmla="*/ 4451685 w 8085221"/>
              <a:gd name="connsiteY94" fmla="*/ 6737685 h 15135727"/>
              <a:gd name="connsiteX95" fmla="*/ 4620127 w 8085221"/>
              <a:gd name="connsiteY95" fmla="*/ 6978316 h 15135727"/>
              <a:gd name="connsiteX96" fmla="*/ 4740442 w 8085221"/>
              <a:gd name="connsiteY96" fmla="*/ 7170821 h 15135727"/>
              <a:gd name="connsiteX97" fmla="*/ 5077327 w 8085221"/>
              <a:gd name="connsiteY97" fmla="*/ 7387390 h 15135727"/>
              <a:gd name="connsiteX98" fmla="*/ 5125453 w 8085221"/>
              <a:gd name="connsiteY98" fmla="*/ 7603958 h 15135727"/>
              <a:gd name="connsiteX99" fmla="*/ 5197642 w 8085221"/>
              <a:gd name="connsiteY99" fmla="*/ 7796464 h 15135727"/>
              <a:gd name="connsiteX100" fmla="*/ 5486400 w 8085221"/>
              <a:gd name="connsiteY100" fmla="*/ 7964906 h 15135727"/>
              <a:gd name="connsiteX101" fmla="*/ 5486400 w 8085221"/>
              <a:gd name="connsiteY101" fmla="*/ 8349916 h 15135727"/>
              <a:gd name="connsiteX102" fmla="*/ 5678906 w 8085221"/>
              <a:gd name="connsiteY102" fmla="*/ 8614611 h 15135727"/>
              <a:gd name="connsiteX103" fmla="*/ 5919537 w 8085221"/>
              <a:gd name="connsiteY103" fmla="*/ 9071811 h 15135727"/>
              <a:gd name="connsiteX104" fmla="*/ 6160169 w 8085221"/>
              <a:gd name="connsiteY104" fmla="*/ 9336506 h 15135727"/>
              <a:gd name="connsiteX105" fmla="*/ 6280485 w 8085221"/>
              <a:gd name="connsiteY105" fmla="*/ 9601200 h 15135727"/>
              <a:gd name="connsiteX106" fmla="*/ 6400800 w 8085221"/>
              <a:gd name="connsiteY106" fmla="*/ 9793706 h 15135727"/>
              <a:gd name="connsiteX107" fmla="*/ 6569242 w 8085221"/>
              <a:gd name="connsiteY107" fmla="*/ 10058400 h 15135727"/>
              <a:gd name="connsiteX108" fmla="*/ 6713621 w 8085221"/>
              <a:gd name="connsiteY108" fmla="*/ 10106527 h 15135727"/>
              <a:gd name="connsiteX109" fmla="*/ 6545179 w 8085221"/>
              <a:gd name="connsiteY109" fmla="*/ 10202779 h 15135727"/>
              <a:gd name="connsiteX110" fmla="*/ 6569242 w 8085221"/>
              <a:gd name="connsiteY110" fmla="*/ 10443411 h 15135727"/>
              <a:gd name="connsiteX111" fmla="*/ 6593306 w 8085221"/>
              <a:gd name="connsiteY111" fmla="*/ 10708106 h 15135727"/>
              <a:gd name="connsiteX112" fmla="*/ 6761748 w 8085221"/>
              <a:gd name="connsiteY112" fmla="*/ 10924674 h 15135727"/>
              <a:gd name="connsiteX113" fmla="*/ 6641432 w 8085221"/>
              <a:gd name="connsiteY113" fmla="*/ 11093116 h 15135727"/>
              <a:gd name="connsiteX114" fmla="*/ 6713621 w 8085221"/>
              <a:gd name="connsiteY114" fmla="*/ 11261558 h 15135727"/>
              <a:gd name="connsiteX115" fmla="*/ 6737685 w 8085221"/>
              <a:gd name="connsiteY115" fmla="*/ 11526253 h 15135727"/>
              <a:gd name="connsiteX116" fmla="*/ 6617369 w 8085221"/>
              <a:gd name="connsiteY116" fmla="*/ 11839074 h 15135727"/>
              <a:gd name="connsiteX117" fmla="*/ 6617369 w 8085221"/>
              <a:gd name="connsiteY117" fmla="*/ 12031579 h 15135727"/>
              <a:gd name="connsiteX118" fmla="*/ 6641432 w 8085221"/>
              <a:gd name="connsiteY118" fmla="*/ 12127832 h 15135727"/>
              <a:gd name="connsiteX119" fmla="*/ 6761748 w 8085221"/>
              <a:gd name="connsiteY119" fmla="*/ 12031579 h 15135727"/>
              <a:gd name="connsiteX120" fmla="*/ 6761748 w 8085221"/>
              <a:gd name="connsiteY120" fmla="*/ 12296274 h 15135727"/>
              <a:gd name="connsiteX121" fmla="*/ 6689558 w 8085221"/>
              <a:gd name="connsiteY121" fmla="*/ 12512842 h 15135727"/>
              <a:gd name="connsiteX122" fmla="*/ 6785811 w 8085221"/>
              <a:gd name="connsiteY122" fmla="*/ 12777537 h 15135727"/>
              <a:gd name="connsiteX123" fmla="*/ 6569242 w 8085221"/>
              <a:gd name="connsiteY123" fmla="*/ 12873790 h 15135727"/>
              <a:gd name="connsiteX124" fmla="*/ 6545179 w 8085221"/>
              <a:gd name="connsiteY124" fmla="*/ 13090358 h 15135727"/>
              <a:gd name="connsiteX125" fmla="*/ 6448927 w 8085221"/>
              <a:gd name="connsiteY125" fmla="*/ 13355053 h 15135727"/>
              <a:gd name="connsiteX126" fmla="*/ 6256421 w 8085221"/>
              <a:gd name="connsiteY126" fmla="*/ 13571621 h 15135727"/>
              <a:gd name="connsiteX127" fmla="*/ 6087979 w 8085221"/>
              <a:gd name="connsiteY127" fmla="*/ 13667874 h 15135727"/>
              <a:gd name="connsiteX128" fmla="*/ 5943600 w 8085221"/>
              <a:gd name="connsiteY128" fmla="*/ 13716000 h 15135727"/>
              <a:gd name="connsiteX129" fmla="*/ 5702969 w 8085221"/>
              <a:gd name="connsiteY129" fmla="*/ 13667874 h 15135727"/>
              <a:gd name="connsiteX130" fmla="*/ 5582653 w 8085221"/>
              <a:gd name="connsiteY130" fmla="*/ 13691937 h 15135727"/>
              <a:gd name="connsiteX131" fmla="*/ 5727032 w 8085221"/>
              <a:gd name="connsiteY131" fmla="*/ 13836316 h 15135727"/>
              <a:gd name="connsiteX132" fmla="*/ 5582653 w 8085221"/>
              <a:gd name="connsiteY132" fmla="*/ 14052885 h 15135727"/>
              <a:gd name="connsiteX133" fmla="*/ 5462337 w 8085221"/>
              <a:gd name="connsiteY133" fmla="*/ 14149137 h 15135727"/>
              <a:gd name="connsiteX134" fmla="*/ 5342021 w 8085221"/>
              <a:gd name="connsiteY134" fmla="*/ 14004758 h 15135727"/>
              <a:gd name="connsiteX135" fmla="*/ 5245769 w 8085221"/>
              <a:gd name="connsiteY135" fmla="*/ 14004758 h 15135727"/>
              <a:gd name="connsiteX136" fmla="*/ 5245769 w 8085221"/>
              <a:gd name="connsiteY136" fmla="*/ 13956632 h 15135727"/>
              <a:gd name="connsiteX137" fmla="*/ 5101390 w 8085221"/>
              <a:gd name="connsiteY137" fmla="*/ 13956632 h 15135727"/>
              <a:gd name="connsiteX138" fmla="*/ 4981074 w 8085221"/>
              <a:gd name="connsiteY138" fmla="*/ 13860379 h 15135727"/>
              <a:gd name="connsiteX139" fmla="*/ 4740442 w 8085221"/>
              <a:gd name="connsiteY139" fmla="*/ 13908506 h 15135727"/>
              <a:gd name="connsiteX140" fmla="*/ 4475748 w 8085221"/>
              <a:gd name="connsiteY140" fmla="*/ 13956632 h 15135727"/>
              <a:gd name="connsiteX141" fmla="*/ 4379495 w 8085221"/>
              <a:gd name="connsiteY141" fmla="*/ 14028821 h 15135727"/>
              <a:gd name="connsiteX142" fmla="*/ 4403558 w 8085221"/>
              <a:gd name="connsiteY142" fmla="*/ 14197264 h 15135727"/>
              <a:gd name="connsiteX143" fmla="*/ 4572000 w 8085221"/>
              <a:gd name="connsiteY143" fmla="*/ 14149137 h 15135727"/>
              <a:gd name="connsiteX144" fmla="*/ 4523874 w 8085221"/>
              <a:gd name="connsiteY144" fmla="*/ 14558211 h 15135727"/>
              <a:gd name="connsiteX145" fmla="*/ 4403558 w 8085221"/>
              <a:gd name="connsiteY145" fmla="*/ 14437895 h 15135727"/>
              <a:gd name="connsiteX146" fmla="*/ 4403558 w 8085221"/>
              <a:gd name="connsiteY146" fmla="*/ 14437895 h 15135727"/>
              <a:gd name="connsiteX147" fmla="*/ 4283242 w 8085221"/>
              <a:gd name="connsiteY147" fmla="*/ 14245390 h 15135727"/>
              <a:gd name="connsiteX148" fmla="*/ 4235116 w 8085221"/>
              <a:gd name="connsiteY148" fmla="*/ 14341642 h 15135727"/>
              <a:gd name="connsiteX149" fmla="*/ 4162927 w 8085221"/>
              <a:gd name="connsiteY149" fmla="*/ 14389769 h 15135727"/>
              <a:gd name="connsiteX150" fmla="*/ 4162927 w 8085221"/>
              <a:gd name="connsiteY150" fmla="*/ 14389769 h 15135727"/>
              <a:gd name="connsiteX151" fmla="*/ 3922295 w 8085221"/>
              <a:gd name="connsiteY151" fmla="*/ 14245390 h 15135727"/>
              <a:gd name="connsiteX152" fmla="*/ 3801979 w 8085221"/>
              <a:gd name="connsiteY152" fmla="*/ 14293516 h 15135727"/>
              <a:gd name="connsiteX153" fmla="*/ 3681664 w 8085221"/>
              <a:gd name="connsiteY153" fmla="*/ 14389769 h 15135727"/>
              <a:gd name="connsiteX154" fmla="*/ 3657600 w 8085221"/>
              <a:gd name="connsiteY154" fmla="*/ 14654464 h 15135727"/>
              <a:gd name="connsiteX155" fmla="*/ 3513221 w 8085221"/>
              <a:gd name="connsiteY155" fmla="*/ 14726653 h 15135727"/>
              <a:gd name="connsiteX156" fmla="*/ 3513221 w 8085221"/>
              <a:gd name="connsiteY156" fmla="*/ 14871032 h 15135727"/>
              <a:gd name="connsiteX157" fmla="*/ 3633537 w 8085221"/>
              <a:gd name="connsiteY157" fmla="*/ 14967285 h 15135727"/>
              <a:gd name="connsiteX158" fmla="*/ 3609474 w 8085221"/>
              <a:gd name="connsiteY158" fmla="*/ 15087600 h 15135727"/>
              <a:gd name="connsiteX159" fmla="*/ 3441032 w 8085221"/>
              <a:gd name="connsiteY159" fmla="*/ 15039474 h 15135727"/>
              <a:gd name="connsiteX160" fmla="*/ 3272590 w 8085221"/>
              <a:gd name="connsiteY160" fmla="*/ 15063537 h 15135727"/>
              <a:gd name="connsiteX161" fmla="*/ 3248527 w 8085221"/>
              <a:gd name="connsiteY161" fmla="*/ 14895095 h 15135727"/>
              <a:gd name="connsiteX162" fmla="*/ 3128211 w 8085221"/>
              <a:gd name="connsiteY162" fmla="*/ 14919158 h 15135727"/>
              <a:gd name="connsiteX163" fmla="*/ 2959769 w 8085221"/>
              <a:gd name="connsiteY163" fmla="*/ 15135727 h 15135727"/>
              <a:gd name="connsiteX164" fmla="*/ 2935706 w 8085221"/>
              <a:gd name="connsiteY164" fmla="*/ 14895095 h 15135727"/>
              <a:gd name="connsiteX165" fmla="*/ 2791327 w 8085221"/>
              <a:gd name="connsiteY165" fmla="*/ 14943221 h 15135727"/>
              <a:gd name="connsiteX166" fmla="*/ 2671011 w 8085221"/>
              <a:gd name="connsiteY166" fmla="*/ 15039474 h 15135727"/>
              <a:gd name="connsiteX167" fmla="*/ 2430379 w 8085221"/>
              <a:gd name="connsiteY167" fmla="*/ 15087600 h 15135727"/>
              <a:gd name="connsiteX168" fmla="*/ 2237874 w 8085221"/>
              <a:gd name="connsiteY168" fmla="*/ 15039474 h 15135727"/>
              <a:gd name="connsiteX169" fmla="*/ 2622885 w 8085221"/>
              <a:gd name="connsiteY169" fmla="*/ 14846969 h 15135727"/>
              <a:gd name="connsiteX170" fmla="*/ 2887579 w 8085221"/>
              <a:gd name="connsiteY170" fmla="*/ 14774779 h 15135727"/>
              <a:gd name="connsiteX171" fmla="*/ 2839453 w 8085221"/>
              <a:gd name="connsiteY171" fmla="*/ 14582274 h 15135727"/>
              <a:gd name="connsiteX172" fmla="*/ 2935706 w 8085221"/>
              <a:gd name="connsiteY172" fmla="*/ 14510085 h 15135727"/>
              <a:gd name="connsiteX173" fmla="*/ 2935706 w 8085221"/>
              <a:gd name="connsiteY173" fmla="*/ 14510085 h 15135727"/>
              <a:gd name="connsiteX174" fmla="*/ 3080085 w 8085221"/>
              <a:gd name="connsiteY174" fmla="*/ 14413832 h 15135727"/>
              <a:gd name="connsiteX175" fmla="*/ 3152274 w 8085221"/>
              <a:gd name="connsiteY175" fmla="*/ 14341642 h 15135727"/>
              <a:gd name="connsiteX176" fmla="*/ 3080085 w 8085221"/>
              <a:gd name="connsiteY176" fmla="*/ 14269453 h 15135727"/>
              <a:gd name="connsiteX177" fmla="*/ 3152274 w 8085221"/>
              <a:gd name="connsiteY177" fmla="*/ 14197264 h 15135727"/>
              <a:gd name="connsiteX178" fmla="*/ 3152274 w 8085221"/>
              <a:gd name="connsiteY178" fmla="*/ 14052885 h 15135727"/>
              <a:gd name="connsiteX179" fmla="*/ 3080085 w 8085221"/>
              <a:gd name="connsiteY179" fmla="*/ 13980695 h 15135727"/>
              <a:gd name="connsiteX180" fmla="*/ 3056021 w 8085221"/>
              <a:gd name="connsiteY180" fmla="*/ 14076948 h 15135727"/>
              <a:gd name="connsiteX181" fmla="*/ 2935706 w 8085221"/>
              <a:gd name="connsiteY181" fmla="*/ 14076948 h 15135727"/>
              <a:gd name="connsiteX182" fmla="*/ 2863516 w 8085221"/>
              <a:gd name="connsiteY182" fmla="*/ 14125074 h 15135727"/>
              <a:gd name="connsiteX183" fmla="*/ 2719137 w 8085221"/>
              <a:gd name="connsiteY183" fmla="*/ 14197264 h 15135727"/>
              <a:gd name="connsiteX184" fmla="*/ 2646948 w 8085221"/>
              <a:gd name="connsiteY184" fmla="*/ 14197264 h 15135727"/>
              <a:gd name="connsiteX185" fmla="*/ 2598821 w 8085221"/>
              <a:gd name="connsiteY185" fmla="*/ 14125074 h 15135727"/>
              <a:gd name="connsiteX186" fmla="*/ 2430379 w 8085221"/>
              <a:gd name="connsiteY186" fmla="*/ 13836316 h 15135727"/>
              <a:gd name="connsiteX187" fmla="*/ 2646948 w 8085221"/>
              <a:gd name="connsiteY187" fmla="*/ 13812253 h 15135727"/>
              <a:gd name="connsiteX188" fmla="*/ 2502569 w 8085221"/>
              <a:gd name="connsiteY188" fmla="*/ 13475369 h 15135727"/>
              <a:gd name="connsiteX189" fmla="*/ 2550695 w 8085221"/>
              <a:gd name="connsiteY189" fmla="*/ 13186611 h 15135727"/>
              <a:gd name="connsiteX190" fmla="*/ 2719137 w 8085221"/>
              <a:gd name="connsiteY190" fmla="*/ 13042232 h 15135727"/>
              <a:gd name="connsiteX191" fmla="*/ 2791327 w 8085221"/>
              <a:gd name="connsiteY191" fmla="*/ 12945979 h 15135727"/>
              <a:gd name="connsiteX192" fmla="*/ 3031958 w 8085221"/>
              <a:gd name="connsiteY192" fmla="*/ 13090358 h 15135727"/>
              <a:gd name="connsiteX193" fmla="*/ 3056021 w 8085221"/>
              <a:gd name="connsiteY193" fmla="*/ 12753474 h 15135727"/>
              <a:gd name="connsiteX194" fmla="*/ 2887579 w 8085221"/>
              <a:gd name="connsiteY194" fmla="*/ 12777537 h 15135727"/>
              <a:gd name="connsiteX195" fmla="*/ 2815390 w 8085221"/>
              <a:gd name="connsiteY195" fmla="*/ 12777537 h 15135727"/>
              <a:gd name="connsiteX196" fmla="*/ 3176337 w 8085221"/>
              <a:gd name="connsiteY196" fmla="*/ 12368464 h 15135727"/>
              <a:gd name="connsiteX197" fmla="*/ 3104148 w 8085221"/>
              <a:gd name="connsiteY197" fmla="*/ 12320337 h 15135727"/>
              <a:gd name="connsiteX198" fmla="*/ 3104148 w 8085221"/>
              <a:gd name="connsiteY198" fmla="*/ 12320337 h 15135727"/>
              <a:gd name="connsiteX199" fmla="*/ 3007895 w 8085221"/>
              <a:gd name="connsiteY199" fmla="*/ 12079706 h 15135727"/>
              <a:gd name="connsiteX200" fmla="*/ 2911642 w 8085221"/>
              <a:gd name="connsiteY200" fmla="*/ 11935327 h 15135727"/>
              <a:gd name="connsiteX201" fmla="*/ 2863516 w 8085221"/>
              <a:gd name="connsiteY201" fmla="*/ 11694695 h 15135727"/>
              <a:gd name="connsiteX202" fmla="*/ 2911642 w 8085221"/>
              <a:gd name="connsiteY202" fmla="*/ 11454064 h 15135727"/>
              <a:gd name="connsiteX203" fmla="*/ 3056021 w 8085221"/>
              <a:gd name="connsiteY203" fmla="*/ 11454064 h 15135727"/>
              <a:gd name="connsiteX204" fmla="*/ 2983832 w 8085221"/>
              <a:gd name="connsiteY204" fmla="*/ 11381874 h 15135727"/>
              <a:gd name="connsiteX205" fmla="*/ 3031958 w 8085221"/>
              <a:gd name="connsiteY205" fmla="*/ 11285621 h 15135727"/>
              <a:gd name="connsiteX206" fmla="*/ 3007895 w 8085221"/>
              <a:gd name="connsiteY206" fmla="*/ 11189369 h 15135727"/>
              <a:gd name="connsiteX207" fmla="*/ 2887579 w 8085221"/>
              <a:gd name="connsiteY207" fmla="*/ 11141242 h 15135727"/>
              <a:gd name="connsiteX208" fmla="*/ 2887579 w 8085221"/>
              <a:gd name="connsiteY208" fmla="*/ 10972800 h 15135727"/>
              <a:gd name="connsiteX209" fmla="*/ 2887579 w 8085221"/>
              <a:gd name="connsiteY209" fmla="*/ 10924674 h 15135727"/>
              <a:gd name="connsiteX210" fmla="*/ 2767264 w 8085221"/>
              <a:gd name="connsiteY210" fmla="*/ 11020927 h 15135727"/>
              <a:gd name="connsiteX211" fmla="*/ 2743200 w 8085221"/>
              <a:gd name="connsiteY211" fmla="*/ 10924674 h 15135727"/>
              <a:gd name="connsiteX212" fmla="*/ 2550695 w 8085221"/>
              <a:gd name="connsiteY212" fmla="*/ 11020927 h 15135727"/>
              <a:gd name="connsiteX213" fmla="*/ 2526632 w 8085221"/>
              <a:gd name="connsiteY213" fmla="*/ 11117179 h 15135727"/>
              <a:gd name="connsiteX214" fmla="*/ 2334127 w 8085221"/>
              <a:gd name="connsiteY214" fmla="*/ 10996864 h 15135727"/>
              <a:gd name="connsiteX215" fmla="*/ 2358190 w 8085221"/>
              <a:gd name="connsiteY215" fmla="*/ 10732169 h 15135727"/>
              <a:gd name="connsiteX216" fmla="*/ 2334127 w 8085221"/>
              <a:gd name="connsiteY216" fmla="*/ 10587790 h 15135727"/>
              <a:gd name="connsiteX217" fmla="*/ 2406316 w 8085221"/>
              <a:gd name="connsiteY217" fmla="*/ 10491537 h 15135727"/>
              <a:gd name="connsiteX218" fmla="*/ 2598821 w 8085221"/>
              <a:gd name="connsiteY218" fmla="*/ 10684042 h 15135727"/>
              <a:gd name="connsiteX219" fmla="*/ 2767264 w 8085221"/>
              <a:gd name="connsiteY219" fmla="*/ 10684042 h 15135727"/>
              <a:gd name="connsiteX220" fmla="*/ 2646948 w 8085221"/>
              <a:gd name="connsiteY220" fmla="*/ 10515600 h 15135727"/>
              <a:gd name="connsiteX221" fmla="*/ 2815390 w 8085221"/>
              <a:gd name="connsiteY221" fmla="*/ 10395285 h 15135727"/>
              <a:gd name="connsiteX222" fmla="*/ 3080085 w 8085221"/>
              <a:gd name="connsiteY222" fmla="*/ 10419348 h 15135727"/>
              <a:gd name="connsiteX223" fmla="*/ 3248527 w 8085221"/>
              <a:gd name="connsiteY223" fmla="*/ 10539664 h 15135727"/>
              <a:gd name="connsiteX224" fmla="*/ 3320716 w 8085221"/>
              <a:gd name="connsiteY224" fmla="*/ 10659979 h 15135727"/>
              <a:gd name="connsiteX225" fmla="*/ 3465095 w 8085221"/>
              <a:gd name="connsiteY225" fmla="*/ 10659979 h 15135727"/>
              <a:gd name="connsiteX226" fmla="*/ 3441032 w 8085221"/>
              <a:gd name="connsiteY226" fmla="*/ 10491537 h 15135727"/>
              <a:gd name="connsiteX227" fmla="*/ 3392906 w 8085221"/>
              <a:gd name="connsiteY227" fmla="*/ 10250906 h 15135727"/>
              <a:gd name="connsiteX228" fmla="*/ 3152274 w 8085221"/>
              <a:gd name="connsiteY228" fmla="*/ 10250906 h 15135727"/>
              <a:gd name="connsiteX229" fmla="*/ 3176337 w 8085221"/>
              <a:gd name="connsiteY229" fmla="*/ 10178716 h 15135727"/>
              <a:gd name="connsiteX230" fmla="*/ 3104148 w 8085221"/>
              <a:gd name="connsiteY230" fmla="*/ 10154653 h 15135727"/>
              <a:gd name="connsiteX231" fmla="*/ 3007895 w 8085221"/>
              <a:gd name="connsiteY231" fmla="*/ 9962148 h 15135727"/>
              <a:gd name="connsiteX232" fmla="*/ 3176337 w 8085221"/>
              <a:gd name="connsiteY232" fmla="*/ 9889958 h 15135727"/>
              <a:gd name="connsiteX233" fmla="*/ 2959769 w 8085221"/>
              <a:gd name="connsiteY233" fmla="*/ 9504948 h 15135727"/>
              <a:gd name="connsiteX234" fmla="*/ 2791327 w 8085221"/>
              <a:gd name="connsiteY234" fmla="*/ 9456821 h 15135727"/>
              <a:gd name="connsiteX235" fmla="*/ 2574758 w 8085221"/>
              <a:gd name="connsiteY235" fmla="*/ 9336506 h 15135727"/>
              <a:gd name="connsiteX236" fmla="*/ 2550695 w 8085221"/>
              <a:gd name="connsiteY236" fmla="*/ 9071811 h 15135727"/>
              <a:gd name="connsiteX237" fmla="*/ 2695074 w 8085221"/>
              <a:gd name="connsiteY237" fmla="*/ 8999621 h 15135727"/>
              <a:gd name="connsiteX238" fmla="*/ 2622885 w 8085221"/>
              <a:gd name="connsiteY238" fmla="*/ 8975558 h 15135727"/>
              <a:gd name="connsiteX239" fmla="*/ 2430379 w 8085221"/>
              <a:gd name="connsiteY239" fmla="*/ 8999621 h 15135727"/>
              <a:gd name="connsiteX240" fmla="*/ 2261937 w 8085221"/>
              <a:gd name="connsiteY240" fmla="*/ 9168064 h 15135727"/>
              <a:gd name="connsiteX241" fmla="*/ 2237874 w 8085221"/>
              <a:gd name="connsiteY241" fmla="*/ 8999621 h 15135727"/>
              <a:gd name="connsiteX242" fmla="*/ 2117558 w 8085221"/>
              <a:gd name="connsiteY242" fmla="*/ 8975558 h 15135727"/>
              <a:gd name="connsiteX243" fmla="*/ 2045369 w 8085221"/>
              <a:gd name="connsiteY243" fmla="*/ 8783053 h 15135727"/>
              <a:gd name="connsiteX244" fmla="*/ 1852864 w 8085221"/>
              <a:gd name="connsiteY244" fmla="*/ 8758990 h 15135727"/>
              <a:gd name="connsiteX245" fmla="*/ 1636295 w 8085221"/>
              <a:gd name="connsiteY245" fmla="*/ 8927432 h 15135727"/>
              <a:gd name="connsiteX246" fmla="*/ 1588169 w 8085221"/>
              <a:gd name="connsiteY246" fmla="*/ 9023685 h 15135727"/>
              <a:gd name="connsiteX247" fmla="*/ 1515979 w 8085221"/>
              <a:gd name="connsiteY247" fmla="*/ 8879306 h 15135727"/>
              <a:gd name="connsiteX248" fmla="*/ 1347537 w 8085221"/>
              <a:gd name="connsiteY248" fmla="*/ 8879306 h 15135727"/>
              <a:gd name="connsiteX249" fmla="*/ 1347537 w 8085221"/>
              <a:gd name="connsiteY249" fmla="*/ 8710864 h 15135727"/>
              <a:gd name="connsiteX250" fmla="*/ 1106906 w 8085221"/>
              <a:gd name="connsiteY250" fmla="*/ 8783053 h 15135727"/>
              <a:gd name="connsiteX251" fmla="*/ 890337 w 8085221"/>
              <a:gd name="connsiteY251" fmla="*/ 8686800 h 15135727"/>
              <a:gd name="connsiteX252" fmla="*/ 649706 w 8085221"/>
              <a:gd name="connsiteY252" fmla="*/ 8662737 h 15135727"/>
              <a:gd name="connsiteX253" fmla="*/ 385011 w 8085221"/>
              <a:gd name="connsiteY253" fmla="*/ 8566485 h 15135727"/>
              <a:gd name="connsiteX254" fmla="*/ 577516 w 8085221"/>
              <a:gd name="connsiteY254" fmla="*/ 8373979 h 15135727"/>
              <a:gd name="connsiteX255" fmla="*/ 794085 w 8085221"/>
              <a:gd name="connsiteY255" fmla="*/ 8301790 h 15135727"/>
              <a:gd name="connsiteX256" fmla="*/ 745958 w 8085221"/>
              <a:gd name="connsiteY256" fmla="*/ 8133348 h 15135727"/>
              <a:gd name="connsiteX257" fmla="*/ 818148 w 8085221"/>
              <a:gd name="connsiteY257" fmla="*/ 7820527 h 15135727"/>
              <a:gd name="connsiteX258" fmla="*/ 697832 w 8085221"/>
              <a:gd name="connsiteY258" fmla="*/ 7820527 h 15135727"/>
              <a:gd name="connsiteX259" fmla="*/ 625642 w 8085221"/>
              <a:gd name="connsiteY259" fmla="*/ 7916779 h 15135727"/>
              <a:gd name="connsiteX260" fmla="*/ 457200 w 8085221"/>
              <a:gd name="connsiteY260" fmla="*/ 7820527 h 15135727"/>
              <a:gd name="connsiteX261" fmla="*/ 529390 w 8085221"/>
              <a:gd name="connsiteY261" fmla="*/ 7700211 h 15135727"/>
              <a:gd name="connsiteX262" fmla="*/ 938464 w 8085221"/>
              <a:gd name="connsiteY262" fmla="*/ 7676148 h 15135727"/>
              <a:gd name="connsiteX263" fmla="*/ 1058779 w 8085221"/>
              <a:gd name="connsiteY263" fmla="*/ 7459579 h 15135727"/>
              <a:gd name="connsiteX264" fmla="*/ 1203158 w 8085221"/>
              <a:gd name="connsiteY264" fmla="*/ 7603958 h 15135727"/>
              <a:gd name="connsiteX265" fmla="*/ 1299411 w 8085221"/>
              <a:gd name="connsiteY265" fmla="*/ 7555832 h 15135727"/>
              <a:gd name="connsiteX266" fmla="*/ 1443790 w 8085221"/>
              <a:gd name="connsiteY266" fmla="*/ 7507706 h 15135727"/>
              <a:gd name="connsiteX267" fmla="*/ 1684421 w 8085221"/>
              <a:gd name="connsiteY267" fmla="*/ 7603958 h 15135727"/>
              <a:gd name="connsiteX268" fmla="*/ 1684421 w 8085221"/>
              <a:gd name="connsiteY268" fmla="*/ 7603958 h 15135727"/>
              <a:gd name="connsiteX269" fmla="*/ 1540042 w 8085221"/>
              <a:gd name="connsiteY269" fmla="*/ 7363327 h 15135727"/>
              <a:gd name="connsiteX270" fmla="*/ 1299411 w 8085221"/>
              <a:gd name="connsiteY270" fmla="*/ 7315200 h 15135727"/>
              <a:gd name="connsiteX271" fmla="*/ 1130969 w 8085221"/>
              <a:gd name="connsiteY271" fmla="*/ 7339264 h 15135727"/>
              <a:gd name="connsiteX272" fmla="*/ 1034716 w 8085221"/>
              <a:gd name="connsiteY272" fmla="*/ 7315200 h 15135727"/>
              <a:gd name="connsiteX273" fmla="*/ 1155032 w 8085221"/>
              <a:gd name="connsiteY273" fmla="*/ 7050506 h 15135727"/>
              <a:gd name="connsiteX274" fmla="*/ 1155032 w 8085221"/>
              <a:gd name="connsiteY274" fmla="*/ 6930190 h 15135727"/>
              <a:gd name="connsiteX275" fmla="*/ 1155032 w 8085221"/>
              <a:gd name="connsiteY275" fmla="*/ 6761748 h 15135727"/>
              <a:gd name="connsiteX276" fmla="*/ 1203158 w 8085221"/>
              <a:gd name="connsiteY276" fmla="*/ 6617369 h 15135727"/>
              <a:gd name="connsiteX277" fmla="*/ 1371600 w 8085221"/>
              <a:gd name="connsiteY277" fmla="*/ 6472990 h 15135727"/>
              <a:gd name="connsiteX278" fmla="*/ 1443790 w 8085221"/>
              <a:gd name="connsiteY278" fmla="*/ 6328611 h 15135727"/>
              <a:gd name="connsiteX279" fmla="*/ 1419727 w 8085221"/>
              <a:gd name="connsiteY279" fmla="*/ 6208295 h 15135727"/>
              <a:gd name="connsiteX280" fmla="*/ 1275348 w 8085221"/>
              <a:gd name="connsiteY280" fmla="*/ 6304548 h 15135727"/>
              <a:gd name="connsiteX281" fmla="*/ 1323474 w 8085221"/>
              <a:gd name="connsiteY281" fmla="*/ 6015790 h 15135727"/>
              <a:gd name="connsiteX282" fmla="*/ 1540042 w 8085221"/>
              <a:gd name="connsiteY282" fmla="*/ 5871411 h 15135727"/>
              <a:gd name="connsiteX283" fmla="*/ 1540042 w 8085221"/>
              <a:gd name="connsiteY283" fmla="*/ 5751095 h 15135727"/>
              <a:gd name="connsiteX284" fmla="*/ 1395664 w 8085221"/>
              <a:gd name="connsiteY284" fmla="*/ 5799221 h 15135727"/>
              <a:gd name="connsiteX285" fmla="*/ 1179095 w 8085221"/>
              <a:gd name="connsiteY285" fmla="*/ 5799221 h 15135727"/>
              <a:gd name="connsiteX286" fmla="*/ 890337 w 8085221"/>
              <a:gd name="connsiteY286" fmla="*/ 5775158 h 15135727"/>
              <a:gd name="connsiteX287" fmla="*/ 697832 w 8085221"/>
              <a:gd name="connsiteY287" fmla="*/ 5606716 h 15135727"/>
              <a:gd name="connsiteX288" fmla="*/ 577516 w 8085221"/>
              <a:gd name="connsiteY288" fmla="*/ 5582653 h 15135727"/>
              <a:gd name="connsiteX289" fmla="*/ 697832 w 8085221"/>
              <a:gd name="connsiteY289" fmla="*/ 5775158 h 15135727"/>
              <a:gd name="connsiteX290" fmla="*/ 409074 w 8085221"/>
              <a:gd name="connsiteY290" fmla="*/ 5799221 h 15135727"/>
              <a:gd name="connsiteX291" fmla="*/ 168442 w 8085221"/>
              <a:gd name="connsiteY291" fmla="*/ 5702969 h 15135727"/>
              <a:gd name="connsiteX292" fmla="*/ 264695 w 8085221"/>
              <a:gd name="connsiteY292" fmla="*/ 5558590 h 15135727"/>
              <a:gd name="connsiteX293" fmla="*/ 144379 w 8085221"/>
              <a:gd name="connsiteY293" fmla="*/ 5510464 h 15135727"/>
              <a:gd name="connsiteX294" fmla="*/ 0 w 8085221"/>
              <a:gd name="connsiteY294" fmla="*/ 5462337 h 15135727"/>
              <a:gd name="connsiteX295" fmla="*/ 96253 w 8085221"/>
              <a:gd name="connsiteY29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120191 w 8085221"/>
              <a:gd name="connsiteY8" fmla="*/ 4206291 h 15135727"/>
              <a:gd name="connsiteX9" fmla="*/ 1395664 w 8085221"/>
              <a:gd name="connsiteY9" fmla="*/ 4162927 h 15135727"/>
              <a:gd name="connsiteX10" fmla="*/ 1564106 w 8085221"/>
              <a:gd name="connsiteY10" fmla="*/ 3994485 h 15135727"/>
              <a:gd name="connsiteX11" fmla="*/ 1708485 w 8085221"/>
              <a:gd name="connsiteY11" fmla="*/ 3826042 h 15135727"/>
              <a:gd name="connsiteX12" fmla="*/ 1925053 w 8085221"/>
              <a:gd name="connsiteY12" fmla="*/ 3777916 h 15135727"/>
              <a:gd name="connsiteX13" fmla="*/ 2141621 w 8085221"/>
              <a:gd name="connsiteY13" fmla="*/ 3585411 h 15135727"/>
              <a:gd name="connsiteX14" fmla="*/ 2141621 w 8085221"/>
              <a:gd name="connsiteY14" fmla="*/ 3585411 h 15135727"/>
              <a:gd name="connsiteX15" fmla="*/ 2286000 w 8085221"/>
              <a:gd name="connsiteY15" fmla="*/ 3489158 h 15135727"/>
              <a:gd name="connsiteX16" fmla="*/ 2310064 w 8085221"/>
              <a:gd name="connsiteY16" fmla="*/ 3007895 h 15135727"/>
              <a:gd name="connsiteX17" fmla="*/ 2695074 w 8085221"/>
              <a:gd name="connsiteY17" fmla="*/ 2911642 h 15135727"/>
              <a:gd name="connsiteX18" fmla="*/ 2839453 w 8085221"/>
              <a:gd name="connsiteY18" fmla="*/ 2526632 h 15135727"/>
              <a:gd name="connsiteX19" fmla="*/ 3200400 w 8085221"/>
              <a:gd name="connsiteY19" fmla="*/ 2358190 h 15135727"/>
              <a:gd name="connsiteX20" fmla="*/ 3441032 w 8085221"/>
              <a:gd name="connsiteY20" fmla="*/ 2237874 h 15135727"/>
              <a:gd name="connsiteX21" fmla="*/ 3561348 w 8085221"/>
              <a:gd name="connsiteY21" fmla="*/ 2526632 h 15135727"/>
              <a:gd name="connsiteX22" fmla="*/ 3801979 w 8085221"/>
              <a:gd name="connsiteY22" fmla="*/ 2622885 h 15135727"/>
              <a:gd name="connsiteX23" fmla="*/ 3946358 w 8085221"/>
              <a:gd name="connsiteY23" fmla="*/ 2550695 h 15135727"/>
              <a:gd name="connsiteX24" fmla="*/ 4018548 w 8085221"/>
              <a:gd name="connsiteY24" fmla="*/ 2598821 h 15135727"/>
              <a:gd name="connsiteX25" fmla="*/ 4138864 w 8085221"/>
              <a:gd name="connsiteY25" fmla="*/ 2574758 h 15135727"/>
              <a:gd name="connsiteX26" fmla="*/ 4307306 w 8085221"/>
              <a:gd name="connsiteY26" fmla="*/ 2671011 h 15135727"/>
              <a:gd name="connsiteX27" fmla="*/ 4427621 w 8085221"/>
              <a:gd name="connsiteY27" fmla="*/ 2622885 h 15135727"/>
              <a:gd name="connsiteX28" fmla="*/ 4668253 w 8085221"/>
              <a:gd name="connsiteY28" fmla="*/ 2743200 h 15135727"/>
              <a:gd name="connsiteX29" fmla="*/ 4788569 w 8085221"/>
              <a:gd name="connsiteY29" fmla="*/ 2815390 h 15135727"/>
              <a:gd name="connsiteX30" fmla="*/ 4957011 w 8085221"/>
              <a:gd name="connsiteY30" fmla="*/ 2719137 h 15135727"/>
              <a:gd name="connsiteX31" fmla="*/ 4981074 w 8085221"/>
              <a:gd name="connsiteY31" fmla="*/ 2382253 h 15135727"/>
              <a:gd name="connsiteX32" fmla="*/ 4981074 w 8085221"/>
              <a:gd name="connsiteY32" fmla="*/ 2382253 h 15135727"/>
              <a:gd name="connsiteX33" fmla="*/ 4884821 w 8085221"/>
              <a:gd name="connsiteY33" fmla="*/ 2093495 h 15135727"/>
              <a:gd name="connsiteX34" fmla="*/ 4764506 w 8085221"/>
              <a:gd name="connsiteY34" fmla="*/ 1900990 h 15135727"/>
              <a:gd name="connsiteX35" fmla="*/ 4764506 w 8085221"/>
              <a:gd name="connsiteY35" fmla="*/ 1804737 h 15135727"/>
              <a:gd name="connsiteX36" fmla="*/ 4957011 w 8085221"/>
              <a:gd name="connsiteY36" fmla="*/ 1564106 h 15135727"/>
              <a:gd name="connsiteX37" fmla="*/ 5221706 w 8085221"/>
              <a:gd name="connsiteY37" fmla="*/ 1588169 h 15135727"/>
              <a:gd name="connsiteX38" fmla="*/ 5486400 w 8085221"/>
              <a:gd name="connsiteY38" fmla="*/ 1684421 h 15135727"/>
              <a:gd name="connsiteX39" fmla="*/ 5799221 w 8085221"/>
              <a:gd name="connsiteY39" fmla="*/ 1684421 h 15135727"/>
              <a:gd name="connsiteX40" fmla="*/ 5871411 w 8085221"/>
              <a:gd name="connsiteY40" fmla="*/ 1443790 h 15135727"/>
              <a:gd name="connsiteX41" fmla="*/ 6087979 w 8085221"/>
              <a:gd name="connsiteY41" fmla="*/ 1395664 h 15135727"/>
              <a:gd name="connsiteX42" fmla="*/ 6087979 w 8085221"/>
              <a:gd name="connsiteY42" fmla="*/ 1082842 h 15135727"/>
              <a:gd name="connsiteX43" fmla="*/ 6424864 w 8085221"/>
              <a:gd name="connsiteY43" fmla="*/ 1058779 h 15135727"/>
              <a:gd name="connsiteX44" fmla="*/ 6665495 w 8085221"/>
              <a:gd name="connsiteY44" fmla="*/ 721895 h 15135727"/>
              <a:gd name="connsiteX45" fmla="*/ 6761748 w 8085221"/>
              <a:gd name="connsiteY45" fmla="*/ 649706 h 15135727"/>
              <a:gd name="connsiteX46" fmla="*/ 6737685 w 8085221"/>
              <a:gd name="connsiteY46" fmla="*/ 505327 h 15135727"/>
              <a:gd name="connsiteX47" fmla="*/ 6858000 w 8085221"/>
              <a:gd name="connsiteY47" fmla="*/ 360948 h 15135727"/>
              <a:gd name="connsiteX48" fmla="*/ 6761748 w 8085221"/>
              <a:gd name="connsiteY48" fmla="*/ 120316 h 15135727"/>
              <a:gd name="connsiteX49" fmla="*/ 7194885 w 8085221"/>
              <a:gd name="connsiteY49" fmla="*/ 0 h 15135727"/>
              <a:gd name="connsiteX50" fmla="*/ 7267074 w 8085221"/>
              <a:gd name="connsiteY50" fmla="*/ 120316 h 15135727"/>
              <a:gd name="connsiteX51" fmla="*/ 7267074 w 8085221"/>
              <a:gd name="connsiteY51" fmla="*/ 120316 h 15135727"/>
              <a:gd name="connsiteX52" fmla="*/ 7339264 w 8085221"/>
              <a:gd name="connsiteY52" fmla="*/ 360948 h 15135727"/>
              <a:gd name="connsiteX53" fmla="*/ 7628021 w 8085221"/>
              <a:gd name="connsiteY53" fmla="*/ 433137 h 15135727"/>
              <a:gd name="connsiteX54" fmla="*/ 7796464 w 8085221"/>
              <a:gd name="connsiteY54" fmla="*/ 649706 h 15135727"/>
              <a:gd name="connsiteX55" fmla="*/ 8085221 w 8085221"/>
              <a:gd name="connsiteY55" fmla="*/ 914400 h 15135727"/>
              <a:gd name="connsiteX56" fmla="*/ 7988969 w 8085221"/>
              <a:gd name="connsiteY56" fmla="*/ 1203158 h 15135727"/>
              <a:gd name="connsiteX57" fmla="*/ 7844590 w 8085221"/>
              <a:gd name="connsiteY57" fmla="*/ 1058779 h 15135727"/>
              <a:gd name="connsiteX58" fmla="*/ 7483642 w 8085221"/>
              <a:gd name="connsiteY58" fmla="*/ 1371600 h 15135727"/>
              <a:gd name="connsiteX59" fmla="*/ 7267074 w 8085221"/>
              <a:gd name="connsiteY59" fmla="*/ 1395664 h 15135727"/>
              <a:gd name="connsiteX60" fmla="*/ 7243011 w 8085221"/>
              <a:gd name="connsiteY60" fmla="*/ 1588169 h 15135727"/>
              <a:gd name="connsiteX61" fmla="*/ 6978316 w 8085221"/>
              <a:gd name="connsiteY61" fmla="*/ 1732548 h 15135727"/>
              <a:gd name="connsiteX62" fmla="*/ 6737685 w 8085221"/>
              <a:gd name="connsiteY62" fmla="*/ 2093495 h 15135727"/>
              <a:gd name="connsiteX63" fmla="*/ 6737685 w 8085221"/>
              <a:gd name="connsiteY63" fmla="*/ 2382253 h 15135727"/>
              <a:gd name="connsiteX64" fmla="*/ 6665495 w 8085221"/>
              <a:gd name="connsiteY64" fmla="*/ 2430379 h 15135727"/>
              <a:gd name="connsiteX65" fmla="*/ 6906127 w 8085221"/>
              <a:gd name="connsiteY65" fmla="*/ 2646948 h 15135727"/>
              <a:gd name="connsiteX66" fmla="*/ 6906127 w 8085221"/>
              <a:gd name="connsiteY66" fmla="*/ 2983832 h 15135727"/>
              <a:gd name="connsiteX67" fmla="*/ 6906127 w 8085221"/>
              <a:gd name="connsiteY67" fmla="*/ 3104148 h 15135727"/>
              <a:gd name="connsiteX68" fmla="*/ 6833937 w 8085221"/>
              <a:gd name="connsiteY68" fmla="*/ 3368842 h 15135727"/>
              <a:gd name="connsiteX69" fmla="*/ 6906127 w 8085221"/>
              <a:gd name="connsiteY69" fmla="*/ 3489158 h 15135727"/>
              <a:gd name="connsiteX70" fmla="*/ 6641432 w 8085221"/>
              <a:gd name="connsiteY70" fmla="*/ 3705727 h 15135727"/>
              <a:gd name="connsiteX71" fmla="*/ 6737685 w 8085221"/>
              <a:gd name="connsiteY71" fmla="*/ 3729790 h 15135727"/>
              <a:gd name="connsiteX72" fmla="*/ 6545179 w 8085221"/>
              <a:gd name="connsiteY72" fmla="*/ 3826042 h 15135727"/>
              <a:gd name="connsiteX73" fmla="*/ 6328611 w 8085221"/>
              <a:gd name="connsiteY73" fmla="*/ 3753853 h 15135727"/>
              <a:gd name="connsiteX74" fmla="*/ 6184232 w 8085221"/>
              <a:gd name="connsiteY74" fmla="*/ 3850106 h 15135727"/>
              <a:gd name="connsiteX75" fmla="*/ 6184232 w 8085221"/>
              <a:gd name="connsiteY75" fmla="*/ 3946358 h 15135727"/>
              <a:gd name="connsiteX76" fmla="*/ 6136106 w 8085221"/>
              <a:gd name="connsiteY76" fmla="*/ 4235116 h 15135727"/>
              <a:gd name="connsiteX77" fmla="*/ 5919537 w 8085221"/>
              <a:gd name="connsiteY77" fmla="*/ 4403558 h 15135727"/>
              <a:gd name="connsiteX78" fmla="*/ 5775158 w 8085221"/>
              <a:gd name="connsiteY78" fmla="*/ 4451685 h 15135727"/>
              <a:gd name="connsiteX79" fmla="*/ 5630779 w 8085221"/>
              <a:gd name="connsiteY79" fmla="*/ 4547937 h 15135727"/>
              <a:gd name="connsiteX80" fmla="*/ 5510464 w 8085221"/>
              <a:gd name="connsiteY80" fmla="*/ 4620127 h 15135727"/>
              <a:gd name="connsiteX81" fmla="*/ 5510464 w 8085221"/>
              <a:gd name="connsiteY81" fmla="*/ 4812632 h 15135727"/>
              <a:gd name="connsiteX82" fmla="*/ 5317958 w 8085221"/>
              <a:gd name="connsiteY82" fmla="*/ 4981074 h 15135727"/>
              <a:gd name="connsiteX83" fmla="*/ 5005137 w 8085221"/>
              <a:gd name="connsiteY83" fmla="*/ 5149516 h 15135727"/>
              <a:gd name="connsiteX84" fmla="*/ 4692316 w 8085221"/>
              <a:gd name="connsiteY84" fmla="*/ 5149516 h 15135727"/>
              <a:gd name="connsiteX85" fmla="*/ 4523874 w 8085221"/>
              <a:gd name="connsiteY85" fmla="*/ 5366085 h 15135727"/>
              <a:gd name="connsiteX86" fmla="*/ 4211053 w 8085221"/>
              <a:gd name="connsiteY86" fmla="*/ 5414211 h 15135727"/>
              <a:gd name="connsiteX87" fmla="*/ 4114800 w 8085221"/>
              <a:gd name="connsiteY87" fmla="*/ 5390148 h 15135727"/>
              <a:gd name="connsiteX88" fmla="*/ 4018548 w 8085221"/>
              <a:gd name="connsiteY88" fmla="*/ 5630779 h 15135727"/>
              <a:gd name="connsiteX89" fmla="*/ 4090737 w 8085221"/>
              <a:gd name="connsiteY89" fmla="*/ 5871411 h 15135727"/>
              <a:gd name="connsiteX90" fmla="*/ 4090737 w 8085221"/>
              <a:gd name="connsiteY90" fmla="*/ 6184232 h 15135727"/>
              <a:gd name="connsiteX91" fmla="*/ 4186990 w 8085221"/>
              <a:gd name="connsiteY91" fmla="*/ 6472990 h 15135727"/>
              <a:gd name="connsiteX92" fmla="*/ 4042611 w 8085221"/>
              <a:gd name="connsiteY92" fmla="*/ 6352674 h 15135727"/>
              <a:gd name="connsiteX93" fmla="*/ 3946358 w 8085221"/>
              <a:gd name="connsiteY93" fmla="*/ 6376737 h 15135727"/>
              <a:gd name="connsiteX94" fmla="*/ 4114800 w 8085221"/>
              <a:gd name="connsiteY94" fmla="*/ 6641432 h 15135727"/>
              <a:gd name="connsiteX95" fmla="*/ 4451685 w 8085221"/>
              <a:gd name="connsiteY95" fmla="*/ 6737685 h 15135727"/>
              <a:gd name="connsiteX96" fmla="*/ 4620127 w 8085221"/>
              <a:gd name="connsiteY96" fmla="*/ 6978316 h 15135727"/>
              <a:gd name="connsiteX97" fmla="*/ 4740442 w 8085221"/>
              <a:gd name="connsiteY97" fmla="*/ 7170821 h 15135727"/>
              <a:gd name="connsiteX98" fmla="*/ 5077327 w 8085221"/>
              <a:gd name="connsiteY98" fmla="*/ 7387390 h 15135727"/>
              <a:gd name="connsiteX99" fmla="*/ 5125453 w 8085221"/>
              <a:gd name="connsiteY99" fmla="*/ 7603958 h 15135727"/>
              <a:gd name="connsiteX100" fmla="*/ 5197642 w 8085221"/>
              <a:gd name="connsiteY100" fmla="*/ 7796464 h 15135727"/>
              <a:gd name="connsiteX101" fmla="*/ 5486400 w 8085221"/>
              <a:gd name="connsiteY101" fmla="*/ 7964906 h 15135727"/>
              <a:gd name="connsiteX102" fmla="*/ 5486400 w 8085221"/>
              <a:gd name="connsiteY102" fmla="*/ 8349916 h 15135727"/>
              <a:gd name="connsiteX103" fmla="*/ 5678906 w 8085221"/>
              <a:gd name="connsiteY103" fmla="*/ 8614611 h 15135727"/>
              <a:gd name="connsiteX104" fmla="*/ 5919537 w 8085221"/>
              <a:gd name="connsiteY104" fmla="*/ 9071811 h 15135727"/>
              <a:gd name="connsiteX105" fmla="*/ 6160169 w 8085221"/>
              <a:gd name="connsiteY105" fmla="*/ 9336506 h 15135727"/>
              <a:gd name="connsiteX106" fmla="*/ 6280485 w 8085221"/>
              <a:gd name="connsiteY106" fmla="*/ 9601200 h 15135727"/>
              <a:gd name="connsiteX107" fmla="*/ 6400800 w 8085221"/>
              <a:gd name="connsiteY107" fmla="*/ 9793706 h 15135727"/>
              <a:gd name="connsiteX108" fmla="*/ 6569242 w 8085221"/>
              <a:gd name="connsiteY108" fmla="*/ 10058400 h 15135727"/>
              <a:gd name="connsiteX109" fmla="*/ 6713621 w 8085221"/>
              <a:gd name="connsiteY109" fmla="*/ 10106527 h 15135727"/>
              <a:gd name="connsiteX110" fmla="*/ 6545179 w 8085221"/>
              <a:gd name="connsiteY110" fmla="*/ 10202779 h 15135727"/>
              <a:gd name="connsiteX111" fmla="*/ 6569242 w 8085221"/>
              <a:gd name="connsiteY111" fmla="*/ 10443411 h 15135727"/>
              <a:gd name="connsiteX112" fmla="*/ 6593306 w 8085221"/>
              <a:gd name="connsiteY112" fmla="*/ 10708106 h 15135727"/>
              <a:gd name="connsiteX113" fmla="*/ 6761748 w 8085221"/>
              <a:gd name="connsiteY113" fmla="*/ 10924674 h 15135727"/>
              <a:gd name="connsiteX114" fmla="*/ 6641432 w 8085221"/>
              <a:gd name="connsiteY114" fmla="*/ 11093116 h 15135727"/>
              <a:gd name="connsiteX115" fmla="*/ 6713621 w 8085221"/>
              <a:gd name="connsiteY115" fmla="*/ 11261558 h 15135727"/>
              <a:gd name="connsiteX116" fmla="*/ 6737685 w 8085221"/>
              <a:gd name="connsiteY116" fmla="*/ 11526253 h 15135727"/>
              <a:gd name="connsiteX117" fmla="*/ 6617369 w 8085221"/>
              <a:gd name="connsiteY117" fmla="*/ 11839074 h 15135727"/>
              <a:gd name="connsiteX118" fmla="*/ 6617369 w 8085221"/>
              <a:gd name="connsiteY118" fmla="*/ 12031579 h 15135727"/>
              <a:gd name="connsiteX119" fmla="*/ 6641432 w 8085221"/>
              <a:gd name="connsiteY119" fmla="*/ 12127832 h 15135727"/>
              <a:gd name="connsiteX120" fmla="*/ 6761748 w 8085221"/>
              <a:gd name="connsiteY120" fmla="*/ 12031579 h 15135727"/>
              <a:gd name="connsiteX121" fmla="*/ 6761748 w 8085221"/>
              <a:gd name="connsiteY121" fmla="*/ 12296274 h 15135727"/>
              <a:gd name="connsiteX122" fmla="*/ 6689558 w 8085221"/>
              <a:gd name="connsiteY122" fmla="*/ 12512842 h 15135727"/>
              <a:gd name="connsiteX123" fmla="*/ 6785811 w 8085221"/>
              <a:gd name="connsiteY123" fmla="*/ 12777537 h 15135727"/>
              <a:gd name="connsiteX124" fmla="*/ 6569242 w 8085221"/>
              <a:gd name="connsiteY124" fmla="*/ 12873790 h 15135727"/>
              <a:gd name="connsiteX125" fmla="*/ 6545179 w 8085221"/>
              <a:gd name="connsiteY125" fmla="*/ 13090358 h 15135727"/>
              <a:gd name="connsiteX126" fmla="*/ 6448927 w 8085221"/>
              <a:gd name="connsiteY126" fmla="*/ 13355053 h 15135727"/>
              <a:gd name="connsiteX127" fmla="*/ 6256421 w 8085221"/>
              <a:gd name="connsiteY127" fmla="*/ 13571621 h 15135727"/>
              <a:gd name="connsiteX128" fmla="*/ 6087979 w 8085221"/>
              <a:gd name="connsiteY128" fmla="*/ 13667874 h 15135727"/>
              <a:gd name="connsiteX129" fmla="*/ 5943600 w 8085221"/>
              <a:gd name="connsiteY129" fmla="*/ 13716000 h 15135727"/>
              <a:gd name="connsiteX130" fmla="*/ 5702969 w 8085221"/>
              <a:gd name="connsiteY130" fmla="*/ 13667874 h 15135727"/>
              <a:gd name="connsiteX131" fmla="*/ 5582653 w 8085221"/>
              <a:gd name="connsiteY131" fmla="*/ 13691937 h 15135727"/>
              <a:gd name="connsiteX132" fmla="*/ 5727032 w 8085221"/>
              <a:gd name="connsiteY132" fmla="*/ 13836316 h 15135727"/>
              <a:gd name="connsiteX133" fmla="*/ 5582653 w 8085221"/>
              <a:gd name="connsiteY133" fmla="*/ 14052885 h 15135727"/>
              <a:gd name="connsiteX134" fmla="*/ 5462337 w 8085221"/>
              <a:gd name="connsiteY134" fmla="*/ 14149137 h 15135727"/>
              <a:gd name="connsiteX135" fmla="*/ 5342021 w 8085221"/>
              <a:gd name="connsiteY135" fmla="*/ 14004758 h 15135727"/>
              <a:gd name="connsiteX136" fmla="*/ 5245769 w 8085221"/>
              <a:gd name="connsiteY136" fmla="*/ 14004758 h 15135727"/>
              <a:gd name="connsiteX137" fmla="*/ 5245769 w 8085221"/>
              <a:gd name="connsiteY137" fmla="*/ 13956632 h 15135727"/>
              <a:gd name="connsiteX138" fmla="*/ 5101390 w 8085221"/>
              <a:gd name="connsiteY138" fmla="*/ 13956632 h 15135727"/>
              <a:gd name="connsiteX139" fmla="*/ 4981074 w 8085221"/>
              <a:gd name="connsiteY139" fmla="*/ 13860379 h 15135727"/>
              <a:gd name="connsiteX140" fmla="*/ 4740442 w 8085221"/>
              <a:gd name="connsiteY140" fmla="*/ 13908506 h 15135727"/>
              <a:gd name="connsiteX141" fmla="*/ 4475748 w 8085221"/>
              <a:gd name="connsiteY141" fmla="*/ 13956632 h 15135727"/>
              <a:gd name="connsiteX142" fmla="*/ 4379495 w 8085221"/>
              <a:gd name="connsiteY142" fmla="*/ 14028821 h 15135727"/>
              <a:gd name="connsiteX143" fmla="*/ 4403558 w 8085221"/>
              <a:gd name="connsiteY143" fmla="*/ 14197264 h 15135727"/>
              <a:gd name="connsiteX144" fmla="*/ 4572000 w 8085221"/>
              <a:gd name="connsiteY144" fmla="*/ 14149137 h 15135727"/>
              <a:gd name="connsiteX145" fmla="*/ 4523874 w 8085221"/>
              <a:gd name="connsiteY145" fmla="*/ 14558211 h 15135727"/>
              <a:gd name="connsiteX146" fmla="*/ 4403558 w 8085221"/>
              <a:gd name="connsiteY146" fmla="*/ 14437895 h 15135727"/>
              <a:gd name="connsiteX147" fmla="*/ 4403558 w 8085221"/>
              <a:gd name="connsiteY147" fmla="*/ 14437895 h 15135727"/>
              <a:gd name="connsiteX148" fmla="*/ 4283242 w 8085221"/>
              <a:gd name="connsiteY148" fmla="*/ 14245390 h 15135727"/>
              <a:gd name="connsiteX149" fmla="*/ 4235116 w 8085221"/>
              <a:gd name="connsiteY149" fmla="*/ 14341642 h 15135727"/>
              <a:gd name="connsiteX150" fmla="*/ 4162927 w 8085221"/>
              <a:gd name="connsiteY150" fmla="*/ 14389769 h 15135727"/>
              <a:gd name="connsiteX151" fmla="*/ 4162927 w 8085221"/>
              <a:gd name="connsiteY151" fmla="*/ 14389769 h 15135727"/>
              <a:gd name="connsiteX152" fmla="*/ 3922295 w 8085221"/>
              <a:gd name="connsiteY152" fmla="*/ 14245390 h 15135727"/>
              <a:gd name="connsiteX153" fmla="*/ 3801979 w 8085221"/>
              <a:gd name="connsiteY153" fmla="*/ 14293516 h 15135727"/>
              <a:gd name="connsiteX154" fmla="*/ 3681664 w 8085221"/>
              <a:gd name="connsiteY154" fmla="*/ 14389769 h 15135727"/>
              <a:gd name="connsiteX155" fmla="*/ 3657600 w 8085221"/>
              <a:gd name="connsiteY155" fmla="*/ 14654464 h 15135727"/>
              <a:gd name="connsiteX156" fmla="*/ 3513221 w 8085221"/>
              <a:gd name="connsiteY156" fmla="*/ 14726653 h 15135727"/>
              <a:gd name="connsiteX157" fmla="*/ 3513221 w 8085221"/>
              <a:gd name="connsiteY157" fmla="*/ 14871032 h 15135727"/>
              <a:gd name="connsiteX158" fmla="*/ 3633537 w 8085221"/>
              <a:gd name="connsiteY158" fmla="*/ 14967285 h 15135727"/>
              <a:gd name="connsiteX159" fmla="*/ 3609474 w 8085221"/>
              <a:gd name="connsiteY159" fmla="*/ 15087600 h 15135727"/>
              <a:gd name="connsiteX160" fmla="*/ 3441032 w 8085221"/>
              <a:gd name="connsiteY160" fmla="*/ 15039474 h 15135727"/>
              <a:gd name="connsiteX161" fmla="*/ 3272590 w 8085221"/>
              <a:gd name="connsiteY161" fmla="*/ 15063537 h 15135727"/>
              <a:gd name="connsiteX162" fmla="*/ 3248527 w 8085221"/>
              <a:gd name="connsiteY162" fmla="*/ 14895095 h 15135727"/>
              <a:gd name="connsiteX163" fmla="*/ 3128211 w 8085221"/>
              <a:gd name="connsiteY163" fmla="*/ 14919158 h 15135727"/>
              <a:gd name="connsiteX164" fmla="*/ 2959769 w 8085221"/>
              <a:gd name="connsiteY164" fmla="*/ 15135727 h 15135727"/>
              <a:gd name="connsiteX165" fmla="*/ 2935706 w 8085221"/>
              <a:gd name="connsiteY165" fmla="*/ 14895095 h 15135727"/>
              <a:gd name="connsiteX166" fmla="*/ 2791327 w 8085221"/>
              <a:gd name="connsiteY166" fmla="*/ 14943221 h 15135727"/>
              <a:gd name="connsiteX167" fmla="*/ 2671011 w 8085221"/>
              <a:gd name="connsiteY167" fmla="*/ 15039474 h 15135727"/>
              <a:gd name="connsiteX168" fmla="*/ 2430379 w 8085221"/>
              <a:gd name="connsiteY168" fmla="*/ 15087600 h 15135727"/>
              <a:gd name="connsiteX169" fmla="*/ 2237874 w 8085221"/>
              <a:gd name="connsiteY169" fmla="*/ 15039474 h 15135727"/>
              <a:gd name="connsiteX170" fmla="*/ 2622885 w 8085221"/>
              <a:gd name="connsiteY170" fmla="*/ 14846969 h 15135727"/>
              <a:gd name="connsiteX171" fmla="*/ 2887579 w 8085221"/>
              <a:gd name="connsiteY171" fmla="*/ 14774779 h 15135727"/>
              <a:gd name="connsiteX172" fmla="*/ 2839453 w 8085221"/>
              <a:gd name="connsiteY172" fmla="*/ 14582274 h 15135727"/>
              <a:gd name="connsiteX173" fmla="*/ 2935706 w 8085221"/>
              <a:gd name="connsiteY173" fmla="*/ 14510085 h 15135727"/>
              <a:gd name="connsiteX174" fmla="*/ 2935706 w 8085221"/>
              <a:gd name="connsiteY174" fmla="*/ 14510085 h 15135727"/>
              <a:gd name="connsiteX175" fmla="*/ 3080085 w 8085221"/>
              <a:gd name="connsiteY175" fmla="*/ 14413832 h 15135727"/>
              <a:gd name="connsiteX176" fmla="*/ 3152274 w 8085221"/>
              <a:gd name="connsiteY176" fmla="*/ 14341642 h 15135727"/>
              <a:gd name="connsiteX177" fmla="*/ 3080085 w 8085221"/>
              <a:gd name="connsiteY177" fmla="*/ 14269453 h 15135727"/>
              <a:gd name="connsiteX178" fmla="*/ 3152274 w 8085221"/>
              <a:gd name="connsiteY178" fmla="*/ 14197264 h 15135727"/>
              <a:gd name="connsiteX179" fmla="*/ 3152274 w 8085221"/>
              <a:gd name="connsiteY179" fmla="*/ 14052885 h 15135727"/>
              <a:gd name="connsiteX180" fmla="*/ 3080085 w 8085221"/>
              <a:gd name="connsiteY180" fmla="*/ 13980695 h 15135727"/>
              <a:gd name="connsiteX181" fmla="*/ 3056021 w 8085221"/>
              <a:gd name="connsiteY181" fmla="*/ 14076948 h 15135727"/>
              <a:gd name="connsiteX182" fmla="*/ 2935706 w 8085221"/>
              <a:gd name="connsiteY182" fmla="*/ 14076948 h 15135727"/>
              <a:gd name="connsiteX183" fmla="*/ 2863516 w 8085221"/>
              <a:gd name="connsiteY183" fmla="*/ 14125074 h 15135727"/>
              <a:gd name="connsiteX184" fmla="*/ 2719137 w 8085221"/>
              <a:gd name="connsiteY184" fmla="*/ 14197264 h 15135727"/>
              <a:gd name="connsiteX185" fmla="*/ 2646948 w 8085221"/>
              <a:gd name="connsiteY185" fmla="*/ 14197264 h 15135727"/>
              <a:gd name="connsiteX186" fmla="*/ 2598821 w 8085221"/>
              <a:gd name="connsiteY186" fmla="*/ 14125074 h 15135727"/>
              <a:gd name="connsiteX187" fmla="*/ 2430379 w 8085221"/>
              <a:gd name="connsiteY187" fmla="*/ 13836316 h 15135727"/>
              <a:gd name="connsiteX188" fmla="*/ 2646948 w 8085221"/>
              <a:gd name="connsiteY188" fmla="*/ 13812253 h 15135727"/>
              <a:gd name="connsiteX189" fmla="*/ 2502569 w 8085221"/>
              <a:gd name="connsiteY189" fmla="*/ 13475369 h 15135727"/>
              <a:gd name="connsiteX190" fmla="*/ 2550695 w 8085221"/>
              <a:gd name="connsiteY190" fmla="*/ 13186611 h 15135727"/>
              <a:gd name="connsiteX191" fmla="*/ 2719137 w 8085221"/>
              <a:gd name="connsiteY191" fmla="*/ 13042232 h 15135727"/>
              <a:gd name="connsiteX192" fmla="*/ 2791327 w 8085221"/>
              <a:gd name="connsiteY192" fmla="*/ 12945979 h 15135727"/>
              <a:gd name="connsiteX193" fmla="*/ 3031958 w 8085221"/>
              <a:gd name="connsiteY193" fmla="*/ 13090358 h 15135727"/>
              <a:gd name="connsiteX194" fmla="*/ 3056021 w 8085221"/>
              <a:gd name="connsiteY194" fmla="*/ 12753474 h 15135727"/>
              <a:gd name="connsiteX195" fmla="*/ 2887579 w 8085221"/>
              <a:gd name="connsiteY195" fmla="*/ 12777537 h 15135727"/>
              <a:gd name="connsiteX196" fmla="*/ 2815390 w 8085221"/>
              <a:gd name="connsiteY196" fmla="*/ 12777537 h 15135727"/>
              <a:gd name="connsiteX197" fmla="*/ 3176337 w 8085221"/>
              <a:gd name="connsiteY197" fmla="*/ 12368464 h 15135727"/>
              <a:gd name="connsiteX198" fmla="*/ 3104148 w 8085221"/>
              <a:gd name="connsiteY198" fmla="*/ 12320337 h 15135727"/>
              <a:gd name="connsiteX199" fmla="*/ 3104148 w 8085221"/>
              <a:gd name="connsiteY199" fmla="*/ 12320337 h 15135727"/>
              <a:gd name="connsiteX200" fmla="*/ 3007895 w 8085221"/>
              <a:gd name="connsiteY200" fmla="*/ 12079706 h 15135727"/>
              <a:gd name="connsiteX201" fmla="*/ 2911642 w 8085221"/>
              <a:gd name="connsiteY201" fmla="*/ 11935327 h 15135727"/>
              <a:gd name="connsiteX202" fmla="*/ 2863516 w 8085221"/>
              <a:gd name="connsiteY202" fmla="*/ 11694695 h 15135727"/>
              <a:gd name="connsiteX203" fmla="*/ 2911642 w 8085221"/>
              <a:gd name="connsiteY203" fmla="*/ 11454064 h 15135727"/>
              <a:gd name="connsiteX204" fmla="*/ 3056021 w 8085221"/>
              <a:gd name="connsiteY204" fmla="*/ 11454064 h 15135727"/>
              <a:gd name="connsiteX205" fmla="*/ 2983832 w 8085221"/>
              <a:gd name="connsiteY205" fmla="*/ 11381874 h 15135727"/>
              <a:gd name="connsiteX206" fmla="*/ 3031958 w 8085221"/>
              <a:gd name="connsiteY206" fmla="*/ 11285621 h 15135727"/>
              <a:gd name="connsiteX207" fmla="*/ 3007895 w 8085221"/>
              <a:gd name="connsiteY207" fmla="*/ 11189369 h 15135727"/>
              <a:gd name="connsiteX208" fmla="*/ 2887579 w 8085221"/>
              <a:gd name="connsiteY208" fmla="*/ 11141242 h 15135727"/>
              <a:gd name="connsiteX209" fmla="*/ 2887579 w 8085221"/>
              <a:gd name="connsiteY209" fmla="*/ 10972800 h 15135727"/>
              <a:gd name="connsiteX210" fmla="*/ 2887579 w 8085221"/>
              <a:gd name="connsiteY210" fmla="*/ 10924674 h 15135727"/>
              <a:gd name="connsiteX211" fmla="*/ 2767264 w 8085221"/>
              <a:gd name="connsiteY211" fmla="*/ 11020927 h 15135727"/>
              <a:gd name="connsiteX212" fmla="*/ 2743200 w 8085221"/>
              <a:gd name="connsiteY212" fmla="*/ 10924674 h 15135727"/>
              <a:gd name="connsiteX213" fmla="*/ 2550695 w 8085221"/>
              <a:gd name="connsiteY213" fmla="*/ 11020927 h 15135727"/>
              <a:gd name="connsiteX214" fmla="*/ 2526632 w 8085221"/>
              <a:gd name="connsiteY214" fmla="*/ 11117179 h 15135727"/>
              <a:gd name="connsiteX215" fmla="*/ 2334127 w 8085221"/>
              <a:gd name="connsiteY215" fmla="*/ 10996864 h 15135727"/>
              <a:gd name="connsiteX216" fmla="*/ 2358190 w 8085221"/>
              <a:gd name="connsiteY216" fmla="*/ 10732169 h 15135727"/>
              <a:gd name="connsiteX217" fmla="*/ 2334127 w 8085221"/>
              <a:gd name="connsiteY217" fmla="*/ 10587790 h 15135727"/>
              <a:gd name="connsiteX218" fmla="*/ 2406316 w 8085221"/>
              <a:gd name="connsiteY218" fmla="*/ 10491537 h 15135727"/>
              <a:gd name="connsiteX219" fmla="*/ 2598821 w 8085221"/>
              <a:gd name="connsiteY219" fmla="*/ 10684042 h 15135727"/>
              <a:gd name="connsiteX220" fmla="*/ 2767264 w 8085221"/>
              <a:gd name="connsiteY220" fmla="*/ 10684042 h 15135727"/>
              <a:gd name="connsiteX221" fmla="*/ 2646948 w 8085221"/>
              <a:gd name="connsiteY221" fmla="*/ 10515600 h 15135727"/>
              <a:gd name="connsiteX222" fmla="*/ 2815390 w 8085221"/>
              <a:gd name="connsiteY222" fmla="*/ 10395285 h 15135727"/>
              <a:gd name="connsiteX223" fmla="*/ 3080085 w 8085221"/>
              <a:gd name="connsiteY223" fmla="*/ 10419348 h 15135727"/>
              <a:gd name="connsiteX224" fmla="*/ 3248527 w 8085221"/>
              <a:gd name="connsiteY224" fmla="*/ 10539664 h 15135727"/>
              <a:gd name="connsiteX225" fmla="*/ 3320716 w 8085221"/>
              <a:gd name="connsiteY225" fmla="*/ 10659979 h 15135727"/>
              <a:gd name="connsiteX226" fmla="*/ 3465095 w 8085221"/>
              <a:gd name="connsiteY226" fmla="*/ 10659979 h 15135727"/>
              <a:gd name="connsiteX227" fmla="*/ 3441032 w 8085221"/>
              <a:gd name="connsiteY227" fmla="*/ 10491537 h 15135727"/>
              <a:gd name="connsiteX228" fmla="*/ 3392906 w 8085221"/>
              <a:gd name="connsiteY228" fmla="*/ 10250906 h 15135727"/>
              <a:gd name="connsiteX229" fmla="*/ 3152274 w 8085221"/>
              <a:gd name="connsiteY229" fmla="*/ 10250906 h 15135727"/>
              <a:gd name="connsiteX230" fmla="*/ 3176337 w 8085221"/>
              <a:gd name="connsiteY230" fmla="*/ 10178716 h 15135727"/>
              <a:gd name="connsiteX231" fmla="*/ 3104148 w 8085221"/>
              <a:gd name="connsiteY231" fmla="*/ 10154653 h 15135727"/>
              <a:gd name="connsiteX232" fmla="*/ 3007895 w 8085221"/>
              <a:gd name="connsiteY232" fmla="*/ 9962148 h 15135727"/>
              <a:gd name="connsiteX233" fmla="*/ 3176337 w 8085221"/>
              <a:gd name="connsiteY233" fmla="*/ 9889958 h 15135727"/>
              <a:gd name="connsiteX234" fmla="*/ 2959769 w 8085221"/>
              <a:gd name="connsiteY234" fmla="*/ 9504948 h 15135727"/>
              <a:gd name="connsiteX235" fmla="*/ 2791327 w 8085221"/>
              <a:gd name="connsiteY235" fmla="*/ 9456821 h 15135727"/>
              <a:gd name="connsiteX236" fmla="*/ 2574758 w 8085221"/>
              <a:gd name="connsiteY236" fmla="*/ 9336506 h 15135727"/>
              <a:gd name="connsiteX237" fmla="*/ 2550695 w 8085221"/>
              <a:gd name="connsiteY237" fmla="*/ 9071811 h 15135727"/>
              <a:gd name="connsiteX238" fmla="*/ 2695074 w 8085221"/>
              <a:gd name="connsiteY238" fmla="*/ 8999621 h 15135727"/>
              <a:gd name="connsiteX239" fmla="*/ 2622885 w 8085221"/>
              <a:gd name="connsiteY239" fmla="*/ 8975558 h 15135727"/>
              <a:gd name="connsiteX240" fmla="*/ 2430379 w 8085221"/>
              <a:gd name="connsiteY240" fmla="*/ 8999621 h 15135727"/>
              <a:gd name="connsiteX241" fmla="*/ 2261937 w 8085221"/>
              <a:gd name="connsiteY241" fmla="*/ 9168064 h 15135727"/>
              <a:gd name="connsiteX242" fmla="*/ 2237874 w 8085221"/>
              <a:gd name="connsiteY242" fmla="*/ 8999621 h 15135727"/>
              <a:gd name="connsiteX243" fmla="*/ 2117558 w 8085221"/>
              <a:gd name="connsiteY243" fmla="*/ 8975558 h 15135727"/>
              <a:gd name="connsiteX244" fmla="*/ 2045369 w 8085221"/>
              <a:gd name="connsiteY244" fmla="*/ 8783053 h 15135727"/>
              <a:gd name="connsiteX245" fmla="*/ 1852864 w 8085221"/>
              <a:gd name="connsiteY245" fmla="*/ 8758990 h 15135727"/>
              <a:gd name="connsiteX246" fmla="*/ 1636295 w 8085221"/>
              <a:gd name="connsiteY246" fmla="*/ 8927432 h 15135727"/>
              <a:gd name="connsiteX247" fmla="*/ 1588169 w 8085221"/>
              <a:gd name="connsiteY247" fmla="*/ 9023685 h 15135727"/>
              <a:gd name="connsiteX248" fmla="*/ 1515979 w 8085221"/>
              <a:gd name="connsiteY248" fmla="*/ 8879306 h 15135727"/>
              <a:gd name="connsiteX249" fmla="*/ 1347537 w 8085221"/>
              <a:gd name="connsiteY249" fmla="*/ 8879306 h 15135727"/>
              <a:gd name="connsiteX250" fmla="*/ 1347537 w 8085221"/>
              <a:gd name="connsiteY250" fmla="*/ 8710864 h 15135727"/>
              <a:gd name="connsiteX251" fmla="*/ 1106906 w 8085221"/>
              <a:gd name="connsiteY251" fmla="*/ 8783053 h 15135727"/>
              <a:gd name="connsiteX252" fmla="*/ 890337 w 8085221"/>
              <a:gd name="connsiteY252" fmla="*/ 8686800 h 15135727"/>
              <a:gd name="connsiteX253" fmla="*/ 649706 w 8085221"/>
              <a:gd name="connsiteY253" fmla="*/ 8662737 h 15135727"/>
              <a:gd name="connsiteX254" fmla="*/ 385011 w 8085221"/>
              <a:gd name="connsiteY254" fmla="*/ 8566485 h 15135727"/>
              <a:gd name="connsiteX255" fmla="*/ 577516 w 8085221"/>
              <a:gd name="connsiteY255" fmla="*/ 8373979 h 15135727"/>
              <a:gd name="connsiteX256" fmla="*/ 794085 w 8085221"/>
              <a:gd name="connsiteY256" fmla="*/ 8301790 h 15135727"/>
              <a:gd name="connsiteX257" fmla="*/ 745958 w 8085221"/>
              <a:gd name="connsiteY257" fmla="*/ 8133348 h 15135727"/>
              <a:gd name="connsiteX258" fmla="*/ 818148 w 8085221"/>
              <a:gd name="connsiteY258" fmla="*/ 7820527 h 15135727"/>
              <a:gd name="connsiteX259" fmla="*/ 697832 w 8085221"/>
              <a:gd name="connsiteY259" fmla="*/ 7820527 h 15135727"/>
              <a:gd name="connsiteX260" fmla="*/ 625642 w 8085221"/>
              <a:gd name="connsiteY260" fmla="*/ 7916779 h 15135727"/>
              <a:gd name="connsiteX261" fmla="*/ 457200 w 8085221"/>
              <a:gd name="connsiteY261" fmla="*/ 7820527 h 15135727"/>
              <a:gd name="connsiteX262" fmla="*/ 529390 w 8085221"/>
              <a:gd name="connsiteY262" fmla="*/ 7700211 h 15135727"/>
              <a:gd name="connsiteX263" fmla="*/ 938464 w 8085221"/>
              <a:gd name="connsiteY263" fmla="*/ 7676148 h 15135727"/>
              <a:gd name="connsiteX264" fmla="*/ 1058779 w 8085221"/>
              <a:gd name="connsiteY264" fmla="*/ 7459579 h 15135727"/>
              <a:gd name="connsiteX265" fmla="*/ 1203158 w 8085221"/>
              <a:gd name="connsiteY265" fmla="*/ 7603958 h 15135727"/>
              <a:gd name="connsiteX266" fmla="*/ 1299411 w 8085221"/>
              <a:gd name="connsiteY266" fmla="*/ 7555832 h 15135727"/>
              <a:gd name="connsiteX267" fmla="*/ 1443790 w 8085221"/>
              <a:gd name="connsiteY267" fmla="*/ 7507706 h 15135727"/>
              <a:gd name="connsiteX268" fmla="*/ 1684421 w 8085221"/>
              <a:gd name="connsiteY268" fmla="*/ 7603958 h 15135727"/>
              <a:gd name="connsiteX269" fmla="*/ 1684421 w 8085221"/>
              <a:gd name="connsiteY269" fmla="*/ 7603958 h 15135727"/>
              <a:gd name="connsiteX270" fmla="*/ 1540042 w 8085221"/>
              <a:gd name="connsiteY270" fmla="*/ 7363327 h 15135727"/>
              <a:gd name="connsiteX271" fmla="*/ 1299411 w 8085221"/>
              <a:gd name="connsiteY271" fmla="*/ 7315200 h 15135727"/>
              <a:gd name="connsiteX272" fmla="*/ 1130969 w 8085221"/>
              <a:gd name="connsiteY272" fmla="*/ 7339264 h 15135727"/>
              <a:gd name="connsiteX273" fmla="*/ 1034716 w 8085221"/>
              <a:gd name="connsiteY273" fmla="*/ 7315200 h 15135727"/>
              <a:gd name="connsiteX274" fmla="*/ 1155032 w 8085221"/>
              <a:gd name="connsiteY274" fmla="*/ 7050506 h 15135727"/>
              <a:gd name="connsiteX275" fmla="*/ 1155032 w 8085221"/>
              <a:gd name="connsiteY275" fmla="*/ 6930190 h 15135727"/>
              <a:gd name="connsiteX276" fmla="*/ 1155032 w 8085221"/>
              <a:gd name="connsiteY276" fmla="*/ 6761748 h 15135727"/>
              <a:gd name="connsiteX277" fmla="*/ 1203158 w 8085221"/>
              <a:gd name="connsiteY277" fmla="*/ 6617369 h 15135727"/>
              <a:gd name="connsiteX278" fmla="*/ 1371600 w 8085221"/>
              <a:gd name="connsiteY278" fmla="*/ 6472990 h 15135727"/>
              <a:gd name="connsiteX279" fmla="*/ 1443790 w 8085221"/>
              <a:gd name="connsiteY279" fmla="*/ 6328611 h 15135727"/>
              <a:gd name="connsiteX280" fmla="*/ 1419727 w 8085221"/>
              <a:gd name="connsiteY280" fmla="*/ 6208295 h 15135727"/>
              <a:gd name="connsiteX281" fmla="*/ 1275348 w 8085221"/>
              <a:gd name="connsiteY281" fmla="*/ 6304548 h 15135727"/>
              <a:gd name="connsiteX282" fmla="*/ 1323474 w 8085221"/>
              <a:gd name="connsiteY282" fmla="*/ 6015790 h 15135727"/>
              <a:gd name="connsiteX283" fmla="*/ 1540042 w 8085221"/>
              <a:gd name="connsiteY283" fmla="*/ 5871411 h 15135727"/>
              <a:gd name="connsiteX284" fmla="*/ 1540042 w 8085221"/>
              <a:gd name="connsiteY284" fmla="*/ 5751095 h 15135727"/>
              <a:gd name="connsiteX285" fmla="*/ 1395664 w 8085221"/>
              <a:gd name="connsiteY285" fmla="*/ 5799221 h 15135727"/>
              <a:gd name="connsiteX286" fmla="*/ 1179095 w 8085221"/>
              <a:gd name="connsiteY286" fmla="*/ 5799221 h 15135727"/>
              <a:gd name="connsiteX287" fmla="*/ 890337 w 8085221"/>
              <a:gd name="connsiteY287" fmla="*/ 5775158 h 15135727"/>
              <a:gd name="connsiteX288" fmla="*/ 697832 w 8085221"/>
              <a:gd name="connsiteY288" fmla="*/ 5606716 h 15135727"/>
              <a:gd name="connsiteX289" fmla="*/ 577516 w 8085221"/>
              <a:gd name="connsiteY289" fmla="*/ 5582653 h 15135727"/>
              <a:gd name="connsiteX290" fmla="*/ 697832 w 8085221"/>
              <a:gd name="connsiteY290" fmla="*/ 5775158 h 15135727"/>
              <a:gd name="connsiteX291" fmla="*/ 409074 w 8085221"/>
              <a:gd name="connsiteY291" fmla="*/ 5799221 h 15135727"/>
              <a:gd name="connsiteX292" fmla="*/ 168442 w 8085221"/>
              <a:gd name="connsiteY292" fmla="*/ 5702969 h 15135727"/>
              <a:gd name="connsiteX293" fmla="*/ 264695 w 8085221"/>
              <a:gd name="connsiteY293" fmla="*/ 5558590 h 15135727"/>
              <a:gd name="connsiteX294" fmla="*/ 144379 w 8085221"/>
              <a:gd name="connsiteY294" fmla="*/ 5510464 h 15135727"/>
              <a:gd name="connsiteX295" fmla="*/ 0 w 8085221"/>
              <a:gd name="connsiteY295" fmla="*/ 5462337 h 15135727"/>
              <a:gd name="connsiteX296" fmla="*/ 96253 w 8085221"/>
              <a:gd name="connsiteY29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95664 w 8085221"/>
              <a:gd name="connsiteY10" fmla="*/ 4162927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362326 w 8085221"/>
              <a:gd name="connsiteY10" fmla="*/ 4081965 h 15135727"/>
              <a:gd name="connsiteX11" fmla="*/ 1564106 w 8085221"/>
              <a:gd name="connsiteY11" fmla="*/ 3994485 h 15135727"/>
              <a:gd name="connsiteX12" fmla="*/ 1708485 w 8085221"/>
              <a:gd name="connsiteY12" fmla="*/ 3826042 h 15135727"/>
              <a:gd name="connsiteX13" fmla="*/ 1925053 w 8085221"/>
              <a:gd name="connsiteY13" fmla="*/ 3777916 h 15135727"/>
              <a:gd name="connsiteX14" fmla="*/ 2141621 w 8085221"/>
              <a:gd name="connsiteY14" fmla="*/ 3585411 h 15135727"/>
              <a:gd name="connsiteX15" fmla="*/ 2141621 w 8085221"/>
              <a:gd name="connsiteY15" fmla="*/ 3585411 h 15135727"/>
              <a:gd name="connsiteX16" fmla="*/ 2286000 w 8085221"/>
              <a:gd name="connsiteY16" fmla="*/ 3489158 h 15135727"/>
              <a:gd name="connsiteX17" fmla="*/ 2310064 w 8085221"/>
              <a:gd name="connsiteY17" fmla="*/ 3007895 h 15135727"/>
              <a:gd name="connsiteX18" fmla="*/ 2695074 w 8085221"/>
              <a:gd name="connsiteY18" fmla="*/ 2911642 h 15135727"/>
              <a:gd name="connsiteX19" fmla="*/ 2839453 w 8085221"/>
              <a:gd name="connsiteY19" fmla="*/ 2526632 h 15135727"/>
              <a:gd name="connsiteX20" fmla="*/ 3200400 w 8085221"/>
              <a:gd name="connsiteY20" fmla="*/ 2358190 h 15135727"/>
              <a:gd name="connsiteX21" fmla="*/ 3441032 w 8085221"/>
              <a:gd name="connsiteY21" fmla="*/ 2237874 h 15135727"/>
              <a:gd name="connsiteX22" fmla="*/ 3561348 w 8085221"/>
              <a:gd name="connsiteY22" fmla="*/ 2526632 h 15135727"/>
              <a:gd name="connsiteX23" fmla="*/ 3801979 w 8085221"/>
              <a:gd name="connsiteY23" fmla="*/ 2622885 h 15135727"/>
              <a:gd name="connsiteX24" fmla="*/ 3946358 w 8085221"/>
              <a:gd name="connsiteY24" fmla="*/ 2550695 h 15135727"/>
              <a:gd name="connsiteX25" fmla="*/ 4018548 w 8085221"/>
              <a:gd name="connsiteY25" fmla="*/ 2598821 h 15135727"/>
              <a:gd name="connsiteX26" fmla="*/ 4138864 w 8085221"/>
              <a:gd name="connsiteY26" fmla="*/ 2574758 h 15135727"/>
              <a:gd name="connsiteX27" fmla="*/ 4307306 w 8085221"/>
              <a:gd name="connsiteY27" fmla="*/ 2671011 h 15135727"/>
              <a:gd name="connsiteX28" fmla="*/ 4427621 w 8085221"/>
              <a:gd name="connsiteY28" fmla="*/ 2622885 h 15135727"/>
              <a:gd name="connsiteX29" fmla="*/ 4668253 w 8085221"/>
              <a:gd name="connsiteY29" fmla="*/ 2743200 h 15135727"/>
              <a:gd name="connsiteX30" fmla="*/ 4788569 w 8085221"/>
              <a:gd name="connsiteY30" fmla="*/ 2815390 h 15135727"/>
              <a:gd name="connsiteX31" fmla="*/ 4957011 w 8085221"/>
              <a:gd name="connsiteY31" fmla="*/ 2719137 h 15135727"/>
              <a:gd name="connsiteX32" fmla="*/ 4981074 w 8085221"/>
              <a:gd name="connsiteY32" fmla="*/ 2382253 h 15135727"/>
              <a:gd name="connsiteX33" fmla="*/ 4981074 w 8085221"/>
              <a:gd name="connsiteY33" fmla="*/ 2382253 h 15135727"/>
              <a:gd name="connsiteX34" fmla="*/ 4884821 w 8085221"/>
              <a:gd name="connsiteY34" fmla="*/ 2093495 h 15135727"/>
              <a:gd name="connsiteX35" fmla="*/ 4764506 w 8085221"/>
              <a:gd name="connsiteY35" fmla="*/ 1900990 h 15135727"/>
              <a:gd name="connsiteX36" fmla="*/ 4764506 w 8085221"/>
              <a:gd name="connsiteY36" fmla="*/ 1804737 h 15135727"/>
              <a:gd name="connsiteX37" fmla="*/ 4957011 w 8085221"/>
              <a:gd name="connsiteY37" fmla="*/ 1564106 h 15135727"/>
              <a:gd name="connsiteX38" fmla="*/ 5221706 w 8085221"/>
              <a:gd name="connsiteY38" fmla="*/ 1588169 h 15135727"/>
              <a:gd name="connsiteX39" fmla="*/ 5486400 w 8085221"/>
              <a:gd name="connsiteY39" fmla="*/ 1684421 h 15135727"/>
              <a:gd name="connsiteX40" fmla="*/ 5799221 w 8085221"/>
              <a:gd name="connsiteY40" fmla="*/ 1684421 h 15135727"/>
              <a:gd name="connsiteX41" fmla="*/ 5871411 w 8085221"/>
              <a:gd name="connsiteY41" fmla="*/ 1443790 h 15135727"/>
              <a:gd name="connsiteX42" fmla="*/ 6087979 w 8085221"/>
              <a:gd name="connsiteY42" fmla="*/ 1395664 h 15135727"/>
              <a:gd name="connsiteX43" fmla="*/ 6087979 w 8085221"/>
              <a:gd name="connsiteY43" fmla="*/ 1082842 h 15135727"/>
              <a:gd name="connsiteX44" fmla="*/ 6424864 w 8085221"/>
              <a:gd name="connsiteY44" fmla="*/ 1058779 h 15135727"/>
              <a:gd name="connsiteX45" fmla="*/ 6665495 w 8085221"/>
              <a:gd name="connsiteY45" fmla="*/ 721895 h 15135727"/>
              <a:gd name="connsiteX46" fmla="*/ 6761748 w 8085221"/>
              <a:gd name="connsiteY46" fmla="*/ 649706 h 15135727"/>
              <a:gd name="connsiteX47" fmla="*/ 6737685 w 8085221"/>
              <a:gd name="connsiteY47" fmla="*/ 505327 h 15135727"/>
              <a:gd name="connsiteX48" fmla="*/ 6858000 w 8085221"/>
              <a:gd name="connsiteY48" fmla="*/ 360948 h 15135727"/>
              <a:gd name="connsiteX49" fmla="*/ 6761748 w 8085221"/>
              <a:gd name="connsiteY49" fmla="*/ 120316 h 15135727"/>
              <a:gd name="connsiteX50" fmla="*/ 7194885 w 8085221"/>
              <a:gd name="connsiteY50" fmla="*/ 0 h 15135727"/>
              <a:gd name="connsiteX51" fmla="*/ 7267074 w 8085221"/>
              <a:gd name="connsiteY51" fmla="*/ 120316 h 15135727"/>
              <a:gd name="connsiteX52" fmla="*/ 7267074 w 8085221"/>
              <a:gd name="connsiteY52" fmla="*/ 120316 h 15135727"/>
              <a:gd name="connsiteX53" fmla="*/ 7339264 w 8085221"/>
              <a:gd name="connsiteY53" fmla="*/ 360948 h 15135727"/>
              <a:gd name="connsiteX54" fmla="*/ 7628021 w 8085221"/>
              <a:gd name="connsiteY54" fmla="*/ 433137 h 15135727"/>
              <a:gd name="connsiteX55" fmla="*/ 7796464 w 8085221"/>
              <a:gd name="connsiteY55" fmla="*/ 649706 h 15135727"/>
              <a:gd name="connsiteX56" fmla="*/ 8085221 w 8085221"/>
              <a:gd name="connsiteY56" fmla="*/ 914400 h 15135727"/>
              <a:gd name="connsiteX57" fmla="*/ 7988969 w 8085221"/>
              <a:gd name="connsiteY57" fmla="*/ 1203158 h 15135727"/>
              <a:gd name="connsiteX58" fmla="*/ 7844590 w 8085221"/>
              <a:gd name="connsiteY58" fmla="*/ 1058779 h 15135727"/>
              <a:gd name="connsiteX59" fmla="*/ 7483642 w 8085221"/>
              <a:gd name="connsiteY59" fmla="*/ 1371600 h 15135727"/>
              <a:gd name="connsiteX60" fmla="*/ 7267074 w 8085221"/>
              <a:gd name="connsiteY60" fmla="*/ 1395664 h 15135727"/>
              <a:gd name="connsiteX61" fmla="*/ 7243011 w 8085221"/>
              <a:gd name="connsiteY61" fmla="*/ 1588169 h 15135727"/>
              <a:gd name="connsiteX62" fmla="*/ 6978316 w 8085221"/>
              <a:gd name="connsiteY62" fmla="*/ 1732548 h 15135727"/>
              <a:gd name="connsiteX63" fmla="*/ 6737685 w 8085221"/>
              <a:gd name="connsiteY63" fmla="*/ 2093495 h 15135727"/>
              <a:gd name="connsiteX64" fmla="*/ 6737685 w 8085221"/>
              <a:gd name="connsiteY64" fmla="*/ 2382253 h 15135727"/>
              <a:gd name="connsiteX65" fmla="*/ 6665495 w 8085221"/>
              <a:gd name="connsiteY65" fmla="*/ 2430379 h 15135727"/>
              <a:gd name="connsiteX66" fmla="*/ 6906127 w 8085221"/>
              <a:gd name="connsiteY66" fmla="*/ 2646948 h 15135727"/>
              <a:gd name="connsiteX67" fmla="*/ 6906127 w 8085221"/>
              <a:gd name="connsiteY67" fmla="*/ 2983832 h 15135727"/>
              <a:gd name="connsiteX68" fmla="*/ 6906127 w 8085221"/>
              <a:gd name="connsiteY68" fmla="*/ 3104148 h 15135727"/>
              <a:gd name="connsiteX69" fmla="*/ 6833937 w 8085221"/>
              <a:gd name="connsiteY69" fmla="*/ 3368842 h 15135727"/>
              <a:gd name="connsiteX70" fmla="*/ 6906127 w 8085221"/>
              <a:gd name="connsiteY70" fmla="*/ 3489158 h 15135727"/>
              <a:gd name="connsiteX71" fmla="*/ 6641432 w 8085221"/>
              <a:gd name="connsiteY71" fmla="*/ 3705727 h 15135727"/>
              <a:gd name="connsiteX72" fmla="*/ 6737685 w 8085221"/>
              <a:gd name="connsiteY72" fmla="*/ 3729790 h 15135727"/>
              <a:gd name="connsiteX73" fmla="*/ 6545179 w 8085221"/>
              <a:gd name="connsiteY73" fmla="*/ 3826042 h 15135727"/>
              <a:gd name="connsiteX74" fmla="*/ 6328611 w 8085221"/>
              <a:gd name="connsiteY74" fmla="*/ 3753853 h 15135727"/>
              <a:gd name="connsiteX75" fmla="*/ 6184232 w 8085221"/>
              <a:gd name="connsiteY75" fmla="*/ 3850106 h 15135727"/>
              <a:gd name="connsiteX76" fmla="*/ 6184232 w 8085221"/>
              <a:gd name="connsiteY76" fmla="*/ 3946358 h 15135727"/>
              <a:gd name="connsiteX77" fmla="*/ 6136106 w 8085221"/>
              <a:gd name="connsiteY77" fmla="*/ 4235116 h 15135727"/>
              <a:gd name="connsiteX78" fmla="*/ 5919537 w 8085221"/>
              <a:gd name="connsiteY78" fmla="*/ 4403558 h 15135727"/>
              <a:gd name="connsiteX79" fmla="*/ 5775158 w 8085221"/>
              <a:gd name="connsiteY79" fmla="*/ 4451685 h 15135727"/>
              <a:gd name="connsiteX80" fmla="*/ 5630779 w 8085221"/>
              <a:gd name="connsiteY80" fmla="*/ 4547937 h 15135727"/>
              <a:gd name="connsiteX81" fmla="*/ 5510464 w 8085221"/>
              <a:gd name="connsiteY81" fmla="*/ 4620127 h 15135727"/>
              <a:gd name="connsiteX82" fmla="*/ 5510464 w 8085221"/>
              <a:gd name="connsiteY82" fmla="*/ 4812632 h 15135727"/>
              <a:gd name="connsiteX83" fmla="*/ 5317958 w 8085221"/>
              <a:gd name="connsiteY83" fmla="*/ 4981074 h 15135727"/>
              <a:gd name="connsiteX84" fmla="*/ 5005137 w 8085221"/>
              <a:gd name="connsiteY84" fmla="*/ 5149516 h 15135727"/>
              <a:gd name="connsiteX85" fmla="*/ 4692316 w 8085221"/>
              <a:gd name="connsiteY85" fmla="*/ 5149516 h 15135727"/>
              <a:gd name="connsiteX86" fmla="*/ 4523874 w 8085221"/>
              <a:gd name="connsiteY86" fmla="*/ 5366085 h 15135727"/>
              <a:gd name="connsiteX87" fmla="*/ 4211053 w 8085221"/>
              <a:gd name="connsiteY87" fmla="*/ 5414211 h 15135727"/>
              <a:gd name="connsiteX88" fmla="*/ 4114800 w 8085221"/>
              <a:gd name="connsiteY88" fmla="*/ 5390148 h 15135727"/>
              <a:gd name="connsiteX89" fmla="*/ 4018548 w 8085221"/>
              <a:gd name="connsiteY89" fmla="*/ 5630779 h 15135727"/>
              <a:gd name="connsiteX90" fmla="*/ 4090737 w 8085221"/>
              <a:gd name="connsiteY90" fmla="*/ 5871411 h 15135727"/>
              <a:gd name="connsiteX91" fmla="*/ 4090737 w 8085221"/>
              <a:gd name="connsiteY91" fmla="*/ 6184232 h 15135727"/>
              <a:gd name="connsiteX92" fmla="*/ 4186990 w 8085221"/>
              <a:gd name="connsiteY92" fmla="*/ 6472990 h 15135727"/>
              <a:gd name="connsiteX93" fmla="*/ 4042611 w 8085221"/>
              <a:gd name="connsiteY93" fmla="*/ 6352674 h 15135727"/>
              <a:gd name="connsiteX94" fmla="*/ 3946358 w 8085221"/>
              <a:gd name="connsiteY94" fmla="*/ 6376737 h 15135727"/>
              <a:gd name="connsiteX95" fmla="*/ 4114800 w 8085221"/>
              <a:gd name="connsiteY95" fmla="*/ 6641432 h 15135727"/>
              <a:gd name="connsiteX96" fmla="*/ 4451685 w 8085221"/>
              <a:gd name="connsiteY96" fmla="*/ 6737685 h 15135727"/>
              <a:gd name="connsiteX97" fmla="*/ 4620127 w 8085221"/>
              <a:gd name="connsiteY97" fmla="*/ 6978316 h 15135727"/>
              <a:gd name="connsiteX98" fmla="*/ 4740442 w 8085221"/>
              <a:gd name="connsiteY98" fmla="*/ 7170821 h 15135727"/>
              <a:gd name="connsiteX99" fmla="*/ 5077327 w 8085221"/>
              <a:gd name="connsiteY99" fmla="*/ 7387390 h 15135727"/>
              <a:gd name="connsiteX100" fmla="*/ 5125453 w 8085221"/>
              <a:gd name="connsiteY100" fmla="*/ 7603958 h 15135727"/>
              <a:gd name="connsiteX101" fmla="*/ 5197642 w 8085221"/>
              <a:gd name="connsiteY101" fmla="*/ 7796464 h 15135727"/>
              <a:gd name="connsiteX102" fmla="*/ 5486400 w 8085221"/>
              <a:gd name="connsiteY102" fmla="*/ 7964906 h 15135727"/>
              <a:gd name="connsiteX103" fmla="*/ 5486400 w 8085221"/>
              <a:gd name="connsiteY103" fmla="*/ 8349916 h 15135727"/>
              <a:gd name="connsiteX104" fmla="*/ 5678906 w 8085221"/>
              <a:gd name="connsiteY104" fmla="*/ 8614611 h 15135727"/>
              <a:gd name="connsiteX105" fmla="*/ 5919537 w 8085221"/>
              <a:gd name="connsiteY105" fmla="*/ 9071811 h 15135727"/>
              <a:gd name="connsiteX106" fmla="*/ 6160169 w 8085221"/>
              <a:gd name="connsiteY106" fmla="*/ 9336506 h 15135727"/>
              <a:gd name="connsiteX107" fmla="*/ 6280485 w 8085221"/>
              <a:gd name="connsiteY107" fmla="*/ 9601200 h 15135727"/>
              <a:gd name="connsiteX108" fmla="*/ 6400800 w 8085221"/>
              <a:gd name="connsiteY108" fmla="*/ 9793706 h 15135727"/>
              <a:gd name="connsiteX109" fmla="*/ 6569242 w 8085221"/>
              <a:gd name="connsiteY109" fmla="*/ 10058400 h 15135727"/>
              <a:gd name="connsiteX110" fmla="*/ 6713621 w 8085221"/>
              <a:gd name="connsiteY110" fmla="*/ 10106527 h 15135727"/>
              <a:gd name="connsiteX111" fmla="*/ 6545179 w 8085221"/>
              <a:gd name="connsiteY111" fmla="*/ 10202779 h 15135727"/>
              <a:gd name="connsiteX112" fmla="*/ 6569242 w 8085221"/>
              <a:gd name="connsiteY112" fmla="*/ 10443411 h 15135727"/>
              <a:gd name="connsiteX113" fmla="*/ 6593306 w 8085221"/>
              <a:gd name="connsiteY113" fmla="*/ 10708106 h 15135727"/>
              <a:gd name="connsiteX114" fmla="*/ 6761748 w 8085221"/>
              <a:gd name="connsiteY114" fmla="*/ 10924674 h 15135727"/>
              <a:gd name="connsiteX115" fmla="*/ 6641432 w 8085221"/>
              <a:gd name="connsiteY115" fmla="*/ 11093116 h 15135727"/>
              <a:gd name="connsiteX116" fmla="*/ 6713621 w 8085221"/>
              <a:gd name="connsiteY116" fmla="*/ 11261558 h 15135727"/>
              <a:gd name="connsiteX117" fmla="*/ 6737685 w 8085221"/>
              <a:gd name="connsiteY117" fmla="*/ 11526253 h 15135727"/>
              <a:gd name="connsiteX118" fmla="*/ 6617369 w 8085221"/>
              <a:gd name="connsiteY118" fmla="*/ 11839074 h 15135727"/>
              <a:gd name="connsiteX119" fmla="*/ 6617369 w 8085221"/>
              <a:gd name="connsiteY119" fmla="*/ 12031579 h 15135727"/>
              <a:gd name="connsiteX120" fmla="*/ 6641432 w 8085221"/>
              <a:gd name="connsiteY120" fmla="*/ 12127832 h 15135727"/>
              <a:gd name="connsiteX121" fmla="*/ 6761748 w 8085221"/>
              <a:gd name="connsiteY121" fmla="*/ 12031579 h 15135727"/>
              <a:gd name="connsiteX122" fmla="*/ 6761748 w 8085221"/>
              <a:gd name="connsiteY122" fmla="*/ 12296274 h 15135727"/>
              <a:gd name="connsiteX123" fmla="*/ 6689558 w 8085221"/>
              <a:gd name="connsiteY123" fmla="*/ 12512842 h 15135727"/>
              <a:gd name="connsiteX124" fmla="*/ 6785811 w 8085221"/>
              <a:gd name="connsiteY124" fmla="*/ 12777537 h 15135727"/>
              <a:gd name="connsiteX125" fmla="*/ 6569242 w 8085221"/>
              <a:gd name="connsiteY125" fmla="*/ 12873790 h 15135727"/>
              <a:gd name="connsiteX126" fmla="*/ 6545179 w 8085221"/>
              <a:gd name="connsiteY126" fmla="*/ 13090358 h 15135727"/>
              <a:gd name="connsiteX127" fmla="*/ 6448927 w 8085221"/>
              <a:gd name="connsiteY127" fmla="*/ 13355053 h 15135727"/>
              <a:gd name="connsiteX128" fmla="*/ 6256421 w 8085221"/>
              <a:gd name="connsiteY128" fmla="*/ 13571621 h 15135727"/>
              <a:gd name="connsiteX129" fmla="*/ 6087979 w 8085221"/>
              <a:gd name="connsiteY129" fmla="*/ 13667874 h 15135727"/>
              <a:gd name="connsiteX130" fmla="*/ 5943600 w 8085221"/>
              <a:gd name="connsiteY130" fmla="*/ 13716000 h 15135727"/>
              <a:gd name="connsiteX131" fmla="*/ 5702969 w 8085221"/>
              <a:gd name="connsiteY131" fmla="*/ 13667874 h 15135727"/>
              <a:gd name="connsiteX132" fmla="*/ 5582653 w 8085221"/>
              <a:gd name="connsiteY132" fmla="*/ 13691937 h 15135727"/>
              <a:gd name="connsiteX133" fmla="*/ 5727032 w 8085221"/>
              <a:gd name="connsiteY133" fmla="*/ 13836316 h 15135727"/>
              <a:gd name="connsiteX134" fmla="*/ 5582653 w 8085221"/>
              <a:gd name="connsiteY134" fmla="*/ 14052885 h 15135727"/>
              <a:gd name="connsiteX135" fmla="*/ 5462337 w 8085221"/>
              <a:gd name="connsiteY135" fmla="*/ 14149137 h 15135727"/>
              <a:gd name="connsiteX136" fmla="*/ 5342021 w 8085221"/>
              <a:gd name="connsiteY136" fmla="*/ 14004758 h 15135727"/>
              <a:gd name="connsiteX137" fmla="*/ 5245769 w 8085221"/>
              <a:gd name="connsiteY137" fmla="*/ 14004758 h 15135727"/>
              <a:gd name="connsiteX138" fmla="*/ 5245769 w 8085221"/>
              <a:gd name="connsiteY138" fmla="*/ 13956632 h 15135727"/>
              <a:gd name="connsiteX139" fmla="*/ 5101390 w 8085221"/>
              <a:gd name="connsiteY139" fmla="*/ 13956632 h 15135727"/>
              <a:gd name="connsiteX140" fmla="*/ 4981074 w 8085221"/>
              <a:gd name="connsiteY140" fmla="*/ 13860379 h 15135727"/>
              <a:gd name="connsiteX141" fmla="*/ 4740442 w 8085221"/>
              <a:gd name="connsiteY141" fmla="*/ 13908506 h 15135727"/>
              <a:gd name="connsiteX142" fmla="*/ 4475748 w 8085221"/>
              <a:gd name="connsiteY142" fmla="*/ 13956632 h 15135727"/>
              <a:gd name="connsiteX143" fmla="*/ 4379495 w 8085221"/>
              <a:gd name="connsiteY143" fmla="*/ 14028821 h 15135727"/>
              <a:gd name="connsiteX144" fmla="*/ 4403558 w 8085221"/>
              <a:gd name="connsiteY144" fmla="*/ 14197264 h 15135727"/>
              <a:gd name="connsiteX145" fmla="*/ 4572000 w 8085221"/>
              <a:gd name="connsiteY145" fmla="*/ 14149137 h 15135727"/>
              <a:gd name="connsiteX146" fmla="*/ 4523874 w 8085221"/>
              <a:gd name="connsiteY146" fmla="*/ 14558211 h 15135727"/>
              <a:gd name="connsiteX147" fmla="*/ 4403558 w 8085221"/>
              <a:gd name="connsiteY147" fmla="*/ 14437895 h 15135727"/>
              <a:gd name="connsiteX148" fmla="*/ 4403558 w 8085221"/>
              <a:gd name="connsiteY148" fmla="*/ 14437895 h 15135727"/>
              <a:gd name="connsiteX149" fmla="*/ 4283242 w 8085221"/>
              <a:gd name="connsiteY149" fmla="*/ 14245390 h 15135727"/>
              <a:gd name="connsiteX150" fmla="*/ 4235116 w 8085221"/>
              <a:gd name="connsiteY150" fmla="*/ 14341642 h 15135727"/>
              <a:gd name="connsiteX151" fmla="*/ 4162927 w 8085221"/>
              <a:gd name="connsiteY151" fmla="*/ 14389769 h 15135727"/>
              <a:gd name="connsiteX152" fmla="*/ 4162927 w 8085221"/>
              <a:gd name="connsiteY152" fmla="*/ 14389769 h 15135727"/>
              <a:gd name="connsiteX153" fmla="*/ 3922295 w 8085221"/>
              <a:gd name="connsiteY153" fmla="*/ 14245390 h 15135727"/>
              <a:gd name="connsiteX154" fmla="*/ 3801979 w 8085221"/>
              <a:gd name="connsiteY154" fmla="*/ 14293516 h 15135727"/>
              <a:gd name="connsiteX155" fmla="*/ 3681664 w 8085221"/>
              <a:gd name="connsiteY155" fmla="*/ 14389769 h 15135727"/>
              <a:gd name="connsiteX156" fmla="*/ 3657600 w 8085221"/>
              <a:gd name="connsiteY156" fmla="*/ 14654464 h 15135727"/>
              <a:gd name="connsiteX157" fmla="*/ 3513221 w 8085221"/>
              <a:gd name="connsiteY157" fmla="*/ 14726653 h 15135727"/>
              <a:gd name="connsiteX158" fmla="*/ 3513221 w 8085221"/>
              <a:gd name="connsiteY158" fmla="*/ 14871032 h 15135727"/>
              <a:gd name="connsiteX159" fmla="*/ 3633537 w 8085221"/>
              <a:gd name="connsiteY159" fmla="*/ 14967285 h 15135727"/>
              <a:gd name="connsiteX160" fmla="*/ 3609474 w 8085221"/>
              <a:gd name="connsiteY160" fmla="*/ 15087600 h 15135727"/>
              <a:gd name="connsiteX161" fmla="*/ 3441032 w 8085221"/>
              <a:gd name="connsiteY161" fmla="*/ 15039474 h 15135727"/>
              <a:gd name="connsiteX162" fmla="*/ 3272590 w 8085221"/>
              <a:gd name="connsiteY162" fmla="*/ 15063537 h 15135727"/>
              <a:gd name="connsiteX163" fmla="*/ 3248527 w 8085221"/>
              <a:gd name="connsiteY163" fmla="*/ 14895095 h 15135727"/>
              <a:gd name="connsiteX164" fmla="*/ 3128211 w 8085221"/>
              <a:gd name="connsiteY164" fmla="*/ 14919158 h 15135727"/>
              <a:gd name="connsiteX165" fmla="*/ 2959769 w 8085221"/>
              <a:gd name="connsiteY165" fmla="*/ 15135727 h 15135727"/>
              <a:gd name="connsiteX166" fmla="*/ 2935706 w 8085221"/>
              <a:gd name="connsiteY166" fmla="*/ 14895095 h 15135727"/>
              <a:gd name="connsiteX167" fmla="*/ 2791327 w 8085221"/>
              <a:gd name="connsiteY167" fmla="*/ 14943221 h 15135727"/>
              <a:gd name="connsiteX168" fmla="*/ 2671011 w 8085221"/>
              <a:gd name="connsiteY168" fmla="*/ 15039474 h 15135727"/>
              <a:gd name="connsiteX169" fmla="*/ 2430379 w 8085221"/>
              <a:gd name="connsiteY169" fmla="*/ 15087600 h 15135727"/>
              <a:gd name="connsiteX170" fmla="*/ 2237874 w 8085221"/>
              <a:gd name="connsiteY170" fmla="*/ 15039474 h 15135727"/>
              <a:gd name="connsiteX171" fmla="*/ 2622885 w 8085221"/>
              <a:gd name="connsiteY171" fmla="*/ 14846969 h 15135727"/>
              <a:gd name="connsiteX172" fmla="*/ 2887579 w 8085221"/>
              <a:gd name="connsiteY172" fmla="*/ 14774779 h 15135727"/>
              <a:gd name="connsiteX173" fmla="*/ 2839453 w 8085221"/>
              <a:gd name="connsiteY173" fmla="*/ 14582274 h 15135727"/>
              <a:gd name="connsiteX174" fmla="*/ 2935706 w 8085221"/>
              <a:gd name="connsiteY174" fmla="*/ 14510085 h 15135727"/>
              <a:gd name="connsiteX175" fmla="*/ 2935706 w 8085221"/>
              <a:gd name="connsiteY175" fmla="*/ 14510085 h 15135727"/>
              <a:gd name="connsiteX176" fmla="*/ 3080085 w 8085221"/>
              <a:gd name="connsiteY176" fmla="*/ 14413832 h 15135727"/>
              <a:gd name="connsiteX177" fmla="*/ 3152274 w 8085221"/>
              <a:gd name="connsiteY177" fmla="*/ 14341642 h 15135727"/>
              <a:gd name="connsiteX178" fmla="*/ 3080085 w 8085221"/>
              <a:gd name="connsiteY178" fmla="*/ 14269453 h 15135727"/>
              <a:gd name="connsiteX179" fmla="*/ 3152274 w 8085221"/>
              <a:gd name="connsiteY179" fmla="*/ 14197264 h 15135727"/>
              <a:gd name="connsiteX180" fmla="*/ 3152274 w 8085221"/>
              <a:gd name="connsiteY180" fmla="*/ 14052885 h 15135727"/>
              <a:gd name="connsiteX181" fmla="*/ 3080085 w 8085221"/>
              <a:gd name="connsiteY181" fmla="*/ 13980695 h 15135727"/>
              <a:gd name="connsiteX182" fmla="*/ 3056021 w 8085221"/>
              <a:gd name="connsiteY182" fmla="*/ 14076948 h 15135727"/>
              <a:gd name="connsiteX183" fmla="*/ 2935706 w 8085221"/>
              <a:gd name="connsiteY183" fmla="*/ 14076948 h 15135727"/>
              <a:gd name="connsiteX184" fmla="*/ 2863516 w 8085221"/>
              <a:gd name="connsiteY184" fmla="*/ 14125074 h 15135727"/>
              <a:gd name="connsiteX185" fmla="*/ 2719137 w 8085221"/>
              <a:gd name="connsiteY185" fmla="*/ 14197264 h 15135727"/>
              <a:gd name="connsiteX186" fmla="*/ 2646948 w 8085221"/>
              <a:gd name="connsiteY186" fmla="*/ 14197264 h 15135727"/>
              <a:gd name="connsiteX187" fmla="*/ 2598821 w 8085221"/>
              <a:gd name="connsiteY187" fmla="*/ 14125074 h 15135727"/>
              <a:gd name="connsiteX188" fmla="*/ 2430379 w 8085221"/>
              <a:gd name="connsiteY188" fmla="*/ 13836316 h 15135727"/>
              <a:gd name="connsiteX189" fmla="*/ 2646948 w 8085221"/>
              <a:gd name="connsiteY189" fmla="*/ 13812253 h 15135727"/>
              <a:gd name="connsiteX190" fmla="*/ 2502569 w 8085221"/>
              <a:gd name="connsiteY190" fmla="*/ 13475369 h 15135727"/>
              <a:gd name="connsiteX191" fmla="*/ 2550695 w 8085221"/>
              <a:gd name="connsiteY191" fmla="*/ 13186611 h 15135727"/>
              <a:gd name="connsiteX192" fmla="*/ 2719137 w 8085221"/>
              <a:gd name="connsiteY192" fmla="*/ 13042232 h 15135727"/>
              <a:gd name="connsiteX193" fmla="*/ 2791327 w 8085221"/>
              <a:gd name="connsiteY193" fmla="*/ 12945979 h 15135727"/>
              <a:gd name="connsiteX194" fmla="*/ 3031958 w 8085221"/>
              <a:gd name="connsiteY194" fmla="*/ 13090358 h 15135727"/>
              <a:gd name="connsiteX195" fmla="*/ 3056021 w 8085221"/>
              <a:gd name="connsiteY195" fmla="*/ 12753474 h 15135727"/>
              <a:gd name="connsiteX196" fmla="*/ 2887579 w 8085221"/>
              <a:gd name="connsiteY196" fmla="*/ 12777537 h 15135727"/>
              <a:gd name="connsiteX197" fmla="*/ 2815390 w 8085221"/>
              <a:gd name="connsiteY197" fmla="*/ 12777537 h 15135727"/>
              <a:gd name="connsiteX198" fmla="*/ 3176337 w 8085221"/>
              <a:gd name="connsiteY198" fmla="*/ 12368464 h 15135727"/>
              <a:gd name="connsiteX199" fmla="*/ 3104148 w 8085221"/>
              <a:gd name="connsiteY199" fmla="*/ 12320337 h 15135727"/>
              <a:gd name="connsiteX200" fmla="*/ 3104148 w 8085221"/>
              <a:gd name="connsiteY200" fmla="*/ 12320337 h 15135727"/>
              <a:gd name="connsiteX201" fmla="*/ 3007895 w 8085221"/>
              <a:gd name="connsiteY201" fmla="*/ 12079706 h 15135727"/>
              <a:gd name="connsiteX202" fmla="*/ 2911642 w 8085221"/>
              <a:gd name="connsiteY202" fmla="*/ 11935327 h 15135727"/>
              <a:gd name="connsiteX203" fmla="*/ 2863516 w 8085221"/>
              <a:gd name="connsiteY203" fmla="*/ 11694695 h 15135727"/>
              <a:gd name="connsiteX204" fmla="*/ 2911642 w 8085221"/>
              <a:gd name="connsiteY204" fmla="*/ 11454064 h 15135727"/>
              <a:gd name="connsiteX205" fmla="*/ 3056021 w 8085221"/>
              <a:gd name="connsiteY205" fmla="*/ 11454064 h 15135727"/>
              <a:gd name="connsiteX206" fmla="*/ 2983832 w 8085221"/>
              <a:gd name="connsiteY206" fmla="*/ 11381874 h 15135727"/>
              <a:gd name="connsiteX207" fmla="*/ 3031958 w 8085221"/>
              <a:gd name="connsiteY207" fmla="*/ 11285621 h 15135727"/>
              <a:gd name="connsiteX208" fmla="*/ 3007895 w 8085221"/>
              <a:gd name="connsiteY208" fmla="*/ 11189369 h 15135727"/>
              <a:gd name="connsiteX209" fmla="*/ 2887579 w 8085221"/>
              <a:gd name="connsiteY209" fmla="*/ 11141242 h 15135727"/>
              <a:gd name="connsiteX210" fmla="*/ 2887579 w 8085221"/>
              <a:gd name="connsiteY210" fmla="*/ 10972800 h 15135727"/>
              <a:gd name="connsiteX211" fmla="*/ 2887579 w 8085221"/>
              <a:gd name="connsiteY211" fmla="*/ 10924674 h 15135727"/>
              <a:gd name="connsiteX212" fmla="*/ 2767264 w 8085221"/>
              <a:gd name="connsiteY212" fmla="*/ 11020927 h 15135727"/>
              <a:gd name="connsiteX213" fmla="*/ 2743200 w 8085221"/>
              <a:gd name="connsiteY213" fmla="*/ 10924674 h 15135727"/>
              <a:gd name="connsiteX214" fmla="*/ 2550695 w 8085221"/>
              <a:gd name="connsiteY214" fmla="*/ 11020927 h 15135727"/>
              <a:gd name="connsiteX215" fmla="*/ 2526632 w 8085221"/>
              <a:gd name="connsiteY215" fmla="*/ 11117179 h 15135727"/>
              <a:gd name="connsiteX216" fmla="*/ 2334127 w 8085221"/>
              <a:gd name="connsiteY216" fmla="*/ 10996864 h 15135727"/>
              <a:gd name="connsiteX217" fmla="*/ 2358190 w 8085221"/>
              <a:gd name="connsiteY217" fmla="*/ 10732169 h 15135727"/>
              <a:gd name="connsiteX218" fmla="*/ 2334127 w 8085221"/>
              <a:gd name="connsiteY218" fmla="*/ 10587790 h 15135727"/>
              <a:gd name="connsiteX219" fmla="*/ 2406316 w 8085221"/>
              <a:gd name="connsiteY219" fmla="*/ 10491537 h 15135727"/>
              <a:gd name="connsiteX220" fmla="*/ 2598821 w 8085221"/>
              <a:gd name="connsiteY220" fmla="*/ 10684042 h 15135727"/>
              <a:gd name="connsiteX221" fmla="*/ 2767264 w 8085221"/>
              <a:gd name="connsiteY221" fmla="*/ 10684042 h 15135727"/>
              <a:gd name="connsiteX222" fmla="*/ 2646948 w 8085221"/>
              <a:gd name="connsiteY222" fmla="*/ 10515600 h 15135727"/>
              <a:gd name="connsiteX223" fmla="*/ 2815390 w 8085221"/>
              <a:gd name="connsiteY223" fmla="*/ 10395285 h 15135727"/>
              <a:gd name="connsiteX224" fmla="*/ 3080085 w 8085221"/>
              <a:gd name="connsiteY224" fmla="*/ 10419348 h 15135727"/>
              <a:gd name="connsiteX225" fmla="*/ 3248527 w 8085221"/>
              <a:gd name="connsiteY225" fmla="*/ 10539664 h 15135727"/>
              <a:gd name="connsiteX226" fmla="*/ 3320716 w 8085221"/>
              <a:gd name="connsiteY226" fmla="*/ 10659979 h 15135727"/>
              <a:gd name="connsiteX227" fmla="*/ 3465095 w 8085221"/>
              <a:gd name="connsiteY227" fmla="*/ 10659979 h 15135727"/>
              <a:gd name="connsiteX228" fmla="*/ 3441032 w 8085221"/>
              <a:gd name="connsiteY228" fmla="*/ 10491537 h 15135727"/>
              <a:gd name="connsiteX229" fmla="*/ 3392906 w 8085221"/>
              <a:gd name="connsiteY229" fmla="*/ 10250906 h 15135727"/>
              <a:gd name="connsiteX230" fmla="*/ 3152274 w 8085221"/>
              <a:gd name="connsiteY230" fmla="*/ 10250906 h 15135727"/>
              <a:gd name="connsiteX231" fmla="*/ 3176337 w 8085221"/>
              <a:gd name="connsiteY231" fmla="*/ 10178716 h 15135727"/>
              <a:gd name="connsiteX232" fmla="*/ 3104148 w 8085221"/>
              <a:gd name="connsiteY232" fmla="*/ 10154653 h 15135727"/>
              <a:gd name="connsiteX233" fmla="*/ 3007895 w 8085221"/>
              <a:gd name="connsiteY233" fmla="*/ 9962148 h 15135727"/>
              <a:gd name="connsiteX234" fmla="*/ 3176337 w 8085221"/>
              <a:gd name="connsiteY234" fmla="*/ 9889958 h 15135727"/>
              <a:gd name="connsiteX235" fmla="*/ 2959769 w 8085221"/>
              <a:gd name="connsiteY235" fmla="*/ 9504948 h 15135727"/>
              <a:gd name="connsiteX236" fmla="*/ 2791327 w 8085221"/>
              <a:gd name="connsiteY236" fmla="*/ 9456821 h 15135727"/>
              <a:gd name="connsiteX237" fmla="*/ 2574758 w 8085221"/>
              <a:gd name="connsiteY237" fmla="*/ 9336506 h 15135727"/>
              <a:gd name="connsiteX238" fmla="*/ 2550695 w 8085221"/>
              <a:gd name="connsiteY238" fmla="*/ 9071811 h 15135727"/>
              <a:gd name="connsiteX239" fmla="*/ 2695074 w 8085221"/>
              <a:gd name="connsiteY239" fmla="*/ 8999621 h 15135727"/>
              <a:gd name="connsiteX240" fmla="*/ 2622885 w 8085221"/>
              <a:gd name="connsiteY240" fmla="*/ 8975558 h 15135727"/>
              <a:gd name="connsiteX241" fmla="*/ 2430379 w 8085221"/>
              <a:gd name="connsiteY241" fmla="*/ 8999621 h 15135727"/>
              <a:gd name="connsiteX242" fmla="*/ 2261937 w 8085221"/>
              <a:gd name="connsiteY242" fmla="*/ 9168064 h 15135727"/>
              <a:gd name="connsiteX243" fmla="*/ 2237874 w 8085221"/>
              <a:gd name="connsiteY243" fmla="*/ 8999621 h 15135727"/>
              <a:gd name="connsiteX244" fmla="*/ 2117558 w 8085221"/>
              <a:gd name="connsiteY244" fmla="*/ 8975558 h 15135727"/>
              <a:gd name="connsiteX245" fmla="*/ 2045369 w 8085221"/>
              <a:gd name="connsiteY245" fmla="*/ 8783053 h 15135727"/>
              <a:gd name="connsiteX246" fmla="*/ 1852864 w 8085221"/>
              <a:gd name="connsiteY246" fmla="*/ 8758990 h 15135727"/>
              <a:gd name="connsiteX247" fmla="*/ 1636295 w 8085221"/>
              <a:gd name="connsiteY247" fmla="*/ 8927432 h 15135727"/>
              <a:gd name="connsiteX248" fmla="*/ 1588169 w 8085221"/>
              <a:gd name="connsiteY248" fmla="*/ 9023685 h 15135727"/>
              <a:gd name="connsiteX249" fmla="*/ 1515979 w 8085221"/>
              <a:gd name="connsiteY249" fmla="*/ 8879306 h 15135727"/>
              <a:gd name="connsiteX250" fmla="*/ 1347537 w 8085221"/>
              <a:gd name="connsiteY250" fmla="*/ 8879306 h 15135727"/>
              <a:gd name="connsiteX251" fmla="*/ 1347537 w 8085221"/>
              <a:gd name="connsiteY251" fmla="*/ 8710864 h 15135727"/>
              <a:gd name="connsiteX252" fmla="*/ 1106906 w 8085221"/>
              <a:gd name="connsiteY252" fmla="*/ 8783053 h 15135727"/>
              <a:gd name="connsiteX253" fmla="*/ 890337 w 8085221"/>
              <a:gd name="connsiteY253" fmla="*/ 8686800 h 15135727"/>
              <a:gd name="connsiteX254" fmla="*/ 649706 w 8085221"/>
              <a:gd name="connsiteY254" fmla="*/ 8662737 h 15135727"/>
              <a:gd name="connsiteX255" fmla="*/ 385011 w 8085221"/>
              <a:gd name="connsiteY255" fmla="*/ 8566485 h 15135727"/>
              <a:gd name="connsiteX256" fmla="*/ 577516 w 8085221"/>
              <a:gd name="connsiteY256" fmla="*/ 8373979 h 15135727"/>
              <a:gd name="connsiteX257" fmla="*/ 794085 w 8085221"/>
              <a:gd name="connsiteY257" fmla="*/ 8301790 h 15135727"/>
              <a:gd name="connsiteX258" fmla="*/ 745958 w 8085221"/>
              <a:gd name="connsiteY258" fmla="*/ 8133348 h 15135727"/>
              <a:gd name="connsiteX259" fmla="*/ 818148 w 8085221"/>
              <a:gd name="connsiteY259" fmla="*/ 7820527 h 15135727"/>
              <a:gd name="connsiteX260" fmla="*/ 697832 w 8085221"/>
              <a:gd name="connsiteY260" fmla="*/ 7820527 h 15135727"/>
              <a:gd name="connsiteX261" fmla="*/ 625642 w 8085221"/>
              <a:gd name="connsiteY261" fmla="*/ 7916779 h 15135727"/>
              <a:gd name="connsiteX262" fmla="*/ 457200 w 8085221"/>
              <a:gd name="connsiteY262" fmla="*/ 7820527 h 15135727"/>
              <a:gd name="connsiteX263" fmla="*/ 529390 w 8085221"/>
              <a:gd name="connsiteY263" fmla="*/ 7700211 h 15135727"/>
              <a:gd name="connsiteX264" fmla="*/ 938464 w 8085221"/>
              <a:gd name="connsiteY264" fmla="*/ 7676148 h 15135727"/>
              <a:gd name="connsiteX265" fmla="*/ 1058779 w 8085221"/>
              <a:gd name="connsiteY265" fmla="*/ 7459579 h 15135727"/>
              <a:gd name="connsiteX266" fmla="*/ 1203158 w 8085221"/>
              <a:gd name="connsiteY266" fmla="*/ 7603958 h 15135727"/>
              <a:gd name="connsiteX267" fmla="*/ 1299411 w 8085221"/>
              <a:gd name="connsiteY267" fmla="*/ 7555832 h 15135727"/>
              <a:gd name="connsiteX268" fmla="*/ 1443790 w 8085221"/>
              <a:gd name="connsiteY268" fmla="*/ 7507706 h 15135727"/>
              <a:gd name="connsiteX269" fmla="*/ 1684421 w 8085221"/>
              <a:gd name="connsiteY269" fmla="*/ 7603958 h 15135727"/>
              <a:gd name="connsiteX270" fmla="*/ 1684421 w 8085221"/>
              <a:gd name="connsiteY270" fmla="*/ 7603958 h 15135727"/>
              <a:gd name="connsiteX271" fmla="*/ 1540042 w 8085221"/>
              <a:gd name="connsiteY271" fmla="*/ 7363327 h 15135727"/>
              <a:gd name="connsiteX272" fmla="*/ 1299411 w 8085221"/>
              <a:gd name="connsiteY272" fmla="*/ 7315200 h 15135727"/>
              <a:gd name="connsiteX273" fmla="*/ 1130969 w 8085221"/>
              <a:gd name="connsiteY273" fmla="*/ 7339264 h 15135727"/>
              <a:gd name="connsiteX274" fmla="*/ 1034716 w 8085221"/>
              <a:gd name="connsiteY274" fmla="*/ 7315200 h 15135727"/>
              <a:gd name="connsiteX275" fmla="*/ 1155032 w 8085221"/>
              <a:gd name="connsiteY275" fmla="*/ 7050506 h 15135727"/>
              <a:gd name="connsiteX276" fmla="*/ 1155032 w 8085221"/>
              <a:gd name="connsiteY276" fmla="*/ 6930190 h 15135727"/>
              <a:gd name="connsiteX277" fmla="*/ 1155032 w 8085221"/>
              <a:gd name="connsiteY277" fmla="*/ 6761748 h 15135727"/>
              <a:gd name="connsiteX278" fmla="*/ 1203158 w 8085221"/>
              <a:gd name="connsiteY278" fmla="*/ 6617369 h 15135727"/>
              <a:gd name="connsiteX279" fmla="*/ 1371600 w 8085221"/>
              <a:gd name="connsiteY279" fmla="*/ 6472990 h 15135727"/>
              <a:gd name="connsiteX280" fmla="*/ 1443790 w 8085221"/>
              <a:gd name="connsiteY280" fmla="*/ 6328611 h 15135727"/>
              <a:gd name="connsiteX281" fmla="*/ 1419727 w 8085221"/>
              <a:gd name="connsiteY281" fmla="*/ 6208295 h 15135727"/>
              <a:gd name="connsiteX282" fmla="*/ 1275348 w 8085221"/>
              <a:gd name="connsiteY282" fmla="*/ 6304548 h 15135727"/>
              <a:gd name="connsiteX283" fmla="*/ 1323474 w 8085221"/>
              <a:gd name="connsiteY283" fmla="*/ 6015790 h 15135727"/>
              <a:gd name="connsiteX284" fmla="*/ 1540042 w 8085221"/>
              <a:gd name="connsiteY284" fmla="*/ 5871411 h 15135727"/>
              <a:gd name="connsiteX285" fmla="*/ 1540042 w 8085221"/>
              <a:gd name="connsiteY285" fmla="*/ 5751095 h 15135727"/>
              <a:gd name="connsiteX286" fmla="*/ 1395664 w 8085221"/>
              <a:gd name="connsiteY286" fmla="*/ 5799221 h 15135727"/>
              <a:gd name="connsiteX287" fmla="*/ 1179095 w 8085221"/>
              <a:gd name="connsiteY287" fmla="*/ 5799221 h 15135727"/>
              <a:gd name="connsiteX288" fmla="*/ 890337 w 8085221"/>
              <a:gd name="connsiteY288" fmla="*/ 5775158 h 15135727"/>
              <a:gd name="connsiteX289" fmla="*/ 697832 w 8085221"/>
              <a:gd name="connsiteY289" fmla="*/ 5606716 h 15135727"/>
              <a:gd name="connsiteX290" fmla="*/ 577516 w 8085221"/>
              <a:gd name="connsiteY290" fmla="*/ 5582653 h 15135727"/>
              <a:gd name="connsiteX291" fmla="*/ 697832 w 8085221"/>
              <a:gd name="connsiteY291" fmla="*/ 5775158 h 15135727"/>
              <a:gd name="connsiteX292" fmla="*/ 409074 w 8085221"/>
              <a:gd name="connsiteY292" fmla="*/ 5799221 h 15135727"/>
              <a:gd name="connsiteX293" fmla="*/ 168442 w 8085221"/>
              <a:gd name="connsiteY293" fmla="*/ 5702969 h 15135727"/>
              <a:gd name="connsiteX294" fmla="*/ 264695 w 8085221"/>
              <a:gd name="connsiteY294" fmla="*/ 5558590 h 15135727"/>
              <a:gd name="connsiteX295" fmla="*/ 144379 w 8085221"/>
              <a:gd name="connsiteY295" fmla="*/ 5510464 h 15135727"/>
              <a:gd name="connsiteX296" fmla="*/ 0 w 8085221"/>
              <a:gd name="connsiteY296" fmla="*/ 5462337 h 15135727"/>
              <a:gd name="connsiteX297" fmla="*/ 96253 w 8085221"/>
              <a:gd name="connsiteY29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564106 w 8085221"/>
              <a:gd name="connsiteY12" fmla="*/ 3994485 h 15135727"/>
              <a:gd name="connsiteX13" fmla="*/ 1708485 w 8085221"/>
              <a:gd name="connsiteY13" fmla="*/ 3826042 h 15135727"/>
              <a:gd name="connsiteX14" fmla="*/ 1925053 w 8085221"/>
              <a:gd name="connsiteY14" fmla="*/ 3777916 h 15135727"/>
              <a:gd name="connsiteX15" fmla="*/ 2141621 w 8085221"/>
              <a:gd name="connsiteY15" fmla="*/ 3585411 h 15135727"/>
              <a:gd name="connsiteX16" fmla="*/ 2141621 w 8085221"/>
              <a:gd name="connsiteY16" fmla="*/ 3585411 h 15135727"/>
              <a:gd name="connsiteX17" fmla="*/ 2286000 w 8085221"/>
              <a:gd name="connsiteY17" fmla="*/ 3489158 h 15135727"/>
              <a:gd name="connsiteX18" fmla="*/ 2310064 w 8085221"/>
              <a:gd name="connsiteY18" fmla="*/ 3007895 h 15135727"/>
              <a:gd name="connsiteX19" fmla="*/ 2695074 w 8085221"/>
              <a:gd name="connsiteY19" fmla="*/ 2911642 h 15135727"/>
              <a:gd name="connsiteX20" fmla="*/ 2839453 w 8085221"/>
              <a:gd name="connsiteY20" fmla="*/ 2526632 h 15135727"/>
              <a:gd name="connsiteX21" fmla="*/ 3200400 w 8085221"/>
              <a:gd name="connsiteY21" fmla="*/ 2358190 h 15135727"/>
              <a:gd name="connsiteX22" fmla="*/ 3441032 w 8085221"/>
              <a:gd name="connsiteY22" fmla="*/ 2237874 h 15135727"/>
              <a:gd name="connsiteX23" fmla="*/ 3561348 w 8085221"/>
              <a:gd name="connsiteY23" fmla="*/ 2526632 h 15135727"/>
              <a:gd name="connsiteX24" fmla="*/ 3801979 w 8085221"/>
              <a:gd name="connsiteY24" fmla="*/ 2622885 h 15135727"/>
              <a:gd name="connsiteX25" fmla="*/ 3946358 w 8085221"/>
              <a:gd name="connsiteY25" fmla="*/ 2550695 h 15135727"/>
              <a:gd name="connsiteX26" fmla="*/ 4018548 w 8085221"/>
              <a:gd name="connsiteY26" fmla="*/ 2598821 h 15135727"/>
              <a:gd name="connsiteX27" fmla="*/ 4138864 w 8085221"/>
              <a:gd name="connsiteY27" fmla="*/ 2574758 h 15135727"/>
              <a:gd name="connsiteX28" fmla="*/ 4307306 w 8085221"/>
              <a:gd name="connsiteY28" fmla="*/ 2671011 h 15135727"/>
              <a:gd name="connsiteX29" fmla="*/ 4427621 w 8085221"/>
              <a:gd name="connsiteY29" fmla="*/ 2622885 h 15135727"/>
              <a:gd name="connsiteX30" fmla="*/ 4668253 w 8085221"/>
              <a:gd name="connsiteY30" fmla="*/ 2743200 h 15135727"/>
              <a:gd name="connsiteX31" fmla="*/ 4788569 w 8085221"/>
              <a:gd name="connsiteY31" fmla="*/ 2815390 h 15135727"/>
              <a:gd name="connsiteX32" fmla="*/ 4957011 w 8085221"/>
              <a:gd name="connsiteY32" fmla="*/ 2719137 h 15135727"/>
              <a:gd name="connsiteX33" fmla="*/ 4981074 w 8085221"/>
              <a:gd name="connsiteY33" fmla="*/ 2382253 h 15135727"/>
              <a:gd name="connsiteX34" fmla="*/ 4981074 w 8085221"/>
              <a:gd name="connsiteY34" fmla="*/ 2382253 h 15135727"/>
              <a:gd name="connsiteX35" fmla="*/ 4884821 w 8085221"/>
              <a:gd name="connsiteY35" fmla="*/ 2093495 h 15135727"/>
              <a:gd name="connsiteX36" fmla="*/ 4764506 w 8085221"/>
              <a:gd name="connsiteY36" fmla="*/ 1900990 h 15135727"/>
              <a:gd name="connsiteX37" fmla="*/ 4764506 w 8085221"/>
              <a:gd name="connsiteY37" fmla="*/ 1804737 h 15135727"/>
              <a:gd name="connsiteX38" fmla="*/ 4957011 w 8085221"/>
              <a:gd name="connsiteY38" fmla="*/ 1564106 h 15135727"/>
              <a:gd name="connsiteX39" fmla="*/ 5221706 w 8085221"/>
              <a:gd name="connsiteY39" fmla="*/ 1588169 h 15135727"/>
              <a:gd name="connsiteX40" fmla="*/ 5486400 w 8085221"/>
              <a:gd name="connsiteY40" fmla="*/ 1684421 h 15135727"/>
              <a:gd name="connsiteX41" fmla="*/ 5799221 w 8085221"/>
              <a:gd name="connsiteY41" fmla="*/ 1684421 h 15135727"/>
              <a:gd name="connsiteX42" fmla="*/ 5871411 w 8085221"/>
              <a:gd name="connsiteY42" fmla="*/ 1443790 h 15135727"/>
              <a:gd name="connsiteX43" fmla="*/ 6087979 w 8085221"/>
              <a:gd name="connsiteY43" fmla="*/ 1395664 h 15135727"/>
              <a:gd name="connsiteX44" fmla="*/ 6087979 w 8085221"/>
              <a:gd name="connsiteY44" fmla="*/ 1082842 h 15135727"/>
              <a:gd name="connsiteX45" fmla="*/ 6424864 w 8085221"/>
              <a:gd name="connsiteY45" fmla="*/ 1058779 h 15135727"/>
              <a:gd name="connsiteX46" fmla="*/ 6665495 w 8085221"/>
              <a:gd name="connsiteY46" fmla="*/ 721895 h 15135727"/>
              <a:gd name="connsiteX47" fmla="*/ 6761748 w 8085221"/>
              <a:gd name="connsiteY47" fmla="*/ 649706 h 15135727"/>
              <a:gd name="connsiteX48" fmla="*/ 6737685 w 8085221"/>
              <a:gd name="connsiteY48" fmla="*/ 505327 h 15135727"/>
              <a:gd name="connsiteX49" fmla="*/ 6858000 w 8085221"/>
              <a:gd name="connsiteY49" fmla="*/ 360948 h 15135727"/>
              <a:gd name="connsiteX50" fmla="*/ 6761748 w 8085221"/>
              <a:gd name="connsiteY50" fmla="*/ 120316 h 15135727"/>
              <a:gd name="connsiteX51" fmla="*/ 7194885 w 8085221"/>
              <a:gd name="connsiteY51" fmla="*/ 0 h 15135727"/>
              <a:gd name="connsiteX52" fmla="*/ 7267074 w 8085221"/>
              <a:gd name="connsiteY52" fmla="*/ 120316 h 15135727"/>
              <a:gd name="connsiteX53" fmla="*/ 7267074 w 8085221"/>
              <a:gd name="connsiteY53" fmla="*/ 120316 h 15135727"/>
              <a:gd name="connsiteX54" fmla="*/ 7339264 w 8085221"/>
              <a:gd name="connsiteY54" fmla="*/ 360948 h 15135727"/>
              <a:gd name="connsiteX55" fmla="*/ 7628021 w 8085221"/>
              <a:gd name="connsiteY55" fmla="*/ 433137 h 15135727"/>
              <a:gd name="connsiteX56" fmla="*/ 7796464 w 8085221"/>
              <a:gd name="connsiteY56" fmla="*/ 649706 h 15135727"/>
              <a:gd name="connsiteX57" fmla="*/ 8085221 w 8085221"/>
              <a:gd name="connsiteY57" fmla="*/ 914400 h 15135727"/>
              <a:gd name="connsiteX58" fmla="*/ 7988969 w 8085221"/>
              <a:gd name="connsiteY58" fmla="*/ 1203158 h 15135727"/>
              <a:gd name="connsiteX59" fmla="*/ 7844590 w 8085221"/>
              <a:gd name="connsiteY59" fmla="*/ 1058779 h 15135727"/>
              <a:gd name="connsiteX60" fmla="*/ 7483642 w 8085221"/>
              <a:gd name="connsiteY60" fmla="*/ 1371600 h 15135727"/>
              <a:gd name="connsiteX61" fmla="*/ 7267074 w 8085221"/>
              <a:gd name="connsiteY61" fmla="*/ 1395664 h 15135727"/>
              <a:gd name="connsiteX62" fmla="*/ 7243011 w 8085221"/>
              <a:gd name="connsiteY62" fmla="*/ 1588169 h 15135727"/>
              <a:gd name="connsiteX63" fmla="*/ 6978316 w 8085221"/>
              <a:gd name="connsiteY63" fmla="*/ 1732548 h 15135727"/>
              <a:gd name="connsiteX64" fmla="*/ 6737685 w 8085221"/>
              <a:gd name="connsiteY64" fmla="*/ 2093495 h 15135727"/>
              <a:gd name="connsiteX65" fmla="*/ 6737685 w 8085221"/>
              <a:gd name="connsiteY65" fmla="*/ 2382253 h 15135727"/>
              <a:gd name="connsiteX66" fmla="*/ 6665495 w 8085221"/>
              <a:gd name="connsiteY66" fmla="*/ 2430379 h 15135727"/>
              <a:gd name="connsiteX67" fmla="*/ 6906127 w 8085221"/>
              <a:gd name="connsiteY67" fmla="*/ 2646948 h 15135727"/>
              <a:gd name="connsiteX68" fmla="*/ 6906127 w 8085221"/>
              <a:gd name="connsiteY68" fmla="*/ 2983832 h 15135727"/>
              <a:gd name="connsiteX69" fmla="*/ 6906127 w 8085221"/>
              <a:gd name="connsiteY69" fmla="*/ 3104148 h 15135727"/>
              <a:gd name="connsiteX70" fmla="*/ 6833937 w 8085221"/>
              <a:gd name="connsiteY70" fmla="*/ 3368842 h 15135727"/>
              <a:gd name="connsiteX71" fmla="*/ 6906127 w 8085221"/>
              <a:gd name="connsiteY71" fmla="*/ 3489158 h 15135727"/>
              <a:gd name="connsiteX72" fmla="*/ 6641432 w 8085221"/>
              <a:gd name="connsiteY72" fmla="*/ 3705727 h 15135727"/>
              <a:gd name="connsiteX73" fmla="*/ 6737685 w 8085221"/>
              <a:gd name="connsiteY73" fmla="*/ 3729790 h 15135727"/>
              <a:gd name="connsiteX74" fmla="*/ 6545179 w 8085221"/>
              <a:gd name="connsiteY74" fmla="*/ 3826042 h 15135727"/>
              <a:gd name="connsiteX75" fmla="*/ 6328611 w 8085221"/>
              <a:gd name="connsiteY75" fmla="*/ 3753853 h 15135727"/>
              <a:gd name="connsiteX76" fmla="*/ 6184232 w 8085221"/>
              <a:gd name="connsiteY76" fmla="*/ 3850106 h 15135727"/>
              <a:gd name="connsiteX77" fmla="*/ 6184232 w 8085221"/>
              <a:gd name="connsiteY77" fmla="*/ 3946358 h 15135727"/>
              <a:gd name="connsiteX78" fmla="*/ 6136106 w 8085221"/>
              <a:gd name="connsiteY78" fmla="*/ 4235116 h 15135727"/>
              <a:gd name="connsiteX79" fmla="*/ 5919537 w 8085221"/>
              <a:gd name="connsiteY79" fmla="*/ 4403558 h 15135727"/>
              <a:gd name="connsiteX80" fmla="*/ 5775158 w 8085221"/>
              <a:gd name="connsiteY80" fmla="*/ 4451685 h 15135727"/>
              <a:gd name="connsiteX81" fmla="*/ 5630779 w 8085221"/>
              <a:gd name="connsiteY81" fmla="*/ 4547937 h 15135727"/>
              <a:gd name="connsiteX82" fmla="*/ 5510464 w 8085221"/>
              <a:gd name="connsiteY82" fmla="*/ 4620127 h 15135727"/>
              <a:gd name="connsiteX83" fmla="*/ 5510464 w 8085221"/>
              <a:gd name="connsiteY83" fmla="*/ 4812632 h 15135727"/>
              <a:gd name="connsiteX84" fmla="*/ 5317958 w 8085221"/>
              <a:gd name="connsiteY84" fmla="*/ 4981074 h 15135727"/>
              <a:gd name="connsiteX85" fmla="*/ 5005137 w 8085221"/>
              <a:gd name="connsiteY85" fmla="*/ 5149516 h 15135727"/>
              <a:gd name="connsiteX86" fmla="*/ 4692316 w 8085221"/>
              <a:gd name="connsiteY86" fmla="*/ 5149516 h 15135727"/>
              <a:gd name="connsiteX87" fmla="*/ 4523874 w 8085221"/>
              <a:gd name="connsiteY87" fmla="*/ 5366085 h 15135727"/>
              <a:gd name="connsiteX88" fmla="*/ 4211053 w 8085221"/>
              <a:gd name="connsiteY88" fmla="*/ 5414211 h 15135727"/>
              <a:gd name="connsiteX89" fmla="*/ 4114800 w 8085221"/>
              <a:gd name="connsiteY89" fmla="*/ 5390148 h 15135727"/>
              <a:gd name="connsiteX90" fmla="*/ 4018548 w 8085221"/>
              <a:gd name="connsiteY90" fmla="*/ 5630779 h 15135727"/>
              <a:gd name="connsiteX91" fmla="*/ 4090737 w 8085221"/>
              <a:gd name="connsiteY91" fmla="*/ 5871411 h 15135727"/>
              <a:gd name="connsiteX92" fmla="*/ 4090737 w 8085221"/>
              <a:gd name="connsiteY92" fmla="*/ 6184232 h 15135727"/>
              <a:gd name="connsiteX93" fmla="*/ 4186990 w 8085221"/>
              <a:gd name="connsiteY93" fmla="*/ 6472990 h 15135727"/>
              <a:gd name="connsiteX94" fmla="*/ 4042611 w 8085221"/>
              <a:gd name="connsiteY94" fmla="*/ 6352674 h 15135727"/>
              <a:gd name="connsiteX95" fmla="*/ 3946358 w 8085221"/>
              <a:gd name="connsiteY95" fmla="*/ 6376737 h 15135727"/>
              <a:gd name="connsiteX96" fmla="*/ 4114800 w 8085221"/>
              <a:gd name="connsiteY96" fmla="*/ 6641432 h 15135727"/>
              <a:gd name="connsiteX97" fmla="*/ 4451685 w 8085221"/>
              <a:gd name="connsiteY97" fmla="*/ 6737685 h 15135727"/>
              <a:gd name="connsiteX98" fmla="*/ 4620127 w 8085221"/>
              <a:gd name="connsiteY98" fmla="*/ 6978316 h 15135727"/>
              <a:gd name="connsiteX99" fmla="*/ 4740442 w 8085221"/>
              <a:gd name="connsiteY99" fmla="*/ 7170821 h 15135727"/>
              <a:gd name="connsiteX100" fmla="*/ 5077327 w 8085221"/>
              <a:gd name="connsiteY100" fmla="*/ 7387390 h 15135727"/>
              <a:gd name="connsiteX101" fmla="*/ 5125453 w 8085221"/>
              <a:gd name="connsiteY101" fmla="*/ 7603958 h 15135727"/>
              <a:gd name="connsiteX102" fmla="*/ 5197642 w 8085221"/>
              <a:gd name="connsiteY102" fmla="*/ 7796464 h 15135727"/>
              <a:gd name="connsiteX103" fmla="*/ 5486400 w 8085221"/>
              <a:gd name="connsiteY103" fmla="*/ 7964906 h 15135727"/>
              <a:gd name="connsiteX104" fmla="*/ 5486400 w 8085221"/>
              <a:gd name="connsiteY104" fmla="*/ 8349916 h 15135727"/>
              <a:gd name="connsiteX105" fmla="*/ 5678906 w 8085221"/>
              <a:gd name="connsiteY105" fmla="*/ 8614611 h 15135727"/>
              <a:gd name="connsiteX106" fmla="*/ 5919537 w 8085221"/>
              <a:gd name="connsiteY106" fmla="*/ 9071811 h 15135727"/>
              <a:gd name="connsiteX107" fmla="*/ 6160169 w 8085221"/>
              <a:gd name="connsiteY107" fmla="*/ 9336506 h 15135727"/>
              <a:gd name="connsiteX108" fmla="*/ 6280485 w 8085221"/>
              <a:gd name="connsiteY108" fmla="*/ 9601200 h 15135727"/>
              <a:gd name="connsiteX109" fmla="*/ 6400800 w 8085221"/>
              <a:gd name="connsiteY109" fmla="*/ 9793706 h 15135727"/>
              <a:gd name="connsiteX110" fmla="*/ 6569242 w 8085221"/>
              <a:gd name="connsiteY110" fmla="*/ 10058400 h 15135727"/>
              <a:gd name="connsiteX111" fmla="*/ 6713621 w 8085221"/>
              <a:gd name="connsiteY111" fmla="*/ 10106527 h 15135727"/>
              <a:gd name="connsiteX112" fmla="*/ 6545179 w 8085221"/>
              <a:gd name="connsiteY112" fmla="*/ 10202779 h 15135727"/>
              <a:gd name="connsiteX113" fmla="*/ 6569242 w 8085221"/>
              <a:gd name="connsiteY113" fmla="*/ 10443411 h 15135727"/>
              <a:gd name="connsiteX114" fmla="*/ 6593306 w 8085221"/>
              <a:gd name="connsiteY114" fmla="*/ 10708106 h 15135727"/>
              <a:gd name="connsiteX115" fmla="*/ 6761748 w 8085221"/>
              <a:gd name="connsiteY115" fmla="*/ 10924674 h 15135727"/>
              <a:gd name="connsiteX116" fmla="*/ 6641432 w 8085221"/>
              <a:gd name="connsiteY116" fmla="*/ 11093116 h 15135727"/>
              <a:gd name="connsiteX117" fmla="*/ 6713621 w 8085221"/>
              <a:gd name="connsiteY117" fmla="*/ 11261558 h 15135727"/>
              <a:gd name="connsiteX118" fmla="*/ 6737685 w 8085221"/>
              <a:gd name="connsiteY118" fmla="*/ 11526253 h 15135727"/>
              <a:gd name="connsiteX119" fmla="*/ 6617369 w 8085221"/>
              <a:gd name="connsiteY119" fmla="*/ 11839074 h 15135727"/>
              <a:gd name="connsiteX120" fmla="*/ 6617369 w 8085221"/>
              <a:gd name="connsiteY120" fmla="*/ 12031579 h 15135727"/>
              <a:gd name="connsiteX121" fmla="*/ 6641432 w 8085221"/>
              <a:gd name="connsiteY121" fmla="*/ 12127832 h 15135727"/>
              <a:gd name="connsiteX122" fmla="*/ 6761748 w 8085221"/>
              <a:gd name="connsiteY122" fmla="*/ 12031579 h 15135727"/>
              <a:gd name="connsiteX123" fmla="*/ 6761748 w 8085221"/>
              <a:gd name="connsiteY123" fmla="*/ 12296274 h 15135727"/>
              <a:gd name="connsiteX124" fmla="*/ 6689558 w 8085221"/>
              <a:gd name="connsiteY124" fmla="*/ 12512842 h 15135727"/>
              <a:gd name="connsiteX125" fmla="*/ 6785811 w 8085221"/>
              <a:gd name="connsiteY125" fmla="*/ 12777537 h 15135727"/>
              <a:gd name="connsiteX126" fmla="*/ 6569242 w 8085221"/>
              <a:gd name="connsiteY126" fmla="*/ 12873790 h 15135727"/>
              <a:gd name="connsiteX127" fmla="*/ 6545179 w 8085221"/>
              <a:gd name="connsiteY127" fmla="*/ 13090358 h 15135727"/>
              <a:gd name="connsiteX128" fmla="*/ 6448927 w 8085221"/>
              <a:gd name="connsiteY128" fmla="*/ 13355053 h 15135727"/>
              <a:gd name="connsiteX129" fmla="*/ 6256421 w 8085221"/>
              <a:gd name="connsiteY129" fmla="*/ 13571621 h 15135727"/>
              <a:gd name="connsiteX130" fmla="*/ 6087979 w 8085221"/>
              <a:gd name="connsiteY130" fmla="*/ 13667874 h 15135727"/>
              <a:gd name="connsiteX131" fmla="*/ 5943600 w 8085221"/>
              <a:gd name="connsiteY131" fmla="*/ 13716000 h 15135727"/>
              <a:gd name="connsiteX132" fmla="*/ 5702969 w 8085221"/>
              <a:gd name="connsiteY132" fmla="*/ 13667874 h 15135727"/>
              <a:gd name="connsiteX133" fmla="*/ 5582653 w 8085221"/>
              <a:gd name="connsiteY133" fmla="*/ 13691937 h 15135727"/>
              <a:gd name="connsiteX134" fmla="*/ 5727032 w 8085221"/>
              <a:gd name="connsiteY134" fmla="*/ 13836316 h 15135727"/>
              <a:gd name="connsiteX135" fmla="*/ 5582653 w 8085221"/>
              <a:gd name="connsiteY135" fmla="*/ 14052885 h 15135727"/>
              <a:gd name="connsiteX136" fmla="*/ 5462337 w 8085221"/>
              <a:gd name="connsiteY136" fmla="*/ 14149137 h 15135727"/>
              <a:gd name="connsiteX137" fmla="*/ 5342021 w 8085221"/>
              <a:gd name="connsiteY137" fmla="*/ 14004758 h 15135727"/>
              <a:gd name="connsiteX138" fmla="*/ 5245769 w 8085221"/>
              <a:gd name="connsiteY138" fmla="*/ 14004758 h 15135727"/>
              <a:gd name="connsiteX139" fmla="*/ 5245769 w 8085221"/>
              <a:gd name="connsiteY139" fmla="*/ 13956632 h 15135727"/>
              <a:gd name="connsiteX140" fmla="*/ 5101390 w 8085221"/>
              <a:gd name="connsiteY140" fmla="*/ 13956632 h 15135727"/>
              <a:gd name="connsiteX141" fmla="*/ 4981074 w 8085221"/>
              <a:gd name="connsiteY141" fmla="*/ 13860379 h 15135727"/>
              <a:gd name="connsiteX142" fmla="*/ 4740442 w 8085221"/>
              <a:gd name="connsiteY142" fmla="*/ 13908506 h 15135727"/>
              <a:gd name="connsiteX143" fmla="*/ 4475748 w 8085221"/>
              <a:gd name="connsiteY143" fmla="*/ 13956632 h 15135727"/>
              <a:gd name="connsiteX144" fmla="*/ 4379495 w 8085221"/>
              <a:gd name="connsiteY144" fmla="*/ 14028821 h 15135727"/>
              <a:gd name="connsiteX145" fmla="*/ 4403558 w 8085221"/>
              <a:gd name="connsiteY145" fmla="*/ 14197264 h 15135727"/>
              <a:gd name="connsiteX146" fmla="*/ 4572000 w 8085221"/>
              <a:gd name="connsiteY146" fmla="*/ 14149137 h 15135727"/>
              <a:gd name="connsiteX147" fmla="*/ 4523874 w 8085221"/>
              <a:gd name="connsiteY147" fmla="*/ 14558211 h 15135727"/>
              <a:gd name="connsiteX148" fmla="*/ 4403558 w 8085221"/>
              <a:gd name="connsiteY148" fmla="*/ 14437895 h 15135727"/>
              <a:gd name="connsiteX149" fmla="*/ 4403558 w 8085221"/>
              <a:gd name="connsiteY149" fmla="*/ 14437895 h 15135727"/>
              <a:gd name="connsiteX150" fmla="*/ 4283242 w 8085221"/>
              <a:gd name="connsiteY150" fmla="*/ 14245390 h 15135727"/>
              <a:gd name="connsiteX151" fmla="*/ 4235116 w 8085221"/>
              <a:gd name="connsiteY151" fmla="*/ 14341642 h 15135727"/>
              <a:gd name="connsiteX152" fmla="*/ 4162927 w 8085221"/>
              <a:gd name="connsiteY152" fmla="*/ 14389769 h 15135727"/>
              <a:gd name="connsiteX153" fmla="*/ 4162927 w 8085221"/>
              <a:gd name="connsiteY153" fmla="*/ 14389769 h 15135727"/>
              <a:gd name="connsiteX154" fmla="*/ 3922295 w 8085221"/>
              <a:gd name="connsiteY154" fmla="*/ 14245390 h 15135727"/>
              <a:gd name="connsiteX155" fmla="*/ 3801979 w 8085221"/>
              <a:gd name="connsiteY155" fmla="*/ 14293516 h 15135727"/>
              <a:gd name="connsiteX156" fmla="*/ 3681664 w 8085221"/>
              <a:gd name="connsiteY156" fmla="*/ 14389769 h 15135727"/>
              <a:gd name="connsiteX157" fmla="*/ 3657600 w 8085221"/>
              <a:gd name="connsiteY157" fmla="*/ 14654464 h 15135727"/>
              <a:gd name="connsiteX158" fmla="*/ 3513221 w 8085221"/>
              <a:gd name="connsiteY158" fmla="*/ 14726653 h 15135727"/>
              <a:gd name="connsiteX159" fmla="*/ 3513221 w 8085221"/>
              <a:gd name="connsiteY159" fmla="*/ 14871032 h 15135727"/>
              <a:gd name="connsiteX160" fmla="*/ 3633537 w 8085221"/>
              <a:gd name="connsiteY160" fmla="*/ 14967285 h 15135727"/>
              <a:gd name="connsiteX161" fmla="*/ 3609474 w 8085221"/>
              <a:gd name="connsiteY161" fmla="*/ 15087600 h 15135727"/>
              <a:gd name="connsiteX162" fmla="*/ 3441032 w 8085221"/>
              <a:gd name="connsiteY162" fmla="*/ 15039474 h 15135727"/>
              <a:gd name="connsiteX163" fmla="*/ 3272590 w 8085221"/>
              <a:gd name="connsiteY163" fmla="*/ 15063537 h 15135727"/>
              <a:gd name="connsiteX164" fmla="*/ 3248527 w 8085221"/>
              <a:gd name="connsiteY164" fmla="*/ 14895095 h 15135727"/>
              <a:gd name="connsiteX165" fmla="*/ 3128211 w 8085221"/>
              <a:gd name="connsiteY165" fmla="*/ 14919158 h 15135727"/>
              <a:gd name="connsiteX166" fmla="*/ 2959769 w 8085221"/>
              <a:gd name="connsiteY166" fmla="*/ 15135727 h 15135727"/>
              <a:gd name="connsiteX167" fmla="*/ 2935706 w 8085221"/>
              <a:gd name="connsiteY167" fmla="*/ 14895095 h 15135727"/>
              <a:gd name="connsiteX168" fmla="*/ 2791327 w 8085221"/>
              <a:gd name="connsiteY168" fmla="*/ 14943221 h 15135727"/>
              <a:gd name="connsiteX169" fmla="*/ 2671011 w 8085221"/>
              <a:gd name="connsiteY169" fmla="*/ 15039474 h 15135727"/>
              <a:gd name="connsiteX170" fmla="*/ 2430379 w 8085221"/>
              <a:gd name="connsiteY170" fmla="*/ 15087600 h 15135727"/>
              <a:gd name="connsiteX171" fmla="*/ 2237874 w 8085221"/>
              <a:gd name="connsiteY171" fmla="*/ 15039474 h 15135727"/>
              <a:gd name="connsiteX172" fmla="*/ 2622885 w 8085221"/>
              <a:gd name="connsiteY172" fmla="*/ 14846969 h 15135727"/>
              <a:gd name="connsiteX173" fmla="*/ 2887579 w 8085221"/>
              <a:gd name="connsiteY173" fmla="*/ 14774779 h 15135727"/>
              <a:gd name="connsiteX174" fmla="*/ 2839453 w 8085221"/>
              <a:gd name="connsiteY174" fmla="*/ 14582274 h 15135727"/>
              <a:gd name="connsiteX175" fmla="*/ 2935706 w 8085221"/>
              <a:gd name="connsiteY175" fmla="*/ 14510085 h 15135727"/>
              <a:gd name="connsiteX176" fmla="*/ 2935706 w 8085221"/>
              <a:gd name="connsiteY176" fmla="*/ 14510085 h 15135727"/>
              <a:gd name="connsiteX177" fmla="*/ 3080085 w 8085221"/>
              <a:gd name="connsiteY177" fmla="*/ 14413832 h 15135727"/>
              <a:gd name="connsiteX178" fmla="*/ 3152274 w 8085221"/>
              <a:gd name="connsiteY178" fmla="*/ 14341642 h 15135727"/>
              <a:gd name="connsiteX179" fmla="*/ 3080085 w 8085221"/>
              <a:gd name="connsiteY179" fmla="*/ 14269453 h 15135727"/>
              <a:gd name="connsiteX180" fmla="*/ 3152274 w 8085221"/>
              <a:gd name="connsiteY180" fmla="*/ 14197264 h 15135727"/>
              <a:gd name="connsiteX181" fmla="*/ 3152274 w 8085221"/>
              <a:gd name="connsiteY181" fmla="*/ 14052885 h 15135727"/>
              <a:gd name="connsiteX182" fmla="*/ 3080085 w 8085221"/>
              <a:gd name="connsiteY182" fmla="*/ 13980695 h 15135727"/>
              <a:gd name="connsiteX183" fmla="*/ 3056021 w 8085221"/>
              <a:gd name="connsiteY183" fmla="*/ 14076948 h 15135727"/>
              <a:gd name="connsiteX184" fmla="*/ 2935706 w 8085221"/>
              <a:gd name="connsiteY184" fmla="*/ 14076948 h 15135727"/>
              <a:gd name="connsiteX185" fmla="*/ 2863516 w 8085221"/>
              <a:gd name="connsiteY185" fmla="*/ 14125074 h 15135727"/>
              <a:gd name="connsiteX186" fmla="*/ 2719137 w 8085221"/>
              <a:gd name="connsiteY186" fmla="*/ 14197264 h 15135727"/>
              <a:gd name="connsiteX187" fmla="*/ 2646948 w 8085221"/>
              <a:gd name="connsiteY187" fmla="*/ 14197264 h 15135727"/>
              <a:gd name="connsiteX188" fmla="*/ 2598821 w 8085221"/>
              <a:gd name="connsiteY188" fmla="*/ 14125074 h 15135727"/>
              <a:gd name="connsiteX189" fmla="*/ 2430379 w 8085221"/>
              <a:gd name="connsiteY189" fmla="*/ 13836316 h 15135727"/>
              <a:gd name="connsiteX190" fmla="*/ 2646948 w 8085221"/>
              <a:gd name="connsiteY190" fmla="*/ 13812253 h 15135727"/>
              <a:gd name="connsiteX191" fmla="*/ 2502569 w 8085221"/>
              <a:gd name="connsiteY191" fmla="*/ 13475369 h 15135727"/>
              <a:gd name="connsiteX192" fmla="*/ 2550695 w 8085221"/>
              <a:gd name="connsiteY192" fmla="*/ 13186611 h 15135727"/>
              <a:gd name="connsiteX193" fmla="*/ 2719137 w 8085221"/>
              <a:gd name="connsiteY193" fmla="*/ 13042232 h 15135727"/>
              <a:gd name="connsiteX194" fmla="*/ 2791327 w 8085221"/>
              <a:gd name="connsiteY194" fmla="*/ 12945979 h 15135727"/>
              <a:gd name="connsiteX195" fmla="*/ 3031958 w 8085221"/>
              <a:gd name="connsiteY195" fmla="*/ 13090358 h 15135727"/>
              <a:gd name="connsiteX196" fmla="*/ 3056021 w 8085221"/>
              <a:gd name="connsiteY196" fmla="*/ 12753474 h 15135727"/>
              <a:gd name="connsiteX197" fmla="*/ 2887579 w 8085221"/>
              <a:gd name="connsiteY197" fmla="*/ 12777537 h 15135727"/>
              <a:gd name="connsiteX198" fmla="*/ 2815390 w 8085221"/>
              <a:gd name="connsiteY198" fmla="*/ 12777537 h 15135727"/>
              <a:gd name="connsiteX199" fmla="*/ 3176337 w 8085221"/>
              <a:gd name="connsiteY199" fmla="*/ 12368464 h 15135727"/>
              <a:gd name="connsiteX200" fmla="*/ 3104148 w 8085221"/>
              <a:gd name="connsiteY200" fmla="*/ 12320337 h 15135727"/>
              <a:gd name="connsiteX201" fmla="*/ 3104148 w 8085221"/>
              <a:gd name="connsiteY201" fmla="*/ 12320337 h 15135727"/>
              <a:gd name="connsiteX202" fmla="*/ 3007895 w 8085221"/>
              <a:gd name="connsiteY202" fmla="*/ 12079706 h 15135727"/>
              <a:gd name="connsiteX203" fmla="*/ 2911642 w 8085221"/>
              <a:gd name="connsiteY203" fmla="*/ 11935327 h 15135727"/>
              <a:gd name="connsiteX204" fmla="*/ 2863516 w 8085221"/>
              <a:gd name="connsiteY204" fmla="*/ 11694695 h 15135727"/>
              <a:gd name="connsiteX205" fmla="*/ 2911642 w 8085221"/>
              <a:gd name="connsiteY205" fmla="*/ 11454064 h 15135727"/>
              <a:gd name="connsiteX206" fmla="*/ 3056021 w 8085221"/>
              <a:gd name="connsiteY206" fmla="*/ 11454064 h 15135727"/>
              <a:gd name="connsiteX207" fmla="*/ 2983832 w 8085221"/>
              <a:gd name="connsiteY207" fmla="*/ 11381874 h 15135727"/>
              <a:gd name="connsiteX208" fmla="*/ 3031958 w 8085221"/>
              <a:gd name="connsiteY208" fmla="*/ 11285621 h 15135727"/>
              <a:gd name="connsiteX209" fmla="*/ 3007895 w 8085221"/>
              <a:gd name="connsiteY209" fmla="*/ 11189369 h 15135727"/>
              <a:gd name="connsiteX210" fmla="*/ 2887579 w 8085221"/>
              <a:gd name="connsiteY210" fmla="*/ 11141242 h 15135727"/>
              <a:gd name="connsiteX211" fmla="*/ 2887579 w 8085221"/>
              <a:gd name="connsiteY211" fmla="*/ 10972800 h 15135727"/>
              <a:gd name="connsiteX212" fmla="*/ 2887579 w 8085221"/>
              <a:gd name="connsiteY212" fmla="*/ 10924674 h 15135727"/>
              <a:gd name="connsiteX213" fmla="*/ 2767264 w 8085221"/>
              <a:gd name="connsiteY213" fmla="*/ 11020927 h 15135727"/>
              <a:gd name="connsiteX214" fmla="*/ 2743200 w 8085221"/>
              <a:gd name="connsiteY214" fmla="*/ 10924674 h 15135727"/>
              <a:gd name="connsiteX215" fmla="*/ 2550695 w 8085221"/>
              <a:gd name="connsiteY215" fmla="*/ 11020927 h 15135727"/>
              <a:gd name="connsiteX216" fmla="*/ 2526632 w 8085221"/>
              <a:gd name="connsiteY216" fmla="*/ 11117179 h 15135727"/>
              <a:gd name="connsiteX217" fmla="*/ 2334127 w 8085221"/>
              <a:gd name="connsiteY217" fmla="*/ 10996864 h 15135727"/>
              <a:gd name="connsiteX218" fmla="*/ 2358190 w 8085221"/>
              <a:gd name="connsiteY218" fmla="*/ 10732169 h 15135727"/>
              <a:gd name="connsiteX219" fmla="*/ 2334127 w 8085221"/>
              <a:gd name="connsiteY219" fmla="*/ 10587790 h 15135727"/>
              <a:gd name="connsiteX220" fmla="*/ 2406316 w 8085221"/>
              <a:gd name="connsiteY220" fmla="*/ 10491537 h 15135727"/>
              <a:gd name="connsiteX221" fmla="*/ 2598821 w 8085221"/>
              <a:gd name="connsiteY221" fmla="*/ 10684042 h 15135727"/>
              <a:gd name="connsiteX222" fmla="*/ 2767264 w 8085221"/>
              <a:gd name="connsiteY222" fmla="*/ 10684042 h 15135727"/>
              <a:gd name="connsiteX223" fmla="*/ 2646948 w 8085221"/>
              <a:gd name="connsiteY223" fmla="*/ 10515600 h 15135727"/>
              <a:gd name="connsiteX224" fmla="*/ 2815390 w 8085221"/>
              <a:gd name="connsiteY224" fmla="*/ 10395285 h 15135727"/>
              <a:gd name="connsiteX225" fmla="*/ 3080085 w 8085221"/>
              <a:gd name="connsiteY225" fmla="*/ 10419348 h 15135727"/>
              <a:gd name="connsiteX226" fmla="*/ 3248527 w 8085221"/>
              <a:gd name="connsiteY226" fmla="*/ 10539664 h 15135727"/>
              <a:gd name="connsiteX227" fmla="*/ 3320716 w 8085221"/>
              <a:gd name="connsiteY227" fmla="*/ 10659979 h 15135727"/>
              <a:gd name="connsiteX228" fmla="*/ 3465095 w 8085221"/>
              <a:gd name="connsiteY228" fmla="*/ 10659979 h 15135727"/>
              <a:gd name="connsiteX229" fmla="*/ 3441032 w 8085221"/>
              <a:gd name="connsiteY229" fmla="*/ 10491537 h 15135727"/>
              <a:gd name="connsiteX230" fmla="*/ 3392906 w 8085221"/>
              <a:gd name="connsiteY230" fmla="*/ 10250906 h 15135727"/>
              <a:gd name="connsiteX231" fmla="*/ 3152274 w 8085221"/>
              <a:gd name="connsiteY231" fmla="*/ 10250906 h 15135727"/>
              <a:gd name="connsiteX232" fmla="*/ 3176337 w 8085221"/>
              <a:gd name="connsiteY232" fmla="*/ 10178716 h 15135727"/>
              <a:gd name="connsiteX233" fmla="*/ 3104148 w 8085221"/>
              <a:gd name="connsiteY233" fmla="*/ 10154653 h 15135727"/>
              <a:gd name="connsiteX234" fmla="*/ 3007895 w 8085221"/>
              <a:gd name="connsiteY234" fmla="*/ 9962148 h 15135727"/>
              <a:gd name="connsiteX235" fmla="*/ 3176337 w 8085221"/>
              <a:gd name="connsiteY235" fmla="*/ 9889958 h 15135727"/>
              <a:gd name="connsiteX236" fmla="*/ 2959769 w 8085221"/>
              <a:gd name="connsiteY236" fmla="*/ 9504948 h 15135727"/>
              <a:gd name="connsiteX237" fmla="*/ 2791327 w 8085221"/>
              <a:gd name="connsiteY237" fmla="*/ 9456821 h 15135727"/>
              <a:gd name="connsiteX238" fmla="*/ 2574758 w 8085221"/>
              <a:gd name="connsiteY238" fmla="*/ 9336506 h 15135727"/>
              <a:gd name="connsiteX239" fmla="*/ 2550695 w 8085221"/>
              <a:gd name="connsiteY239" fmla="*/ 9071811 h 15135727"/>
              <a:gd name="connsiteX240" fmla="*/ 2695074 w 8085221"/>
              <a:gd name="connsiteY240" fmla="*/ 8999621 h 15135727"/>
              <a:gd name="connsiteX241" fmla="*/ 2622885 w 8085221"/>
              <a:gd name="connsiteY241" fmla="*/ 8975558 h 15135727"/>
              <a:gd name="connsiteX242" fmla="*/ 2430379 w 8085221"/>
              <a:gd name="connsiteY242" fmla="*/ 8999621 h 15135727"/>
              <a:gd name="connsiteX243" fmla="*/ 2261937 w 8085221"/>
              <a:gd name="connsiteY243" fmla="*/ 9168064 h 15135727"/>
              <a:gd name="connsiteX244" fmla="*/ 2237874 w 8085221"/>
              <a:gd name="connsiteY244" fmla="*/ 8999621 h 15135727"/>
              <a:gd name="connsiteX245" fmla="*/ 2117558 w 8085221"/>
              <a:gd name="connsiteY245" fmla="*/ 8975558 h 15135727"/>
              <a:gd name="connsiteX246" fmla="*/ 2045369 w 8085221"/>
              <a:gd name="connsiteY246" fmla="*/ 8783053 h 15135727"/>
              <a:gd name="connsiteX247" fmla="*/ 1852864 w 8085221"/>
              <a:gd name="connsiteY247" fmla="*/ 8758990 h 15135727"/>
              <a:gd name="connsiteX248" fmla="*/ 1636295 w 8085221"/>
              <a:gd name="connsiteY248" fmla="*/ 8927432 h 15135727"/>
              <a:gd name="connsiteX249" fmla="*/ 1588169 w 8085221"/>
              <a:gd name="connsiteY249" fmla="*/ 9023685 h 15135727"/>
              <a:gd name="connsiteX250" fmla="*/ 1515979 w 8085221"/>
              <a:gd name="connsiteY250" fmla="*/ 8879306 h 15135727"/>
              <a:gd name="connsiteX251" fmla="*/ 1347537 w 8085221"/>
              <a:gd name="connsiteY251" fmla="*/ 8879306 h 15135727"/>
              <a:gd name="connsiteX252" fmla="*/ 1347537 w 8085221"/>
              <a:gd name="connsiteY252" fmla="*/ 8710864 h 15135727"/>
              <a:gd name="connsiteX253" fmla="*/ 1106906 w 8085221"/>
              <a:gd name="connsiteY253" fmla="*/ 8783053 h 15135727"/>
              <a:gd name="connsiteX254" fmla="*/ 890337 w 8085221"/>
              <a:gd name="connsiteY254" fmla="*/ 8686800 h 15135727"/>
              <a:gd name="connsiteX255" fmla="*/ 649706 w 8085221"/>
              <a:gd name="connsiteY255" fmla="*/ 8662737 h 15135727"/>
              <a:gd name="connsiteX256" fmla="*/ 385011 w 8085221"/>
              <a:gd name="connsiteY256" fmla="*/ 8566485 h 15135727"/>
              <a:gd name="connsiteX257" fmla="*/ 577516 w 8085221"/>
              <a:gd name="connsiteY257" fmla="*/ 8373979 h 15135727"/>
              <a:gd name="connsiteX258" fmla="*/ 794085 w 8085221"/>
              <a:gd name="connsiteY258" fmla="*/ 8301790 h 15135727"/>
              <a:gd name="connsiteX259" fmla="*/ 745958 w 8085221"/>
              <a:gd name="connsiteY259" fmla="*/ 8133348 h 15135727"/>
              <a:gd name="connsiteX260" fmla="*/ 818148 w 8085221"/>
              <a:gd name="connsiteY260" fmla="*/ 7820527 h 15135727"/>
              <a:gd name="connsiteX261" fmla="*/ 697832 w 8085221"/>
              <a:gd name="connsiteY261" fmla="*/ 7820527 h 15135727"/>
              <a:gd name="connsiteX262" fmla="*/ 625642 w 8085221"/>
              <a:gd name="connsiteY262" fmla="*/ 7916779 h 15135727"/>
              <a:gd name="connsiteX263" fmla="*/ 457200 w 8085221"/>
              <a:gd name="connsiteY263" fmla="*/ 7820527 h 15135727"/>
              <a:gd name="connsiteX264" fmla="*/ 529390 w 8085221"/>
              <a:gd name="connsiteY264" fmla="*/ 7700211 h 15135727"/>
              <a:gd name="connsiteX265" fmla="*/ 938464 w 8085221"/>
              <a:gd name="connsiteY265" fmla="*/ 7676148 h 15135727"/>
              <a:gd name="connsiteX266" fmla="*/ 1058779 w 8085221"/>
              <a:gd name="connsiteY266" fmla="*/ 7459579 h 15135727"/>
              <a:gd name="connsiteX267" fmla="*/ 1203158 w 8085221"/>
              <a:gd name="connsiteY267" fmla="*/ 7603958 h 15135727"/>
              <a:gd name="connsiteX268" fmla="*/ 1299411 w 8085221"/>
              <a:gd name="connsiteY268" fmla="*/ 7555832 h 15135727"/>
              <a:gd name="connsiteX269" fmla="*/ 1443790 w 8085221"/>
              <a:gd name="connsiteY269" fmla="*/ 7507706 h 15135727"/>
              <a:gd name="connsiteX270" fmla="*/ 1684421 w 8085221"/>
              <a:gd name="connsiteY270" fmla="*/ 7603958 h 15135727"/>
              <a:gd name="connsiteX271" fmla="*/ 1684421 w 8085221"/>
              <a:gd name="connsiteY271" fmla="*/ 7603958 h 15135727"/>
              <a:gd name="connsiteX272" fmla="*/ 1540042 w 8085221"/>
              <a:gd name="connsiteY272" fmla="*/ 7363327 h 15135727"/>
              <a:gd name="connsiteX273" fmla="*/ 1299411 w 8085221"/>
              <a:gd name="connsiteY273" fmla="*/ 7315200 h 15135727"/>
              <a:gd name="connsiteX274" fmla="*/ 1130969 w 8085221"/>
              <a:gd name="connsiteY274" fmla="*/ 7339264 h 15135727"/>
              <a:gd name="connsiteX275" fmla="*/ 1034716 w 8085221"/>
              <a:gd name="connsiteY275" fmla="*/ 7315200 h 15135727"/>
              <a:gd name="connsiteX276" fmla="*/ 1155032 w 8085221"/>
              <a:gd name="connsiteY276" fmla="*/ 7050506 h 15135727"/>
              <a:gd name="connsiteX277" fmla="*/ 1155032 w 8085221"/>
              <a:gd name="connsiteY277" fmla="*/ 6930190 h 15135727"/>
              <a:gd name="connsiteX278" fmla="*/ 1155032 w 8085221"/>
              <a:gd name="connsiteY278" fmla="*/ 6761748 h 15135727"/>
              <a:gd name="connsiteX279" fmla="*/ 1203158 w 8085221"/>
              <a:gd name="connsiteY279" fmla="*/ 6617369 h 15135727"/>
              <a:gd name="connsiteX280" fmla="*/ 1371600 w 8085221"/>
              <a:gd name="connsiteY280" fmla="*/ 6472990 h 15135727"/>
              <a:gd name="connsiteX281" fmla="*/ 1443790 w 8085221"/>
              <a:gd name="connsiteY281" fmla="*/ 6328611 h 15135727"/>
              <a:gd name="connsiteX282" fmla="*/ 1419727 w 8085221"/>
              <a:gd name="connsiteY282" fmla="*/ 6208295 h 15135727"/>
              <a:gd name="connsiteX283" fmla="*/ 1275348 w 8085221"/>
              <a:gd name="connsiteY283" fmla="*/ 6304548 h 15135727"/>
              <a:gd name="connsiteX284" fmla="*/ 1323474 w 8085221"/>
              <a:gd name="connsiteY284" fmla="*/ 6015790 h 15135727"/>
              <a:gd name="connsiteX285" fmla="*/ 1540042 w 8085221"/>
              <a:gd name="connsiteY285" fmla="*/ 5871411 h 15135727"/>
              <a:gd name="connsiteX286" fmla="*/ 1540042 w 8085221"/>
              <a:gd name="connsiteY286" fmla="*/ 5751095 h 15135727"/>
              <a:gd name="connsiteX287" fmla="*/ 1395664 w 8085221"/>
              <a:gd name="connsiteY287" fmla="*/ 5799221 h 15135727"/>
              <a:gd name="connsiteX288" fmla="*/ 1179095 w 8085221"/>
              <a:gd name="connsiteY288" fmla="*/ 5799221 h 15135727"/>
              <a:gd name="connsiteX289" fmla="*/ 890337 w 8085221"/>
              <a:gd name="connsiteY289" fmla="*/ 5775158 h 15135727"/>
              <a:gd name="connsiteX290" fmla="*/ 697832 w 8085221"/>
              <a:gd name="connsiteY290" fmla="*/ 5606716 h 15135727"/>
              <a:gd name="connsiteX291" fmla="*/ 577516 w 8085221"/>
              <a:gd name="connsiteY291" fmla="*/ 5582653 h 15135727"/>
              <a:gd name="connsiteX292" fmla="*/ 697832 w 8085221"/>
              <a:gd name="connsiteY292" fmla="*/ 5775158 h 15135727"/>
              <a:gd name="connsiteX293" fmla="*/ 409074 w 8085221"/>
              <a:gd name="connsiteY293" fmla="*/ 5799221 h 15135727"/>
              <a:gd name="connsiteX294" fmla="*/ 168442 w 8085221"/>
              <a:gd name="connsiteY294" fmla="*/ 5702969 h 15135727"/>
              <a:gd name="connsiteX295" fmla="*/ 264695 w 8085221"/>
              <a:gd name="connsiteY295" fmla="*/ 5558590 h 15135727"/>
              <a:gd name="connsiteX296" fmla="*/ 144379 w 8085221"/>
              <a:gd name="connsiteY296" fmla="*/ 5510464 h 15135727"/>
              <a:gd name="connsiteX297" fmla="*/ 0 w 8085221"/>
              <a:gd name="connsiteY297" fmla="*/ 5462337 h 15135727"/>
              <a:gd name="connsiteX298" fmla="*/ 96253 w 8085221"/>
              <a:gd name="connsiteY29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64106 w 8085221"/>
              <a:gd name="connsiteY13" fmla="*/ 399448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925053 w 8085221"/>
              <a:gd name="connsiteY15" fmla="*/ 3777916 h 15135727"/>
              <a:gd name="connsiteX16" fmla="*/ 2141621 w 8085221"/>
              <a:gd name="connsiteY16" fmla="*/ 3585411 h 15135727"/>
              <a:gd name="connsiteX17" fmla="*/ 2141621 w 8085221"/>
              <a:gd name="connsiteY17" fmla="*/ 3585411 h 15135727"/>
              <a:gd name="connsiteX18" fmla="*/ 2286000 w 8085221"/>
              <a:gd name="connsiteY18" fmla="*/ 3489158 h 15135727"/>
              <a:gd name="connsiteX19" fmla="*/ 2310064 w 8085221"/>
              <a:gd name="connsiteY19" fmla="*/ 3007895 h 15135727"/>
              <a:gd name="connsiteX20" fmla="*/ 2695074 w 8085221"/>
              <a:gd name="connsiteY20" fmla="*/ 2911642 h 15135727"/>
              <a:gd name="connsiteX21" fmla="*/ 2839453 w 8085221"/>
              <a:gd name="connsiteY21" fmla="*/ 2526632 h 15135727"/>
              <a:gd name="connsiteX22" fmla="*/ 3200400 w 8085221"/>
              <a:gd name="connsiteY22" fmla="*/ 2358190 h 15135727"/>
              <a:gd name="connsiteX23" fmla="*/ 3441032 w 8085221"/>
              <a:gd name="connsiteY23" fmla="*/ 2237874 h 15135727"/>
              <a:gd name="connsiteX24" fmla="*/ 3561348 w 8085221"/>
              <a:gd name="connsiteY24" fmla="*/ 2526632 h 15135727"/>
              <a:gd name="connsiteX25" fmla="*/ 3801979 w 8085221"/>
              <a:gd name="connsiteY25" fmla="*/ 2622885 h 15135727"/>
              <a:gd name="connsiteX26" fmla="*/ 3946358 w 8085221"/>
              <a:gd name="connsiteY26" fmla="*/ 2550695 h 15135727"/>
              <a:gd name="connsiteX27" fmla="*/ 4018548 w 8085221"/>
              <a:gd name="connsiteY27" fmla="*/ 2598821 h 15135727"/>
              <a:gd name="connsiteX28" fmla="*/ 4138864 w 8085221"/>
              <a:gd name="connsiteY28" fmla="*/ 2574758 h 15135727"/>
              <a:gd name="connsiteX29" fmla="*/ 4307306 w 8085221"/>
              <a:gd name="connsiteY29" fmla="*/ 2671011 h 15135727"/>
              <a:gd name="connsiteX30" fmla="*/ 4427621 w 8085221"/>
              <a:gd name="connsiteY30" fmla="*/ 2622885 h 15135727"/>
              <a:gd name="connsiteX31" fmla="*/ 4668253 w 8085221"/>
              <a:gd name="connsiteY31" fmla="*/ 2743200 h 15135727"/>
              <a:gd name="connsiteX32" fmla="*/ 4788569 w 8085221"/>
              <a:gd name="connsiteY32" fmla="*/ 2815390 h 15135727"/>
              <a:gd name="connsiteX33" fmla="*/ 4957011 w 8085221"/>
              <a:gd name="connsiteY33" fmla="*/ 2719137 h 15135727"/>
              <a:gd name="connsiteX34" fmla="*/ 4981074 w 8085221"/>
              <a:gd name="connsiteY34" fmla="*/ 2382253 h 15135727"/>
              <a:gd name="connsiteX35" fmla="*/ 4981074 w 8085221"/>
              <a:gd name="connsiteY35" fmla="*/ 2382253 h 15135727"/>
              <a:gd name="connsiteX36" fmla="*/ 4884821 w 8085221"/>
              <a:gd name="connsiteY36" fmla="*/ 2093495 h 15135727"/>
              <a:gd name="connsiteX37" fmla="*/ 4764506 w 8085221"/>
              <a:gd name="connsiteY37" fmla="*/ 1900990 h 15135727"/>
              <a:gd name="connsiteX38" fmla="*/ 4764506 w 8085221"/>
              <a:gd name="connsiteY38" fmla="*/ 1804737 h 15135727"/>
              <a:gd name="connsiteX39" fmla="*/ 4957011 w 8085221"/>
              <a:gd name="connsiteY39" fmla="*/ 1564106 h 15135727"/>
              <a:gd name="connsiteX40" fmla="*/ 5221706 w 8085221"/>
              <a:gd name="connsiteY40" fmla="*/ 1588169 h 15135727"/>
              <a:gd name="connsiteX41" fmla="*/ 5486400 w 8085221"/>
              <a:gd name="connsiteY41" fmla="*/ 1684421 h 15135727"/>
              <a:gd name="connsiteX42" fmla="*/ 5799221 w 8085221"/>
              <a:gd name="connsiteY42" fmla="*/ 1684421 h 15135727"/>
              <a:gd name="connsiteX43" fmla="*/ 5871411 w 8085221"/>
              <a:gd name="connsiteY43" fmla="*/ 1443790 h 15135727"/>
              <a:gd name="connsiteX44" fmla="*/ 6087979 w 8085221"/>
              <a:gd name="connsiteY44" fmla="*/ 1395664 h 15135727"/>
              <a:gd name="connsiteX45" fmla="*/ 6087979 w 8085221"/>
              <a:gd name="connsiteY45" fmla="*/ 1082842 h 15135727"/>
              <a:gd name="connsiteX46" fmla="*/ 6424864 w 8085221"/>
              <a:gd name="connsiteY46" fmla="*/ 1058779 h 15135727"/>
              <a:gd name="connsiteX47" fmla="*/ 6665495 w 8085221"/>
              <a:gd name="connsiteY47" fmla="*/ 721895 h 15135727"/>
              <a:gd name="connsiteX48" fmla="*/ 6761748 w 8085221"/>
              <a:gd name="connsiteY48" fmla="*/ 649706 h 15135727"/>
              <a:gd name="connsiteX49" fmla="*/ 6737685 w 8085221"/>
              <a:gd name="connsiteY49" fmla="*/ 505327 h 15135727"/>
              <a:gd name="connsiteX50" fmla="*/ 6858000 w 8085221"/>
              <a:gd name="connsiteY50" fmla="*/ 360948 h 15135727"/>
              <a:gd name="connsiteX51" fmla="*/ 6761748 w 8085221"/>
              <a:gd name="connsiteY51" fmla="*/ 120316 h 15135727"/>
              <a:gd name="connsiteX52" fmla="*/ 7194885 w 8085221"/>
              <a:gd name="connsiteY52" fmla="*/ 0 h 15135727"/>
              <a:gd name="connsiteX53" fmla="*/ 7267074 w 8085221"/>
              <a:gd name="connsiteY53" fmla="*/ 120316 h 15135727"/>
              <a:gd name="connsiteX54" fmla="*/ 7267074 w 8085221"/>
              <a:gd name="connsiteY54" fmla="*/ 120316 h 15135727"/>
              <a:gd name="connsiteX55" fmla="*/ 7339264 w 8085221"/>
              <a:gd name="connsiteY55" fmla="*/ 360948 h 15135727"/>
              <a:gd name="connsiteX56" fmla="*/ 7628021 w 8085221"/>
              <a:gd name="connsiteY56" fmla="*/ 433137 h 15135727"/>
              <a:gd name="connsiteX57" fmla="*/ 7796464 w 8085221"/>
              <a:gd name="connsiteY57" fmla="*/ 649706 h 15135727"/>
              <a:gd name="connsiteX58" fmla="*/ 8085221 w 8085221"/>
              <a:gd name="connsiteY58" fmla="*/ 914400 h 15135727"/>
              <a:gd name="connsiteX59" fmla="*/ 7988969 w 8085221"/>
              <a:gd name="connsiteY59" fmla="*/ 1203158 h 15135727"/>
              <a:gd name="connsiteX60" fmla="*/ 7844590 w 8085221"/>
              <a:gd name="connsiteY60" fmla="*/ 1058779 h 15135727"/>
              <a:gd name="connsiteX61" fmla="*/ 7483642 w 8085221"/>
              <a:gd name="connsiteY61" fmla="*/ 1371600 h 15135727"/>
              <a:gd name="connsiteX62" fmla="*/ 7267074 w 8085221"/>
              <a:gd name="connsiteY62" fmla="*/ 1395664 h 15135727"/>
              <a:gd name="connsiteX63" fmla="*/ 7243011 w 8085221"/>
              <a:gd name="connsiteY63" fmla="*/ 1588169 h 15135727"/>
              <a:gd name="connsiteX64" fmla="*/ 6978316 w 8085221"/>
              <a:gd name="connsiteY64" fmla="*/ 1732548 h 15135727"/>
              <a:gd name="connsiteX65" fmla="*/ 6737685 w 8085221"/>
              <a:gd name="connsiteY65" fmla="*/ 2093495 h 15135727"/>
              <a:gd name="connsiteX66" fmla="*/ 6737685 w 8085221"/>
              <a:gd name="connsiteY66" fmla="*/ 2382253 h 15135727"/>
              <a:gd name="connsiteX67" fmla="*/ 6665495 w 8085221"/>
              <a:gd name="connsiteY67" fmla="*/ 2430379 h 15135727"/>
              <a:gd name="connsiteX68" fmla="*/ 6906127 w 8085221"/>
              <a:gd name="connsiteY68" fmla="*/ 2646948 h 15135727"/>
              <a:gd name="connsiteX69" fmla="*/ 6906127 w 8085221"/>
              <a:gd name="connsiteY69" fmla="*/ 2983832 h 15135727"/>
              <a:gd name="connsiteX70" fmla="*/ 6906127 w 8085221"/>
              <a:gd name="connsiteY70" fmla="*/ 3104148 h 15135727"/>
              <a:gd name="connsiteX71" fmla="*/ 6833937 w 8085221"/>
              <a:gd name="connsiteY71" fmla="*/ 3368842 h 15135727"/>
              <a:gd name="connsiteX72" fmla="*/ 6906127 w 8085221"/>
              <a:gd name="connsiteY72" fmla="*/ 3489158 h 15135727"/>
              <a:gd name="connsiteX73" fmla="*/ 6641432 w 8085221"/>
              <a:gd name="connsiteY73" fmla="*/ 3705727 h 15135727"/>
              <a:gd name="connsiteX74" fmla="*/ 6737685 w 8085221"/>
              <a:gd name="connsiteY74" fmla="*/ 3729790 h 15135727"/>
              <a:gd name="connsiteX75" fmla="*/ 6545179 w 8085221"/>
              <a:gd name="connsiteY75" fmla="*/ 3826042 h 15135727"/>
              <a:gd name="connsiteX76" fmla="*/ 6328611 w 8085221"/>
              <a:gd name="connsiteY76" fmla="*/ 3753853 h 15135727"/>
              <a:gd name="connsiteX77" fmla="*/ 6184232 w 8085221"/>
              <a:gd name="connsiteY77" fmla="*/ 3850106 h 15135727"/>
              <a:gd name="connsiteX78" fmla="*/ 6184232 w 8085221"/>
              <a:gd name="connsiteY78" fmla="*/ 3946358 h 15135727"/>
              <a:gd name="connsiteX79" fmla="*/ 6136106 w 8085221"/>
              <a:gd name="connsiteY79" fmla="*/ 4235116 h 15135727"/>
              <a:gd name="connsiteX80" fmla="*/ 5919537 w 8085221"/>
              <a:gd name="connsiteY80" fmla="*/ 4403558 h 15135727"/>
              <a:gd name="connsiteX81" fmla="*/ 5775158 w 8085221"/>
              <a:gd name="connsiteY81" fmla="*/ 4451685 h 15135727"/>
              <a:gd name="connsiteX82" fmla="*/ 5630779 w 8085221"/>
              <a:gd name="connsiteY82" fmla="*/ 4547937 h 15135727"/>
              <a:gd name="connsiteX83" fmla="*/ 5510464 w 8085221"/>
              <a:gd name="connsiteY83" fmla="*/ 4620127 h 15135727"/>
              <a:gd name="connsiteX84" fmla="*/ 5510464 w 8085221"/>
              <a:gd name="connsiteY84" fmla="*/ 4812632 h 15135727"/>
              <a:gd name="connsiteX85" fmla="*/ 5317958 w 8085221"/>
              <a:gd name="connsiteY85" fmla="*/ 4981074 h 15135727"/>
              <a:gd name="connsiteX86" fmla="*/ 5005137 w 8085221"/>
              <a:gd name="connsiteY86" fmla="*/ 5149516 h 15135727"/>
              <a:gd name="connsiteX87" fmla="*/ 4692316 w 8085221"/>
              <a:gd name="connsiteY87" fmla="*/ 5149516 h 15135727"/>
              <a:gd name="connsiteX88" fmla="*/ 4523874 w 8085221"/>
              <a:gd name="connsiteY88" fmla="*/ 5366085 h 15135727"/>
              <a:gd name="connsiteX89" fmla="*/ 4211053 w 8085221"/>
              <a:gd name="connsiteY89" fmla="*/ 5414211 h 15135727"/>
              <a:gd name="connsiteX90" fmla="*/ 4114800 w 8085221"/>
              <a:gd name="connsiteY90" fmla="*/ 5390148 h 15135727"/>
              <a:gd name="connsiteX91" fmla="*/ 4018548 w 8085221"/>
              <a:gd name="connsiteY91" fmla="*/ 5630779 h 15135727"/>
              <a:gd name="connsiteX92" fmla="*/ 4090737 w 8085221"/>
              <a:gd name="connsiteY92" fmla="*/ 5871411 h 15135727"/>
              <a:gd name="connsiteX93" fmla="*/ 4090737 w 8085221"/>
              <a:gd name="connsiteY93" fmla="*/ 6184232 h 15135727"/>
              <a:gd name="connsiteX94" fmla="*/ 4186990 w 8085221"/>
              <a:gd name="connsiteY94" fmla="*/ 6472990 h 15135727"/>
              <a:gd name="connsiteX95" fmla="*/ 4042611 w 8085221"/>
              <a:gd name="connsiteY95" fmla="*/ 6352674 h 15135727"/>
              <a:gd name="connsiteX96" fmla="*/ 3946358 w 8085221"/>
              <a:gd name="connsiteY96" fmla="*/ 6376737 h 15135727"/>
              <a:gd name="connsiteX97" fmla="*/ 4114800 w 8085221"/>
              <a:gd name="connsiteY97" fmla="*/ 6641432 h 15135727"/>
              <a:gd name="connsiteX98" fmla="*/ 4451685 w 8085221"/>
              <a:gd name="connsiteY98" fmla="*/ 6737685 h 15135727"/>
              <a:gd name="connsiteX99" fmla="*/ 4620127 w 8085221"/>
              <a:gd name="connsiteY99" fmla="*/ 6978316 h 15135727"/>
              <a:gd name="connsiteX100" fmla="*/ 4740442 w 8085221"/>
              <a:gd name="connsiteY100" fmla="*/ 7170821 h 15135727"/>
              <a:gd name="connsiteX101" fmla="*/ 5077327 w 8085221"/>
              <a:gd name="connsiteY101" fmla="*/ 7387390 h 15135727"/>
              <a:gd name="connsiteX102" fmla="*/ 5125453 w 8085221"/>
              <a:gd name="connsiteY102" fmla="*/ 7603958 h 15135727"/>
              <a:gd name="connsiteX103" fmla="*/ 5197642 w 8085221"/>
              <a:gd name="connsiteY103" fmla="*/ 7796464 h 15135727"/>
              <a:gd name="connsiteX104" fmla="*/ 5486400 w 8085221"/>
              <a:gd name="connsiteY104" fmla="*/ 7964906 h 15135727"/>
              <a:gd name="connsiteX105" fmla="*/ 5486400 w 8085221"/>
              <a:gd name="connsiteY105" fmla="*/ 8349916 h 15135727"/>
              <a:gd name="connsiteX106" fmla="*/ 5678906 w 8085221"/>
              <a:gd name="connsiteY106" fmla="*/ 8614611 h 15135727"/>
              <a:gd name="connsiteX107" fmla="*/ 5919537 w 8085221"/>
              <a:gd name="connsiteY107" fmla="*/ 9071811 h 15135727"/>
              <a:gd name="connsiteX108" fmla="*/ 6160169 w 8085221"/>
              <a:gd name="connsiteY108" fmla="*/ 9336506 h 15135727"/>
              <a:gd name="connsiteX109" fmla="*/ 6280485 w 8085221"/>
              <a:gd name="connsiteY109" fmla="*/ 9601200 h 15135727"/>
              <a:gd name="connsiteX110" fmla="*/ 6400800 w 8085221"/>
              <a:gd name="connsiteY110" fmla="*/ 9793706 h 15135727"/>
              <a:gd name="connsiteX111" fmla="*/ 6569242 w 8085221"/>
              <a:gd name="connsiteY111" fmla="*/ 10058400 h 15135727"/>
              <a:gd name="connsiteX112" fmla="*/ 6713621 w 8085221"/>
              <a:gd name="connsiteY112" fmla="*/ 10106527 h 15135727"/>
              <a:gd name="connsiteX113" fmla="*/ 6545179 w 8085221"/>
              <a:gd name="connsiteY113" fmla="*/ 10202779 h 15135727"/>
              <a:gd name="connsiteX114" fmla="*/ 6569242 w 8085221"/>
              <a:gd name="connsiteY114" fmla="*/ 10443411 h 15135727"/>
              <a:gd name="connsiteX115" fmla="*/ 6593306 w 8085221"/>
              <a:gd name="connsiteY115" fmla="*/ 10708106 h 15135727"/>
              <a:gd name="connsiteX116" fmla="*/ 6761748 w 8085221"/>
              <a:gd name="connsiteY116" fmla="*/ 10924674 h 15135727"/>
              <a:gd name="connsiteX117" fmla="*/ 6641432 w 8085221"/>
              <a:gd name="connsiteY117" fmla="*/ 11093116 h 15135727"/>
              <a:gd name="connsiteX118" fmla="*/ 6713621 w 8085221"/>
              <a:gd name="connsiteY118" fmla="*/ 11261558 h 15135727"/>
              <a:gd name="connsiteX119" fmla="*/ 6737685 w 8085221"/>
              <a:gd name="connsiteY119" fmla="*/ 11526253 h 15135727"/>
              <a:gd name="connsiteX120" fmla="*/ 6617369 w 8085221"/>
              <a:gd name="connsiteY120" fmla="*/ 11839074 h 15135727"/>
              <a:gd name="connsiteX121" fmla="*/ 6617369 w 8085221"/>
              <a:gd name="connsiteY121" fmla="*/ 12031579 h 15135727"/>
              <a:gd name="connsiteX122" fmla="*/ 6641432 w 8085221"/>
              <a:gd name="connsiteY122" fmla="*/ 12127832 h 15135727"/>
              <a:gd name="connsiteX123" fmla="*/ 6761748 w 8085221"/>
              <a:gd name="connsiteY123" fmla="*/ 12031579 h 15135727"/>
              <a:gd name="connsiteX124" fmla="*/ 6761748 w 8085221"/>
              <a:gd name="connsiteY124" fmla="*/ 12296274 h 15135727"/>
              <a:gd name="connsiteX125" fmla="*/ 6689558 w 8085221"/>
              <a:gd name="connsiteY125" fmla="*/ 12512842 h 15135727"/>
              <a:gd name="connsiteX126" fmla="*/ 6785811 w 8085221"/>
              <a:gd name="connsiteY126" fmla="*/ 12777537 h 15135727"/>
              <a:gd name="connsiteX127" fmla="*/ 6569242 w 8085221"/>
              <a:gd name="connsiteY127" fmla="*/ 12873790 h 15135727"/>
              <a:gd name="connsiteX128" fmla="*/ 6545179 w 8085221"/>
              <a:gd name="connsiteY128" fmla="*/ 13090358 h 15135727"/>
              <a:gd name="connsiteX129" fmla="*/ 6448927 w 8085221"/>
              <a:gd name="connsiteY129" fmla="*/ 13355053 h 15135727"/>
              <a:gd name="connsiteX130" fmla="*/ 6256421 w 8085221"/>
              <a:gd name="connsiteY130" fmla="*/ 13571621 h 15135727"/>
              <a:gd name="connsiteX131" fmla="*/ 6087979 w 8085221"/>
              <a:gd name="connsiteY131" fmla="*/ 13667874 h 15135727"/>
              <a:gd name="connsiteX132" fmla="*/ 5943600 w 8085221"/>
              <a:gd name="connsiteY132" fmla="*/ 13716000 h 15135727"/>
              <a:gd name="connsiteX133" fmla="*/ 5702969 w 8085221"/>
              <a:gd name="connsiteY133" fmla="*/ 13667874 h 15135727"/>
              <a:gd name="connsiteX134" fmla="*/ 5582653 w 8085221"/>
              <a:gd name="connsiteY134" fmla="*/ 13691937 h 15135727"/>
              <a:gd name="connsiteX135" fmla="*/ 5727032 w 8085221"/>
              <a:gd name="connsiteY135" fmla="*/ 13836316 h 15135727"/>
              <a:gd name="connsiteX136" fmla="*/ 5582653 w 8085221"/>
              <a:gd name="connsiteY136" fmla="*/ 14052885 h 15135727"/>
              <a:gd name="connsiteX137" fmla="*/ 5462337 w 8085221"/>
              <a:gd name="connsiteY137" fmla="*/ 14149137 h 15135727"/>
              <a:gd name="connsiteX138" fmla="*/ 5342021 w 8085221"/>
              <a:gd name="connsiteY138" fmla="*/ 14004758 h 15135727"/>
              <a:gd name="connsiteX139" fmla="*/ 5245769 w 8085221"/>
              <a:gd name="connsiteY139" fmla="*/ 14004758 h 15135727"/>
              <a:gd name="connsiteX140" fmla="*/ 5245769 w 8085221"/>
              <a:gd name="connsiteY140" fmla="*/ 13956632 h 15135727"/>
              <a:gd name="connsiteX141" fmla="*/ 5101390 w 8085221"/>
              <a:gd name="connsiteY141" fmla="*/ 13956632 h 15135727"/>
              <a:gd name="connsiteX142" fmla="*/ 4981074 w 8085221"/>
              <a:gd name="connsiteY142" fmla="*/ 13860379 h 15135727"/>
              <a:gd name="connsiteX143" fmla="*/ 4740442 w 8085221"/>
              <a:gd name="connsiteY143" fmla="*/ 13908506 h 15135727"/>
              <a:gd name="connsiteX144" fmla="*/ 4475748 w 8085221"/>
              <a:gd name="connsiteY144" fmla="*/ 13956632 h 15135727"/>
              <a:gd name="connsiteX145" fmla="*/ 4379495 w 8085221"/>
              <a:gd name="connsiteY145" fmla="*/ 14028821 h 15135727"/>
              <a:gd name="connsiteX146" fmla="*/ 4403558 w 8085221"/>
              <a:gd name="connsiteY146" fmla="*/ 14197264 h 15135727"/>
              <a:gd name="connsiteX147" fmla="*/ 4572000 w 8085221"/>
              <a:gd name="connsiteY147" fmla="*/ 14149137 h 15135727"/>
              <a:gd name="connsiteX148" fmla="*/ 4523874 w 8085221"/>
              <a:gd name="connsiteY148" fmla="*/ 14558211 h 15135727"/>
              <a:gd name="connsiteX149" fmla="*/ 4403558 w 8085221"/>
              <a:gd name="connsiteY149" fmla="*/ 14437895 h 15135727"/>
              <a:gd name="connsiteX150" fmla="*/ 4403558 w 8085221"/>
              <a:gd name="connsiteY150" fmla="*/ 14437895 h 15135727"/>
              <a:gd name="connsiteX151" fmla="*/ 4283242 w 8085221"/>
              <a:gd name="connsiteY151" fmla="*/ 14245390 h 15135727"/>
              <a:gd name="connsiteX152" fmla="*/ 4235116 w 8085221"/>
              <a:gd name="connsiteY152" fmla="*/ 14341642 h 15135727"/>
              <a:gd name="connsiteX153" fmla="*/ 4162927 w 8085221"/>
              <a:gd name="connsiteY153" fmla="*/ 14389769 h 15135727"/>
              <a:gd name="connsiteX154" fmla="*/ 4162927 w 8085221"/>
              <a:gd name="connsiteY154" fmla="*/ 14389769 h 15135727"/>
              <a:gd name="connsiteX155" fmla="*/ 3922295 w 8085221"/>
              <a:gd name="connsiteY155" fmla="*/ 14245390 h 15135727"/>
              <a:gd name="connsiteX156" fmla="*/ 3801979 w 8085221"/>
              <a:gd name="connsiteY156" fmla="*/ 14293516 h 15135727"/>
              <a:gd name="connsiteX157" fmla="*/ 3681664 w 8085221"/>
              <a:gd name="connsiteY157" fmla="*/ 14389769 h 15135727"/>
              <a:gd name="connsiteX158" fmla="*/ 3657600 w 8085221"/>
              <a:gd name="connsiteY158" fmla="*/ 14654464 h 15135727"/>
              <a:gd name="connsiteX159" fmla="*/ 3513221 w 8085221"/>
              <a:gd name="connsiteY159" fmla="*/ 14726653 h 15135727"/>
              <a:gd name="connsiteX160" fmla="*/ 3513221 w 8085221"/>
              <a:gd name="connsiteY160" fmla="*/ 14871032 h 15135727"/>
              <a:gd name="connsiteX161" fmla="*/ 3633537 w 8085221"/>
              <a:gd name="connsiteY161" fmla="*/ 14967285 h 15135727"/>
              <a:gd name="connsiteX162" fmla="*/ 3609474 w 8085221"/>
              <a:gd name="connsiteY162" fmla="*/ 15087600 h 15135727"/>
              <a:gd name="connsiteX163" fmla="*/ 3441032 w 8085221"/>
              <a:gd name="connsiteY163" fmla="*/ 15039474 h 15135727"/>
              <a:gd name="connsiteX164" fmla="*/ 3272590 w 8085221"/>
              <a:gd name="connsiteY164" fmla="*/ 15063537 h 15135727"/>
              <a:gd name="connsiteX165" fmla="*/ 3248527 w 8085221"/>
              <a:gd name="connsiteY165" fmla="*/ 14895095 h 15135727"/>
              <a:gd name="connsiteX166" fmla="*/ 3128211 w 8085221"/>
              <a:gd name="connsiteY166" fmla="*/ 14919158 h 15135727"/>
              <a:gd name="connsiteX167" fmla="*/ 2959769 w 8085221"/>
              <a:gd name="connsiteY167" fmla="*/ 15135727 h 15135727"/>
              <a:gd name="connsiteX168" fmla="*/ 2935706 w 8085221"/>
              <a:gd name="connsiteY168" fmla="*/ 14895095 h 15135727"/>
              <a:gd name="connsiteX169" fmla="*/ 2791327 w 8085221"/>
              <a:gd name="connsiteY169" fmla="*/ 14943221 h 15135727"/>
              <a:gd name="connsiteX170" fmla="*/ 2671011 w 8085221"/>
              <a:gd name="connsiteY170" fmla="*/ 15039474 h 15135727"/>
              <a:gd name="connsiteX171" fmla="*/ 2430379 w 8085221"/>
              <a:gd name="connsiteY171" fmla="*/ 15087600 h 15135727"/>
              <a:gd name="connsiteX172" fmla="*/ 2237874 w 8085221"/>
              <a:gd name="connsiteY172" fmla="*/ 15039474 h 15135727"/>
              <a:gd name="connsiteX173" fmla="*/ 2622885 w 8085221"/>
              <a:gd name="connsiteY173" fmla="*/ 14846969 h 15135727"/>
              <a:gd name="connsiteX174" fmla="*/ 2887579 w 8085221"/>
              <a:gd name="connsiteY174" fmla="*/ 14774779 h 15135727"/>
              <a:gd name="connsiteX175" fmla="*/ 2839453 w 8085221"/>
              <a:gd name="connsiteY175" fmla="*/ 14582274 h 15135727"/>
              <a:gd name="connsiteX176" fmla="*/ 2935706 w 8085221"/>
              <a:gd name="connsiteY176" fmla="*/ 14510085 h 15135727"/>
              <a:gd name="connsiteX177" fmla="*/ 2935706 w 8085221"/>
              <a:gd name="connsiteY177" fmla="*/ 14510085 h 15135727"/>
              <a:gd name="connsiteX178" fmla="*/ 3080085 w 8085221"/>
              <a:gd name="connsiteY178" fmla="*/ 14413832 h 15135727"/>
              <a:gd name="connsiteX179" fmla="*/ 3152274 w 8085221"/>
              <a:gd name="connsiteY179" fmla="*/ 14341642 h 15135727"/>
              <a:gd name="connsiteX180" fmla="*/ 3080085 w 8085221"/>
              <a:gd name="connsiteY180" fmla="*/ 14269453 h 15135727"/>
              <a:gd name="connsiteX181" fmla="*/ 3152274 w 8085221"/>
              <a:gd name="connsiteY181" fmla="*/ 14197264 h 15135727"/>
              <a:gd name="connsiteX182" fmla="*/ 3152274 w 8085221"/>
              <a:gd name="connsiteY182" fmla="*/ 14052885 h 15135727"/>
              <a:gd name="connsiteX183" fmla="*/ 3080085 w 8085221"/>
              <a:gd name="connsiteY183" fmla="*/ 13980695 h 15135727"/>
              <a:gd name="connsiteX184" fmla="*/ 3056021 w 8085221"/>
              <a:gd name="connsiteY184" fmla="*/ 14076948 h 15135727"/>
              <a:gd name="connsiteX185" fmla="*/ 2935706 w 8085221"/>
              <a:gd name="connsiteY185" fmla="*/ 14076948 h 15135727"/>
              <a:gd name="connsiteX186" fmla="*/ 2863516 w 8085221"/>
              <a:gd name="connsiteY186" fmla="*/ 14125074 h 15135727"/>
              <a:gd name="connsiteX187" fmla="*/ 2719137 w 8085221"/>
              <a:gd name="connsiteY187" fmla="*/ 14197264 h 15135727"/>
              <a:gd name="connsiteX188" fmla="*/ 2646948 w 8085221"/>
              <a:gd name="connsiteY188" fmla="*/ 14197264 h 15135727"/>
              <a:gd name="connsiteX189" fmla="*/ 2598821 w 8085221"/>
              <a:gd name="connsiteY189" fmla="*/ 14125074 h 15135727"/>
              <a:gd name="connsiteX190" fmla="*/ 2430379 w 8085221"/>
              <a:gd name="connsiteY190" fmla="*/ 13836316 h 15135727"/>
              <a:gd name="connsiteX191" fmla="*/ 2646948 w 8085221"/>
              <a:gd name="connsiteY191" fmla="*/ 13812253 h 15135727"/>
              <a:gd name="connsiteX192" fmla="*/ 2502569 w 8085221"/>
              <a:gd name="connsiteY192" fmla="*/ 13475369 h 15135727"/>
              <a:gd name="connsiteX193" fmla="*/ 2550695 w 8085221"/>
              <a:gd name="connsiteY193" fmla="*/ 13186611 h 15135727"/>
              <a:gd name="connsiteX194" fmla="*/ 2719137 w 8085221"/>
              <a:gd name="connsiteY194" fmla="*/ 13042232 h 15135727"/>
              <a:gd name="connsiteX195" fmla="*/ 2791327 w 8085221"/>
              <a:gd name="connsiteY195" fmla="*/ 12945979 h 15135727"/>
              <a:gd name="connsiteX196" fmla="*/ 3031958 w 8085221"/>
              <a:gd name="connsiteY196" fmla="*/ 13090358 h 15135727"/>
              <a:gd name="connsiteX197" fmla="*/ 3056021 w 8085221"/>
              <a:gd name="connsiteY197" fmla="*/ 12753474 h 15135727"/>
              <a:gd name="connsiteX198" fmla="*/ 2887579 w 8085221"/>
              <a:gd name="connsiteY198" fmla="*/ 12777537 h 15135727"/>
              <a:gd name="connsiteX199" fmla="*/ 2815390 w 8085221"/>
              <a:gd name="connsiteY199" fmla="*/ 12777537 h 15135727"/>
              <a:gd name="connsiteX200" fmla="*/ 3176337 w 8085221"/>
              <a:gd name="connsiteY200" fmla="*/ 12368464 h 15135727"/>
              <a:gd name="connsiteX201" fmla="*/ 3104148 w 8085221"/>
              <a:gd name="connsiteY201" fmla="*/ 12320337 h 15135727"/>
              <a:gd name="connsiteX202" fmla="*/ 3104148 w 8085221"/>
              <a:gd name="connsiteY202" fmla="*/ 12320337 h 15135727"/>
              <a:gd name="connsiteX203" fmla="*/ 3007895 w 8085221"/>
              <a:gd name="connsiteY203" fmla="*/ 12079706 h 15135727"/>
              <a:gd name="connsiteX204" fmla="*/ 2911642 w 8085221"/>
              <a:gd name="connsiteY204" fmla="*/ 11935327 h 15135727"/>
              <a:gd name="connsiteX205" fmla="*/ 2863516 w 8085221"/>
              <a:gd name="connsiteY205" fmla="*/ 11694695 h 15135727"/>
              <a:gd name="connsiteX206" fmla="*/ 2911642 w 8085221"/>
              <a:gd name="connsiteY206" fmla="*/ 11454064 h 15135727"/>
              <a:gd name="connsiteX207" fmla="*/ 3056021 w 8085221"/>
              <a:gd name="connsiteY207" fmla="*/ 11454064 h 15135727"/>
              <a:gd name="connsiteX208" fmla="*/ 2983832 w 8085221"/>
              <a:gd name="connsiteY208" fmla="*/ 11381874 h 15135727"/>
              <a:gd name="connsiteX209" fmla="*/ 3031958 w 8085221"/>
              <a:gd name="connsiteY209" fmla="*/ 11285621 h 15135727"/>
              <a:gd name="connsiteX210" fmla="*/ 3007895 w 8085221"/>
              <a:gd name="connsiteY210" fmla="*/ 11189369 h 15135727"/>
              <a:gd name="connsiteX211" fmla="*/ 2887579 w 8085221"/>
              <a:gd name="connsiteY211" fmla="*/ 11141242 h 15135727"/>
              <a:gd name="connsiteX212" fmla="*/ 2887579 w 8085221"/>
              <a:gd name="connsiteY212" fmla="*/ 10972800 h 15135727"/>
              <a:gd name="connsiteX213" fmla="*/ 2887579 w 8085221"/>
              <a:gd name="connsiteY213" fmla="*/ 10924674 h 15135727"/>
              <a:gd name="connsiteX214" fmla="*/ 2767264 w 8085221"/>
              <a:gd name="connsiteY214" fmla="*/ 11020927 h 15135727"/>
              <a:gd name="connsiteX215" fmla="*/ 2743200 w 8085221"/>
              <a:gd name="connsiteY215" fmla="*/ 10924674 h 15135727"/>
              <a:gd name="connsiteX216" fmla="*/ 2550695 w 8085221"/>
              <a:gd name="connsiteY216" fmla="*/ 11020927 h 15135727"/>
              <a:gd name="connsiteX217" fmla="*/ 2526632 w 8085221"/>
              <a:gd name="connsiteY217" fmla="*/ 11117179 h 15135727"/>
              <a:gd name="connsiteX218" fmla="*/ 2334127 w 8085221"/>
              <a:gd name="connsiteY218" fmla="*/ 10996864 h 15135727"/>
              <a:gd name="connsiteX219" fmla="*/ 2358190 w 8085221"/>
              <a:gd name="connsiteY219" fmla="*/ 10732169 h 15135727"/>
              <a:gd name="connsiteX220" fmla="*/ 2334127 w 8085221"/>
              <a:gd name="connsiteY220" fmla="*/ 10587790 h 15135727"/>
              <a:gd name="connsiteX221" fmla="*/ 2406316 w 8085221"/>
              <a:gd name="connsiteY221" fmla="*/ 10491537 h 15135727"/>
              <a:gd name="connsiteX222" fmla="*/ 2598821 w 8085221"/>
              <a:gd name="connsiteY222" fmla="*/ 10684042 h 15135727"/>
              <a:gd name="connsiteX223" fmla="*/ 2767264 w 8085221"/>
              <a:gd name="connsiteY223" fmla="*/ 10684042 h 15135727"/>
              <a:gd name="connsiteX224" fmla="*/ 2646948 w 8085221"/>
              <a:gd name="connsiteY224" fmla="*/ 10515600 h 15135727"/>
              <a:gd name="connsiteX225" fmla="*/ 2815390 w 8085221"/>
              <a:gd name="connsiteY225" fmla="*/ 10395285 h 15135727"/>
              <a:gd name="connsiteX226" fmla="*/ 3080085 w 8085221"/>
              <a:gd name="connsiteY226" fmla="*/ 10419348 h 15135727"/>
              <a:gd name="connsiteX227" fmla="*/ 3248527 w 8085221"/>
              <a:gd name="connsiteY227" fmla="*/ 10539664 h 15135727"/>
              <a:gd name="connsiteX228" fmla="*/ 3320716 w 8085221"/>
              <a:gd name="connsiteY228" fmla="*/ 10659979 h 15135727"/>
              <a:gd name="connsiteX229" fmla="*/ 3465095 w 8085221"/>
              <a:gd name="connsiteY229" fmla="*/ 10659979 h 15135727"/>
              <a:gd name="connsiteX230" fmla="*/ 3441032 w 8085221"/>
              <a:gd name="connsiteY230" fmla="*/ 10491537 h 15135727"/>
              <a:gd name="connsiteX231" fmla="*/ 3392906 w 8085221"/>
              <a:gd name="connsiteY231" fmla="*/ 10250906 h 15135727"/>
              <a:gd name="connsiteX232" fmla="*/ 3152274 w 8085221"/>
              <a:gd name="connsiteY232" fmla="*/ 10250906 h 15135727"/>
              <a:gd name="connsiteX233" fmla="*/ 3176337 w 8085221"/>
              <a:gd name="connsiteY233" fmla="*/ 10178716 h 15135727"/>
              <a:gd name="connsiteX234" fmla="*/ 3104148 w 8085221"/>
              <a:gd name="connsiteY234" fmla="*/ 10154653 h 15135727"/>
              <a:gd name="connsiteX235" fmla="*/ 3007895 w 8085221"/>
              <a:gd name="connsiteY235" fmla="*/ 9962148 h 15135727"/>
              <a:gd name="connsiteX236" fmla="*/ 3176337 w 8085221"/>
              <a:gd name="connsiteY236" fmla="*/ 9889958 h 15135727"/>
              <a:gd name="connsiteX237" fmla="*/ 2959769 w 8085221"/>
              <a:gd name="connsiteY237" fmla="*/ 9504948 h 15135727"/>
              <a:gd name="connsiteX238" fmla="*/ 2791327 w 8085221"/>
              <a:gd name="connsiteY238" fmla="*/ 9456821 h 15135727"/>
              <a:gd name="connsiteX239" fmla="*/ 2574758 w 8085221"/>
              <a:gd name="connsiteY239" fmla="*/ 9336506 h 15135727"/>
              <a:gd name="connsiteX240" fmla="*/ 2550695 w 8085221"/>
              <a:gd name="connsiteY240" fmla="*/ 9071811 h 15135727"/>
              <a:gd name="connsiteX241" fmla="*/ 2695074 w 8085221"/>
              <a:gd name="connsiteY241" fmla="*/ 8999621 h 15135727"/>
              <a:gd name="connsiteX242" fmla="*/ 2622885 w 8085221"/>
              <a:gd name="connsiteY242" fmla="*/ 8975558 h 15135727"/>
              <a:gd name="connsiteX243" fmla="*/ 2430379 w 8085221"/>
              <a:gd name="connsiteY243" fmla="*/ 8999621 h 15135727"/>
              <a:gd name="connsiteX244" fmla="*/ 2261937 w 8085221"/>
              <a:gd name="connsiteY244" fmla="*/ 9168064 h 15135727"/>
              <a:gd name="connsiteX245" fmla="*/ 2237874 w 8085221"/>
              <a:gd name="connsiteY245" fmla="*/ 8999621 h 15135727"/>
              <a:gd name="connsiteX246" fmla="*/ 2117558 w 8085221"/>
              <a:gd name="connsiteY246" fmla="*/ 8975558 h 15135727"/>
              <a:gd name="connsiteX247" fmla="*/ 2045369 w 8085221"/>
              <a:gd name="connsiteY247" fmla="*/ 8783053 h 15135727"/>
              <a:gd name="connsiteX248" fmla="*/ 1852864 w 8085221"/>
              <a:gd name="connsiteY248" fmla="*/ 8758990 h 15135727"/>
              <a:gd name="connsiteX249" fmla="*/ 1636295 w 8085221"/>
              <a:gd name="connsiteY249" fmla="*/ 8927432 h 15135727"/>
              <a:gd name="connsiteX250" fmla="*/ 1588169 w 8085221"/>
              <a:gd name="connsiteY250" fmla="*/ 9023685 h 15135727"/>
              <a:gd name="connsiteX251" fmla="*/ 1515979 w 8085221"/>
              <a:gd name="connsiteY251" fmla="*/ 8879306 h 15135727"/>
              <a:gd name="connsiteX252" fmla="*/ 1347537 w 8085221"/>
              <a:gd name="connsiteY252" fmla="*/ 8879306 h 15135727"/>
              <a:gd name="connsiteX253" fmla="*/ 1347537 w 8085221"/>
              <a:gd name="connsiteY253" fmla="*/ 8710864 h 15135727"/>
              <a:gd name="connsiteX254" fmla="*/ 1106906 w 8085221"/>
              <a:gd name="connsiteY254" fmla="*/ 8783053 h 15135727"/>
              <a:gd name="connsiteX255" fmla="*/ 890337 w 8085221"/>
              <a:gd name="connsiteY255" fmla="*/ 8686800 h 15135727"/>
              <a:gd name="connsiteX256" fmla="*/ 649706 w 8085221"/>
              <a:gd name="connsiteY256" fmla="*/ 8662737 h 15135727"/>
              <a:gd name="connsiteX257" fmla="*/ 385011 w 8085221"/>
              <a:gd name="connsiteY257" fmla="*/ 8566485 h 15135727"/>
              <a:gd name="connsiteX258" fmla="*/ 577516 w 8085221"/>
              <a:gd name="connsiteY258" fmla="*/ 8373979 h 15135727"/>
              <a:gd name="connsiteX259" fmla="*/ 794085 w 8085221"/>
              <a:gd name="connsiteY259" fmla="*/ 8301790 h 15135727"/>
              <a:gd name="connsiteX260" fmla="*/ 745958 w 8085221"/>
              <a:gd name="connsiteY260" fmla="*/ 8133348 h 15135727"/>
              <a:gd name="connsiteX261" fmla="*/ 818148 w 8085221"/>
              <a:gd name="connsiteY261" fmla="*/ 7820527 h 15135727"/>
              <a:gd name="connsiteX262" fmla="*/ 697832 w 8085221"/>
              <a:gd name="connsiteY262" fmla="*/ 7820527 h 15135727"/>
              <a:gd name="connsiteX263" fmla="*/ 625642 w 8085221"/>
              <a:gd name="connsiteY263" fmla="*/ 7916779 h 15135727"/>
              <a:gd name="connsiteX264" fmla="*/ 457200 w 8085221"/>
              <a:gd name="connsiteY264" fmla="*/ 7820527 h 15135727"/>
              <a:gd name="connsiteX265" fmla="*/ 529390 w 8085221"/>
              <a:gd name="connsiteY265" fmla="*/ 7700211 h 15135727"/>
              <a:gd name="connsiteX266" fmla="*/ 938464 w 8085221"/>
              <a:gd name="connsiteY266" fmla="*/ 7676148 h 15135727"/>
              <a:gd name="connsiteX267" fmla="*/ 1058779 w 8085221"/>
              <a:gd name="connsiteY267" fmla="*/ 7459579 h 15135727"/>
              <a:gd name="connsiteX268" fmla="*/ 1203158 w 8085221"/>
              <a:gd name="connsiteY268" fmla="*/ 7603958 h 15135727"/>
              <a:gd name="connsiteX269" fmla="*/ 1299411 w 8085221"/>
              <a:gd name="connsiteY269" fmla="*/ 7555832 h 15135727"/>
              <a:gd name="connsiteX270" fmla="*/ 1443790 w 8085221"/>
              <a:gd name="connsiteY270" fmla="*/ 7507706 h 15135727"/>
              <a:gd name="connsiteX271" fmla="*/ 1684421 w 8085221"/>
              <a:gd name="connsiteY271" fmla="*/ 7603958 h 15135727"/>
              <a:gd name="connsiteX272" fmla="*/ 1684421 w 8085221"/>
              <a:gd name="connsiteY272" fmla="*/ 7603958 h 15135727"/>
              <a:gd name="connsiteX273" fmla="*/ 1540042 w 8085221"/>
              <a:gd name="connsiteY273" fmla="*/ 7363327 h 15135727"/>
              <a:gd name="connsiteX274" fmla="*/ 1299411 w 8085221"/>
              <a:gd name="connsiteY274" fmla="*/ 7315200 h 15135727"/>
              <a:gd name="connsiteX275" fmla="*/ 1130969 w 8085221"/>
              <a:gd name="connsiteY275" fmla="*/ 7339264 h 15135727"/>
              <a:gd name="connsiteX276" fmla="*/ 1034716 w 8085221"/>
              <a:gd name="connsiteY276" fmla="*/ 7315200 h 15135727"/>
              <a:gd name="connsiteX277" fmla="*/ 1155032 w 8085221"/>
              <a:gd name="connsiteY277" fmla="*/ 7050506 h 15135727"/>
              <a:gd name="connsiteX278" fmla="*/ 1155032 w 8085221"/>
              <a:gd name="connsiteY278" fmla="*/ 6930190 h 15135727"/>
              <a:gd name="connsiteX279" fmla="*/ 1155032 w 8085221"/>
              <a:gd name="connsiteY279" fmla="*/ 6761748 h 15135727"/>
              <a:gd name="connsiteX280" fmla="*/ 1203158 w 8085221"/>
              <a:gd name="connsiteY280" fmla="*/ 6617369 h 15135727"/>
              <a:gd name="connsiteX281" fmla="*/ 1371600 w 8085221"/>
              <a:gd name="connsiteY281" fmla="*/ 6472990 h 15135727"/>
              <a:gd name="connsiteX282" fmla="*/ 1443790 w 8085221"/>
              <a:gd name="connsiteY282" fmla="*/ 6328611 h 15135727"/>
              <a:gd name="connsiteX283" fmla="*/ 1419727 w 8085221"/>
              <a:gd name="connsiteY283" fmla="*/ 6208295 h 15135727"/>
              <a:gd name="connsiteX284" fmla="*/ 1275348 w 8085221"/>
              <a:gd name="connsiteY284" fmla="*/ 6304548 h 15135727"/>
              <a:gd name="connsiteX285" fmla="*/ 1323474 w 8085221"/>
              <a:gd name="connsiteY285" fmla="*/ 6015790 h 15135727"/>
              <a:gd name="connsiteX286" fmla="*/ 1540042 w 8085221"/>
              <a:gd name="connsiteY286" fmla="*/ 5871411 h 15135727"/>
              <a:gd name="connsiteX287" fmla="*/ 1540042 w 8085221"/>
              <a:gd name="connsiteY287" fmla="*/ 5751095 h 15135727"/>
              <a:gd name="connsiteX288" fmla="*/ 1395664 w 8085221"/>
              <a:gd name="connsiteY288" fmla="*/ 5799221 h 15135727"/>
              <a:gd name="connsiteX289" fmla="*/ 1179095 w 8085221"/>
              <a:gd name="connsiteY289" fmla="*/ 5799221 h 15135727"/>
              <a:gd name="connsiteX290" fmla="*/ 890337 w 8085221"/>
              <a:gd name="connsiteY290" fmla="*/ 5775158 h 15135727"/>
              <a:gd name="connsiteX291" fmla="*/ 697832 w 8085221"/>
              <a:gd name="connsiteY291" fmla="*/ 5606716 h 15135727"/>
              <a:gd name="connsiteX292" fmla="*/ 577516 w 8085221"/>
              <a:gd name="connsiteY292" fmla="*/ 5582653 h 15135727"/>
              <a:gd name="connsiteX293" fmla="*/ 697832 w 8085221"/>
              <a:gd name="connsiteY293" fmla="*/ 5775158 h 15135727"/>
              <a:gd name="connsiteX294" fmla="*/ 409074 w 8085221"/>
              <a:gd name="connsiteY294" fmla="*/ 5799221 h 15135727"/>
              <a:gd name="connsiteX295" fmla="*/ 168442 w 8085221"/>
              <a:gd name="connsiteY295" fmla="*/ 5702969 h 15135727"/>
              <a:gd name="connsiteX296" fmla="*/ 264695 w 8085221"/>
              <a:gd name="connsiteY296" fmla="*/ 5558590 h 15135727"/>
              <a:gd name="connsiteX297" fmla="*/ 144379 w 8085221"/>
              <a:gd name="connsiteY297" fmla="*/ 5510464 h 15135727"/>
              <a:gd name="connsiteX298" fmla="*/ 0 w 8085221"/>
              <a:gd name="connsiteY298" fmla="*/ 5462337 h 15135727"/>
              <a:gd name="connsiteX299" fmla="*/ 96253 w 8085221"/>
              <a:gd name="connsiteY29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25053 w 8085221"/>
              <a:gd name="connsiteY16" fmla="*/ 3777916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141621 w 8085221"/>
              <a:gd name="connsiteY17" fmla="*/ 3585411 h 15135727"/>
              <a:gd name="connsiteX18" fmla="*/ 2141621 w 8085221"/>
              <a:gd name="connsiteY18" fmla="*/ 3585411 h 15135727"/>
              <a:gd name="connsiteX19" fmla="*/ 2286000 w 8085221"/>
              <a:gd name="connsiteY19" fmla="*/ 3489158 h 15135727"/>
              <a:gd name="connsiteX20" fmla="*/ 2310064 w 8085221"/>
              <a:gd name="connsiteY20" fmla="*/ 3007895 h 15135727"/>
              <a:gd name="connsiteX21" fmla="*/ 2695074 w 8085221"/>
              <a:gd name="connsiteY21" fmla="*/ 2911642 h 15135727"/>
              <a:gd name="connsiteX22" fmla="*/ 2839453 w 8085221"/>
              <a:gd name="connsiteY22" fmla="*/ 2526632 h 15135727"/>
              <a:gd name="connsiteX23" fmla="*/ 3200400 w 8085221"/>
              <a:gd name="connsiteY23" fmla="*/ 2358190 h 15135727"/>
              <a:gd name="connsiteX24" fmla="*/ 3441032 w 8085221"/>
              <a:gd name="connsiteY24" fmla="*/ 2237874 h 15135727"/>
              <a:gd name="connsiteX25" fmla="*/ 3561348 w 8085221"/>
              <a:gd name="connsiteY25" fmla="*/ 2526632 h 15135727"/>
              <a:gd name="connsiteX26" fmla="*/ 3801979 w 8085221"/>
              <a:gd name="connsiteY26" fmla="*/ 2622885 h 15135727"/>
              <a:gd name="connsiteX27" fmla="*/ 3946358 w 8085221"/>
              <a:gd name="connsiteY27" fmla="*/ 2550695 h 15135727"/>
              <a:gd name="connsiteX28" fmla="*/ 4018548 w 8085221"/>
              <a:gd name="connsiteY28" fmla="*/ 2598821 h 15135727"/>
              <a:gd name="connsiteX29" fmla="*/ 4138864 w 8085221"/>
              <a:gd name="connsiteY29" fmla="*/ 2574758 h 15135727"/>
              <a:gd name="connsiteX30" fmla="*/ 4307306 w 8085221"/>
              <a:gd name="connsiteY30" fmla="*/ 2671011 h 15135727"/>
              <a:gd name="connsiteX31" fmla="*/ 4427621 w 8085221"/>
              <a:gd name="connsiteY31" fmla="*/ 2622885 h 15135727"/>
              <a:gd name="connsiteX32" fmla="*/ 4668253 w 8085221"/>
              <a:gd name="connsiteY32" fmla="*/ 2743200 h 15135727"/>
              <a:gd name="connsiteX33" fmla="*/ 4788569 w 8085221"/>
              <a:gd name="connsiteY33" fmla="*/ 2815390 h 15135727"/>
              <a:gd name="connsiteX34" fmla="*/ 4957011 w 8085221"/>
              <a:gd name="connsiteY34" fmla="*/ 2719137 h 15135727"/>
              <a:gd name="connsiteX35" fmla="*/ 4981074 w 8085221"/>
              <a:gd name="connsiteY35" fmla="*/ 2382253 h 15135727"/>
              <a:gd name="connsiteX36" fmla="*/ 4981074 w 8085221"/>
              <a:gd name="connsiteY36" fmla="*/ 2382253 h 15135727"/>
              <a:gd name="connsiteX37" fmla="*/ 4884821 w 8085221"/>
              <a:gd name="connsiteY37" fmla="*/ 2093495 h 15135727"/>
              <a:gd name="connsiteX38" fmla="*/ 4764506 w 8085221"/>
              <a:gd name="connsiteY38" fmla="*/ 1900990 h 15135727"/>
              <a:gd name="connsiteX39" fmla="*/ 4764506 w 8085221"/>
              <a:gd name="connsiteY39" fmla="*/ 1804737 h 15135727"/>
              <a:gd name="connsiteX40" fmla="*/ 4957011 w 8085221"/>
              <a:gd name="connsiteY40" fmla="*/ 1564106 h 15135727"/>
              <a:gd name="connsiteX41" fmla="*/ 5221706 w 8085221"/>
              <a:gd name="connsiteY41" fmla="*/ 1588169 h 15135727"/>
              <a:gd name="connsiteX42" fmla="*/ 5486400 w 8085221"/>
              <a:gd name="connsiteY42" fmla="*/ 1684421 h 15135727"/>
              <a:gd name="connsiteX43" fmla="*/ 5799221 w 8085221"/>
              <a:gd name="connsiteY43" fmla="*/ 1684421 h 15135727"/>
              <a:gd name="connsiteX44" fmla="*/ 5871411 w 8085221"/>
              <a:gd name="connsiteY44" fmla="*/ 1443790 h 15135727"/>
              <a:gd name="connsiteX45" fmla="*/ 6087979 w 8085221"/>
              <a:gd name="connsiteY45" fmla="*/ 1395664 h 15135727"/>
              <a:gd name="connsiteX46" fmla="*/ 6087979 w 8085221"/>
              <a:gd name="connsiteY46" fmla="*/ 1082842 h 15135727"/>
              <a:gd name="connsiteX47" fmla="*/ 6424864 w 8085221"/>
              <a:gd name="connsiteY47" fmla="*/ 1058779 h 15135727"/>
              <a:gd name="connsiteX48" fmla="*/ 6665495 w 8085221"/>
              <a:gd name="connsiteY48" fmla="*/ 721895 h 15135727"/>
              <a:gd name="connsiteX49" fmla="*/ 6761748 w 8085221"/>
              <a:gd name="connsiteY49" fmla="*/ 649706 h 15135727"/>
              <a:gd name="connsiteX50" fmla="*/ 6737685 w 8085221"/>
              <a:gd name="connsiteY50" fmla="*/ 505327 h 15135727"/>
              <a:gd name="connsiteX51" fmla="*/ 6858000 w 8085221"/>
              <a:gd name="connsiteY51" fmla="*/ 360948 h 15135727"/>
              <a:gd name="connsiteX52" fmla="*/ 6761748 w 8085221"/>
              <a:gd name="connsiteY52" fmla="*/ 120316 h 15135727"/>
              <a:gd name="connsiteX53" fmla="*/ 7194885 w 8085221"/>
              <a:gd name="connsiteY53" fmla="*/ 0 h 15135727"/>
              <a:gd name="connsiteX54" fmla="*/ 7267074 w 8085221"/>
              <a:gd name="connsiteY54" fmla="*/ 120316 h 15135727"/>
              <a:gd name="connsiteX55" fmla="*/ 7267074 w 8085221"/>
              <a:gd name="connsiteY55" fmla="*/ 120316 h 15135727"/>
              <a:gd name="connsiteX56" fmla="*/ 7339264 w 8085221"/>
              <a:gd name="connsiteY56" fmla="*/ 360948 h 15135727"/>
              <a:gd name="connsiteX57" fmla="*/ 7628021 w 8085221"/>
              <a:gd name="connsiteY57" fmla="*/ 433137 h 15135727"/>
              <a:gd name="connsiteX58" fmla="*/ 7796464 w 8085221"/>
              <a:gd name="connsiteY58" fmla="*/ 649706 h 15135727"/>
              <a:gd name="connsiteX59" fmla="*/ 8085221 w 8085221"/>
              <a:gd name="connsiteY59" fmla="*/ 914400 h 15135727"/>
              <a:gd name="connsiteX60" fmla="*/ 7988969 w 8085221"/>
              <a:gd name="connsiteY60" fmla="*/ 1203158 h 15135727"/>
              <a:gd name="connsiteX61" fmla="*/ 7844590 w 8085221"/>
              <a:gd name="connsiteY61" fmla="*/ 1058779 h 15135727"/>
              <a:gd name="connsiteX62" fmla="*/ 7483642 w 8085221"/>
              <a:gd name="connsiteY62" fmla="*/ 1371600 h 15135727"/>
              <a:gd name="connsiteX63" fmla="*/ 7267074 w 8085221"/>
              <a:gd name="connsiteY63" fmla="*/ 1395664 h 15135727"/>
              <a:gd name="connsiteX64" fmla="*/ 7243011 w 8085221"/>
              <a:gd name="connsiteY64" fmla="*/ 1588169 h 15135727"/>
              <a:gd name="connsiteX65" fmla="*/ 6978316 w 8085221"/>
              <a:gd name="connsiteY65" fmla="*/ 1732548 h 15135727"/>
              <a:gd name="connsiteX66" fmla="*/ 6737685 w 8085221"/>
              <a:gd name="connsiteY66" fmla="*/ 2093495 h 15135727"/>
              <a:gd name="connsiteX67" fmla="*/ 6737685 w 8085221"/>
              <a:gd name="connsiteY67" fmla="*/ 2382253 h 15135727"/>
              <a:gd name="connsiteX68" fmla="*/ 6665495 w 8085221"/>
              <a:gd name="connsiteY68" fmla="*/ 2430379 h 15135727"/>
              <a:gd name="connsiteX69" fmla="*/ 6906127 w 8085221"/>
              <a:gd name="connsiteY69" fmla="*/ 2646948 h 15135727"/>
              <a:gd name="connsiteX70" fmla="*/ 6906127 w 8085221"/>
              <a:gd name="connsiteY70" fmla="*/ 2983832 h 15135727"/>
              <a:gd name="connsiteX71" fmla="*/ 6906127 w 8085221"/>
              <a:gd name="connsiteY71" fmla="*/ 3104148 h 15135727"/>
              <a:gd name="connsiteX72" fmla="*/ 6833937 w 8085221"/>
              <a:gd name="connsiteY72" fmla="*/ 3368842 h 15135727"/>
              <a:gd name="connsiteX73" fmla="*/ 6906127 w 8085221"/>
              <a:gd name="connsiteY73" fmla="*/ 3489158 h 15135727"/>
              <a:gd name="connsiteX74" fmla="*/ 6641432 w 8085221"/>
              <a:gd name="connsiteY74" fmla="*/ 3705727 h 15135727"/>
              <a:gd name="connsiteX75" fmla="*/ 6737685 w 8085221"/>
              <a:gd name="connsiteY75" fmla="*/ 3729790 h 15135727"/>
              <a:gd name="connsiteX76" fmla="*/ 6545179 w 8085221"/>
              <a:gd name="connsiteY76" fmla="*/ 3826042 h 15135727"/>
              <a:gd name="connsiteX77" fmla="*/ 6328611 w 8085221"/>
              <a:gd name="connsiteY77" fmla="*/ 3753853 h 15135727"/>
              <a:gd name="connsiteX78" fmla="*/ 6184232 w 8085221"/>
              <a:gd name="connsiteY78" fmla="*/ 3850106 h 15135727"/>
              <a:gd name="connsiteX79" fmla="*/ 6184232 w 8085221"/>
              <a:gd name="connsiteY79" fmla="*/ 3946358 h 15135727"/>
              <a:gd name="connsiteX80" fmla="*/ 6136106 w 8085221"/>
              <a:gd name="connsiteY80" fmla="*/ 4235116 h 15135727"/>
              <a:gd name="connsiteX81" fmla="*/ 5919537 w 8085221"/>
              <a:gd name="connsiteY81" fmla="*/ 4403558 h 15135727"/>
              <a:gd name="connsiteX82" fmla="*/ 5775158 w 8085221"/>
              <a:gd name="connsiteY82" fmla="*/ 4451685 h 15135727"/>
              <a:gd name="connsiteX83" fmla="*/ 5630779 w 8085221"/>
              <a:gd name="connsiteY83" fmla="*/ 4547937 h 15135727"/>
              <a:gd name="connsiteX84" fmla="*/ 5510464 w 8085221"/>
              <a:gd name="connsiteY84" fmla="*/ 4620127 h 15135727"/>
              <a:gd name="connsiteX85" fmla="*/ 5510464 w 8085221"/>
              <a:gd name="connsiteY85" fmla="*/ 4812632 h 15135727"/>
              <a:gd name="connsiteX86" fmla="*/ 5317958 w 8085221"/>
              <a:gd name="connsiteY86" fmla="*/ 4981074 h 15135727"/>
              <a:gd name="connsiteX87" fmla="*/ 5005137 w 8085221"/>
              <a:gd name="connsiteY87" fmla="*/ 5149516 h 15135727"/>
              <a:gd name="connsiteX88" fmla="*/ 4692316 w 8085221"/>
              <a:gd name="connsiteY88" fmla="*/ 5149516 h 15135727"/>
              <a:gd name="connsiteX89" fmla="*/ 4523874 w 8085221"/>
              <a:gd name="connsiteY89" fmla="*/ 5366085 h 15135727"/>
              <a:gd name="connsiteX90" fmla="*/ 4211053 w 8085221"/>
              <a:gd name="connsiteY90" fmla="*/ 5414211 h 15135727"/>
              <a:gd name="connsiteX91" fmla="*/ 4114800 w 8085221"/>
              <a:gd name="connsiteY91" fmla="*/ 5390148 h 15135727"/>
              <a:gd name="connsiteX92" fmla="*/ 4018548 w 8085221"/>
              <a:gd name="connsiteY92" fmla="*/ 5630779 h 15135727"/>
              <a:gd name="connsiteX93" fmla="*/ 4090737 w 8085221"/>
              <a:gd name="connsiteY93" fmla="*/ 5871411 h 15135727"/>
              <a:gd name="connsiteX94" fmla="*/ 4090737 w 8085221"/>
              <a:gd name="connsiteY94" fmla="*/ 6184232 h 15135727"/>
              <a:gd name="connsiteX95" fmla="*/ 4186990 w 8085221"/>
              <a:gd name="connsiteY95" fmla="*/ 6472990 h 15135727"/>
              <a:gd name="connsiteX96" fmla="*/ 4042611 w 8085221"/>
              <a:gd name="connsiteY96" fmla="*/ 6352674 h 15135727"/>
              <a:gd name="connsiteX97" fmla="*/ 3946358 w 8085221"/>
              <a:gd name="connsiteY97" fmla="*/ 6376737 h 15135727"/>
              <a:gd name="connsiteX98" fmla="*/ 4114800 w 8085221"/>
              <a:gd name="connsiteY98" fmla="*/ 6641432 h 15135727"/>
              <a:gd name="connsiteX99" fmla="*/ 4451685 w 8085221"/>
              <a:gd name="connsiteY99" fmla="*/ 6737685 h 15135727"/>
              <a:gd name="connsiteX100" fmla="*/ 4620127 w 8085221"/>
              <a:gd name="connsiteY100" fmla="*/ 6978316 h 15135727"/>
              <a:gd name="connsiteX101" fmla="*/ 4740442 w 8085221"/>
              <a:gd name="connsiteY101" fmla="*/ 7170821 h 15135727"/>
              <a:gd name="connsiteX102" fmla="*/ 5077327 w 8085221"/>
              <a:gd name="connsiteY102" fmla="*/ 7387390 h 15135727"/>
              <a:gd name="connsiteX103" fmla="*/ 5125453 w 8085221"/>
              <a:gd name="connsiteY103" fmla="*/ 7603958 h 15135727"/>
              <a:gd name="connsiteX104" fmla="*/ 5197642 w 8085221"/>
              <a:gd name="connsiteY104" fmla="*/ 7796464 h 15135727"/>
              <a:gd name="connsiteX105" fmla="*/ 5486400 w 8085221"/>
              <a:gd name="connsiteY105" fmla="*/ 7964906 h 15135727"/>
              <a:gd name="connsiteX106" fmla="*/ 5486400 w 8085221"/>
              <a:gd name="connsiteY106" fmla="*/ 8349916 h 15135727"/>
              <a:gd name="connsiteX107" fmla="*/ 5678906 w 8085221"/>
              <a:gd name="connsiteY107" fmla="*/ 8614611 h 15135727"/>
              <a:gd name="connsiteX108" fmla="*/ 5919537 w 8085221"/>
              <a:gd name="connsiteY108" fmla="*/ 9071811 h 15135727"/>
              <a:gd name="connsiteX109" fmla="*/ 6160169 w 8085221"/>
              <a:gd name="connsiteY109" fmla="*/ 9336506 h 15135727"/>
              <a:gd name="connsiteX110" fmla="*/ 6280485 w 8085221"/>
              <a:gd name="connsiteY110" fmla="*/ 9601200 h 15135727"/>
              <a:gd name="connsiteX111" fmla="*/ 6400800 w 8085221"/>
              <a:gd name="connsiteY111" fmla="*/ 9793706 h 15135727"/>
              <a:gd name="connsiteX112" fmla="*/ 6569242 w 8085221"/>
              <a:gd name="connsiteY112" fmla="*/ 10058400 h 15135727"/>
              <a:gd name="connsiteX113" fmla="*/ 6713621 w 8085221"/>
              <a:gd name="connsiteY113" fmla="*/ 10106527 h 15135727"/>
              <a:gd name="connsiteX114" fmla="*/ 6545179 w 8085221"/>
              <a:gd name="connsiteY114" fmla="*/ 10202779 h 15135727"/>
              <a:gd name="connsiteX115" fmla="*/ 6569242 w 8085221"/>
              <a:gd name="connsiteY115" fmla="*/ 10443411 h 15135727"/>
              <a:gd name="connsiteX116" fmla="*/ 6593306 w 8085221"/>
              <a:gd name="connsiteY116" fmla="*/ 10708106 h 15135727"/>
              <a:gd name="connsiteX117" fmla="*/ 6761748 w 8085221"/>
              <a:gd name="connsiteY117" fmla="*/ 10924674 h 15135727"/>
              <a:gd name="connsiteX118" fmla="*/ 6641432 w 8085221"/>
              <a:gd name="connsiteY118" fmla="*/ 11093116 h 15135727"/>
              <a:gd name="connsiteX119" fmla="*/ 6713621 w 8085221"/>
              <a:gd name="connsiteY119" fmla="*/ 11261558 h 15135727"/>
              <a:gd name="connsiteX120" fmla="*/ 6737685 w 8085221"/>
              <a:gd name="connsiteY120" fmla="*/ 11526253 h 15135727"/>
              <a:gd name="connsiteX121" fmla="*/ 6617369 w 8085221"/>
              <a:gd name="connsiteY121" fmla="*/ 11839074 h 15135727"/>
              <a:gd name="connsiteX122" fmla="*/ 6617369 w 8085221"/>
              <a:gd name="connsiteY122" fmla="*/ 12031579 h 15135727"/>
              <a:gd name="connsiteX123" fmla="*/ 6641432 w 8085221"/>
              <a:gd name="connsiteY123" fmla="*/ 12127832 h 15135727"/>
              <a:gd name="connsiteX124" fmla="*/ 6761748 w 8085221"/>
              <a:gd name="connsiteY124" fmla="*/ 12031579 h 15135727"/>
              <a:gd name="connsiteX125" fmla="*/ 6761748 w 8085221"/>
              <a:gd name="connsiteY125" fmla="*/ 12296274 h 15135727"/>
              <a:gd name="connsiteX126" fmla="*/ 6689558 w 8085221"/>
              <a:gd name="connsiteY126" fmla="*/ 12512842 h 15135727"/>
              <a:gd name="connsiteX127" fmla="*/ 6785811 w 8085221"/>
              <a:gd name="connsiteY127" fmla="*/ 12777537 h 15135727"/>
              <a:gd name="connsiteX128" fmla="*/ 6569242 w 8085221"/>
              <a:gd name="connsiteY128" fmla="*/ 12873790 h 15135727"/>
              <a:gd name="connsiteX129" fmla="*/ 6545179 w 8085221"/>
              <a:gd name="connsiteY129" fmla="*/ 13090358 h 15135727"/>
              <a:gd name="connsiteX130" fmla="*/ 6448927 w 8085221"/>
              <a:gd name="connsiteY130" fmla="*/ 13355053 h 15135727"/>
              <a:gd name="connsiteX131" fmla="*/ 6256421 w 8085221"/>
              <a:gd name="connsiteY131" fmla="*/ 13571621 h 15135727"/>
              <a:gd name="connsiteX132" fmla="*/ 6087979 w 8085221"/>
              <a:gd name="connsiteY132" fmla="*/ 13667874 h 15135727"/>
              <a:gd name="connsiteX133" fmla="*/ 5943600 w 8085221"/>
              <a:gd name="connsiteY133" fmla="*/ 13716000 h 15135727"/>
              <a:gd name="connsiteX134" fmla="*/ 5702969 w 8085221"/>
              <a:gd name="connsiteY134" fmla="*/ 13667874 h 15135727"/>
              <a:gd name="connsiteX135" fmla="*/ 5582653 w 8085221"/>
              <a:gd name="connsiteY135" fmla="*/ 13691937 h 15135727"/>
              <a:gd name="connsiteX136" fmla="*/ 5727032 w 8085221"/>
              <a:gd name="connsiteY136" fmla="*/ 13836316 h 15135727"/>
              <a:gd name="connsiteX137" fmla="*/ 5582653 w 8085221"/>
              <a:gd name="connsiteY137" fmla="*/ 14052885 h 15135727"/>
              <a:gd name="connsiteX138" fmla="*/ 5462337 w 8085221"/>
              <a:gd name="connsiteY138" fmla="*/ 14149137 h 15135727"/>
              <a:gd name="connsiteX139" fmla="*/ 5342021 w 8085221"/>
              <a:gd name="connsiteY139" fmla="*/ 14004758 h 15135727"/>
              <a:gd name="connsiteX140" fmla="*/ 5245769 w 8085221"/>
              <a:gd name="connsiteY140" fmla="*/ 14004758 h 15135727"/>
              <a:gd name="connsiteX141" fmla="*/ 5245769 w 8085221"/>
              <a:gd name="connsiteY141" fmla="*/ 13956632 h 15135727"/>
              <a:gd name="connsiteX142" fmla="*/ 5101390 w 8085221"/>
              <a:gd name="connsiteY142" fmla="*/ 13956632 h 15135727"/>
              <a:gd name="connsiteX143" fmla="*/ 4981074 w 8085221"/>
              <a:gd name="connsiteY143" fmla="*/ 13860379 h 15135727"/>
              <a:gd name="connsiteX144" fmla="*/ 4740442 w 8085221"/>
              <a:gd name="connsiteY144" fmla="*/ 13908506 h 15135727"/>
              <a:gd name="connsiteX145" fmla="*/ 4475748 w 8085221"/>
              <a:gd name="connsiteY145" fmla="*/ 13956632 h 15135727"/>
              <a:gd name="connsiteX146" fmla="*/ 4379495 w 8085221"/>
              <a:gd name="connsiteY146" fmla="*/ 14028821 h 15135727"/>
              <a:gd name="connsiteX147" fmla="*/ 4403558 w 8085221"/>
              <a:gd name="connsiteY147" fmla="*/ 14197264 h 15135727"/>
              <a:gd name="connsiteX148" fmla="*/ 4572000 w 8085221"/>
              <a:gd name="connsiteY148" fmla="*/ 14149137 h 15135727"/>
              <a:gd name="connsiteX149" fmla="*/ 4523874 w 8085221"/>
              <a:gd name="connsiteY149" fmla="*/ 14558211 h 15135727"/>
              <a:gd name="connsiteX150" fmla="*/ 4403558 w 8085221"/>
              <a:gd name="connsiteY150" fmla="*/ 14437895 h 15135727"/>
              <a:gd name="connsiteX151" fmla="*/ 4403558 w 8085221"/>
              <a:gd name="connsiteY151" fmla="*/ 14437895 h 15135727"/>
              <a:gd name="connsiteX152" fmla="*/ 4283242 w 8085221"/>
              <a:gd name="connsiteY152" fmla="*/ 14245390 h 15135727"/>
              <a:gd name="connsiteX153" fmla="*/ 4235116 w 8085221"/>
              <a:gd name="connsiteY153" fmla="*/ 14341642 h 15135727"/>
              <a:gd name="connsiteX154" fmla="*/ 4162927 w 8085221"/>
              <a:gd name="connsiteY154" fmla="*/ 14389769 h 15135727"/>
              <a:gd name="connsiteX155" fmla="*/ 4162927 w 8085221"/>
              <a:gd name="connsiteY155" fmla="*/ 14389769 h 15135727"/>
              <a:gd name="connsiteX156" fmla="*/ 3922295 w 8085221"/>
              <a:gd name="connsiteY156" fmla="*/ 14245390 h 15135727"/>
              <a:gd name="connsiteX157" fmla="*/ 3801979 w 8085221"/>
              <a:gd name="connsiteY157" fmla="*/ 14293516 h 15135727"/>
              <a:gd name="connsiteX158" fmla="*/ 3681664 w 8085221"/>
              <a:gd name="connsiteY158" fmla="*/ 14389769 h 15135727"/>
              <a:gd name="connsiteX159" fmla="*/ 3657600 w 8085221"/>
              <a:gd name="connsiteY159" fmla="*/ 14654464 h 15135727"/>
              <a:gd name="connsiteX160" fmla="*/ 3513221 w 8085221"/>
              <a:gd name="connsiteY160" fmla="*/ 14726653 h 15135727"/>
              <a:gd name="connsiteX161" fmla="*/ 3513221 w 8085221"/>
              <a:gd name="connsiteY161" fmla="*/ 14871032 h 15135727"/>
              <a:gd name="connsiteX162" fmla="*/ 3633537 w 8085221"/>
              <a:gd name="connsiteY162" fmla="*/ 14967285 h 15135727"/>
              <a:gd name="connsiteX163" fmla="*/ 3609474 w 8085221"/>
              <a:gd name="connsiteY163" fmla="*/ 15087600 h 15135727"/>
              <a:gd name="connsiteX164" fmla="*/ 3441032 w 8085221"/>
              <a:gd name="connsiteY164" fmla="*/ 15039474 h 15135727"/>
              <a:gd name="connsiteX165" fmla="*/ 3272590 w 8085221"/>
              <a:gd name="connsiteY165" fmla="*/ 15063537 h 15135727"/>
              <a:gd name="connsiteX166" fmla="*/ 3248527 w 8085221"/>
              <a:gd name="connsiteY166" fmla="*/ 14895095 h 15135727"/>
              <a:gd name="connsiteX167" fmla="*/ 3128211 w 8085221"/>
              <a:gd name="connsiteY167" fmla="*/ 14919158 h 15135727"/>
              <a:gd name="connsiteX168" fmla="*/ 2959769 w 8085221"/>
              <a:gd name="connsiteY168" fmla="*/ 15135727 h 15135727"/>
              <a:gd name="connsiteX169" fmla="*/ 2935706 w 8085221"/>
              <a:gd name="connsiteY169" fmla="*/ 14895095 h 15135727"/>
              <a:gd name="connsiteX170" fmla="*/ 2791327 w 8085221"/>
              <a:gd name="connsiteY170" fmla="*/ 14943221 h 15135727"/>
              <a:gd name="connsiteX171" fmla="*/ 2671011 w 8085221"/>
              <a:gd name="connsiteY171" fmla="*/ 15039474 h 15135727"/>
              <a:gd name="connsiteX172" fmla="*/ 2430379 w 8085221"/>
              <a:gd name="connsiteY172" fmla="*/ 15087600 h 15135727"/>
              <a:gd name="connsiteX173" fmla="*/ 2237874 w 8085221"/>
              <a:gd name="connsiteY173" fmla="*/ 15039474 h 15135727"/>
              <a:gd name="connsiteX174" fmla="*/ 2622885 w 8085221"/>
              <a:gd name="connsiteY174" fmla="*/ 14846969 h 15135727"/>
              <a:gd name="connsiteX175" fmla="*/ 2887579 w 8085221"/>
              <a:gd name="connsiteY175" fmla="*/ 14774779 h 15135727"/>
              <a:gd name="connsiteX176" fmla="*/ 2839453 w 8085221"/>
              <a:gd name="connsiteY176" fmla="*/ 14582274 h 15135727"/>
              <a:gd name="connsiteX177" fmla="*/ 2935706 w 8085221"/>
              <a:gd name="connsiteY177" fmla="*/ 14510085 h 15135727"/>
              <a:gd name="connsiteX178" fmla="*/ 2935706 w 8085221"/>
              <a:gd name="connsiteY178" fmla="*/ 14510085 h 15135727"/>
              <a:gd name="connsiteX179" fmla="*/ 3080085 w 8085221"/>
              <a:gd name="connsiteY179" fmla="*/ 14413832 h 15135727"/>
              <a:gd name="connsiteX180" fmla="*/ 3152274 w 8085221"/>
              <a:gd name="connsiteY180" fmla="*/ 14341642 h 15135727"/>
              <a:gd name="connsiteX181" fmla="*/ 3080085 w 8085221"/>
              <a:gd name="connsiteY181" fmla="*/ 14269453 h 15135727"/>
              <a:gd name="connsiteX182" fmla="*/ 3152274 w 8085221"/>
              <a:gd name="connsiteY182" fmla="*/ 14197264 h 15135727"/>
              <a:gd name="connsiteX183" fmla="*/ 3152274 w 8085221"/>
              <a:gd name="connsiteY183" fmla="*/ 14052885 h 15135727"/>
              <a:gd name="connsiteX184" fmla="*/ 3080085 w 8085221"/>
              <a:gd name="connsiteY184" fmla="*/ 13980695 h 15135727"/>
              <a:gd name="connsiteX185" fmla="*/ 3056021 w 8085221"/>
              <a:gd name="connsiteY185" fmla="*/ 14076948 h 15135727"/>
              <a:gd name="connsiteX186" fmla="*/ 2935706 w 8085221"/>
              <a:gd name="connsiteY186" fmla="*/ 14076948 h 15135727"/>
              <a:gd name="connsiteX187" fmla="*/ 2863516 w 8085221"/>
              <a:gd name="connsiteY187" fmla="*/ 14125074 h 15135727"/>
              <a:gd name="connsiteX188" fmla="*/ 2719137 w 8085221"/>
              <a:gd name="connsiteY188" fmla="*/ 14197264 h 15135727"/>
              <a:gd name="connsiteX189" fmla="*/ 2646948 w 8085221"/>
              <a:gd name="connsiteY189" fmla="*/ 14197264 h 15135727"/>
              <a:gd name="connsiteX190" fmla="*/ 2598821 w 8085221"/>
              <a:gd name="connsiteY190" fmla="*/ 14125074 h 15135727"/>
              <a:gd name="connsiteX191" fmla="*/ 2430379 w 8085221"/>
              <a:gd name="connsiteY191" fmla="*/ 13836316 h 15135727"/>
              <a:gd name="connsiteX192" fmla="*/ 2646948 w 8085221"/>
              <a:gd name="connsiteY192" fmla="*/ 13812253 h 15135727"/>
              <a:gd name="connsiteX193" fmla="*/ 2502569 w 8085221"/>
              <a:gd name="connsiteY193" fmla="*/ 13475369 h 15135727"/>
              <a:gd name="connsiteX194" fmla="*/ 2550695 w 8085221"/>
              <a:gd name="connsiteY194" fmla="*/ 13186611 h 15135727"/>
              <a:gd name="connsiteX195" fmla="*/ 2719137 w 8085221"/>
              <a:gd name="connsiteY195" fmla="*/ 13042232 h 15135727"/>
              <a:gd name="connsiteX196" fmla="*/ 2791327 w 8085221"/>
              <a:gd name="connsiteY196" fmla="*/ 12945979 h 15135727"/>
              <a:gd name="connsiteX197" fmla="*/ 3031958 w 8085221"/>
              <a:gd name="connsiteY197" fmla="*/ 13090358 h 15135727"/>
              <a:gd name="connsiteX198" fmla="*/ 3056021 w 8085221"/>
              <a:gd name="connsiteY198" fmla="*/ 12753474 h 15135727"/>
              <a:gd name="connsiteX199" fmla="*/ 2887579 w 8085221"/>
              <a:gd name="connsiteY199" fmla="*/ 12777537 h 15135727"/>
              <a:gd name="connsiteX200" fmla="*/ 2815390 w 8085221"/>
              <a:gd name="connsiteY200" fmla="*/ 12777537 h 15135727"/>
              <a:gd name="connsiteX201" fmla="*/ 3176337 w 8085221"/>
              <a:gd name="connsiteY201" fmla="*/ 12368464 h 15135727"/>
              <a:gd name="connsiteX202" fmla="*/ 3104148 w 8085221"/>
              <a:gd name="connsiteY202" fmla="*/ 12320337 h 15135727"/>
              <a:gd name="connsiteX203" fmla="*/ 3104148 w 8085221"/>
              <a:gd name="connsiteY203" fmla="*/ 12320337 h 15135727"/>
              <a:gd name="connsiteX204" fmla="*/ 3007895 w 8085221"/>
              <a:gd name="connsiteY204" fmla="*/ 12079706 h 15135727"/>
              <a:gd name="connsiteX205" fmla="*/ 2911642 w 8085221"/>
              <a:gd name="connsiteY205" fmla="*/ 11935327 h 15135727"/>
              <a:gd name="connsiteX206" fmla="*/ 2863516 w 8085221"/>
              <a:gd name="connsiteY206" fmla="*/ 11694695 h 15135727"/>
              <a:gd name="connsiteX207" fmla="*/ 2911642 w 8085221"/>
              <a:gd name="connsiteY207" fmla="*/ 11454064 h 15135727"/>
              <a:gd name="connsiteX208" fmla="*/ 3056021 w 8085221"/>
              <a:gd name="connsiteY208" fmla="*/ 11454064 h 15135727"/>
              <a:gd name="connsiteX209" fmla="*/ 2983832 w 8085221"/>
              <a:gd name="connsiteY209" fmla="*/ 11381874 h 15135727"/>
              <a:gd name="connsiteX210" fmla="*/ 3031958 w 8085221"/>
              <a:gd name="connsiteY210" fmla="*/ 11285621 h 15135727"/>
              <a:gd name="connsiteX211" fmla="*/ 3007895 w 8085221"/>
              <a:gd name="connsiteY211" fmla="*/ 11189369 h 15135727"/>
              <a:gd name="connsiteX212" fmla="*/ 2887579 w 8085221"/>
              <a:gd name="connsiteY212" fmla="*/ 11141242 h 15135727"/>
              <a:gd name="connsiteX213" fmla="*/ 2887579 w 8085221"/>
              <a:gd name="connsiteY213" fmla="*/ 10972800 h 15135727"/>
              <a:gd name="connsiteX214" fmla="*/ 2887579 w 8085221"/>
              <a:gd name="connsiteY214" fmla="*/ 10924674 h 15135727"/>
              <a:gd name="connsiteX215" fmla="*/ 2767264 w 8085221"/>
              <a:gd name="connsiteY215" fmla="*/ 11020927 h 15135727"/>
              <a:gd name="connsiteX216" fmla="*/ 2743200 w 8085221"/>
              <a:gd name="connsiteY216" fmla="*/ 10924674 h 15135727"/>
              <a:gd name="connsiteX217" fmla="*/ 2550695 w 8085221"/>
              <a:gd name="connsiteY217" fmla="*/ 11020927 h 15135727"/>
              <a:gd name="connsiteX218" fmla="*/ 2526632 w 8085221"/>
              <a:gd name="connsiteY218" fmla="*/ 11117179 h 15135727"/>
              <a:gd name="connsiteX219" fmla="*/ 2334127 w 8085221"/>
              <a:gd name="connsiteY219" fmla="*/ 10996864 h 15135727"/>
              <a:gd name="connsiteX220" fmla="*/ 2358190 w 8085221"/>
              <a:gd name="connsiteY220" fmla="*/ 10732169 h 15135727"/>
              <a:gd name="connsiteX221" fmla="*/ 2334127 w 8085221"/>
              <a:gd name="connsiteY221" fmla="*/ 10587790 h 15135727"/>
              <a:gd name="connsiteX222" fmla="*/ 2406316 w 8085221"/>
              <a:gd name="connsiteY222" fmla="*/ 10491537 h 15135727"/>
              <a:gd name="connsiteX223" fmla="*/ 2598821 w 8085221"/>
              <a:gd name="connsiteY223" fmla="*/ 10684042 h 15135727"/>
              <a:gd name="connsiteX224" fmla="*/ 2767264 w 8085221"/>
              <a:gd name="connsiteY224" fmla="*/ 10684042 h 15135727"/>
              <a:gd name="connsiteX225" fmla="*/ 2646948 w 8085221"/>
              <a:gd name="connsiteY225" fmla="*/ 10515600 h 15135727"/>
              <a:gd name="connsiteX226" fmla="*/ 2815390 w 8085221"/>
              <a:gd name="connsiteY226" fmla="*/ 10395285 h 15135727"/>
              <a:gd name="connsiteX227" fmla="*/ 3080085 w 8085221"/>
              <a:gd name="connsiteY227" fmla="*/ 10419348 h 15135727"/>
              <a:gd name="connsiteX228" fmla="*/ 3248527 w 8085221"/>
              <a:gd name="connsiteY228" fmla="*/ 10539664 h 15135727"/>
              <a:gd name="connsiteX229" fmla="*/ 3320716 w 8085221"/>
              <a:gd name="connsiteY229" fmla="*/ 10659979 h 15135727"/>
              <a:gd name="connsiteX230" fmla="*/ 3465095 w 8085221"/>
              <a:gd name="connsiteY230" fmla="*/ 10659979 h 15135727"/>
              <a:gd name="connsiteX231" fmla="*/ 3441032 w 8085221"/>
              <a:gd name="connsiteY231" fmla="*/ 10491537 h 15135727"/>
              <a:gd name="connsiteX232" fmla="*/ 3392906 w 8085221"/>
              <a:gd name="connsiteY232" fmla="*/ 10250906 h 15135727"/>
              <a:gd name="connsiteX233" fmla="*/ 3152274 w 8085221"/>
              <a:gd name="connsiteY233" fmla="*/ 10250906 h 15135727"/>
              <a:gd name="connsiteX234" fmla="*/ 3176337 w 8085221"/>
              <a:gd name="connsiteY234" fmla="*/ 10178716 h 15135727"/>
              <a:gd name="connsiteX235" fmla="*/ 3104148 w 8085221"/>
              <a:gd name="connsiteY235" fmla="*/ 10154653 h 15135727"/>
              <a:gd name="connsiteX236" fmla="*/ 3007895 w 8085221"/>
              <a:gd name="connsiteY236" fmla="*/ 9962148 h 15135727"/>
              <a:gd name="connsiteX237" fmla="*/ 3176337 w 8085221"/>
              <a:gd name="connsiteY237" fmla="*/ 9889958 h 15135727"/>
              <a:gd name="connsiteX238" fmla="*/ 2959769 w 8085221"/>
              <a:gd name="connsiteY238" fmla="*/ 9504948 h 15135727"/>
              <a:gd name="connsiteX239" fmla="*/ 2791327 w 8085221"/>
              <a:gd name="connsiteY239" fmla="*/ 9456821 h 15135727"/>
              <a:gd name="connsiteX240" fmla="*/ 2574758 w 8085221"/>
              <a:gd name="connsiteY240" fmla="*/ 9336506 h 15135727"/>
              <a:gd name="connsiteX241" fmla="*/ 2550695 w 8085221"/>
              <a:gd name="connsiteY241" fmla="*/ 9071811 h 15135727"/>
              <a:gd name="connsiteX242" fmla="*/ 2695074 w 8085221"/>
              <a:gd name="connsiteY242" fmla="*/ 8999621 h 15135727"/>
              <a:gd name="connsiteX243" fmla="*/ 2622885 w 8085221"/>
              <a:gd name="connsiteY243" fmla="*/ 8975558 h 15135727"/>
              <a:gd name="connsiteX244" fmla="*/ 2430379 w 8085221"/>
              <a:gd name="connsiteY244" fmla="*/ 8999621 h 15135727"/>
              <a:gd name="connsiteX245" fmla="*/ 2261937 w 8085221"/>
              <a:gd name="connsiteY245" fmla="*/ 9168064 h 15135727"/>
              <a:gd name="connsiteX246" fmla="*/ 2237874 w 8085221"/>
              <a:gd name="connsiteY246" fmla="*/ 8999621 h 15135727"/>
              <a:gd name="connsiteX247" fmla="*/ 2117558 w 8085221"/>
              <a:gd name="connsiteY247" fmla="*/ 8975558 h 15135727"/>
              <a:gd name="connsiteX248" fmla="*/ 2045369 w 8085221"/>
              <a:gd name="connsiteY248" fmla="*/ 8783053 h 15135727"/>
              <a:gd name="connsiteX249" fmla="*/ 1852864 w 8085221"/>
              <a:gd name="connsiteY249" fmla="*/ 8758990 h 15135727"/>
              <a:gd name="connsiteX250" fmla="*/ 1636295 w 8085221"/>
              <a:gd name="connsiteY250" fmla="*/ 8927432 h 15135727"/>
              <a:gd name="connsiteX251" fmla="*/ 1588169 w 8085221"/>
              <a:gd name="connsiteY251" fmla="*/ 9023685 h 15135727"/>
              <a:gd name="connsiteX252" fmla="*/ 1515979 w 8085221"/>
              <a:gd name="connsiteY252" fmla="*/ 8879306 h 15135727"/>
              <a:gd name="connsiteX253" fmla="*/ 1347537 w 8085221"/>
              <a:gd name="connsiteY253" fmla="*/ 8879306 h 15135727"/>
              <a:gd name="connsiteX254" fmla="*/ 1347537 w 8085221"/>
              <a:gd name="connsiteY254" fmla="*/ 8710864 h 15135727"/>
              <a:gd name="connsiteX255" fmla="*/ 1106906 w 8085221"/>
              <a:gd name="connsiteY255" fmla="*/ 8783053 h 15135727"/>
              <a:gd name="connsiteX256" fmla="*/ 890337 w 8085221"/>
              <a:gd name="connsiteY256" fmla="*/ 8686800 h 15135727"/>
              <a:gd name="connsiteX257" fmla="*/ 649706 w 8085221"/>
              <a:gd name="connsiteY257" fmla="*/ 8662737 h 15135727"/>
              <a:gd name="connsiteX258" fmla="*/ 385011 w 8085221"/>
              <a:gd name="connsiteY258" fmla="*/ 8566485 h 15135727"/>
              <a:gd name="connsiteX259" fmla="*/ 577516 w 8085221"/>
              <a:gd name="connsiteY259" fmla="*/ 8373979 h 15135727"/>
              <a:gd name="connsiteX260" fmla="*/ 794085 w 8085221"/>
              <a:gd name="connsiteY260" fmla="*/ 8301790 h 15135727"/>
              <a:gd name="connsiteX261" fmla="*/ 745958 w 8085221"/>
              <a:gd name="connsiteY261" fmla="*/ 8133348 h 15135727"/>
              <a:gd name="connsiteX262" fmla="*/ 818148 w 8085221"/>
              <a:gd name="connsiteY262" fmla="*/ 7820527 h 15135727"/>
              <a:gd name="connsiteX263" fmla="*/ 697832 w 8085221"/>
              <a:gd name="connsiteY263" fmla="*/ 7820527 h 15135727"/>
              <a:gd name="connsiteX264" fmla="*/ 625642 w 8085221"/>
              <a:gd name="connsiteY264" fmla="*/ 7916779 h 15135727"/>
              <a:gd name="connsiteX265" fmla="*/ 457200 w 8085221"/>
              <a:gd name="connsiteY265" fmla="*/ 7820527 h 15135727"/>
              <a:gd name="connsiteX266" fmla="*/ 529390 w 8085221"/>
              <a:gd name="connsiteY266" fmla="*/ 7700211 h 15135727"/>
              <a:gd name="connsiteX267" fmla="*/ 938464 w 8085221"/>
              <a:gd name="connsiteY267" fmla="*/ 7676148 h 15135727"/>
              <a:gd name="connsiteX268" fmla="*/ 1058779 w 8085221"/>
              <a:gd name="connsiteY268" fmla="*/ 7459579 h 15135727"/>
              <a:gd name="connsiteX269" fmla="*/ 1203158 w 8085221"/>
              <a:gd name="connsiteY269" fmla="*/ 7603958 h 15135727"/>
              <a:gd name="connsiteX270" fmla="*/ 1299411 w 8085221"/>
              <a:gd name="connsiteY270" fmla="*/ 7555832 h 15135727"/>
              <a:gd name="connsiteX271" fmla="*/ 1443790 w 8085221"/>
              <a:gd name="connsiteY271" fmla="*/ 7507706 h 15135727"/>
              <a:gd name="connsiteX272" fmla="*/ 1684421 w 8085221"/>
              <a:gd name="connsiteY272" fmla="*/ 7603958 h 15135727"/>
              <a:gd name="connsiteX273" fmla="*/ 1684421 w 8085221"/>
              <a:gd name="connsiteY273" fmla="*/ 7603958 h 15135727"/>
              <a:gd name="connsiteX274" fmla="*/ 1540042 w 8085221"/>
              <a:gd name="connsiteY274" fmla="*/ 7363327 h 15135727"/>
              <a:gd name="connsiteX275" fmla="*/ 1299411 w 8085221"/>
              <a:gd name="connsiteY275" fmla="*/ 7315200 h 15135727"/>
              <a:gd name="connsiteX276" fmla="*/ 1130969 w 8085221"/>
              <a:gd name="connsiteY276" fmla="*/ 7339264 h 15135727"/>
              <a:gd name="connsiteX277" fmla="*/ 1034716 w 8085221"/>
              <a:gd name="connsiteY277" fmla="*/ 7315200 h 15135727"/>
              <a:gd name="connsiteX278" fmla="*/ 1155032 w 8085221"/>
              <a:gd name="connsiteY278" fmla="*/ 7050506 h 15135727"/>
              <a:gd name="connsiteX279" fmla="*/ 1155032 w 8085221"/>
              <a:gd name="connsiteY279" fmla="*/ 6930190 h 15135727"/>
              <a:gd name="connsiteX280" fmla="*/ 1155032 w 8085221"/>
              <a:gd name="connsiteY280" fmla="*/ 6761748 h 15135727"/>
              <a:gd name="connsiteX281" fmla="*/ 1203158 w 8085221"/>
              <a:gd name="connsiteY281" fmla="*/ 6617369 h 15135727"/>
              <a:gd name="connsiteX282" fmla="*/ 1371600 w 8085221"/>
              <a:gd name="connsiteY282" fmla="*/ 6472990 h 15135727"/>
              <a:gd name="connsiteX283" fmla="*/ 1443790 w 8085221"/>
              <a:gd name="connsiteY283" fmla="*/ 6328611 h 15135727"/>
              <a:gd name="connsiteX284" fmla="*/ 1419727 w 8085221"/>
              <a:gd name="connsiteY284" fmla="*/ 6208295 h 15135727"/>
              <a:gd name="connsiteX285" fmla="*/ 1275348 w 8085221"/>
              <a:gd name="connsiteY285" fmla="*/ 6304548 h 15135727"/>
              <a:gd name="connsiteX286" fmla="*/ 1323474 w 8085221"/>
              <a:gd name="connsiteY286" fmla="*/ 6015790 h 15135727"/>
              <a:gd name="connsiteX287" fmla="*/ 1540042 w 8085221"/>
              <a:gd name="connsiteY287" fmla="*/ 5871411 h 15135727"/>
              <a:gd name="connsiteX288" fmla="*/ 1540042 w 8085221"/>
              <a:gd name="connsiteY288" fmla="*/ 5751095 h 15135727"/>
              <a:gd name="connsiteX289" fmla="*/ 1395664 w 8085221"/>
              <a:gd name="connsiteY289" fmla="*/ 5799221 h 15135727"/>
              <a:gd name="connsiteX290" fmla="*/ 1179095 w 8085221"/>
              <a:gd name="connsiteY290" fmla="*/ 5799221 h 15135727"/>
              <a:gd name="connsiteX291" fmla="*/ 890337 w 8085221"/>
              <a:gd name="connsiteY291" fmla="*/ 5775158 h 15135727"/>
              <a:gd name="connsiteX292" fmla="*/ 697832 w 8085221"/>
              <a:gd name="connsiteY292" fmla="*/ 5606716 h 15135727"/>
              <a:gd name="connsiteX293" fmla="*/ 577516 w 8085221"/>
              <a:gd name="connsiteY293" fmla="*/ 5582653 h 15135727"/>
              <a:gd name="connsiteX294" fmla="*/ 697832 w 8085221"/>
              <a:gd name="connsiteY294" fmla="*/ 5775158 h 15135727"/>
              <a:gd name="connsiteX295" fmla="*/ 409074 w 8085221"/>
              <a:gd name="connsiteY295" fmla="*/ 5799221 h 15135727"/>
              <a:gd name="connsiteX296" fmla="*/ 168442 w 8085221"/>
              <a:gd name="connsiteY296" fmla="*/ 5702969 h 15135727"/>
              <a:gd name="connsiteX297" fmla="*/ 264695 w 8085221"/>
              <a:gd name="connsiteY297" fmla="*/ 5558590 h 15135727"/>
              <a:gd name="connsiteX298" fmla="*/ 144379 w 8085221"/>
              <a:gd name="connsiteY298" fmla="*/ 5510464 h 15135727"/>
              <a:gd name="connsiteX299" fmla="*/ 0 w 8085221"/>
              <a:gd name="connsiteY299" fmla="*/ 5462337 h 15135727"/>
              <a:gd name="connsiteX300" fmla="*/ 96253 w 8085221"/>
              <a:gd name="connsiteY30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141621 w 8085221"/>
              <a:gd name="connsiteY18" fmla="*/ 3585411 h 15135727"/>
              <a:gd name="connsiteX19" fmla="*/ 2141621 w 8085221"/>
              <a:gd name="connsiteY19" fmla="*/ 3585411 h 15135727"/>
              <a:gd name="connsiteX20" fmla="*/ 2286000 w 8085221"/>
              <a:gd name="connsiteY20" fmla="*/ 3489158 h 15135727"/>
              <a:gd name="connsiteX21" fmla="*/ 2310064 w 8085221"/>
              <a:gd name="connsiteY21" fmla="*/ 3007895 h 15135727"/>
              <a:gd name="connsiteX22" fmla="*/ 2695074 w 8085221"/>
              <a:gd name="connsiteY22" fmla="*/ 2911642 h 15135727"/>
              <a:gd name="connsiteX23" fmla="*/ 2839453 w 8085221"/>
              <a:gd name="connsiteY23" fmla="*/ 2526632 h 15135727"/>
              <a:gd name="connsiteX24" fmla="*/ 3200400 w 8085221"/>
              <a:gd name="connsiteY24" fmla="*/ 2358190 h 15135727"/>
              <a:gd name="connsiteX25" fmla="*/ 3441032 w 8085221"/>
              <a:gd name="connsiteY25" fmla="*/ 2237874 h 15135727"/>
              <a:gd name="connsiteX26" fmla="*/ 3561348 w 8085221"/>
              <a:gd name="connsiteY26" fmla="*/ 2526632 h 15135727"/>
              <a:gd name="connsiteX27" fmla="*/ 3801979 w 8085221"/>
              <a:gd name="connsiteY27" fmla="*/ 2622885 h 15135727"/>
              <a:gd name="connsiteX28" fmla="*/ 3946358 w 8085221"/>
              <a:gd name="connsiteY28" fmla="*/ 2550695 h 15135727"/>
              <a:gd name="connsiteX29" fmla="*/ 4018548 w 8085221"/>
              <a:gd name="connsiteY29" fmla="*/ 2598821 h 15135727"/>
              <a:gd name="connsiteX30" fmla="*/ 4138864 w 8085221"/>
              <a:gd name="connsiteY30" fmla="*/ 2574758 h 15135727"/>
              <a:gd name="connsiteX31" fmla="*/ 4307306 w 8085221"/>
              <a:gd name="connsiteY31" fmla="*/ 2671011 h 15135727"/>
              <a:gd name="connsiteX32" fmla="*/ 4427621 w 8085221"/>
              <a:gd name="connsiteY32" fmla="*/ 2622885 h 15135727"/>
              <a:gd name="connsiteX33" fmla="*/ 4668253 w 8085221"/>
              <a:gd name="connsiteY33" fmla="*/ 2743200 h 15135727"/>
              <a:gd name="connsiteX34" fmla="*/ 4788569 w 8085221"/>
              <a:gd name="connsiteY34" fmla="*/ 2815390 h 15135727"/>
              <a:gd name="connsiteX35" fmla="*/ 4957011 w 8085221"/>
              <a:gd name="connsiteY35" fmla="*/ 2719137 h 15135727"/>
              <a:gd name="connsiteX36" fmla="*/ 4981074 w 8085221"/>
              <a:gd name="connsiteY36" fmla="*/ 2382253 h 15135727"/>
              <a:gd name="connsiteX37" fmla="*/ 4981074 w 8085221"/>
              <a:gd name="connsiteY37" fmla="*/ 2382253 h 15135727"/>
              <a:gd name="connsiteX38" fmla="*/ 4884821 w 8085221"/>
              <a:gd name="connsiteY38" fmla="*/ 2093495 h 15135727"/>
              <a:gd name="connsiteX39" fmla="*/ 4764506 w 8085221"/>
              <a:gd name="connsiteY39" fmla="*/ 1900990 h 15135727"/>
              <a:gd name="connsiteX40" fmla="*/ 4764506 w 8085221"/>
              <a:gd name="connsiteY40" fmla="*/ 1804737 h 15135727"/>
              <a:gd name="connsiteX41" fmla="*/ 4957011 w 8085221"/>
              <a:gd name="connsiteY41" fmla="*/ 1564106 h 15135727"/>
              <a:gd name="connsiteX42" fmla="*/ 5221706 w 8085221"/>
              <a:gd name="connsiteY42" fmla="*/ 1588169 h 15135727"/>
              <a:gd name="connsiteX43" fmla="*/ 5486400 w 8085221"/>
              <a:gd name="connsiteY43" fmla="*/ 1684421 h 15135727"/>
              <a:gd name="connsiteX44" fmla="*/ 5799221 w 8085221"/>
              <a:gd name="connsiteY44" fmla="*/ 1684421 h 15135727"/>
              <a:gd name="connsiteX45" fmla="*/ 5871411 w 8085221"/>
              <a:gd name="connsiteY45" fmla="*/ 1443790 h 15135727"/>
              <a:gd name="connsiteX46" fmla="*/ 6087979 w 8085221"/>
              <a:gd name="connsiteY46" fmla="*/ 1395664 h 15135727"/>
              <a:gd name="connsiteX47" fmla="*/ 6087979 w 8085221"/>
              <a:gd name="connsiteY47" fmla="*/ 1082842 h 15135727"/>
              <a:gd name="connsiteX48" fmla="*/ 6424864 w 8085221"/>
              <a:gd name="connsiteY48" fmla="*/ 1058779 h 15135727"/>
              <a:gd name="connsiteX49" fmla="*/ 6665495 w 8085221"/>
              <a:gd name="connsiteY49" fmla="*/ 721895 h 15135727"/>
              <a:gd name="connsiteX50" fmla="*/ 6761748 w 8085221"/>
              <a:gd name="connsiteY50" fmla="*/ 649706 h 15135727"/>
              <a:gd name="connsiteX51" fmla="*/ 6737685 w 8085221"/>
              <a:gd name="connsiteY51" fmla="*/ 505327 h 15135727"/>
              <a:gd name="connsiteX52" fmla="*/ 6858000 w 8085221"/>
              <a:gd name="connsiteY52" fmla="*/ 360948 h 15135727"/>
              <a:gd name="connsiteX53" fmla="*/ 6761748 w 8085221"/>
              <a:gd name="connsiteY53" fmla="*/ 120316 h 15135727"/>
              <a:gd name="connsiteX54" fmla="*/ 7194885 w 8085221"/>
              <a:gd name="connsiteY54" fmla="*/ 0 h 15135727"/>
              <a:gd name="connsiteX55" fmla="*/ 7267074 w 8085221"/>
              <a:gd name="connsiteY55" fmla="*/ 120316 h 15135727"/>
              <a:gd name="connsiteX56" fmla="*/ 7267074 w 8085221"/>
              <a:gd name="connsiteY56" fmla="*/ 120316 h 15135727"/>
              <a:gd name="connsiteX57" fmla="*/ 7339264 w 8085221"/>
              <a:gd name="connsiteY57" fmla="*/ 360948 h 15135727"/>
              <a:gd name="connsiteX58" fmla="*/ 7628021 w 8085221"/>
              <a:gd name="connsiteY58" fmla="*/ 433137 h 15135727"/>
              <a:gd name="connsiteX59" fmla="*/ 7796464 w 8085221"/>
              <a:gd name="connsiteY59" fmla="*/ 649706 h 15135727"/>
              <a:gd name="connsiteX60" fmla="*/ 8085221 w 8085221"/>
              <a:gd name="connsiteY60" fmla="*/ 914400 h 15135727"/>
              <a:gd name="connsiteX61" fmla="*/ 7988969 w 8085221"/>
              <a:gd name="connsiteY61" fmla="*/ 1203158 h 15135727"/>
              <a:gd name="connsiteX62" fmla="*/ 7844590 w 8085221"/>
              <a:gd name="connsiteY62" fmla="*/ 1058779 h 15135727"/>
              <a:gd name="connsiteX63" fmla="*/ 7483642 w 8085221"/>
              <a:gd name="connsiteY63" fmla="*/ 1371600 h 15135727"/>
              <a:gd name="connsiteX64" fmla="*/ 7267074 w 8085221"/>
              <a:gd name="connsiteY64" fmla="*/ 1395664 h 15135727"/>
              <a:gd name="connsiteX65" fmla="*/ 7243011 w 8085221"/>
              <a:gd name="connsiteY65" fmla="*/ 1588169 h 15135727"/>
              <a:gd name="connsiteX66" fmla="*/ 6978316 w 8085221"/>
              <a:gd name="connsiteY66" fmla="*/ 1732548 h 15135727"/>
              <a:gd name="connsiteX67" fmla="*/ 6737685 w 8085221"/>
              <a:gd name="connsiteY67" fmla="*/ 2093495 h 15135727"/>
              <a:gd name="connsiteX68" fmla="*/ 6737685 w 8085221"/>
              <a:gd name="connsiteY68" fmla="*/ 2382253 h 15135727"/>
              <a:gd name="connsiteX69" fmla="*/ 6665495 w 8085221"/>
              <a:gd name="connsiteY69" fmla="*/ 2430379 h 15135727"/>
              <a:gd name="connsiteX70" fmla="*/ 6906127 w 8085221"/>
              <a:gd name="connsiteY70" fmla="*/ 2646948 h 15135727"/>
              <a:gd name="connsiteX71" fmla="*/ 6906127 w 8085221"/>
              <a:gd name="connsiteY71" fmla="*/ 2983832 h 15135727"/>
              <a:gd name="connsiteX72" fmla="*/ 6906127 w 8085221"/>
              <a:gd name="connsiteY72" fmla="*/ 3104148 h 15135727"/>
              <a:gd name="connsiteX73" fmla="*/ 6833937 w 8085221"/>
              <a:gd name="connsiteY73" fmla="*/ 3368842 h 15135727"/>
              <a:gd name="connsiteX74" fmla="*/ 6906127 w 8085221"/>
              <a:gd name="connsiteY74" fmla="*/ 3489158 h 15135727"/>
              <a:gd name="connsiteX75" fmla="*/ 6641432 w 8085221"/>
              <a:gd name="connsiteY75" fmla="*/ 3705727 h 15135727"/>
              <a:gd name="connsiteX76" fmla="*/ 6737685 w 8085221"/>
              <a:gd name="connsiteY76" fmla="*/ 3729790 h 15135727"/>
              <a:gd name="connsiteX77" fmla="*/ 6545179 w 8085221"/>
              <a:gd name="connsiteY77" fmla="*/ 3826042 h 15135727"/>
              <a:gd name="connsiteX78" fmla="*/ 6328611 w 8085221"/>
              <a:gd name="connsiteY78" fmla="*/ 3753853 h 15135727"/>
              <a:gd name="connsiteX79" fmla="*/ 6184232 w 8085221"/>
              <a:gd name="connsiteY79" fmla="*/ 3850106 h 15135727"/>
              <a:gd name="connsiteX80" fmla="*/ 6184232 w 8085221"/>
              <a:gd name="connsiteY80" fmla="*/ 3946358 h 15135727"/>
              <a:gd name="connsiteX81" fmla="*/ 6136106 w 8085221"/>
              <a:gd name="connsiteY81" fmla="*/ 4235116 h 15135727"/>
              <a:gd name="connsiteX82" fmla="*/ 5919537 w 8085221"/>
              <a:gd name="connsiteY82" fmla="*/ 4403558 h 15135727"/>
              <a:gd name="connsiteX83" fmla="*/ 5775158 w 8085221"/>
              <a:gd name="connsiteY83" fmla="*/ 4451685 h 15135727"/>
              <a:gd name="connsiteX84" fmla="*/ 5630779 w 8085221"/>
              <a:gd name="connsiteY84" fmla="*/ 4547937 h 15135727"/>
              <a:gd name="connsiteX85" fmla="*/ 5510464 w 8085221"/>
              <a:gd name="connsiteY85" fmla="*/ 4620127 h 15135727"/>
              <a:gd name="connsiteX86" fmla="*/ 5510464 w 8085221"/>
              <a:gd name="connsiteY86" fmla="*/ 4812632 h 15135727"/>
              <a:gd name="connsiteX87" fmla="*/ 5317958 w 8085221"/>
              <a:gd name="connsiteY87" fmla="*/ 4981074 h 15135727"/>
              <a:gd name="connsiteX88" fmla="*/ 5005137 w 8085221"/>
              <a:gd name="connsiteY88" fmla="*/ 5149516 h 15135727"/>
              <a:gd name="connsiteX89" fmla="*/ 4692316 w 8085221"/>
              <a:gd name="connsiteY89" fmla="*/ 5149516 h 15135727"/>
              <a:gd name="connsiteX90" fmla="*/ 4523874 w 8085221"/>
              <a:gd name="connsiteY90" fmla="*/ 5366085 h 15135727"/>
              <a:gd name="connsiteX91" fmla="*/ 4211053 w 8085221"/>
              <a:gd name="connsiteY91" fmla="*/ 5414211 h 15135727"/>
              <a:gd name="connsiteX92" fmla="*/ 4114800 w 8085221"/>
              <a:gd name="connsiteY92" fmla="*/ 5390148 h 15135727"/>
              <a:gd name="connsiteX93" fmla="*/ 4018548 w 8085221"/>
              <a:gd name="connsiteY93" fmla="*/ 5630779 h 15135727"/>
              <a:gd name="connsiteX94" fmla="*/ 4090737 w 8085221"/>
              <a:gd name="connsiteY94" fmla="*/ 5871411 h 15135727"/>
              <a:gd name="connsiteX95" fmla="*/ 4090737 w 8085221"/>
              <a:gd name="connsiteY95" fmla="*/ 6184232 h 15135727"/>
              <a:gd name="connsiteX96" fmla="*/ 4186990 w 8085221"/>
              <a:gd name="connsiteY96" fmla="*/ 6472990 h 15135727"/>
              <a:gd name="connsiteX97" fmla="*/ 4042611 w 8085221"/>
              <a:gd name="connsiteY97" fmla="*/ 6352674 h 15135727"/>
              <a:gd name="connsiteX98" fmla="*/ 3946358 w 8085221"/>
              <a:gd name="connsiteY98" fmla="*/ 6376737 h 15135727"/>
              <a:gd name="connsiteX99" fmla="*/ 4114800 w 8085221"/>
              <a:gd name="connsiteY99" fmla="*/ 6641432 h 15135727"/>
              <a:gd name="connsiteX100" fmla="*/ 4451685 w 8085221"/>
              <a:gd name="connsiteY100" fmla="*/ 6737685 h 15135727"/>
              <a:gd name="connsiteX101" fmla="*/ 4620127 w 8085221"/>
              <a:gd name="connsiteY101" fmla="*/ 6978316 h 15135727"/>
              <a:gd name="connsiteX102" fmla="*/ 4740442 w 8085221"/>
              <a:gd name="connsiteY102" fmla="*/ 7170821 h 15135727"/>
              <a:gd name="connsiteX103" fmla="*/ 5077327 w 8085221"/>
              <a:gd name="connsiteY103" fmla="*/ 7387390 h 15135727"/>
              <a:gd name="connsiteX104" fmla="*/ 5125453 w 8085221"/>
              <a:gd name="connsiteY104" fmla="*/ 7603958 h 15135727"/>
              <a:gd name="connsiteX105" fmla="*/ 5197642 w 8085221"/>
              <a:gd name="connsiteY105" fmla="*/ 7796464 h 15135727"/>
              <a:gd name="connsiteX106" fmla="*/ 5486400 w 8085221"/>
              <a:gd name="connsiteY106" fmla="*/ 7964906 h 15135727"/>
              <a:gd name="connsiteX107" fmla="*/ 5486400 w 8085221"/>
              <a:gd name="connsiteY107" fmla="*/ 8349916 h 15135727"/>
              <a:gd name="connsiteX108" fmla="*/ 5678906 w 8085221"/>
              <a:gd name="connsiteY108" fmla="*/ 8614611 h 15135727"/>
              <a:gd name="connsiteX109" fmla="*/ 5919537 w 8085221"/>
              <a:gd name="connsiteY109" fmla="*/ 9071811 h 15135727"/>
              <a:gd name="connsiteX110" fmla="*/ 6160169 w 8085221"/>
              <a:gd name="connsiteY110" fmla="*/ 9336506 h 15135727"/>
              <a:gd name="connsiteX111" fmla="*/ 6280485 w 8085221"/>
              <a:gd name="connsiteY111" fmla="*/ 9601200 h 15135727"/>
              <a:gd name="connsiteX112" fmla="*/ 6400800 w 8085221"/>
              <a:gd name="connsiteY112" fmla="*/ 9793706 h 15135727"/>
              <a:gd name="connsiteX113" fmla="*/ 6569242 w 8085221"/>
              <a:gd name="connsiteY113" fmla="*/ 10058400 h 15135727"/>
              <a:gd name="connsiteX114" fmla="*/ 6713621 w 8085221"/>
              <a:gd name="connsiteY114" fmla="*/ 10106527 h 15135727"/>
              <a:gd name="connsiteX115" fmla="*/ 6545179 w 8085221"/>
              <a:gd name="connsiteY115" fmla="*/ 10202779 h 15135727"/>
              <a:gd name="connsiteX116" fmla="*/ 6569242 w 8085221"/>
              <a:gd name="connsiteY116" fmla="*/ 10443411 h 15135727"/>
              <a:gd name="connsiteX117" fmla="*/ 6593306 w 8085221"/>
              <a:gd name="connsiteY117" fmla="*/ 10708106 h 15135727"/>
              <a:gd name="connsiteX118" fmla="*/ 6761748 w 8085221"/>
              <a:gd name="connsiteY118" fmla="*/ 10924674 h 15135727"/>
              <a:gd name="connsiteX119" fmla="*/ 6641432 w 8085221"/>
              <a:gd name="connsiteY119" fmla="*/ 11093116 h 15135727"/>
              <a:gd name="connsiteX120" fmla="*/ 6713621 w 8085221"/>
              <a:gd name="connsiteY120" fmla="*/ 11261558 h 15135727"/>
              <a:gd name="connsiteX121" fmla="*/ 6737685 w 8085221"/>
              <a:gd name="connsiteY121" fmla="*/ 11526253 h 15135727"/>
              <a:gd name="connsiteX122" fmla="*/ 6617369 w 8085221"/>
              <a:gd name="connsiteY122" fmla="*/ 11839074 h 15135727"/>
              <a:gd name="connsiteX123" fmla="*/ 6617369 w 8085221"/>
              <a:gd name="connsiteY123" fmla="*/ 12031579 h 15135727"/>
              <a:gd name="connsiteX124" fmla="*/ 6641432 w 8085221"/>
              <a:gd name="connsiteY124" fmla="*/ 12127832 h 15135727"/>
              <a:gd name="connsiteX125" fmla="*/ 6761748 w 8085221"/>
              <a:gd name="connsiteY125" fmla="*/ 12031579 h 15135727"/>
              <a:gd name="connsiteX126" fmla="*/ 6761748 w 8085221"/>
              <a:gd name="connsiteY126" fmla="*/ 12296274 h 15135727"/>
              <a:gd name="connsiteX127" fmla="*/ 6689558 w 8085221"/>
              <a:gd name="connsiteY127" fmla="*/ 12512842 h 15135727"/>
              <a:gd name="connsiteX128" fmla="*/ 6785811 w 8085221"/>
              <a:gd name="connsiteY128" fmla="*/ 12777537 h 15135727"/>
              <a:gd name="connsiteX129" fmla="*/ 6569242 w 8085221"/>
              <a:gd name="connsiteY129" fmla="*/ 12873790 h 15135727"/>
              <a:gd name="connsiteX130" fmla="*/ 6545179 w 8085221"/>
              <a:gd name="connsiteY130" fmla="*/ 13090358 h 15135727"/>
              <a:gd name="connsiteX131" fmla="*/ 6448927 w 8085221"/>
              <a:gd name="connsiteY131" fmla="*/ 13355053 h 15135727"/>
              <a:gd name="connsiteX132" fmla="*/ 6256421 w 8085221"/>
              <a:gd name="connsiteY132" fmla="*/ 13571621 h 15135727"/>
              <a:gd name="connsiteX133" fmla="*/ 6087979 w 8085221"/>
              <a:gd name="connsiteY133" fmla="*/ 13667874 h 15135727"/>
              <a:gd name="connsiteX134" fmla="*/ 5943600 w 8085221"/>
              <a:gd name="connsiteY134" fmla="*/ 13716000 h 15135727"/>
              <a:gd name="connsiteX135" fmla="*/ 5702969 w 8085221"/>
              <a:gd name="connsiteY135" fmla="*/ 13667874 h 15135727"/>
              <a:gd name="connsiteX136" fmla="*/ 5582653 w 8085221"/>
              <a:gd name="connsiteY136" fmla="*/ 13691937 h 15135727"/>
              <a:gd name="connsiteX137" fmla="*/ 5727032 w 8085221"/>
              <a:gd name="connsiteY137" fmla="*/ 13836316 h 15135727"/>
              <a:gd name="connsiteX138" fmla="*/ 5582653 w 8085221"/>
              <a:gd name="connsiteY138" fmla="*/ 14052885 h 15135727"/>
              <a:gd name="connsiteX139" fmla="*/ 5462337 w 8085221"/>
              <a:gd name="connsiteY139" fmla="*/ 14149137 h 15135727"/>
              <a:gd name="connsiteX140" fmla="*/ 5342021 w 8085221"/>
              <a:gd name="connsiteY140" fmla="*/ 14004758 h 15135727"/>
              <a:gd name="connsiteX141" fmla="*/ 5245769 w 8085221"/>
              <a:gd name="connsiteY141" fmla="*/ 14004758 h 15135727"/>
              <a:gd name="connsiteX142" fmla="*/ 5245769 w 8085221"/>
              <a:gd name="connsiteY142" fmla="*/ 13956632 h 15135727"/>
              <a:gd name="connsiteX143" fmla="*/ 5101390 w 8085221"/>
              <a:gd name="connsiteY143" fmla="*/ 13956632 h 15135727"/>
              <a:gd name="connsiteX144" fmla="*/ 4981074 w 8085221"/>
              <a:gd name="connsiteY144" fmla="*/ 13860379 h 15135727"/>
              <a:gd name="connsiteX145" fmla="*/ 4740442 w 8085221"/>
              <a:gd name="connsiteY145" fmla="*/ 13908506 h 15135727"/>
              <a:gd name="connsiteX146" fmla="*/ 4475748 w 8085221"/>
              <a:gd name="connsiteY146" fmla="*/ 13956632 h 15135727"/>
              <a:gd name="connsiteX147" fmla="*/ 4379495 w 8085221"/>
              <a:gd name="connsiteY147" fmla="*/ 14028821 h 15135727"/>
              <a:gd name="connsiteX148" fmla="*/ 4403558 w 8085221"/>
              <a:gd name="connsiteY148" fmla="*/ 14197264 h 15135727"/>
              <a:gd name="connsiteX149" fmla="*/ 4572000 w 8085221"/>
              <a:gd name="connsiteY149" fmla="*/ 14149137 h 15135727"/>
              <a:gd name="connsiteX150" fmla="*/ 4523874 w 8085221"/>
              <a:gd name="connsiteY150" fmla="*/ 14558211 h 15135727"/>
              <a:gd name="connsiteX151" fmla="*/ 4403558 w 8085221"/>
              <a:gd name="connsiteY151" fmla="*/ 14437895 h 15135727"/>
              <a:gd name="connsiteX152" fmla="*/ 4403558 w 8085221"/>
              <a:gd name="connsiteY152" fmla="*/ 14437895 h 15135727"/>
              <a:gd name="connsiteX153" fmla="*/ 4283242 w 8085221"/>
              <a:gd name="connsiteY153" fmla="*/ 14245390 h 15135727"/>
              <a:gd name="connsiteX154" fmla="*/ 4235116 w 8085221"/>
              <a:gd name="connsiteY154" fmla="*/ 14341642 h 15135727"/>
              <a:gd name="connsiteX155" fmla="*/ 4162927 w 8085221"/>
              <a:gd name="connsiteY155" fmla="*/ 14389769 h 15135727"/>
              <a:gd name="connsiteX156" fmla="*/ 4162927 w 8085221"/>
              <a:gd name="connsiteY156" fmla="*/ 14389769 h 15135727"/>
              <a:gd name="connsiteX157" fmla="*/ 3922295 w 8085221"/>
              <a:gd name="connsiteY157" fmla="*/ 14245390 h 15135727"/>
              <a:gd name="connsiteX158" fmla="*/ 3801979 w 8085221"/>
              <a:gd name="connsiteY158" fmla="*/ 14293516 h 15135727"/>
              <a:gd name="connsiteX159" fmla="*/ 3681664 w 8085221"/>
              <a:gd name="connsiteY159" fmla="*/ 14389769 h 15135727"/>
              <a:gd name="connsiteX160" fmla="*/ 3657600 w 8085221"/>
              <a:gd name="connsiteY160" fmla="*/ 14654464 h 15135727"/>
              <a:gd name="connsiteX161" fmla="*/ 3513221 w 8085221"/>
              <a:gd name="connsiteY161" fmla="*/ 14726653 h 15135727"/>
              <a:gd name="connsiteX162" fmla="*/ 3513221 w 8085221"/>
              <a:gd name="connsiteY162" fmla="*/ 14871032 h 15135727"/>
              <a:gd name="connsiteX163" fmla="*/ 3633537 w 8085221"/>
              <a:gd name="connsiteY163" fmla="*/ 14967285 h 15135727"/>
              <a:gd name="connsiteX164" fmla="*/ 3609474 w 8085221"/>
              <a:gd name="connsiteY164" fmla="*/ 15087600 h 15135727"/>
              <a:gd name="connsiteX165" fmla="*/ 3441032 w 8085221"/>
              <a:gd name="connsiteY165" fmla="*/ 15039474 h 15135727"/>
              <a:gd name="connsiteX166" fmla="*/ 3272590 w 8085221"/>
              <a:gd name="connsiteY166" fmla="*/ 15063537 h 15135727"/>
              <a:gd name="connsiteX167" fmla="*/ 3248527 w 8085221"/>
              <a:gd name="connsiteY167" fmla="*/ 14895095 h 15135727"/>
              <a:gd name="connsiteX168" fmla="*/ 3128211 w 8085221"/>
              <a:gd name="connsiteY168" fmla="*/ 14919158 h 15135727"/>
              <a:gd name="connsiteX169" fmla="*/ 2959769 w 8085221"/>
              <a:gd name="connsiteY169" fmla="*/ 15135727 h 15135727"/>
              <a:gd name="connsiteX170" fmla="*/ 2935706 w 8085221"/>
              <a:gd name="connsiteY170" fmla="*/ 14895095 h 15135727"/>
              <a:gd name="connsiteX171" fmla="*/ 2791327 w 8085221"/>
              <a:gd name="connsiteY171" fmla="*/ 14943221 h 15135727"/>
              <a:gd name="connsiteX172" fmla="*/ 2671011 w 8085221"/>
              <a:gd name="connsiteY172" fmla="*/ 15039474 h 15135727"/>
              <a:gd name="connsiteX173" fmla="*/ 2430379 w 8085221"/>
              <a:gd name="connsiteY173" fmla="*/ 15087600 h 15135727"/>
              <a:gd name="connsiteX174" fmla="*/ 2237874 w 8085221"/>
              <a:gd name="connsiteY174" fmla="*/ 15039474 h 15135727"/>
              <a:gd name="connsiteX175" fmla="*/ 2622885 w 8085221"/>
              <a:gd name="connsiteY175" fmla="*/ 14846969 h 15135727"/>
              <a:gd name="connsiteX176" fmla="*/ 2887579 w 8085221"/>
              <a:gd name="connsiteY176" fmla="*/ 14774779 h 15135727"/>
              <a:gd name="connsiteX177" fmla="*/ 2839453 w 8085221"/>
              <a:gd name="connsiteY177" fmla="*/ 14582274 h 15135727"/>
              <a:gd name="connsiteX178" fmla="*/ 2935706 w 8085221"/>
              <a:gd name="connsiteY178" fmla="*/ 14510085 h 15135727"/>
              <a:gd name="connsiteX179" fmla="*/ 2935706 w 8085221"/>
              <a:gd name="connsiteY179" fmla="*/ 14510085 h 15135727"/>
              <a:gd name="connsiteX180" fmla="*/ 3080085 w 8085221"/>
              <a:gd name="connsiteY180" fmla="*/ 14413832 h 15135727"/>
              <a:gd name="connsiteX181" fmla="*/ 3152274 w 8085221"/>
              <a:gd name="connsiteY181" fmla="*/ 14341642 h 15135727"/>
              <a:gd name="connsiteX182" fmla="*/ 3080085 w 8085221"/>
              <a:gd name="connsiteY182" fmla="*/ 14269453 h 15135727"/>
              <a:gd name="connsiteX183" fmla="*/ 3152274 w 8085221"/>
              <a:gd name="connsiteY183" fmla="*/ 14197264 h 15135727"/>
              <a:gd name="connsiteX184" fmla="*/ 3152274 w 8085221"/>
              <a:gd name="connsiteY184" fmla="*/ 14052885 h 15135727"/>
              <a:gd name="connsiteX185" fmla="*/ 3080085 w 8085221"/>
              <a:gd name="connsiteY185" fmla="*/ 13980695 h 15135727"/>
              <a:gd name="connsiteX186" fmla="*/ 3056021 w 8085221"/>
              <a:gd name="connsiteY186" fmla="*/ 14076948 h 15135727"/>
              <a:gd name="connsiteX187" fmla="*/ 2935706 w 8085221"/>
              <a:gd name="connsiteY187" fmla="*/ 14076948 h 15135727"/>
              <a:gd name="connsiteX188" fmla="*/ 2863516 w 8085221"/>
              <a:gd name="connsiteY188" fmla="*/ 14125074 h 15135727"/>
              <a:gd name="connsiteX189" fmla="*/ 2719137 w 8085221"/>
              <a:gd name="connsiteY189" fmla="*/ 14197264 h 15135727"/>
              <a:gd name="connsiteX190" fmla="*/ 2646948 w 8085221"/>
              <a:gd name="connsiteY190" fmla="*/ 14197264 h 15135727"/>
              <a:gd name="connsiteX191" fmla="*/ 2598821 w 8085221"/>
              <a:gd name="connsiteY191" fmla="*/ 14125074 h 15135727"/>
              <a:gd name="connsiteX192" fmla="*/ 2430379 w 8085221"/>
              <a:gd name="connsiteY192" fmla="*/ 13836316 h 15135727"/>
              <a:gd name="connsiteX193" fmla="*/ 2646948 w 8085221"/>
              <a:gd name="connsiteY193" fmla="*/ 13812253 h 15135727"/>
              <a:gd name="connsiteX194" fmla="*/ 2502569 w 8085221"/>
              <a:gd name="connsiteY194" fmla="*/ 13475369 h 15135727"/>
              <a:gd name="connsiteX195" fmla="*/ 2550695 w 8085221"/>
              <a:gd name="connsiteY195" fmla="*/ 13186611 h 15135727"/>
              <a:gd name="connsiteX196" fmla="*/ 2719137 w 8085221"/>
              <a:gd name="connsiteY196" fmla="*/ 13042232 h 15135727"/>
              <a:gd name="connsiteX197" fmla="*/ 2791327 w 8085221"/>
              <a:gd name="connsiteY197" fmla="*/ 12945979 h 15135727"/>
              <a:gd name="connsiteX198" fmla="*/ 3031958 w 8085221"/>
              <a:gd name="connsiteY198" fmla="*/ 13090358 h 15135727"/>
              <a:gd name="connsiteX199" fmla="*/ 3056021 w 8085221"/>
              <a:gd name="connsiteY199" fmla="*/ 12753474 h 15135727"/>
              <a:gd name="connsiteX200" fmla="*/ 2887579 w 8085221"/>
              <a:gd name="connsiteY200" fmla="*/ 12777537 h 15135727"/>
              <a:gd name="connsiteX201" fmla="*/ 2815390 w 8085221"/>
              <a:gd name="connsiteY201" fmla="*/ 12777537 h 15135727"/>
              <a:gd name="connsiteX202" fmla="*/ 3176337 w 8085221"/>
              <a:gd name="connsiteY202" fmla="*/ 12368464 h 15135727"/>
              <a:gd name="connsiteX203" fmla="*/ 3104148 w 8085221"/>
              <a:gd name="connsiteY203" fmla="*/ 12320337 h 15135727"/>
              <a:gd name="connsiteX204" fmla="*/ 3104148 w 8085221"/>
              <a:gd name="connsiteY204" fmla="*/ 12320337 h 15135727"/>
              <a:gd name="connsiteX205" fmla="*/ 3007895 w 8085221"/>
              <a:gd name="connsiteY205" fmla="*/ 12079706 h 15135727"/>
              <a:gd name="connsiteX206" fmla="*/ 2911642 w 8085221"/>
              <a:gd name="connsiteY206" fmla="*/ 11935327 h 15135727"/>
              <a:gd name="connsiteX207" fmla="*/ 2863516 w 8085221"/>
              <a:gd name="connsiteY207" fmla="*/ 11694695 h 15135727"/>
              <a:gd name="connsiteX208" fmla="*/ 2911642 w 8085221"/>
              <a:gd name="connsiteY208" fmla="*/ 11454064 h 15135727"/>
              <a:gd name="connsiteX209" fmla="*/ 3056021 w 8085221"/>
              <a:gd name="connsiteY209" fmla="*/ 11454064 h 15135727"/>
              <a:gd name="connsiteX210" fmla="*/ 2983832 w 8085221"/>
              <a:gd name="connsiteY210" fmla="*/ 11381874 h 15135727"/>
              <a:gd name="connsiteX211" fmla="*/ 3031958 w 8085221"/>
              <a:gd name="connsiteY211" fmla="*/ 11285621 h 15135727"/>
              <a:gd name="connsiteX212" fmla="*/ 3007895 w 8085221"/>
              <a:gd name="connsiteY212" fmla="*/ 11189369 h 15135727"/>
              <a:gd name="connsiteX213" fmla="*/ 2887579 w 8085221"/>
              <a:gd name="connsiteY213" fmla="*/ 11141242 h 15135727"/>
              <a:gd name="connsiteX214" fmla="*/ 2887579 w 8085221"/>
              <a:gd name="connsiteY214" fmla="*/ 10972800 h 15135727"/>
              <a:gd name="connsiteX215" fmla="*/ 2887579 w 8085221"/>
              <a:gd name="connsiteY215" fmla="*/ 10924674 h 15135727"/>
              <a:gd name="connsiteX216" fmla="*/ 2767264 w 8085221"/>
              <a:gd name="connsiteY216" fmla="*/ 11020927 h 15135727"/>
              <a:gd name="connsiteX217" fmla="*/ 2743200 w 8085221"/>
              <a:gd name="connsiteY217" fmla="*/ 10924674 h 15135727"/>
              <a:gd name="connsiteX218" fmla="*/ 2550695 w 8085221"/>
              <a:gd name="connsiteY218" fmla="*/ 11020927 h 15135727"/>
              <a:gd name="connsiteX219" fmla="*/ 2526632 w 8085221"/>
              <a:gd name="connsiteY219" fmla="*/ 11117179 h 15135727"/>
              <a:gd name="connsiteX220" fmla="*/ 2334127 w 8085221"/>
              <a:gd name="connsiteY220" fmla="*/ 10996864 h 15135727"/>
              <a:gd name="connsiteX221" fmla="*/ 2358190 w 8085221"/>
              <a:gd name="connsiteY221" fmla="*/ 10732169 h 15135727"/>
              <a:gd name="connsiteX222" fmla="*/ 2334127 w 8085221"/>
              <a:gd name="connsiteY222" fmla="*/ 10587790 h 15135727"/>
              <a:gd name="connsiteX223" fmla="*/ 2406316 w 8085221"/>
              <a:gd name="connsiteY223" fmla="*/ 10491537 h 15135727"/>
              <a:gd name="connsiteX224" fmla="*/ 2598821 w 8085221"/>
              <a:gd name="connsiteY224" fmla="*/ 10684042 h 15135727"/>
              <a:gd name="connsiteX225" fmla="*/ 2767264 w 8085221"/>
              <a:gd name="connsiteY225" fmla="*/ 10684042 h 15135727"/>
              <a:gd name="connsiteX226" fmla="*/ 2646948 w 8085221"/>
              <a:gd name="connsiteY226" fmla="*/ 10515600 h 15135727"/>
              <a:gd name="connsiteX227" fmla="*/ 2815390 w 8085221"/>
              <a:gd name="connsiteY227" fmla="*/ 10395285 h 15135727"/>
              <a:gd name="connsiteX228" fmla="*/ 3080085 w 8085221"/>
              <a:gd name="connsiteY228" fmla="*/ 10419348 h 15135727"/>
              <a:gd name="connsiteX229" fmla="*/ 3248527 w 8085221"/>
              <a:gd name="connsiteY229" fmla="*/ 10539664 h 15135727"/>
              <a:gd name="connsiteX230" fmla="*/ 3320716 w 8085221"/>
              <a:gd name="connsiteY230" fmla="*/ 10659979 h 15135727"/>
              <a:gd name="connsiteX231" fmla="*/ 3465095 w 8085221"/>
              <a:gd name="connsiteY231" fmla="*/ 10659979 h 15135727"/>
              <a:gd name="connsiteX232" fmla="*/ 3441032 w 8085221"/>
              <a:gd name="connsiteY232" fmla="*/ 10491537 h 15135727"/>
              <a:gd name="connsiteX233" fmla="*/ 3392906 w 8085221"/>
              <a:gd name="connsiteY233" fmla="*/ 10250906 h 15135727"/>
              <a:gd name="connsiteX234" fmla="*/ 3152274 w 8085221"/>
              <a:gd name="connsiteY234" fmla="*/ 10250906 h 15135727"/>
              <a:gd name="connsiteX235" fmla="*/ 3176337 w 8085221"/>
              <a:gd name="connsiteY235" fmla="*/ 10178716 h 15135727"/>
              <a:gd name="connsiteX236" fmla="*/ 3104148 w 8085221"/>
              <a:gd name="connsiteY236" fmla="*/ 10154653 h 15135727"/>
              <a:gd name="connsiteX237" fmla="*/ 3007895 w 8085221"/>
              <a:gd name="connsiteY237" fmla="*/ 9962148 h 15135727"/>
              <a:gd name="connsiteX238" fmla="*/ 3176337 w 8085221"/>
              <a:gd name="connsiteY238" fmla="*/ 9889958 h 15135727"/>
              <a:gd name="connsiteX239" fmla="*/ 2959769 w 8085221"/>
              <a:gd name="connsiteY239" fmla="*/ 9504948 h 15135727"/>
              <a:gd name="connsiteX240" fmla="*/ 2791327 w 8085221"/>
              <a:gd name="connsiteY240" fmla="*/ 9456821 h 15135727"/>
              <a:gd name="connsiteX241" fmla="*/ 2574758 w 8085221"/>
              <a:gd name="connsiteY241" fmla="*/ 9336506 h 15135727"/>
              <a:gd name="connsiteX242" fmla="*/ 2550695 w 8085221"/>
              <a:gd name="connsiteY242" fmla="*/ 9071811 h 15135727"/>
              <a:gd name="connsiteX243" fmla="*/ 2695074 w 8085221"/>
              <a:gd name="connsiteY243" fmla="*/ 8999621 h 15135727"/>
              <a:gd name="connsiteX244" fmla="*/ 2622885 w 8085221"/>
              <a:gd name="connsiteY244" fmla="*/ 8975558 h 15135727"/>
              <a:gd name="connsiteX245" fmla="*/ 2430379 w 8085221"/>
              <a:gd name="connsiteY245" fmla="*/ 8999621 h 15135727"/>
              <a:gd name="connsiteX246" fmla="*/ 2261937 w 8085221"/>
              <a:gd name="connsiteY246" fmla="*/ 9168064 h 15135727"/>
              <a:gd name="connsiteX247" fmla="*/ 2237874 w 8085221"/>
              <a:gd name="connsiteY247" fmla="*/ 8999621 h 15135727"/>
              <a:gd name="connsiteX248" fmla="*/ 2117558 w 8085221"/>
              <a:gd name="connsiteY248" fmla="*/ 8975558 h 15135727"/>
              <a:gd name="connsiteX249" fmla="*/ 2045369 w 8085221"/>
              <a:gd name="connsiteY249" fmla="*/ 8783053 h 15135727"/>
              <a:gd name="connsiteX250" fmla="*/ 1852864 w 8085221"/>
              <a:gd name="connsiteY250" fmla="*/ 8758990 h 15135727"/>
              <a:gd name="connsiteX251" fmla="*/ 1636295 w 8085221"/>
              <a:gd name="connsiteY251" fmla="*/ 8927432 h 15135727"/>
              <a:gd name="connsiteX252" fmla="*/ 1588169 w 8085221"/>
              <a:gd name="connsiteY252" fmla="*/ 9023685 h 15135727"/>
              <a:gd name="connsiteX253" fmla="*/ 1515979 w 8085221"/>
              <a:gd name="connsiteY253" fmla="*/ 8879306 h 15135727"/>
              <a:gd name="connsiteX254" fmla="*/ 1347537 w 8085221"/>
              <a:gd name="connsiteY254" fmla="*/ 8879306 h 15135727"/>
              <a:gd name="connsiteX255" fmla="*/ 1347537 w 8085221"/>
              <a:gd name="connsiteY255" fmla="*/ 8710864 h 15135727"/>
              <a:gd name="connsiteX256" fmla="*/ 1106906 w 8085221"/>
              <a:gd name="connsiteY256" fmla="*/ 8783053 h 15135727"/>
              <a:gd name="connsiteX257" fmla="*/ 890337 w 8085221"/>
              <a:gd name="connsiteY257" fmla="*/ 8686800 h 15135727"/>
              <a:gd name="connsiteX258" fmla="*/ 649706 w 8085221"/>
              <a:gd name="connsiteY258" fmla="*/ 8662737 h 15135727"/>
              <a:gd name="connsiteX259" fmla="*/ 385011 w 8085221"/>
              <a:gd name="connsiteY259" fmla="*/ 8566485 h 15135727"/>
              <a:gd name="connsiteX260" fmla="*/ 577516 w 8085221"/>
              <a:gd name="connsiteY260" fmla="*/ 8373979 h 15135727"/>
              <a:gd name="connsiteX261" fmla="*/ 794085 w 8085221"/>
              <a:gd name="connsiteY261" fmla="*/ 8301790 h 15135727"/>
              <a:gd name="connsiteX262" fmla="*/ 745958 w 8085221"/>
              <a:gd name="connsiteY262" fmla="*/ 8133348 h 15135727"/>
              <a:gd name="connsiteX263" fmla="*/ 818148 w 8085221"/>
              <a:gd name="connsiteY263" fmla="*/ 7820527 h 15135727"/>
              <a:gd name="connsiteX264" fmla="*/ 697832 w 8085221"/>
              <a:gd name="connsiteY264" fmla="*/ 7820527 h 15135727"/>
              <a:gd name="connsiteX265" fmla="*/ 625642 w 8085221"/>
              <a:gd name="connsiteY265" fmla="*/ 7916779 h 15135727"/>
              <a:gd name="connsiteX266" fmla="*/ 457200 w 8085221"/>
              <a:gd name="connsiteY266" fmla="*/ 7820527 h 15135727"/>
              <a:gd name="connsiteX267" fmla="*/ 529390 w 8085221"/>
              <a:gd name="connsiteY267" fmla="*/ 7700211 h 15135727"/>
              <a:gd name="connsiteX268" fmla="*/ 938464 w 8085221"/>
              <a:gd name="connsiteY268" fmla="*/ 7676148 h 15135727"/>
              <a:gd name="connsiteX269" fmla="*/ 1058779 w 8085221"/>
              <a:gd name="connsiteY269" fmla="*/ 7459579 h 15135727"/>
              <a:gd name="connsiteX270" fmla="*/ 1203158 w 8085221"/>
              <a:gd name="connsiteY270" fmla="*/ 7603958 h 15135727"/>
              <a:gd name="connsiteX271" fmla="*/ 1299411 w 8085221"/>
              <a:gd name="connsiteY271" fmla="*/ 7555832 h 15135727"/>
              <a:gd name="connsiteX272" fmla="*/ 1443790 w 8085221"/>
              <a:gd name="connsiteY272" fmla="*/ 7507706 h 15135727"/>
              <a:gd name="connsiteX273" fmla="*/ 1684421 w 8085221"/>
              <a:gd name="connsiteY273" fmla="*/ 7603958 h 15135727"/>
              <a:gd name="connsiteX274" fmla="*/ 1684421 w 8085221"/>
              <a:gd name="connsiteY274" fmla="*/ 7603958 h 15135727"/>
              <a:gd name="connsiteX275" fmla="*/ 1540042 w 8085221"/>
              <a:gd name="connsiteY275" fmla="*/ 7363327 h 15135727"/>
              <a:gd name="connsiteX276" fmla="*/ 1299411 w 8085221"/>
              <a:gd name="connsiteY276" fmla="*/ 7315200 h 15135727"/>
              <a:gd name="connsiteX277" fmla="*/ 1130969 w 8085221"/>
              <a:gd name="connsiteY277" fmla="*/ 7339264 h 15135727"/>
              <a:gd name="connsiteX278" fmla="*/ 1034716 w 8085221"/>
              <a:gd name="connsiteY278" fmla="*/ 7315200 h 15135727"/>
              <a:gd name="connsiteX279" fmla="*/ 1155032 w 8085221"/>
              <a:gd name="connsiteY279" fmla="*/ 7050506 h 15135727"/>
              <a:gd name="connsiteX280" fmla="*/ 1155032 w 8085221"/>
              <a:gd name="connsiteY280" fmla="*/ 6930190 h 15135727"/>
              <a:gd name="connsiteX281" fmla="*/ 1155032 w 8085221"/>
              <a:gd name="connsiteY281" fmla="*/ 6761748 h 15135727"/>
              <a:gd name="connsiteX282" fmla="*/ 1203158 w 8085221"/>
              <a:gd name="connsiteY282" fmla="*/ 6617369 h 15135727"/>
              <a:gd name="connsiteX283" fmla="*/ 1371600 w 8085221"/>
              <a:gd name="connsiteY283" fmla="*/ 6472990 h 15135727"/>
              <a:gd name="connsiteX284" fmla="*/ 1443790 w 8085221"/>
              <a:gd name="connsiteY284" fmla="*/ 6328611 h 15135727"/>
              <a:gd name="connsiteX285" fmla="*/ 1419727 w 8085221"/>
              <a:gd name="connsiteY285" fmla="*/ 6208295 h 15135727"/>
              <a:gd name="connsiteX286" fmla="*/ 1275348 w 8085221"/>
              <a:gd name="connsiteY286" fmla="*/ 6304548 h 15135727"/>
              <a:gd name="connsiteX287" fmla="*/ 1323474 w 8085221"/>
              <a:gd name="connsiteY287" fmla="*/ 6015790 h 15135727"/>
              <a:gd name="connsiteX288" fmla="*/ 1540042 w 8085221"/>
              <a:gd name="connsiteY288" fmla="*/ 5871411 h 15135727"/>
              <a:gd name="connsiteX289" fmla="*/ 1540042 w 8085221"/>
              <a:gd name="connsiteY289" fmla="*/ 5751095 h 15135727"/>
              <a:gd name="connsiteX290" fmla="*/ 1395664 w 8085221"/>
              <a:gd name="connsiteY290" fmla="*/ 5799221 h 15135727"/>
              <a:gd name="connsiteX291" fmla="*/ 1179095 w 8085221"/>
              <a:gd name="connsiteY291" fmla="*/ 5799221 h 15135727"/>
              <a:gd name="connsiteX292" fmla="*/ 890337 w 8085221"/>
              <a:gd name="connsiteY292" fmla="*/ 5775158 h 15135727"/>
              <a:gd name="connsiteX293" fmla="*/ 697832 w 8085221"/>
              <a:gd name="connsiteY293" fmla="*/ 5606716 h 15135727"/>
              <a:gd name="connsiteX294" fmla="*/ 577516 w 8085221"/>
              <a:gd name="connsiteY294" fmla="*/ 5582653 h 15135727"/>
              <a:gd name="connsiteX295" fmla="*/ 697832 w 8085221"/>
              <a:gd name="connsiteY295" fmla="*/ 5775158 h 15135727"/>
              <a:gd name="connsiteX296" fmla="*/ 409074 w 8085221"/>
              <a:gd name="connsiteY296" fmla="*/ 5799221 h 15135727"/>
              <a:gd name="connsiteX297" fmla="*/ 168442 w 8085221"/>
              <a:gd name="connsiteY297" fmla="*/ 5702969 h 15135727"/>
              <a:gd name="connsiteX298" fmla="*/ 264695 w 8085221"/>
              <a:gd name="connsiteY298" fmla="*/ 5558590 h 15135727"/>
              <a:gd name="connsiteX299" fmla="*/ 144379 w 8085221"/>
              <a:gd name="connsiteY299" fmla="*/ 5510464 h 15135727"/>
              <a:gd name="connsiteX300" fmla="*/ 0 w 8085221"/>
              <a:gd name="connsiteY300" fmla="*/ 5462337 h 15135727"/>
              <a:gd name="connsiteX301" fmla="*/ 96253 w 8085221"/>
              <a:gd name="connsiteY30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41621 w 8085221"/>
              <a:gd name="connsiteY20" fmla="*/ 3585411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286000 w 8085221"/>
              <a:gd name="connsiteY21" fmla="*/ 3489158 h 15135727"/>
              <a:gd name="connsiteX22" fmla="*/ 2310064 w 8085221"/>
              <a:gd name="connsiteY22" fmla="*/ 3007895 h 15135727"/>
              <a:gd name="connsiteX23" fmla="*/ 2695074 w 8085221"/>
              <a:gd name="connsiteY23" fmla="*/ 2911642 h 15135727"/>
              <a:gd name="connsiteX24" fmla="*/ 2839453 w 8085221"/>
              <a:gd name="connsiteY24" fmla="*/ 2526632 h 15135727"/>
              <a:gd name="connsiteX25" fmla="*/ 3200400 w 8085221"/>
              <a:gd name="connsiteY25" fmla="*/ 2358190 h 15135727"/>
              <a:gd name="connsiteX26" fmla="*/ 3441032 w 8085221"/>
              <a:gd name="connsiteY26" fmla="*/ 2237874 h 15135727"/>
              <a:gd name="connsiteX27" fmla="*/ 3561348 w 8085221"/>
              <a:gd name="connsiteY27" fmla="*/ 2526632 h 15135727"/>
              <a:gd name="connsiteX28" fmla="*/ 3801979 w 8085221"/>
              <a:gd name="connsiteY28" fmla="*/ 2622885 h 15135727"/>
              <a:gd name="connsiteX29" fmla="*/ 3946358 w 8085221"/>
              <a:gd name="connsiteY29" fmla="*/ 2550695 h 15135727"/>
              <a:gd name="connsiteX30" fmla="*/ 4018548 w 8085221"/>
              <a:gd name="connsiteY30" fmla="*/ 2598821 h 15135727"/>
              <a:gd name="connsiteX31" fmla="*/ 4138864 w 8085221"/>
              <a:gd name="connsiteY31" fmla="*/ 2574758 h 15135727"/>
              <a:gd name="connsiteX32" fmla="*/ 4307306 w 8085221"/>
              <a:gd name="connsiteY32" fmla="*/ 2671011 h 15135727"/>
              <a:gd name="connsiteX33" fmla="*/ 4427621 w 8085221"/>
              <a:gd name="connsiteY33" fmla="*/ 2622885 h 15135727"/>
              <a:gd name="connsiteX34" fmla="*/ 4668253 w 8085221"/>
              <a:gd name="connsiteY34" fmla="*/ 2743200 h 15135727"/>
              <a:gd name="connsiteX35" fmla="*/ 4788569 w 8085221"/>
              <a:gd name="connsiteY35" fmla="*/ 2815390 h 15135727"/>
              <a:gd name="connsiteX36" fmla="*/ 4957011 w 8085221"/>
              <a:gd name="connsiteY36" fmla="*/ 2719137 h 15135727"/>
              <a:gd name="connsiteX37" fmla="*/ 4981074 w 8085221"/>
              <a:gd name="connsiteY37" fmla="*/ 2382253 h 15135727"/>
              <a:gd name="connsiteX38" fmla="*/ 4981074 w 8085221"/>
              <a:gd name="connsiteY38" fmla="*/ 2382253 h 15135727"/>
              <a:gd name="connsiteX39" fmla="*/ 4884821 w 8085221"/>
              <a:gd name="connsiteY39" fmla="*/ 2093495 h 15135727"/>
              <a:gd name="connsiteX40" fmla="*/ 4764506 w 8085221"/>
              <a:gd name="connsiteY40" fmla="*/ 1900990 h 15135727"/>
              <a:gd name="connsiteX41" fmla="*/ 4764506 w 8085221"/>
              <a:gd name="connsiteY41" fmla="*/ 1804737 h 15135727"/>
              <a:gd name="connsiteX42" fmla="*/ 4957011 w 8085221"/>
              <a:gd name="connsiteY42" fmla="*/ 1564106 h 15135727"/>
              <a:gd name="connsiteX43" fmla="*/ 5221706 w 8085221"/>
              <a:gd name="connsiteY43" fmla="*/ 1588169 h 15135727"/>
              <a:gd name="connsiteX44" fmla="*/ 5486400 w 8085221"/>
              <a:gd name="connsiteY44" fmla="*/ 1684421 h 15135727"/>
              <a:gd name="connsiteX45" fmla="*/ 5799221 w 8085221"/>
              <a:gd name="connsiteY45" fmla="*/ 1684421 h 15135727"/>
              <a:gd name="connsiteX46" fmla="*/ 5871411 w 8085221"/>
              <a:gd name="connsiteY46" fmla="*/ 1443790 h 15135727"/>
              <a:gd name="connsiteX47" fmla="*/ 6087979 w 8085221"/>
              <a:gd name="connsiteY47" fmla="*/ 1395664 h 15135727"/>
              <a:gd name="connsiteX48" fmla="*/ 6087979 w 8085221"/>
              <a:gd name="connsiteY48" fmla="*/ 1082842 h 15135727"/>
              <a:gd name="connsiteX49" fmla="*/ 6424864 w 8085221"/>
              <a:gd name="connsiteY49" fmla="*/ 1058779 h 15135727"/>
              <a:gd name="connsiteX50" fmla="*/ 6665495 w 8085221"/>
              <a:gd name="connsiteY50" fmla="*/ 721895 h 15135727"/>
              <a:gd name="connsiteX51" fmla="*/ 6761748 w 8085221"/>
              <a:gd name="connsiteY51" fmla="*/ 649706 h 15135727"/>
              <a:gd name="connsiteX52" fmla="*/ 6737685 w 8085221"/>
              <a:gd name="connsiteY52" fmla="*/ 505327 h 15135727"/>
              <a:gd name="connsiteX53" fmla="*/ 6858000 w 8085221"/>
              <a:gd name="connsiteY53" fmla="*/ 360948 h 15135727"/>
              <a:gd name="connsiteX54" fmla="*/ 6761748 w 8085221"/>
              <a:gd name="connsiteY54" fmla="*/ 120316 h 15135727"/>
              <a:gd name="connsiteX55" fmla="*/ 7194885 w 8085221"/>
              <a:gd name="connsiteY55" fmla="*/ 0 h 15135727"/>
              <a:gd name="connsiteX56" fmla="*/ 7267074 w 8085221"/>
              <a:gd name="connsiteY56" fmla="*/ 120316 h 15135727"/>
              <a:gd name="connsiteX57" fmla="*/ 7267074 w 8085221"/>
              <a:gd name="connsiteY57" fmla="*/ 120316 h 15135727"/>
              <a:gd name="connsiteX58" fmla="*/ 7339264 w 8085221"/>
              <a:gd name="connsiteY58" fmla="*/ 360948 h 15135727"/>
              <a:gd name="connsiteX59" fmla="*/ 7628021 w 8085221"/>
              <a:gd name="connsiteY59" fmla="*/ 433137 h 15135727"/>
              <a:gd name="connsiteX60" fmla="*/ 7796464 w 8085221"/>
              <a:gd name="connsiteY60" fmla="*/ 649706 h 15135727"/>
              <a:gd name="connsiteX61" fmla="*/ 8085221 w 8085221"/>
              <a:gd name="connsiteY61" fmla="*/ 914400 h 15135727"/>
              <a:gd name="connsiteX62" fmla="*/ 7988969 w 8085221"/>
              <a:gd name="connsiteY62" fmla="*/ 1203158 h 15135727"/>
              <a:gd name="connsiteX63" fmla="*/ 7844590 w 8085221"/>
              <a:gd name="connsiteY63" fmla="*/ 1058779 h 15135727"/>
              <a:gd name="connsiteX64" fmla="*/ 7483642 w 8085221"/>
              <a:gd name="connsiteY64" fmla="*/ 1371600 h 15135727"/>
              <a:gd name="connsiteX65" fmla="*/ 7267074 w 8085221"/>
              <a:gd name="connsiteY65" fmla="*/ 1395664 h 15135727"/>
              <a:gd name="connsiteX66" fmla="*/ 7243011 w 8085221"/>
              <a:gd name="connsiteY66" fmla="*/ 1588169 h 15135727"/>
              <a:gd name="connsiteX67" fmla="*/ 6978316 w 8085221"/>
              <a:gd name="connsiteY67" fmla="*/ 1732548 h 15135727"/>
              <a:gd name="connsiteX68" fmla="*/ 6737685 w 8085221"/>
              <a:gd name="connsiteY68" fmla="*/ 2093495 h 15135727"/>
              <a:gd name="connsiteX69" fmla="*/ 6737685 w 8085221"/>
              <a:gd name="connsiteY69" fmla="*/ 2382253 h 15135727"/>
              <a:gd name="connsiteX70" fmla="*/ 6665495 w 8085221"/>
              <a:gd name="connsiteY70" fmla="*/ 2430379 h 15135727"/>
              <a:gd name="connsiteX71" fmla="*/ 6906127 w 8085221"/>
              <a:gd name="connsiteY71" fmla="*/ 2646948 h 15135727"/>
              <a:gd name="connsiteX72" fmla="*/ 6906127 w 8085221"/>
              <a:gd name="connsiteY72" fmla="*/ 2983832 h 15135727"/>
              <a:gd name="connsiteX73" fmla="*/ 6906127 w 8085221"/>
              <a:gd name="connsiteY73" fmla="*/ 3104148 h 15135727"/>
              <a:gd name="connsiteX74" fmla="*/ 6833937 w 8085221"/>
              <a:gd name="connsiteY74" fmla="*/ 3368842 h 15135727"/>
              <a:gd name="connsiteX75" fmla="*/ 6906127 w 8085221"/>
              <a:gd name="connsiteY75" fmla="*/ 3489158 h 15135727"/>
              <a:gd name="connsiteX76" fmla="*/ 6641432 w 8085221"/>
              <a:gd name="connsiteY76" fmla="*/ 3705727 h 15135727"/>
              <a:gd name="connsiteX77" fmla="*/ 6737685 w 8085221"/>
              <a:gd name="connsiteY77" fmla="*/ 3729790 h 15135727"/>
              <a:gd name="connsiteX78" fmla="*/ 6545179 w 8085221"/>
              <a:gd name="connsiteY78" fmla="*/ 3826042 h 15135727"/>
              <a:gd name="connsiteX79" fmla="*/ 6328611 w 8085221"/>
              <a:gd name="connsiteY79" fmla="*/ 3753853 h 15135727"/>
              <a:gd name="connsiteX80" fmla="*/ 6184232 w 8085221"/>
              <a:gd name="connsiteY80" fmla="*/ 3850106 h 15135727"/>
              <a:gd name="connsiteX81" fmla="*/ 6184232 w 8085221"/>
              <a:gd name="connsiteY81" fmla="*/ 3946358 h 15135727"/>
              <a:gd name="connsiteX82" fmla="*/ 6136106 w 8085221"/>
              <a:gd name="connsiteY82" fmla="*/ 4235116 h 15135727"/>
              <a:gd name="connsiteX83" fmla="*/ 5919537 w 8085221"/>
              <a:gd name="connsiteY83" fmla="*/ 4403558 h 15135727"/>
              <a:gd name="connsiteX84" fmla="*/ 5775158 w 8085221"/>
              <a:gd name="connsiteY84" fmla="*/ 4451685 h 15135727"/>
              <a:gd name="connsiteX85" fmla="*/ 5630779 w 8085221"/>
              <a:gd name="connsiteY85" fmla="*/ 4547937 h 15135727"/>
              <a:gd name="connsiteX86" fmla="*/ 5510464 w 8085221"/>
              <a:gd name="connsiteY86" fmla="*/ 4620127 h 15135727"/>
              <a:gd name="connsiteX87" fmla="*/ 5510464 w 8085221"/>
              <a:gd name="connsiteY87" fmla="*/ 4812632 h 15135727"/>
              <a:gd name="connsiteX88" fmla="*/ 5317958 w 8085221"/>
              <a:gd name="connsiteY88" fmla="*/ 4981074 h 15135727"/>
              <a:gd name="connsiteX89" fmla="*/ 5005137 w 8085221"/>
              <a:gd name="connsiteY89" fmla="*/ 5149516 h 15135727"/>
              <a:gd name="connsiteX90" fmla="*/ 4692316 w 8085221"/>
              <a:gd name="connsiteY90" fmla="*/ 5149516 h 15135727"/>
              <a:gd name="connsiteX91" fmla="*/ 4523874 w 8085221"/>
              <a:gd name="connsiteY91" fmla="*/ 5366085 h 15135727"/>
              <a:gd name="connsiteX92" fmla="*/ 4211053 w 8085221"/>
              <a:gd name="connsiteY92" fmla="*/ 5414211 h 15135727"/>
              <a:gd name="connsiteX93" fmla="*/ 4114800 w 8085221"/>
              <a:gd name="connsiteY93" fmla="*/ 5390148 h 15135727"/>
              <a:gd name="connsiteX94" fmla="*/ 4018548 w 8085221"/>
              <a:gd name="connsiteY94" fmla="*/ 5630779 h 15135727"/>
              <a:gd name="connsiteX95" fmla="*/ 4090737 w 8085221"/>
              <a:gd name="connsiteY95" fmla="*/ 5871411 h 15135727"/>
              <a:gd name="connsiteX96" fmla="*/ 4090737 w 8085221"/>
              <a:gd name="connsiteY96" fmla="*/ 6184232 h 15135727"/>
              <a:gd name="connsiteX97" fmla="*/ 4186990 w 8085221"/>
              <a:gd name="connsiteY97" fmla="*/ 6472990 h 15135727"/>
              <a:gd name="connsiteX98" fmla="*/ 4042611 w 8085221"/>
              <a:gd name="connsiteY98" fmla="*/ 6352674 h 15135727"/>
              <a:gd name="connsiteX99" fmla="*/ 3946358 w 8085221"/>
              <a:gd name="connsiteY99" fmla="*/ 6376737 h 15135727"/>
              <a:gd name="connsiteX100" fmla="*/ 4114800 w 8085221"/>
              <a:gd name="connsiteY100" fmla="*/ 6641432 h 15135727"/>
              <a:gd name="connsiteX101" fmla="*/ 4451685 w 8085221"/>
              <a:gd name="connsiteY101" fmla="*/ 6737685 h 15135727"/>
              <a:gd name="connsiteX102" fmla="*/ 4620127 w 8085221"/>
              <a:gd name="connsiteY102" fmla="*/ 6978316 h 15135727"/>
              <a:gd name="connsiteX103" fmla="*/ 4740442 w 8085221"/>
              <a:gd name="connsiteY103" fmla="*/ 7170821 h 15135727"/>
              <a:gd name="connsiteX104" fmla="*/ 5077327 w 8085221"/>
              <a:gd name="connsiteY104" fmla="*/ 7387390 h 15135727"/>
              <a:gd name="connsiteX105" fmla="*/ 5125453 w 8085221"/>
              <a:gd name="connsiteY105" fmla="*/ 7603958 h 15135727"/>
              <a:gd name="connsiteX106" fmla="*/ 5197642 w 8085221"/>
              <a:gd name="connsiteY106" fmla="*/ 7796464 h 15135727"/>
              <a:gd name="connsiteX107" fmla="*/ 5486400 w 8085221"/>
              <a:gd name="connsiteY107" fmla="*/ 7964906 h 15135727"/>
              <a:gd name="connsiteX108" fmla="*/ 5486400 w 8085221"/>
              <a:gd name="connsiteY108" fmla="*/ 8349916 h 15135727"/>
              <a:gd name="connsiteX109" fmla="*/ 5678906 w 8085221"/>
              <a:gd name="connsiteY109" fmla="*/ 8614611 h 15135727"/>
              <a:gd name="connsiteX110" fmla="*/ 5919537 w 8085221"/>
              <a:gd name="connsiteY110" fmla="*/ 9071811 h 15135727"/>
              <a:gd name="connsiteX111" fmla="*/ 6160169 w 8085221"/>
              <a:gd name="connsiteY111" fmla="*/ 9336506 h 15135727"/>
              <a:gd name="connsiteX112" fmla="*/ 6280485 w 8085221"/>
              <a:gd name="connsiteY112" fmla="*/ 9601200 h 15135727"/>
              <a:gd name="connsiteX113" fmla="*/ 6400800 w 8085221"/>
              <a:gd name="connsiteY113" fmla="*/ 9793706 h 15135727"/>
              <a:gd name="connsiteX114" fmla="*/ 6569242 w 8085221"/>
              <a:gd name="connsiteY114" fmla="*/ 10058400 h 15135727"/>
              <a:gd name="connsiteX115" fmla="*/ 6713621 w 8085221"/>
              <a:gd name="connsiteY115" fmla="*/ 10106527 h 15135727"/>
              <a:gd name="connsiteX116" fmla="*/ 6545179 w 8085221"/>
              <a:gd name="connsiteY116" fmla="*/ 10202779 h 15135727"/>
              <a:gd name="connsiteX117" fmla="*/ 6569242 w 8085221"/>
              <a:gd name="connsiteY117" fmla="*/ 10443411 h 15135727"/>
              <a:gd name="connsiteX118" fmla="*/ 6593306 w 8085221"/>
              <a:gd name="connsiteY118" fmla="*/ 10708106 h 15135727"/>
              <a:gd name="connsiteX119" fmla="*/ 6761748 w 8085221"/>
              <a:gd name="connsiteY119" fmla="*/ 10924674 h 15135727"/>
              <a:gd name="connsiteX120" fmla="*/ 6641432 w 8085221"/>
              <a:gd name="connsiteY120" fmla="*/ 11093116 h 15135727"/>
              <a:gd name="connsiteX121" fmla="*/ 6713621 w 8085221"/>
              <a:gd name="connsiteY121" fmla="*/ 11261558 h 15135727"/>
              <a:gd name="connsiteX122" fmla="*/ 6737685 w 8085221"/>
              <a:gd name="connsiteY122" fmla="*/ 11526253 h 15135727"/>
              <a:gd name="connsiteX123" fmla="*/ 6617369 w 8085221"/>
              <a:gd name="connsiteY123" fmla="*/ 11839074 h 15135727"/>
              <a:gd name="connsiteX124" fmla="*/ 6617369 w 8085221"/>
              <a:gd name="connsiteY124" fmla="*/ 12031579 h 15135727"/>
              <a:gd name="connsiteX125" fmla="*/ 6641432 w 8085221"/>
              <a:gd name="connsiteY125" fmla="*/ 12127832 h 15135727"/>
              <a:gd name="connsiteX126" fmla="*/ 6761748 w 8085221"/>
              <a:gd name="connsiteY126" fmla="*/ 12031579 h 15135727"/>
              <a:gd name="connsiteX127" fmla="*/ 6761748 w 8085221"/>
              <a:gd name="connsiteY127" fmla="*/ 12296274 h 15135727"/>
              <a:gd name="connsiteX128" fmla="*/ 6689558 w 8085221"/>
              <a:gd name="connsiteY128" fmla="*/ 12512842 h 15135727"/>
              <a:gd name="connsiteX129" fmla="*/ 6785811 w 8085221"/>
              <a:gd name="connsiteY129" fmla="*/ 12777537 h 15135727"/>
              <a:gd name="connsiteX130" fmla="*/ 6569242 w 8085221"/>
              <a:gd name="connsiteY130" fmla="*/ 12873790 h 15135727"/>
              <a:gd name="connsiteX131" fmla="*/ 6545179 w 8085221"/>
              <a:gd name="connsiteY131" fmla="*/ 13090358 h 15135727"/>
              <a:gd name="connsiteX132" fmla="*/ 6448927 w 8085221"/>
              <a:gd name="connsiteY132" fmla="*/ 13355053 h 15135727"/>
              <a:gd name="connsiteX133" fmla="*/ 6256421 w 8085221"/>
              <a:gd name="connsiteY133" fmla="*/ 13571621 h 15135727"/>
              <a:gd name="connsiteX134" fmla="*/ 6087979 w 8085221"/>
              <a:gd name="connsiteY134" fmla="*/ 13667874 h 15135727"/>
              <a:gd name="connsiteX135" fmla="*/ 5943600 w 8085221"/>
              <a:gd name="connsiteY135" fmla="*/ 13716000 h 15135727"/>
              <a:gd name="connsiteX136" fmla="*/ 5702969 w 8085221"/>
              <a:gd name="connsiteY136" fmla="*/ 13667874 h 15135727"/>
              <a:gd name="connsiteX137" fmla="*/ 5582653 w 8085221"/>
              <a:gd name="connsiteY137" fmla="*/ 13691937 h 15135727"/>
              <a:gd name="connsiteX138" fmla="*/ 5727032 w 8085221"/>
              <a:gd name="connsiteY138" fmla="*/ 13836316 h 15135727"/>
              <a:gd name="connsiteX139" fmla="*/ 5582653 w 8085221"/>
              <a:gd name="connsiteY139" fmla="*/ 14052885 h 15135727"/>
              <a:gd name="connsiteX140" fmla="*/ 5462337 w 8085221"/>
              <a:gd name="connsiteY140" fmla="*/ 14149137 h 15135727"/>
              <a:gd name="connsiteX141" fmla="*/ 5342021 w 8085221"/>
              <a:gd name="connsiteY141" fmla="*/ 14004758 h 15135727"/>
              <a:gd name="connsiteX142" fmla="*/ 5245769 w 8085221"/>
              <a:gd name="connsiteY142" fmla="*/ 14004758 h 15135727"/>
              <a:gd name="connsiteX143" fmla="*/ 5245769 w 8085221"/>
              <a:gd name="connsiteY143" fmla="*/ 13956632 h 15135727"/>
              <a:gd name="connsiteX144" fmla="*/ 5101390 w 8085221"/>
              <a:gd name="connsiteY144" fmla="*/ 13956632 h 15135727"/>
              <a:gd name="connsiteX145" fmla="*/ 4981074 w 8085221"/>
              <a:gd name="connsiteY145" fmla="*/ 13860379 h 15135727"/>
              <a:gd name="connsiteX146" fmla="*/ 4740442 w 8085221"/>
              <a:gd name="connsiteY146" fmla="*/ 13908506 h 15135727"/>
              <a:gd name="connsiteX147" fmla="*/ 4475748 w 8085221"/>
              <a:gd name="connsiteY147" fmla="*/ 13956632 h 15135727"/>
              <a:gd name="connsiteX148" fmla="*/ 4379495 w 8085221"/>
              <a:gd name="connsiteY148" fmla="*/ 14028821 h 15135727"/>
              <a:gd name="connsiteX149" fmla="*/ 4403558 w 8085221"/>
              <a:gd name="connsiteY149" fmla="*/ 14197264 h 15135727"/>
              <a:gd name="connsiteX150" fmla="*/ 4572000 w 8085221"/>
              <a:gd name="connsiteY150" fmla="*/ 14149137 h 15135727"/>
              <a:gd name="connsiteX151" fmla="*/ 4523874 w 8085221"/>
              <a:gd name="connsiteY151" fmla="*/ 14558211 h 15135727"/>
              <a:gd name="connsiteX152" fmla="*/ 4403558 w 8085221"/>
              <a:gd name="connsiteY152" fmla="*/ 14437895 h 15135727"/>
              <a:gd name="connsiteX153" fmla="*/ 4403558 w 8085221"/>
              <a:gd name="connsiteY153" fmla="*/ 14437895 h 15135727"/>
              <a:gd name="connsiteX154" fmla="*/ 4283242 w 8085221"/>
              <a:gd name="connsiteY154" fmla="*/ 14245390 h 15135727"/>
              <a:gd name="connsiteX155" fmla="*/ 4235116 w 8085221"/>
              <a:gd name="connsiteY155" fmla="*/ 14341642 h 15135727"/>
              <a:gd name="connsiteX156" fmla="*/ 4162927 w 8085221"/>
              <a:gd name="connsiteY156" fmla="*/ 14389769 h 15135727"/>
              <a:gd name="connsiteX157" fmla="*/ 4162927 w 8085221"/>
              <a:gd name="connsiteY157" fmla="*/ 14389769 h 15135727"/>
              <a:gd name="connsiteX158" fmla="*/ 3922295 w 8085221"/>
              <a:gd name="connsiteY158" fmla="*/ 14245390 h 15135727"/>
              <a:gd name="connsiteX159" fmla="*/ 3801979 w 8085221"/>
              <a:gd name="connsiteY159" fmla="*/ 14293516 h 15135727"/>
              <a:gd name="connsiteX160" fmla="*/ 3681664 w 8085221"/>
              <a:gd name="connsiteY160" fmla="*/ 14389769 h 15135727"/>
              <a:gd name="connsiteX161" fmla="*/ 3657600 w 8085221"/>
              <a:gd name="connsiteY161" fmla="*/ 14654464 h 15135727"/>
              <a:gd name="connsiteX162" fmla="*/ 3513221 w 8085221"/>
              <a:gd name="connsiteY162" fmla="*/ 14726653 h 15135727"/>
              <a:gd name="connsiteX163" fmla="*/ 3513221 w 8085221"/>
              <a:gd name="connsiteY163" fmla="*/ 14871032 h 15135727"/>
              <a:gd name="connsiteX164" fmla="*/ 3633537 w 8085221"/>
              <a:gd name="connsiteY164" fmla="*/ 14967285 h 15135727"/>
              <a:gd name="connsiteX165" fmla="*/ 3609474 w 8085221"/>
              <a:gd name="connsiteY165" fmla="*/ 15087600 h 15135727"/>
              <a:gd name="connsiteX166" fmla="*/ 3441032 w 8085221"/>
              <a:gd name="connsiteY166" fmla="*/ 15039474 h 15135727"/>
              <a:gd name="connsiteX167" fmla="*/ 3272590 w 8085221"/>
              <a:gd name="connsiteY167" fmla="*/ 15063537 h 15135727"/>
              <a:gd name="connsiteX168" fmla="*/ 3248527 w 8085221"/>
              <a:gd name="connsiteY168" fmla="*/ 14895095 h 15135727"/>
              <a:gd name="connsiteX169" fmla="*/ 3128211 w 8085221"/>
              <a:gd name="connsiteY169" fmla="*/ 14919158 h 15135727"/>
              <a:gd name="connsiteX170" fmla="*/ 2959769 w 8085221"/>
              <a:gd name="connsiteY170" fmla="*/ 15135727 h 15135727"/>
              <a:gd name="connsiteX171" fmla="*/ 2935706 w 8085221"/>
              <a:gd name="connsiteY171" fmla="*/ 14895095 h 15135727"/>
              <a:gd name="connsiteX172" fmla="*/ 2791327 w 8085221"/>
              <a:gd name="connsiteY172" fmla="*/ 14943221 h 15135727"/>
              <a:gd name="connsiteX173" fmla="*/ 2671011 w 8085221"/>
              <a:gd name="connsiteY173" fmla="*/ 15039474 h 15135727"/>
              <a:gd name="connsiteX174" fmla="*/ 2430379 w 8085221"/>
              <a:gd name="connsiteY174" fmla="*/ 15087600 h 15135727"/>
              <a:gd name="connsiteX175" fmla="*/ 2237874 w 8085221"/>
              <a:gd name="connsiteY175" fmla="*/ 15039474 h 15135727"/>
              <a:gd name="connsiteX176" fmla="*/ 2622885 w 8085221"/>
              <a:gd name="connsiteY176" fmla="*/ 14846969 h 15135727"/>
              <a:gd name="connsiteX177" fmla="*/ 2887579 w 8085221"/>
              <a:gd name="connsiteY177" fmla="*/ 14774779 h 15135727"/>
              <a:gd name="connsiteX178" fmla="*/ 2839453 w 8085221"/>
              <a:gd name="connsiteY178" fmla="*/ 14582274 h 15135727"/>
              <a:gd name="connsiteX179" fmla="*/ 2935706 w 8085221"/>
              <a:gd name="connsiteY179" fmla="*/ 14510085 h 15135727"/>
              <a:gd name="connsiteX180" fmla="*/ 2935706 w 8085221"/>
              <a:gd name="connsiteY180" fmla="*/ 14510085 h 15135727"/>
              <a:gd name="connsiteX181" fmla="*/ 3080085 w 8085221"/>
              <a:gd name="connsiteY181" fmla="*/ 14413832 h 15135727"/>
              <a:gd name="connsiteX182" fmla="*/ 3152274 w 8085221"/>
              <a:gd name="connsiteY182" fmla="*/ 14341642 h 15135727"/>
              <a:gd name="connsiteX183" fmla="*/ 3080085 w 8085221"/>
              <a:gd name="connsiteY183" fmla="*/ 14269453 h 15135727"/>
              <a:gd name="connsiteX184" fmla="*/ 3152274 w 8085221"/>
              <a:gd name="connsiteY184" fmla="*/ 14197264 h 15135727"/>
              <a:gd name="connsiteX185" fmla="*/ 3152274 w 8085221"/>
              <a:gd name="connsiteY185" fmla="*/ 14052885 h 15135727"/>
              <a:gd name="connsiteX186" fmla="*/ 3080085 w 8085221"/>
              <a:gd name="connsiteY186" fmla="*/ 13980695 h 15135727"/>
              <a:gd name="connsiteX187" fmla="*/ 3056021 w 8085221"/>
              <a:gd name="connsiteY187" fmla="*/ 14076948 h 15135727"/>
              <a:gd name="connsiteX188" fmla="*/ 2935706 w 8085221"/>
              <a:gd name="connsiteY188" fmla="*/ 14076948 h 15135727"/>
              <a:gd name="connsiteX189" fmla="*/ 2863516 w 8085221"/>
              <a:gd name="connsiteY189" fmla="*/ 14125074 h 15135727"/>
              <a:gd name="connsiteX190" fmla="*/ 2719137 w 8085221"/>
              <a:gd name="connsiteY190" fmla="*/ 14197264 h 15135727"/>
              <a:gd name="connsiteX191" fmla="*/ 2646948 w 8085221"/>
              <a:gd name="connsiteY191" fmla="*/ 14197264 h 15135727"/>
              <a:gd name="connsiteX192" fmla="*/ 2598821 w 8085221"/>
              <a:gd name="connsiteY192" fmla="*/ 14125074 h 15135727"/>
              <a:gd name="connsiteX193" fmla="*/ 2430379 w 8085221"/>
              <a:gd name="connsiteY193" fmla="*/ 13836316 h 15135727"/>
              <a:gd name="connsiteX194" fmla="*/ 2646948 w 8085221"/>
              <a:gd name="connsiteY194" fmla="*/ 13812253 h 15135727"/>
              <a:gd name="connsiteX195" fmla="*/ 2502569 w 8085221"/>
              <a:gd name="connsiteY195" fmla="*/ 13475369 h 15135727"/>
              <a:gd name="connsiteX196" fmla="*/ 2550695 w 8085221"/>
              <a:gd name="connsiteY196" fmla="*/ 13186611 h 15135727"/>
              <a:gd name="connsiteX197" fmla="*/ 2719137 w 8085221"/>
              <a:gd name="connsiteY197" fmla="*/ 13042232 h 15135727"/>
              <a:gd name="connsiteX198" fmla="*/ 2791327 w 8085221"/>
              <a:gd name="connsiteY198" fmla="*/ 12945979 h 15135727"/>
              <a:gd name="connsiteX199" fmla="*/ 3031958 w 8085221"/>
              <a:gd name="connsiteY199" fmla="*/ 13090358 h 15135727"/>
              <a:gd name="connsiteX200" fmla="*/ 3056021 w 8085221"/>
              <a:gd name="connsiteY200" fmla="*/ 12753474 h 15135727"/>
              <a:gd name="connsiteX201" fmla="*/ 2887579 w 8085221"/>
              <a:gd name="connsiteY201" fmla="*/ 12777537 h 15135727"/>
              <a:gd name="connsiteX202" fmla="*/ 2815390 w 8085221"/>
              <a:gd name="connsiteY202" fmla="*/ 12777537 h 15135727"/>
              <a:gd name="connsiteX203" fmla="*/ 3176337 w 8085221"/>
              <a:gd name="connsiteY203" fmla="*/ 12368464 h 15135727"/>
              <a:gd name="connsiteX204" fmla="*/ 3104148 w 8085221"/>
              <a:gd name="connsiteY204" fmla="*/ 12320337 h 15135727"/>
              <a:gd name="connsiteX205" fmla="*/ 3104148 w 8085221"/>
              <a:gd name="connsiteY205" fmla="*/ 12320337 h 15135727"/>
              <a:gd name="connsiteX206" fmla="*/ 3007895 w 8085221"/>
              <a:gd name="connsiteY206" fmla="*/ 12079706 h 15135727"/>
              <a:gd name="connsiteX207" fmla="*/ 2911642 w 8085221"/>
              <a:gd name="connsiteY207" fmla="*/ 11935327 h 15135727"/>
              <a:gd name="connsiteX208" fmla="*/ 2863516 w 8085221"/>
              <a:gd name="connsiteY208" fmla="*/ 11694695 h 15135727"/>
              <a:gd name="connsiteX209" fmla="*/ 2911642 w 8085221"/>
              <a:gd name="connsiteY209" fmla="*/ 11454064 h 15135727"/>
              <a:gd name="connsiteX210" fmla="*/ 3056021 w 8085221"/>
              <a:gd name="connsiteY210" fmla="*/ 11454064 h 15135727"/>
              <a:gd name="connsiteX211" fmla="*/ 2983832 w 8085221"/>
              <a:gd name="connsiteY211" fmla="*/ 11381874 h 15135727"/>
              <a:gd name="connsiteX212" fmla="*/ 3031958 w 8085221"/>
              <a:gd name="connsiteY212" fmla="*/ 11285621 h 15135727"/>
              <a:gd name="connsiteX213" fmla="*/ 3007895 w 8085221"/>
              <a:gd name="connsiteY213" fmla="*/ 11189369 h 15135727"/>
              <a:gd name="connsiteX214" fmla="*/ 2887579 w 8085221"/>
              <a:gd name="connsiteY214" fmla="*/ 11141242 h 15135727"/>
              <a:gd name="connsiteX215" fmla="*/ 2887579 w 8085221"/>
              <a:gd name="connsiteY215" fmla="*/ 10972800 h 15135727"/>
              <a:gd name="connsiteX216" fmla="*/ 2887579 w 8085221"/>
              <a:gd name="connsiteY216" fmla="*/ 10924674 h 15135727"/>
              <a:gd name="connsiteX217" fmla="*/ 2767264 w 8085221"/>
              <a:gd name="connsiteY217" fmla="*/ 11020927 h 15135727"/>
              <a:gd name="connsiteX218" fmla="*/ 2743200 w 8085221"/>
              <a:gd name="connsiteY218" fmla="*/ 10924674 h 15135727"/>
              <a:gd name="connsiteX219" fmla="*/ 2550695 w 8085221"/>
              <a:gd name="connsiteY219" fmla="*/ 11020927 h 15135727"/>
              <a:gd name="connsiteX220" fmla="*/ 2526632 w 8085221"/>
              <a:gd name="connsiteY220" fmla="*/ 11117179 h 15135727"/>
              <a:gd name="connsiteX221" fmla="*/ 2334127 w 8085221"/>
              <a:gd name="connsiteY221" fmla="*/ 10996864 h 15135727"/>
              <a:gd name="connsiteX222" fmla="*/ 2358190 w 8085221"/>
              <a:gd name="connsiteY222" fmla="*/ 10732169 h 15135727"/>
              <a:gd name="connsiteX223" fmla="*/ 2334127 w 8085221"/>
              <a:gd name="connsiteY223" fmla="*/ 10587790 h 15135727"/>
              <a:gd name="connsiteX224" fmla="*/ 2406316 w 8085221"/>
              <a:gd name="connsiteY224" fmla="*/ 10491537 h 15135727"/>
              <a:gd name="connsiteX225" fmla="*/ 2598821 w 8085221"/>
              <a:gd name="connsiteY225" fmla="*/ 10684042 h 15135727"/>
              <a:gd name="connsiteX226" fmla="*/ 2767264 w 8085221"/>
              <a:gd name="connsiteY226" fmla="*/ 10684042 h 15135727"/>
              <a:gd name="connsiteX227" fmla="*/ 2646948 w 8085221"/>
              <a:gd name="connsiteY227" fmla="*/ 10515600 h 15135727"/>
              <a:gd name="connsiteX228" fmla="*/ 2815390 w 8085221"/>
              <a:gd name="connsiteY228" fmla="*/ 10395285 h 15135727"/>
              <a:gd name="connsiteX229" fmla="*/ 3080085 w 8085221"/>
              <a:gd name="connsiteY229" fmla="*/ 10419348 h 15135727"/>
              <a:gd name="connsiteX230" fmla="*/ 3248527 w 8085221"/>
              <a:gd name="connsiteY230" fmla="*/ 10539664 h 15135727"/>
              <a:gd name="connsiteX231" fmla="*/ 3320716 w 8085221"/>
              <a:gd name="connsiteY231" fmla="*/ 10659979 h 15135727"/>
              <a:gd name="connsiteX232" fmla="*/ 3465095 w 8085221"/>
              <a:gd name="connsiteY232" fmla="*/ 10659979 h 15135727"/>
              <a:gd name="connsiteX233" fmla="*/ 3441032 w 8085221"/>
              <a:gd name="connsiteY233" fmla="*/ 10491537 h 15135727"/>
              <a:gd name="connsiteX234" fmla="*/ 3392906 w 8085221"/>
              <a:gd name="connsiteY234" fmla="*/ 10250906 h 15135727"/>
              <a:gd name="connsiteX235" fmla="*/ 3152274 w 8085221"/>
              <a:gd name="connsiteY235" fmla="*/ 10250906 h 15135727"/>
              <a:gd name="connsiteX236" fmla="*/ 3176337 w 8085221"/>
              <a:gd name="connsiteY236" fmla="*/ 10178716 h 15135727"/>
              <a:gd name="connsiteX237" fmla="*/ 3104148 w 8085221"/>
              <a:gd name="connsiteY237" fmla="*/ 10154653 h 15135727"/>
              <a:gd name="connsiteX238" fmla="*/ 3007895 w 8085221"/>
              <a:gd name="connsiteY238" fmla="*/ 9962148 h 15135727"/>
              <a:gd name="connsiteX239" fmla="*/ 3176337 w 8085221"/>
              <a:gd name="connsiteY239" fmla="*/ 9889958 h 15135727"/>
              <a:gd name="connsiteX240" fmla="*/ 2959769 w 8085221"/>
              <a:gd name="connsiteY240" fmla="*/ 9504948 h 15135727"/>
              <a:gd name="connsiteX241" fmla="*/ 2791327 w 8085221"/>
              <a:gd name="connsiteY241" fmla="*/ 9456821 h 15135727"/>
              <a:gd name="connsiteX242" fmla="*/ 2574758 w 8085221"/>
              <a:gd name="connsiteY242" fmla="*/ 9336506 h 15135727"/>
              <a:gd name="connsiteX243" fmla="*/ 2550695 w 8085221"/>
              <a:gd name="connsiteY243" fmla="*/ 9071811 h 15135727"/>
              <a:gd name="connsiteX244" fmla="*/ 2695074 w 8085221"/>
              <a:gd name="connsiteY244" fmla="*/ 8999621 h 15135727"/>
              <a:gd name="connsiteX245" fmla="*/ 2622885 w 8085221"/>
              <a:gd name="connsiteY245" fmla="*/ 8975558 h 15135727"/>
              <a:gd name="connsiteX246" fmla="*/ 2430379 w 8085221"/>
              <a:gd name="connsiteY246" fmla="*/ 8999621 h 15135727"/>
              <a:gd name="connsiteX247" fmla="*/ 2261937 w 8085221"/>
              <a:gd name="connsiteY247" fmla="*/ 9168064 h 15135727"/>
              <a:gd name="connsiteX248" fmla="*/ 2237874 w 8085221"/>
              <a:gd name="connsiteY248" fmla="*/ 8999621 h 15135727"/>
              <a:gd name="connsiteX249" fmla="*/ 2117558 w 8085221"/>
              <a:gd name="connsiteY249" fmla="*/ 8975558 h 15135727"/>
              <a:gd name="connsiteX250" fmla="*/ 2045369 w 8085221"/>
              <a:gd name="connsiteY250" fmla="*/ 8783053 h 15135727"/>
              <a:gd name="connsiteX251" fmla="*/ 1852864 w 8085221"/>
              <a:gd name="connsiteY251" fmla="*/ 8758990 h 15135727"/>
              <a:gd name="connsiteX252" fmla="*/ 1636295 w 8085221"/>
              <a:gd name="connsiteY252" fmla="*/ 8927432 h 15135727"/>
              <a:gd name="connsiteX253" fmla="*/ 1588169 w 8085221"/>
              <a:gd name="connsiteY253" fmla="*/ 9023685 h 15135727"/>
              <a:gd name="connsiteX254" fmla="*/ 1515979 w 8085221"/>
              <a:gd name="connsiteY254" fmla="*/ 8879306 h 15135727"/>
              <a:gd name="connsiteX255" fmla="*/ 1347537 w 8085221"/>
              <a:gd name="connsiteY255" fmla="*/ 8879306 h 15135727"/>
              <a:gd name="connsiteX256" fmla="*/ 1347537 w 8085221"/>
              <a:gd name="connsiteY256" fmla="*/ 8710864 h 15135727"/>
              <a:gd name="connsiteX257" fmla="*/ 1106906 w 8085221"/>
              <a:gd name="connsiteY257" fmla="*/ 8783053 h 15135727"/>
              <a:gd name="connsiteX258" fmla="*/ 890337 w 8085221"/>
              <a:gd name="connsiteY258" fmla="*/ 8686800 h 15135727"/>
              <a:gd name="connsiteX259" fmla="*/ 649706 w 8085221"/>
              <a:gd name="connsiteY259" fmla="*/ 8662737 h 15135727"/>
              <a:gd name="connsiteX260" fmla="*/ 385011 w 8085221"/>
              <a:gd name="connsiteY260" fmla="*/ 8566485 h 15135727"/>
              <a:gd name="connsiteX261" fmla="*/ 577516 w 8085221"/>
              <a:gd name="connsiteY261" fmla="*/ 8373979 h 15135727"/>
              <a:gd name="connsiteX262" fmla="*/ 794085 w 8085221"/>
              <a:gd name="connsiteY262" fmla="*/ 8301790 h 15135727"/>
              <a:gd name="connsiteX263" fmla="*/ 745958 w 8085221"/>
              <a:gd name="connsiteY263" fmla="*/ 8133348 h 15135727"/>
              <a:gd name="connsiteX264" fmla="*/ 818148 w 8085221"/>
              <a:gd name="connsiteY264" fmla="*/ 7820527 h 15135727"/>
              <a:gd name="connsiteX265" fmla="*/ 697832 w 8085221"/>
              <a:gd name="connsiteY265" fmla="*/ 7820527 h 15135727"/>
              <a:gd name="connsiteX266" fmla="*/ 625642 w 8085221"/>
              <a:gd name="connsiteY266" fmla="*/ 7916779 h 15135727"/>
              <a:gd name="connsiteX267" fmla="*/ 457200 w 8085221"/>
              <a:gd name="connsiteY267" fmla="*/ 7820527 h 15135727"/>
              <a:gd name="connsiteX268" fmla="*/ 529390 w 8085221"/>
              <a:gd name="connsiteY268" fmla="*/ 7700211 h 15135727"/>
              <a:gd name="connsiteX269" fmla="*/ 938464 w 8085221"/>
              <a:gd name="connsiteY269" fmla="*/ 7676148 h 15135727"/>
              <a:gd name="connsiteX270" fmla="*/ 1058779 w 8085221"/>
              <a:gd name="connsiteY270" fmla="*/ 7459579 h 15135727"/>
              <a:gd name="connsiteX271" fmla="*/ 1203158 w 8085221"/>
              <a:gd name="connsiteY271" fmla="*/ 7603958 h 15135727"/>
              <a:gd name="connsiteX272" fmla="*/ 1299411 w 8085221"/>
              <a:gd name="connsiteY272" fmla="*/ 7555832 h 15135727"/>
              <a:gd name="connsiteX273" fmla="*/ 1443790 w 8085221"/>
              <a:gd name="connsiteY273" fmla="*/ 7507706 h 15135727"/>
              <a:gd name="connsiteX274" fmla="*/ 1684421 w 8085221"/>
              <a:gd name="connsiteY274" fmla="*/ 7603958 h 15135727"/>
              <a:gd name="connsiteX275" fmla="*/ 1684421 w 8085221"/>
              <a:gd name="connsiteY275" fmla="*/ 7603958 h 15135727"/>
              <a:gd name="connsiteX276" fmla="*/ 1540042 w 8085221"/>
              <a:gd name="connsiteY276" fmla="*/ 7363327 h 15135727"/>
              <a:gd name="connsiteX277" fmla="*/ 1299411 w 8085221"/>
              <a:gd name="connsiteY277" fmla="*/ 7315200 h 15135727"/>
              <a:gd name="connsiteX278" fmla="*/ 1130969 w 8085221"/>
              <a:gd name="connsiteY278" fmla="*/ 7339264 h 15135727"/>
              <a:gd name="connsiteX279" fmla="*/ 1034716 w 8085221"/>
              <a:gd name="connsiteY279" fmla="*/ 7315200 h 15135727"/>
              <a:gd name="connsiteX280" fmla="*/ 1155032 w 8085221"/>
              <a:gd name="connsiteY280" fmla="*/ 7050506 h 15135727"/>
              <a:gd name="connsiteX281" fmla="*/ 1155032 w 8085221"/>
              <a:gd name="connsiteY281" fmla="*/ 6930190 h 15135727"/>
              <a:gd name="connsiteX282" fmla="*/ 1155032 w 8085221"/>
              <a:gd name="connsiteY282" fmla="*/ 6761748 h 15135727"/>
              <a:gd name="connsiteX283" fmla="*/ 1203158 w 8085221"/>
              <a:gd name="connsiteY283" fmla="*/ 6617369 h 15135727"/>
              <a:gd name="connsiteX284" fmla="*/ 1371600 w 8085221"/>
              <a:gd name="connsiteY284" fmla="*/ 6472990 h 15135727"/>
              <a:gd name="connsiteX285" fmla="*/ 1443790 w 8085221"/>
              <a:gd name="connsiteY285" fmla="*/ 6328611 h 15135727"/>
              <a:gd name="connsiteX286" fmla="*/ 1419727 w 8085221"/>
              <a:gd name="connsiteY286" fmla="*/ 6208295 h 15135727"/>
              <a:gd name="connsiteX287" fmla="*/ 1275348 w 8085221"/>
              <a:gd name="connsiteY287" fmla="*/ 6304548 h 15135727"/>
              <a:gd name="connsiteX288" fmla="*/ 1323474 w 8085221"/>
              <a:gd name="connsiteY288" fmla="*/ 6015790 h 15135727"/>
              <a:gd name="connsiteX289" fmla="*/ 1540042 w 8085221"/>
              <a:gd name="connsiteY289" fmla="*/ 5871411 h 15135727"/>
              <a:gd name="connsiteX290" fmla="*/ 1540042 w 8085221"/>
              <a:gd name="connsiteY290" fmla="*/ 5751095 h 15135727"/>
              <a:gd name="connsiteX291" fmla="*/ 1395664 w 8085221"/>
              <a:gd name="connsiteY291" fmla="*/ 5799221 h 15135727"/>
              <a:gd name="connsiteX292" fmla="*/ 1179095 w 8085221"/>
              <a:gd name="connsiteY292" fmla="*/ 5799221 h 15135727"/>
              <a:gd name="connsiteX293" fmla="*/ 890337 w 8085221"/>
              <a:gd name="connsiteY293" fmla="*/ 5775158 h 15135727"/>
              <a:gd name="connsiteX294" fmla="*/ 697832 w 8085221"/>
              <a:gd name="connsiteY294" fmla="*/ 5606716 h 15135727"/>
              <a:gd name="connsiteX295" fmla="*/ 577516 w 8085221"/>
              <a:gd name="connsiteY295" fmla="*/ 5582653 h 15135727"/>
              <a:gd name="connsiteX296" fmla="*/ 697832 w 8085221"/>
              <a:gd name="connsiteY296" fmla="*/ 5775158 h 15135727"/>
              <a:gd name="connsiteX297" fmla="*/ 409074 w 8085221"/>
              <a:gd name="connsiteY297" fmla="*/ 5799221 h 15135727"/>
              <a:gd name="connsiteX298" fmla="*/ 168442 w 8085221"/>
              <a:gd name="connsiteY298" fmla="*/ 5702969 h 15135727"/>
              <a:gd name="connsiteX299" fmla="*/ 264695 w 8085221"/>
              <a:gd name="connsiteY299" fmla="*/ 5558590 h 15135727"/>
              <a:gd name="connsiteX300" fmla="*/ 144379 w 8085221"/>
              <a:gd name="connsiteY300" fmla="*/ 5510464 h 15135727"/>
              <a:gd name="connsiteX301" fmla="*/ 0 w 8085221"/>
              <a:gd name="connsiteY301" fmla="*/ 5462337 h 15135727"/>
              <a:gd name="connsiteX302" fmla="*/ 96253 w 8085221"/>
              <a:gd name="connsiteY30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10064 w 8085221"/>
              <a:gd name="connsiteY23" fmla="*/ 3007895 h 15135727"/>
              <a:gd name="connsiteX24" fmla="*/ 2695074 w 8085221"/>
              <a:gd name="connsiteY24" fmla="*/ 2911642 h 15135727"/>
              <a:gd name="connsiteX25" fmla="*/ 2839453 w 8085221"/>
              <a:gd name="connsiteY25" fmla="*/ 2526632 h 15135727"/>
              <a:gd name="connsiteX26" fmla="*/ 3200400 w 8085221"/>
              <a:gd name="connsiteY26" fmla="*/ 2358190 h 15135727"/>
              <a:gd name="connsiteX27" fmla="*/ 3441032 w 8085221"/>
              <a:gd name="connsiteY27" fmla="*/ 2237874 h 15135727"/>
              <a:gd name="connsiteX28" fmla="*/ 3561348 w 8085221"/>
              <a:gd name="connsiteY28" fmla="*/ 2526632 h 15135727"/>
              <a:gd name="connsiteX29" fmla="*/ 3801979 w 8085221"/>
              <a:gd name="connsiteY29" fmla="*/ 2622885 h 15135727"/>
              <a:gd name="connsiteX30" fmla="*/ 3946358 w 8085221"/>
              <a:gd name="connsiteY30" fmla="*/ 2550695 h 15135727"/>
              <a:gd name="connsiteX31" fmla="*/ 4018548 w 8085221"/>
              <a:gd name="connsiteY31" fmla="*/ 2598821 h 15135727"/>
              <a:gd name="connsiteX32" fmla="*/ 4138864 w 8085221"/>
              <a:gd name="connsiteY32" fmla="*/ 2574758 h 15135727"/>
              <a:gd name="connsiteX33" fmla="*/ 4307306 w 8085221"/>
              <a:gd name="connsiteY33" fmla="*/ 2671011 h 15135727"/>
              <a:gd name="connsiteX34" fmla="*/ 4427621 w 8085221"/>
              <a:gd name="connsiteY34" fmla="*/ 2622885 h 15135727"/>
              <a:gd name="connsiteX35" fmla="*/ 4668253 w 8085221"/>
              <a:gd name="connsiteY35" fmla="*/ 2743200 h 15135727"/>
              <a:gd name="connsiteX36" fmla="*/ 4788569 w 8085221"/>
              <a:gd name="connsiteY36" fmla="*/ 2815390 h 15135727"/>
              <a:gd name="connsiteX37" fmla="*/ 4957011 w 8085221"/>
              <a:gd name="connsiteY37" fmla="*/ 2719137 h 15135727"/>
              <a:gd name="connsiteX38" fmla="*/ 4981074 w 8085221"/>
              <a:gd name="connsiteY38" fmla="*/ 2382253 h 15135727"/>
              <a:gd name="connsiteX39" fmla="*/ 4981074 w 8085221"/>
              <a:gd name="connsiteY39" fmla="*/ 2382253 h 15135727"/>
              <a:gd name="connsiteX40" fmla="*/ 4884821 w 8085221"/>
              <a:gd name="connsiteY40" fmla="*/ 2093495 h 15135727"/>
              <a:gd name="connsiteX41" fmla="*/ 4764506 w 8085221"/>
              <a:gd name="connsiteY41" fmla="*/ 1900990 h 15135727"/>
              <a:gd name="connsiteX42" fmla="*/ 4764506 w 8085221"/>
              <a:gd name="connsiteY42" fmla="*/ 1804737 h 15135727"/>
              <a:gd name="connsiteX43" fmla="*/ 4957011 w 8085221"/>
              <a:gd name="connsiteY43" fmla="*/ 1564106 h 15135727"/>
              <a:gd name="connsiteX44" fmla="*/ 5221706 w 8085221"/>
              <a:gd name="connsiteY44" fmla="*/ 1588169 h 15135727"/>
              <a:gd name="connsiteX45" fmla="*/ 5486400 w 8085221"/>
              <a:gd name="connsiteY45" fmla="*/ 1684421 h 15135727"/>
              <a:gd name="connsiteX46" fmla="*/ 5799221 w 8085221"/>
              <a:gd name="connsiteY46" fmla="*/ 1684421 h 15135727"/>
              <a:gd name="connsiteX47" fmla="*/ 5871411 w 8085221"/>
              <a:gd name="connsiteY47" fmla="*/ 1443790 h 15135727"/>
              <a:gd name="connsiteX48" fmla="*/ 6087979 w 8085221"/>
              <a:gd name="connsiteY48" fmla="*/ 1395664 h 15135727"/>
              <a:gd name="connsiteX49" fmla="*/ 6087979 w 8085221"/>
              <a:gd name="connsiteY49" fmla="*/ 1082842 h 15135727"/>
              <a:gd name="connsiteX50" fmla="*/ 6424864 w 8085221"/>
              <a:gd name="connsiteY50" fmla="*/ 1058779 h 15135727"/>
              <a:gd name="connsiteX51" fmla="*/ 6665495 w 8085221"/>
              <a:gd name="connsiteY51" fmla="*/ 721895 h 15135727"/>
              <a:gd name="connsiteX52" fmla="*/ 6761748 w 8085221"/>
              <a:gd name="connsiteY52" fmla="*/ 649706 h 15135727"/>
              <a:gd name="connsiteX53" fmla="*/ 6737685 w 8085221"/>
              <a:gd name="connsiteY53" fmla="*/ 505327 h 15135727"/>
              <a:gd name="connsiteX54" fmla="*/ 6858000 w 8085221"/>
              <a:gd name="connsiteY54" fmla="*/ 360948 h 15135727"/>
              <a:gd name="connsiteX55" fmla="*/ 6761748 w 8085221"/>
              <a:gd name="connsiteY55" fmla="*/ 120316 h 15135727"/>
              <a:gd name="connsiteX56" fmla="*/ 7194885 w 8085221"/>
              <a:gd name="connsiteY56" fmla="*/ 0 h 15135727"/>
              <a:gd name="connsiteX57" fmla="*/ 7267074 w 8085221"/>
              <a:gd name="connsiteY57" fmla="*/ 120316 h 15135727"/>
              <a:gd name="connsiteX58" fmla="*/ 7267074 w 8085221"/>
              <a:gd name="connsiteY58" fmla="*/ 120316 h 15135727"/>
              <a:gd name="connsiteX59" fmla="*/ 7339264 w 8085221"/>
              <a:gd name="connsiteY59" fmla="*/ 360948 h 15135727"/>
              <a:gd name="connsiteX60" fmla="*/ 7628021 w 8085221"/>
              <a:gd name="connsiteY60" fmla="*/ 433137 h 15135727"/>
              <a:gd name="connsiteX61" fmla="*/ 7796464 w 8085221"/>
              <a:gd name="connsiteY61" fmla="*/ 649706 h 15135727"/>
              <a:gd name="connsiteX62" fmla="*/ 8085221 w 8085221"/>
              <a:gd name="connsiteY62" fmla="*/ 914400 h 15135727"/>
              <a:gd name="connsiteX63" fmla="*/ 7988969 w 8085221"/>
              <a:gd name="connsiteY63" fmla="*/ 1203158 h 15135727"/>
              <a:gd name="connsiteX64" fmla="*/ 7844590 w 8085221"/>
              <a:gd name="connsiteY64" fmla="*/ 1058779 h 15135727"/>
              <a:gd name="connsiteX65" fmla="*/ 7483642 w 8085221"/>
              <a:gd name="connsiteY65" fmla="*/ 1371600 h 15135727"/>
              <a:gd name="connsiteX66" fmla="*/ 7267074 w 8085221"/>
              <a:gd name="connsiteY66" fmla="*/ 1395664 h 15135727"/>
              <a:gd name="connsiteX67" fmla="*/ 7243011 w 8085221"/>
              <a:gd name="connsiteY67" fmla="*/ 1588169 h 15135727"/>
              <a:gd name="connsiteX68" fmla="*/ 6978316 w 8085221"/>
              <a:gd name="connsiteY68" fmla="*/ 1732548 h 15135727"/>
              <a:gd name="connsiteX69" fmla="*/ 6737685 w 8085221"/>
              <a:gd name="connsiteY69" fmla="*/ 2093495 h 15135727"/>
              <a:gd name="connsiteX70" fmla="*/ 6737685 w 8085221"/>
              <a:gd name="connsiteY70" fmla="*/ 2382253 h 15135727"/>
              <a:gd name="connsiteX71" fmla="*/ 6665495 w 8085221"/>
              <a:gd name="connsiteY71" fmla="*/ 2430379 h 15135727"/>
              <a:gd name="connsiteX72" fmla="*/ 6906127 w 8085221"/>
              <a:gd name="connsiteY72" fmla="*/ 2646948 h 15135727"/>
              <a:gd name="connsiteX73" fmla="*/ 6906127 w 8085221"/>
              <a:gd name="connsiteY73" fmla="*/ 2983832 h 15135727"/>
              <a:gd name="connsiteX74" fmla="*/ 6906127 w 8085221"/>
              <a:gd name="connsiteY74" fmla="*/ 3104148 h 15135727"/>
              <a:gd name="connsiteX75" fmla="*/ 6833937 w 8085221"/>
              <a:gd name="connsiteY75" fmla="*/ 3368842 h 15135727"/>
              <a:gd name="connsiteX76" fmla="*/ 6906127 w 8085221"/>
              <a:gd name="connsiteY76" fmla="*/ 3489158 h 15135727"/>
              <a:gd name="connsiteX77" fmla="*/ 6641432 w 8085221"/>
              <a:gd name="connsiteY77" fmla="*/ 3705727 h 15135727"/>
              <a:gd name="connsiteX78" fmla="*/ 6737685 w 8085221"/>
              <a:gd name="connsiteY78" fmla="*/ 3729790 h 15135727"/>
              <a:gd name="connsiteX79" fmla="*/ 6545179 w 8085221"/>
              <a:gd name="connsiteY79" fmla="*/ 3826042 h 15135727"/>
              <a:gd name="connsiteX80" fmla="*/ 6328611 w 8085221"/>
              <a:gd name="connsiteY80" fmla="*/ 3753853 h 15135727"/>
              <a:gd name="connsiteX81" fmla="*/ 6184232 w 8085221"/>
              <a:gd name="connsiteY81" fmla="*/ 3850106 h 15135727"/>
              <a:gd name="connsiteX82" fmla="*/ 6184232 w 8085221"/>
              <a:gd name="connsiteY82" fmla="*/ 3946358 h 15135727"/>
              <a:gd name="connsiteX83" fmla="*/ 6136106 w 8085221"/>
              <a:gd name="connsiteY83" fmla="*/ 4235116 h 15135727"/>
              <a:gd name="connsiteX84" fmla="*/ 5919537 w 8085221"/>
              <a:gd name="connsiteY84" fmla="*/ 4403558 h 15135727"/>
              <a:gd name="connsiteX85" fmla="*/ 5775158 w 8085221"/>
              <a:gd name="connsiteY85" fmla="*/ 4451685 h 15135727"/>
              <a:gd name="connsiteX86" fmla="*/ 5630779 w 8085221"/>
              <a:gd name="connsiteY86" fmla="*/ 4547937 h 15135727"/>
              <a:gd name="connsiteX87" fmla="*/ 5510464 w 8085221"/>
              <a:gd name="connsiteY87" fmla="*/ 4620127 h 15135727"/>
              <a:gd name="connsiteX88" fmla="*/ 5510464 w 8085221"/>
              <a:gd name="connsiteY88" fmla="*/ 4812632 h 15135727"/>
              <a:gd name="connsiteX89" fmla="*/ 5317958 w 8085221"/>
              <a:gd name="connsiteY89" fmla="*/ 4981074 h 15135727"/>
              <a:gd name="connsiteX90" fmla="*/ 5005137 w 8085221"/>
              <a:gd name="connsiteY90" fmla="*/ 5149516 h 15135727"/>
              <a:gd name="connsiteX91" fmla="*/ 4692316 w 8085221"/>
              <a:gd name="connsiteY91" fmla="*/ 5149516 h 15135727"/>
              <a:gd name="connsiteX92" fmla="*/ 4523874 w 8085221"/>
              <a:gd name="connsiteY92" fmla="*/ 5366085 h 15135727"/>
              <a:gd name="connsiteX93" fmla="*/ 4211053 w 8085221"/>
              <a:gd name="connsiteY93" fmla="*/ 5414211 h 15135727"/>
              <a:gd name="connsiteX94" fmla="*/ 4114800 w 8085221"/>
              <a:gd name="connsiteY94" fmla="*/ 5390148 h 15135727"/>
              <a:gd name="connsiteX95" fmla="*/ 4018548 w 8085221"/>
              <a:gd name="connsiteY95" fmla="*/ 5630779 h 15135727"/>
              <a:gd name="connsiteX96" fmla="*/ 4090737 w 8085221"/>
              <a:gd name="connsiteY96" fmla="*/ 5871411 h 15135727"/>
              <a:gd name="connsiteX97" fmla="*/ 4090737 w 8085221"/>
              <a:gd name="connsiteY97" fmla="*/ 6184232 h 15135727"/>
              <a:gd name="connsiteX98" fmla="*/ 4186990 w 8085221"/>
              <a:gd name="connsiteY98" fmla="*/ 6472990 h 15135727"/>
              <a:gd name="connsiteX99" fmla="*/ 4042611 w 8085221"/>
              <a:gd name="connsiteY99" fmla="*/ 6352674 h 15135727"/>
              <a:gd name="connsiteX100" fmla="*/ 3946358 w 8085221"/>
              <a:gd name="connsiteY100" fmla="*/ 6376737 h 15135727"/>
              <a:gd name="connsiteX101" fmla="*/ 4114800 w 8085221"/>
              <a:gd name="connsiteY101" fmla="*/ 6641432 h 15135727"/>
              <a:gd name="connsiteX102" fmla="*/ 4451685 w 8085221"/>
              <a:gd name="connsiteY102" fmla="*/ 6737685 h 15135727"/>
              <a:gd name="connsiteX103" fmla="*/ 4620127 w 8085221"/>
              <a:gd name="connsiteY103" fmla="*/ 6978316 h 15135727"/>
              <a:gd name="connsiteX104" fmla="*/ 4740442 w 8085221"/>
              <a:gd name="connsiteY104" fmla="*/ 7170821 h 15135727"/>
              <a:gd name="connsiteX105" fmla="*/ 5077327 w 8085221"/>
              <a:gd name="connsiteY105" fmla="*/ 7387390 h 15135727"/>
              <a:gd name="connsiteX106" fmla="*/ 5125453 w 8085221"/>
              <a:gd name="connsiteY106" fmla="*/ 7603958 h 15135727"/>
              <a:gd name="connsiteX107" fmla="*/ 5197642 w 8085221"/>
              <a:gd name="connsiteY107" fmla="*/ 7796464 h 15135727"/>
              <a:gd name="connsiteX108" fmla="*/ 5486400 w 8085221"/>
              <a:gd name="connsiteY108" fmla="*/ 7964906 h 15135727"/>
              <a:gd name="connsiteX109" fmla="*/ 5486400 w 8085221"/>
              <a:gd name="connsiteY109" fmla="*/ 8349916 h 15135727"/>
              <a:gd name="connsiteX110" fmla="*/ 5678906 w 8085221"/>
              <a:gd name="connsiteY110" fmla="*/ 8614611 h 15135727"/>
              <a:gd name="connsiteX111" fmla="*/ 5919537 w 8085221"/>
              <a:gd name="connsiteY111" fmla="*/ 9071811 h 15135727"/>
              <a:gd name="connsiteX112" fmla="*/ 6160169 w 8085221"/>
              <a:gd name="connsiteY112" fmla="*/ 9336506 h 15135727"/>
              <a:gd name="connsiteX113" fmla="*/ 6280485 w 8085221"/>
              <a:gd name="connsiteY113" fmla="*/ 9601200 h 15135727"/>
              <a:gd name="connsiteX114" fmla="*/ 6400800 w 8085221"/>
              <a:gd name="connsiteY114" fmla="*/ 9793706 h 15135727"/>
              <a:gd name="connsiteX115" fmla="*/ 6569242 w 8085221"/>
              <a:gd name="connsiteY115" fmla="*/ 10058400 h 15135727"/>
              <a:gd name="connsiteX116" fmla="*/ 6713621 w 8085221"/>
              <a:gd name="connsiteY116" fmla="*/ 10106527 h 15135727"/>
              <a:gd name="connsiteX117" fmla="*/ 6545179 w 8085221"/>
              <a:gd name="connsiteY117" fmla="*/ 10202779 h 15135727"/>
              <a:gd name="connsiteX118" fmla="*/ 6569242 w 8085221"/>
              <a:gd name="connsiteY118" fmla="*/ 10443411 h 15135727"/>
              <a:gd name="connsiteX119" fmla="*/ 6593306 w 8085221"/>
              <a:gd name="connsiteY119" fmla="*/ 10708106 h 15135727"/>
              <a:gd name="connsiteX120" fmla="*/ 6761748 w 8085221"/>
              <a:gd name="connsiteY120" fmla="*/ 10924674 h 15135727"/>
              <a:gd name="connsiteX121" fmla="*/ 6641432 w 8085221"/>
              <a:gd name="connsiteY121" fmla="*/ 11093116 h 15135727"/>
              <a:gd name="connsiteX122" fmla="*/ 6713621 w 8085221"/>
              <a:gd name="connsiteY122" fmla="*/ 11261558 h 15135727"/>
              <a:gd name="connsiteX123" fmla="*/ 6737685 w 8085221"/>
              <a:gd name="connsiteY123" fmla="*/ 11526253 h 15135727"/>
              <a:gd name="connsiteX124" fmla="*/ 6617369 w 8085221"/>
              <a:gd name="connsiteY124" fmla="*/ 11839074 h 15135727"/>
              <a:gd name="connsiteX125" fmla="*/ 6617369 w 8085221"/>
              <a:gd name="connsiteY125" fmla="*/ 12031579 h 15135727"/>
              <a:gd name="connsiteX126" fmla="*/ 6641432 w 8085221"/>
              <a:gd name="connsiteY126" fmla="*/ 12127832 h 15135727"/>
              <a:gd name="connsiteX127" fmla="*/ 6761748 w 8085221"/>
              <a:gd name="connsiteY127" fmla="*/ 12031579 h 15135727"/>
              <a:gd name="connsiteX128" fmla="*/ 6761748 w 8085221"/>
              <a:gd name="connsiteY128" fmla="*/ 12296274 h 15135727"/>
              <a:gd name="connsiteX129" fmla="*/ 6689558 w 8085221"/>
              <a:gd name="connsiteY129" fmla="*/ 12512842 h 15135727"/>
              <a:gd name="connsiteX130" fmla="*/ 6785811 w 8085221"/>
              <a:gd name="connsiteY130" fmla="*/ 12777537 h 15135727"/>
              <a:gd name="connsiteX131" fmla="*/ 6569242 w 8085221"/>
              <a:gd name="connsiteY131" fmla="*/ 12873790 h 15135727"/>
              <a:gd name="connsiteX132" fmla="*/ 6545179 w 8085221"/>
              <a:gd name="connsiteY132" fmla="*/ 13090358 h 15135727"/>
              <a:gd name="connsiteX133" fmla="*/ 6448927 w 8085221"/>
              <a:gd name="connsiteY133" fmla="*/ 13355053 h 15135727"/>
              <a:gd name="connsiteX134" fmla="*/ 6256421 w 8085221"/>
              <a:gd name="connsiteY134" fmla="*/ 13571621 h 15135727"/>
              <a:gd name="connsiteX135" fmla="*/ 6087979 w 8085221"/>
              <a:gd name="connsiteY135" fmla="*/ 13667874 h 15135727"/>
              <a:gd name="connsiteX136" fmla="*/ 5943600 w 8085221"/>
              <a:gd name="connsiteY136" fmla="*/ 13716000 h 15135727"/>
              <a:gd name="connsiteX137" fmla="*/ 5702969 w 8085221"/>
              <a:gd name="connsiteY137" fmla="*/ 13667874 h 15135727"/>
              <a:gd name="connsiteX138" fmla="*/ 5582653 w 8085221"/>
              <a:gd name="connsiteY138" fmla="*/ 13691937 h 15135727"/>
              <a:gd name="connsiteX139" fmla="*/ 5727032 w 8085221"/>
              <a:gd name="connsiteY139" fmla="*/ 13836316 h 15135727"/>
              <a:gd name="connsiteX140" fmla="*/ 5582653 w 8085221"/>
              <a:gd name="connsiteY140" fmla="*/ 14052885 h 15135727"/>
              <a:gd name="connsiteX141" fmla="*/ 5462337 w 8085221"/>
              <a:gd name="connsiteY141" fmla="*/ 14149137 h 15135727"/>
              <a:gd name="connsiteX142" fmla="*/ 5342021 w 8085221"/>
              <a:gd name="connsiteY142" fmla="*/ 14004758 h 15135727"/>
              <a:gd name="connsiteX143" fmla="*/ 5245769 w 8085221"/>
              <a:gd name="connsiteY143" fmla="*/ 14004758 h 15135727"/>
              <a:gd name="connsiteX144" fmla="*/ 5245769 w 8085221"/>
              <a:gd name="connsiteY144" fmla="*/ 13956632 h 15135727"/>
              <a:gd name="connsiteX145" fmla="*/ 5101390 w 8085221"/>
              <a:gd name="connsiteY145" fmla="*/ 13956632 h 15135727"/>
              <a:gd name="connsiteX146" fmla="*/ 4981074 w 8085221"/>
              <a:gd name="connsiteY146" fmla="*/ 13860379 h 15135727"/>
              <a:gd name="connsiteX147" fmla="*/ 4740442 w 8085221"/>
              <a:gd name="connsiteY147" fmla="*/ 13908506 h 15135727"/>
              <a:gd name="connsiteX148" fmla="*/ 4475748 w 8085221"/>
              <a:gd name="connsiteY148" fmla="*/ 13956632 h 15135727"/>
              <a:gd name="connsiteX149" fmla="*/ 4379495 w 8085221"/>
              <a:gd name="connsiteY149" fmla="*/ 14028821 h 15135727"/>
              <a:gd name="connsiteX150" fmla="*/ 4403558 w 8085221"/>
              <a:gd name="connsiteY150" fmla="*/ 14197264 h 15135727"/>
              <a:gd name="connsiteX151" fmla="*/ 4572000 w 8085221"/>
              <a:gd name="connsiteY151" fmla="*/ 14149137 h 15135727"/>
              <a:gd name="connsiteX152" fmla="*/ 4523874 w 8085221"/>
              <a:gd name="connsiteY152" fmla="*/ 14558211 h 15135727"/>
              <a:gd name="connsiteX153" fmla="*/ 4403558 w 8085221"/>
              <a:gd name="connsiteY153" fmla="*/ 14437895 h 15135727"/>
              <a:gd name="connsiteX154" fmla="*/ 4403558 w 8085221"/>
              <a:gd name="connsiteY154" fmla="*/ 14437895 h 15135727"/>
              <a:gd name="connsiteX155" fmla="*/ 4283242 w 8085221"/>
              <a:gd name="connsiteY155" fmla="*/ 14245390 h 15135727"/>
              <a:gd name="connsiteX156" fmla="*/ 4235116 w 8085221"/>
              <a:gd name="connsiteY156" fmla="*/ 14341642 h 15135727"/>
              <a:gd name="connsiteX157" fmla="*/ 4162927 w 8085221"/>
              <a:gd name="connsiteY157" fmla="*/ 14389769 h 15135727"/>
              <a:gd name="connsiteX158" fmla="*/ 4162927 w 8085221"/>
              <a:gd name="connsiteY158" fmla="*/ 14389769 h 15135727"/>
              <a:gd name="connsiteX159" fmla="*/ 3922295 w 8085221"/>
              <a:gd name="connsiteY159" fmla="*/ 14245390 h 15135727"/>
              <a:gd name="connsiteX160" fmla="*/ 3801979 w 8085221"/>
              <a:gd name="connsiteY160" fmla="*/ 14293516 h 15135727"/>
              <a:gd name="connsiteX161" fmla="*/ 3681664 w 8085221"/>
              <a:gd name="connsiteY161" fmla="*/ 14389769 h 15135727"/>
              <a:gd name="connsiteX162" fmla="*/ 3657600 w 8085221"/>
              <a:gd name="connsiteY162" fmla="*/ 14654464 h 15135727"/>
              <a:gd name="connsiteX163" fmla="*/ 3513221 w 8085221"/>
              <a:gd name="connsiteY163" fmla="*/ 14726653 h 15135727"/>
              <a:gd name="connsiteX164" fmla="*/ 3513221 w 8085221"/>
              <a:gd name="connsiteY164" fmla="*/ 14871032 h 15135727"/>
              <a:gd name="connsiteX165" fmla="*/ 3633537 w 8085221"/>
              <a:gd name="connsiteY165" fmla="*/ 14967285 h 15135727"/>
              <a:gd name="connsiteX166" fmla="*/ 3609474 w 8085221"/>
              <a:gd name="connsiteY166" fmla="*/ 15087600 h 15135727"/>
              <a:gd name="connsiteX167" fmla="*/ 3441032 w 8085221"/>
              <a:gd name="connsiteY167" fmla="*/ 15039474 h 15135727"/>
              <a:gd name="connsiteX168" fmla="*/ 3272590 w 8085221"/>
              <a:gd name="connsiteY168" fmla="*/ 15063537 h 15135727"/>
              <a:gd name="connsiteX169" fmla="*/ 3248527 w 8085221"/>
              <a:gd name="connsiteY169" fmla="*/ 14895095 h 15135727"/>
              <a:gd name="connsiteX170" fmla="*/ 3128211 w 8085221"/>
              <a:gd name="connsiteY170" fmla="*/ 14919158 h 15135727"/>
              <a:gd name="connsiteX171" fmla="*/ 2959769 w 8085221"/>
              <a:gd name="connsiteY171" fmla="*/ 15135727 h 15135727"/>
              <a:gd name="connsiteX172" fmla="*/ 2935706 w 8085221"/>
              <a:gd name="connsiteY172" fmla="*/ 14895095 h 15135727"/>
              <a:gd name="connsiteX173" fmla="*/ 2791327 w 8085221"/>
              <a:gd name="connsiteY173" fmla="*/ 14943221 h 15135727"/>
              <a:gd name="connsiteX174" fmla="*/ 2671011 w 8085221"/>
              <a:gd name="connsiteY174" fmla="*/ 15039474 h 15135727"/>
              <a:gd name="connsiteX175" fmla="*/ 2430379 w 8085221"/>
              <a:gd name="connsiteY175" fmla="*/ 15087600 h 15135727"/>
              <a:gd name="connsiteX176" fmla="*/ 2237874 w 8085221"/>
              <a:gd name="connsiteY176" fmla="*/ 15039474 h 15135727"/>
              <a:gd name="connsiteX177" fmla="*/ 2622885 w 8085221"/>
              <a:gd name="connsiteY177" fmla="*/ 14846969 h 15135727"/>
              <a:gd name="connsiteX178" fmla="*/ 2887579 w 8085221"/>
              <a:gd name="connsiteY178" fmla="*/ 14774779 h 15135727"/>
              <a:gd name="connsiteX179" fmla="*/ 2839453 w 8085221"/>
              <a:gd name="connsiteY179" fmla="*/ 14582274 h 15135727"/>
              <a:gd name="connsiteX180" fmla="*/ 2935706 w 8085221"/>
              <a:gd name="connsiteY180" fmla="*/ 14510085 h 15135727"/>
              <a:gd name="connsiteX181" fmla="*/ 2935706 w 8085221"/>
              <a:gd name="connsiteY181" fmla="*/ 14510085 h 15135727"/>
              <a:gd name="connsiteX182" fmla="*/ 3080085 w 8085221"/>
              <a:gd name="connsiteY182" fmla="*/ 14413832 h 15135727"/>
              <a:gd name="connsiteX183" fmla="*/ 3152274 w 8085221"/>
              <a:gd name="connsiteY183" fmla="*/ 14341642 h 15135727"/>
              <a:gd name="connsiteX184" fmla="*/ 3080085 w 8085221"/>
              <a:gd name="connsiteY184" fmla="*/ 14269453 h 15135727"/>
              <a:gd name="connsiteX185" fmla="*/ 3152274 w 8085221"/>
              <a:gd name="connsiteY185" fmla="*/ 14197264 h 15135727"/>
              <a:gd name="connsiteX186" fmla="*/ 3152274 w 8085221"/>
              <a:gd name="connsiteY186" fmla="*/ 14052885 h 15135727"/>
              <a:gd name="connsiteX187" fmla="*/ 3080085 w 8085221"/>
              <a:gd name="connsiteY187" fmla="*/ 13980695 h 15135727"/>
              <a:gd name="connsiteX188" fmla="*/ 3056021 w 8085221"/>
              <a:gd name="connsiteY188" fmla="*/ 14076948 h 15135727"/>
              <a:gd name="connsiteX189" fmla="*/ 2935706 w 8085221"/>
              <a:gd name="connsiteY189" fmla="*/ 14076948 h 15135727"/>
              <a:gd name="connsiteX190" fmla="*/ 2863516 w 8085221"/>
              <a:gd name="connsiteY190" fmla="*/ 14125074 h 15135727"/>
              <a:gd name="connsiteX191" fmla="*/ 2719137 w 8085221"/>
              <a:gd name="connsiteY191" fmla="*/ 14197264 h 15135727"/>
              <a:gd name="connsiteX192" fmla="*/ 2646948 w 8085221"/>
              <a:gd name="connsiteY192" fmla="*/ 14197264 h 15135727"/>
              <a:gd name="connsiteX193" fmla="*/ 2598821 w 8085221"/>
              <a:gd name="connsiteY193" fmla="*/ 14125074 h 15135727"/>
              <a:gd name="connsiteX194" fmla="*/ 2430379 w 8085221"/>
              <a:gd name="connsiteY194" fmla="*/ 13836316 h 15135727"/>
              <a:gd name="connsiteX195" fmla="*/ 2646948 w 8085221"/>
              <a:gd name="connsiteY195" fmla="*/ 13812253 h 15135727"/>
              <a:gd name="connsiteX196" fmla="*/ 2502569 w 8085221"/>
              <a:gd name="connsiteY196" fmla="*/ 13475369 h 15135727"/>
              <a:gd name="connsiteX197" fmla="*/ 2550695 w 8085221"/>
              <a:gd name="connsiteY197" fmla="*/ 13186611 h 15135727"/>
              <a:gd name="connsiteX198" fmla="*/ 2719137 w 8085221"/>
              <a:gd name="connsiteY198" fmla="*/ 13042232 h 15135727"/>
              <a:gd name="connsiteX199" fmla="*/ 2791327 w 8085221"/>
              <a:gd name="connsiteY199" fmla="*/ 12945979 h 15135727"/>
              <a:gd name="connsiteX200" fmla="*/ 3031958 w 8085221"/>
              <a:gd name="connsiteY200" fmla="*/ 13090358 h 15135727"/>
              <a:gd name="connsiteX201" fmla="*/ 3056021 w 8085221"/>
              <a:gd name="connsiteY201" fmla="*/ 12753474 h 15135727"/>
              <a:gd name="connsiteX202" fmla="*/ 2887579 w 8085221"/>
              <a:gd name="connsiteY202" fmla="*/ 12777537 h 15135727"/>
              <a:gd name="connsiteX203" fmla="*/ 2815390 w 8085221"/>
              <a:gd name="connsiteY203" fmla="*/ 12777537 h 15135727"/>
              <a:gd name="connsiteX204" fmla="*/ 3176337 w 8085221"/>
              <a:gd name="connsiteY204" fmla="*/ 12368464 h 15135727"/>
              <a:gd name="connsiteX205" fmla="*/ 3104148 w 8085221"/>
              <a:gd name="connsiteY205" fmla="*/ 12320337 h 15135727"/>
              <a:gd name="connsiteX206" fmla="*/ 3104148 w 8085221"/>
              <a:gd name="connsiteY206" fmla="*/ 12320337 h 15135727"/>
              <a:gd name="connsiteX207" fmla="*/ 3007895 w 8085221"/>
              <a:gd name="connsiteY207" fmla="*/ 12079706 h 15135727"/>
              <a:gd name="connsiteX208" fmla="*/ 2911642 w 8085221"/>
              <a:gd name="connsiteY208" fmla="*/ 11935327 h 15135727"/>
              <a:gd name="connsiteX209" fmla="*/ 2863516 w 8085221"/>
              <a:gd name="connsiteY209" fmla="*/ 11694695 h 15135727"/>
              <a:gd name="connsiteX210" fmla="*/ 2911642 w 8085221"/>
              <a:gd name="connsiteY210" fmla="*/ 11454064 h 15135727"/>
              <a:gd name="connsiteX211" fmla="*/ 3056021 w 8085221"/>
              <a:gd name="connsiteY211" fmla="*/ 11454064 h 15135727"/>
              <a:gd name="connsiteX212" fmla="*/ 2983832 w 8085221"/>
              <a:gd name="connsiteY212" fmla="*/ 11381874 h 15135727"/>
              <a:gd name="connsiteX213" fmla="*/ 3031958 w 8085221"/>
              <a:gd name="connsiteY213" fmla="*/ 11285621 h 15135727"/>
              <a:gd name="connsiteX214" fmla="*/ 3007895 w 8085221"/>
              <a:gd name="connsiteY214" fmla="*/ 11189369 h 15135727"/>
              <a:gd name="connsiteX215" fmla="*/ 2887579 w 8085221"/>
              <a:gd name="connsiteY215" fmla="*/ 11141242 h 15135727"/>
              <a:gd name="connsiteX216" fmla="*/ 2887579 w 8085221"/>
              <a:gd name="connsiteY216" fmla="*/ 10972800 h 15135727"/>
              <a:gd name="connsiteX217" fmla="*/ 2887579 w 8085221"/>
              <a:gd name="connsiteY217" fmla="*/ 10924674 h 15135727"/>
              <a:gd name="connsiteX218" fmla="*/ 2767264 w 8085221"/>
              <a:gd name="connsiteY218" fmla="*/ 11020927 h 15135727"/>
              <a:gd name="connsiteX219" fmla="*/ 2743200 w 8085221"/>
              <a:gd name="connsiteY219" fmla="*/ 10924674 h 15135727"/>
              <a:gd name="connsiteX220" fmla="*/ 2550695 w 8085221"/>
              <a:gd name="connsiteY220" fmla="*/ 11020927 h 15135727"/>
              <a:gd name="connsiteX221" fmla="*/ 2526632 w 8085221"/>
              <a:gd name="connsiteY221" fmla="*/ 11117179 h 15135727"/>
              <a:gd name="connsiteX222" fmla="*/ 2334127 w 8085221"/>
              <a:gd name="connsiteY222" fmla="*/ 10996864 h 15135727"/>
              <a:gd name="connsiteX223" fmla="*/ 2358190 w 8085221"/>
              <a:gd name="connsiteY223" fmla="*/ 10732169 h 15135727"/>
              <a:gd name="connsiteX224" fmla="*/ 2334127 w 8085221"/>
              <a:gd name="connsiteY224" fmla="*/ 10587790 h 15135727"/>
              <a:gd name="connsiteX225" fmla="*/ 2406316 w 8085221"/>
              <a:gd name="connsiteY225" fmla="*/ 10491537 h 15135727"/>
              <a:gd name="connsiteX226" fmla="*/ 2598821 w 8085221"/>
              <a:gd name="connsiteY226" fmla="*/ 10684042 h 15135727"/>
              <a:gd name="connsiteX227" fmla="*/ 2767264 w 8085221"/>
              <a:gd name="connsiteY227" fmla="*/ 10684042 h 15135727"/>
              <a:gd name="connsiteX228" fmla="*/ 2646948 w 8085221"/>
              <a:gd name="connsiteY228" fmla="*/ 10515600 h 15135727"/>
              <a:gd name="connsiteX229" fmla="*/ 2815390 w 8085221"/>
              <a:gd name="connsiteY229" fmla="*/ 10395285 h 15135727"/>
              <a:gd name="connsiteX230" fmla="*/ 3080085 w 8085221"/>
              <a:gd name="connsiteY230" fmla="*/ 10419348 h 15135727"/>
              <a:gd name="connsiteX231" fmla="*/ 3248527 w 8085221"/>
              <a:gd name="connsiteY231" fmla="*/ 10539664 h 15135727"/>
              <a:gd name="connsiteX232" fmla="*/ 3320716 w 8085221"/>
              <a:gd name="connsiteY232" fmla="*/ 10659979 h 15135727"/>
              <a:gd name="connsiteX233" fmla="*/ 3465095 w 8085221"/>
              <a:gd name="connsiteY233" fmla="*/ 10659979 h 15135727"/>
              <a:gd name="connsiteX234" fmla="*/ 3441032 w 8085221"/>
              <a:gd name="connsiteY234" fmla="*/ 10491537 h 15135727"/>
              <a:gd name="connsiteX235" fmla="*/ 3392906 w 8085221"/>
              <a:gd name="connsiteY235" fmla="*/ 10250906 h 15135727"/>
              <a:gd name="connsiteX236" fmla="*/ 3152274 w 8085221"/>
              <a:gd name="connsiteY236" fmla="*/ 10250906 h 15135727"/>
              <a:gd name="connsiteX237" fmla="*/ 3176337 w 8085221"/>
              <a:gd name="connsiteY237" fmla="*/ 10178716 h 15135727"/>
              <a:gd name="connsiteX238" fmla="*/ 3104148 w 8085221"/>
              <a:gd name="connsiteY238" fmla="*/ 10154653 h 15135727"/>
              <a:gd name="connsiteX239" fmla="*/ 3007895 w 8085221"/>
              <a:gd name="connsiteY239" fmla="*/ 9962148 h 15135727"/>
              <a:gd name="connsiteX240" fmla="*/ 3176337 w 8085221"/>
              <a:gd name="connsiteY240" fmla="*/ 9889958 h 15135727"/>
              <a:gd name="connsiteX241" fmla="*/ 2959769 w 8085221"/>
              <a:gd name="connsiteY241" fmla="*/ 9504948 h 15135727"/>
              <a:gd name="connsiteX242" fmla="*/ 2791327 w 8085221"/>
              <a:gd name="connsiteY242" fmla="*/ 9456821 h 15135727"/>
              <a:gd name="connsiteX243" fmla="*/ 2574758 w 8085221"/>
              <a:gd name="connsiteY243" fmla="*/ 9336506 h 15135727"/>
              <a:gd name="connsiteX244" fmla="*/ 2550695 w 8085221"/>
              <a:gd name="connsiteY244" fmla="*/ 9071811 h 15135727"/>
              <a:gd name="connsiteX245" fmla="*/ 2695074 w 8085221"/>
              <a:gd name="connsiteY245" fmla="*/ 8999621 h 15135727"/>
              <a:gd name="connsiteX246" fmla="*/ 2622885 w 8085221"/>
              <a:gd name="connsiteY246" fmla="*/ 8975558 h 15135727"/>
              <a:gd name="connsiteX247" fmla="*/ 2430379 w 8085221"/>
              <a:gd name="connsiteY247" fmla="*/ 8999621 h 15135727"/>
              <a:gd name="connsiteX248" fmla="*/ 2261937 w 8085221"/>
              <a:gd name="connsiteY248" fmla="*/ 9168064 h 15135727"/>
              <a:gd name="connsiteX249" fmla="*/ 2237874 w 8085221"/>
              <a:gd name="connsiteY249" fmla="*/ 8999621 h 15135727"/>
              <a:gd name="connsiteX250" fmla="*/ 2117558 w 8085221"/>
              <a:gd name="connsiteY250" fmla="*/ 8975558 h 15135727"/>
              <a:gd name="connsiteX251" fmla="*/ 2045369 w 8085221"/>
              <a:gd name="connsiteY251" fmla="*/ 8783053 h 15135727"/>
              <a:gd name="connsiteX252" fmla="*/ 1852864 w 8085221"/>
              <a:gd name="connsiteY252" fmla="*/ 8758990 h 15135727"/>
              <a:gd name="connsiteX253" fmla="*/ 1636295 w 8085221"/>
              <a:gd name="connsiteY253" fmla="*/ 8927432 h 15135727"/>
              <a:gd name="connsiteX254" fmla="*/ 1588169 w 8085221"/>
              <a:gd name="connsiteY254" fmla="*/ 9023685 h 15135727"/>
              <a:gd name="connsiteX255" fmla="*/ 1515979 w 8085221"/>
              <a:gd name="connsiteY255" fmla="*/ 8879306 h 15135727"/>
              <a:gd name="connsiteX256" fmla="*/ 1347537 w 8085221"/>
              <a:gd name="connsiteY256" fmla="*/ 8879306 h 15135727"/>
              <a:gd name="connsiteX257" fmla="*/ 1347537 w 8085221"/>
              <a:gd name="connsiteY257" fmla="*/ 8710864 h 15135727"/>
              <a:gd name="connsiteX258" fmla="*/ 1106906 w 8085221"/>
              <a:gd name="connsiteY258" fmla="*/ 8783053 h 15135727"/>
              <a:gd name="connsiteX259" fmla="*/ 890337 w 8085221"/>
              <a:gd name="connsiteY259" fmla="*/ 8686800 h 15135727"/>
              <a:gd name="connsiteX260" fmla="*/ 649706 w 8085221"/>
              <a:gd name="connsiteY260" fmla="*/ 8662737 h 15135727"/>
              <a:gd name="connsiteX261" fmla="*/ 385011 w 8085221"/>
              <a:gd name="connsiteY261" fmla="*/ 8566485 h 15135727"/>
              <a:gd name="connsiteX262" fmla="*/ 577516 w 8085221"/>
              <a:gd name="connsiteY262" fmla="*/ 8373979 h 15135727"/>
              <a:gd name="connsiteX263" fmla="*/ 794085 w 8085221"/>
              <a:gd name="connsiteY263" fmla="*/ 8301790 h 15135727"/>
              <a:gd name="connsiteX264" fmla="*/ 745958 w 8085221"/>
              <a:gd name="connsiteY264" fmla="*/ 8133348 h 15135727"/>
              <a:gd name="connsiteX265" fmla="*/ 818148 w 8085221"/>
              <a:gd name="connsiteY265" fmla="*/ 7820527 h 15135727"/>
              <a:gd name="connsiteX266" fmla="*/ 697832 w 8085221"/>
              <a:gd name="connsiteY266" fmla="*/ 7820527 h 15135727"/>
              <a:gd name="connsiteX267" fmla="*/ 625642 w 8085221"/>
              <a:gd name="connsiteY267" fmla="*/ 7916779 h 15135727"/>
              <a:gd name="connsiteX268" fmla="*/ 457200 w 8085221"/>
              <a:gd name="connsiteY268" fmla="*/ 7820527 h 15135727"/>
              <a:gd name="connsiteX269" fmla="*/ 529390 w 8085221"/>
              <a:gd name="connsiteY269" fmla="*/ 7700211 h 15135727"/>
              <a:gd name="connsiteX270" fmla="*/ 938464 w 8085221"/>
              <a:gd name="connsiteY270" fmla="*/ 7676148 h 15135727"/>
              <a:gd name="connsiteX271" fmla="*/ 1058779 w 8085221"/>
              <a:gd name="connsiteY271" fmla="*/ 7459579 h 15135727"/>
              <a:gd name="connsiteX272" fmla="*/ 1203158 w 8085221"/>
              <a:gd name="connsiteY272" fmla="*/ 7603958 h 15135727"/>
              <a:gd name="connsiteX273" fmla="*/ 1299411 w 8085221"/>
              <a:gd name="connsiteY273" fmla="*/ 7555832 h 15135727"/>
              <a:gd name="connsiteX274" fmla="*/ 1443790 w 8085221"/>
              <a:gd name="connsiteY274" fmla="*/ 7507706 h 15135727"/>
              <a:gd name="connsiteX275" fmla="*/ 1684421 w 8085221"/>
              <a:gd name="connsiteY275" fmla="*/ 7603958 h 15135727"/>
              <a:gd name="connsiteX276" fmla="*/ 1684421 w 8085221"/>
              <a:gd name="connsiteY276" fmla="*/ 7603958 h 15135727"/>
              <a:gd name="connsiteX277" fmla="*/ 1540042 w 8085221"/>
              <a:gd name="connsiteY277" fmla="*/ 7363327 h 15135727"/>
              <a:gd name="connsiteX278" fmla="*/ 1299411 w 8085221"/>
              <a:gd name="connsiteY278" fmla="*/ 7315200 h 15135727"/>
              <a:gd name="connsiteX279" fmla="*/ 1130969 w 8085221"/>
              <a:gd name="connsiteY279" fmla="*/ 7339264 h 15135727"/>
              <a:gd name="connsiteX280" fmla="*/ 1034716 w 8085221"/>
              <a:gd name="connsiteY280" fmla="*/ 7315200 h 15135727"/>
              <a:gd name="connsiteX281" fmla="*/ 1155032 w 8085221"/>
              <a:gd name="connsiteY281" fmla="*/ 7050506 h 15135727"/>
              <a:gd name="connsiteX282" fmla="*/ 1155032 w 8085221"/>
              <a:gd name="connsiteY282" fmla="*/ 6930190 h 15135727"/>
              <a:gd name="connsiteX283" fmla="*/ 1155032 w 8085221"/>
              <a:gd name="connsiteY283" fmla="*/ 6761748 h 15135727"/>
              <a:gd name="connsiteX284" fmla="*/ 1203158 w 8085221"/>
              <a:gd name="connsiteY284" fmla="*/ 6617369 h 15135727"/>
              <a:gd name="connsiteX285" fmla="*/ 1371600 w 8085221"/>
              <a:gd name="connsiteY285" fmla="*/ 6472990 h 15135727"/>
              <a:gd name="connsiteX286" fmla="*/ 1443790 w 8085221"/>
              <a:gd name="connsiteY286" fmla="*/ 6328611 h 15135727"/>
              <a:gd name="connsiteX287" fmla="*/ 1419727 w 8085221"/>
              <a:gd name="connsiteY287" fmla="*/ 6208295 h 15135727"/>
              <a:gd name="connsiteX288" fmla="*/ 1275348 w 8085221"/>
              <a:gd name="connsiteY288" fmla="*/ 6304548 h 15135727"/>
              <a:gd name="connsiteX289" fmla="*/ 1323474 w 8085221"/>
              <a:gd name="connsiteY289" fmla="*/ 6015790 h 15135727"/>
              <a:gd name="connsiteX290" fmla="*/ 1540042 w 8085221"/>
              <a:gd name="connsiteY290" fmla="*/ 5871411 h 15135727"/>
              <a:gd name="connsiteX291" fmla="*/ 1540042 w 8085221"/>
              <a:gd name="connsiteY291" fmla="*/ 5751095 h 15135727"/>
              <a:gd name="connsiteX292" fmla="*/ 1395664 w 8085221"/>
              <a:gd name="connsiteY292" fmla="*/ 5799221 h 15135727"/>
              <a:gd name="connsiteX293" fmla="*/ 1179095 w 8085221"/>
              <a:gd name="connsiteY293" fmla="*/ 5799221 h 15135727"/>
              <a:gd name="connsiteX294" fmla="*/ 890337 w 8085221"/>
              <a:gd name="connsiteY294" fmla="*/ 5775158 h 15135727"/>
              <a:gd name="connsiteX295" fmla="*/ 697832 w 8085221"/>
              <a:gd name="connsiteY295" fmla="*/ 5606716 h 15135727"/>
              <a:gd name="connsiteX296" fmla="*/ 577516 w 8085221"/>
              <a:gd name="connsiteY296" fmla="*/ 5582653 h 15135727"/>
              <a:gd name="connsiteX297" fmla="*/ 697832 w 8085221"/>
              <a:gd name="connsiteY297" fmla="*/ 5775158 h 15135727"/>
              <a:gd name="connsiteX298" fmla="*/ 409074 w 8085221"/>
              <a:gd name="connsiteY298" fmla="*/ 5799221 h 15135727"/>
              <a:gd name="connsiteX299" fmla="*/ 168442 w 8085221"/>
              <a:gd name="connsiteY299" fmla="*/ 5702969 h 15135727"/>
              <a:gd name="connsiteX300" fmla="*/ 264695 w 8085221"/>
              <a:gd name="connsiteY300" fmla="*/ 5558590 h 15135727"/>
              <a:gd name="connsiteX301" fmla="*/ 144379 w 8085221"/>
              <a:gd name="connsiteY301" fmla="*/ 5510464 h 15135727"/>
              <a:gd name="connsiteX302" fmla="*/ 0 w 8085221"/>
              <a:gd name="connsiteY302" fmla="*/ 5462337 h 15135727"/>
              <a:gd name="connsiteX303" fmla="*/ 96253 w 8085221"/>
              <a:gd name="connsiteY30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10064 w 8085221"/>
              <a:gd name="connsiteY24" fmla="*/ 3007895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491039 w 8085221"/>
              <a:gd name="connsiteY24" fmla="*/ 3117433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695074 w 8085221"/>
              <a:gd name="connsiteY25" fmla="*/ 2911642 h 15135727"/>
              <a:gd name="connsiteX26" fmla="*/ 2839453 w 8085221"/>
              <a:gd name="connsiteY26" fmla="*/ 2526632 h 15135727"/>
              <a:gd name="connsiteX27" fmla="*/ 3200400 w 8085221"/>
              <a:gd name="connsiteY27" fmla="*/ 2358190 h 15135727"/>
              <a:gd name="connsiteX28" fmla="*/ 3441032 w 8085221"/>
              <a:gd name="connsiteY28" fmla="*/ 2237874 h 15135727"/>
              <a:gd name="connsiteX29" fmla="*/ 3561348 w 8085221"/>
              <a:gd name="connsiteY29" fmla="*/ 2526632 h 15135727"/>
              <a:gd name="connsiteX30" fmla="*/ 3801979 w 8085221"/>
              <a:gd name="connsiteY30" fmla="*/ 2622885 h 15135727"/>
              <a:gd name="connsiteX31" fmla="*/ 3946358 w 8085221"/>
              <a:gd name="connsiteY31" fmla="*/ 2550695 h 15135727"/>
              <a:gd name="connsiteX32" fmla="*/ 4018548 w 8085221"/>
              <a:gd name="connsiteY32" fmla="*/ 2598821 h 15135727"/>
              <a:gd name="connsiteX33" fmla="*/ 4138864 w 8085221"/>
              <a:gd name="connsiteY33" fmla="*/ 2574758 h 15135727"/>
              <a:gd name="connsiteX34" fmla="*/ 4307306 w 8085221"/>
              <a:gd name="connsiteY34" fmla="*/ 2671011 h 15135727"/>
              <a:gd name="connsiteX35" fmla="*/ 4427621 w 8085221"/>
              <a:gd name="connsiteY35" fmla="*/ 2622885 h 15135727"/>
              <a:gd name="connsiteX36" fmla="*/ 4668253 w 8085221"/>
              <a:gd name="connsiteY36" fmla="*/ 2743200 h 15135727"/>
              <a:gd name="connsiteX37" fmla="*/ 4788569 w 8085221"/>
              <a:gd name="connsiteY37" fmla="*/ 2815390 h 15135727"/>
              <a:gd name="connsiteX38" fmla="*/ 4957011 w 8085221"/>
              <a:gd name="connsiteY38" fmla="*/ 2719137 h 15135727"/>
              <a:gd name="connsiteX39" fmla="*/ 4981074 w 8085221"/>
              <a:gd name="connsiteY39" fmla="*/ 2382253 h 15135727"/>
              <a:gd name="connsiteX40" fmla="*/ 4981074 w 8085221"/>
              <a:gd name="connsiteY40" fmla="*/ 2382253 h 15135727"/>
              <a:gd name="connsiteX41" fmla="*/ 4884821 w 8085221"/>
              <a:gd name="connsiteY41" fmla="*/ 2093495 h 15135727"/>
              <a:gd name="connsiteX42" fmla="*/ 4764506 w 8085221"/>
              <a:gd name="connsiteY42" fmla="*/ 1900990 h 15135727"/>
              <a:gd name="connsiteX43" fmla="*/ 4764506 w 8085221"/>
              <a:gd name="connsiteY43" fmla="*/ 1804737 h 15135727"/>
              <a:gd name="connsiteX44" fmla="*/ 4957011 w 8085221"/>
              <a:gd name="connsiteY44" fmla="*/ 1564106 h 15135727"/>
              <a:gd name="connsiteX45" fmla="*/ 5221706 w 8085221"/>
              <a:gd name="connsiteY45" fmla="*/ 1588169 h 15135727"/>
              <a:gd name="connsiteX46" fmla="*/ 5486400 w 8085221"/>
              <a:gd name="connsiteY46" fmla="*/ 1684421 h 15135727"/>
              <a:gd name="connsiteX47" fmla="*/ 5799221 w 8085221"/>
              <a:gd name="connsiteY47" fmla="*/ 1684421 h 15135727"/>
              <a:gd name="connsiteX48" fmla="*/ 5871411 w 8085221"/>
              <a:gd name="connsiteY48" fmla="*/ 1443790 h 15135727"/>
              <a:gd name="connsiteX49" fmla="*/ 6087979 w 8085221"/>
              <a:gd name="connsiteY49" fmla="*/ 1395664 h 15135727"/>
              <a:gd name="connsiteX50" fmla="*/ 6087979 w 8085221"/>
              <a:gd name="connsiteY50" fmla="*/ 1082842 h 15135727"/>
              <a:gd name="connsiteX51" fmla="*/ 6424864 w 8085221"/>
              <a:gd name="connsiteY51" fmla="*/ 1058779 h 15135727"/>
              <a:gd name="connsiteX52" fmla="*/ 6665495 w 8085221"/>
              <a:gd name="connsiteY52" fmla="*/ 721895 h 15135727"/>
              <a:gd name="connsiteX53" fmla="*/ 6761748 w 8085221"/>
              <a:gd name="connsiteY53" fmla="*/ 649706 h 15135727"/>
              <a:gd name="connsiteX54" fmla="*/ 6737685 w 8085221"/>
              <a:gd name="connsiteY54" fmla="*/ 505327 h 15135727"/>
              <a:gd name="connsiteX55" fmla="*/ 6858000 w 8085221"/>
              <a:gd name="connsiteY55" fmla="*/ 360948 h 15135727"/>
              <a:gd name="connsiteX56" fmla="*/ 6761748 w 8085221"/>
              <a:gd name="connsiteY56" fmla="*/ 120316 h 15135727"/>
              <a:gd name="connsiteX57" fmla="*/ 7194885 w 8085221"/>
              <a:gd name="connsiteY57" fmla="*/ 0 h 15135727"/>
              <a:gd name="connsiteX58" fmla="*/ 7267074 w 8085221"/>
              <a:gd name="connsiteY58" fmla="*/ 120316 h 15135727"/>
              <a:gd name="connsiteX59" fmla="*/ 7267074 w 8085221"/>
              <a:gd name="connsiteY59" fmla="*/ 120316 h 15135727"/>
              <a:gd name="connsiteX60" fmla="*/ 7339264 w 8085221"/>
              <a:gd name="connsiteY60" fmla="*/ 360948 h 15135727"/>
              <a:gd name="connsiteX61" fmla="*/ 7628021 w 8085221"/>
              <a:gd name="connsiteY61" fmla="*/ 433137 h 15135727"/>
              <a:gd name="connsiteX62" fmla="*/ 7796464 w 8085221"/>
              <a:gd name="connsiteY62" fmla="*/ 649706 h 15135727"/>
              <a:gd name="connsiteX63" fmla="*/ 8085221 w 8085221"/>
              <a:gd name="connsiteY63" fmla="*/ 914400 h 15135727"/>
              <a:gd name="connsiteX64" fmla="*/ 7988969 w 8085221"/>
              <a:gd name="connsiteY64" fmla="*/ 1203158 h 15135727"/>
              <a:gd name="connsiteX65" fmla="*/ 7844590 w 8085221"/>
              <a:gd name="connsiteY65" fmla="*/ 1058779 h 15135727"/>
              <a:gd name="connsiteX66" fmla="*/ 7483642 w 8085221"/>
              <a:gd name="connsiteY66" fmla="*/ 1371600 h 15135727"/>
              <a:gd name="connsiteX67" fmla="*/ 7267074 w 8085221"/>
              <a:gd name="connsiteY67" fmla="*/ 1395664 h 15135727"/>
              <a:gd name="connsiteX68" fmla="*/ 7243011 w 8085221"/>
              <a:gd name="connsiteY68" fmla="*/ 1588169 h 15135727"/>
              <a:gd name="connsiteX69" fmla="*/ 6978316 w 8085221"/>
              <a:gd name="connsiteY69" fmla="*/ 1732548 h 15135727"/>
              <a:gd name="connsiteX70" fmla="*/ 6737685 w 8085221"/>
              <a:gd name="connsiteY70" fmla="*/ 2093495 h 15135727"/>
              <a:gd name="connsiteX71" fmla="*/ 6737685 w 8085221"/>
              <a:gd name="connsiteY71" fmla="*/ 2382253 h 15135727"/>
              <a:gd name="connsiteX72" fmla="*/ 6665495 w 8085221"/>
              <a:gd name="connsiteY72" fmla="*/ 2430379 h 15135727"/>
              <a:gd name="connsiteX73" fmla="*/ 6906127 w 8085221"/>
              <a:gd name="connsiteY73" fmla="*/ 2646948 h 15135727"/>
              <a:gd name="connsiteX74" fmla="*/ 6906127 w 8085221"/>
              <a:gd name="connsiteY74" fmla="*/ 2983832 h 15135727"/>
              <a:gd name="connsiteX75" fmla="*/ 6906127 w 8085221"/>
              <a:gd name="connsiteY75" fmla="*/ 3104148 h 15135727"/>
              <a:gd name="connsiteX76" fmla="*/ 6833937 w 8085221"/>
              <a:gd name="connsiteY76" fmla="*/ 3368842 h 15135727"/>
              <a:gd name="connsiteX77" fmla="*/ 6906127 w 8085221"/>
              <a:gd name="connsiteY77" fmla="*/ 3489158 h 15135727"/>
              <a:gd name="connsiteX78" fmla="*/ 6641432 w 8085221"/>
              <a:gd name="connsiteY78" fmla="*/ 3705727 h 15135727"/>
              <a:gd name="connsiteX79" fmla="*/ 6737685 w 8085221"/>
              <a:gd name="connsiteY79" fmla="*/ 3729790 h 15135727"/>
              <a:gd name="connsiteX80" fmla="*/ 6545179 w 8085221"/>
              <a:gd name="connsiteY80" fmla="*/ 3826042 h 15135727"/>
              <a:gd name="connsiteX81" fmla="*/ 6328611 w 8085221"/>
              <a:gd name="connsiteY81" fmla="*/ 3753853 h 15135727"/>
              <a:gd name="connsiteX82" fmla="*/ 6184232 w 8085221"/>
              <a:gd name="connsiteY82" fmla="*/ 3850106 h 15135727"/>
              <a:gd name="connsiteX83" fmla="*/ 6184232 w 8085221"/>
              <a:gd name="connsiteY83" fmla="*/ 3946358 h 15135727"/>
              <a:gd name="connsiteX84" fmla="*/ 6136106 w 8085221"/>
              <a:gd name="connsiteY84" fmla="*/ 4235116 h 15135727"/>
              <a:gd name="connsiteX85" fmla="*/ 5919537 w 8085221"/>
              <a:gd name="connsiteY85" fmla="*/ 4403558 h 15135727"/>
              <a:gd name="connsiteX86" fmla="*/ 5775158 w 8085221"/>
              <a:gd name="connsiteY86" fmla="*/ 4451685 h 15135727"/>
              <a:gd name="connsiteX87" fmla="*/ 5630779 w 8085221"/>
              <a:gd name="connsiteY87" fmla="*/ 4547937 h 15135727"/>
              <a:gd name="connsiteX88" fmla="*/ 5510464 w 8085221"/>
              <a:gd name="connsiteY88" fmla="*/ 4620127 h 15135727"/>
              <a:gd name="connsiteX89" fmla="*/ 5510464 w 8085221"/>
              <a:gd name="connsiteY89" fmla="*/ 4812632 h 15135727"/>
              <a:gd name="connsiteX90" fmla="*/ 5317958 w 8085221"/>
              <a:gd name="connsiteY90" fmla="*/ 4981074 h 15135727"/>
              <a:gd name="connsiteX91" fmla="*/ 5005137 w 8085221"/>
              <a:gd name="connsiteY91" fmla="*/ 5149516 h 15135727"/>
              <a:gd name="connsiteX92" fmla="*/ 4692316 w 8085221"/>
              <a:gd name="connsiteY92" fmla="*/ 5149516 h 15135727"/>
              <a:gd name="connsiteX93" fmla="*/ 4523874 w 8085221"/>
              <a:gd name="connsiteY93" fmla="*/ 5366085 h 15135727"/>
              <a:gd name="connsiteX94" fmla="*/ 4211053 w 8085221"/>
              <a:gd name="connsiteY94" fmla="*/ 5414211 h 15135727"/>
              <a:gd name="connsiteX95" fmla="*/ 4114800 w 8085221"/>
              <a:gd name="connsiteY95" fmla="*/ 5390148 h 15135727"/>
              <a:gd name="connsiteX96" fmla="*/ 4018548 w 8085221"/>
              <a:gd name="connsiteY96" fmla="*/ 5630779 h 15135727"/>
              <a:gd name="connsiteX97" fmla="*/ 4090737 w 8085221"/>
              <a:gd name="connsiteY97" fmla="*/ 5871411 h 15135727"/>
              <a:gd name="connsiteX98" fmla="*/ 4090737 w 8085221"/>
              <a:gd name="connsiteY98" fmla="*/ 6184232 h 15135727"/>
              <a:gd name="connsiteX99" fmla="*/ 4186990 w 8085221"/>
              <a:gd name="connsiteY99" fmla="*/ 6472990 h 15135727"/>
              <a:gd name="connsiteX100" fmla="*/ 4042611 w 8085221"/>
              <a:gd name="connsiteY100" fmla="*/ 6352674 h 15135727"/>
              <a:gd name="connsiteX101" fmla="*/ 3946358 w 8085221"/>
              <a:gd name="connsiteY101" fmla="*/ 6376737 h 15135727"/>
              <a:gd name="connsiteX102" fmla="*/ 4114800 w 8085221"/>
              <a:gd name="connsiteY102" fmla="*/ 6641432 h 15135727"/>
              <a:gd name="connsiteX103" fmla="*/ 4451685 w 8085221"/>
              <a:gd name="connsiteY103" fmla="*/ 6737685 h 15135727"/>
              <a:gd name="connsiteX104" fmla="*/ 4620127 w 8085221"/>
              <a:gd name="connsiteY104" fmla="*/ 6978316 h 15135727"/>
              <a:gd name="connsiteX105" fmla="*/ 4740442 w 8085221"/>
              <a:gd name="connsiteY105" fmla="*/ 7170821 h 15135727"/>
              <a:gd name="connsiteX106" fmla="*/ 5077327 w 8085221"/>
              <a:gd name="connsiteY106" fmla="*/ 7387390 h 15135727"/>
              <a:gd name="connsiteX107" fmla="*/ 5125453 w 8085221"/>
              <a:gd name="connsiteY107" fmla="*/ 7603958 h 15135727"/>
              <a:gd name="connsiteX108" fmla="*/ 5197642 w 8085221"/>
              <a:gd name="connsiteY108" fmla="*/ 7796464 h 15135727"/>
              <a:gd name="connsiteX109" fmla="*/ 5486400 w 8085221"/>
              <a:gd name="connsiteY109" fmla="*/ 7964906 h 15135727"/>
              <a:gd name="connsiteX110" fmla="*/ 5486400 w 8085221"/>
              <a:gd name="connsiteY110" fmla="*/ 8349916 h 15135727"/>
              <a:gd name="connsiteX111" fmla="*/ 5678906 w 8085221"/>
              <a:gd name="connsiteY111" fmla="*/ 8614611 h 15135727"/>
              <a:gd name="connsiteX112" fmla="*/ 5919537 w 8085221"/>
              <a:gd name="connsiteY112" fmla="*/ 9071811 h 15135727"/>
              <a:gd name="connsiteX113" fmla="*/ 6160169 w 8085221"/>
              <a:gd name="connsiteY113" fmla="*/ 9336506 h 15135727"/>
              <a:gd name="connsiteX114" fmla="*/ 6280485 w 8085221"/>
              <a:gd name="connsiteY114" fmla="*/ 9601200 h 15135727"/>
              <a:gd name="connsiteX115" fmla="*/ 6400800 w 8085221"/>
              <a:gd name="connsiteY115" fmla="*/ 9793706 h 15135727"/>
              <a:gd name="connsiteX116" fmla="*/ 6569242 w 8085221"/>
              <a:gd name="connsiteY116" fmla="*/ 10058400 h 15135727"/>
              <a:gd name="connsiteX117" fmla="*/ 6713621 w 8085221"/>
              <a:gd name="connsiteY117" fmla="*/ 10106527 h 15135727"/>
              <a:gd name="connsiteX118" fmla="*/ 6545179 w 8085221"/>
              <a:gd name="connsiteY118" fmla="*/ 10202779 h 15135727"/>
              <a:gd name="connsiteX119" fmla="*/ 6569242 w 8085221"/>
              <a:gd name="connsiteY119" fmla="*/ 10443411 h 15135727"/>
              <a:gd name="connsiteX120" fmla="*/ 6593306 w 8085221"/>
              <a:gd name="connsiteY120" fmla="*/ 10708106 h 15135727"/>
              <a:gd name="connsiteX121" fmla="*/ 6761748 w 8085221"/>
              <a:gd name="connsiteY121" fmla="*/ 10924674 h 15135727"/>
              <a:gd name="connsiteX122" fmla="*/ 6641432 w 8085221"/>
              <a:gd name="connsiteY122" fmla="*/ 11093116 h 15135727"/>
              <a:gd name="connsiteX123" fmla="*/ 6713621 w 8085221"/>
              <a:gd name="connsiteY123" fmla="*/ 11261558 h 15135727"/>
              <a:gd name="connsiteX124" fmla="*/ 6737685 w 8085221"/>
              <a:gd name="connsiteY124" fmla="*/ 11526253 h 15135727"/>
              <a:gd name="connsiteX125" fmla="*/ 6617369 w 8085221"/>
              <a:gd name="connsiteY125" fmla="*/ 11839074 h 15135727"/>
              <a:gd name="connsiteX126" fmla="*/ 6617369 w 8085221"/>
              <a:gd name="connsiteY126" fmla="*/ 12031579 h 15135727"/>
              <a:gd name="connsiteX127" fmla="*/ 6641432 w 8085221"/>
              <a:gd name="connsiteY127" fmla="*/ 12127832 h 15135727"/>
              <a:gd name="connsiteX128" fmla="*/ 6761748 w 8085221"/>
              <a:gd name="connsiteY128" fmla="*/ 12031579 h 15135727"/>
              <a:gd name="connsiteX129" fmla="*/ 6761748 w 8085221"/>
              <a:gd name="connsiteY129" fmla="*/ 12296274 h 15135727"/>
              <a:gd name="connsiteX130" fmla="*/ 6689558 w 8085221"/>
              <a:gd name="connsiteY130" fmla="*/ 12512842 h 15135727"/>
              <a:gd name="connsiteX131" fmla="*/ 6785811 w 8085221"/>
              <a:gd name="connsiteY131" fmla="*/ 12777537 h 15135727"/>
              <a:gd name="connsiteX132" fmla="*/ 6569242 w 8085221"/>
              <a:gd name="connsiteY132" fmla="*/ 12873790 h 15135727"/>
              <a:gd name="connsiteX133" fmla="*/ 6545179 w 8085221"/>
              <a:gd name="connsiteY133" fmla="*/ 13090358 h 15135727"/>
              <a:gd name="connsiteX134" fmla="*/ 6448927 w 8085221"/>
              <a:gd name="connsiteY134" fmla="*/ 13355053 h 15135727"/>
              <a:gd name="connsiteX135" fmla="*/ 6256421 w 8085221"/>
              <a:gd name="connsiteY135" fmla="*/ 13571621 h 15135727"/>
              <a:gd name="connsiteX136" fmla="*/ 6087979 w 8085221"/>
              <a:gd name="connsiteY136" fmla="*/ 13667874 h 15135727"/>
              <a:gd name="connsiteX137" fmla="*/ 5943600 w 8085221"/>
              <a:gd name="connsiteY137" fmla="*/ 13716000 h 15135727"/>
              <a:gd name="connsiteX138" fmla="*/ 5702969 w 8085221"/>
              <a:gd name="connsiteY138" fmla="*/ 13667874 h 15135727"/>
              <a:gd name="connsiteX139" fmla="*/ 5582653 w 8085221"/>
              <a:gd name="connsiteY139" fmla="*/ 13691937 h 15135727"/>
              <a:gd name="connsiteX140" fmla="*/ 5727032 w 8085221"/>
              <a:gd name="connsiteY140" fmla="*/ 13836316 h 15135727"/>
              <a:gd name="connsiteX141" fmla="*/ 5582653 w 8085221"/>
              <a:gd name="connsiteY141" fmla="*/ 14052885 h 15135727"/>
              <a:gd name="connsiteX142" fmla="*/ 5462337 w 8085221"/>
              <a:gd name="connsiteY142" fmla="*/ 14149137 h 15135727"/>
              <a:gd name="connsiteX143" fmla="*/ 5342021 w 8085221"/>
              <a:gd name="connsiteY143" fmla="*/ 14004758 h 15135727"/>
              <a:gd name="connsiteX144" fmla="*/ 5245769 w 8085221"/>
              <a:gd name="connsiteY144" fmla="*/ 14004758 h 15135727"/>
              <a:gd name="connsiteX145" fmla="*/ 5245769 w 8085221"/>
              <a:gd name="connsiteY145" fmla="*/ 13956632 h 15135727"/>
              <a:gd name="connsiteX146" fmla="*/ 5101390 w 8085221"/>
              <a:gd name="connsiteY146" fmla="*/ 13956632 h 15135727"/>
              <a:gd name="connsiteX147" fmla="*/ 4981074 w 8085221"/>
              <a:gd name="connsiteY147" fmla="*/ 13860379 h 15135727"/>
              <a:gd name="connsiteX148" fmla="*/ 4740442 w 8085221"/>
              <a:gd name="connsiteY148" fmla="*/ 13908506 h 15135727"/>
              <a:gd name="connsiteX149" fmla="*/ 4475748 w 8085221"/>
              <a:gd name="connsiteY149" fmla="*/ 13956632 h 15135727"/>
              <a:gd name="connsiteX150" fmla="*/ 4379495 w 8085221"/>
              <a:gd name="connsiteY150" fmla="*/ 14028821 h 15135727"/>
              <a:gd name="connsiteX151" fmla="*/ 4403558 w 8085221"/>
              <a:gd name="connsiteY151" fmla="*/ 14197264 h 15135727"/>
              <a:gd name="connsiteX152" fmla="*/ 4572000 w 8085221"/>
              <a:gd name="connsiteY152" fmla="*/ 14149137 h 15135727"/>
              <a:gd name="connsiteX153" fmla="*/ 4523874 w 8085221"/>
              <a:gd name="connsiteY153" fmla="*/ 14558211 h 15135727"/>
              <a:gd name="connsiteX154" fmla="*/ 4403558 w 8085221"/>
              <a:gd name="connsiteY154" fmla="*/ 14437895 h 15135727"/>
              <a:gd name="connsiteX155" fmla="*/ 4403558 w 8085221"/>
              <a:gd name="connsiteY155" fmla="*/ 14437895 h 15135727"/>
              <a:gd name="connsiteX156" fmla="*/ 4283242 w 8085221"/>
              <a:gd name="connsiteY156" fmla="*/ 14245390 h 15135727"/>
              <a:gd name="connsiteX157" fmla="*/ 4235116 w 8085221"/>
              <a:gd name="connsiteY157" fmla="*/ 14341642 h 15135727"/>
              <a:gd name="connsiteX158" fmla="*/ 4162927 w 8085221"/>
              <a:gd name="connsiteY158" fmla="*/ 14389769 h 15135727"/>
              <a:gd name="connsiteX159" fmla="*/ 4162927 w 8085221"/>
              <a:gd name="connsiteY159" fmla="*/ 14389769 h 15135727"/>
              <a:gd name="connsiteX160" fmla="*/ 3922295 w 8085221"/>
              <a:gd name="connsiteY160" fmla="*/ 14245390 h 15135727"/>
              <a:gd name="connsiteX161" fmla="*/ 3801979 w 8085221"/>
              <a:gd name="connsiteY161" fmla="*/ 14293516 h 15135727"/>
              <a:gd name="connsiteX162" fmla="*/ 3681664 w 8085221"/>
              <a:gd name="connsiteY162" fmla="*/ 14389769 h 15135727"/>
              <a:gd name="connsiteX163" fmla="*/ 3657600 w 8085221"/>
              <a:gd name="connsiteY163" fmla="*/ 14654464 h 15135727"/>
              <a:gd name="connsiteX164" fmla="*/ 3513221 w 8085221"/>
              <a:gd name="connsiteY164" fmla="*/ 14726653 h 15135727"/>
              <a:gd name="connsiteX165" fmla="*/ 3513221 w 8085221"/>
              <a:gd name="connsiteY165" fmla="*/ 14871032 h 15135727"/>
              <a:gd name="connsiteX166" fmla="*/ 3633537 w 8085221"/>
              <a:gd name="connsiteY166" fmla="*/ 14967285 h 15135727"/>
              <a:gd name="connsiteX167" fmla="*/ 3609474 w 8085221"/>
              <a:gd name="connsiteY167" fmla="*/ 15087600 h 15135727"/>
              <a:gd name="connsiteX168" fmla="*/ 3441032 w 8085221"/>
              <a:gd name="connsiteY168" fmla="*/ 15039474 h 15135727"/>
              <a:gd name="connsiteX169" fmla="*/ 3272590 w 8085221"/>
              <a:gd name="connsiteY169" fmla="*/ 15063537 h 15135727"/>
              <a:gd name="connsiteX170" fmla="*/ 3248527 w 8085221"/>
              <a:gd name="connsiteY170" fmla="*/ 14895095 h 15135727"/>
              <a:gd name="connsiteX171" fmla="*/ 3128211 w 8085221"/>
              <a:gd name="connsiteY171" fmla="*/ 14919158 h 15135727"/>
              <a:gd name="connsiteX172" fmla="*/ 2959769 w 8085221"/>
              <a:gd name="connsiteY172" fmla="*/ 15135727 h 15135727"/>
              <a:gd name="connsiteX173" fmla="*/ 2935706 w 8085221"/>
              <a:gd name="connsiteY173" fmla="*/ 14895095 h 15135727"/>
              <a:gd name="connsiteX174" fmla="*/ 2791327 w 8085221"/>
              <a:gd name="connsiteY174" fmla="*/ 14943221 h 15135727"/>
              <a:gd name="connsiteX175" fmla="*/ 2671011 w 8085221"/>
              <a:gd name="connsiteY175" fmla="*/ 15039474 h 15135727"/>
              <a:gd name="connsiteX176" fmla="*/ 2430379 w 8085221"/>
              <a:gd name="connsiteY176" fmla="*/ 15087600 h 15135727"/>
              <a:gd name="connsiteX177" fmla="*/ 2237874 w 8085221"/>
              <a:gd name="connsiteY177" fmla="*/ 15039474 h 15135727"/>
              <a:gd name="connsiteX178" fmla="*/ 2622885 w 8085221"/>
              <a:gd name="connsiteY178" fmla="*/ 14846969 h 15135727"/>
              <a:gd name="connsiteX179" fmla="*/ 2887579 w 8085221"/>
              <a:gd name="connsiteY179" fmla="*/ 14774779 h 15135727"/>
              <a:gd name="connsiteX180" fmla="*/ 2839453 w 8085221"/>
              <a:gd name="connsiteY180" fmla="*/ 14582274 h 15135727"/>
              <a:gd name="connsiteX181" fmla="*/ 2935706 w 8085221"/>
              <a:gd name="connsiteY181" fmla="*/ 14510085 h 15135727"/>
              <a:gd name="connsiteX182" fmla="*/ 2935706 w 8085221"/>
              <a:gd name="connsiteY182" fmla="*/ 14510085 h 15135727"/>
              <a:gd name="connsiteX183" fmla="*/ 3080085 w 8085221"/>
              <a:gd name="connsiteY183" fmla="*/ 14413832 h 15135727"/>
              <a:gd name="connsiteX184" fmla="*/ 3152274 w 8085221"/>
              <a:gd name="connsiteY184" fmla="*/ 14341642 h 15135727"/>
              <a:gd name="connsiteX185" fmla="*/ 3080085 w 8085221"/>
              <a:gd name="connsiteY185" fmla="*/ 14269453 h 15135727"/>
              <a:gd name="connsiteX186" fmla="*/ 3152274 w 8085221"/>
              <a:gd name="connsiteY186" fmla="*/ 14197264 h 15135727"/>
              <a:gd name="connsiteX187" fmla="*/ 3152274 w 8085221"/>
              <a:gd name="connsiteY187" fmla="*/ 14052885 h 15135727"/>
              <a:gd name="connsiteX188" fmla="*/ 3080085 w 8085221"/>
              <a:gd name="connsiteY188" fmla="*/ 13980695 h 15135727"/>
              <a:gd name="connsiteX189" fmla="*/ 3056021 w 8085221"/>
              <a:gd name="connsiteY189" fmla="*/ 14076948 h 15135727"/>
              <a:gd name="connsiteX190" fmla="*/ 2935706 w 8085221"/>
              <a:gd name="connsiteY190" fmla="*/ 14076948 h 15135727"/>
              <a:gd name="connsiteX191" fmla="*/ 2863516 w 8085221"/>
              <a:gd name="connsiteY191" fmla="*/ 14125074 h 15135727"/>
              <a:gd name="connsiteX192" fmla="*/ 2719137 w 8085221"/>
              <a:gd name="connsiteY192" fmla="*/ 14197264 h 15135727"/>
              <a:gd name="connsiteX193" fmla="*/ 2646948 w 8085221"/>
              <a:gd name="connsiteY193" fmla="*/ 14197264 h 15135727"/>
              <a:gd name="connsiteX194" fmla="*/ 2598821 w 8085221"/>
              <a:gd name="connsiteY194" fmla="*/ 14125074 h 15135727"/>
              <a:gd name="connsiteX195" fmla="*/ 2430379 w 8085221"/>
              <a:gd name="connsiteY195" fmla="*/ 13836316 h 15135727"/>
              <a:gd name="connsiteX196" fmla="*/ 2646948 w 8085221"/>
              <a:gd name="connsiteY196" fmla="*/ 13812253 h 15135727"/>
              <a:gd name="connsiteX197" fmla="*/ 2502569 w 8085221"/>
              <a:gd name="connsiteY197" fmla="*/ 13475369 h 15135727"/>
              <a:gd name="connsiteX198" fmla="*/ 2550695 w 8085221"/>
              <a:gd name="connsiteY198" fmla="*/ 13186611 h 15135727"/>
              <a:gd name="connsiteX199" fmla="*/ 2719137 w 8085221"/>
              <a:gd name="connsiteY199" fmla="*/ 13042232 h 15135727"/>
              <a:gd name="connsiteX200" fmla="*/ 2791327 w 8085221"/>
              <a:gd name="connsiteY200" fmla="*/ 12945979 h 15135727"/>
              <a:gd name="connsiteX201" fmla="*/ 3031958 w 8085221"/>
              <a:gd name="connsiteY201" fmla="*/ 13090358 h 15135727"/>
              <a:gd name="connsiteX202" fmla="*/ 3056021 w 8085221"/>
              <a:gd name="connsiteY202" fmla="*/ 12753474 h 15135727"/>
              <a:gd name="connsiteX203" fmla="*/ 2887579 w 8085221"/>
              <a:gd name="connsiteY203" fmla="*/ 12777537 h 15135727"/>
              <a:gd name="connsiteX204" fmla="*/ 2815390 w 8085221"/>
              <a:gd name="connsiteY204" fmla="*/ 12777537 h 15135727"/>
              <a:gd name="connsiteX205" fmla="*/ 3176337 w 8085221"/>
              <a:gd name="connsiteY205" fmla="*/ 12368464 h 15135727"/>
              <a:gd name="connsiteX206" fmla="*/ 3104148 w 8085221"/>
              <a:gd name="connsiteY206" fmla="*/ 12320337 h 15135727"/>
              <a:gd name="connsiteX207" fmla="*/ 3104148 w 8085221"/>
              <a:gd name="connsiteY207" fmla="*/ 12320337 h 15135727"/>
              <a:gd name="connsiteX208" fmla="*/ 3007895 w 8085221"/>
              <a:gd name="connsiteY208" fmla="*/ 12079706 h 15135727"/>
              <a:gd name="connsiteX209" fmla="*/ 2911642 w 8085221"/>
              <a:gd name="connsiteY209" fmla="*/ 11935327 h 15135727"/>
              <a:gd name="connsiteX210" fmla="*/ 2863516 w 8085221"/>
              <a:gd name="connsiteY210" fmla="*/ 11694695 h 15135727"/>
              <a:gd name="connsiteX211" fmla="*/ 2911642 w 8085221"/>
              <a:gd name="connsiteY211" fmla="*/ 11454064 h 15135727"/>
              <a:gd name="connsiteX212" fmla="*/ 3056021 w 8085221"/>
              <a:gd name="connsiteY212" fmla="*/ 11454064 h 15135727"/>
              <a:gd name="connsiteX213" fmla="*/ 2983832 w 8085221"/>
              <a:gd name="connsiteY213" fmla="*/ 11381874 h 15135727"/>
              <a:gd name="connsiteX214" fmla="*/ 3031958 w 8085221"/>
              <a:gd name="connsiteY214" fmla="*/ 11285621 h 15135727"/>
              <a:gd name="connsiteX215" fmla="*/ 3007895 w 8085221"/>
              <a:gd name="connsiteY215" fmla="*/ 11189369 h 15135727"/>
              <a:gd name="connsiteX216" fmla="*/ 2887579 w 8085221"/>
              <a:gd name="connsiteY216" fmla="*/ 11141242 h 15135727"/>
              <a:gd name="connsiteX217" fmla="*/ 2887579 w 8085221"/>
              <a:gd name="connsiteY217" fmla="*/ 10972800 h 15135727"/>
              <a:gd name="connsiteX218" fmla="*/ 2887579 w 8085221"/>
              <a:gd name="connsiteY218" fmla="*/ 10924674 h 15135727"/>
              <a:gd name="connsiteX219" fmla="*/ 2767264 w 8085221"/>
              <a:gd name="connsiteY219" fmla="*/ 11020927 h 15135727"/>
              <a:gd name="connsiteX220" fmla="*/ 2743200 w 8085221"/>
              <a:gd name="connsiteY220" fmla="*/ 10924674 h 15135727"/>
              <a:gd name="connsiteX221" fmla="*/ 2550695 w 8085221"/>
              <a:gd name="connsiteY221" fmla="*/ 11020927 h 15135727"/>
              <a:gd name="connsiteX222" fmla="*/ 2526632 w 8085221"/>
              <a:gd name="connsiteY222" fmla="*/ 11117179 h 15135727"/>
              <a:gd name="connsiteX223" fmla="*/ 2334127 w 8085221"/>
              <a:gd name="connsiteY223" fmla="*/ 10996864 h 15135727"/>
              <a:gd name="connsiteX224" fmla="*/ 2358190 w 8085221"/>
              <a:gd name="connsiteY224" fmla="*/ 10732169 h 15135727"/>
              <a:gd name="connsiteX225" fmla="*/ 2334127 w 8085221"/>
              <a:gd name="connsiteY225" fmla="*/ 10587790 h 15135727"/>
              <a:gd name="connsiteX226" fmla="*/ 2406316 w 8085221"/>
              <a:gd name="connsiteY226" fmla="*/ 10491537 h 15135727"/>
              <a:gd name="connsiteX227" fmla="*/ 2598821 w 8085221"/>
              <a:gd name="connsiteY227" fmla="*/ 10684042 h 15135727"/>
              <a:gd name="connsiteX228" fmla="*/ 2767264 w 8085221"/>
              <a:gd name="connsiteY228" fmla="*/ 10684042 h 15135727"/>
              <a:gd name="connsiteX229" fmla="*/ 2646948 w 8085221"/>
              <a:gd name="connsiteY229" fmla="*/ 10515600 h 15135727"/>
              <a:gd name="connsiteX230" fmla="*/ 2815390 w 8085221"/>
              <a:gd name="connsiteY230" fmla="*/ 10395285 h 15135727"/>
              <a:gd name="connsiteX231" fmla="*/ 3080085 w 8085221"/>
              <a:gd name="connsiteY231" fmla="*/ 10419348 h 15135727"/>
              <a:gd name="connsiteX232" fmla="*/ 3248527 w 8085221"/>
              <a:gd name="connsiteY232" fmla="*/ 10539664 h 15135727"/>
              <a:gd name="connsiteX233" fmla="*/ 3320716 w 8085221"/>
              <a:gd name="connsiteY233" fmla="*/ 10659979 h 15135727"/>
              <a:gd name="connsiteX234" fmla="*/ 3465095 w 8085221"/>
              <a:gd name="connsiteY234" fmla="*/ 10659979 h 15135727"/>
              <a:gd name="connsiteX235" fmla="*/ 3441032 w 8085221"/>
              <a:gd name="connsiteY235" fmla="*/ 10491537 h 15135727"/>
              <a:gd name="connsiteX236" fmla="*/ 3392906 w 8085221"/>
              <a:gd name="connsiteY236" fmla="*/ 10250906 h 15135727"/>
              <a:gd name="connsiteX237" fmla="*/ 3152274 w 8085221"/>
              <a:gd name="connsiteY237" fmla="*/ 10250906 h 15135727"/>
              <a:gd name="connsiteX238" fmla="*/ 3176337 w 8085221"/>
              <a:gd name="connsiteY238" fmla="*/ 10178716 h 15135727"/>
              <a:gd name="connsiteX239" fmla="*/ 3104148 w 8085221"/>
              <a:gd name="connsiteY239" fmla="*/ 10154653 h 15135727"/>
              <a:gd name="connsiteX240" fmla="*/ 3007895 w 8085221"/>
              <a:gd name="connsiteY240" fmla="*/ 9962148 h 15135727"/>
              <a:gd name="connsiteX241" fmla="*/ 3176337 w 8085221"/>
              <a:gd name="connsiteY241" fmla="*/ 9889958 h 15135727"/>
              <a:gd name="connsiteX242" fmla="*/ 2959769 w 8085221"/>
              <a:gd name="connsiteY242" fmla="*/ 9504948 h 15135727"/>
              <a:gd name="connsiteX243" fmla="*/ 2791327 w 8085221"/>
              <a:gd name="connsiteY243" fmla="*/ 9456821 h 15135727"/>
              <a:gd name="connsiteX244" fmla="*/ 2574758 w 8085221"/>
              <a:gd name="connsiteY244" fmla="*/ 9336506 h 15135727"/>
              <a:gd name="connsiteX245" fmla="*/ 2550695 w 8085221"/>
              <a:gd name="connsiteY245" fmla="*/ 9071811 h 15135727"/>
              <a:gd name="connsiteX246" fmla="*/ 2695074 w 8085221"/>
              <a:gd name="connsiteY246" fmla="*/ 8999621 h 15135727"/>
              <a:gd name="connsiteX247" fmla="*/ 2622885 w 8085221"/>
              <a:gd name="connsiteY247" fmla="*/ 8975558 h 15135727"/>
              <a:gd name="connsiteX248" fmla="*/ 2430379 w 8085221"/>
              <a:gd name="connsiteY248" fmla="*/ 8999621 h 15135727"/>
              <a:gd name="connsiteX249" fmla="*/ 2261937 w 8085221"/>
              <a:gd name="connsiteY249" fmla="*/ 9168064 h 15135727"/>
              <a:gd name="connsiteX250" fmla="*/ 2237874 w 8085221"/>
              <a:gd name="connsiteY250" fmla="*/ 8999621 h 15135727"/>
              <a:gd name="connsiteX251" fmla="*/ 2117558 w 8085221"/>
              <a:gd name="connsiteY251" fmla="*/ 8975558 h 15135727"/>
              <a:gd name="connsiteX252" fmla="*/ 2045369 w 8085221"/>
              <a:gd name="connsiteY252" fmla="*/ 8783053 h 15135727"/>
              <a:gd name="connsiteX253" fmla="*/ 1852864 w 8085221"/>
              <a:gd name="connsiteY253" fmla="*/ 8758990 h 15135727"/>
              <a:gd name="connsiteX254" fmla="*/ 1636295 w 8085221"/>
              <a:gd name="connsiteY254" fmla="*/ 8927432 h 15135727"/>
              <a:gd name="connsiteX255" fmla="*/ 1588169 w 8085221"/>
              <a:gd name="connsiteY255" fmla="*/ 9023685 h 15135727"/>
              <a:gd name="connsiteX256" fmla="*/ 1515979 w 8085221"/>
              <a:gd name="connsiteY256" fmla="*/ 8879306 h 15135727"/>
              <a:gd name="connsiteX257" fmla="*/ 1347537 w 8085221"/>
              <a:gd name="connsiteY257" fmla="*/ 8879306 h 15135727"/>
              <a:gd name="connsiteX258" fmla="*/ 1347537 w 8085221"/>
              <a:gd name="connsiteY258" fmla="*/ 8710864 h 15135727"/>
              <a:gd name="connsiteX259" fmla="*/ 1106906 w 8085221"/>
              <a:gd name="connsiteY259" fmla="*/ 8783053 h 15135727"/>
              <a:gd name="connsiteX260" fmla="*/ 890337 w 8085221"/>
              <a:gd name="connsiteY260" fmla="*/ 8686800 h 15135727"/>
              <a:gd name="connsiteX261" fmla="*/ 649706 w 8085221"/>
              <a:gd name="connsiteY261" fmla="*/ 8662737 h 15135727"/>
              <a:gd name="connsiteX262" fmla="*/ 385011 w 8085221"/>
              <a:gd name="connsiteY262" fmla="*/ 8566485 h 15135727"/>
              <a:gd name="connsiteX263" fmla="*/ 577516 w 8085221"/>
              <a:gd name="connsiteY263" fmla="*/ 8373979 h 15135727"/>
              <a:gd name="connsiteX264" fmla="*/ 794085 w 8085221"/>
              <a:gd name="connsiteY264" fmla="*/ 8301790 h 15135727"/>
              <a:gd name="connsiteX265" fmla="*/ 745958 w 8085221"/>
              <a:gd name="connsiteY265" fmla="*/ 8133348 h 15135727"/>
              <a:gd name="connsiteX266" fmla="*/ 818148 w 8085221"/>
              <a:gd name="connsiteY266" fmla="*/ 7820527 h 15135727"/>
              <a:gd name="connsiteX267" fmla="*/ 697832 w 8085221"/>
              <a:gd name="connsiteY267" fmla="*/ 7820527 h 15135727"/>
              <a:gd name="connsiteX268" fmla="*/ 625642 w 8085221"/>
              <a:gd name="connsiteY268" fmla="*/ 7916779 h 15135727"/>
              <a:gd name="connsiteX269" fmla="*/ 457200 w 8085221"/>
              <a:gd name="connsiteY269" fmla="*/ 7820527 h 15135727"/>
              <a:gd name="connsiteX270" fmla="*/ 529390 w 8085221"/>
              <a:gd name="connsiteY270" fmla="*/ 7700211 h 15135727"/>
              <a:gd name="connsiteX271" fmla="*/ 938464 w 8085221"/>
              <a:gd name="connsiteY271" fmla="*/ 7676148 h 15135727"/>
              <a:gd name="connsiteX272" fmla="*/ 1058779 w 8085221"/>
              <a:gd name="connsiteY272" fmla="*/ 7459579 h 15135727"/>
              <a:gd name="connsiteX273" fmla="*/ 1203158 w 8085221"/>
              <a:gd name="connsiteY273" fmla="*/ 7603958 h 15135727"/>
              <a:gd name="connsiteX274" fmla="*/ 1299411 w 8085221"/>
              <a:gd name="connsiteY274" fmla="*/ 7555832 h 15135727"/>
              <a:gd name="connsiteX275" fmla="*/ 1443790 w 8085221"/>
              <a:gd name="connsiteY275" fmla="*/ 7507706 h 15135727"/>
              <a:gd name="connsiteX276" fmla="*/ 1684421 w 8085221"/>
              <a:gd name="connsiteY276" fmla="*/ 7603958 h 15135727"/>
              <a:gd name="connsiteX277" fmla="*/ 1684421 w 8085221"/>
              <a:gd name="connsiteY277" fmla="*/ 7603958 h 15135727"/>
              <a:gd name="connsiteX278" fmla="*/ 1540042 w 8085221"/>
              <a:gd name="connsiteY278" fmla="*/ 7363327 h 15135727"/>
              <a:gd name="connsiteX279" fmla="*/ 1299411 w 8085221"/>
              <a:gd name="connsiteY279" fmla="*/ 7315200 h 15135727"/>
              <a:gd name="connsiteX280" fmla="*/ 1130969 w 8085221"/>
              <a:gd name="connsiteY280" fmla="*/ 7339264 h 15135727"/>
              <a:gd name="connsiteX281" fmla="*/ 1034716 w 8085221"/>
              <a:gd name="connsiteY281" fmla="*/ 7315200 h 15135727"/>
              <a:gd name="connsiteX282" fmla="*/ 1155032 w 8085221"/>
              <a:gd name="connsiteY282" fmla="*/ 7050506 h 15135727"/>
              <a:gd name="connsiteX283" fmla="*/ 1155032 w 8085221"/>
              <a:gd name="connsiteY283" fmla="*/ 6930190 h 15135727"/>
              <a:gd name="connsiteX284" fmla="*/ 1155032 w 8085221"/>
              <a:gd name="connsiteY284" fmla="*/ 6761748 h 15135727"/>
              <a:gd name="connsiteX285" fmla="*/ 1203158 w 8085221"/>
              <a:gd name="connsiteY285" fmla="*/ 6617369 h 15135727"/>
              <a:gd name="connsiteX286" fmla="*/ 1371600 w 8085221"/>
              <a:gd name="connsiteY286" fmla="*/ 6472990 h 15135727"/>
              <a:gd name="connsiteX287" fmla="*/ 1443790 w 8085221"/>
              <a:gd name="connsiteY287" fmla="*/ 6328611 h 15135727"/>
              <a:gd name="connsiteX288" fmla="*/ 1419727 w 8085221"/>
              <a:gd name="connsiteY288" fmla="*/ 6208295 h 15135727"/>
              <a:gd name="connsiteX289" fmla="*/ 1275348 w 8085221"/>
              <a:gd name="connsiteY289" fmla="*/ 6304548 h 15135727"/>
              <a:gd name="connsiteX290" fmla="*/ 1323474 w 8085221"/>
              <a:gd name="connsiteY290" fmla="*/ 6015790 h 15135727"/>
              <a:gd name="connsiteX291" fmla="*/ 1540042 w 8085221"/>
              <a:gd name="connsiteY291" fmla="*/ 5871411 h 15135727"/>
              <a:gd name="connsiteX292" fmla="*/ 1540042 w 8085221"/>
              <a:gd name="connsiteY292" fmla="*/ 5751095 h 15135727"/>
              <a:gd name="connsiteX293" fmla="*/ 1395664 w 8085221"/>
              <a:gd name="connsiteY293" fmla="*/ 5799221 h 15135727"/>
              <a:gd name="connsiteX294" fmla="*/ 1179095 w 8085221"/>
              <a:gd name="connsiteY294" fmla="*/ 5799221 h 15135727"/>
              <a:gd name="connsiteX295" fmla="*/ 890337 w 8085221"/>
              <a:gd name="connsiteY295" fmla="*/ 5775158 h 15135727"/>
              <a:gd name="connsiteX296" fmla="*/ 697832 w 8085221"/>
              <a:gd name="connsiteY296" fmla="*/ 5606716 h 15135727"/>
              <a:gd name="connsiteX297" fmla="*/ 577516 w 8085221"/>
              <a:gd name="connsiteY297" fmla="*/ 5582653 h 15135727"/>
              <a:gd name="connsiteX298" fmla="*/ 697832 w 8085221"/>
              <a:gd name="connsiteY298" fmla="*/ 5775158 h 15135727"/>
              <a:gd name="connsiteX299" fmla="*/ 409074 w 8085221"/>
              <a:gd name="connsiteY299" fmla="*/ 5799221 h 15135727"/>
              <a:gd name="connsiteX300" fmla="*/ 168442 w 8085221"/>
              <a:gd name="connsiteY300" fmla="*/ 5702969 h 15135727"/>
              <a:gd name="connsiteX301" fmla="*/ 264695 w 8085221"/>
              <a:gd name="connsiteY301" fmla="*/ 5558590 h 15135727"/>
              <a:gd name="connsiteX302" fmla="*/ 144379 w 8085221"/>
              <a:gd name="connsiteY302" fmla="*/ 5510464 h 15135727"/>
              <a:gd name="connsiteX303" fmla="*/ 0 w 8085221"/>
              <a:gd name="connsiteY303" fmla="*/ 5462337 h 15135727"/>
              <a:gd name="connsiteX304" fmla="*/ 96253 w 8085221"/>
              <a:gd name="connsiteY30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91164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695074 w 8085221"/>
              <a:gd name="connsiteY26" fmla="*/ 2892592 h 15135727"/>
              <a:gd name="connsiteX27" fmla="*/ 2839453 w 8085221"/>
              <a:gd name="connsiteY27" fmla="*/ 2526632 h 15135727"/>
              <a:gd name="connsiteX28" fmla="*/ 3200400 w 8085221"/>
              <a:gd name="connsiteY28" fmla="*/ 2358190 h 15135727"/>
              <a:gd name="connsiteX29" fmla="*/ 3441032 w 8085221"/>
              <a:gd name="connsiteY29" fmla="*/ 2237874 h 15135727"/>
              <a:gd name="connsiteX30" fmla="*/ 3561348 w 8085221"/>
              <a:gd name="connsiteY30" fmla="*/ 2526632 h 15135727"/>
              <a:gd name="connsiteX31" fmla="*/ 3801979 w 8085221"/>
              <a:gd name="connsiteY31" fmla="*/ 2622885 h 15135727"/>
              <a:gd name="connsiteX32" fmla="*/ 3946358 w 8085221"/>
              <a:gd name="connsiteY32" fmla="*/ 2550695 h 15135727"/>
              <a:gd name="connsiteX33" fmla="*/ 4018548 w 8085221"/>
              <a:gd name="connsiteY33" fmla="*/ 2598821 h 15135727"/>
              <a:gd name="connsiteX34" fmla="*/ 4138864 w 8085221"/>
              <a:gd name="connsiteY34" fmla="*/ 2574758 h 15135727"/>
              <a:gd name="connsiteX35" fmla="*/ 4307306 w 8085221"/>
              <a:gd name="connsiteY35" fmla="*/ 2671011 h 15135727"/>
              <a:gd name="connsiteX36" fmla="*/ 4427621 w 8085221"/>
              <a:gd name="connsiteY36" fmla="*/ 2622885 h 15135727"/>
              <a:gd name="connsiteX37" fmla="*/ 4668253 w 8085221"/>
              <a:gd name="connsiteY37" fmla="*/ 2743200 h 15135727"/>
              <a:gd name="connsiteX38" fmla="*/ 4788569 w 8085221"/>
              <a:gd name="connsiteY38" fmla="*/ 2815390 h 15135727"/>
              <a:gd name="connsiteX39" fmla="*/ 4957011 w 8085221"/>
              <a:gd name="connsiteY39" fmla="*/ 2719137 h 15135727"/>
              <a:gd name="connsiteX40" fmla="*/ 4981074 w 8085221"/>
              <a:gd name="connsiteY40" fmla="*/ 2382253 h 15135727"/>
              <a:gd name="connsiteX41" fmla="*/ 4981074 w 8085221"/>
              <a:gd name="connsiteY41" fmla="*/ 2382253 h 15135727"/>
              <a:gd name="connsiteX42" fmla="*/ 4884821 w 8085221"/>
              <a:gd name="connsiteY42" fmla="*/ 2093495 h 15135727"/>
              <a:gd name="connsiteX43" fmla="*/ 4764506 w 8085221"/>
              <a:gd name="connsiteY43" fmla="*/ 1900990 h 15135727"/>
              <a:gd name="connsiteX44" fmla="*/ 4764506 w 8085221"/>
              <a:gd name="connsiteY44" fmla="*/ 1804737 h 15135727"/>
              <a:gd name="connsiteX45" fmla="*/ 4957011 w 8085221"/>
              <a:gd name="connsiteY45" fmla="*/ 1564106 h 15135727"/>
              <a:gd name="connsiteX46" fmla="*/ 5221706 w 8085221"/>
              <a:gd name="connsiteY46" fmla="*/ 1588169 h 15135727"/>
              <a:gd name="connsiteX47" fmla="*/ 5486400 w 8085221"/>
              <a:gd name="connsiteY47" fmla="*/ 1684421 h 15135727"/>
              <a:gd name="connsiteX48" fmla="*/ 5799221 w 8085221"/>
              <a:gd name="connsiteY48" fmla="*/ 1684421 h 15135727"/>
              <a:gd name="connsiteX49" fmla="*/ 5871411 w 8085221"/>
              <a:gd name="connsiteY49" fmla="*/ 1443790 h 15135727"/>
              <a:gd name="connsiteX50" fmla="*/ 6087979 w 8085221"/>
              <a:gd name="connsiteY50" fmla="*/ 1395664 h 15135727"/>
              <a:gd name="connsiteX51" fmla="*/ 6087979 w 8085221"/>
              <a:gd name="connsiteY51" fmla="*/ 1082842 h 15135727"/>
              <a:gd name="connsiteX52" fmla="*/ 6424864 w 8085221"/>
              <a:gd name="connsiteY52" fmla="*/ 1058779 h 15135727"/>
              <a:gd name="connsiteX53" fmla="*/ 6665495 w 8085221"/>
              <a:gd name="connsiteY53" fmla="*/ 721895 h 15135727"/>
              <a:gd name="connsiteX54" fmla="*/ 6761748 w 8085221"/>
              <a:gd name="connsiteY54" fmla="*/ 649706 h 15135727"/>
              <a:gd name="connsiteX55" fmla="*/ 6737685 w 8085221"/>
              <a:gd name="connsiteY55" fmla="*/ 505327 h 15135727"/>
              <a:gd name="connsiteX56" fmla="*/ 6858000 w 8085221"/>
              <a:gd name="connsiteY56" fmla="*/ 360948 h 15135727"/>
              <a:gd name="connsiteX57" fmla="*/ 6761748 w 8085221"/>
              <a:gd name="connsiteY57" fmla="*/ 120316 h 15135727"/>
              <a:gd name="connsiteX58" fmla="*/ 7194885 w 8085221"/>
              <a:gd name="connsiteY58" fmla="*/ 0 h 15135727"/>
              <a:gd name="connsiteX59" fmla="*/ 7267074 w 8085221"/>
              <a:gd name="connsiteY59" fmla="*/ 120316 h 15135727"/>
              <a:gd name="connsiteX60" fmla="*/ 7267074 w 8085221"/>
              <a:gd name="connsiteY60" fmla="*/ 120316 h 15135727"/>
              <a:gd name="connsiteX61" fmla="*/ 7339264 w 8085221"/>
              <a:gd name="connsiteY61" fmla="*/ 360948 h 15135727"/>
              <a:gd name="connsiteX62" fmla="*/ 7628021 w 8085221"/>
              <a:gd name="connsiteY62" fmla="*/ 433137 h 15135727"/>
              <a:gd name="connsiteX63" fmla="*/ 7796464 w 8085221"/>
              <a:gd name="connsiteY63" fmla="*/ 649706 h 15135727"/>
              <a:gd name="connsiteX64" fmla="*/ 8085221 w 8085221"/>
              <a:gd name="connsiteY64" fmla="*/ 914400 h 15135727"/>
              <a:gd name="connsiteX65" fmla="*/ 7988969 w 8085221"/>
              <a:gd name="connsiteY65" fmla="*/ 1203158 h 15135727"/>
              <a:gd name="connsiteX66" fmla="*/ 7844590 w 8085221"/>
              <a:gd name="connsiteY66" fmla="*/ 1058779 h 15135727"/>
              <a:gd name="connsiteX67" fmla="*/ 7483642 w 8085221"/>
              <a:gd name="connsiteY67" fmla="*/ 1371600 h 15135727"/>
              <a:gd name="connsiteX68" fmla="*/ 7267074 w 8085221"/>
              <a:gd name="connsiteY68" fmla="*/ 1395664 h 15135727"/>
              <a:gd name="connsiteX69" fmla="*/ 7243011 w 8085221"/>
              <a:gd name="connsiteY69" fmla="*/ 1588169 h 15135727"/>
              <a:gd name="connsiteX70" fmla="*/ 6978316 w 8085221"/>
              <a:gd name="connsiteY70" fmla="*/ 1732548 h 15135727"/>
              <a:gd name="connsiteX71" fmla="*/ 6737685 w 8085221"/>
              <a:gd name="connsiteY71" fmla="*/ 2093495 h 15135727"/>
              <a:gd name="connsiteX72" fmla="*/ 6737685 w 8085221"/>
              <a:gd name="connsiteY72" fmla="*/ 2382253 h 15135727"/>
              <a:gd name="connsiteX73" fmla="*/ 6665495 w 8085221"/>
              <a:gd name="connsiteY73" fmla="*/ 2430379 h 15135727"/>
              <a:gd name="connsiteX74" fmla="*/ 6906127 w 8085221"/>
              <a:gd name="connsiteY74" fmla="*/ 2646948 h 15135727"/>
              <a:gd name="connsiteX75" fmla="*/ 6906127 w 8085221"/>
              <a:gd name="connsiteY75" fmla="*/ 2983832 h 15135727"/>
              <a:gd name="connsiteX76" fmla="*/ 6906127 w 8085221"/>
              <a:gd name="connsiteY76" fmla="*/ 3104148 h 15135727"/>
              <a:gd name="connsiteX77" fmla="*/ 6833937 w 8085221"/>
              <a:gd name="connsiteY77" fmla="*/ 3368842 h 15135727"/>
              <a:gd name="connsiteX78" fmla="*/ 6906127 w 8085221"/>
              <a:gd name="connsiteY78" fmla="*/ 3489158 h 15135727"/>
              <a:gd name="connsiteX79" fmla="*/ 6641432 w 8085221"/>
              <a:gd name="connsiteY79" fmla="*/ 3705727 h 15135727"/>
              <a:gd name="connsiteX80" fmla="*/ 6737685 w 8085221"/>
              <a:gd name="connsiteY80" fmla="*/ 3729790 h 15135727"/>
              <a:gd name="connsiteX81" fmla="*/ 6545179 w 8085221"/>
              <a:gd name="connsiteY81" fmla="*/ 3826042 h 15135727"/>
              <a:gd name="connsiteX82" fmla="*/ 6328611 w 8085221"/>
              <a:gd name="connsiteY82" fmla="*/ 3753853 h 15135727"/>
              <a:gd name="connsiteX83" fmla="*/ 6184232 w 8085221"/>
              <a:gd name="connsiteY83" fmla="*/ 3850106 h 15135727"/>
              <a:gd name="connsiteX84" fmla="*/ 6184232 w 8085221"/>
              <a:gd name="connsiteY84" fmla="*/ 3946358 h 15135727"/>
              <a:gd name="connsiteX85" fmla="*/ 6136106 w 8085221"/>
              <a:gd name="connsiteY85" fmla="*/ 4235116 h 15135727"/>
              <a:gd name="connsiteX86" fmla="*/ 5919537 w 8085221"/>
              <a:gd name="connsiteY86" fmla="*/ 4403558 h 15135727"/>
              <a:gd name="connsiteX87" fmla="*/ 5775158 w 8085221"/>
              <a:gd name="connsiteY87" fmla="*/ 4451685 h 15135727"/>
              <a:gd name="connsiteX88" fmla="*/ 5630779 w 8085221"/>
              <a:gd name="connsiteY88" fmla="*/ 4547937 h 15135727"/>
              <a:gd name="connsiteX89" fmla="*/ 5510464 w 8085221"/>
              <a:gd name="connsiteY89" fmla="*/ 4620127 h 15135727"/>
              <a:gd name="connsiteX90" fmla="*/ 5510464 w 8085221"/>
              <a:gd name="connsiteY90" fmla="*/ 4812632 h 15135727"/>
              <a:gd name="connsiteX91" fmla="*/ 5317958 w 8085221"/>
              <a:gd name="connsiteY91" fmla="*/ 4981074 h 15135727"/>
              <a:gd name="connsiteX92" fmla="*/ 5005137 w 8085221"/>
              <a:gd name="connsiteY92" fmla="*/ 5149516 h 15135727"/>
              <a:gd name="connsiteX93" fmla="*/ 4692316 w 8085221"/>
              <a:gd name="connsiteY93" fmla="*/ 5149516 h 15135727"/>
              <a:gd name="connsiteX94" fmla="*/ 4523874 w 8085221"/>
              <a:gd name="connsiteY94" fmla="*/ 5366085 h 15135727"/>
              <a:gd name="connsiteX95" fmla="*/ 4211053 w 8085221"/>
              <a:gd name="connsiteY95" fmla="*/ 5414211 h 15135727"/>
              <a:gd name="connsiteX96" fmla="*/ 4114800 w 8085221"/>
              <a:gd name="connsiteY96" fmla="*/ 5390148 h 15135727"/>
              <a:gd name="connsiteX97" fmla="*/ 4018548 w 8085221"/>
              <a:gd name="connsiteY97" fmla="*/ 5630779 h 15135727"/>
              <a:gd name="connsiteX98" fmla="*/ 4090737 w 8085221"/>
              <a:gd name="connsiteY98" fmla="*/ 5871411 h 15135727"/>
              <a:gd name="connsiteX99" fmla="*/ 4090737 w 8085221"/>
              <a:gd name="connsiteY99" fmla="*/ 6184232 h 15135727"/>
              <a:gd name="connsiteX100" fmla="*/ 4186990 w 8085221"/>
              <a:gd name="connsiteY100" fmla="*/ 6472990 h 15135727"/>
              <a:gd name="connsiteX101" fmla="*/ 4042611 w 8085221"/>
              <a:gd name="connsiteY101" fmla="*/ 6352674 h 15135727"/>
              <a:gd name="connsiteX102" fmla="*/ 3946358 w 8085221"/>
              <a:gd name="connsiteY102" fmla="*/ 6376737 h 15135727"/>
              <a:gd name="connsiteX103" fmla="*/ 4114800 w 8085221"/>
              <a:gd name="connsiteY103" fmla="*/ 6641432 h 15135727"/>
              <a:gd name="connsiteX104" fmla="*/ 4451685 w 8085221"/>
              <a:gd name="connsiteY104" fmla="*/ 6737685 h 15135727"/>
              <a:gd name="connsiteX105" fmla="*/ 4620127 w 8085221"/>
              <a:gd name="connsiteY105" fmla="*/ 6978316 h 15135727"/>
              <a:gd name="connsiteX106" fmla="*/ 4740442 w 8085221"/>
              <a:gd name="connsiteY106" fmla="*/ 7170821 h 15135727"/>
              <a:gd name="connsiteX107" fmla="*/ 5077327 w 8085221"/>
              <a:gd name="connsiteY107" fmla="*/ 7387390 h 15135727"/>
              <a:gd name="connsiteX108" fmla="*/ 5125453 w 8085221"/>
              <a:gd name="connsiteY108" fmla="*/ 7603958 h 15135727"/>
              <a:gd name="connsiteX109" fmla="*/ 5197642 w 8085221"/>
              <a:gd name="connsiteY109" fmla="*/ 7796464 h 15135727"/>
              <a:gd name="connsiteX110" fmla="*/ 5486400 w 8085221"/>
              <a:gd name="connsiteY110" fmla="*/ 7964906 h 15135727"/>
              <a:gd name="connsiteX111" fmla="*/ 5486400 w 8085221"/>
              <a:gd name="connsiteY111" fmla="*/ 8349916 h 15135727"/>
              <a:gd name="connsiteX112" fmla="*/ 5678906 w 8085221"/>
              <a:gd name="connsiteY112" fmla="*/ 8614611 h 15135727"/>
              <a:gd name="connsiteX113" fmla="*/ 5919537 w 8085221"/>
              <a:gd name="connsiteY113" fmla="*/ 9071811 h 15135727"/>
              <a:gd name="connsiteX114" fmla="*/ 6160169 w 8085221"/>
              <a:gd name="connsiteY114" fmla="*/ 9336506 h 15135727"/>
              <a:gd name="connsiteX115" fmla="*/ 6280485 w 8085221"/>
              <a:gd name="connsiteY115" fmla="*/ 9601200 h 15135727"/>
              <a:gd name="connsiteX116" fmla="*/ 6400800 w 8085221"/>
              <a:gd name="connsiteY116" fmla="*/ 9793706 h 15135727"/>
              <a:gd name="connsiteX117" fmla="*/ 6569242 w 8085221"/>
              <a:gd name="connsiteY117" fmla="*/ 10058400 h 15135727"/>
              <a:gd name="connsiteX118" fmla="*/ 6713621 w 8085221"/>
              <a:gd name="connsiteY118" fmla="*/ 10106527 h 15135727"/>
              <a:gd name="connsiteX119" fmla="*/ 6545179 w 8085221"/>
              <a:gd name="connsiteY119" fmla="*/ 10202779 h 15135727"/>
              <a:gd name="connsiteX120" fmla="*/ 6569242 w 8085221"/>
              <a:gd name="connsiteY120" fmla="*/ 10443411 h 15135727"/>
              <a:gd name="connsiteX121" fmla="*/ 6593306 w 8085221"/>
              <a:gd name="connsiteY121" fmla="*/ 10708106 h 15135727"/>
              <a:gd name="connsiteX122" fmla="*/ 6761748 w 8085221"/>
              <a:gd name="connsiteY122" fmla="*/ 10924674 h 15135727"/>
              <a:gd name="connsiteX123" fmla="*/ 6641432 w 8085221"/>
              <a:gd name="connsiteY123" fmla="*/ 11093116 h 15135727"/>
              <a:gd name="connsiteX124" fmla="*/ 6713621 w 8085221"/>
              <a:gd name="connsiteY124" fmla="*/ 11261558 h 15135727"/>
              <a:gd name="connsiteX125" fmla="*/ 6737685 w 8085221"/>
              <a:gd name="connsiteY125" fmla="*/ 11526253 h 15135727"/>
              <a:gd name="connsiteX126" fmla="*/ 6617369 w 8085221"/>
              <a:gd name="connsiteY126" fmla="*/ 11839074 h 15135727"/>
              <a:gd name="connsiteX127" fmla="*/ 6617369 w 8085221"/>
              <a:gd name="connsiteY127" fmla="*/ 12031579 h 15135727"/>
              <a:gd name="connsiteX128" fmla="*/ 6641432 w 8085221"/>
              <a:gd name="connsiteY128" fmla="*/ 12127832 h 15135727"/>
              <a:gd name="connsiteX129" fmla="*/ 6761748 w 8085221"/>
              <a:gd name="connsiteY129" fmla="*/ 12031579 h 15135727"/>
              <a:gd name="connsiteX130" fmla="*/ 6761748 w 8085221"/>
              <a:gd name="connsiteY130" fmla="*/ 12296274 h 15135727"/>
              <a:gd name="connsiteX131" fmla="*/ 6689558 w 8085221"/>
              <a:gd name="connsiteY131" fmla="*/ 12512842 h 15135727"/>
              <a:gd name="connsiteX132" fmla="*/ 6785811 w 8085221"/>
              <a:gd name="connsiteY132" fmla="*/ 12777537 h 15135727"/>
              <a:gd name="connsiteX133" fmla="*/ 6569242 w 8085221"/>
              <a:gd name="connsiteY133" fmla="*/ 12873790 h 15135727"/>
              <a:gd name="connsiteX134" fmla="*/ 6545179 w 8085221"/>
              <a:gd name="connsiteY134" fmla="*/ 13090358 h 15135727"/>
              <a:gd name="connsiteX135" fmla="*/ 6448927 w 8085221"/>
              <a:gd name="connsiteY135" fmla="*/ 13355053 h 15135727"/>
              <a:gd name="connsiteX136" fmla="*/ 6256421 w 8085221"/>
              <a:gd name="connsiteY136" fmla="*/ 13571621 h 15135727"/>
              <a:gd name="connsiteX137" fmla="*/ 6087979 w 8085221"/>
              <a:gd name="connsiteY137" fmla="*/ 13667874 h 15135727"/>
              <a:gd name="connsiteX138" fmla="*/ 5943600 w 8085221"/>
              <a:gd name="connsiteY138" fmla="*/ 13716000 h 15135727"/>
              <a:gd name="connsiteX139" fmla="*/ 5702969 w 8085221"/>
              <a:gd name="connsiteY139" fmla="*/ 13667874 h 15135727"/>
              <a:gd name="connsiteX140" fmla="*/ 5582653 w 8085221"/>
              <a:gd name="connsiteY140" fmla="*/ 13691937 h 15135727"/>
              <a:gd name="connsiteX141" fmla="*/ 5727032 w 8085221"/>
              <a:gd name="connsiteY141" fmla="*/ 13836316 h 15135727"/>
              <a:gd name="connsiteX142" fmla="*/ 5582653 w 8085221"/>
              <a:gd name="connsiteY142" fmla="*/ 14052885 h 15135727"/>
              <a:gd name="connsiteX143" fmla="*/ 5462337 w 8085221"/>
              <a:gd name="connsiteY143" fmla="*/ 14149137 h 15135727"/>
              <a:gd name="connsiteX144" fmla="*/ 5342021 w 8085221"/>
              <a:gd name="connsiteY144" fmla="*/ 14004758 h 15135727"/>
              <a:gd name="connsiteX145" fmla="*/ 5245769 w 8085221"/>
              <a:gd name="connsiteY145" fmla="*/ 14004758 h 15135727"/>
              <a:gd name="connsiteX146" fmla="*/ 5245769 w 8085221"/>
              <a:gd name="connsiteY146" fmla="*/ 13956632 h 15135727"/>
              <a:gd name="connsiteX147" fmla="*/ 5101390 w 8085221"/>
              <a:gd name="connsiteY147" fmla="*/ 13956632 h 15135727"/>
              <a:gd name="connsiteX148" fmla="*/ 4981074 w 8085221"/>
              <a:gd name="connsiteY148" fmla="*/ 13860379 h 15135727"/>
              <a:gd name="connsiteX149" fmla="*/ 4740442 w 8085221"/>
              <a:gd name="connsiteY149" fmla="*/ 13908506 h 15135727"/>
              <a:gd name="connsiteX150" fmla="*/ 4475748 w 8085221"/>
              <a:gd name="connsiteY150" fmla="*/ 13956632 h 15135727"/>
              <a:gd name="connsiteX151" fmla="*/ 4379495 w 8085221"/>
              <a:gd name="connsiteY151" fmla="*/ 14028821 h 15135727"/>
              <a:gd name="connsiteX152" fmla="*/ 4403558 w 8085221"/>
              <a:gd name="connsiteY152" fmla="*/ 14197264 h 15135727"/>
              <a:gd name="connsiteX153" fmla="*/ 4572000 w 8085221"/>
              <a:gd name="connsiteY153" fmla="*/ 14149137 h 15135727"/>
              <a:gd name="connsiteX154" fmla="*/ 4523874 w 8085221"/>
              <a:gd name="connsiteY154" fmla="*/ 14558211 h 15135727"/>
              <a:gd name="connsiteX155" fmla="*/ 4403558 w 8085221"/>
              <a:gd name="connsiteY155" fmla="*/ 14437895 h 15135727"/>
              <a:gd name="connsiteX156" fmla="*/ 4403558 w 8085221"/>
              <a:gd name="connsiteY156" fmla="*/ 14437895 h 15135727"/>
              <a:gd name="connsiteX157" fmla="*/ 4283242 w 8085221"/>
              <a:gd name="connsiteY157" fmla="*/ 14245390 h 15135727"/>
              <a:gd name="connsiteX158" fmla="*/ 4235116 w 8085221"/>
              <a:gd name="connsiteY158" fmla="*/ 14341642 h 15135727"/>
              <a:gd name="connsiteX159" fmla="*/ 4162927 w 8085221"/>
              <a:gd name="connsiteY159" fmla="*/ 14389769 h 15135727"/>
              <a:gd name="connsiteX160" fmla="*/ 4162927 w 8085221"/>
              <a:gd name="connsiteY160" fmla="*/ 14389769 h 15135727"/>
              <a:gd name="connsiteX161" fmla="*/ 3922295 w 8085221"/>
              <a:gd name="connsiteY161" fmla="*/ 14245390 h 15135727"/>
              <a:gd name="connsiteX162" fmla="*/ 3801979 w 8085221"/>
              <a:gd name="connsiteY162" fmla="*/ 14293516 h 15135727"/>
              <a:gd name="connsiteX163" fmla="*/ 3681664 w 8085221"/>
              <a:gd name="connsiteY163" fmla="*/ 14389769 h 15135727"/>
              <a:gd name="connsiteX164" fmla="*/ 3657600 w 8085221"/>
              <a:gd name="connsiteY164" fmla="*/ 14654464 h 15135727"/>
              <a:gd name="connsiteX165" fmla="*/ 3513221 w 8085221"/>
              <a:gd name="connsiteY165" fmla="*/ 14726653 h 15135727"/>
              <a:gd name="connsiteX166" fmla="*/ 3513221 w 8085221"/>
              <a:gd name="connsiteY166" fmla="*/ 14871032 h 15135727"/>
              <a:gd name="connsiteX167" fmla="*/ 3633537 w 8085221"/>
              <a:gd name="connsiteY167" fmla="*/ 14967285 h 15135727"/>
              <a:gd name="connsiteX168" fmla="*/ 3609474 w 8085221"/>
              <a:gd name="connsiteY168" fmla="*/ 15087600 h 15135727"/>
              <a:gd name="connsiteX169" fmla="*/ 3441032 w 8085221"/>
              <a:gd name="connsiteY169" fmla="*/ 15039474 h 15135727"/>
              <a:gd name="connsiteX170" fmla="*/ 3272590 w 8085221"/>
              <a:gd name="connsiteY170" fmla="*/ 15063537 h 15135727"/>
              <a:gd name="connsiteX171" fmla="*/ 3248527 w 8085221"/>
              <a:gd name="connsiteY171" fmla="*/ 14895095 h 15135727"/>
              <a:gd name="connsiteX172" fmla="*/ 3128211 w 8085221"/>
              <a:gd name="connsiteY172" fmla="*/ 14919158 h 15135727"/>
              <a:gd name="connsiteX173" fmla="*/ 2959769 w 8085221"/>
              <a:gd name="connsiteY173" fmla="*/ 15135727 h 15135727"/>
              <a:gd name="connsiteX174" fmla="*/ 2935706 w 8085221"/>
              <a:gd name="connsiteY174" fmla="*/ 14895095 h 15135727"/>
              <a:gd name="connsiteX175" fmla="*/ 2791327 w 8085221"/>
              <a:gd name="connsiteY175" fmla="*/ 14943221 h 15135727"/>
              <a:gd name="connsiteX176" fmla="*/ 2671011 w 8085221"/>
              <a:gd name="connsiteY176" fmla="*/ 15039474 h 15135727"/>
              <a:gd name="connsiteX177" fmla="*/ 2430379 w 8085221"/>
              <a:gd name="connsiteY177" fmla="*/ 15087600 h 15135727"/>
              <a:gd name="connsiteX178" fmla="*/ 2237874 w 8085221"/>
              <a:gd name="connsiteY178" fmla="*/ 15039474 h 15135727"/>
              <a:gd name="connsiteX179" fmla="*/ 2622885 w 8085221"/>
              <a:gd name="connsiteY179" fmla="*/ 14846969 h 15135727"/>
              <a:gd name="connsiteX180" fmla="*/ 2887579 w 8085221"/>
              <a:gd name="connsiteY180" fmla="*/ 14774779 h 15135727"/>
              <a:gd name="connsiteX181" fmla="*/ 2839453 w 8085221"/>
              <a:gd name="connsiteY181" fmla="*/ 14582274 h 15135727"/>
              <a:gd name="connsiteX182" fmla="*/ 2935706 w 8085221"/>
              <a:gd name="connsiteY182" fmla="*/ 14510085 h 15135727"/>
              <a:gd name="connsiteX183" fmla="*/ 2935706 w 8085221"/>
              <a:gd name="connsiteY183" fmla="*/ 14510085 h 15135727"/>
              <a:gd name="connsiteX184" fmla="*/ 3080085 w 8085221"/>
              <a:gd name="connsiteY184" fmla="*/ 14413832 h 15135727"/>
              <a:gd name="connsiteX185" fmla="*/ 3152274 w 8085221"/>
              <a:gd name="connsiteY185" fmla="*/ 14341642 h 15135727"/>
              <a:gd name="connsiteX186" fmla="*/ 3080085 w 8085221"/>
              <a:gd name="connsiteY186" fmla="*/ 14269453 h 15135727"/>
              <a:gd name="connsiteX187" fmla="*/ 3152274 w 8085221"/>
              <a:gd name="connsiteY187" fmla="*/ 14197264 h 15135727"/>
              <a:gd name="connsiteX188" fmla="*/ 3152274 w 8085221"/>
              <a:gd name="connsiteY188" fmla="*/ 14052885 h 15135727"/>
              <a:gd name="connsiteX189" fmla="*/ 3080085 w 8085221"/>
              <a:gd name="connsiteY189" fmla="*/ 13980695 h 15135727"/>
              <a:gd name="connsiteX190" fmla="*/ 3056021 w 8085221"/>
              <a:gd name="connsiteY190" fmla="*/ 14076948 h 15135727"/>
              <a:gd name="connsiteX191" fmla="*/ 2935706 w 8085221"/>
              <a:gd name="connsiteY191" fmla="*/ 14076948 h 15135727"/>
              <a:gd name="connsiteX192" fmla="*/ 2863516 w 8085221"/>
              <a:gd name="connsiteY192" fmla="*/ 14125074 h 15135727"/>
              <a:gd name="connsiteX193" fmla="*/ 2719137 w 8085221"/>
              <a:gd name="connsiteY193" fmla="*/ 14197264 h 15135727"/>
              <a:gd name="connsiteX194" fmla="*/ 2646948 w 8085221"/>
              <a:gd name="connsiteY194" fmla="*/ 14197264 h 15135727"/>
              <a:gd name="connsiteX195" fmla="*/ 2598821 w 8085221"/>
              <a:gd name="connsiteY195" fmla="*/ 14125074 h 15135727"/>
              <a:gd name="connsiteX196" fmla="*/ 2430379 w 8085221"/>
              <a:gd name="connsiteY196" fmla="*/ 13836316 h 15135727"/>
              <a:gd name="connsiteX197" fmla="*/ 2646948 w 8085221"/>
              <a:gd name="connsiteY197" fmla="*/ 13812253 h 15135727"/>
              <a:gd name="connsiteX198" fmla="*/ 2502569 w 8085221"/>
              <a:gd name="connsiteY198" fmla="*/ 13475369 h 15135727"/>
              <a:gd name="connsiteX199" fmla="*/ 2550695 w 8085221"/>
              <a:gd name="connsiteY199" fmla="*/ 13186611 h 15135727"/>
              <a:gd name="connsiteX200" fmla="*/ 2719137 w 8085221"/>
              <a:gd name="connsiteY200" fmla="*/ 13042232 h 15135727"/>
              <a:gd name="connsiteX201" fmla="*/ 2791327 w 8085221"/>
              <a:gd name="connsiteY201" fmla="*/ 12945979 h 15135727"/>
              <a:gd name="connsiteX202" fmla="*/ 3031958 w 8085221"/>
              <a:gd name="connsiteY202" fmla="*/ 13090358 h 15135727"/>
              <a:gd name="connsiteX203" fmla="*/ 3056021 w 8085221"/>
              <a:gd name="connsiteY203" fmla="*/ 12753474 h 15135727"/>
              <a:gd name="connsiteX204" fmla="*/ 2887579 w 8085221"/>
              <a:gd name="connsiteY204" fmla="*/ 12777537 h 15135727"/>
              <a:gd name="connsiteX205" fmla="*/ 2815390 w 8085221"/>
              <a:gd name="connsiteY205" fmla="*/ 12777537 h 15135727"/>
              <a:gd name="connsiteX206" fmla="*/ 3176337 w 8085221"/>
              <a:gd name="connsiteY206" fmla="*/ 12368464 h 15135727"/>
              <a:gd name="connsiteX207" fmla="*/ 3104148 w 8085221"/>
              <a:gd name="connsiteY207" fmla="*/ 12320337 h 15135727"/>
              <a:gd name="connsiteX208" fmla="*/ 3104148 w 8085221"/>
              <a:gd name="connsiteY208" fmla="*/ 12320337 h 15135727"/>
              <a:gd name="connsiteX209" fmla="*/ 3007895 w 8085221"/>
              <a:gd name="connsiteY209" fmla="*/ 12079706 h 15135727"/>
              <a:gd name="connsiteX210" fmla="*/ 2911642 w 8085221"/>
              <a:gd name="connsiteY210" fmla="*/ 11935327 h 15135727"/>
              <a:gd name="connsiteX211" fmla="*/ 2863516 w 8085221"/>
              <a:gd name="connsiteY211" fmla="*/ 11694695 h 15135727"/>
              <a:gd name="connsiteX212" fmla="*/ 2911642 w 8085221"/>
              <a:gd name="connsiteY212" fmla="*/ 11454064 h 15135727"/>
              <a:gd name="connsiteX213" fmla="*/ 3056021 w 8085221"/>
              <a:gd name="connsiteY213" fmla="*/ 11454064 h 15135727"/>
              <a:gd name="connsiteX214" fmla="*/ 2983832 w 8085221"/>
              <a:gd name="connsiteY214" fmla="*/ 11381874 h 15135727"/>
              <a:gd name="connsiteX215" fmla="*/ 3031958 w 8085221"/>
              <a:gd name="connsiteY215" fmla="*/ 11285621 h 15135727"/>
              <a:gd name="connsiteX216" fmla="*/ 3007895 w 8085221"/>
              <a:gd name="connsiteY216" fmla="*/ 11189369 h 15135727"/>
              <a:gd name="connsiteX217" fmla="*/ 2887579 w 8085221"/>
              <a:gd name="connsiteY217" fmla="*/ 11141242 h 15135727"/>
              <a:gd name="connsiteX218" fmla="*/ 2887579 w 8085221"/>
              <a:gd name="connsiteY218" fmla="*/ 10972800 h 15135727"/>
              <a:gd name="connsiteX219" fmla="*/ 2887579 w 8085221"/>
              <a:gd name="connsiteY219" fmla="*/ 10924674 h 15135727"/>
              <a:gd name="connsiteX220" fmla="*/ 2767264 w 8085221"/>
              <a:gd name="connsiteY220" fmla="*/ 11020927 h 15135727"/>
              <a:gd name="connsiteX221" fmla="*/ 2743200 w 8085221"/>
              <a:gd name="connsiteY221" fmla="*/ 10924674 h 15135727"/>
              <a:gd name="connsiteX222" fmla="*/ 2550695 w 8085221"/>
              <a:gd name="connsiteY222" fmla="*/ 11020927 h 15135727"/>
              <a:gd name="connsiteX223" fmla="*/ 2526632 w 8085221"/>
              <a:gd name="connsiteY223" fmla="*/ 11117179 h 15135727"/>
              <a:gd name="connsiteX224" fmla="*/ 2334127 w 8085221"/>
              <a:gd name="connsiteY224" fmla="*/ 10996864 h 15135727"/>
              <a:gd name="connsiteX225" fmla="*/ 2358190 w 8085221"/>
              <a:gd name="connsiteY225" fmla="*/ 10732169 h 15135727"/>
              <a:gd name="connsiteX226" fmla="*/ 2334127 w 8085221"/>
              <a:gd name="connsiteY226" fmla="*/ 10587790 h 15135727"/>
              <a:gd name="connsiteX227" fmla="*/ 2406316 w 8085221"/>
              <a:gd name="connsiteY227" fmla="*/ 10491537 h 15135727"/>
              <a:gd name="connsiteX228" fmla="*/ 2598821 w 8085221"/>
              <a:gd name="connsiteY228" fmla="*/ 10684042 h 15135727"/>
              <a:gd name="connsiteX229" fmla="*/ 2767264 w 8085221"/>
              <a:gd name="connsiteY229" fmla="*/ 10684042 h 15135727"/>
              <a:gd name="connsiteX230" fmla="*/ 2646948 w 8085221"/>
              <a:gd name="connsiteY230" fmla="*/ 10515600 h 15135727"/>
              <a:gd name="connsiteX231" fmla="*/ 2815390 w 8085221"/>
              <a:gd name="connsiteY231" fmla="*/ 10395285 h 15135727"/>
              <a:gd name="connsiteX232" fmla="*/ 3080085 w 8085221"/>
              <a:gd name="connsiteY232" fmla="*/ 10419348 h 15135727"/>
              <a:gd name="connsiteX233" fmla="*/ 3248527 w 8085221"/>
              <a:gd name="connsiteY233" fmla="*/ 10539664 h 15135727"/>
              <a:gd name="connsiteX234" fmla="*/ 3320716 w 8085221"/>
              <a:gd name="connsiteY234" fmla="*/ 10659979 h 15135727"/>
              <a:gd name="connsiteX235" fmla="*/ 3465095 w 8085221"/>
              <a:gd name="connsiteY235" fmla="*/ 10659979 h 15135727"/>
              <a:gd name="connsiteX236" fmla="*/ 3441032 w 8085221"/>
              <a:gd name="connsiteY236" fmla="*/ 10491537 h 15135727"/>
              <a:gd name="connsiteX237" fmla="*/ 3392906 w 8085221"/>
              <a:gd name="connsiteY237" fmla="*/ 10250906 h 15135727"/>
              <a:gd name="connsiteX238" fmla="*/ 3152274 w 8085221"/>
              <a:gd name="connsiteY238" fmla="*/ 10250906 h 15135727"/>
              <a:gd name="connsiteX239" fmla="*/ 3176337 w 8085221"/>
              <a:gd name="connsiteY239" fmla="*/ 10178716 h 15135727"/>
              <a:gd name="connsiteX240" fmla="*/ 3104148 w 8085221"/>
              <a:gd name="connsiteY240" fmla="*/ 10154653 h 15135727"/>
              <a:gd name="connsiteX241" fmla="*/ 3007895 w 8085221"/>
              <a:gd name="connsiteY241" fmla="*/ 9962148 h 15135727"/>
              <a:gd name="connsiteX242" fmla="*/ 3176337 w 8085221"/>
              <a:gd name="connsiteY242" fmla="*/ 9889958 h 15135727"/>
              <a:gd name="connsiteX243" fmla="*/ 2959769 w 8085221"/>
              <a:gd name="connsiteY243" fmla="*/ 9504948 h 15135727"/>
              <a:gd name="connsiteX244" fmla="*/ 2791327 w 8085221"/>
              <a:gd name="connsiteY244" fmla="*/ 9456821 h 15135727"/>
              <a:gd name="connsiteX245" fmla="*/ 2574758 w 8085221"/>
              <a:gd name="connsiteY245" fmla="*/ 9336506 h 15135727"/>
              <a:gd name="connsiteX246" fmla="*/ 2550695 w 8085221"/>
              <a:gd name="connsiteY246" fmla="*/ 9071811 h 15135727"/>
              <a:gd name="connsiteX247" fmla="*/ 2695074 w 8085221"/>
              <a:gd name="connsiteY247" fmla="*/ 8999621 h 15135727"/>
              <a:gd name="connsiteX248" fmla="*/ 2622885 w 8085221"/>
              <a:gd name="connsiteY248" fmla="*/ 8975558 h 15135727"/>
              <a:gd name="connsiteX249" fmla="*/ 2430379 w 8085221"/>
              <a:gd name="connsiteY249" fmla="*/ 8999621 h 15135727"/>
              <a:gd name="connsiteX250" fmla="*/ 2261937 w 8085221"/>
              <a:gd name="connsiteY250" fmla="*/ 9168064 h 15135727"/>
              <a:gd name="connsiteX251" fmla="*/ 2237874 w 8085221"/>
              <a:gd name="connsiteY251" fmla="*/ 8999621 h 15135727"/>
              <a:gd name="connsiteX252" fmla="*/ 2117558 w 8085221"/>
              <a:gd name="connsiteY252" fmla="*/ 8975558 h 15135727"/>
              <a:gd name="connsiteX253" fmla="*/ 2045369 w 8085221"/>
              <a:gd name="connsiteY253" fmla="*/ 8783053 h 15135727"/>
              <a:gd name="connsiteX254" fmla="*/ 1852864 w 8085221"/>
              <a:gd name="connsiteY254" fmla="*/ 8758990 h 15135727"/>
              <a:gd name="connsiteX255" fmla="*/ 1636295 w 8085221"/>
              <a:gd name="connsiteY255" fmla="*/ 8927432 h 15135727"/>
              <a:gd name="connsiteX256" fmla="*/ 1588169 w 8085221"/>
              <a:gd name="connsiteY256" fmla="*/ 9023685 h 15135727"/>
              <a:gd name="connsiteX257" fmla="*/ 1515979 w 8085221"/>
              <a:gd name="connsiteY257" fmla="*/ 8879306 h 15135727"/>
              <a:gd name="connsiteX258" fmla="*/ 1347537 w 8085221"/>
              <a:gd name="connsiteY258" fmla="*/ 8879306 h 15135727"/>
              <a:gd name="connsiteX259" fmla="*/ 1347537 w 8085221"/>
              <a:gd name="connsiteY259" fmla="*/ 8710864 h 15135727"/>
              <a:gd name="connsiteX260" fmla="*/ 1106906 w 8085221"/>
              <a:gd name="connsiteY260" fmla="*/ 8783053 h 15135727"/>
              <a:gd name="connsiteX261" fmla="*/ 890337 w 8085221"/>
              <a:gd name="connsiteY261" fmla="*/ 8686800 h 15135727"/>
              <a:gd name="connsiteX262" fmla="*/ 649706 w 8085221"/>
              <a:gd name="connsiteY262" fmla="*/ 8662737 h 15135727"/>
              <a:gd name="connsiteX263" fmla="*/ 385011 w 8085221"/>
              <a:gd name="connsiteY263" fmla="*/ 8566485 h 15135727"/>
              <a:gd name="connsiteX264" fmla="*/ 577516 w 8085221"/>
              <a:gd name="connsiteY264" fmla="*/ 8373979 h 15135727"/>
              <a:gd name="connsiteX265" fmla="*/ 794085 w 8085221"/>
              <a:gd name="connsiteY265" fmla="*/ 8301790 h 15135727"/>
              <a:gd name="connsiteX266" fmla="*/ 745958 w 8085221"/>
              <a:gd name="connsiteY266" fmla="*/ 8133348 h 15135727"/>
              <a:gd name="connsiteX267" fmla="*/ 818148 w 8085221"/>
              <a:gd name="connsiteY267" fmla="*/ 7820527 h 15135727"/>
              <a:gd name="connsiteX268" fmla="*/ 697832 w 8085221"/>
              <a:gd name="connsiteY268" fmla="*/ 7820527 h 15135727"/>
              <a:gd name="connsiteX269" fmla="*/ 625642 w 8085221"/>
              <a:gd name="connsiteY269" fmla="*/ 7916779 h 15135727"/>
              <a:gd name="connsiteX270" fmla="*/ 457200 w 8085221"/>
              <a:gd name="connsiteY270" fmla="*/ 7820527 h 15135727"/>
              <a:gd name="connsiteX271" fmla="*/ 529390 w 8085221"/>
              <a:gd name="connsiteY271" fmla="*/ 7700211 h 15135727"/>
              <a:gd name="connsiteX272" fmla="*/ 938464 w 8085221"/>
              <a:gd name="connsiteY272" fmla="*/ 7676148 h 15135727"/>
              <a:gd name="connsiteX273" fmla="*/ 1058779 w 8085221"/>
              <a:gd name="connsiteY273" fmla="*/ 7459579 h 15135727"/>
              <a:gd name="connsiteX274" fmla="*/ 1203158 w 8085221"/>
              <a:gd name="connsiteY274" fmla="*/ 7603958 h 15135727"/>
              <a:gd name="connsiteX275" fmla="*/ 1299411 w 8085221"/>
              <a:gd name="connsiteY275" fmla="*/ 7555832 h 15135727"/>
              <a:gd name="connsiteX276" fmla="*/ 1443790 w 8085221"/>
              <a:gd name="connsiteY276" fmla="*/ 7507706 h 15135727"/>
              <a:gd name="connsiteX277" fmla="*/ 1684421 w 8085221"/>
              <a:gd name="connsiteY277" fmla="*/ 7603958 h 15135727"/>
              <a:gd name="connsiteX278" fmla="*/ 1684421 w 8085221"/>
              <a:gd name="connsiteY278" fmla="*/ 7603958 h 15135727"/>
              <a:gd name="connsiteX279" fmla="*/ 1540042 w 8085221"/>
              <a:gd name="connsiteY279" fmla="*/ 7363327 h 15135727"/>
              <a:gd name="connsiteX280" fmla="*/ 1299411 w 8085221"/>
              <a:gd name="connsiteY280" fmla="*/ 7315200 h 15135727"/>
              <a:gd name="connsiteX281" fmla="*/ 1130969 w 8085221"/>
              <a:gd name="connsiteY281" fmla="*/ 7339264 h 15135727"/>
              <a:gd name="connsiteX282" fmla="*/ 1034716 w 8085221"/>
              <a:gd name="connsiteY282" fmla="*/ 7315200 h 15135727"/>
              <a:gd name="connsiteX283" fmla="*/ 1155032 w 8085221"/>
              <a:gd name="connsiteY283" fmla="*/ 7050506 h 15135727"/>
              <a:gd name="connsiteX284" fmla="*/ 1155032 w 8085221"/>
              <a:gd name="connsiteY284" fmla="*/ 6930190 h 15135727"/>
              <a:gd name="connsiteX285" fmla="*/ 1155032 w 8085221"/>
              <a:gd name="connsiteY285" fmla="*/ 6761748 h 15135727"/>
              <a:gd name="connsiteX286" fmla="*/ 1203158 w 8085221"/>
              <a:gd name="connsiteY286" fmla="*/ 6617369 h 15135727"/>
              <a:gd name="connsiteX287" fmla="*/ 1371600 w 8085221"/>
              <a:gd name="connsiteY287" fmla="*/ 6472990 h 15135727"/>
              <a:gd name="connsiteX288" fmla="*/ 1443790 w 8085221"/>
              <a:gd name="connsiteY288" fmla="*/ 6328611 h 15135727"/>
              <a:gd name="connsiteX289" fmla="*/ 1419727 w 8085221"/>
              <a:gd name="connsiteY289" fmla="*/ 6208295 h 15135727"/>
              <a:gd name="connsiteX290" fmla="*/ 1275348 w 8085221"/>
              <a:gd name="connsiteY290" fmla="*/ 6304548 h 15135727"/>
              <a:gd name="connsiteX291" fmla="*/ 1323474 w 8085221"/>
              <a:gd name="connsiteY291" fmla="*/ 6015790 h 15135727"/>
              <a:gd name="connsiteX292" fmla="*/ 1540042 w 8085221"/>
              <a:gd name="connsiteY292" fmla="*/ 5871411 h 15135727"/>
              <a:gd name="connsiteX293" fmla="*/ 1540042 w 8085221"/>
              <a:gd name="connsiteY293" fmla="*/ 5751095 h 15135727"/>
              <a:gd name="connsiteX294" fmla="*/ 1395664 w 8085221"/>
              <a:gd name="connsiteY294" fmla="*/ 5799221 h 15135727"/>
              <a:gd name="connsiteX295" fmla="*/ 1179095 w 8085221"/>
              <a:gd name="connsiteY295" fmla="*/ 5799221 h 15135727"/>
              <a:gd name="connsiteX296" fmla="*/ 890337 w 8085221"/>
              <a:gd name="connsiteY296" fmla="*/ 5775158 h 15135727"/>
              <a:gd name="connsiteX297" fmla="*/ 697832 w 8085221"/>
              <a:gd name="connsiteY297" fmla="*/ 5606716 h 15135727"/>
              <a:gd name="connsiteX298" fmla="*/ 577516 w 8085221"/>
              <a:gd name="connsiteY298" fmla="*/ 5582653 h 15135727"/>
              <a:gd name="connsiteX299" fmla="*/ 697832 w 8085221"/>
              <a:gd name="connsiteY299" fmla="*/ 5775158 h 15135727"/>
              <a:gd name="connsiteX300" fmla="*/ 409074 w 8085221"/>
              <a:gd name="connsiteY300" fmla="*/ 5799221 h 15135727"/>
              <a:gd name="connsiteX301" fmla="*/ 168442 w 8085221"/>
              <a:gd name="connsiteY301" fmla="*/ 5702969 h 15135727"/>
              <a:gd name="connsiteX302" fmla="*/ 264695 w 8085221"/>
              <a:gd name="connsiteY302" fmla="*/ 5558590 h 15135727"/>
              <a:gd name="connsiteX303" fmla="*/ 144379 w 8085221"/>
              <a:gd name="connsiteY303" fmla="*/ 5510464 h 15135727"/>
              <a:gd name="connsiteX304" fmla="*/ 0 w 8085221"/>
              <a:gd name="connsiteY304" fmla="*/ 5462337 h 15135727"/>
              <a:gd name="connsiteX305" fmla="*/ 96253 w 8085221"/>
              <a:gd name="connsiteY30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839453 w 8085221"/>
              <a:gd name="connsiteY28" fmla="*/ 2526632 h 15135727"/>
              <a:gd name="connsiteX29" fmla="*/ 3200400 w 8085221"/>
              <a:gd name="connsiteY29" fmla="*/ 2358190 h 15135727"/>
              <a:gd name="connsiteX30" fmla="*/ 3441032 w 8085221"/>
              <a:gd name="connsiteY30" fmla="*/ 2237874 h 15135727"/>
              <a:gd name="connsiteX31" fmla="*/ 3561348 w 8085221"/>
              <a:gd name="connsiteY31" fmla="*/ 2526632 h 15135727"/>
              <a:gd name="connsiteX32" fmla="*/ 3801979 w 8085221"/>
              <a:gd name="connsiteY32" fmla="*/ 2622885 h 15135727"/>
              <a:gd name="connsiteX33" fmla="*/ 3946358 w 8085221"/>
              <a:gd name="connsiteY33" fmla="*/ 2550695 h 15135727"/>
              <a:gd name="connsiteX34" fmla="*/ 4018548 w 8085221"/>
              <a:gd name="connsiteY34" fmla="*/ 2598821 h 15135727"/>
              <a:gd name="connsiteX35" fmla="*/ 4138864 w 8085221"/>
              <a:gd name="connsiteY35" fmla="*/ 2574758 h 15135727"/>
              <a:gd name="connsiteX36" fmla="*/ 4307306 w 8085221"/>
              <a:gd name="connsiteY36" fmla="*/ 2671011 h 15135727"/>
              <a:gd name="connsiteX37" fmla="*/ 4427621 w 8085221"/>
              <a:gd name="connsiteY37" fmla="*/ 2622885 h 15135727"/>
              <a:gd name="connsiteX38" fmla="*/ 4668253 w 8085221"/>
              <a:gd name="connsiteY38" fmla="*/ 2743200 h 15135727"/>
              <a:gd name="connsiteX39" fmla="*/ 4788569 w 8085221"/>
              <a:gd name="connsiteY39" fmla="*/ 2815390 h 15135727"/>
              <a:gd name="connsiteX40" fmla="*/ 4957011 w 8085221"/>
              <a:gd name="connsiteY40" fmla="*/ 2719137 h 15135727"/>
              <a:gd name="connsiteX41" fmla="*/ 4981074 w 8085221"/>
              <a:gd name="connsiteY41" fmla="*/ 2382253 h 15135727"/>
              <a:gd name="connsiteX42" fmla="*/ 4981074 w 8085221"/>
              <a:gd name="connsiteY42" fmla="*/ 2382253 h 15135727"/>
              <a:gd name="connsiteX43" fmla="*/ 4884821 w 8085221"/>
              <a:gd name="connsiteY43" fmla="*/ 2093495 h 15135727"/>
              <a:gd name="connsiteX44" fmla="*/ 4764506 w 8085221"/>
              <a:gd name="connsiteY44" fmla="*/ 1900990 h 15135727"/>
              <a:gd name="connsiteX45" fmla="*/ 4764506 w 8085221"/>
              <a:gd name="connsiteY45" fmla="*/ 1804737 h 15135727"/>
              <a:gd name="connsiteX46" fmla="*/ 4957011 w 8085221"/>
              <a:gd name="connsiteY46" fmla="*/ 1564106 h 15135727"/>
              <a:gd name="connsiteX47" fmla="*/ 5221706 w 8085221"/>
              <a:gd name="connsiteY47" fmla="*/ 1588169 h 15135727"/>
              <a:gd name="connsiteX48" fmla="*/ 5486400 w 8085221"/>
              <a:gd name="connsiteY48" fmla="*/ 1684421 h 15135727"/>
              <a:gd name="connsiteX49" fmla="*/ 5799221 w 8085221"/>
              <a:gd name="connsiteY49" fmla="*/ 1684421 h 15135727"/>
              <a:gd name="connsiteX50" fmla="*/ 5871411 w 8085221"/>
              <a:gd name="connsiteY50" fmla="*/ 1443790 h 15135727"/>
              <a:gd name="connsiteX51" fmla="*/ 6087979 w 8085221"/>
              <a:gd name="connsiteY51" fmla="*/ 1395664 h 15135727"/>
              <a:gd name="connsiteX52" fmla="*/ 6087979 w 8085221"/>
              <a:gd name="connsiteY52" fmla="*/ 1082842 h 15135727"/>
              <a:gd name="connsiteX53" fmla="*/ 6424864 w 8085221"/>
              <a:gd name="connsiteY53" fmla="*/ 1058779 h 15135727"/>
              <a:gd name="connsiteX54" fmla="*/ 6665495 w 8085221"/>
              <a:gd name="connsiteY54" fmla="*/ 721895 h 15135727"/>
              <a:gd name="connsiteX55" fmla="*/ 6761748 w 8085221"/>
              <a:gd name="connsiteY55" fmla="*/ 649706 h 15135727"/>
              <a:gd name="connsiteX56" fmla="*/ 6737685 w 8085221"/>
              <a:gd name="connsiteY56" fmla="*/ 505327 h 15135727"/>
              <a:gd name="connsiteX57" fmla="*/ 6858000 w 8085221"/>
              <a:gd name="connsiteY57" fmla="*/ 360948 h 15135727"/>
              <a:gd name="connsiteX58" fmla="*/ 6761748 w 8085221"/>
              <a:gd name="connsiteY58" fmla="*/ 120316 h 15135727"/>
              <a:gd name="connsiteX59" fmla="*/ 7194885 w 8085221"/>
              <a:gd name="connsiteY59" fmla="*/ 0 h 15135727"/>
              <a:gd name="connsiteX60" fmla="*/ 7267074 w 8085221"/>
              <a:gd name="connsiteY60" fmla="*/ 120316 h 15135727"/>
              <a:gd name="connsiteX61" fmla="*/ 7267074 w 8085221"/>
              <a:gd name="connsiteY61" fmla="*/ 120316 h 15135727"/>
              <a:gd name="connsiteX62" fmla="*/ 7339264 w 8085221"/>
              <a:gd name="connsiteY62" fmla="*/ 360948 h 15135727"/>
              <a:gd name="connsiteX63" fmla="*/ 7628021 w 8085221"/>
              <a:gd name="connsiteY63" fmla="*/ 433137 h 15135727"/>
              <a:gd name="connsiteX64" fmla="*/ 7796464 w 8085221"/>
              <a:gd name="connsiteY64" fmla="*/ 649706 h 15135727"/>
              <a:gd name="connsiteX65" fmla="*/ 8085221 w 8085221"/>
              <a:gd name="connsiteY65" fmla="*/ 914400 h 15135727"/>
              <a:gd name="connsiteX66" fmla="*/ 7988969 w 8085221"/>
              <a:gd name="connsiteY66" fmla="*/ 1203158 h 15135727"/>
              <a:gd name="connsiteX67" fmla="*/ 7844590 w 8085221"/>
              <a:gd name="connsiteY67" fmla="*/ 1058779 h 15135727"/>
              <a:gd name="connsiteX68" fmla="*/ 7483642 w 8085221"/>
              <a:gd name="connsiteY68" fmla="*/ 1371600 h 15135727"/>
              <a:gd name="connsiteX69" fmla="*/ 7267074 w 8085221"/>
              <a:gd name="connsiteY69" fmla="*/ 1395664 h 15135727"/>
              <a:gd name="connsiteX70" fmla="*/ 7243011 w 8085221"/>
              <a:gd name="connsiteY70" fmla="*/ 1588169 h 15135727"/>
              <a:gd name="connsiteX71" fmla="*/ 6978316 w 8085221"/>
              <a:gd name="connsiteY71" fmla="*/ 1732548 h 15135727"/>
              <a:gd name="connsiteX72" fmla="*/ 6737685 w 8085221"/>
              <a:gd name="connsiteY72" fmla="*/ 2093495 h 15135727"/>
              <a:gd name="connsiteX73" fmla="*/ 6737685 w 8085221"/>
              <a:gd name="connsiteY73" fmla="*/ 2382253 h 15135727"/>
              <a:gd name="connsiteX74" fmla="*/ 6665495 w 8085221"/>
              <a:gd name="connsiteY74" fmla="*/ 2430379 h 15135727"/>
              <a:gd name="connsiteX75" fmla="*/ 6906127 w 8085221"/>
              <a:gd name="connsiteY75" fmla="*/ 2646948 h 15135727"/>
              <a:gd name="connsiteX76" fmla="*/ 6906127 w 8085221"/>
              <a:gd name="connsiteY76" fmla="*/ 2983832 h 15135727"/>
              <a:gd name="connsiteX77" fmla="*/ 6906127 w 8085221"/>
              <a:gd name="connsiteY77" fmla="*/ 3104148 h 15135727"/>
              <a:gd name="connsiteX78" fmla="*/ 6833937 w 8085221"/>
              <a:gd name="connsiteY78" fmla="*/ 3368842 h 15135727"/>
              <a:gd name="connsiteX79" fmla="*/ 6906127 w 8085221"/>
              <a:gd name="connsiteY79" fmla="*/ 3489158 h 15135727"/>
              <a:gd name="connsiteX80" fmla="*/ 6641432 w 8085221"/>
              <a:gd name="connsiteY80" fmla="*/ 3705727 h 15135727"/>
              <a:gd name="connsiteX81" fmla="*/ 6737685 w 8085221"/>
              <a:gd name="connsiteY81" fmla="*/ 3729790 h 15135727"/>
              <a:gd name="connsiteX82" fmla="*/ 6545179 w 8085221"/>
              <a:gd name="connsiteY82" fmla="*/ 3826042 h 15135727"/>
              <a:gd name="connsiteX83" fmla="*/ 6328611 w 8085221"/>
              <a:gd name="connsiteY83" fmla="*/ 3753853 h 15135727"/>
              <a:gd name="connsiteX84" fmla="*/ 6184232 w 8085221"/>
              <a:gd name="connsiteY84" fmla="*/ 3850106 h 15135727"/>
              <a:gd name="connsiteX85" fmla="*/ 6184232 w 8085221"/>
              <a:gd name="connsiteY85" fmla="*/ 3946358 h 15135727"/>
              <a:gd name="connsiteX86" fmla="*/ 6136106 w 8085221"/>
              <a:gd name="connsiteY86" fmla="*/ 4235116 h 15135727"/>
              <a:gd name="connsiteX87" fmla="*/ 5919537 w 8085221"/>
              <a:gd name="connsiteY87" fmla="*/ 4403558 h 15135727"/>
              <a:gd name="connsiteX88" fmla="*/ 5775158 w 8085221"/>
              <a:gd name="connsiteY88" fmla="*/ 4451685 h 15135727"/>
              <a:gd name="connsiteX89" fmla="*/ 5630779 w 8085221"/>
              <a:gd name="connsiteY89" fmla="*/ 4547937 h 15135727"/>
              <a:gd name="connsiteX90" fmla="*/ 5510464 w 8085221"/>
              <a:gd name="connsiteY90" fmla="*/ 4620127 h 15135727"/>
              <a:gd name="connsiteX91" fmla="*/ 5510464 w 8085221"/>
              <a:gd name="connsiteY91" fmla="*/ 4812632 h 15135727"/>
              <a:gd name="connsiteX92" fmla="*/ 5317958 w 8085221"/>
              <a:gd name="connsiteY92" fmla="*/ 4981074 h 15135727"/>
              <a:gd name="connsiteX93" fmla="*/ 5005137 w 8085221"/>
              <a:gd name="connsiteY93" fmla="*/ 5149516 h 15135727"/>
              <a:gd name="connsiteX94" fmla="*/ 4692316 w 8085221"/>
              <a:gd name="connsiteY94" fmla="*/ 5149516 h 15135727"/>
              <a:gd name="connsiteX95" fmla="*/ 4523874 w 8085221"/>
              <a:gd name="connsiteY95" fmla="*/ 5366085 h 15135727"/>
              <a:gd name="connsiteX96" fmla="*/ 4211053 w 8085221"/>
              <a:gd name="connsiteY96" fmla="*/ 5414211 h 15135727"/>
              <a:gd name="connsiteX97" fmla="*/ 4114800 w 8085221"/>
              <a:gd name="connsiteY97" fmla="*/ 5390148 h 15135727"/>
              <a:gd name="connsiteX98" fmla="*/ 4018548 w 8085221"/>
              <a:gd name="connsiteY98" fmla="*/ 5630779 h 15135727"/>
              <a:gd name="connsiteX99" fmla="*/ 4090737 w 8085221"/>
              <a:gd name="connsiteY99" fmla="*/ 5871411 h 15135727"/>
              <a:gd name="connsiteX100" fmla="*/ 4090737 w 8085221"/>
              <a:gd name="connsiteY100" fmla="*/ 6184232 h 15135727"/>
              <a:gd name="connsiteX101" fmla="*/ 4186990 w 8085221"/>
              <a:gd name="connsiteY101" fmla="*/ 6472990 h 15135727"/>
              <a:gd name="connsiteX102" fmla="*/ 4042611 w 8085221"/>
              <a:gd name="connsiteY102" fmla="*/ 6352674 h 15135727"/>
              <a:gd name="connsiteX103" fmla="*/ 3946358 w 8085221"/>
              <a:gd name="connsiteY103" fmla="*/ 6376737 h 15135727"/>
              <a:gd name="connsiteX104" fmla="*/ 4114800 w 8085221"/>
              <a:gd name="connsiteY104" fmla="*/ 6641432 h 15135727"/>
              <a:gd name="connsiteX105" fmla="*/ 4451685 w 8085221"/>
              <a:gd name="connsiteY105" fmla="*/ 6737685 h 15135727"/>
              <a:gd name="connsiteX106" fmla="*/ 4620127 w 8085221"/>
              <a:gd name="connsiteY106" fmla="*/ 6978316 h 15135727"/>
              <a:gd name="connsiteX107" fmla="*/ 4740442 w 8085221"/>
              <a:gd name="connsiteY107" fmla="*/ 7170821 h 15135727"/>
              <a:gd name="connsiteX108" fmla="*/ 5077327 w 8085221"/>
              <a:gd name="connsiteY108" fmla="*/ 7387390 h 15135727"/>
              <a:gd name="connsiteX109" fmla="*/ 5125453 w 8085221"/>
              <a:gd name="connsiteY109" fmla="*/ 7603958 h 15135727"/>
              <a:gd name="connsiteX110" fmla="*/ 5197642 w 8085221"/>
              <a:gd name="connsiteY110" fmla="*/ 7796464 h 15135727"/>
              <a:gd name="connsiteX111" fmla="*/ 5486400 w 8085221"/>
              <a:gd name="connsiteY111" fmla="*/ 7964906 h 15135727"/>
              <a:gd name="connsiteX112" fmla="*/ 5486400 w 8085221"/>
              <a:gd name="connsiteY112" fmla="*/ 8349916 h 15135727"/>
              <a:gd name="connsiteX113" fmla="*/ 5678906 w 8085221"/>
              <a:gd name="connsiteY113" fmla="*/ 8614611 h 15135727"/>
              <a:gd name="connsiteX114" fmla="*/ 5919537 w 8085221"/>
              <a:gd name="connsiteY114" fmla="*/ 9071811 h 15135727"/>
              <a:gd name="connsiteX115" fmla="*/ 6160169 w 8085221"/>
              <a:gd name="connsiteY115" fmla="*/ 9336506 h 15135727"/>
              <a:gd name="connsiteX116" fmla="*/ 6280485 w 8085221"/>
              <a:gd name="connsiteY116" fmla="*/ 9601200 h 15135727"/>
              <a:gd name="connsiteX117" fmla="*/ 6400800 w 8085221"/>
              <a:gd name="connsiteY117" fmla="*/ 9793706 h 15135727"/>
              <a:gd name="connsiteX118" fmla="*/ 6569242 w 8085221"/>
              <a:gd name="connsiteY118" fmla="*/ 10058400 h 15135727"/>
              <a:gd name="connsiteX119" fmla="*/ 6713621 w 8085221"/>
              <a:gd name="connsiteY119" fmla="*/ 10106527 h 15135727"/>
              <a:gd name="connsiteX120" fmla="*/ 6545179 w 8085221"/>
              <a:gd name="connsiteY120" fmla="*/ 10202779 h 15135727"/>
              <a:gd name="connsiteX121" fmla="*/ 6569242 w 8085221"/>
              <a:gd name="connsiteY121" fmla="*/ 10443411 h 15135727"/>
              <a:gd name="connsiteX122" fmla="*/ 6593306 w 8085221"/>
              <a:gd name="connsiteY122" fmla="*/ 10708106 h 15135727"/>
              <a:gd name="connsiteX123" fmla="*/ 6761748 w 8085221"/>
              <a:gd name="connsiteY123" fmla="*/ 10924674 h 15135727"/>
              <a:gd name="connsiteX124" fmla="*/ 6641432 w 8085221"/>
              <a:gd name="connsiteY124" fmla="*/ 11093116 h 15135727"/>
              <a:gd name="connsiteX125" fmla="*/ 6713621 w 8085221"/>
              <a:gd name="connsiteY125" fmla="*/ 11261558 h 15135727"/>
              <a:gd name="connsiteX126" fmla="*/ 6737685 w 8085221"/>
              <a:gd name="connsiteY126" fmla="*/ 11526253 h 15135727"/>
              <a:gd name="connsiteX127" fmla="*/ 6617369 w 8085221"/>
              <a:gd name="connsiteY127" fmla="*/ 11839074 h 15135727"/>
              <a:gd name="connsiteX128" fmla="*/ 6617369 w 8085221"/>
              <a:gd name="connsiteY128" fmla="*/ 12031579 h 15135727"/>
              <a:gd name="connsiteX129" fmla="*/ 6641432 w 8085221"/>
              <a:gd name="connsiteY129" fmla="*/ 12127832 h 15135727"/>
              <a:gd name="connsiteX130" fmla="*/ 6761748 w 8085221"/>
              <a:gd name="connsiteY130" fmla="*/ 12031579 h 15135727"/>
              <a:gd name="connsiteX131" fmla="*/ 6761748 w 8085221"/>
              <a:gd name="connsiteY131" fmla="*/ 12296274 h 15135727"/>
              <a:gd name="connsiteX132" fmla="*/ 6689558 w 8085221"/>
              <a:gd name="connsiteY132" fmla="*/ 12512842 h 15135727"/>
              <a:gd name="connsiteX133" fmla="*/ 6785811 w 8085221"/>
              <a:gd name="connsiteY133" fmla="*/ 12777537 h 15135727"/>
              <a:gd name="connsiteX134" fmla="*/ 6569242 w 8085221"/>
              <a:gd name="connsiteY134" fmla="*/ 12873790 h 15135727"/>
              <a:gd name="connsiteX135" fmla="*/ 6545179 w 8085221"/>
              <a:gd name="connsiteY135" fmla="*/ 13090358 h 15135727"/>
              <a:gd name="connsiteX136" fmla="*/ 6448927 w 8085221"/>
              <a:gd name="connsiteY136" fmla="*/ 13355053 h 15135727"/>
              <a:gd name="connsiteX137" fmla="*/ 6256421 w 8085221"/>
              <a:gd name="connsiteY137" fmla="*/ 13571621 h 15135727"/>
              <a:gd name="connsiteX138" fmla="*/ 6087979 w 8085221"/>
              <a:gd name="connsiteY138" fmla="*/ 13667874 h 15135727"/>
              <a:gd name="connsiteX139" fmla="*/ 5943600 w 8085221"/>
              <a:gd name="connsiteY139" fmla="*/ 13716000 h 15135727"/>
              <a:gd name="connsiteX140" fmla="*/ 5702969 w 8085221"/>
              <a:gd name="connsiteY140" fmla="*/ 13667874 h 15135727"/>
              <a:gd name="connsiteX141" fmla="*/ 5582653 w 8085221"/>
              <a:gd name="connsiteY141" fmla="*/ 13691937 h 15135727"/>
              <a:gd name="connsiteX142" fmla="*/ 5727032 w 8085221"/>
              <a:gd name="connsiteY142" fmla="*/ 13836316 h 15135727"/>
              <a:gd name="connsiteX143" fmla="*/ 5582653 w 8085221"/>
              <a:gd name="connsiteY143" fmla="*/ 14052885 h 15135727"/>
              <a:gd name="connsiteX144" fmla="*/ 5462337 w 8085221"/>
              <a:gd name="connsiteY144" fmla="*/ 14149137 h 15135727"/>
              <a:gd name="connsiteX145" fmla="*/ 5342021 w 8085221"/>
              <a:gd name="connsiteY145" fmla="*/ 14004758 h 15135727"/>
              <a:gd name="connsiteX146" fmla="*/ 5245769 w 8085221"/>
              <a:gd name="connsiteY146" fmla="*/ 14004758 h 15135727"/>
              <a:gd name="connsiteX147" fmla="*/ 5245769 w 8085221"/>
              <a:gd name="connsiteY147" fmla="*/ 13956632 h 15135727"/>
              <a:gd name="connsiteX148" fmla="*/ 5101390 w 8085221"/>
              <a:gd name="connsiteY148" fmla="*/ 13956632 h 15135727"/>
              <a:gd name="connsiteX149" fmla="*/ 4981074 w 8085221"/>
              <a:gd name="connsiteY149" fmla="*/ 13860379 h 15135727"/>
              <a:gd name="connsiteX150" fmla="*/ 4740442 w 8085221"/>
              <a:gd name="connsiteY150" fmla="*/ 13908506 h 15135727"/>
              <a:gd name="connsiteX151" fmla="*/ 4475748 w 8085221"/>
              <a:gd name="connsiteY151" fmla="*/ 13956632 h 15135727"/>
              <a:gd name="connsiteX152" fmla="*/ 4379495 w 8085221"/>
              <a:gd name="connsiteY152" fmla="*/ 14028821 h 15135727"/>
              <a:gd name="connsiteX153" fmla="*/ 4403558 w 8085221"/>
              <a:gd name="connsiteY153" fmla="*/ 14197264 h 15135727"/>
              <a:gd name="connsiteX154" fmla="*/ 4572000 w 8085221"/>
              <a:gd name="connsiteY154" fmla="*/ 14149137 h 15135727"/>
              <a:gd name="connsiteX155" fmla="*/ 4523874 w 8085221"/>
              <a:gd name="connsiteY155" fmla="*/ 14558211 h 15135727"/>
              <a:gd name="connsiteX156" fmla="*/ 4403558 w 8085221"/>
              <a:gd name="connsiteY156" fmla="*/ 14437895 h 15135727"/>
              <a:gd name="connsiteX157" fmla="*/ 4403558 w 8085221"/>
              <a:gd name="connsiteY157" fmla="*/ 14437895 h 15135727"/>
              <a:gd name="connsiteX158" fmla="*/ 4283242 w 8085221"/>
              <a:gd name="connsiteY158" fmla="*/ 14245390 h 15135727"/>
              <a:gd name="connsiteX159" fmla="*/ 4235116 w 8085221"/>
              <a:gd name="connsiteY159" fmla="*/ 14341642 h 15135727"/>
              <a:gd name="connsiteX160" fmla="*/ 4162927 w 8085221"/>
              <a:gd name="connsiteY160" fmla="*/ 14389769 h 15135727"/>
              <a:gd name="connsiteX161" fmla="*/ 4162927 w 8085221"/>
              <a:gd name="connsiteY161" fmla="*/ 14389769 h 15135727"/>
              <a:gd name="connsiteX162" fmla="*/ 3922295 w 8085221"/>
              <a:gd name="connsiteY162" fmla="*/ 14245390 h 15135727"/>
              <a:gd name="connsiteX163" fmla="*/ 3801979 w 8085221"/>
              <a:gd name="connsiteY163" fmla="*/ 14293516 h 15135727"/>
              <a:gd name="connsiteX164" fmla="*/ 3681664 w 8085221"/>
              <a:gd name="connsiteY164" fmla="*/ 14389769 h 15135727"/>
              <a:gd name="connsiteX165" fmla="*/ 3657600 w 8085221"/>
              <a:gd name="connsiteY165" fmla="*/ 14654464 h 15135727"/>
              <a:gd name="connsiteX166" fmla="*/ 3513221 w 8085221"/>
              <a:gd name="connsiteY166" fmla="*/ 14726653 h 15135727"/>
              <a:gd name="connsiteX167" fmla="*/ 3513221 w 8085221"/>
              <a:gd name="connsiteY167" fmla="*/ 14871032 h 15135727"/>
              <a:gd name="connsiteX168" fmla="*/ 3633537 w 8085221"/>
              <a:gd name="connsiteY168" fmla="*/ 14967285 h 15135727"/>
              <a:gd name="connsiteX169" fmla="*/ 3609474 w 8085221"/>
              <a:gd name="connsiteY169" fmla="*/ 15087600 h 15135727"/>
              <a:gd name="connsiteX170" fmla="*/ 3441032 w 8085221"/>
              <a:gd name="connsiteY170" fmla="*/ 15039474 h 15135727"/>
              <a:gd name="connsiteX171" fmla="*/ 3272590 w 8085221"/>
              <a:gd name="connsiteY171" fmla="*/ 15063537 h 15135727"/>
              <a:gd name="connsiteX172" fmla="*/ 3248527 w 8085221"/>
              <a:gd name="connsiteY172" fmla="*/ 14895095 h 15135727"/>
              <a:gd name="connsiteX173" fmla="*/ 3128211 w 8085221"/>
              <a:gd name="connsiteY173" fmla="*/ 14919158 h 15135727"/>
              <a:gd name="connsiteX174" fmla="*/ 2959769 w 8085221"/>
              <a:gd name="connsiteY174" fmla="*/ 15135727 h 15135727"/>
              <a:gd name="connsiteX175" fmla="*/ 2935706 w 8085221"/>
              <a:gd name="connsiteY175" fmla="*/ 14895095 h 15135727"/>
              <a:gd name="connsiteX176" fmla="*/ 2791327 w 8085221"/>
              <a:gd name="connsiteY176" fmla="*/ 14943221 h 15135727"/>
              <a:gd name="connsiteX177" fmla="*/ 2671011 w 8085221"/>
              <a:gd name="connsiteY177" fmla="*/ 15039474 h 15135727"/>
              <a:gd name="connsiteX178" fmla="*/ 2430379 w 8085221"/>
              <a:gd name="connsiteY178" fmla="*/ 15087600 h 15135727"/>
              <a:gd name="connsiteX179" fmla="*/ 2237874 w 8085221"/>
              <a:gd name="connsiteY179" fmla="*/ 15039474 h 15135727"/>
              <a:gd name="connsiteX180" fmla="*/ 2622885 w 8085221"/>
              <a:gd name="connsiteY180" fmla="*/ 14846969 h 15135727"/>
              <a:gd name="connsiteX181" fmla="*/ 2887579 w 8085221"/>
              <a:gd name="connsiteY181" fmla="*/ 14774779 h 15135727"/>
              <a:gd name="connsiteX182" fmla="*/ 2839453 w 8085221"/>
              <a:gd name="connsiteY182" fmla="*/ 14582274 h 15135727"/>
              <a:gd name="connsiteX183" fmla="*/ 2935706 w 8085221"/>
              <a:gd name="connsiteY183" fmla="*/ 14510085 h 15135727"/>
              <a:gd name="connsiteX184" fmla="*/ 2935706 w 8085221"/>
              <a:gd name="connsiteY184" fmla="*/ 14510085 h 15135727"/>
              <a:gd name="connsiteX185" fmla="*/ 3080085 w 8085221"/>
              <a:gd name="connsiteY185" fmla="*/ 14413832 h 15135727"/>
              <a:gd name="connsiteX186" fmla="*/ 3152274 w 8085221"/>
              <a:gd name="connsiteY186" fmla="*/ 14341642 h 15135727"/>
              <a:gd name="connsiteX187" fmla="*/ 3080085 w 8085221"/>
              <a:gd name="connsiteY187" fmla="*/ 14269453 h 15135727"/>
              <a:gd name="connsiteX188" fmla="*/ 3152274 w 8085221"/>
              <a:gd name="connsiteY188" fmla="*/ 14197264 h 15135727"/>
              <a:gd name="connsiteX189" fmla="*/ 3152274 w 8085221"/>
              <a:gd name="connsiteY189" fmla="*/ 14052885 h 15135727"/>
              <a:gd name="connsiteX190" fmla="*/ 3080085 w 8085221"/>
              <a:gd name="connsiteY190" fmla="*/ 13980695 h 15135727"/>
              <a:gd name="connsiteX191" fmla="*/ 3056021 w 8085221"/>
              <a:gd name="connsiteY191" fmla="*/ 14076948 h 15135727"/>
              <a:gd name="connsiteX192" fmla="*/ 2935706 w 8085221"/>
              <a:gd name="connsiteY192" fmla="*/ 14076948 h 15135727"/>
              <a:gd name="connsiteX193" fmla="*/ 2863516 w 8085221"/>
              <a:gd name="connsiteY193" fmla="*/ 14125074 h 15135727"/>
              <a:gd name="connsiteX194" fmla="*/ 2719137 w 8085221"/>
              <a:gd name="connsiteY194" fmla="*/ 14197264 h 15135727"/>
              <a:gd name="connsiteX195" fmla="*/ 2646948 w 8085221"/>
              <a:gd name="connsiteY195" fmla="*/ 14197264 h 15135727"/>
              <a:gd name="connsiteX196" fmla="*/ 2598821 w 8085221"/>
              <a:gd name="connsiteY196" fmla="*/ 14125074 h 15135727"/>
              <a:gd name="connsiteX197" fmla="*/ 2430379 w 8085221"/>
              <a:gd name="connsiteY197" fmla="*/ 13836316 h 15135727"/>
              <a:gd name="connsiteX198" fmla="*/ 2646948 w 8085221"/>
              <a:gd name="connsiteY198" fmla="*/ 13812253 h 15135727"/>
              <a:gd name="connsiteX199" fmla="*/ 2502569 w 8085221"/>
              <a:gd name="connsiteY199" fmla="*/ 13475369 h 15135727"/>
              <a:gd name="connsiteX200" fmla="*/ 2550695 w 8085221"/>
              <a:gd name="connsiteY200" fmla="*/ 13186611 h 15135727"/>
              <a:gd name="connsiteX201" fmla="*/ 2719137 w 8085221"/>
              <a:gd name="connsiteY201" fmla="*/ 13042232 h 15135727"/>
              <a:gd name="connsiteX202" fmla="*/ 2791327 w 8085221"/>
              <a:gd name="connsiteY202" fmla="*/ 12945979 h 15135727"/>
              <a:gd name="connsiteX203" fmla="*/ 3031958 w 8085221"/>
              <a:gd name="connsiteY203" fmla="*/ 13090358 h 15135727"/>
              <a:gd name="connsiteX204" fmla="*/ 3056021 w 8085221"/>
              <a:gd name="connsiteY204" fmla="*/ 12753474 h 15135727"/>
              <a:gd name="connsiteX205" fmla="*/ 2887579 w 8085221"/>
              <a:gd name="connsiteY205" fmla="*/ 12777537 h 15135727"/>
              <a:gd name="connsiteX206" fmla="*/ 2815390 w 8085221"/>
              <a:gd name="connsiteY206" fmla="*/ 12777537 h 15135727"/>
              <a:gd name="connsiteX207" fmla="*/ 3176337 w 8085221"/>
              <a:gd name="connsiteY207" fmla="*/ 12368464 h 15135727"/>
              <a:gd name="connsiteX208" fmla="*/ 3104148 w 8085221"/>
              <a:gd name="connsiteY208" fmla="*/ 12320337 h 15135727"/>
              <a:gd name="connsiteX209" fmla="*/ 3104148 w 8085221"/>
              <a:gd name="connsiteY209" fmla="*/ 12320337 h 15135727"/>
              <a:gd name="connsiteX210" fmla="*/ 3007895 w 8085221"/>
              <a:gd name="connsiteY210" fmla="*/ 12079706 h 15135727"/>
              <a:gd name="connsiteX211" fmla="*/ 2911642 w 8085221"/>
              <a:gd name="connsiteY211" fmla="*/ 11935327 h 15135727"/>
              <a:gd name="connsiteX212" fmla="*/ 2863516 w 8085221"/>
              <a:gd name="connsiteY212" fmla="*/ 11694695 h 15135727"/>
              <a:gd name="connsiteX213" fmla="*/ 2911642 w 8085221"/>
              <a:gd name="connsiteY213" fmla="*/ 11454064 h 15135727"/>
              <a:gd name="connsiteX214" fmla="*/ 3056021 w 8085221"/>
              <a:gd name="connsiteY214" fmla="*/ 11454064 h 15135727"/>
              <a:gd name="connsiteX215" fmla="*/ 2983832 w 8085221"/>
              <a:gd name="connsiteY215" fmla="*/ 11381874 h 15135727"/>
              <a:gd name="connsiteX216" fmla="*/ 3031958 w 8085221"/>
              <a:gd name="connsiteY216" fmla="*/ 11285621 h 15135727"/>
              <a:gd name="connsiteX217" fmla="*/ 3007895 w 8085221"/>
              <a:gd name="connsiteY217" fmla="*/ 11189369 h 15135727"/>
              <a:gd name="connsiteX218" fmla="*/ 2887579 w 8085221"/>
              <a:gd name="connsiteY218" fmla="*/ 11141242 h 15135727"/>
              <a:gd name="connsiteX219" fmla="*/ 2887579 w 8085221"/>
              <a:gd name="connsiteY219" fmla="*/ 10972800 h 15135727"/>
              <a:gd name="connsiteX220" fmla="*/ 2887579 w 8085221"/>
              <a:gd name="connsiteY220" fmla="*/ 10924674 h 15135727"/>
              <a:gd name="connsiteX221" fmla="*/ 2767264 w 8085221"/>
              <a:gd name="connsiteY221" fmla="*/ 11020927 h 15135727"/>
              <a:gd name="connsiteX222" fmla="*/ 2743200 w 8085221"/>
              <a:gd name="connsiteY222" fmla="*/ 10924674 h 15135727"/>
              <a:gd name="connsiteX223" fmla="*/ 2550695 w 8085221"/>
              <a:gd name="connsiteY223" fmla="*/ 11020927 h 15135727"/>
              <a:gd name="connsiteX224" fmla="*/ 2526632 w 8085221"/>
              <a:gd name="connsiteY224" fmla="*/ 11117179 h 15135727"/>
              <a:gd name="connsiteX225" fmla="*/ 2334127 w 8085221"/>
              <a:gd name="connsiteY225" fmla="*/ 10996864 h 15135727"/>
              <a:gd name="connsiteX226" fmla="*/ 2358190 w 8085221"/>
              <a:gd name="connsiteY226" fmla="*/ 10732169 h 15135727"/>
              <a:gd name="connsiteX227" fmla="*/ 2334127 w 8085221"/>
              <a:gd name="connsiteY227" fmla="*/ 10587790 h 15135727"/>
              <a:gd name="connsiteX228" fmla="*/ 2406316 w 8085221"/>
              <a:gd name="connsiteY228" fmla="*/ 10491537 h 15135727"/>
              <a:gd name="connsiteX229" fmla="*/ 2598821 w 8085221"/>
              <a:gd name="connsiteY229" fmla="*/ 10684042 h 15135727"/>
              <a:gd name="connsiteX230" fmla="*/ 2767264 w 8085221"/>
              <a:gd name="connsiteY230" fmla="*/ 10684042 h 15135727"/>
              <a:gd name="connsiteX231" fmla="*/ 2646948 w 8085221"/>
              <a:gd name="connsiteY231" fmla="*/ 10515600 h 15135727"/>
              <a:gd name="connsiteX232" fmla="*/ 2815390 w 8085221"/>
              <a:gd name="connsiteY232" fmla="*/ 10395285 h 15135727"/>
              <a:gd name="connsiteX233" fmla="*/ 3080085 w 8085221"/>
              <a:gd name="connsiteY233" fmla="*/ 10419348 h 15135727"/>
              <a:gd name="connsiteX234" fmla="*/ 3248527 w 8085221"/>
              <a:gd name="connsiteY234" fmla="*/ 10539664 h 15135727"/>
              <a:gd name="connsiteX235" fmla="*/ 3320716 w 8085221"/>
              <a:gd name="connsiteY235" fmla="*/ 10659979 h 15135727"/>
              <a:gd name="connsiteX236" fmla="*/ 3465095 w 8085221"/>
              <a:gd name="connsiteY236" fmla="*/ 10659979 h 15135727"/>
              <a:gd name="connsiteX237" fmla="*/ 3441032 w 8085221"/>
              <a:gd name="connsiteY237" fmla="*/ 10491537 h 15135727"/>
              <a:gd name="connsiteX238" fmla="*/ 3392906 w 8085221"/>
              <a:gd name="connsiteY238" fmla="*/ 10250906 h 15135727"/>
              <a:gd name="connsiteX239" fmla="*/ 3152274 w 8085221"/>
              <a:gd name="connsiteY239" fmla="*/ 10250906 h 15135727"/>
              <a:gd name="connsiteX240" fmla="*/ 3176337 w 8085221"/>
              <a:gd name="connsiteY240" fmla="*/ 10178716 h 15135727"/>
              <a:gd name="connsiteX241" fmla="*/ 3104148 w 8085221"/>
              <a:gd name="connsiteY241" fmla="*/ 10154653 h 15135727"/>
              <a:gd name="connsiteX242" fmla="*/ 3007895 w 8085221"/>
              <a:gd name="connsiteY242" fmla="*/ 9962148 h 15135727"/>
              <a:gd name="connsiteX243" fmla="*/ 3176337 w 8085221"/>
              <a:gd name="connsiteY243" fmla="*/ 9889958 h 15135727"/>
              <a:gd name="connsiteX244" fmla="*/ 2959769 w 8085221"/>
              <a:gd name="connsiteY244" fmla="*/ 9504948 h 15135727"/>
              <a:gd name="connsiteX245" fmla="*/ 2791327 w 8085221"/>
              <a:gd name="connsiteY245" fmla="*/ 9456821 h 15135727"/>
              <a:gd name="connsiteX246" fmla="*/ 2574758 w 8085221"/>
              <a:gd name="connsiteY246" fmla="*/ 9336506 h 15135727"/>
              <a:gd name="connsiteX247" fmla="*/ 2550695 w 8085221"/>
              <a:gd name="connsiteY247" fmla="*/ 9071811 h 15135727"/>
              <a:gd name="connsiteX248" fmla="*/ 2695074 w 8085221"/>
              <a:gd name="connsiteY248" fmla="*/ 8999621 h 15135727"/>
              <a:gd name="connsiteX249" fmla="*/ 2622885 w 8085221"/>
              <a:gd name="connsiteY249" fmla="*/ 8975558 h 15135727"/>
              <a:gd name="connsiteX250" fmla="*/ 2430379 w 8085221"/>
              <a:gd name="connsiteY250" fmla="*/ 8999621 h 15135727"/>
              <a:gd name="connsiteX251" fmla="*/ 2261937 w 8085221"/>
              <a:gd name="connsiteY251" fmla="*/ 9168064 h 15135727"/>
              <a:gd name="connsiteX252" fmla="*/ 2237874 w 8085221"/>
              <a:gd name="connsiteY252" fmla="*/ 8999621 h 15135727"/>
              <a:gd name="connsiteX253" fmla="*/ 2117558 w 8085221"/>
              <a:gd name="connsiteY253" fmla="*/ 8975558 h 15135727"/>
              <a:gd name="connsiteX254" fmla="*/ 2045369 w 8085221"/>
              <a:gd name="connsiteY254" fmla="*/ 8783053 h 15135727"/>
              <a:gd name="connsiteX255" fmla="*/ 1852864 w 8085221"/>
              <a:gd name="connsiteY255" fmla="*/ 8758990 h 15135727"/>
              <a:gd name="connsiteX256" fmla="*/ 1636295 w 8085221"/>
              <a:gd name="connsiteY256" fmla="*/ 8927432 h 15135727"/>
              <a:gd name="connsiteX257" fmla="*/ 1588169 w 8085221"/>
              <a:gd name="connsiteY257" fmla="*/ 9023685 h 15135727"/>
              <a:gd name="connsiteX258" fmla="*/ 1515979 w 8085221"/>
              <a:gd name="connsiteY258" fmla="*/ 8879306 h 15135727"/>
              <a:gd name="connsiteX259" fmla="*/ 1347537 w 8085221"/>
              <a:gd name="connsiteY259" fmla="*/ 8879306 h 15135727"/>
              <a:gd name="connsiteX260" fmla="*/ 1347537 w 8085221"/>
              <a:gd name="connsiteY260" fmla="*/ 8710864 h 15135727"/>
              <a:gd name="connsiteX261" fmla="*/ 1106906 w 8085221"/>
              <a:gd name="connsiteY261" fmla="*/ 8783053 h 15135727"/>
              <a:gd name="connsiteX262" fmla="*/ 890337 w 8085221"/>
              <a:gd name="connsiteY262" fmla="*/ 8686800 h 15135727"/>
              <a:gd name="connsiteX263" fmla="*/ 649706 w 8085221"/>
              <a:gd name="connsiteY263" fmla="*/ 8662737 h 15135727"/>
              <a:gd name="connsiteX264" fmla="*/ 385011 w 8085221"/>
              <a:gd name="connsiteY264" fmla="*/ 8566485 h 15135727"/>
              <a:gd name="connsiteX265" fmla="*/ 577516 w 8085221"/>
              <a:gd name="connsiteY265" fmla="*/ 8373979 h 15135727"/>
              <a:gd name="connsiteX266" fmla="*/ 794085 w 8085221"/>
              <a:gd name="connsiteY266" fmla="*/ 8301790 h 15135727"/>
              <a:gd name="connsiteX267" fmla="*/ 745958 w 8085221"/>
              <a:gd name="connsiteY267" fmla="*/ 8133348 h 15135727"/>
              <a:gd name="connsiteX268" fmla="*/ 818148 w 8085221"/>
              <a:gd name="connsiteY268" fmla="*/ 7820527 h 15135727"/>
              <a:gd name="connsiteX269" fmla="*/ 697832 w 8085221"/>
              <a:gd name="connsiteY269" fmla="*/ 7820527 h 15135727"/>
              <a:gd name="connsiteX270" fmla="*/ 625642 w 8085221"/>
              <a:gd name="connsiteY270" fmla="*/ 7916779 h 15135727"/>
              <a:gd name="connsiteX271" fmla="*/ 457200 w 8085221"/>
              <a:gd name="connsiteY271" fmla="*/ 7820527 h 15135727"/>
              <a:gd name="connsiteX272" fmla="*/ 529390 w 8085221"/>
              <a:gd name="connsiteY272" fmla="*/ 7700211 h 15135727"/>
              <a:gd name="connsiteX273" fmla="*/ 938464 w 8085221"/>
              <a:gd name="connsiteY273" fmla="*/ 7676148 h 15135727"/>
              <a:gd name="connsiteX274" fmla="*/ 1058779 w 8085221"/>
              <a:gd name="connsiteY274" fmla="*/ 7459579 h 15135727"/>
              <a:gd name="connsiteX275" fmla="*/ 1203158 w 8085221"/>
              <a:gd name="connsiteY275" fmla="*/ 7603958 h 15135727"/>
              <a:gd name="connsiteX276" fmla="*/ 1299411 w 8085221"/>
              <a:gd name="connsiteY276" fmla="*/ 7555832 h 15135727"/>
              <a:gd name="connsiteX277" fmla="*/ 1443790 w 8085221"/>
              <a:gd name="connsiteY277" fmla="*/ 7507706 h 15135727"/>
              <a:gd name="connsiteX278" fmla="*/ 1684421 w 8085221"/>
              <a:gd name="connsiteY278" fmla="*/ 7603958 h 15135727"/>
              <a:gd name="connsiteX279" fmla="*/ 1684421 w 8085221"/>
              <a:gd name="connsiteY279" fmla="*/ 7603958 h 15135727"/>
              <a:gd name="connsiteX280" fmla="*/ 1540042 w 8085221"/>
              <a:gd name="connsiteY280" fmla="*/ 7363327 h 15135727"/>
              <a:gd name="connsiteX281" fmla="*/ 1299411 w 8085221"/>
              <a:gd name="connsiteY281" fmla="*/ 7315200 h 15135727"/>
              <a:gd name="connsiteX282" fmla="*/ 1130969 w 8085221"/>
              <a:gd name="connsiteY282" fmla="*/ 7339264 h 15135727"/>
              <a:gd name="connsiteX283" fmla="*/ 1034716 w 8085221"/>
              <a:gd name="connsiteY283" fmla="*/ 7315200 h 15135727"/>
              <a:gd name="connsiteX284" fmla="*/ 1155032 w 8085221"/>
              <a:gd name="connsiteY284" fmla="*/ 7050506 h 15135727"/>
              <a:gd name="connsiteX285" fmla="*/ 1155032 w 8085221"/>
              <a:gd name="connsiteY285" fmla="*/ 6930190 h 15135727"/>
              <a:gd name="connsiteX286" fmla="*/ 1155032 w 8085221"/>
              <a:gd name="connsiteY286" fmla="*/ 6761748 h 15135727"/>
              <a:gd name="connsiteX287" fmla="*/ 1203158 w 8085221"/>
              <a:gd name="connsiteY287" fmla="*/ 6617369 h 15135727"/>
              <a:gd name="connsiteX288" fmla="*/ 1371600 w 8085221"/>
              <a:gd name="connsiteY288" fmla="*/ 6472990 h 15135727"/>
              <a:gd name="connsiteX289" fmla="*/ 1443790 w 8085221"/>
              <a:gd name="connsiteY289" fmla="*/ 6328611 h 15135727"/>
              <a:gd name="connsiteX290" fmla="*/ 1419727 w 8085221"/>
              <a:gd name="connsiteY290" fmla="*/ 6208295 h 15135727"/>
              <a:gd name="connsiteX291" fmla="*/ 1275348 w 8085221"/>
              <a:gd name="connsiteY291" fmla="*/ 6304548 h 15135727"/>
              <a:gd name="connsiteX292" fmla="*/ 1323474 w 8085221"/>
              <a:gd name="connsiteY292" fmla="*/ 6015790 h 15135727"/>
              <a:gd name="connsiteX293" fmla="*/ 1540042 w 8085221"/>
              <a:gd name="connsiteY293" fmla="*/ 5871411 h 15135727"/>
              <a:gd name="connsiteX294" fmla="*/ 1540042 w 8085221"/>
              <a:gd name="connsiteY294" fmla="*/ 5751095 h 15135727"/>
              <a:gd name="connsiteX295" fmla="*/ 1395664 w 8085221"/>
              <a:gd name="connsiteY295" fmla="*/ 5799221 h 15135727"/>
              <a:gd name="connsiteX296" fmla="*/ 1179095 w 8085221"/>
              <a:gd name="connsiteY296" fmla="*/ 5799221 h 15135727"/>
              <a:gd name="connsiteX297" fmla="*/ 890337 w 8085221"/>
              <a:gd name="connsiteY297" fmla="*/ 5775158 h 15135727"/>
              <a:gd name="connsiteX298" fmla="*/ 697832 w 8085221"/>
              <a:gd name="connsiteY298" fmla="*/ 5606716 h 15135727"/>
              <a:gd name="connsiteX299" fmla="*/ 577516 w 8085221"/>
              <a:gd name="connsiteY299" fmla="*/ 5582653 h 15135727"/>
              <a:gd name="connsiteX300" fmla="*/ 697832 w 8085221"/>
              <a:gd name="connsiteY300" fmla="*/ 5775158 h 15135727"/>
              <a:gd name="connsiteX301" fmla="*/ 409074 w 8085221"/>
              <a:gd name="connsiteY301" fmla="*/ 5799221 h 15135727"/>
              <a:gd name="connsiteX302" fmla="*/ 168442 w 8085221"/>
              <a:gd name="connsiteY302" fmla="*/ 5702969 h 15135727"/>
              <a:gd name="connsiteX303" fmla="*/ 264695 w 8085221"/>
              <a:gd name="connsiteY303" fmla="*/ 5558590 h 15135727"/>
              <a:gd name="connsiteX304" fmla="*/ 144379 w 8085221"/>
              <a:gd name="connsiteY304" fmla="*/ 5510464 h 15135727"/>
              <a:gd name="connsiteX305" fmla="*/ 0 w 8085221"/>
              <a:gd name="connsiteY305" fmla="*/ 5462337 h 15135727"/>
              <a:gd name="connsiteX306" fmla="*/ 96253 w 8085221"/>
              <a:gd name="connsiteY30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39453 w 8085221"/>
              <a:gd name="connsiteY29" fmla="*/ 2526632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200400 w 8085221"/>
              <a:gd name="connsiteY30" fmla="*/ 2358190 h 15135727"/>
              <a:gd name="connsiteX31" fmla="*/ 3441032 w 8085221"/>
              <a:gd name="connsiteY31" fmla="*/ 2237874 h 15135727"/>
              <a:gd name="connsiteX32" fmla="*/ 3561348 w 8085221"/>
              <a:gd name="connsiteY32" fmla="*/ 2526632 h 15135727"/>
              <a:gd name="connsiteX33" fmla="*/ 3801979 w 8085221"/>
              <a:gd name="connsiteY33" fmla="*/ 2622885 h 15135727"/>
              <a:gd name="connsiteX34" fmla="*/ 3946358 w 8085221"/>
              <a:gd name="connsiteY34" fmla="*/ 2550695 h 15135727"/>
              <a:gd name="connsiteX35" fmla="*/ 4018548 w 8085221"/>
              <a:gd name="connsiteY35" fmla="*/ 2598821 h 15135727"/>
              <a:gd name="connsiteX36" fmla="*/ 4138864 w 8085221"/>
              <a:gd name="connsiteY36" fmla="*/ 2574758 h 15135727"/>
              <a:gd name="connsiteX37" fmla="*/ 4307306 w 8085221"/>
              <a:gd name="connsiteY37" fmla="*/ 2671011 h 15135727"/>
              <a:gd name="connsiteX38" fmla="*/ 4427621 w 8085221"/>
              <a:gd name="connsiteY38" fmla="*/ 2622885 h 15135727"/>
              <a:gd name="connsiteX39" fmla="*/ 4668253 w 8085221"/>
              <a:gd name="connsiteY39" fmla="*/ 2743200 h 15135727"/>
              <a:gd name="connsiteX40" fmla="*/ 4788569 w 8085221"/>
              <a:gd name="connsiteY40" fmla="*/ 2815390 h 15135727"/>
              <a:gd name="connsiteX41" fmla="*/ 4957011 w 8085221"/>
              <a:gd name="connsiteY41" fmla="*/ 2719137 h 15135727"/>
              <a:gd name="connsiteX42" fmla="*/ 4981074 w 8085221"/>
              <a:gd name="connsiteY42" fmla="*/ 2382253 h 15135727"/>
              <a:gd name="connsiteX43" fmla="*/ 4981074 w 8085221"/>
              <a:gd name="connsiteY43" fmla="*/ 2382253 h 15135727"/>
              <a:gd name="connsiteX44" fmla="*/ 4884821 w 8085221"/>
              <a:gd name="connsiteY44" fmla="*/ 2093495 h 15135727"/>
              <a:gd name="connsiteX45" fmla="*/ 4764506 w 8085221"/>
              <a:gd name="connsiteY45" fmla="*/ 1900990 h 15135727"/>
              <a:gd name="connsiteX46" fmla="*/ 4764506 w 8085221"/>
              <a:gd name="connsiteY46" fmla="*/ 1804737 h 15135727"/>
              <a:gd name="connsiteX47" fmla="*/ 4957011 w 8085221"/>
              <a:gd name="connsiteY47" fmla="*/ 1564106 h 15135727"/>
              <a:gd name="connsiteX48" fmla="*/ 5221706 w 8085221"/>
              <a:gd name="connsiteY48" fmla="*/ 1588169 h 15135727"/>
              <a:gd name="connsiteX49" fmla="*/ 5486400 w 8085221"/>
              <a:gd name="connsiteY49" fmla="*/ 1684421 h 15135727"/>
              <a:gd name="connsiteX50" fmla="*/ 5799221 w 8085221"/>
              <a:gd name="connsiteY50" fmla="*/ 1684421 h 15135727"/>
              <a:gd name="connsiteX51" fmla="*/ 5871411 w 8085221"/>
              <a:gd name="connsiteY51" fmla="*/ 1443790 h 15135727"/>
              <a:gd name="connsiteX52" fmla="*/ 6087979 w 8085221"/>
              <a:gd name="connsiteY52" fmla="*/ 1395664 h 15135727"/>
              <a:gd name="connsiteX53" fmla="*/ 6087979 w 8085221"/>
              <a:gd name="connsiteY53" fmla="*/ 1082842 h 15135727"/>
              <a:gd name="connsiteX54" fmla="*/ 6424864 w 8085221"/>
              <a:gd name="connsiteY54" fmla="*/ 1058779 h 15135727"/>
              <a:gd name="connsiteX55" fmla="*/ 6665495 w 8085221"/>
              <a:gd name="connsiteY55" fmla="*/ 721895 h 15135727"/>
              <a:gd name="connsiteX56" fmla="*/ 6761748 w 8085221"/>
              <a:gd name="connsiteY56" fmla="*/ 649706 h 15135727"/>
              <a:gd name="connsiteX57" fmla="*/ 6737685 w 8085221"/>
              <a:gd name="connsiteY57" fmla="*/ 505327 h 15135727"/>
              <a:gd name="connsiteX58" fmla="*/ 6858000 w 8085221"/>
              <a:gd name="connsiteY58" fmla="*/ 360948 h 15135727"/>
              <a:gd name="connsiteX59" fmla="*/ 6761748 w 8085221"/>
              <a:gd name="connsiteY59" fmla="*/ 120316 h 15135727"/>
              <a:gd name="connsiteX60" fmla="*/ 7194885 w 8085221"/>
              <a:gd name="connsiteY60" fmla="*/ 0 h 15135727"/>
              <a:gd name="connsiteX61" fmla="*/ 7267074 w 8085221"/>
              <a:gd name="connsiteY61" fmla="*/ 120316 h 15135727"/>
              <a:gd name="connsiteX62" fmla="*/ 7267074 w 8085221"/>
              <a:gd name="connsiteY62" fmla="*/ 120316 h 15135727"/>
              <a:gd name="connsiteX63" fmla="*/ 7339264 w 8085221"/>
              <a:gd name="connsiteY63" fmla="*/ 360948 h 15135727"/>
              <a:gd name="connsiteX64" fmla="*/ 7628021 w 8085221"/>
              <a:gd name="connsiteY64" fmla="*/ 433137 h 15135727"/>
              <a:gd name="connsiteX65" fmla="*/ 7796464 w 8085221"/>
              <a:gd name="connsiteY65" fmla="*/ 649706 h 15135727"/>
              <a:gd name="connsiteX66" fmla="*/ 8085221 w 8085221"/>
              <a:gd name="connsiteY66" fmla="*/ 914400 h 15135727"/>
              <a:gd name="connsiteX67" fmla="*/ 7988969 w 8085221"/>
              <a:gd name="connsiteY67" fmla="*/ 1203158 h 15135727"/>
              <a:gd name="connsiteX68" fmla="*/ 7844590 w 8085221"/>
              <a:gd name="connsiteY68" fmla="*/ 1058779 h 15135727"/>
              <a:gd name="connsiteX69" fmla="*/ 7483642 w 8085221"/>
              <a:gd name="connsiteY69" fmla="*/ 1371600 h 15135727"/>
              <a:gd name="connsiteX70" fmla="*/ 7267074 w 8085221"/>
              <a:gd name="connsiteY70" fmla="*/ 1395664 h 15135727"/>
              <a:gd name="connsiteX71" fmla="*/ 7243011 w 8085221"/>
              <a:gd name="connsiteY71" fmla="*/ 1588169 h 15135727"/>
              <a:gd name="connsiteX72" fmla="*/ 6978316 w 8085221"/>
              <a:gd name="connsiteY72" fmla="*/ 1732548 h 15135727"/>
              <a:gd name="connsiteX73" fmla="*/ 6737685 w 8085221"/>
              <a:gd name="connsiteY73" fmla="*/ 2093495 h 15135727"/>
              <a:gd name="connsiteX74" fmla="*/ 6737685 w 8085221"/>
              <a:gd name="connsiteY74" fmla="*/ 2382253 h 15135727"/>
              <a:gd name="connsiteX75" fmla="*/ 6665495 w 8085221"/>
              <a:gd name="connsiteY75" fmla="*/ 2430379 h 15135727"/>
              <a:gd name="connsiteX76" fmla="*/ 6906127 w 8085221"/>
              <a:gd name="connsiteY76" fmla="*/ 2646948 h 15135727"/>
              <a:gd name="connsiteX77" fmla="*/ 6906127 w 8085221"/>
              <a:gd name="connsiteY77" fmla="*/ 2983832 h 15135727"/>
              <a:gd name="connsiteX78" fmla="*/ 6906127 w 8085221"/>
              <a:gd name="connsiteY78" fmla="*/ 3104148 h 15135727"/>
              <a:gd name="connsiteX79" fmla="*/ 6833937 w 8085221"/>
              <a:gd name="connsiteY79" fmla="*/ 3368842 h 15135727"/>
              <a:gd name="connsiteX80" fmla="*/ 6906127 w 8085221"/>
              <a:gd name="connsiteY80" fmla="*/ 3489158 h 15135727"/>
              <a:gd name="connsiteX81" fmla="*/ 6641432 w 8085221"/>
              <a:gd name="connsiteY81" fmla="*/ 3705727 h 15135727"/>
              <a:gd name="connsiteX82" fmla="*/ 6737685 w 8085221"/>
              <a:gd name="connsiteY82" fmla="*/ 3729790 h 15135727"/>
              <a:gd name="connsiteX83" fmla="*/ 6545179 w 8085221"/>
              <a:gd name="connsiteY83" fmla="*/ 3826042 h 15135727"/>
              <a:gd name="connsiteX84" fmla="*/ 6328611 w 8085221"/>
              <a:gd name="connsiteY84" fmla="*/ 3753853 h 15135727"/>
              <a:gd name="connsiteX85" fmla="*/ 6184232 w 8085221"/>
              <a:gd name="connsiteY85" fmla="*/ 3850106 h 15135727"/>
              <a:gd name="connsiteX86" fmla="*/ 6184232 w 8085221"/>
              <a:gd name="connsiteY86" fmla="*/ 3946358 h 15135727"/>
              <a:gd name="connsiteX87" fmla="*/ 6136106 w 8085221"/>
              <a:gd name="connsiteY87" fmla="*/ 4235116 h 15135727"/>
              <a:gd name="connsiteX88" fmla="*/ 5919537 w 8085221"/>
              <a:gd name="connsiteY88" fmla="*/ 4403558 h 15135727"/>
              <a:gd name="connsiteX89" fmla="*/ 5775158 w 8085221"/>
              <a:gd name="connsiteY89" fmla="*/ 4451685 h 15135727"/>
              <a:gd name="connsiteX90" fmla="*/ 5630779 w 8085221"/>
              <a:gd name="connsiteY90" fmla="*/ 4547937 h 15135727"/>
              <a:gd name="connsiteX91" fmla="*/ 5510464 w 8085221"/>
              <a:gd name="connsiteY91" fmla="*/ 4620127 h 15135727"/>
              <a:gd name="connsiteX92" fmla="*/ 5510464 w 8085221"/>
              <a:gd name="connsiteY92" fmla="*/ 4812632 h 15135727"/>
              <a:gd name="connsiteX93" fmla="*/ 5317958 w 8085221"/>
              <a:gd name="connsiteY93" fmla="*/ 4981074 h 15135727"/>
              <a:gd name="connsiteX94" fmla="*/ 5005137 w 8085221"/>
              <a:gd name="connsiteY94" fmla="*/ 5149516 h 15135727"/>
              <a:gd name="connsiteX95" fmla="*/ 4692316 w 8085221"/>
              <a:gd name="connsiteY95" fmla="*/ 5149516 h 15135727"/>
              <a:gd name="connsiteX96" fmla="*/ 4523874 w 8085221"/>
              <a:gd name="connsiteY96" fmla="*/ 5366085 h 15135727"/>
              <a:gd name="connsiteX97" fmla="*/ 4211053 w 8085221"/>
              <a:gd name="connsiteY97" fmla="*/ 5414211 h 15135727"/>
              <a:gd name="connsiteX98" fmla="*/ 4114800 w 8085221"/>
              <a:gd name="connsiteY98" fmla="*/ 5390148 h 15135727"/>
              <a:gd name="connsiteX99" fmla="*/ 4018548 w 8085221"/>
              <a:gd name="connsiteY99" fmla="*/ 5630779 h 15135727"/>
              <a:gd name="connsiteX100" fmla="*/ 4090737 w 8085221"/>
              <a:gd name="connsiteY100" fmla="*/ 5871411 h 15135727"/>
              <a:gd name="connsiteX101" fmla="*/ 4090737 w 8085221"/>
              <a:gd name="connsiteY101" fmla="*/ 6184232 h 15135727"/>
              <a:gd name="connsiteX102" fmla="*/ 4186990 w 8085221"/>
              <a:gd name="connsiteY102" fmla="*/ 6472990 h 15135727"/>
              <a:gd name="connsiteX103" fmla="*/ 4042611 w 8085221"/>
              <a:gd name="connsiteY103" fmla="*/ 6352674 h 15135727"/>
              <a:gd name="connsiteX104" fmla="*/ 3946358 w 8085221"/>
              <a:gd name="connsiteY104" fmla="*/ 6376737 h 15135727"/>
              <a:gd name="connsiteX105" fmla="*/ 4114800 w 8085221"/>
              <a:gd name="connsiteY105" fmla="*/ 6641432 h 15135727"/>
              <a:gd name="connsiteX106" fmla="*/ 4451685 w 8085221"/>
              <a:gd name="connsiteY106" fmla="*/ 6737685 h 15135727"/>
              <a:gd name="connsiteX107" fmla="*/ 4620127 w 8085221"/>
              <a:gd name="connsiteY107" fmla="*/ 6978316 h 15135727"/>
              <a:gd name="connsiteX108" fmla="*/ 4740442 w 8085221"/>
              <a:gd name="connsiteY108" fmla="*/ 7170821 h 15135727"/>
              <a:gd name="connsiteX109" fmla="*/ 5077327 w 8085221"/>
              <a:gd name="connsiteY109" fmla="*/ 7387390 h 15135727"/>
              <a:gd name="connsiteX110" fmla="*/ 5125453 w 8085221"/>
              <a:gd name="connsiteY110" fmla="*/ 7603958 h 15135727"/>
              <a:gd name="connsiteX111" fmla="*/ 5197642 w 8085221"/>
              <a:gd name="connsiteY111" fmla="*/ 7796464 h 15135727"/>
              <a:gd name="connsiteX112" fmla="*/ 5486400 w 8085221"/>
              <a:gd name="connsiteY112" fmla="*/ 7964906 h 15135727"/>
              <a:gd name="connsiteX113" fmla="*/ 5486400 w 8085221"/>
              <a:gd name="connsiteY113" fmla="*/ 8349916 h 15135727"/>
              <a:gd name="connsiteX114" fmla="*/ 5678906 w 8085221"/>
              <a:gd name="connsiteY114" fmla="*/ 8614611 h 15135727"/>
              <a:gd name="connsiteX115" fmla="*/ 5919537 w 8085221"/>
              <a:gd name="connsiteY115" fmla="*/ 9071811 h 15135727"/>
              <a:gd name="connsiteX116" fmla="*/ 6160169 w 8085221"/>
              <a:gd name="connsiteY116" fmla="*/ 9336506 h 15135727"/>
              <a:gd name="connsiteX117" fmla="*/ 6280485 w 8085221"/>
              <a:gd name="connsiteY117" fmla="*/ 9601200 h 15135727"/>
              <a:gd name="connsiteX118" fmla="*/ 6400800 w 8085221"/>
              <a:gd name="connsiteY118" fmla="*/ 9793706 h 15135727"/>
              <a:gd name="connsiteX119" fmla="*/ 6569242 w 8085221"/>
              <a:gd name="connsiteY119" fmla="*/ 10058400 h 15135727"/>
              <a:gd name="connsiteX120" fmla="*/ 6713621 w 8085221"/>
              <a:gd name="connsiteY120" fmla="*/ 10106527 h 15135727"/>
              <a:gd name="connsiteX121" fmla="*/ 6545179 w 8085221"/>
              <a:gd name="connsiteY121" fmla="*/ 10202779 h 15135727"/>
              <a:gd name="connsiteX122" fmla="*/ 6569242 w 8085221"/>
              <a:gd name="connsiteY122" fmla="*/ 10443411 h 15135727"/>
              <a:gd name="connsiteX123" fmla="*/ 6593306 w 8085221"/>
              <a:gd name="connsiteY123" fmla="*/ 10708106 h 15135727"/>
              <a:gd name="connsiteX124" fmla="*/ 6761748 w 8085221"/>
              <a:gd name="connsiteY124" fmla="*/ 10924674 h 15135727"/>
              <a:gd name="connsiteX125" fmla="*/ 6641432 w 8085221"/>
              <a:gd name="connsiteY125" fmla="*/ 11093116 h 15135727"/>
              <a:gd name="connsiteX126" fmla="*/ 6713621 w 8085221"/>
              <a:gd name="connsiteY126" fmla="*/ 11261558 h 15135727"/>
              <a:gd name="connsiteX127" fmla="*/ 6737685 w 8085221"/>
              <a:gd name="connsiteY127" fmla="*/ 11526253 h 15135727"/>
              <a:gd name="connsiteX128" fmla="*/ 6617369 w 8085221"/>
              <a:gd name="connsiteY128" fmla="*/ 11839074 h 15135727"/>
              <a:gd name="connsiteX129" fmla="*/ 6617369 w 8085221"/>
              <a:gd name="connsiteY129" fmla="*/ 12031579 h 15135727"/>
              <a:gd name="connsiteX130" fmla="*/ 6641432 w 8085221"/>
              <a:gd name="connsiteY130" fmla="*/ 12127832 h 15135727"/>
              <a:gd name="connsiteX131" fmla="*/ 6761748 w 8085221"/>
              <a:gd name="connsiteY131" fmla="*/ 12031579 h 15135727"/>
              <a:gd name="connsiteX132" fmla="*/ 6761748 w 8085221"/>
              <a:gd name="connsiteY132" fmla="*/ 12296274 h 15135727"/>
              <a:gd name="connsiteX133" fmla="*/ 6689558 w 8085221"/>
              <a:gd name="connsiteY133" fmla="*/ 12512842 h 15135727"/>
              <a:gd name="connsiteX134" fmla="*/ 6785811 w 8085221"/>
              <a:gd name="connsiteY134" fmla="*/ 12777537 h 15135727"/>
              <a:gd name="connsiteX135" fmla="*/ 6569242 w 8085221"/>
              <a:gd name="connsiteY135" fmla="*/ 12873790 h 15135727"/>
              <a:gd name="connsiteX136" fmla="*/ 6545179 w 8085221"/>
              <a:gd name="connsiteY136" fmla="*/ 13090358 h 15135727"/>
              <a:gd name="connsiteX137" fmla="*/ 6448927 w 8085221"/>
              <a:gd name="connsiteY137" fmla="*/ 13355053 h 15135727"/>
              <a:gd name="connsiteX138" fmla="*/ 6256421 w 8085221"/>
              <a:gd name="connsiteY138" fmla="*/ 13571621 h 15135727"/>
              <a:gd name="connsiteX139" fmla="*/ 6087979 w 8085221"/>
              <a:gd name="connsiteY139" fmla="*/ 13667874 h 15135727"/>
              <a:gd name="connsiteX140" fmla="*/ 5943600 w 8085221"/>
              <a:gd name="connsiteY140" fmla="*/ 13716000 h 15135727"/>
              <a:gd name="connsiteX141" fmla="*/ 5702969 w 8085221"/>
              <a:gd name="connsiteY141" fmla="*/ 13667874 h 15135727"/>
              <a:gd name="connsiteX142" fmla="*/ 5582653 w 8085221"/>
              <a:gd name="connsiteY142" fmla="*/ 13691937 h 15135727"/>
              <a:gd name="connsiteX143" fmla="*/ 5727032 w 8085221"/>
              <a:gd name="connsiteY143" fmla="*/ 13836316 h 15135727"/>
              <a:gd name="connsiteX144" fmla="*/ 5582653 w 8085221"/>
              <a:gd name="connsiteY144" fmla="*/ 14052885 h 15135727"/>
              <a:gd name="connsiteX145" fmla="*/ 5462337 w 8085221"/>
              <a:gd name="connsiteY145" fmla="*/ 14149137 h 15135727"/>
              <a:gd name="connsiteX146" fmla="*/ 5342021 w 8085221"/>
              <a:gd name="connsiteY146" fmla="*/ 14004758 h 15135727"/>
              <a:gd name="connsiteX147" fmla="*/ 5245769 w 8085221"/>
              <a:gd name="connsiteY147" fmla="*/ 14004758 h 15135727"/>
              <a:gd name="connsiteX148" fmla="*/ 5245769 w 8085221"/>
              <a:gd name="connsiteY148" fmla="*/ 13956632 h 15135727"/>
              <a:gd name="connsiteX149" fmla="*/ 5101390 w 8085221"/>
              <a:gd name="connsiteY149" fmla="*/ 13956632 h 15135727"/>
              <a:gd name="connsiteX150" fmla="*/ 4981074 w 8085221"/>
              <a:gd name="connsiteY150" fmla="*/ 13860379 h 15135727"/>
              <a:gd name="connsiteX151" fmla="*/ 4740442 w 8085221"/>
              <a:gd name="connsiteY151" fmla="*/ 13908506 h 15135727"/>
              <a:gd name="connsiteX152" fmla="*/ 4475748 w 8085221"/>
              <a:gd name="connsiteY152" fmla="*/ 13956632 h 15135727"/>
              <a:gd name="connsiteX153" fmla="*/ 4379495 w 8085221"/>
              <a:gd name="connsiteY153" fmla="*/ 14028821 h 15135727"/>
              <a:gd name="connsiteX154" fmla="*/ 4403558 w 8085221"/>
              <a:gd name="connsiteY154" fmla="*/ 14197264 h 15135727"/>
              <a:gd name="connsiteX155" fmla="*/ 4572000 w 8085221"/>
              <a:gd name="connsiteY155" fmla="*/ 14149137 h 15135727"/>
              <a:gd name="connsiteX156" fmla="*/ 4523874 w 8085221"/>
              <a:gd name="connsiteY156" fmla="*/ 14558211 h 15135727"/>
              <a:gd name="connsiteX157" fmla="*/ 4403558 w 8085221"/>
              <a:gd name="connsiteY157" fmla="*/ 14437895 h 15135727"/>
              <a:gd name="connsiteX158" fmla="*/ 4403558 w 8085221"/>
              <a:gd name="connsiteY158" fmla="*/ 14437895 h 15135727"/>
              <a:gd name="connsiteX159" fmla="*/ 4283242 w 8085221"/>
              <a:gd name="connsiteY159" fmla="*/ 14245390 h 15135727"/>
              <a:gd name="connsiteX160" fmla="*/ 4235116 w 8085221"/>
              <a:gd name="connsiteY160" fmla="*/ 14341642 h 15135727"/>
              <a:gd name="connsiteX161" fmla="*/ 4162927 w 8085221"/>
              <a:gd name="connsiteY161" fmla="*/ 14389769 h 15135727"/>
              <a:gd name="connsiteX162" fmla="*/ 4162927 w 8085221"/>
              <a:gd name="connsiteY162" fmla="*/ 14389769 h 15135727"/>
              <a:gd name="connsiteX163" fmla="*/ 3922295 w 8085221"/>
              <a:gd name="connsiteY163" fmla="*/ 14245390 h 15135727"/>
              <a:gd name="connsiteX164" fmla="*/ 3801979 w 8085221"/>
              <a:gd name="connsiteY164" fmla="*/ 14293516 h 15135727"/>
              <a:gd name="connsiteX165" fmla="*/ 3681664 w 8085221"/>
              <a:gd name="connsiteY165" fmla="*/ 14389769 h 15135727"/>
              <a:gd name="connsiteX166" fmla="*/ 3657600 w 8085221"/>
              <a:gd name="connsiteY166" fmla="*/ 14654464 h 15135727"/>
              <a:gd name="connsiteX167" fmla="*/ 3513221 w 8085221"/>
              <a:gd name="connsiteY167" fmla="*/ 14726653 h 15135727"/>
              <a:gd name="connsiteX168" fmla="*/ 3513221 w 8085221"/>
              <a:gd name="connsiteY168" fmla="*/ 14871032 h 15135727"/>
              <a:gd name="connsiteX169" fmla="*/ 3633537 w 8085221"/>
              <a:gd name="connsiteY169" fmla="*/ 14967285 h 15135727"/>
              <a:gd name="connsiteX170" fmla="*/ 3609474 w 8085221"/>
              <a:gd name="connsiteY170" fmla="*/ 15087600 h 15135727"/>
              <a:gd name="connsiteX171" fmla="*/ 3441032 w 8085221"/>
              <a:gd name="connsiteY171" fmla="*/ 15039474 h 15135727"/>
              <a:gd name="connsiteX172" fmla="*/ 3272590 w 8085221"/>
              <a:gd name="connsiteY172" fmla="*/ 15063537 h 15135727"/>
              <a:gd name="connsiteX173" fmla="*/ 3248527 w 8085221"/>
              <a:gd name="connsiteY173" fmla="*/ 14895095 h 15135727"/>
              <a:gd name="connsiteX174" fmla="*/ 3128211 w 8085221"/>
              <a:gd name="connsiteY174" fmla="*/ 14919158 h 15135727"/>
              <a:gd name="connsiteX175" fmla="*/ 2959769 w 8085221"/>
              <a:gd name="connsiteY175" fmla="*/ 15135727 h 15135727"/>
              <a:gd name="connsiteX176" fmla="*/ 2935706 w 8085221"/>
              <a:gd name="connsiteY176" fmla="*/ 14895095 h 15135727"/>
              <a:gd name="connsiteX177" fmla="*/ 2791327 w 8085221"/>
              <a:gd name="connsiteY177" fmla="*/ 14943221 h 15135727"/>
              <a:gd name="connsiteX178" fmla="*/ 2671011 w 8085221"/>
              <a:gd name="connsiteY178" fmla="*/ 15039474 h 15135727"/>
              <a:gd name="connsiteX179" fmla="*/ 2430379 w 8085221"/>
              <a:gd name="connsiteY179" fmla="*/ 15087600 h 15135727"/>
              <a:gd name="connsiteX180" fmla="*/ 2237874 w 8085221"/>
              <a:gd name="connsiteY180" fmla="*/ 15039474 h 15135727"/>
              <a:gd name="connsiteX181" fmla="*/ 2622885 w 8085221"/>
              <a:gd name="connsiteY181" fmla="*/ 14846969 h 15135727"/>
              <a:gd name="connsiteX182" fmla="*/ 2887579 w 8085221"/>
              <a:gd name="connsiteY182" fmla="*/ 14774779 h 15135727"/>
              <a:gd name="connsiteX183" fmla="*/ 2839453 w 8085221"/>
              <a:gd name="connsiteY183" fmla="*/ 14582274 h 15135727"/>
              <a:gd name="connsiteX184" fmla="*/ 2935706 w 8085221"/>
              <a:gd name="connsiteY184" fmla="*/ 14510085 h 15135727"/>
              <a:gd name="connsiteX185" fmla="*/ 2935706 w 8085221"/>
              <a:gd name="connsiteY185" fmla="*/ 14510085 h 15135727"/>
              <a:gd name="connsiteX186" fmla="*/ 3080085 w 8085221"/>
              <a:gd name="connsiteY186" fmla="*/ 14413832 h 15135727"/>
              <a:gd name="connsiteX187" fmla="*/ 3152274 w 8085221"/>
              <a:gd name="connsiteY187" fmla="*/ 14341642 h 15135727"/>
              <a:gd name="connsiteX188" fmla="*/ 3080085 w 8085221"/>
              <a:gd name="connsiteY188" fmla="*/ 14269453 h 15135727"/>
              <a:gd name="connsiteX189" fmla="*/ 3152274 w 8085221"/>
              <a:gd name="connsiteY189" fmla="*/ 14197264 h 15135727"/>
              <a:gd name="connsiteX190" fmla="*/ 3152274 w 8085221"/>
              <a:gd name="connsiteY190" fmla="*/ 14052885 h 15135727"/>
              <a:gd name="connsiteX191" fmla="*/ 3080085 w 8085221"/>
              <a:gd name="connsiteY191" fmla="*/ 13980695 h 15135727"/>
              <a:gd name="connsiteX192" fmla="*/ 3056021 w 8085221"/>
              <a:gd name="connsiteY192" fmla="*/ 14076948 h 15135727"/>
              <a:gd name="connsiteX193" fmla="*/ 2935706 w 8085221"/>
              <a:gd name="connsiteY193" fmla="*/ 14076948 h 15135727"/>
              <a:gd name="connsiteX194" fmla="*/ 2863516 w 8085221"/>
              <a:gd name="connsiteY194" fmla="*/ 14125074 h 15135727"/>
              <a:gd name="connsiteX195" fmla="*/ 2719137 w 8085221"/>
              <a:gd name="connsiteY195" fmla="*/ 14197264 h 15135727"/>
              <a:gd name="connsiteX196" fmla="*/ 2646948 w 8085221"/>
              <a:gd name="connsiteY196" fmla="*/ 14197264 h 15135727"/>
              <a:gd name="connsiteX197" fmla="*/ 2598821 w 8085221"/>
              <a:gd name="connsiteY197" fmla="*/ 14125074 h 15135727"/>
              <a:gd name="connsiteX198" fmla="*/ 2430379 w 8085221"/>
              <a:gd name="connsiteY198" fmla="*/ 13836316 h 15135727"/>
              <a:gd name="connsiteX199" fmla="*/ 2646948 w 8085221"/>
              <a:gd name="connsiteY199" fmla="*/ 13812253 h 15135727"/>
              <a:gd name="connsiteX200" fmla="*/ 2502569 w 8085221"/>
              <a:gd name="connsiteY200" fmla="*/ 13475369 h 15135727"/>
              <a:gd name="connsiteX201" fmla="*/ 2550695 w 8085221"/>
              <a:gd name="connsiteY201" fmla="*/ 13186611 h 15135727"/>
              <a:gd name="connsiteX202" fmla="*/ 2719137 w 8085221"/>
              <a:gd name="connsiteY202" fmla="*/ 13042232 h 15135727"/>
              <a:gd name="connsiteX203" fmla="*/ 2791327 w 8085221"/>
              <a:gd name="connsiteY203" fmla="*/ 12945979 h 15135727"/>
              <a:gd name="connsiteX204" fmla="*/ 3031958 w 8085221"/>
              <a:gd name="connsiteY204" fmla="*/ 13090358 h 15135727"/>
              <a:gd name="connsiteX205" fmla="*/ 3056021 w 8085221"/>
              <a:gd name="connsiteY205" fmla="*/ 12753474 h 15135727"/>
              <a:gd name="connsiteX206" fmla="*/ 2887579 w 8085221"/>
              <a:gd name="connsiteY206" fmla="*/ 12777537 h 15135727"/>
              <a:gd name="connsiteX207" fmla="*/ 2815390 w 8085221"/>
              <a:gd name="connsiteY207" fmla="*/ 12777537 h 15135727"/>
              <a:gd name="connsiteX208" fmla="*/ 3176337 w 8085221"/>
              <a:gd name="connsiteY208" fmla="*/ 12368464 h 15135727"/>
              <a:gd name="connsiteX209" fmla="*/ 3104148 w 8085221"/>
              <a:gd name="connsiteY209" fmla="*/ 12320337 h 15135727"/>
              <a:gd name="connsiteX210" fmla="*/ 3104148 w 8085221"/>
              <a:gd name="connsiteY210" fmla="*/ 12320337 h 15135727"/>
              <a:gd name="connsiteX211" fmla="*/ 3007895 w 8085221"/>
              <a:gd name="connsiteY211" fmla="*/ 12079706 h 15135727"/>
              <a:gd name="connsiteX212" fmla="*/ 2911642 w 8085221"/>
              <a:gd name="connsiteY212" fmla="*/ 11935327 h 15135727"/>
              <a:gd name="connsiteX213" fmla="*/ 2863516 w 8085221"/>
              <a:gd name="connsiteY213" fmla="*/ 11694695 h 15135727"/>
              <a:gd name="connsiteX214" fmla="*/ 2911642 w 8085221"/>
              <a:gd name="connsiteY214" fmla="*/ 11454064 h 15135727"/>
              <a:gd name="connsiteX215" fmla="*/ 3056021 w 8085221"/>
              <a:gd name="connsiteY215" fmla="*/ 11454064 h 15135727"/>
              <a:gd name="connsiteX216" fmla="*/ 2983832 w 8085221"/>
              <a:gd name="connsiteY216" fmla="*/ 11381874 h 15135727"/>
              <a:gd name="connsiteX217" fmla="*/ 3031958 w 8085221"/>
              <a:gd name="connsiteY217" fmla="*/ 11285621 h 15135727"/>
              <a:gd name="connsiteX218" fmla="*/ 3007895 w 8085221"/>
              <a:gd name="connsiteY218" fmla="*/ 11189369 h 15135727"/>
              <a:gd name="connsiteX219" fmla="*/ 2887579 w 8085221"/>
              <a:gd name="connsiteY219" fmla="*/ 11141242 h 15135727"/>
              <a:gd name="connsiteX220" fmla="*/ 2887579 w 8085221"/>
              <a:gd name="connsiteY220" fmla="*/ 10972800 h 15135727"/>
              <a:gd name="connsiteX221" fmla="*/ 2887579 w 8085221"/>
              <a:gd name="connsiteY221" fmla="*/ 10924674 h 15135727"/>
              <a:gd name="connsiteX222" fmla="*/ 2767264 w 8085221"/>
              <a:gd name="connsiteY222" fmla="*/ 11020927 h 15135727"/>
              <a:gd name="connsiteX223" fmla="*/ 2743200 w 8085221"/>
              <a:gd name="connsiteY223" fmla="*/ 10924674 h 15135727"/>
              <a:gd name="connsiteX224" fmla="*/ 2550695 w 8085221"/>
              <a:gd name="connsiteY224" fmla="*/ 11020927 h 15135727"/>
              <a:gd name="connsiteX225" fmla="*/ 2526632 w 8085221"/>
              <a:gd name="connsiteY225" fmla="*/ 11117179 h 15135727"/>
              <a:gd name="connsiteX226" fmla="*/ 2334127 w 8085221"/>
              <a:gd name="connsiteY226" fmla="*/ 10996864 h 15135727"/>
              <a:gd name="connsiteX227" fmla="*/ 2358190 w 8085221"/>
              <a:gd name="connsiteY227" fmla="*/ 10732169 h 15135727"/>
              <a:gd name="connsiteX228" fmla="*/ 2334127 w 8085221"/>
              <a:gd name="connsiteY228" fmla="*/ 10587790 h 15135727"/>
              <a:gd name="connsiteX229" fmla="*/ 2406316 w 8085221"/>
              <a:gd name="connsiteY229" fmla="*/ 10491537 h 15135727"/>
              <a:gd name="connsiteX230" fmla="*/ 2598821 w 8085221"/>
              <a:gd name="connsiteY230" fmla="*/ 10684042 h 15135727"/>
              <a:gd name="connsiteX231" fmla="*/ 2767264 w 8085221"/>
              <a:gd name="connsiteY231" fmla="*/ 10684042 h 15135727"/>
              <a:gd name="connsiteX232" fmla="*/ 2646948 w 8085221"/>
              <a:gd name="connsiteY232" fmla="*/ 10515600 h 15135727"/>
              <a:gd name="connsiteX233" fmla="*/ 2815390 w 8085221"/>
              <a:gd name="connsiteY233" fmla="*/ 10395285 h 15135727"/>
              <a:gd name="connsiteX234" fmla="*/ 3080085 w 8085221"/>
              <a:gd name="connsiteY234" fmla="*/ 10419348 h 15135727"/>
              <a:gd name="connsiteX235" fmla="*/ 3248527 w 8085221"/>
              <a:gd name="connsiteY235" fmla="*/ 10539664 h 15135727"/>
              <a:gd name="connsiteX236" fmla="*/ 3320716 w 8085221"/>
              <a:gd name="connsiteY236" fmla="*/ 10659979 h 15135727"/>
              <a:gd name="connsiteX237" fmla="*/ 3465095 w 8085221"/>
              <a:gd name="connsiteY237" fmla="*/ 10659979 h 15135727"/>
              <a:gd name="connsiteX238" fmla="*/ 3441032 w 8085221"/>
              <a:gd name="connsiteY238" fmla="*/ 10491537 h 15135727"/>
              <a:gd name="connsiteX239" fmla="*/ 3392906 w 8085221"/>
              <a:gd name="connsiteY239" fmla="*/ 10250906 h 15135727"/>
              <a:gd name="connsiteX240" fmla="*/ 3152274 w 8085221"/>
              <a:gd name="connsiteY240" fmla="*/ 10250906 h 15135727"/>
              <a:gd name="connsiteX241" fmla="*/ 3176337 w 8085221"/>
              <a:gd name="connsiteY241" fmla="*/ 10178716 h 15135727"/>
              <a:gd name="connsiteX242" fmla="*/ 3104148 w 8085221"/>
              <a:gd name="connsiteY242" fmla="*/ 10154653 h 15135727"/>
              <a:gd name="connsiteX243" fmla="*/ 3007895 w 8085221"/>
              <a:gd name="connsiteY243" fmla="*/ 9962148 h 15135727"/>
              <a:gd name="connsiteX244" fmla="*/ 3176337 w 8085221"/>
              <a:gd name="connsiteY244" fmla="*/ 9889958 h 15135727"/>
              <a:gd name="connsiteX245" fmla="*/ 2959769 w 8085221"/>
              <a:gd name="connsiteY245" fmla="*/ 9504948 h 15135727"/>
              <a:gd name="connsiteX246" fmla="*/ 2791327 w 8085221"/>
              <a:gd name="connsiteY246" fmla="*/ 9456821 h 15135727"/>
              <a:gd name="connsiteX247" fmla="*/ 2574758 w 8085221"/>
              <a:gd name="connsiteY247" fmla="*/ 9336506 h 15135727"/>
              <a:gd name="connsiteX248" fmla="*/ 2550695 w 8085221"/>
              <a:gd name="connsiteY248" fmla="*/ 9071811 h 15135727"/>
              <a:gd name="connsiteX249" fmla="*/ 2695074 w 8085221"/>
              <a:gd name="connsiteY249" fmla="*/ 8999621 h 15135727"/>
              <a:gd name="connsiteX250" fmla="*/ 2622885 w 8085221"/>
              <a:gd name="connsiteY250" fmla="*/ 8975558 h 15135727"/>
              <a:gd name="connsiteX251" fmla="*/ 2430379 w 8085221"/>
              <a:gd name="connsiteY251" fmla="*/ 8999621 h 15135727"/>
              <a:gd name="connsiteX252" fmla="*/ 2261937 w 8085221"/>
              <a:gd name="connsiteY252" fmla="*/ 9168064 h 15135727"/>
              <a:gd name="connsiteX253" fmla="*/ 2237874 w 8085221"/>
              <a:gd name="connsiteY253" fmla="*/ 8999621 h 15135727"/>
              <a:gd name="connsiteX254" fmla="*/ 2117558 w 8085221"/>
              <a:gd name="connsiteY254" fmla="*/ 8975558 h 15135727"/>
              <a:gd name="connsiteX255" fmla="*/ 2045369 w 8085221"/>
              <a:gd name="connsiteY255" fmla="*/ 8783053 h 15135727"/>
              <a:gd name="connsiteX256" fmla="*/ 1852864 w 8085221"/>
              <a:gd name="connsiteY256" fmla="*/ 8758990 h 15135727"/>
              <a:gd name="connsiteX257" fmla="*/ 1636295 w 8085221"/>
              <a:gd name="connsiteY257" fmla="*/ 8927432 h 15135727"/>
              <a:gd name="connsiteX258" fmla="*/ 1588169 w 8085221"/>
              <a:gd name="connsiteY258" fmla="*/ 9023685 h 15135727"/>
              <a:gd name="connsiteX259" fmla="*/ 1515979 w 8085221"/>
              <a:gd name="connsiteY259" fmla="*/ 8879306 h 15135727"/>
              <a:gd name="connsiteX260" fmla="*/ 1347537 w 8085221"/>
              <a:gd name="connsiteY260" fmla="*/ 8879306 h 15135727"/>
              <a:gd name="connsiteX261" fmla="*/ 1347537 w 8085221"/>
              <a:gd name="connsiteY261" fmla="*/ 8710864 h 15135727"/>
              <a:gd name="connsiteX262" fmla="*/ 1106906 w 8085221"/>
              <a:gd name="connsiteY262" fmla="*/ 8783053 h 15135727"/>
              <a:gd name="connsiteX263" fmla="*/ 890337 w 8085221"/>
              <a:gd name="connsiteY263" fmla="*/ 8686800 h 15135727"/>
              <a:gd name="connsiteX264" fmla="*/ 649706 w 8085221"/>
              <a:gd name="connsiteY264" fmla="*/ 8662737 h 15135727"/>
              <a:gd name="connsiteX265" fmla="*/ 385011 w 8085221"/>
              <a:gd name="connsiteY265" fmla="*/ 8566485 h 15135727"/>
              <a:gd name="connsiteX266" fmla="*/ 577516 w 8085221"/>
              <a:gd name="connsiteY266" fmla="*/ 8373979 h 15135727"/>
              <a:gd name="connsiteX267" fmla="*/ 794085 w 8085221"/>
              <a:gd name="connsiteY267" fmla="*/ 8301790 h 15135727"/>
              <a:gd name="connsiteX268" fmla="*/ 745958 w 8085221"/>
              <a:gd name="connsiteY268" fmla="*/ 8133348 h 15135727"/>
              <a:gd name="connsiteX269" fmla="*/ 818148 w 8085221"/>
              <a:gd name="connsiteY269" fmla="*/ 7820527 h 15135727"/>
              <a:gd name="connsiteX270" fmla="*/ 697832 w 8085221"/>
              <a:gd name="connsiteY270" fmla="*/ 7820527 h 15135727"/>
              <a:gd name="connsiteX271" fmla="*/ 625642 w 8085221"/>
              <a:gd name="connsiteY271" fmla="*/ 7916779 h 15135727"/>
              <a:gd name="connsiteX272" fmla="*/ 457200 w 8085221"/>
              <a:gd name="connsiteY272" fmla="*/ 7820527 h 15135727"/>
              <a:gd name="connsiteX273" fmla="*/ 529390 w 8085221"/>
              <a:gd name="connsiteY273" fmla="*/ 7700211 h 15135727"/>
              <a:gd name="connsiteX274" fmla="*/ 938464 w 8085221"/>
              <a:gd name="connsiteY274" fmla="*/ 7676148 h 15135727"/>
              <a:gd name="connsiteX275" fmla="*/ 1058779 w 8085221"/>
              <a:gd name="connsiteY275" fmla="*/ 7459579 h 15135727"/>
              <a:gd name="connsiteX276" fmla="*/ 1203158 w 8085221"/>
              <a:gd name="connsiteY276" fmla="*/ 7603958 h 15135727"/>
              <a:gd name="connsiteX277" fmla="*/ 1299411 w 8085221"/>
              <a:gd name="connsiteY277" fmla="*/ 7555832 h 15135727"/>
              <a:gd name="connsiteX278" fmla="*/ 1443790 w 8085221"/>
              <a:gd name="connsiteY278" fmla="*/ 7507706 h 15135727"/>
              <a:gd name="connsiteX279" fmla="*/ 1684421 w 8085221"/>
              <a:gd name="connsiteY279" fmla="*/ 7603958 h 15135727"/>
              <a:gd name="connsiteX280" fmla="*/ 1684421 w 8085221"/>
              <a:gd name="connsiteY280" fmla="*/ 7603958 h 15135727"/>
              <a:gd name="connsiteX281" fmla="*/ 1540042 w 8085221"/>
              <a:gd name="connsiteY281" fmla="*/ 7363327 h 15135727"/>
              <a:gd name="connsiteX282" fmla="*/ 1299411 w 8085221"/>
              <a:gd name="connsiteY282" fmla="*/ 7315200 h 15135727"/>
              <a:gd name="connsiteX283" fmla="*/ 1130969 w 8085221"/>
              <a:gd name="connsiteY283" fmla="*/ 7339264 h 15135727"/>
              <a:gd name="connsiteX284" fmla="*/ 1034716 w 8085221"/>
              <a:gd name="connsiteY284" fmla="*/ 7315200 h 15135727"/>
              <a:gd name="connsiteX285" fmla="*/ 1155032 w 8085221"/>
              <a:gd name="connsiteY285" fmla="*/ 7050506 h 15135727"/>
              <a:gd name="connsiteX286" fmla="*/ 1155032 w 8085221"/>
              <a:gd name="connsiteY286" fmla="*/ 6930190 h 15135727"/>
              <a:gd name="connsiteX287" fmla="*/ 1155032 w 8085221"/>
              <a:gd name="connsiteY287" fmla="*/ 6761748 h 15135727"/>
              <a:gd name="connsiteX288" fmla="*/ 1203158 w 8085221"/>
              <a:gd name="connsiteY288" fmla="*/ 6617369 h 15135727"/>
              <a:gd name="connsiteX289" fmla="*/ 1371600 w 8085221"/>
              <a:gd name="connsiteY289" fmla="*/ 6472990 h 15135727"/>
              <a:gd name="connsiteX290" fmla="*/ 1443790 w 8085221"/>
              <a:gd name="connsiteY290" fmla="*/ 6328611 h 15135727"/>
              <a:gd name="connsiteX291" fmla="*/ 1419727 w 8085221"/>
              <a:gd name="connsiteY291" fmla="*/ 6208295 h 15135727"/>
              <a:gd name="connsiteX292" fmla="*/ 1275348 w 8085221"/>
              <a:gd name="connsiteY292" fmla="*/ 6304548 h 15135727"/>
              <a:gd name="connsiteX293" fmla="*/ 1323474 w 8085221"/>
              <a:gd name="connsiteY293" fmla="*/ 6015790 h 15135727"/>
              <a:gd name="connsiteX294" fmla="*/ 1540042 w 8085221"/>
              <a:gd name="connsiteY294" fmla="*/ 5871411 h 15135727"/>
              <a:gd name="connsiteX295" fmla="*/ 1540042 w 8085221"/>
              <a:gd name="connsiteY295" fmla="*/ 5751095 h 15135727"/>
              <a:gd name="connsiteX296" fmla="*/ 1395664 w 8085221"/>
              <a:gd name="connsiteY296" fmla="*/ 5799221 h 15135727"/>
              <a:gd name="connsiteX297" fmla="*/ 1179095 w 8085221"/>
              <a:gd name="connsiteY297" fmla="*/ 5799221 h 15135727"/>
              <a:gd name="connsiteX298" fmla="*/ 890337 w 8085221"/>
              <a:gd name="connsiteY298" fmla="*/ 5775158 h 15135727"/>
              <a:gd name="connsiteX299" fmla="*/ 697832 w 8085221"/>
              <a:gd name="connsiteY299" fmla="*/ 5606716 h 15135727"/>
              <a:gd name="connsiteX300" fmla="*/ 577516 w 8085221"/>
              <a:gd name="connsiteY300" fmla="*/ 5582653 h 15135727"/>
              <a:gd name="connsiteX301" fmla="*/ 697832 w 8085221"/>
              <a:gd name="connsiteY301" fmla="*/ 5775158 h 15135727"/>
              <a:gd name="connsiteX302" fmla="*/ 409074 w 8085221"/>
              <a:gd name="connsiteY302" fmla="*/ 5799221 h 15135727"/>
              <a:gd name="connsiteX303" fmla="*/ 168442 w 8085221"/>
              <a:gd name="connsiteY303" fmla="*/ 5702969 h 15135727"/>
              <a:gd name="connsiteX304" fmla="*/ 264695 w 8085221"/>
              <a:gd name="connsiteY304" fmla="*/ 5558590 h 15135727"/>
              <a:gd name="connsiteX305" fmla="*/ 144379 w 8085221"/>
              <a:gd name="connsiteY305" fmla="*/ 5510464 h 15135727"/>
              <a:gd name="connsiteX306" fmla="*/ 0 w 8085221"/>
              <a:gd name="connsiteY306" fmla="*/ 5462337 h 15135727"/>
              <a:gd name="connsiteX307" fmla="*/ 96253 w 8085221"/>
              <a:gd name="connsiteY30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358190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441032 w 8085221"/>
              <a:gd name="connsiteY32" fmla="*/ 2237874 h 15135727"/>
              <a:gd name="connsiteX33" fmla="*/ 3561348 w 8085221"/>
              <a:gd name="connsiteY33" fmla="*/ 2526632 h 15135727"/>
              <a:gd name="connsiteX34" fmla="*/ 3801979 w 8085221"/>
              <a:gd name="connsiteY34" fmla="*/ 2622885 h 15135727"/>
              <a:gd name="connsiteX35" fmla="*/ 3946358 w 8085221"/>
              <a:gd name="connsiteY35" fmla="*/ 2550695 h 15135727"/>
              <a:gd name="connsiteX36" fmla="*/ 4018548 w 8085221"/>
              <a:gd name="connsiteY36" fmla="*/ 2598821 h 15135727"/>
              <a:gd name="connsiteX37" fmla="*/ 4138864 w 8085221"/>
              <a:gd name="connsiteY37" fmla="*/ 2574758 h 15135727"/>
              <a:gd name="connsiteX38" fmla="*/ 4307306 w 8085221"/>
              <a:gd name="connsiteY38" fmla="*/ 2671011 h 15135727"/>
              <a:gd name="connsiteX39" fmla="*/ 4427621 w 8085221"/>
              <a:gd name="connsiteY39" fmla="*/ 2622885 h 15135727"/>
              <a:gd name="connsiteX40" fmla="*/ 4668253 w 8085221"/>
              <a:gd name="connsiteY40" fmla="*/ 2743200 h 15135727"/>
              <a:gd name="connsiteX41" fmla="*/ 4788569 w 8085221"/>
              <a:gd name="connsiteY41" fmla="*/ 2815390 h 15135727"/>
              <a:gd name="connsiteX42" fmla="*/ 4957011 w 8085221"/>
              <a:gd name="connsiteY42" fmla="*/ 2719137 h 15135727"/>
              <a:gd name="connsiteX43" fmla="*/ 4981074 w 8085221"/>
              <a:gd name="connsiteY43" fmla="*/ 2382253 h 15135727"/>
              <a:gd name="connsiteX44" fmla="*/ 4981074 w 8085221"/>
              <a:gd name="connsiteY44" fmla="*/ 2382253 h 15135727"/>
              <a:gd name="connsiteX45" fmla="*/ 4884821 w 8085221"/>
              <a:gd name="connsiteY45" fmla="*/ 2093495 h 15135727"/>
              <a:gd name="connsiteX46" fmla="*/ 4764506 w 8085221"/>
              <a:gd name="connsiteY46" fmla="*/ 1900990 h 15135727"/>
              <a:gd name="connsiteX47" fmla="*/ 4764506 w 8085221"/>
              <a:gd name="connsiteY47" fmla="*/ 1804737 h 15135727"/>
              <a:gd name="connsiteX48" fmla="*/ 4957011 w 8085221"/>
              <a:gd name="connsiteY48" fmla="*/ 1564106 h 15135727"/>
              <a:gd name="connsiteX49" fmla="*/ 5221706 w 8085221"/>
              <a:gd name="connsiteY49" fmla="*/ 1588169 h 15135727"/>
              <a:gd name="connsiteX50" fmla="*/ 5486400 w 8085221"/>
              <a:gd name="connsiteY50" fmla="*/ 1684421 h 15135727"/>
              <a:gd name="connsiteX51" fmla="*/ 5799221 w 8085221"/>
              <a:gd name="connsiteY51" fmla="*/ 1684421 h 15135727"/>
              <a:gd name="connsiteX52" fmla="*/ 5871411 w 8085221"/>
              <a:gd name="connsiteY52" fmla="*/ 1443790 h 15135727"/>
              <a:gd name="connsiteX53" fmla="*/ 6087979 w 8085221"/>
              <a:gd name="connsiteY53" fmla="*/ 1395664 h 15135727"/>
              <a:gd name="connsiteX54" fmla="*/ 6087979 w 8085221"/>
              <a:gd name="connsiteY54" fmla="*/ 1082842 h 15135727"/>
              <a:gd name="connsiteX55" fmla="*/ 6424864 w 8085221"/>
              <a:gd name="connsiteY55" fmla="*/ 1058779 h 15135727"/>
              <a:gd name="connsiteX56" fmla="*/ 6665495 w 8085221"/>
              <a:gd name="connsiteY56" fmla="*/ 721895 h 15135727"/>
              <a:gd name="connsiteX57" fmla="*/ 6761748 w 8085221"/>
              <a:gd name="connsiteY57" fmla="*/ 649706 h 15135727"/>
              <a:gd name="connsiteX58" fmla="*/ 6737685 w 8085221"/>
              <a:gd name="connsiteY58" fmla="*/ 505327 h 15135727"/>
              <a:gd name="connsiteX59" fmla="*/ 6858000 w 8085221"/>
              <a:gd name="connsiteY59" fmla="*/ 360948 h 15135727"/>
              <a:gd name="connsiteX60" fmla="*/ 6761748 w 8085221"/>
              <a:gd name="connsiteY60" fmla="*/ 120316 h 15135727"/>
              <a:gd name="connsiteX61" fmla="*/ 7194885 w 8085221"/>
              <a:gd name="connsiteY61" fmla="*/ 0 h 15135727"/>
              <a:gd name="connsiteX62" fmla="*/ 7267074 w 8085221"/>
              <a:gd name="connsiteY62" fmla="*/ 120316 h 15135727"/>
              <a:gd name="connsiteX63" fmla="*/ 7267074 w 8085221"/>
              <a:gd name="connsiteY63" fmla="*/ 120316 h 15135727"/>
              <a:gd name="connsiteX64" fmla="*/ 7339264 w 8085221"/>
              <a:gd name="connsiteY64" fmla="*/ 360948 h 15135727"/>
              <a:gd name="connsiteX65" fmla="*/ 7628021 w 8085221"/>
              <a:gd name="connsiteY65" fmla="*/ 433137 h 15135727"/>
              <a:gd name="connsiteX66" fmla="*/ 7796464 w 8085221"/>
              <a:gd name="connsiteY66" fmla="*/ 649706 h 15135727"/>
              <a:gd name="connsiteX67" fmla="*/ 8085221 w 8085221"/>
              <a:gd name="connsiteY67" fmla="*/ 914400 h 15135727"/>
              <a:gd name="connsiteX68" fmla="*/ 7988969 w 8085221"/>
              <a:gd name="connsiteY68" fmla="*/ 1203158 h 15135727"/>
              <a:gd name="connsiteX69" fmla="*/ 7844590 w 8085221"/>
              <a:gd name="connsiteY69" fmla="*/ 1058779 h 15135727"/>
              <a:gd name="connsiteX70" fmla="*/ 7483642 w 8085221"/>
              <a:gd name="connsiteY70" fmla="*/ 1371600 h 15135727"/>
              <a:gd name="connsiteX71" fmla="*/ 7267074 w 8085221"/>
              <a:gd name="connsiteY71" fmla="*/ 1395664 h 15135727"/>
              <a:gd name="connsiteX72" fmla="*/ 7243011 w 8085221"/>
              <a:gd name="connsiteY72" fmla="*/ 1588169 h 15135727"/>
              <a:gd name="connsiteX73" fmla="*/ 6978316 w 8085221"/>
              <a:gd name="connsiteY73" fmla="*/ 1732548 h 15135727"/>
              <a:gd name="connsiteX74" fmla="*/ 6737685 w 8085221"/>
              <a:gd name="connsiteY74" fmla="*/ 2093495 h 15135727"/>
              <a:gd name="connsiteX75" fmla="*/ 6737685 w 8085221"/>
              <a:gd name="connsiteY75" fmla="*/ 2382253 h 15135727"/>
              <a:gd name="connsiteX76" fmla="*/ 6665495 w 8085221"/>
              <a:gd name="connsiteY76" fmla="*/ 2430379 h 15135727"/>
              <a:gd name="connsiteX77" fmla="*/ 6906127 w 8085221"/>
              <a:gd name="connsiteY77" fmla="*/ 2646948 h 15135727"/>
              <a:gd name="connsiteX78" fmla="*/ 6906127 w 8085221"/>
              <a:gd name="connsiteY78" fmla="*/ 2983832 h 15135727"/>
              <a:gd name="connsiteX79" fmla="*/ 6906127 w 8085221"/>
              <a:gd name="connsiteY79" fmla="*/ 3104148 h 15135727"/>
              <a:gd name="connsiteX80" fmla="*/ 6833937 w 8085221"/>
              <a:gd name="connsiteY80" fmla="*/ 3368842 h 15135727"/>
              <a:gd name="connsiteX81" fmla="*/ 6906127 w 8085221"/>
              <a:gd name="connsiteY81" fmla="*/ 3489158 h 15135727"/>
              <a:gd name="connsiteX82" fmla="*/ 6641432 w 8085221"/>
              <a:gd name="connsiteY82" fmla="*/ 3705727 h 15135727"/>
              <a:gd name="connsiteX83" fmla="*/ 6737685 w 8085221"/>
              <a:gd name="connsiteY83" fmla="*/ 3729790 h 15135727"/>
              <a:gd name="connsiteX84" fmla="*/ 6545179 w 8085221"/>
              <a:gd name="connsiteY84" fmla="*/ 3826042 h 15135727"/>
              <a:gd name="connsiteX85" fmla="*/ 6328611 w 8085221"/>
              <a:gd name="connsiteY85" fmla="*/ 3753853 h 15135727"/>
              <a:gd name="connsiteX86" fmla="*/ 6184232 w 8085221"/>
              <a:gd name="connsiteY86" fmla="*/ 3850106 h 15135727"/>
              <a:gd name="connsiteX87" fmla="*/ 6184232 w 8085221"/>
              <a:gd name="connsiteY87" fmla="*/ 3946358 h 15135727"/>
              <a:gd name="connsiteX88" fmla="*/ 6136106 w 8085221"/>
              <a:gd name="connsiteY88" fmla="*/ 4235116 h 15135727"/>
              <a:gd name="connsiteX89" fmla="*/ 5919537 w 8085221"/>
              <a:gd name="connsiteY89" fmla="*/ 4403558 h 15135727"/>
              <a:gd name="connsiteX90" fmla="*/ 5775158 w 8085221"/>
              <a:gd name="connsiteY90" fmla="*/ 4451685 h 15135727"/>
              <a:gd name="connsiteX91" fmla="*/ 5630779 w 8085221"/>
              <a:gd name="connsiteY91" fmla="*/ 4547937 h 15135727"/>
              <a:gd name="connsiteX92" fmla="*/ 5510464 w 8085221"/>
              <a:gd name="connsiteY92" fmla="*/ 4620127 h 15135727"/>
              <a:gd name="connsiteX93" fmla="*/ 5510464 w 8085221"/>
              <a:gd name="connsiteY93" fmla="*/ 4812632 h 15135727"/>
              <a:gd name="connsiteX94" fmla="*/ 5317958 w 8085221"/>
              <a:gd name="connsiteY94" fmla="*/ 4981074 h 15135727"/>
              <a:gd name="connsiteX95" fmla="*/ 5005137 w 8085221"/>
              <a:gd name="connsiteY95" fmla="*/ 5149516 h 15135727"/>
              <a:gd name="connsiteX96" fmla="*/ 4692316 w 8085221"/>
              <a:gd name="connsiteY96" fmla="*/ 5149516 h 15135727"/>
              <a:gd name="connsiteX97" fmla="*/ 4523874 w 8085221"/>
              <a:gd name="connsiteY97" fmla="*/ 5366085 h 15135727"/>
              <a:gd name="connsiteX98" fmla="*/ 4211053 w 8085221"/>
              <a:gd name="connsiteY98" fmla="*/ 5414211 h 15135727"/>
              <a:gd name="connsiteX99" fmla="*/ 4114800 w 8085221"/>
              <a:gd name="connsiteY99" fmla="*/ 5390148 h 15135727"/>
              <a:gd name="connsiteX100" fmla="*/ 4018548 w 8085221"/>
              <a:gd name="connsiteY100" fmla="*/ 5630779 h 15135727"/>
              <a:gd name="connsiteX101" fmla="*/ 4090737 w 8085221"/>
              <a:gd name="connsiteY101" fmla="*/ 5871411 h 15135727"/>
              <a:gd name="connsiteX102" fmla="*/ 4090737 w 8085221"/>
              <a:gd name="connsiteY102" fmla="*/ 6184232 h 15135727"/>
              <a:gd name="connsiteX103" fmla="*/ 4186990 w 8085221"/>
              <a:gd name="connsiteY103" fmla="*/ 6472990 h 15135727"/>
              <a:gd name="connsiteX104" fmla="*/ 4042611 w 8085221"/>
              <a:gd name="connsiteY104" fmla="*/ 6352674 h 15135727"/>
              <a:gd name="connsiteX105" fmla="*/ 3946358 w 8085221"/>
              <a:gd name="connsiteY105" fmla="*/ 6376737 h 15135727"/>
              <a:gd name="connsiteX106" fmla="*/ 4114800 w 8085221"/>
              <a:gd name="connsiteY106" fmla="*/ 6641432 h 15135727"/>
              <a:gd name="connsiteX107" fmla="*/ 4451685 w 8085221"/>
              <a:gd name="connsiteY107" fmla="*/ 6737685 h 15135727"/>
              <a:gd name="connsiteX108" fmla="*/ 4620127 w 8085221"/>
              <a:gd name="connsiteY108" fmla="*/ 6978316 h 15135727"/>
              <a:gd name="connsiteX109" fmla="*/ 4740442 w 8085221"/>
              <a:gd name="connsiteY109" fmla="*/ 7170821 h 15135727"/>
              <a:gd name="connsiteX110" fmla="*/ 5077327 w 8085221"/>
              <a:gd name="connsiteY110" fmla="*/ 7387390 h 15135727"/>
              <a:gd name="connsiteX111" fmla="*/ 5125453 w 8085221"/>
              <a:gd name="connsiteY111" fmla="*/ 7603958 h 15135727"/>
              <a:gd name="connsiteX112" fmla="*/ 5197642 w 8085221"/>
              <a:gd name="connsiteY112" fmla="*/ 7796464 h 15135727"/>
              <a:gd name="connsiteX113" fmla="*/ 5486400 w 8085221"/>
              <a:gd name="connsiteY113" fmla="*/ 7964906 h 15135727"/>
              <a:gd name="connsiteX114" fmla="*/ 5486400 w 8085221"/>
              <a:gd name="connsiteY114" fmla="*/ 8349916 h 15135727"/>
              <a:gd name="connsiteX115" fmla="*/ 5678906 w 8085221"/>
              <a:gd name="connsiteY115" fmla="*/ 8614611 h 15135727"/>
              <a:gd name="connsiteX116" fmla="*/ 5919537 w 8085221"/>
              <a:gd name="connsiteY116" fmla="*/ 9071811 h 15135727"/>
              <a:gd name="connsiteX117" fmla="*/ 6160169 w 8085221"/>
              <a:gd name="connsiteY117" fmla="*/ 9336506 h 15135727"/>
              <a:gd name="connsiteX118" fmla="*/ 6280485 w 8085221"/>
              <a:gd name="connsiteY118" fmla="*/ 9601200 h 15135727"/>
              <a:gd name="connsiteX119" fmla="*/ 6400800 w 8085221"/>
              <a:gd name="connsiteY119" fmla="*/ 9793706 h 15135727"/>
              <a:gd name="connsiteX120" fmla="*/ 6569242 w 8085221"/>
              <a:gd name="connsiteY120" fmla="*/ 10058400 h 15135727"/>
              <a:gd name="connsiteX121" fmla="*/ 6713621 w 8085221"/>
              <a:gd name="connsiteY121" fmla="*/ 10106527 h 15135727"/>
              <a:gd name="connsiteX122" fmla="*/ 6545179 w 8085221"/>
              <a:gd name="connsiteY122" fmla="*/ 10202779 h 15135727"/>
              <a:gd name="connsiteX123" fmla="*/ 6569242 w 8085221"/>
              <a:gd name="connsiteY123" fmla="*/ 10443411 h 15135727"/>
              <a:gd name="connsiteX124" fmla="*/ 6593306 w 8085221"/>
              <a:gd name="connsiteY124" fmla="*/ 10708106 h 15135727"/>
              <a:gd name="connsiteX125" fmla="*/ 6761748 w 8085221"/>
              <a:gd name="connsiteY125" fmla="*/ 10924674 h 15135727"/>
              <a:gd name="connsiteX126" fmla="*/ 6641432 w 8085221"/>
              <a:gd name="connsiteY126" fmla="*/ 11093116 h 15135727"/>
              <a:gd name="connsiteX127" fmla="*/ 6713621 w 8085221"/>
              <a:gd name="connsiteY127" fmla="*/ 11261558 h 15135727"/>
              <a:gd name="connsiteX128" fmla="*/ 6737685 w 8085221"/>
              <a:gd name="connsiteY128" fmla="*/ 11526253 h 15135727"/>
              <a:gd name="connsiteX129" fmla="*/ 6617369 w 8085221"/>
              <a:gd name="connsiteY129" fmla="*/ 11839074 h 15135727"/>
              <a:gd name="connsiteX130" fmla="*/ 6617369 w 8085221"/>
              <a:gd name="connsiteY130" fmla="*/ 12031579 h 15135727"/>
              <a:gd name="connsiteX131" fmla="*/ 6641432 w 8085221"/>
              <a:gd name="connsiteY131" fmla="*/ 12127832 h 15135727"/>
              <a:gd name="connsiteX132" fmla="*/ 6761748 w 8085221"/>
              <a:gd name="connsiteY132" fmla="*/ 12031579 h 15135727"/>
              <a:gd name="connsiteX133" fmla="*/ 6761748 w 8085221"/>
              <a:gd name="connsiteY133" fmla="*/ 12296274 h 15135727"/>
              <a:gd name="connsiteX134" fmla="*/ 6689558 w 8085221"/>
              <a:gd name="connsiteY134" fmla="*/ 12512842 h 15135727"/>
              <a:gd name="connsiteX135" fmla="*/ 6785811 w 8085221"/>
              <a:gd name="connsiteY135" fmla="*/ 12777537 h 15135727"/>
              <a:gd name="connsiteX136" fmla="*/ 6569242 w 8085221"/>
              <a:gd name="connsiteY136" fmla="*/ 12873790 h 15135727"/>
              <a:gd name="connsiteX137" fmla="*/ 6545179 w 8085221"/>
              <a:gd name="connsiteY137" fmla="*/ 13090358 h 15135727"/>
              <a:gd name="connsiteX138" fmla="*/ 6448927 w 8085221"/>
              <a:gd name="connsiteY138" fmla="*/ 13355053 h 15135727"/>
              <a:gd name="connsiteX139" fmla="*/ 6256421 w 8085221"/>
              <a:gd name="connsiteY139" fmla="*/ 13571621 h 15135727"/>
              <a:gd name="connsiteX140" fmla="*/ 6087979 w 8085221"/>
              <a:gd name="connsiteY140" fmla="*/ 13667874 h 15135727"/>
              <a:gd name="connsiteX141" fmla="*/ 5943600 w 8085221"/>
              <a:gd name="connsiteY141" fmla="*/ 13716000 h 15135727"/>
              <a:gd name="connsiteX142" fmla="*/ 5702969 w 8085221"/>
              <a:gd name="connsiteY142" fmla="*/ 13667874 h 15135727"/>
              <a:gd name="connsiteX143" fmla="*/ 5582653 w 8085221"/>
              <a:gd name="connsiteY143" fmla="*/ 13691937 h 15135727"/>
              <a:gd name="connsiteX144" fmla="*/ 5727032 w 8085221"/>
              <a:gd name="connsiteY144" fmla="*/ 13836316 h 15135727"/>
              <a:gd name="connsiteX145" fmla="*/ 5582653 w 8085221"/>
              <a:gd name="connsiteY145" fmla="*/ 14052885 h 15135727"/>
              <a:gd name="connsiteX146" fmla="*/ 5462337 w 8085221"/>
              <a:gd name="connsiteY146" fmla="*/ 14149137 h 15135727"/>
              <a:gd name="connsiteX147" fmla="*/ 5342021 w 8085221"/>
              <a:gd name="connsiteY147" fmla="*/ 14004758 h 15135727"/>
              <a:gd name="connsiteX148" fmla="*/ 5245769 w 8085221"/>
              <a:gd name="connsiteY148" fmla="*/ 14004758 h 15135727"/>
              <a:gd name="connsiteX149" fmla="*/ 5245769 w 8085221"/>
              <a:gd name="connsiteY149" fmla="*/ 13956632 h 15135727"/>
              <a:gd name="connsiteX150" fmla="*/ 5101390 w 8085221"/>
              <a:gd name="connsiteY150" fmla="*/ 13956632 h 15135727"/>
              <a:gd name="connsiteX151" fmla="*/ 4981074 w 8085221"/>
              <a:gd name="connsiteY151" fmla="*/ 13860379 h 15135727"/>
              <a:gd name="connsiteX152" fmla="*/ 4740442 w 8085221"/>
              <a:gd name="connsiteY152" fmla="*/ 13908506 h 15135727"/>
              <a:gd name="connsiteX153" fmla="*/ 4475748 w 8085221"/>
              <a:gd name="connsiteY153" fmla="*/ 13956632 h 15135727"/>
              <a:gd name="connsiteX154" fmla="*/ 4379495 w 8085221"/>
              <a:gd name="connsiteY154" fmla="*/ 14028821 h 15135727"/>
              <a:gd name="connsiteX155" fmla="*/ 4403558 w 8085221"/>
              <a:gd name="connsiteY155" fmla="*/ 14197264 h 15135727"/>
              <a:gd name="connsiteX156" fmla="*/ 4572000 w 8085221"/>
              <a:gd name="connsiteY156" fmla="*/ 14149137 h 15135727"/>
              <a:gd name="connsiteX157" fmla="*/ 4523874 w 8085221"/>
              <a:gd name="connsiteY157" fmla="*/ 14558211 h 15135727"/>
              <a:gd name="connsiteX158" fmla="*/ 4403558 w 8085221"/>
              <a:gd name="connsiteY158" fmla="*/ 14437895 h 15135727"/>
              <a:gd name="connsiteX159" fmla="*/ 4403558 w 8085221"/>
              <a:gd name="connsiteY159" fmla="*/ 14437895 h 15135727"/>
              <a:gd name="connsiteX160" fmla="*/ 4283242 w 8085221"/>
              <a:gd name="connsiteY160" fmla="*/ 14245390 h 15135727"/>
              <a:gd name="connsiteX161" fmla="*/ 4235116 w 8085221"/>
              <a:gd name="connsiteY161" fmla="*/ 14341642 h 15135727"/>
              <a:gd name="connsiteX162" fmla="*/ 4162927 w 8085221"/>
              <a:gd name="connsiteY162" fmla="*/ 14389769 h 15135727"/>
              <a:gd name="connsiteX163" fmla="*/ 4162927 w 8085221"/>
              <a:gd name="connsiteY163" fmla="*/ 14389769 h 15135727"/>
              <a:gd name="connsiteX164" fmla="*/ 3922295 w 8085221"/>
              <a:gd name="connsiteY164" fmla="*/ 14245390 h 15135727"/>
              <a:gd name="connsiteX165" fmla="*/ 3801979 w 8085221"/>
              <a:gd name="connsiteY165" fmla="*/ 14293516 h 15135727"/>
              <a:gd name="connsiteX166" fmla="*/ 3681664 w 8085221"/>
              <a:gd name="connsiteY166" fmla="*/ 14389769 h 15135727"/>
              <a:gd name="connsiteX167" fmla="*/ 3657600 w 8085221"/>
              <a:gd name="connsiteY167" fmla="*/ 14654464 h 15135727"/>
              <a:gd name="connsiteX168" fmla="*/ 3513221 w 8085221"/>
              <a:gd name="connsiteY168" fmla="*/ 14726653 h 15135727"/>
              <a:gd name="connsiteX169" fmla="*/ 3513221 w 8085221"/>
              <a:gd name="connsiteY169" fmla="*/ 14871032 h 15135727"/>
              <a:gd name="connsiteX170" fmla="*/ 3633537 w 8085221"/>
              <a:gd name="connsiteY170" fmla="*/ 14967285 h 15135727"/>
              <a:gd name="connsiteX171" fmla="*/ 3609474 w 8085221"/>
              <a:gd name="connsiteY171" fmla="*/ 15087600 h 15135727"/>
              <a:gd name="connsiteX172" fmla="*/ 3441032 w 8085221"/>
              <a:gd name="connsiteY172" fmla="*/ 15039474 h 15135727"/>
              <a:gd name="connsiteX173" fmla="*/ 3272590 w 8085221"/>
              <a:gd name="connsiteY173" fmla="*/ 15063537 h 15135727"/>
              <a:gd name="connsiteX174" fmla="*/ 3248527 w 8085221"/>
              <a:gd name="connsiteY174" fmla="*/ 14895095 h 15135727"/>
              <a:gd name="connsiteX175" fmla="*/ 3128211 w 8085221"/>
              <a:gd name="connsiteY175" fmla="*/ 14919158 h 15135727"/>
              <a:gd name="connsiteX176" fmla="*/ 2959769 w 8085221"/>
              <a:gd name="connsiteY176" fmla="*/ 15135727 h 15135727"/>
              <a:gd name="connsiteX177" fmla="*/ 2935706 w 8085221"/>
              <a:gd name="connsiteY177" fmla="*/ 14895095 h 15135727"/>
              <a:gd name="connsiteX178" fmla="*/ 2791327 w 8085221"/>
              <a:gd name="connsiteY178" fmla="*/ 14943221 h 15135727"/>
              <a:gd name="connsiteX179" fmla="*/ 2671011 w 8085221"/>
              <a:gd name="connsiteY179" fmla="*/ 15039474 h 15135727"/>
              <a:gd name="connsiteX180" fmla="*/ 2430379 w 8085221"/>
              <a:gd name="connsiteY180" fmla="*/ 15087600 h 15135727"/>
              <a:gd name="connsiteX181" fmla="*/ 2237874 w 8085221"/>
              <a:gd name="connsiteY181" fmla="*/ 15039474 h 15135727"/>
              <a:gd name="connsiteX182" fmla="*/ 2622885 w 8085221"/>
              <a:gd name="connsiteY182" fmla="*/ 14846969 h 15135727"/>
              <a:gd name="connsiteX183" fmla="*/ 2887579 w 8085221"/>
              <a:gd name="connsiteY183" fmla="*/ 14774779 h 15135727"/>
              <a:gd name="connsiteX184" fmla="*/ 2839453 w 8085221"/>
              <a:gd name="connsiteY184" fmla="*/ 14582274 h 15135727"/>
              <a:gd name="connsiteX185" fmla="*/ 2935706 w 8085221"/>
              <a:gd name="connsiteY185" fmla="*/ 14510085 h 15135727"/>
              <a:gd name="connsiteX186" fmla="*/ 2935706 w 8085221"/>
              <a:gd name="connsiteY186" fmla="*/ 14510085 h 15135727"/>
              <a:gd name="connsiteX187" fmla="*/ 3080085 w 8085221"/>
              <a:gd name="connsiteY187" fmla="*/ 14413832 h 15135727"/>
              <a:gd name="connsiteX188" fmla="*/ 3152274 w 8085221"/>
              <a:gd name="connsiteY188" fmla="*/ 14341642 h 15135727"/>
              <a:gd name="connsiteX189" fmla="*/ 3080085 w 8085221"/>
              <a:gd name="connsiteY189" fmla="*/ 14269453 h 15135727"/>
              <a:gd name="connsiteX190" fmla="*/ 3152274 w 8085221"/>
              <a:gd name="connsiteY190" fmla="*/ 14197264 h 15135727"/>
              <a:gd name="connsiteX191" fmla="*/ 3152274 w 8085221"/>
              <a:gd name="connsiteY191" fmla="*/ 14052885 h 15135727"/>
              <a:gd name="connsiteX192" fmla="*/ 3080085 w 8085221"/>
              <a:gd name="connsiteY192" fmla="*/ 13980695 h 15135727"/>
              <a:gd name="connsiteX193" fmla="*/ 3056021 w 8085221"/>
              <a:gd name="connsiteY193" fmla="*/ 14076948 h 15135727"/>
              <a:gd name="connsiteX194" fmla="*/ 2935706 w 8085221"/>
              <a:gd name="connsiteY194" fmla="*/ 14076948 h 15135727"/>
              <a:gd name="connsiteX195" fmla="*/ 2863516 w 8085221"/>
              <a:gd name="connsiteY195" fmla="*/ 14125074 h 15135727"/>
              <a:gd name="connsiteX196" fmla="*/ 2719137 w 8085221"/>
              <a:gd name="connsiteY196" fmla="*/ 14197264 h 15135727"/>
              <a:gd name="connsiteX197" fmla="*/ 2646948 w 8085221"/>
              <a:gd name="connsiteY197" fmla="*/ 14197264 h 15135727"/>
              <a:gd name="connsiteX198" fmla="*/ 2598821 w 8085221"/>
              <a:gd name="connsiteY198" fmla="*/ 14125074 h 15135727"/>
              <a:gd name="connsiteX199" fmla="*/ 2430379 w 8085221"/>
              <a:gd name="connsiteY199" fmla="*/ 13836316 h 15135727"/>
              <a:gd name="connsiteX200" fmla="*/ 2646948 w 8085221"/>
              <a:gd name="connsiteY200" fmla="*/ 13812253 h 15135727"/>
              <a:gd name="connsiteX201" fmla="*/ 2502569 w 8085221"/>
              <a:gd name="connsiteY201" fmla="*/ 13475369 h 15135727"/>
              <a:gd name="connsiteX202" fmla="*/ 2550695 w 8085221"/>
              <a:gd name="connsiteY202" fmla="*/ 13186611 h 15135727"/>
              <a:gd name="connsiteX203" fmla="*/ 2719137 w 8085221"/>
              <a:gd name="connsiteY203" fmla="*/ 13042232 h 15135727"/>
              <a:gd name="connsiteX204" fmla="*/ 2791327 w 8085221"/>
              <a:gd name="connsiteY204" fmla="*/ 12945979 h 15135727"/>
              <a:gd name="connsiteX205" fmla="*/ 3031958 w 8085221"/>
              <a:gd name="connsiteY205" fmla="*/ 13090358 h 15135727"/>
              <a:gd name="connsiteX206" fmla="*/ 3056021 w 8085221"/>
              <a:gd name="connsiteY206" fmla="*/ 12753474 h 15135727"/>
              <a:gd name="connsiteX207" fmla="*/ 2887579 w 8085221"/>
              <a:gd name="connsiteY207" fmla="*/ 12777537 h 15135727"/>
              <a:gd name="connsiteX208" fmla="*/ 2815390 w 8085221"/>
              <a:gd name="connsiteY208" fmla="*/ 12777537 h 15135727"/>
              <a:gd name="connsiteX209" fmla="*/ 3176337 w 8085221"/>
              <a:gd name="connsiteY209" fmla="*/ 12368464 h 15135727"/>
              <a:gd name="connsiteX210" fmla="*/ 3104148 w 8085221"/>
              <a:gd name="connsiteY210" fmla="*/ 12320337 h 15135727"/>
              <a:gd name="connsiteX211" fmla="*/ 3104148 w 8085221"/>
              <a:gd name="connsiteY211" fmla="*/ 12320337 h 15135727"/>
              <a:gd name="connsiteX212" fmla="*/ 3007895 w 8085221"/>
              <a:gd name="connsiteY212" fmla="*/ 12079706 h 15135727"/>
              <a:gd name="connsiteX213" fmla="*/ 2911642 w 8085221"/>
              <a:gd name="connsiteY213" fmla="*/ 11935327 h 15135727"/>
              <a:gd name="connsiteX214" fmla="*/ 2863516 w 8085221"/>
              <a:gd name="connsiteY214" fmla="*/ 11694695 h 15135727"/>
              <a:gd name="connsiteX215" fmla="*/ 2911642 w 8085221"/>
              <a:gd name="connsiteY215" fmla="*/ 11454064 h 15135727"/>
              <a:gd name="connsiteX216" fmla="*/ 3056021 w 8085221"/>
              <a:gd name="connsiteY216" fmla="*/ 11454064 h 15135727"/>
              <a:gd name="connsiteX217" fmla="*/ 2983832 w 8085221"/>
              <a:gd name="connsiteY217" fmla="*/ 11381874 h 15135727"/>
              <a:gd name="connsiteX218" fmla="*/ 3031958 w 8085221"/>
              <a:gd name="connsiteY218" fmla="*/ 11285621 h 15135727"/>
              <a:gd name="connsiteX219" fmla="*/ 3007895 w 8085221"/>
              <a:gd name="connsiteY219" fmla="*/ 11189369 h 15135727"/>
              <a:gd name="connsiteX220" fmla="*/ 2887579 w 8085221"/>
              <a:gd name="connsiteY220" fmla="*/ 11141242 h 15135727"/>
              <a:gd name="connsiteX221" fmla="*/ 2887579 w 8085221"/>
              <a:gd name="connsiteY221" fmla="*/ 10972800 h 15135727"/>
              <a:gd name="connsiteX222" fmla="*/ 2887579 w 8085221"/>
              <a:gd name="connsiteY222" fmla="*/ 10924674 h 15135727"/>
              <a:gd name="connsiteX223" fmla="*/ 2767264 w 8085221"/>
              <a:gd name="connsiteY223" fmla="*/ 11020927 h 15135727"/>
              <a:gd name="connsiteX224" fmla="*/ 2743200 w 8085221"/>
              <a:gd name="connsiteY224" fmla="*/ 10924674 h 15135727"/>
              <a:gd name="connsiteX225" fmla="*/ 2550695 w 8085221"/>
              <a:gd name="connsiteY225" fmla="*/ 11020927 h 15135727"/>
              <a:gd name="connsiteX226" fmla="*/ 2526632 w 8085221"/>
              <a:gd name="connsiteY226" fmla="*/ 11117179 h 15135727"/>
              <a:gd name="connsiteX227" fmla="*/ 2334127 w 8085221"/>
              <a:gd name="connsiteY227" fmla="*/ 10996864 h 15135727"/>
              <a:gd name="connsiteX228" fmla="*/ 2358190 w 8085221"/>
              <a:gd name="connsiteY228" fmla="*/ 10732169 h 15135727"/>
              <a:gd name="connsiteX229" fmla="*/ 2334127 w 8085221"/>
              <a:gd name="connsiteY229" fmla="*/ 10587790 h 15135727"/>
              <a:gd name="connsiteX230" fmla="*/ 2406316 w 8085221"/>
              <a:gd name="connsiteY230" fmla="*/ 10491537 h 15135727"/>
              <a:gd name="connsiteX231" fmla="*/ 2598821 w 8085221"/>
              <a:gd name="connsiteY231" fmla="*/ 10684042 h 15135727"/>
              <a:gd name="connsiteX232" fmla="*/ 2767264 w 8085221"/>
              <a:gd name="connsiteY232" fmla="*/ 10684042 h 15135727"/>
              <a:gd name="connsiteX233" fmla="*/ 2646948 w 8085221"/>
              <a:gd name="connsiteY233" fmla="*/ 10515600 h 15135727"/>
              <a:gd name="connsiteX234" fmla="*/ 2815390 w 8085221"/>
              <a:gd name="connsiteY234" fmla="*/ 10395285 h 15135727"/>
              <a:gd name="connsiteX235" fmla="*/ 3080085 w 8085221"/>
              <a:gd name="connsiteY235" fmla="*/ 10419348 h 15135727"/>
              <a:gd name="connsiteX236" fmla="*/ 3248527 w 8085221"/>
              <a:gd name="connsiteY236" fmla="*/ 10539664 h 15135727"/>
              <a:gd name="connsiteX237" fmla="*/ 3320716 w 8085221"/>
              <a:gd name="connsiteY237" fmla="*/ 10659979 h 15135727"/>
              <a:gd name="connsiteX238" fmla="*/ 3465095 w 8085221"/>
              <a:gd name="connsiteY238" fmla="*/ 10659979 h 15135727"/>
              <a:gd name="connsiteX239" fmla="*/ 3441032 w 8085221"/>
              <a:gd name="connsiteY239" fmla="*/ 10491537 h 15135727"/>
              <a:gd name="connsiteX240" fmla="*/ 3392906 w 8085221"/>
              <a:gd name="connsiteY240" fmla="*/ 10250906 h 15135727"/>
              <a:gd name="connsiteX241" fmla="*/ 3152274 w 8085221"/>
              <a:gd name="connsiteY241" fmla="*/ 10250906 h 15135727"/>
              <a:gd name="connsiteX242" fmla="*/ 3176337 w 8085221"/>
              <a:gd name="connsiteY242" fmla="*/ 10178716 h 15135727"/>
              <a:gd name="connsiteX243" fmla="*/ 3104148 w 8085221"/>
              <a:gd name="connsiteY243" fmla="*/ 10154653 h 15135727"/>
              <a:gd name="connsiteX244" fmla="*/ 3007895 w 8085221"/>
              <a:gd name="connsiteY244" fmla="*/ 9962148 h 15135727"/>
              <a:gd name="connsiteX245" fmla="*/ 3176337 w 8085221"/>
              <a:gd name="connsiteY245" fmla="*/ 9889958 h 15135727"/>
              <a:gd name="connsiteX246" fmla="*/ 2959769 w 8085221"/>
              <a:gd name="connsiteY246" fmla="*/ 9504948 h 15135727"/>
              <a:gd name="connsiteX247" fmla="*/ 2791327 w 8085221"/>
              <a:gd name="connsiteY247" fmla="*/ 9456821 h 15135727"/>
              <a:gd name="connsiteX248" fmla="*/ 2574758 w 8085221"/>
              <a:gd name="connsiteY248" fmla="*/ 9336506 h 15135727"/>
              <a:gd name="connsiteX249" fmla="*/ 2550695 w 8085221"/>
              <a:gd name="connsiteY249" fmla="*/ 9071811 h 15135727"/>
              <a:gd name="connsiteX250" fmla="*/ 2695074 w 8085221"/>
              <a:gd name="connsiteY250" fmla="*/ 8999621 h 15135727"/>
              <a:gd name="connsiteX251" fmla="*/ 2622885 w 8085221"/>
              <a:gd name="connsiteY251" fmla="*/ 8975558 h 15135727"/>
              <a:gd name="connsiteX252" fmla="*/ 2430379 w 8085221"/>
              <a:gd name="connsiteY252" fmla="*/ 8999621 h 15135727"/>
              <a:gd name="connsiteX253" fmla="*/ 2261937 w 8085221"/>
              <a:gd name="connsiteY253" fmla="*/ 9168064 h 15135727"/>
              <a:gd name="connsiteX254" fmla="*/ 2237874 w 8085221"/>
              <a:gd name="connsiteY254" fmla="*/ 8999621 h 15135727"/>
              <a:gd name="connsiteX255" fmla="*/ 2117558 w 8085221"/>
              <a:gd name="connsiteY255" fmla="*/ 8975558 h 15135727"/>
              <a:gd name="connsiteX256" fmla="*/ 2045369 w 8085221"/>
              <a:gd name="connsiteY256" fmla="*/ 8783053 h 15135727"/>
              <a:gd name="connsiteX257" fmla="*/ 1852864 w 8085221"/>
              <a:gd name="connsiteY257" fmla="*/ 8758990 h 15135727"/>
              <a:gd name="connsiteX258" fmla="*/ 1636295 w 8085221"/>
              <a:gd name="connsiteY258" fmla="*/ 8927432 h 15135727"/>
              <a:gd name="connsiteX259" fmla="*/ 1588169 w 8085221"/>
              <a:gd name="connsiteY259" fmla="*/ 9023685 h 15135727"/>
              <a:gd name="connsiteX260" fmla="*/ 1515979 w 8085221"/>
              <a:gd name="connsiteY260" fmla="*/ 8879306 h 15135727"/>
              <a:gd name="connsiteX261" fmla="*/ 1347537 w 8085221"/>
              <a:gd name="connsiteY261" fmla="*/ 8879306 h 15135727"/>
              <a:gd name="connsiteX262" fmla="*/ 1347537 w 8085221"/>
              <a:gd name="connsiteY262" fmla="*/ 8710864 h 15135727"/>
              <a:gd name="connsiteX263" fmla="*/ 1106906 w 8085221"/>
              <a:gd name="connsiteY263" fmla="*/ 8783053 h 15135727"/>
              <a:gd name="connsiteX264" fmla="*/ 890337 w 8085221"/>
              <a:gd name="connsiteY264" fmla="*/ 8686800 h 15135727"/>
              <a:gd name="connsiteX265" fmla="*/ 649706 w 8085221"/>
              <a:gd name="connsiteY265" fmla="*/ 8662737 h 15135727"/>
              <a:gd name="connsiteX266" fmla="*/ 385011 w 8085221"/>
              <a:gd name="connsiteY266" fmla="*/ 8566485 h 15135727"/>
              <a:gd name="connsiteX267" fmla="*/ 577516 w 8085221"/>
              <a:gd name="connsiteY267" fmla="*/ 8373979 h 15135727"/>
              <a:gd name="connsiteX268" fmla="*/ 794085 w 8085221"/>
              <a:gd name="connsiteY268" fmla="*/ 8301790 h 15135727"/>
              <a:gd name="connsiteX269" fmla="*/ 745958 w 8085221"/>
              <a:gd name="connsiteY269" fmla="*/ 8133348 h 15135727"/>
              <a:gd name="connsiteX270" fmla="*/ 818148 w 8085221"/>
              <a:gd name="connsiteY270" fmla="*/ 7820527 h 15135727"/>
              <a:gd name="connsiteX271" fmla="*/ 697832 w 8085221"/>
              <a:gd name="connsiteY271" fmla="*/ 7820527 h 15135727"/>
              <a:gd name="connsiteX272" fmla="*/ 625642 w 8085221"/>
              <a:gd name="connsiteY272" fmla="*/ 7916779 h 15135727"/>
              <a:gd name="connsiteX273" fmla="*/ 457200 w 8085221"/>
              <a:gd name="connsiteY273" fmla="*/ 7820527 h 15135727"/>
              <a:gd name="connsiteX274" fmla="*/ 529390 w 8085221"/>
              <a:gd name="connsiteY274" fmla="*/ 7700211 h 15135727"/>
              <a:gd name="connsiteX275" fmla="*/ 938464 w 8085221"/>
              <a:gd name="connsiteY275" fmla="*/ 7676148 h 15135727"/>
              <a:gd name="connsiteX276" fmla="*/ 1058779 w 8085221"/>
              <a:gd name="connsiteY276" fmla="*/ 7459579 h 15135727"/>
              <a:gd name="connsiteX277" fmla="*/ 1203158 w 8085221"/>
              <a:gd name="connsiteY277" fmla="*/ 7603958 h 15135727"/>
              <a:gd name="connsiteX278" fmla="*/ 1299411 w 8085221"/>
              <a:gd name="connsiteY278" fmla="*/ 7555832 h 15135727"/>
              <a:gd name="connsiteX279" fmla="*/ 1443790 w 8085221"/>
              <a:gd name="connsiteY279" fmla="*/ 7507706 h 15135727"/>
              <a:gd name="connsiteX280" fmla="*/ 1684421 w 8085221"/>
              <a:gd name="connsiteY280" fmla="*/ 7603958 h 15135727"/>
              <a:gd name="connsiteX281" fmla="*/ 1684421 w 8085221"/>
              <a:gd name="connsiteY281" fmla="*/ 7603958 h 15135727"/>
              <a:gd name="connsiteX282" fmla="*/ 1540042 w 8085221"/>
              <a:gd name="connsiteY282" fmla="*/ 7363327 h 15135727"/>
              <a:gd name="connsiteX283" fmla="*/ 1299411 w 8085221"/>
              <a:gd name="connsiteY283" fmla="*/ 7315200 h 15135727"/>
              <a:gd name="connsiteX284" fmla="*/ 1130969 w 8085221"/>
              <a:gd name="connsiteY284" fmla="*/ 7339264 h 15135727"/>
              <a:gd name="connsiteX285" fmla="*/ 1034716 w 8085221"/>
              <a:gd name="connsiteY285" fmla="*/ 7315200 h 15135727"/>
              <a:gd name="connsiteX286" fmla="*/ 1155032 w 8085221"/>
              <a:gd name="connsiteY286" fmla="*/ 7050506 h 15135727"/>
              <a:gd name="connsiteX287" fmla="*/ 1155032 w 8085221"/>
              <a:gd name="connsiteY287" fmla="*/ 6930190 h 15135727"/>
              <a:gd name="connsiteX288" fmla="*/ 1155032 w 8085221"/>
              <a:gd name="connsiteY288" fmla="*/ 6761748 h 15135727"/>
              <a:gd name="connsiteX289" fmla="*/ 1203158 w 8085221"/>
              <a:gd name="connsiteY289" fmla="*/ 6617369 h 15135727"/>
              <a:gd name="connsiteX290" fmla="*/ 1371600 w 8085221"/>
              <a:gd name="connsiteY290" fmla="*/ 6472990 h 15135727"/>
              <a:gd name="connsiteX291" fmla="*/ 1443790 w 8085221"/>
              <a:gd name="connsiteY291" fmla="*/ 6328611 h 15135727"/>
              <a:gd name="connsiteX292" fmla="*/ 1419727 w 8085221"/>
              <a:gd name="connsiteY292" fmla="*/ 6208295 h 15135727"/>
              <a:gd name="connsiteX293" fmla="*/ 1275348 w 8085221"/>
              <a:gd name="connsiteY293" fmla="*/ 6304548 h 15135727"/>
              <a:gd name="connsiteX294" fmla="*/ 1323474 w 8085221"/>
              <a:gd name="connsiteY294" fmla="*/ 6015790 h 15135727"/>
              <a:gd name="connsiteX295" fmla="*/ 1540042 w 8085221"/>
              <a:gd name="connsiteY295" fmla="*/ 5871411 h 15135727"/>
              <a:gd name="connsiteX296" fmla="*/ 1540042 w 8085221"/>
              <a:gd name="connsiteY296" fmla="*/ 5751095 h 15135727"/>
              <a:gd name="connsiteX297" fmla="*/ 1395664 w 8085221"/>
              <a:gd name="connsiteY297" fmla="*/ 5799221 h 15135727"/>
              <a:gd name="connsiteX298" fmla="*/ 1179095 w 8085221"/>
              <a:gd name="connsiteY298" fmla="*/ 5799221 h 15135727"/>
              <a:gd name="connsiteX299" fmla="*/ 890337 w 8085221"/>
              <a:gd name="connsiteY299" fmla="*/ 5775158 h 15135727"/>
              <a:gd name="connsiteX300" fmla="*/ 697832 w 8085221"/>
              <a:gd name="connsiteY300" fmla="*/ 5606716 h 15135727"/>
              <a:gd name="connsiteX301" fmla="*/ 577516 w 8085221"/>
              <a:gd name="connsiteY301" fmla="*/ 5582653 h 15135727"/>
              <a:gd name="connsiteX302" fmla="*/ 697832 w 8085221"/>
              <a:gd name="connsiteY302" fmla="*/ 5775158 h 15135727"/>
              <a:gd name="connsiteX303" fmla="*/ 409074 w 8085221"/>
              <a:gd name="connsiteY303" fmla="*/ 5799221 h 15135727"/>
              <a:gd name="connsiteX304" fmla="*/ 168442 w 8085221"/>
              <a:gd name="connsiteY304" fmla="*/ 5702969 h 15135727"/>
              <a:gd name="connsiteX305" fmla="*/ 264695 w 8085221"/>
              <a:gd name="connsiteY305" fmla="*/ 5558590 h 15135727"/>
              <a:gd name="connsiteX306" fmla="*/ 144379 w 8085221"/>
              <a:gd name="connsiteY306" fmla="*/ 5510464 h 15135727"/>
              <a:gd name="connsiteX307" fmla="*/ 0 w 8085221"/>
              <a:gd name="connsiteY307" fmla="*/ 5462337 h 15135727"/>
              <a:gd name="connsiteX308" fmla="*/ 96253 w 8085221"/>
              <a:gd name="connsiteY30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61348 w 8085221"/>
              <a:gd name="connsiteY34" fmla="*/ 2526632 h 15135727"/>
              <a:gd name="connsiteX35" fmla="*/ 3801979 w 8085221"/>
              <a:gd name="connsiteY35" fmla="*/ 2622885 h 15135727"/>
              <a:gd name="connsiteX36" fmla="*/ 3946358 w 8085221"/>
              <a:gd name="connsiteY36" fmla="*/ 2550695 h 15135727"/>
              <a:gd name="connsiteX37" fmla="*/ 4018548 w 8085221"/>
              <a:gd name="connsiteY37" fmla="*/ 2598821 h 15135727"/>
              <a:gd name="connsiteX38" fmla="*/ 4138864 w 8085221"/>
              <a:gd name="connsiteY38" fmla="*/ 2574758 h 15135727"/>
              <a:gd name="connsiteX39" fmla="*/ 4307306 w 8085221"/>
              <a:gd name="connsiteY39" fmla="*/ 2671011 h 15135727"/>
              <a:gd name="connsiteX40" fmla="*/ 4427621 w 8085221"/>
              <a:gd name="connsiteY40" fmla="*/ 2622885 h 15135727"/>
              <a:gd name="connsiteX41" fmla="*/ 4668253 w 8085221"/>
              <a:gd name="connsiteY41" fmla="*/ 2743200 h 15135727"/>
              <a:gd name="connsiteX42" fmla="*/ 4788569 w 8085221"/>
              <a:gd name="connsiteY42" fmla="*/ 2815390 h 15135727"/>
              <a:gd name="connsiteX43" fmla="*/ 4957011 w 8085221"/>
              <a:gd name="connsiteY43" fmla="*/ 2719137 h 15135727"/>
              <a:gd name="connsiteX44" fmla="*/ 4981074 w 8085221"/>
              <a:gd name="connsiteY44" fmla="*/ 2382253 h 15135727"/>
              <a:gd name="connsiteX45" fmla="*/ 4981074 w 8085221"/>
              <a:gd name="connsiteY45" fmla="*/ 2382253 h 15135727"/>
              <a:gd name="connsiteX46" fmla="*/ 4884821 w 8085221"/>
              <a:gd name="connsiteY46" fmla="*/ 2093495 h 15135727"/>
              <a:gd name="connsiteX47" fmla="*/ 4764506 w 8085221"/>
              <a:gd name="connsiteY47" fmla="*/ 1900990 h 15135727"/>
              <a:gd name="connsiteX48" fmla="*/ 4764506 w 8085221"/>
              <a:gd name="connsiteY48" fmla="*/ 1804737 h 15135727"/>
              <a:gd name="connsiteX49" fmla="*/ 4957011 w 8085221"/>
              <a:gd name="connsiteY49" fmla="*/ 1564106 h 15135727"/>
              <a:gd name="connsiteX50" fmla="*/ 5221706 w 8085221"/>
              <a:gd name="connsiteY50" fmla="*/ 1588169 h 15135727"/>
              <a:gd name="connsiteX51" fmla="*/ 5486400 w 8085221"/>
              <a:gd name="connsiteY51" fmla="*/ 1684421 h 15135727"/>
              <a:gd name="connsiteX52" fmla="*/ 5799221 w 8085221"/>
              <a:gd name="connsiteY52" fmla="*/ 1684421 h 15135727"/>
              <a:gd name="connsiteX53" fmla="*/ 5871411 w 8085221"/>
              <a:gd name="connsiteY53" fmla="*/ 1443790 h 15135727"/>
              <a:gd name="connsiteX54" fmla="*/ 6087979 w 8085221"/>
              <a:gd name="connsiteY54" fmla="*/ 1395664 h 15135727"/>
              <a:gd name="connsiteX55" fmla="*/ 6087979 w 8085221"/>
              <a:gd name="connsiteY55" fmla="*/ 1082842 h 15135727"/>
              <a:gd name="connsiteX56" fmla="*/ 6424864 w 8085221"/>
              <a:gd name="connsiteY56" fmla="*/ 1058779 h 15135727"/>
              <a:gd name="connsiteX57" fmla="*/ 6665495 w 8085221"/>
              <a:gd name="connsiteY57" fmla="*/ 721895 h 15135727"/>
              <a:gd name="connsiteX58" fmla="*/ 6761748 w 8085221"/>
              <a:gd name="connsiteY58" fmla="*/ 649706 h 15135727"/>
              <a:gd name="connsiteX59" fmla="*/ 6737685 w 8085221"/>
              <a:gd name="connsiteY59" fmla="*/ 505327 h 15135727"/>
              <a:gd name="connsiteX60" fmla="*/ 6858000 w 8085221"/>
              <a:gd name="connsiteY60" fmla="*/ 360948 h 15135727"/>
              <a:gd name="connsiteX61" fmla="*/ 6761748 w 8085221"/>
              <a:gd name="connsiteY61" fmla="*/ 120316 h 15135727"/>
              <a:gd name="connsiteX62" fmla="*/ 7194885 w 8085221"/>
              <a:gd name="connsiteY62" fmla="*/ 0 h 15135727"/>
              <a:gd name="connsiteX63" fmla="*/ 7267074 w 8085221"/>
              <a:gd name="connsiteY63" fmla="*/ 120316 h 15135727"/>
              <a:gd name="connsiteX64" fmla="*/ 7267074 w 8085221"/>
              <a:gd name="connsiteY64" fmla="*/ 120316 h 15135727"/>
              <a:gd name="connsiteX65" fmla="*/ 7339264 w 8085221"/>
              <a:gd name="connsiteY65" fmla="*/ 360948 h 15135727"/>
              <a:gd name="connsiteX66" fmla="*/ 7628021 w 8085221"/>
              <a:gd name="connsiteY66" fmla="*/ 433137 h 15135727"/>
              <a:gd name="connsiteX67" fmla="*/ 7796464 w 8085221"/>
              <a:gd name="connsiteY67" fmla="*/ 649706 h 15135727"/>
              <a:gd name="connsiteX68" fmla="*/ 8085221 w 8085221"/>
              <a:gd name="connsiteY68" fmla="*/ 914400 h 15135727"/>
              <a:gd name="connsiteX69" fmla="*/ 7988969 w 8085221"/>
              <a:gd name="connsiteY69" fmla="*/ 1203158 h 15135727"/>
              <a:gd name="connsiteX70" fmla="*/ 7844590 w 8085221"/>
              <a:gd name="connsiteY70" fmla="*/ 1058779 h 15135727"/>
              <a:gd name="connsiteX71" fmla="*/ 7483642 w 8085221"/>
              <a:gd name="connsiteY71" fmla="*/ 1371600 h 15135727"/>
              <a:gd name="connsiteX72" fmla="*/ 7267074 w 8085221"/>
              <a:gd name="connsiteY72" fmla="*/ 1395664 h 15135727"/>
              <a:gd name="connsiteX73" fmla="*/ 7243011 w 8085221"/>
              <a:gd name="connsiteY73" fmla="*/ 1588169 h 15135727"/>
              <a:gd name="connsiteX74" fmla="*/ 6978316 w 8085221"/>
              <a:gd name="connsiteY74" fmla="*/ 1732548 h 15135727"/>
              <a:gd name="connsiteX75" fmla="*/ 6737685 w 8085221"/>
              <a:gd name="connsiteY75" fmla="*/ 2093495 h 15135727"/>
              <a:gd name="connsiteX76" fmla="*/ 6737685 w 8085221"/>
              <a:gd name="connsiteY76" fmla="*/ 2382253 h 15135727"/>
              <a:gd name="connsiteX77" fmla="*/ 6665495 w 8085221"/>
              <a:gd name="connsiteY77" fmla="*/ 2430379 h 15135727"/>
              <a:gd name="connsiteX78" fmla="*/ 6906127 w 8085221"/>
              <a:gd name="connsiteY78" fmla="*/ 2646948 h 15135727"/>
              <a:gd name="connsiteX79" fmla="*/ 6906127 w 8085221"/>
              <a:gd name="connsiteY79" fmla="*/ 2983832 h 15135727"/>
              <a:gd name="connsiteX80" fmla="*/ 6906127 w 8085221"/>
              <a:gd name="connsiteY80" fmla="*/ 3104148 h 15135727"/>
              <a:gd name="connsiteX81" fmla="*/ 6833937 w 8085221"/>
              <a:gd name="connsiteY81" fmla="*/ 3368842 h 15135727"/>
              <a:gd name="connsiteX82" fmla="*/ 6906127 w 8085221"/>
              <a:gd name="connsiteY82" fmla="*/ 3489158 h 15135727"/>
              <a:gd name="connsiteX83" fmla="*/ 6641432 w 8085221"/>
              <a:gd name="connsiteY83" fmla="*/ 3705727 h 15135727"/>
              <a:gd name="connsiteX84" fmla="*/ 6737685 w 8085221"/>
              <a:gd name="connsiteY84" fmla="*/ 3729790 h 15135727"/>
              <a:gd name="connsiteX85" fmla="*/ 6545179 w 8085221"/>
              <a:gd name="connsiteY85" fmla="*/ 3826042 h 15135727"/>
              <a:gd name="connsiteX86" fmla="*/ 6328611 w 8085221"/>
              <a:gd name="connsiteY86" fmla="*/ 3753853 h 15135727"/>
              <a:gd name="connsiteX87" fmla="*/ 6184232 w 8085221"/>
              <a:gd name="connsiteY87" fmla="*/ 3850106 h 15135727"/>
              <a:gd name="connsiteX88" fmla="*/ 6184232 w 8085221"/>
              <a:gd name="connsiteY88" fmla="*/ 3946358 h 15135727"/>
              <a:gd name="connsiteX89" fmla="*/ 6136106 w 8085221"/>
              <a:gd name="connsiteY89" fmla="*/ 4235116 h 15135727"/>
              <a:gd name="connsiteX90" fmla="*/ 5919537 w 8085221"/>
              <a:gd name="connsiteY90" fmla="*/ 4403558 h 15135727"/>
              <a:gd name="connsiteX91" fmla="*/ 5775158 w 8085221"/>
              <a:gd name="connsiteY91" fmla="*/ 4451685 h 15135727"/>
              <a:gd name="connsiteX92" fmla="*/ 5630779 w 8085221"/>
              <a:gd name="connsiteY92" fmla="*/ 4547937 h 15135727"/>
              <a:gd name="connsiteX93" fmla="*/ 5510464 w 8085221"/>
              <a:gd name="connsiteY93" fmla="*/ 4620127 h 15135727"/>
              <a:gd name="connsiteX94" fmla="*/ 5510464 w 8085221"/>
              <a:gd name="connsiteY94" fmla="*/ 4812632 h 15135727"/>
              <a:gd name="connsiteX95" fmla="*/ 5317958 w 8085221"/>
              <a:gd name="connsiteY95" fmla="*/ 4981074 h 15135727"/>
              <a:gd name="connsiteX96" fmla="*/ 5005137 w 8085221"/>
              <a:gd name="connsiteY96" fmla="*/ 5149516 h 15135727"/>
              <a:gd name="connsiteX97" fmla="*/ 4692316 w 8085221"/>
              <a:gd name="connsiteY97" fmla="*/ 5149516 h 15135727"/>
              <a:gd name="connsiteX98" fmla="*/ 4523874 w 8085221"/>
              <a:gd name="connsiteY98" fmla="*/ 5366085 h 15135727"/>
              <a:gd name="connsiteX99" fmla="*/ 4211053 w 8085221"/>
              <a:gd name="connsiteY99" fmla="*/ 5414211 h 15135727"/>
              <a:gd name="connsiteX100" fmla="*/ 4114800 w 8085221"/>
              <a:gd name="connsiteY100" fmla="*/ 5390148 h 15135727"/>
              <a:gd name="connsiteX101" fmla="*/ 4018548 w 8085221"/>
              <a:gd name="connsiteY101" fmla="*/ 5630779 h 15135727"/>
              <a:gd name="connsiteX102" fmla="*/ 4090737 w 8085221"/>
              <a:gd name="connsiteY102" fmla="*/ 5871411 h 15135727"/>
              <a:gd name="connsiteX103" fmla="*/ 4090737 w 8085221"/>
              <a:gd name="connsiteY103" fmla="*/ 6184232 h 15135727"/>
              <a:gd name="connsiteX104" fmla="*/ 4186990 w 8085221"/>
              <a:gd name="connsiteY104" fmla="*/ 6472990 h 15135727"/>
              <a:gd name="connsiteX105" fmla="*/ 4042611 w 8085221"/>
              <a:gd name="connsiteY105" fmla="*/ 6352674 h 15135727"/>
              <a:gd name="connsiteX106" fmla="*/ 3946358 w 8085221"/>
              <a:gd name="connsiteY106" fmla="*/ 6376737 h 15135727"/>
              <a:gd name="connsiteX107" fmla="*/ 4114800 w 8085221"/>
              <a:gd name="connsiteY107" fmla="*/ 6641432 h 15135727"/>
              <a:gd name="connsiteX108" fmla="*/ 4451685 w 8085221"/>
              <a:gd name="connsiteY108" fmla="*/ 6737685 h 15135727"/>
              <a:gd name="connsiteX109" fmla="*/ 4620127 w 8085221"/>
              <a:gd name="connsiteY109" fmla="*/ 6978316 h 15135727"/>
              <a:gd name="connsiteX110" fmla="*/ 4740442 w 8085221"/>
              <a:gd name="connsiteY110" fmla="*/ 7170821 h 15135727"/>
              <a:gd name="connsiteX111" fmla="*/ 5077327 w 8085221"/>
              <a:gd name="connsiteY111" fmla="*/ 7387390 h 15135727"/>
              <a:gd name="connsiteX112" fmla="*/ 5125453 w 8085221"/>
              <a:gd name="connsiteY112" fmla="*/ 7603958 h 15135727"/>
              <a:gd name="connsiteX113" fmla="*/ 5197642 w 8085221"/>
              <a:gd name="connsiteY113" fmla="*/ 7796464 h 15135727"/>
              <a:gd name="connsiteX114" fmla="*/ 5486400 w 8085221"/>
              <a:gd name="connsiteY114" fmla="*/ 7964906 h 15135727"/>
              <a:gd name="connsiteX115" fmla="*/ 5486400 w 8085221"/>
              <a:gd name="connsiteY115" fmla="*/ 8349916 h 15135727"/>
              <a:gd name="connsiteX116" fmla="*/ 5678906 w 8085221"/>
              <a:gd name="connsiteY116" fmla="*/ 8614611 h 15135727"/>
              <a:gd name="connsiteX117" fmla="*/ 5919537 w 8085221"/>
              <a:gd name="connsiteY117" fmla="*/ 9071811 h 15135727"/>
              <a:gd name="connsiteX118" fmla="*/ 6160169 w 8085221"/>
              <a:gd name="connsiteY118" fmla="*/ 9336506 h 15135727"/>
              <a:gd name="connsiteX119" fmla="*/ 6280485 w 8085221"/>
              <a:gd name="connsiteY119" fmla="*/ 9601200 h 15135727"/>
              <a:gd name="connsiteX120" fmla="*/ 6400800 w 8085221"/>
              <a:gd name="connsiteY120" fmla="*/ 9793706 h 15135727"/>
              <a:gd name="connsiteX121" fmla="*/ 6569242 w 8085221"/>
              <a:gd name="connsiteY121" fmla="*/ 10058400 h 15135727"/>
              <a:gd name="connsiteX122" fmla="*/ 6713621 w 8085221"/>
              <a:gd name="connsiteY122" fmla="*/ 10106527 h 15135727"/>
              <a:gd name="connsiteX123" fmla="*/ 6545179 w 8085221"/>
              <a:gd name="connsiteY123" fmla="*/ 10202779 h 15135727"/>
              <a:gd name="connsiteX124" fmla="*/ 6569242 w 8085221"/>
              <a:gd name="connsiteY124" fmla="*/ 10443411 h 15135727"/>
              <a:gd name="connsiteX125" fmla="*/ 6593306 w 8085221"/>
              <a:gd name="connsiteY125" fmla="*/ 10708106 h 15135727"/>
              <a:gd name="connsiteX126" fmla="*/ 6761748 w 8085221"/>
              <a:gd name="connsiteY126" fmla="*/ 10924674 h 15135727"/>
              <a:gd name="connsiteX127" fmla="*/ 6641432 w 8085221"/>
              <a:gd name="connsiteY127" fmla="*/ 11093116 h 15135727"/>
              <a:gd name="connsiteX128" fmla="*/ 6713621 w 8085221"/>
              <a:gd name="connsiteY128" fmla="*/ 11261558 h 15135727"/>
              <a:gd name="connsiteX129" fmla="*/ 6737685 w 8085221"/>
              <a:gd name="connsiteY129" fmla="*/ 11526253 h 15135727"/>
              <a:gd name="connsiteX130" fmla="*/ 6617369 w 8085221"/>
              <a:gd name="connsiteY130" fmla="*/ 11839074 h 15135727"/>
              <a:gd name="connsiteX131" fmla="*/ 6617369 w 8085221"/>
              <a:gd name="connsiteY131" fmla="*/ 12031579 h 15135727"/>
              <a:gd name="connsiteX132" fmla="*/ 6641432 w 8085221"/>
              <a:gd name="connsiteY132" fmla="*/ 12127832 h 15135727"/>
              <a:gd name="connsiteX133" fmla="*/ 6761748 w 8085221"/>
              <a:gd name="connsiteY133" fmla="*/ 12031579 h 15135727"/>
              <a:gd name="connsiteX134" fmla="*/ 6761748 w 8085221"/>
              <a:gd name="connsiteY134" fmla="*/ 12296274 h 15135727"/>
              <a:gd name="connsiteX135" fmla="*/ 6689558 w 8085221"/>
              <a:gd name="connsiteY135" fmla="*/ 12512842 h 15135727"/>
              <a:gd name="connsiteX136" fmla="*/ 6785811 w 8085221"/>
              <a:gd name="connsiteY136" fmla="*/ 12777537 h 15135727"/>
              <a:gd name="connsiteX137" fmla="*/ 6569242 w 8085221"/>
              <a:gd name="connsiteY137" fmla="*/ 12873790 h 15135727"/>
              <a:gd name="connsiteX138" fmla="*/ 6545179 w 8085221"/>
              <a:gd name="connsiteY138" fmla="*/ 13090358 h 15135727"/>
              <a:gd name="connsiteX139" fmla="*/ 6448927 w 8085221"/>
              <a:gd name="connsiteY139" fmla="*/ 13355053 h 15135727"/>
              <a:gd name="connsiteX140" fmla="*/ 6256421 w 8085221"/>
              <a:gd name="connsiteY140" fmla="*/ 13571621 h 15135727"/>
              <a:gd name="connsiteX141" fmla="*/ 6087979 w 8085221"/>
              <a:gd name="connsiteY141" fmla="*/ 13667874 h 15135727"/>
              <a:gd name="connsiteX142" fmla="*/ 5943600 w 8085221"/>
              <a:gd name="connsiteY142" fmla="*/ 13716000 h 15135727"/>
              <a:gd name="connsiteX143" fmla="*/ 5702969 w 8085221"/>
              <a:gd name="connsiteY143" fmla="*/ 13667874 h 15135727"/>
              <a:gd name="connsiteX144" fmla="*/ 5582653 w 8085221"/>
              <a:gd name="connsiteY144" fmla="*/ 13691937 h 15135727"/>
              <a:gd name="connsiteX145" fmla="*/ 5727032 w 8085221"/>
              <a:gd name="connsiteY145" fmla="*/ 13836316 h 15135727"/>
              <a:gd name="connsiteX146" fmla="*/ 5582653 w 8085221"/>
              <a:gd name="connsiteY146" fmla="*/ 14052885 h 15135727"/>
              <a:gd name="connsiteX147" fmla="*/ 5462337 w 8085221"/>
              <a:gd name="connsiteY147" fmla="*/ 14149137 h 15135727"/>
              <a:gd name="connsiteX148" fmla="*/ 5342021 w 8085221"/>
              <a:gd name="connsiteY148" fmla="*/ 14004758 h 15135727"/>
              <a:gd name="connsiteX149" fmla="*/ 5245769 w 8085221"/>
              <a:gd name="connsiteY149" fmla="*/ 14004758 h 15135727"/>
              <a:gd name="connsiteX150" fmla="*/ 5245769 w 8085221"/>
              <a:gd name="connsiteY150" fmla="*/ 13956632 h 15135727"/>
              <a:gd name="connsiteX151" fmla="*/ 5101390 w 8085221"/>
              <a:gd name="connsiteY151" fmla="*/ 13956632 h 15135727"/>
              <a:gd name="connsiteX152" fmla="*/ 4981074 w 8085221"/>
              <a:gd name="connsiteY152" fmla="*/ 13860379 h 15135727"/>
              <a:gd name="connsiteX153" fmla="*/ 4740442 w 8085221"/>
              <a:gd name="connsiteY153" fmla="*/ 13908506 h 15135727"/>
              <a:gd name="connsiteX154" fmla="*/ 4475748 w 8085221"/>
              <a:gd name="connsiteY154" fmla="*/ 13956632 h 15135727"/>
              <a:gd name="connsiteX155" fmla="*/ 4379495 w 8085221"/>
              <a:gd name="connsiteY155" fmla="*/ 14028821 h 15135727"/>
              <a:gd name="connsiteX156" fmla="*/ 4403558 w 8085221"/>
              <a:gd name="connsiteY156" fmla="*/ 14197264 h 15135727"/>
              <a:gd name="connsiteX157" fmla="*/ 4572000 w 8085221"/>
              <a:gd name="connsiteY157" fmla="*/ 14149137 h 15135727"/>
              <a:gd name="connsiteX158" fmla="*/ 4523874 w 8085221"/>
              <a:gd name="connsiteY158" fmla="*/ 14558211 h 15135727"/>
              <a:gd name="connsiteX159" fmla="*/ 4403558 w 8085221"/>
              <a:gd name="connsiteY159" fmla="*/ 14437895 h 15135727"/>
              <a:gd name="connsiteX160" fmla="*/ 4403558 w 8085221"/>
              <a:gd name="connsiteY160" fmla="*/ 14437895 h 15135727"/>
              <a:gd name="connsiteX161" fmla="*/ 4283242 w 8085221"/>
              <a:gd name="connsiteY161" fmla="*/ 14245390 h 15135727"/>
              <a:gd name="connsiteX162" fmla="*/ 4235116 w 8085221"/>
              <a:gd name="connsiteY162" fmla="*/ 14341642 h 15135727"/>
              <a:gd name="connsiteX163" fmla="*/ 4162927 w 8085221"/>
              <a:gd name="connsiteY163" fmla="*/ 14389769 h 15135727"/>
              <a:gd name="connsiteX164" fmla="*/ 4162927 w 8085221"/>
              <a:gd name="connsiteY164" fmla="*/ 14389769 h 15135727"/>
              <a:gd name="connsiteX165" fmla="*/ 3922295 w 8085221"/>
              <a:gd name="connsiteY165" fmla="*/ 14245390 h 15135727"/>
              <a:gd name="connsiteX166" fmla="*/ 3801979 w 8085221"/>
              <a:gd name="connsiteY166" fmla="*/ 14293516 h 15135727"/>
              <a:gd name="connsiteX167" fmla="*/ 3681664 w 8085221"/>
              <a:gd name="connsiteY167" fmla="*/ 14389769 h 15135727"/>
              <a:gd name="connsiteX168" fmla="*/ 3657600 w 8085221"/>
              <a:gd name="connsiteY168" fmla="*/ 14654464 h 15135727"/>
              <a:gd name="connsiteX169" fmla="*/ 3513221 w 8085221"/>
              <a:gd name="connsiteY169" fmla="*/ 14726653 h 15135727"/>
              <a:gd name="connsiteX170" fmla="*/ 3513221 w 8085221"/>
              <a:gd name="connsiteY170" fmla="*/ 14871032 h 15135727"/>
              <a:gd name="connsiteX171" fmla="*/ 3633537 w 8085221"/>
              <a:gd name="connsiteY171" fmla="*/ 14967285 h 15135727"/>
              <a:gd name="connsiteX172" fmla="*/ 3609474 w 8085221"/>
              <a:gd name="connsiteY172" fmla="*/ 15087600 h 15135727"/>
              <a:gd name="connsiteX173" fmla="*/ 3441032 w 8085221"/>
              <a:gd name="connsiteY173" fmla="*/ 15039474 h 15135727"/>
              <a:gd name="connsiteX174" fmla="*/ 3272590 w 8085221"/>
              <a:gd name="connsiteY174" fmla="*/ 15063537 h 15135727"/>
              <a:gd name="connsiteX175" fmla="*/ 3248527 w 8085221"/>
              <a:gd name="connsiteY175" fmla="*/ 14895095 h 15135727"/>
              <a:gd name="connsiteX176" fmla="*/ 3128211 w 8085221"/>
              <a:gd name="connsiteY176" fmla="*/ 14919158 h 15135727"/>
              <a:gd name="connsiteX177" fmla="*/ 2959769 w 8085221"/>
              <a:gd name="connsiteY177" fmla="*/ 15135727 h 15135727"/>
              <a:gd name="connsiteX178" fmla="*/ 2935706 w 8085221"/>
              <a:gd name="connsiteY178" fmla="*/ 14895095 h 15135727"/>
              <a:gd name="connsiteX179" fmla="*/ 2791327 w 8085221"/>
              <a:gd name="connsiteY179" fmla="*/ 14943221 h 15135727"/>
              <a:gd name="connsiteX180" fmla="*/ 2671011 w 8085221"/>
              <a:gd name="connsiteY180" fmla="*/ 15039474 h 15135727"/>
              <a:gd name="connsiteX181" fmla="*/ 2430379 w 8085221"/>
              <a:gd name="connsiteY181" fmla="*/ 15087600 h 15135727"/>
              <a:gd name="connsiteX182" fmla="*/ 2237874 w 8085221"/>
              <a:gd name="connsiteY182" fmla="*/ 15039474 h 15135727"/>
              <a:gd name="connsiteX183" fmla="*/ 2622885 w 8085221"/>
              <a:gd name="connsiteY183" fmla="*/ 14846969 h 15135727"/>
              <a:gd name="connsiteX184" fmla="*/ 2887579 w 8085221"/>
              <a:gd name="connsiteY184" fmla="*/ 14774779 h 15135727"/>
              <a:gd name="connsiteX185" fmla="*/ 2839453 w 8085221"/>
              <a:gd name="connsiteY185" fmla="*/ 14582274 h 15135727"/>
              <a:gd name="connsiteX186" fmla="*/ 2935706 w 8085221"/>
              <a:gd name="connsiteY186" fmla="*/ 14510085 h 15135727"/>
              <a:gd name="connsiteX187" fmla="*/ 2935706 w 8085221"/>
              <a:gd name="connsiteY187" fmla="*/ 14510085 h 15135727"/>
              <a:gd name="connsiteX188" fmla="*/ 3080085 w 8085221"/>
              <a:gd name="connsiteY188" fmla="*/ 14413832 h 15135727"/>
              <a:gd name="connsiteX189" fmla="*/ 3152274 w 8085221"/>
              <a:gd name="connsiteY189" fmla="*/ 14341642 h 15135727"/>
              <a:gd name="connsiteX190" fmla="*/ 3080085 w 8085221"/>
              <a:gd name="connsiteY190" fmla="*/ 14269453 h 15135727"/>
              <a:gd name="connsiteX191" fmla="*/ 3152274 w 8085221"/>
              <a:gd name="connsiteY191" fmla="*/ 14197264 h 15135727"/>
              <a:gd name="connsiteX192" fmla="*/ 3152274 w 8085221"/>
              <a:gd name="connsiteY192" fmla="*/ 14052885 h 15135727"/>
              <a:gd name="connsiteX193" fmla="*/ 3080085 w 8085221"/>
              <a:gd name="connsiteY193" fmla="*/ 13980695 h 15135727"/>
              <a:gd name="connsiteX194" fmla="*/ 3056021 w 8085221"/>
              <a:gd name="connsiteY194" fmla="*/ 14076948 h 15135727"/>
              <a:gd name="connsiteX195" fmla="*/ 2935706 w 8085221"/>
              <a:gd name="connsiteY195" fmla="*/ 14076948 h 15135727"/>
              <a:gd name="connsiteX196" fmla="*/ 2863516 w 8085221"/>
              <a:gd name="connsiteY196" fmla="*/ 14125074 h 15135727"/>
              <a:gd name="connsiteX197" fmla="*/ 2719137 w 8085221"/>
              <a:gd name="connsiteY197" fmla="*/ 14197264 h 15135727"/>
              <a:gd name="connsiteX198" fmla="*/ 2646948 w 8085221"/>
              <a:gd name="connsiteY198" fmla="*/ 14197264 h 15135727"/>
              <a:gd name="connsiteX199" fmla="*/ 2598821 w 8085221"/>
              <a:gd name="connsiteY199" fmla="*/ 14125074 h 15135727"/>
              <a:gd name="connsiteX200" fmla="*/ 2430379 w 8085221"/>
              <a:gd name="connsiteY200" fmla="*/ 13836316 h 15135727"/>
              <a:gd name="connsiteX201" fmla="*/ 2646948 w 8085221"/>
              <a:gd name="connsiteY201" fmla="*/ 13812253 h 15135727"/>
              <a:gd name="connsiteX202" fmla="*/ 2502569 w 8085221"/>
              <a:gd name="connsiteY202" fmla="*/ 13475369 h 15135727"/>
              <a:gd name="connsiteX203" fmla="*/ 2550695 w 8085221"/>
              <a:gd name="connsiteY203" fmla="*/ 13186611 h 15135727"/>
              <a:gd name="connsiteX204" fmla="*/ 2719137 w 8085221"/>
              <a:gd name="connsiteY204" fmla="*/ 13042232 h 15135727"/>
              <a:gd name="connsiteX205" fmla="*/ 2791327 w 8085221"/>
              <a:gd name="connsiteY205" fmla="*/ 12945979 h 15135727"/>
              <a:gd name="connsiteX206" fmla="*/ 3031958 w 8085221"/>
              <a:gd name="connsiteY206" fmla="*/ 13090358 h 15135727"/>
              <a:gd name="connsiteX207" fmla="*/ 3056021 w 8085221"/>
              <a:gd name="connsiteY207" fmla="*/ 12753474 h 15135727"/>
              <a:gd name="connsiteX208" fmla="*/ 2887579 w 8085221"/>
              <a:gd name="connsiteY208" fmla="*/ 12777537 h 15135727"/>
              <a:gd name="connsiteX209" fmla="*/ 2815390 w 8085221"/>
              <a:gd name="connsiteY209" fmla="*/ 12777537 h 15135727"/>
              <a:gd name="connsiteX210" fmla="*/ 3176337 w 8085221"/>
              <a:gd name="connsiteY210" fmla="*/ 12368464 h 15135727"/>
              <a:gd name="connsiteX211" fmla="*/ 3104148 w 8085221"/>
              <a:gd name="connsiteY211" fmla="*/ 12320337 h 15135727"/>
              <a:gd name="connsiteX212" fmla="*/ 3104148 w 8085221"/>
              <a:gd name="connsiteY212" fmla="*/ 12320337 h 15135727"/>
              <a:gd name="connsiteX213" fmla="*/ 3007895 w 8085221"/>
              <a:gd name="connsiteY213" fmla="*/ 12079706 h 15135727"/>
              <a:gd name="connsiteX214" fmla="*/ 2911642 w 8085221"/>
              <a:gd name="connsiteY214" fmla="*/ 11935327 h 15135727"/>
              <a:gd name="connsiteX215" fmla="*/ 2863516 w 8085221"/>
              <a:gd name="connsiteY215" fmla="*/ 11694695 h 15135727"/>
              <a:gd name="connsiteX216" fmla="*/ 2911642 w 8085221"/>
              <a:gd name="connsiteY216" fmla="*/ 11454064 h 15135727"/>
              <a:gd name="connsiteX217" fmla="*/ 3056021 w 8085221"/>
              <a:gd name="connsiteY217" fmla="*/ 11454064 h 15135727"/>
              <a:gd name="connsiteX218" fmla="*/ 2983832 w 8085221"/>
              <a:gd name="connsiteY218" fmla="*/ 11381874 h 15135727"/>
              <a:gd name="connsiteX219" fmla="*/ 3031958 w 8085221"/>
              <a:gd name="connsiteY219" fmla="*/ 11285621 h 15135727"/>
              <a:gd name="connsiteX220" fmla="*/ 3007895 w 8085221"/>
              <a:gd name="connsiteY220" fmla="*/ 11189369 h 15135727"/>
              <a:gd name="connsiteX221" fmla="*/ 2887579 w 8085221"/>
              <a:gd name="connsiteY221" fmla="*/ 11141242 h 15135727"/>
              <a:gd name="connsiteX222" fmla="*/ 2887579 w 8085221"/>
              <a:gd name="connsiteY222" fmla="*/ 10972800 h 15135727"/>
              <a:gd name="connsiteX223" fmla="*/ 2887579 w 8085221"/>
              <a:gd name="connsiteY223" fmla="*/ 10924674 h 15135727"/>
              <a:gd name="connsiteX224" fmla="*/ 2767264 w 8085221"/>
              <a:gd name="connsiteY224" fmla="*/ 11020927 h 15135727"/>
              <a:gd name="connsiteX225" fmla="*/ 2743200 w 8085221"/>
              <a:gd name="connsiteY225" fmla="*/ 10924674 h 15135727"/>
              <a:gd name="connsiteX226" fmla="*/ 2550695 w 8085221"/>
              <a:gd name="connsiteY226" fmla="*/ 11020927 h 15135727"/>
              <a:gd name="connsiteX227" fmla="*/ 2526632 w 8085221"/>
              <a:gd name="connsiteY227" fmla="*/ 11117179 h 15135727"/>
              <a:gd name="connsiteX228" fmla="*/ 2334127 w 8085221"/>
              <a:gd name="connsiteY228" fmla="*/ 10996864 h 15135727"/>
              <a:gd name="connsiteX229" fmla="*/ 2358190 w 8085221"/>
              <a:gd name="connsiteY229" fmla="*/ 10732169 h 15135727"/>
              <a:gd name="connsiteX230" fmla="*/ 2334127 w 8085221"/>
              <a:gd name="connsiteY230" fmla="*/ 10587790 h 15135727"/>
              <a:gd name="connsiteX231" fmla="*/ 2406316 w 8085221"/>
              <a:gd name="connsiteY231" fmla="*/ 10491537 h 15135727"/>
              <a:gd name="connsiteX232" fmla="*/ 2598821 w 8085221"/>
              <a:gd name="connsiteY232" fmla="*/ 10684042 h 15135727"/>
              <a:gd name="connsiteX233" fmla="*/ 2767264 w 8085221"/>
              <a:gd name="connsiteY233" fmla="*/ 10684042 h 15135727"/>
              <a:gd name="connsiteX234" fmla="*/ 2646948 w 8085221"/>
              <a:gd name="connsiteY234" fmla="*/ 10515600 h 15135727"/>
              <a:gd name="connsiteX235" fmla="*/ 2815390 w 8085221"/>
              <a:gd name="connsiteY235" fmla="*/ 10395285 h 15135727"/>
              <a:gd name="connsiteX236" fmla="*/ 3080085 w 8085221"/>
              <a:gd name="connsiteY236" fmla="*/ 10419348 h 15135727"/>
              <a:gd name="connsiteX237" fmla="*/ 3248527 w 8085221"/>
              <a:gd name="connsiteY237" fmla="*/ 10539664 h 15135727"/>
              <a:gd name="connsiteX238" fmla="*/ 3320716 w 8085221"/>
              <a:gd name="connsiteY238" fmla="*/ 10659979 h 15135727"/>
              <a:gd name="connsiteX239" fmla="*/ 3465095 w 8085221"/>
              <a:gd name="connsiteY239" fmla="*/ 10659979 h 15135727"/>
              <a:gd name="connsiteX240" fmla="*/ 3441032 w 8085221"/>
              <a:gd name="connsiteY240" fmla="*/ 10491537 h 15135727"/>
              <a:gd name="connsiteX241" fmla="*/ 3392906 w 8085221"/>
              <a:gd name="connsiteY241" fmla="*/ 10250906 h 15135727"/>
              <a:gd name="connsiteX242" fmla="*/ 3152274 w 8085221"/>
              <a:gd name="connsiteY242" fmla="*/ 10250906 h 15135727"/>
              <a:gd name="connsiteX243" fmla="*/ 3176337 w 8085221"/>
              <a:gd name="connsiteY243" fmla="*/ 10178716 h 15135727"/>
              <a:gd name="connsiteX244" fmla="*/ 3104148 w 8085221"/>
              <a:gd name="connsiteY244" fmla="*/ 10154653 h 15135727"/>
              <a:gd name="connsiteX245" fmla="*/ 3007895 w 8085221"/>
              <a:gd name="connsiteY245" fmla="*/ 9962148 h 15135727"/>
              <a:gd name="connsiteX246" fmla="*/ 3176337 w 8085221"/>
              <a:gd name="connsiteY246" fmla="*/ 9889958 h 15135727"/>
              <a:gd name="connsiteX247" fmla="*/ 2959769 w 8085221"/>
              <a:gd name="connsiteY247" fmla="*/ 9504948 h 15135727"/>
              <a:gd name="connsiteX248" fmla="*/ 2791327 w 8085221"/>
              <a:gd name="connsiteY248" fmla="*/ 9456821 h 15135727"/>
              <a:gd name="connsiteX249" fmla="*/ 2574758 w 8085221"/>
              <a:gd name="connsiteY249" fmla="*/ 9336506 h 15135727"/>
              <a:gd name="connsiteX250" fmla="*/ 2550695 w 8085221"/>
              <a:gd name="connsiteY250" fmla="*/ 9071811 h 15135727"/>
              <a:gd name="connsiteX251" fmla="*/ 2695074 w 8085221"/>
              <a:gd name="connsiteY251" fmla="*/ 8999621 h 15135727"/>
              <a:gd name="connsiteX252" fmla="*/ 2622885 w 8085221"/>
              <a:gd name="connsiteY252" fmla="*/ 8975558 h 15135727"/>
              <a:gd name="connsiteX253" fmla="*/ 2430379 w 8085221"/>
              <a:gd name="connsiteY253" fmla="*/ 8999621 h 15135727"/>
              <a:gd name="connsiteX254" fmla="*/ 2261937 w 8085221"/>
              <a:gd name="connsiteY254" fmla="*/ 9168064 h 15135727"/>
              <a:gd name="connsiteX255" fmla="*/ 2237874 w 8085221"/>
              <a:gd name="connsiteY255" fmla="*/ 8999621 h 15135727"/>
              <a:gd name="connsiteX256" fmla="*/ 2117558 w 8085221"/>
              <a:gd name="connsiteY256" fmla="*/ 8975558 h 15135727"/>
              <a:gd name="connsiteX257" fmla="*/ 2045369 w 8085221"/>
              <a:gd name="connsiteY257" fmla="*/ 8783053 h 15135727"/>
              <a:gd name="connsiteX258" fmla="*/ 1852864 w 8085221"/>
              <a:gd name="connsiteY258" fmla="*/ 8758990 h 15135727"/>
              <a:gd name="connsiteX259" fmla="*/ 1636295 w 8085221"/>
              <a:gd name="connsiteY259" fmla="*/ 8927432 h 15135727"/>
              <a:gd name="connsiteX260" fmla="*/ 1588169 w 8085221"/>
              <a:gd name="connsiteY260" fmla="*/ 9023685 h 15135727"/>
              <a:gd name="connsiteX261" fmla="*/ 1515979 w 8085221"/>
              <a:gd name="connsiteY261" fmla="*/ 8879306 h 15135727"/>
              <a:gd name="connsiteX262" fmla="*/ 1347537 w 8085221"/>
              <a:gd name="connsiteY262" fmla="*/ 8879306 h 15135727"/>
              <a:gd name="connsiteX263" fmla="*/ 1347537 w 8085221"/>
              <a:gd name="connsiteY263" fmla="*/ 8710864 h 15135727"/>
              <a:gd name="connsiteX264" fmla="*/ 1106906 w 8085221"/>
              <a:gd name="connsiteY264" fmla="*/ 8783053 h 15135727"/>
              <a:gd name="connsiteX265" fmla="*/ 890337 w 8085221"/>
              <a:gd name="connsiteY265" fmla="*/ 8686800 h 15135727"/>
              <a:gd name="connsiteX266" fmla="*/ 649706 w 8085221"/>
              <a:gd name="connsiteY266" fmla="*/ 8662737 h 15135727"/>
              <a:gd name="connsiteX267" fmla="*/ 385011 w 8085221"/>
              <a:gd name="connsiteY267" fmla="*/ 8566485 h 15135727"/>
              <a:gd name="connsiteX268" fmla="*/ 577516 w 8085221"/>
              <a:gd name="connsiteY268" fmla="*/ 8373979 h 15135727"/>
              <a:gd name="connsiteX269" fmla="*/ 794085 w 8085221"/>
              <a:gd name="connsiteY269" fmla="*/ 8301790 h 15135727"/>
              <a:gd name="connsiteX270" fmla="*/ 745958 w 8085221"/>
              <a:gd name="connsiteY270" fmla="*/ 8133348 h 15135727"/>
              <a:gd name="connsiteX271" fmla="*/ 818148 w 8085221"/>
              <a:gd name="connsiteY271" fmla="*/ 7820527 h 15135727"/>
              <a:gd name="connsiteX272" fmla="*/ 697832 w 8085221"/>
              <a:gd name="connsiteY272" fmla="*/ 7820527 h 15135727"/>
              <a:gd name="connsiteX273" fmla="*/ 625642 w 8085221"/>
              <a:gd name="connsiteY273" fmla="*/ 7916779 h 15135727"/>
              <a:gd name="connsiteX274" fmla="*/ 457200 w 8085221"/>
              <a:gd name="connsiteY274" fmla="*/ 7820527 h 15135727"/>
              <a:gd name="connsiteX275" fmla="*/ 529390 w 8085221"/>
              <a:gd name="connsiteY275" fmla="*/ 7700211 h 15135727"/>
              <a:gd name="connsiteX276" fmla="*/ 938464 w 8085221"/>
              <a:gd name="connsiteY276" fmla="*/ 7676148 h 15135727"/>
              <a:gd name="connsiteX277" fmla="*/ 1058779 w 8085221"/>
              <a:gd name="connsiteY277" fmla="*/ 7459579 h 15135727"/>
              <a:gd name="connsiteX278" fmla="*/ 1203158 w 8085221"/>
              <a:gd name="connsiteY278" fmla="*/ 7603958 h 15135727"/>
              <a:gd name="connsiteX279" fmla="*/ 1299411 w 8085221"/>
              <a:gd name="connsiteY279" fmla="*/ 7555832 h 15135727"/>
              <a:gd name="connsiteX280" fmla="*/ 1443790 w 8085221"/>
              <a:gd name="connsiteY280" fmla="*/ 7507706 h 15135727"/>
              <a:gd name="connsiteX281" fmla="*/ 1684421 w 8085221"/>
              <a:gd name="connsiteY281" fmla="*/ 7603958 h 15135727"/>
              <a:gd name="connsiteX282" fmla="*/ 1684421 w 8085221"/>
              <a:gd name="connsiteY282" fmla="*/ 7603958 h 15135727"/>
              <a:gd name="connsiteX283" fmla="*/ 1540042 w 8085221"/>
              <a:gd name="connsiteY283" fmla="*/ 7363327 h 15135727"/>
              <a:gd name="connsiteX284" fmla="*/ 1299411 w 8085221"/>
              <a:gd name="connsiteY284" fmla="*/ 7315200 h 15135727"/>
              <a:gd name="connsiteX285" fmla="*/ 1130969 w 8085221"/>
              <a:gd name="connsiteY285" fmla="*/ 7339264 h 15135727"/>
              <a:gd name="connsiteX286" fmla="*/ 1034716 w 8085221"/>
              <a:gd name="connsiteY286" fmla="*/ 7315200 h 15135727"/>
              <a:gd name="connsiteX287" fmla="*/ 1155032 w 8085221"/>
              <a:gd name="connsiteY287" fmla="*/ 7050506 h 15135727"/>
              <a:gd name="connsiteX288" fmla="*/ 1155032 w 8085221"/>
              <a:gd name="connsiteY288" fmla="*/ 6930190 h 15135727"/>
              <a:gd name="connsiteX289" fmla="*/ 1155032 w 8085221"/>
              <a:gd name="connsiteY289" fmla="*/ 6761748 h 15135727"/>
              <a:gd name="connsiteX290" fmla="*/ 1203158 w 8085221"/>
              <a:gd name="connsiteY290" fmla="*/ 6617369 h 15135727"/>
              <a:gd name="connsiteX291" fmla="*/ 1371600 w 8085221"/>
              <a:gd name="connsiteY291" fmla="*/ 6472990 h 15135727"/>
              <a:gd name="connsiteX292" fmla="*/ 1443790 w 8085221"/>
              <a:gd name="connsiteY292" fmla="*/ 6328611 h 15135727"/>
              <a:gd name="connsiteX293" fmla="*/ 1419727 w 8085221"/>
              <a:gd name="connsiteY293" fmla="*/ 6208295 h 15135727"/>
              <a:gd name="connsiteX294" fmla="*/ 1275348 w 8085221"/>
              <a:gd name="connsiteY294" fmla="*/ 6304548 h 15135727"/>
              <a:gd name="connsiteX295" fmla="*/ 1323474 w 8085221"/>
              <a:gd name="connsiteY295" fmla="*/ 6015790 h 15135727"/>
              <a:gd name="connsiteX296" fmla="*/ 1540042 w 8085221"/>
              <a:gd name="connsiteY296" fmla="*/ 5871411 h 15135727"/>
              <a:gd name="connsiteX297" fmla="*/ 1540042 w 8085221"/>
              <a:gd name="connsiteY297" fmla="*/ 5751095 h 15135727"/>
              <a:gd name="connsiteX298" fmla="*/ 1395664 w 8085221"/>
              <a:gd name="connsiteY298" fmla="*/ 5799221 h 15135727"/>
              <a:gd name="connsiteX299" fmla="*/ 1179095 w 8085221"/>
              <a:gd name="connsiteY299" fmla="*/ 5799221 h 15135727"/>
              <a:gd name="connsiteX300" fmla="*/ 890337 w 8085221"/>
              <a:gd name="connsiteY300" fmla="*/ 5775158 h 15135727"/>
              <a:gd name="connsiteX301" fmla="*/ 697832 w 8085221"/>
              <a:gd name="connsiteY301" fmla="*/ 5606716 h 15135727"/>
              <a:gd name="connsiteX302" fmla="*/ 577516 w 8085221"/>
              <a:gd name="connsiteY302" fmla="*/ 5582653 h 15135727"/>
              <a:gd name="connsiteX303" fmla="*/ 697832 w 8085221"/>
              <a:gd name="connsiteY303" fmla="*/ 5775158 h 15135727"/>
              <a:gd name="connsiteX304" fmla="*/ 409074 w 8085221"/>
              <a:gd name="connsiteY304" fmla="*/ 5799221 h 15135727"/>
              <a:gd name="connsiteX305" fmla="*/ 168442 w 8085221"/>
              <a:gd name="connsiteY305" fmla="*/ 5702969 h 15135727"/>
              <a:gd name="connsiteX306" fmla="*/ 264695 w 8085221"/>
              <a:gd name="connsiteY306" fmla="*/ 5558590 h 15135727"/>
              <a:gd name="connsiteX307" fmla="*/ 144379 w 8085221"/>
              <a:gd name="connsiteY307" fmla="*/ 5510464 h 15135727"/>
              <a:gd name="connsiteX308" fmla="*/ 0 w 8085221"/>
              <a:gd name="connsiteY308" fmla="*/ 5462337 h 15135727"/>
              <a:gd name="connsiteX309" fmla="*/ 96253 w 8085221"/>
              <a:gd name="connsiteY30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61348 w 8085221"/>
              <a:gd name="connsiteY35" fmla="*/ 2526632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62288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668253 w 8085221"/>
              <a:gd name="connsiteY42" fmla="*/ 2743200 h 15135727"/>
              <a:gd name="connsiteX43" fmla="*/ 4788569 w 8085221"/>
              <a:gd name="connsiteY43" fmla="*/ 2815390 h 15135727"/>
              <a:gd name="connsiteX44" fmla="*/ 4957011 w 8085221"/>
              <a:gd name="connsiteY44" fmla="*/ 2719137 h 15135727"/>
              <a:gd name="connsiteX45" fmla="*/ 4981074 w 8085221"/>
              <a:gd name="connsiteY45" fmla="*/ 2382253 h 15135727"/>
              <a:gd name="connsiteX46" fmla="*/ 4981074 w 8085221"/>
              <a:gd name="connsiteY46" fmla="*/ 2382253 h 15135727"/>
              <a:gd name="connsiteX47" fmla="*/ 4884821 w 8085221"/>
              <a:gd name="connsiteY47" fmla="*/ 2093495 h 15135727"/>
              <a:gd name="connsiteX48" fmla="*/ 4764506 w 8085221"/>
              <a:gd name="connsiteY48" fmla="*/ 1900990 h 15135727"/>
              <a:gd name="connsiteX49" fmla="*/ 4764506 w 8085221"/>
              <a:gd name="connsiteY49" fmla="*/ 1804737 h 15135727"/>
              <a:gd name="connsiteX50" fmla="*/ 4957011 w 8085221"/>
              <a:gd name="connsiteY50" fmla="*/ 1564106 h 15135727"/>
              <a:gd name="connsiteX51" fmla="*/ 5221706 w 8085221"/>
              <a:gd name="connsiteY51" fmla="*/ 1588169 h 15135727"/>
              <a:gd name="connsiteX52" fmla="*/ 5486400 w 8085221"/>
              <a:gd name="connsiteY52" fmla="*/ 1684421 h 15135727"/>
              <a:gd name="connsiteX53" fmla="*/ 5799221 w 8085221"/>
              <a:gd name="connsiteY53" fmla="*/ 1684421 h 15135727"/>
              <a:gd name="connsiteX54" fmla="*/ 5871411 w 8085221"/>
              <a:gd name="connsiteY54" fmla="*/ 1443790 h 15135727"/>
              <a:gd name="connsiteX55" fmla="*/ 6087979 w 8085221"/>
              <a:gd name="connsiteY55" fmla="*/ 1395664 h 15135727"/>
              <a:gd name="connsiteX56" fmla="*/ 6087979 w 8085221"/>
              <a:gd name="connsiteY56" fmla="*/ 1082842 h 15135727"/>
              <a:gd name="connsiteX57" fmla="*/ 6424864 w 8085221"/>
              <a:gd name="connsiteY57" fmla="*/ 1058779 h 15135727"/>
              <a:gd name="connsiteX58" fmla="*/ 6665495 w 8085221"/>
              <a:gd name="connsiteY58" fmla="*/ 721895 h 15135727"/>
              <a:gd name="connsiteX59" fmla="*/ 6761748 w 8085221"/>
              <a:gd name="connsiteY59" fmla="*/ 649706 h 15135727"/>
              <a:gd name="connsiteX60" fmla="*/ 6737685 w 8085221"/>
              <a:gd name="connsiteY60" fmla="*/ 505327 h 15135727"/>
              <a:gd name="connsiteX61" fmla="*/ 6858000 w 8085221"/>
              <a:gd name="connsiteY61" fmla="*/ 360948 h 15135727"/>
              <a:gd name="connsiteX62" fmla="*/ 6761748 w 8085221"/>
              <a:gd name="connsiteY62" fmla="*/ 120316 h 15135727"/>
              <a:gd name="connsiteX63" fmla="*/ 7194885 w 8085221"/>
              <a:gd name="connsiteY63" fmla="*/ 0 h 15135727"/>
              <a:gd name="connsiteX64" fmla="*/ 7267074 w 8085221"/>
              <a:gd name="connsiteY64" fmla="*/ 120316 h 15135727"/>
              <a:gd name="connsiteX65" fmla="*/ 7267074 w 8085221"/>
              <a:gd name="connsiteY65" fmla="*/ 120316 h 15135727"/>
              <a:gd name="connsiteX66" fmla="*/ 7339264 w 8085221"/>
              <a:gd name="connsiteY66" fmla="*/ 360948 h 15135727"/>
              <a:gd name="connsiteX67" fmla="*/ 7628021 w 8085221"/>
              <a:gd name="connsiteY67" fmla="*/ 433137 h 15135727"/>
              <a:gd name="connsiteX68" fmla="*/ 7796464 w 8085221"/>
              <a:gd name="connsiteY68" fmla="*/ 649706 h 15135727"/>
              <a:gd name="connsiteX69" fmla="*/ 8085221 w 8085221"/>
              <a:gd name="connsiteY69" fmla="*/ 914400 h 15135727"/>
              <a:gd name="connsiteX70" fmla="*/ 7988969 w 8085221"/>
              <a:gd name="connsiteY70" fmla="*/ 1203158 h 15135727"/>
              <a:gd name="connsiteX71" fmla="*/ 7844590 w 8085221"/>
              <a:gd name="connsiteY71" fmla="*/ 1058779 h 15135727"/>
              <a:gd name="connsiteX72" fmla="*/ 7483642 w 8085221"/>
              <a:gd name="connsiteY72" fmla="*/ 1371600 h 15135727"/>
              <a:gd name="connsiteX73" fmla="*/ 7267074 w 8085221"/>
              <a:gd name="connsiteY73" fmla="*/ 1395664 h 15135727"/>
              <a:gd name="connsiteX74" fmla="*/ 7243011 w 8085221"/>
              <a:gd name="connsiteY74" fmla="*/ 1588169 h 15135727"/>
              <a:gd name="connsiteX75" fmla="*/ 6978316 w 8085221"/>
              <a:gd name="connsiteY75" fmla="*/ 1732548 h 15135727"/>
              <a:gd name="connsiteX76" fmla="*/ 6737685 w 8085221"/>
              <a:gd name="connsiteY76" fmla="*/ 2093495 h 15135727"/>
              <a:gd name="connsiteX77" fmla="*/ 6737685 w 8085221"/>
              <a:gd name="connsiteY77" fmla="*/ 2382253 h 15135727"/>
              <a:gd name="connsiteX78" fmla="*/ 6665495 w 8085221"/>
              <a:gd name="connsiteY78" fmla="*/ 2430379 h 15135727"/>
              <a:gd name="connsiteX79" fmla="*/ 6906127 w 8085221"/>
              <a:gd name="connsiteY79" fmla="*/ 2646948 h 15135727"/>
              <a:gd name="connsiteX80" fmla="*/ 6906127 w 8085221"/>
              <a:gd name="connsiteY80" fmla="*/ 2983832 h 15135727"/>
              <a:gd name="connsiteX81" fmla="*/ 6906127 w 8085221"/>
              <a:gd name="connsiteY81" fmla="*/ 3104148 h 15135727"/>
              <a:gd name="connsiteX82" fmla="*/ 6833937 w 8085221"/>
              <a:gd name="connsiteY82" fmla="*/ 3368842 h 15135727"/>
              <a:gd name="connsiteX83" fmla="*/ 6906127 w 8085221"/>
              <a:gd name="connsiteY83" fmla="*/ 3489158 h 15135727"/>
              <a:gd name="connsiteX84" fmla="*/ 6641432 w 8085221"/>
              <a:gd name="connsiteY84" fmla="*/ 3705727 h 15135727"/>
              <a:gd name="connsiteX85" fmla="*/ 6737685 w 8085221"/>
              <a:gd name="connsiteY85" fmla="*/ 3729790 h 15135727"/>
              <a:gd name="connsiteX86" fmla="*/ 6545179 w 8085221"/>
              <a:gd name="connsiteY86" fmla="*/ 3826042 h 15135727"/>
              <a:gd name="connsiteX87" fmla="*/ 6328611 w 8085221"/>
              <a:gd name="connsiteY87" fmla="*/ 3753853 h 15135727"/>
              <a:gd name="connsiteX88" fmla="*/ 6184232 w 8085221"/>
              <a:gd name="connsiteY88" fmla="*/ 3850106 h 15135727"/>
              <a:gd name="connsiteX89" fmla="*/ 6184232 w 8085221"/>
              <a:gd name="connsiteY89" fmla="*/ 3946358 h 15135727"/>
              <a:gd name="connsiteX90" fmla="*/ 6136106 w 8085221"/>
              <a:gd name="connsiteY90" fmla="*/ 4235116 h 15135727"/>
              <a:gd name="connsiteX91" fmla="*/ 5919537 w 8085221"/>
              <a:gd name="connsiteY91" fmla="*/ 4403558 h 15135727"/>
              <a:gd name="connsiteX92" fmla="*/ 5775158 w 8085221"/>
              <a:gd name="connsiteY92" fmla="*/ 4451685 h 15135727"/>
              <a:gd name="connsiteX93" fmla="*/ 5630779 w 8085221"/>
              <a:gd name="connsiteY93" fmla="*/ 4547937 h 15135727"/>
              <a:gd name="connsiteX94" fmla="*/ 5510464 w 8085221"/>
              <a:gd name="connsiteY94" fmla="*/ 4620127 h 15135727"/>
              <a:gd name="connsiteX95" fmla="*/ 5510464 w 8085221"/>
              <a:gd name="connsiteY95" fmla="*/ 4812632 h 15135727"/>
              <a:gd name="connsiteX96" fmla="*/ 5317958 w 8085221"/>
              <a:gd name="connsiteY96" fmla="*/ 4981074 h 15135727"/>
              <a:gd name="connsiteX97" fmla="*/ 5005137 w 8085221"/>
              <a:gd name="connsiteY97" fmla="*/ 5149516 h 15135727"/>
              <a:gd name="connsiteX98" fmla="*/ 4692316 w 8085221"/>
              <a:gd name="connsiteY98" fmla="*/ 5149516 h 15135727"/>
              <a:gd name="connsiteX99" fmla="*/ 4523874 w 8085221"/>
              <a:gd name="connsiteY99" fmla="*/ 5366085 h 15135727"/>
              <a:gd name="connsiteX100" fmla="*/ 4211053 w 8085221"/>
              <a:gd name="connsiteY100" fmla="*/ 5414211 h 15135727"/>
              <a:gd name="connsiteX101" fmla="*/ 4114800 w 8085221"/>
              <a:gd name="connsiteY101" fmla="*/ 5390148 h 15135727"/>
              <a:gd name="connsiteX102" fmla="*/ 4018548 w 8085221"/>
              <a:gd name="connsiteY102" fmla="*/ 5630779 h 15135727"/>
              <a:gd name="connsiteX103" fmla="*/ 4090737 w 8085221"/>
              <a:gd name="connsiteY103" fmla="*/ 5871411 h 15135727"/>
              <a:gd name="connsiteX104" fmla="*/ 4090737 w 8085221"/>
              <a:gd name="connsiteY104" fmla="*/ 6184232 h 15135727"/>
              <a:gd name="connsiteX105" fmla="*/ 4186990 w 8085221"/>
              <a:gd name="connsiteY105" fmla="*/ 6472990 h 15135727"/>
              <a:gd name="connsiteX106" fmla="*/ 4042611 w 8085221"/>
              <a:gd name="connsiteY106" fmla="*/ 6352674 h 15135727"/>
              <a:gd name="connsiteX107" fmla="*/ 3946358 w 8085221"/>
              <a:gd name="connsiteY107" fmla="*/ 6376737 h 15135727"/>
              <a:gd name="connsiteX108" fmla="*/ 4114800 w 8085221"/>
              <a:gd name="connsiteY108" fmla="*/ 6641432 h 15135727"/>
              <a:gd name="connsiteX109" fmla="*/ 4451685 w 8085221"/>
              <a:gd name="connsiteY109" fmla="*/ 6737685 h 15135727"/>
              <a:gd name="connsiteX110" fmla="*/ 4620127 w 8085221"/>
              <a:gd name="connsiteY110" fmla="*/ 6978316 h 15135727"/>
              <a:gd name="connsiteX111" fmla="*/ 4740442 w 8085221"/>
              <a:gd name="connsiteY111" fmla="*/ 7170821 h 15135727"/>
              <a:gd name="connsiteX112" fmla="*/ 5077327 w 8085221"/>
              <a:gd name="connsiteY112" fmla="*/ 7387390 h 15135727"/>
              <a:gd name="connsiteX113" fmla="*/ 5125453 w 8085221"/>
              <a:gd name="connsiteY113" fmla="*/ 7603958 h 15135727"/>
              <a:gd name="connsiteX114" fmla="*/ 5197642 w 8085221"/>
              <a:gd name="connsiteY114" fmla="*/ 7796464 h 15135727"/>
              <a:gd name="connsiteX115" fmla="*/ 5486400 w 8085221"/>
              <a:gd name="connsiteY115" fmla="*/ 7964906 h 15135727"/>
              <a:gd name="connsiteX116" fmla="*/ 5486400 w 8085221"/>
              <a:gd name="connsiteY116" fmla="*/ 8349916 h 15135727"/>
              <a:gd name="connsiteX117" fmla="*/ 5678906 w 8085221"/>
              <a:gd name="connsiteY117" fmla="*/ 8614611 h 15135727"/>
              <a:gd name="connsiteX118" fmla="*/ 5919537 w 8085221"/>
              <a:gd name="connsiteY118" fmla="*/ 9071811 h 15135727"/>
              <a:gd name="connsiteX119" fmla="*/ 6160169 w 8085221"/>
              <a:gd name="connsiteY119" fmla="*/ 9336506 h 15135727"/>
              <a:gd name="connsiteX120" fmla="*/ 6280485 w 8085221"/>
              <a:gd name="connsiteY120" fmla="*/ 9601200 h 15135727"/>
              <a:gd name="connsiteX121" fmla="*/ 6400800 w 8085221"/>
              <a:gd name="connsiteY121" fmla="*/ 9793706 h 15135727"/>
              <a:gd name="connsiteX122" fmla="*/ 6569242 w 8085221"/>
              <a:gd name="connsiteY122" fmla="*/ 10058400 h 15135727"/>
              <a:gd name="connsiteX123" fmla="*/ 6713621 w 8085221"/>
              <a:gd name="connsiteY123" fmla="*/ 10106527 h 15135727"/>
              <a:gd name="connsiteX124" fmla="*/ 6545179 w 8085221"/>
              <a:gd name="connsiteY124" fmla="*/ 10202779 h 15135727"/>
              <a:gd name="connsiteX125" fmla="*/ 6569242 w 8085221"/>
              <a:gd name="connsiteY125" fmla="*/ 10443411 h 15135727"/>
              <a:gd name="connsiteX126" fmla="*/ 6593306 w 8085221"/>
              <a:gd name="connsiteY126" fmla="*/ 10708106 h 15135727"/>
              <a:gd name="connsiteX127" fmla="*/ 6761748 w 8085221"/>
              <a:gd name="connsiteY127" fmla="*/ 10924674 h 15135727"/>
              <a:gd name="connsiteX128" fmla="*/ 6641432 w 8085221"/>
              <a:gd name="connsiteY128" fmla="*/ 11093116 h 15135727"/>
              <a:gd name="connsiteX129" fmla="*/ 6713621 w 8085221"/>
              <a:gd name="connsiteY129" fmla="*/ 11261558 h 15135727"/>
              <a:gd name="connsiteX130" fmla="*/ 6737685 w 8085221"/>
              <a:gd name="connsiteY130" fmla="*/ 11526253 h 15135727"/>
              <a:gd name="connsiteX131" fmla="*/ 6617369 w 8085221"/>
              <a:gd name="connsiteY131" fmla="*/ 11839074 h 15135727"/>
              <a:gd name="connsiteX132" fmla="*/ 6617369 w 8085221"/>
              <a:gd name="connsiteY132" fmla="*/ 12031579 h 15135727"/>
              <a:gd name="connsiteX133" fmla="*/ 6641432 w 8085221"/>
              <a:gd name="connsiteY133" fmla="*/ 12127832 h 15135727"/>
              <a:gd name="connsiteX134" fmla="*/ 6761748 w 8085221"/>
              <a:gd name="connsiteY134" fmla="*/ 12031579 h 15135727"/>
              <a:gd name="connsiteX135" fmla="*/ 6761748 w 8085221"/>
              <a:gd name="connsiteY135" fmla="*/ 12296274 h 15135727"/>
              <a:gd name="connsiteX136" fmla="*/ 6689558 w 8085221"/>
              <a:gd name="connsiteY136" fmla="*/ 12512842 h 15135727"/>
              <a:gd name="connsiteX137" fmla="*/ 6785811 w 8085221"/>
              <a:gd name="connsiteY137" fmla="*/ 12777537 h 15135727"/>
              <a:gd name="connsiteX138" fmla="*/ 6569242 w 8085221"/>
              <a:gd name="connsiteY138" fmla="*/ 12873790 h 15135727"/>
              <a:gd name="connsiteX139" fmla="*/ 6545179 w 8085221"/>
              <a:gd name="connsiteY139" fmla="*/ 13090358 h 15135727"/>
              <a:gd name="connsiteX140" fmla="*/ 6448927 w 8085221"/>
              <a:gd name="connsiteY140" fmla="*/ 13355053 h 15135727"/>
              <a:gd name="connsiteX141" fmla="*/ 6256421 w 8085221"/>
              <a:gd name="connsiteY141" fmla="*/ 13571621 h 15135727"/>
              <a:gd name="connsiteX142" fmla="*/ 6087979 w 8085221"/>
              <a:gd name="connsiteY142" fmla="*/ 13667874 h 15135727"/>
              <a:gd name="connsiteX143" fmla="*/ 5943600 w 8085221"/>
              <a:gd name="connsiteY143" fmla="*/ 13716000 h 15135727"/>
              <a:gd name="connsiteX144" fmla="*/ 5702969 w 8085221"/>
              <a:gd name="connsiteY144" fmla="*/ 13667874 h 15135727"/>
              <a:gd name="connsiteX145" fmla="*/ 5582653 w 8085221"/>
              <a:gd name="connsiteY145" fmla="*/ 13691937 h 15135727"/>
              <a:gd name="connsiteX146" fmla="*/ 5727032 w 8085221"/>
              <a:gd name="connsiteY146" fmla="*/ 13836316 h 15135727"/>
              <a:gd name="connsiteX147" fmla="*/ 5582653 w 8085221"/>
              <a:gd name="connsiteY147" fmla="*/ 14052885 h 15135727"/>
              <a:gd name="connsiteX148" fmla="*/ 5462337 w 8085221"/>
              <a:gd name="connsiteY148" fmla="*/ 14149137 h 15135727"/>
              <a:gd name="connsiteX149" fmla="*/ 5342021 w 8085221"/>
              <a:gd name="connsiteY149" fmla="*/ 14004758 h 15135727"/>
              <a:gd name="connsiteX150" fmla="*/ 5245769 w 8085221"/>
              <a:gd name="connsiteY150" fmla="*/ 14004758 h 15135727"/>
              <a:gd name="connsiteX151" fmla="*/ 5245769 w 8085221"/>
              <a:gd name="connsiteY151" fmla="*/ 13956632 h 15135727"/>
              <a:gd name="connsiteX152" fmla="*/ 5101390 w 8085221"/>
              <a:gd name="connsiteY152" fmla="*/ 13956632 h 15135727"/>
              <a:gd name="connsiteX153" fmla="*/ 4981074 w 8085221"/>
              <a:gd name="connsiteY153" fmla="*/ 13860379 h 15135727"/>
              <a:gd name="connsiteX154" fmla="*/ 4740442 w 8085221"/>
              <a:gd name="connsiteY154" fmla="*/ 13908506 h 15135727"/>
              <a:gd name="connsiteX155" fmla="*/ 4475748 w 8085221"/>
              <a:gd name="connsiteY155" fmla="*/ 13956632 h 15135727"/>
              <a:gd name="connsiteX156" fmla="*/ 4379495 w 8085221"/>
              <a:gd name="connsiteY156" fmla="*/ 14028821 h 15135727"/>
              <a:gd name="connsiteX157" fmla="*/ 4403558 w 8085221"/>
              <a:gd name="connsiteY157" fmla="*/ 14197264 h 15135727"/>
              <a:gd name="connsiteX158" fmla="*/ 4572000 w 8085221"/>
              <a:gd name="connsiteY158" fmla="*/ 14149137 h 15135727"/>
              <a:gd name="connsiteX159" fmla="*/ 4523874 w 8085221"/>
              <a:gd name="connsiteY159" fmla="*/ 14558211 h 15135727"/>
              <a:gd name="connsiteX160" fmla="*/ 4403558 w 8085221"/>
              <a:gd name="connsiteY160" fmla="*/ 14437895 h 15135727"/>
              <a:gd name="connsiteX161" fmla="*/ 4403558 w 8085221"/>
              <a:gd name="connsiteY161" fmla="*/ 14437895 h 15135727"/>
              <a:gd name="connsiteX162" fmla="*/ 4283242 w 8085221"/>
              <a:gd name="connsiteY162" fmla="*/ 14245390 h 15135727"/>
              <a:gd name="connsiteX163" fmla="*/ 4235116 w 8085221"/>
              <a:gd name="connsiteY163" fmla="*/ 14341642 h 15135727"/>
              <a:gd name="connsiteX164" fmla="*/ 4162927 w 8085221"/>
              <a:gd name="connsiteY164" fmla="*/ 14389769 h 15135727"/>
              <a:gd name="connsiteX165" fmla="*/ 4162927 w 8085221"/>
              <a:gd name="connsiteY165" fmla="*/ 14389769 h 15135727"/>
              <a:gd name="connsiteX166" fmla="*/ 3922295 w 8085221"/>
              <a:gd name="connsiteY166" fmla="*/ 14245390 h 15135727"/>
              <a:gd name="connsiteX167" fmla="*/ 3801979 w 8085221"/>
              <a:gd name="connsiteY167" fmla="*/ 14293516 h 15135727"/>
              <a:gd name="connsiteX168" fmla="*/ 3681664 w 8085221"/>
              <a:gd name="connsiteY168" fmla="*/ 14389769 h 15135727"/>
              <a:gd name="connsiteX169" fmla="*/ 3657600 w 8085221"/>
              <a:gd name="connsiteY169" fmla="*/ 14654464 h 15135727"/>
              <a:gd name="connsiteX170" fmla="*/ 3513221 w 8085221"/>
              <a:gd name="connsiteY170" fmla="*/ 14726653 h 15135727"/>
              <a:gd name="connsiteX171" fmla="*/ 3513221 w 8085221"/>
              <a:gd name="connsiteY171" fmla="*/ 14871032 h 15135727"/>
              <a:gd name="connsiteX172" fmla="*/ 3633537 w 8085221"/>
              <a:gd name="connsiteY172" fmla="*/ 14967285 h 15135727"/>
              <a:gd name="connsiteX173" fmla="*/ 3609474 w 8085221"/>
              <a:gd name="connsiteY173" fmla="*/ 15087600 h 15135727"/>
              <a:gd name="connsiteX174" fmla="*/ 3441032 w 8085221"/>
              <a:gd name="connsiteY174" fmla="*/ 15039474 h 15135727"/>
              <a:gd name="connsiteX175" fmla="*/ 3272590 w 8085221"/>
              <a:gd name="connsiteY175" fmla="*/ 15063537 h 15135727"/>
              <a:gd name="connsiteX176" fmla="*/ 3248527 w 8085221"/>
              <a:gd name="connsiteY176" fmla="*/ 14895095 h 15135727"/>
              <a:gd name="connsiteX177" fmla="*/ 3128211 w 8085221"/>
              <a:gd name="connsiteY177" fmla="*/ 14919158 h 15135727"/>
              <a:gd name="connsiteX178" fmla="*/ 2959769 w 8085221"/>
              <a:gd name="connsiteY178" fmla="*/ 15135727 h 15135727"/>
              <a:gd name="connsiteX179" fmla="*/ 2935706 w 8085221"/>
              <a:gd name="connsiteY179" fmla="*/ 14895095 h 15135727"/>
              <a:gd name="connsiteX180" fmla="*/ 2791327 w 8085221"/>
              <a:gd name="connsiteY180" fmla="*/ 14943221 h 15135727"/>
              <a:gd name="connsiteX181" fmla="*/ 2671011 w 8085221"/>
              <a:gd name="connsiteY181" fmla="*/ 15039474 h 15135727"/>
              <a:gd name="connsiteX182" fmla="*/ 2430379 w 8085221"/>
              <a:gd name="connsiteY182" fmla="*/ 15087600 h 15135727"/>
              <a:gd name="connsiteX183" fmla="*/ 2237874 w 8085221"/>
              <a:gd name="connsiteY183" fmla="*/ 15039474 h 15135727"/>
              <a:gd name="connsiteX184" fmla="*/ 2622885 w 8085221"/>
              <a:gd name="connsiteY184" fmla="*/ 14846969 h 15135727"/>
              <a:gd name="connsiteX185" fmla="*/ 2887579 w 8085221"/>
              <a:gd name="connsiteY185" fmla="*/ 14774779 h 15135727"/>
              <a:gd name="connsiteX186" fmla="*/ 2839453 w 8085221"/>
              <a:gd name="connsiteY186" fmla="*/ 14582274 h 15135727"/>
              <a:gd name="connsiteX187" fmla="*/ 2935706 w 8085221"/>
              <a:gd name="connsiteY187" fmla="*/ 14510085 h 15135727"/>
              <a:gd name="connsiteX188" fmla="*/ 2935706 w 8085221"/>
              <a:gd name="connsiteY188" fmla="*/ 14510085 h 15135727"/>
              <a:gd name="connsiteX189" fmla="*/ 3080085 w 8085221"/>
              <a:gd name="connsiteY189" fmla="*/ 14413832 h 15135727"/>
              <a:gd name="connsiteX190" fmla="*/ 3152274 w 8085221"/>
              <a:gd name="connsiteY190" fmla="*/ 14341642 h 15135727"/>
              <a:gd name="connsiteX191" fmla="*/ 3080085 w 8085221"/>
              <a:gd name="connsiteY191" fmla="*/ 14269453 h 15135727"/>
              <a:gd name="connsiteX192" fmla="*/ 3152274 w 8085221"/>
              <a:gd name="connsiteY192" fmla="*/ 14197264 h 15135727"/>
              <a:gd name="connsiteX193" fmla="*/ 3152274 w 8085221"/>
              <a:gd name="connsiteY193" fmla="*/ 14052885 h 15135727"/>
              <a:gd name="connsiteX194" fmla="*/ 3080085 w 8085221"/>
              <a:gd name="connsiteY194" fmla="*/ 13980695 h 15135727"/>
              <a:gd name="connsiteX195" fmla="*/ 3056021 w 8085221"/>
              <a:gd name="connsiteY195" fmla="*/ 14076948 h 15135727"/>
              <a:gd name="connsiteX196" fmla="*/ 2935706 w 8085221"/>
              <a:gd name="connsiteY196" fmla="*/ 14076948 h 15135727"/>
              <a:gd name="connsiteX197" fmla="*/ 2863516 w 8085221"/>
              <a:gd name="connsiteY197" fmla="*/ 14125074 h 15135727"/>
              <a:gd name="connsiteX198" fmla="*/ 2719137 w 8085221"/>
              <a:gd name="connsiteY198" fmla="*/ 14197264 h 15135727"/>
              <a:gd name="connsiteX199" fmla="*/ 2646948 w 8085221"/>
              <a:gd name="connsiteY199" fmla="*/ 14197264 h 15135727"/>
              <a:gd name="connsiteX200" fmla="*/ 2598821 w 8085221"/>
              <a:gd name="connsiteY200" fmla="*/ 14125074 h 15135727"/>
              <a:gd name="connsiteX201" fmla="*/ 2430379 w 8085221"/>
              <a:gd name="connsiteY201" fmla="*/ 13836316 h 15135727"/>
              <a:gd name="connsiteX202" fmla="*/ 2646948 w 8085221"/>
              <a:gd name="connsiteY202" fmla="*/ 13812253 h 15135727"/>
              <a:gd name="connsiteX203" fmla="*/ 2502569 w 8085221"/>
              <a:gd name="connsiteY203" fmla="*/ 13475369 h 15135727"/>
              <a:gd name="connsiteX204" fmla="*/ 2550695 w 8085221"/>
              <a:gd name="connsiteY204" fmla="*/ 13186611 h 15135727"/>
              <a:gd name="connsiteX205" fmla="*/ 2719137 w 8085221"/>
              <a:gd name="connsiteY205" fmla="*/ 13042232 h 15135727"/>
              <a:gd name="connsiteX206" fmla="*/ 2791327 w 8085221"/>
              <a:gd name="connsiteY206" fmla="*/ 12945979 h 15135727"/>
              <a:gd name="connsiteX207" fmla="*/ 3031958 w 8085221"/>
              <a:gd name="connsiteY207" fmla="*/ 13090358 h 15135727"/>
              <a:gd name="connsiteX208" fmla="*/ 3056021 w 8085221"/>
              <a:gd name="connsiteY208" fmla="*/ 12753474 h 15135727"/>
              <a:gd name="connsiteX209" fmla="*/ 2887579 w 8085221"/>
              <a:gd name="connsiteY209" fmla="*/ 12777537 h 15135727"/>
              <a:gd name="connsiteX210" fmla="*/ 2815390 w 8085221"/>
              <a:gd name="connsiteY210" fmla="*/ 12777537 h 15135727"/>
              <a:gd name="connsiteX211" fmla="*/ 3176337 w 8085221"/>
              <a:gd name="connsiteY211" fmla="*/ 12368464 h 15135727"/>
              <a:gd name="connsiteX212" fmla="*/ 3104148 w 8085221"/>
              <a:gd name="connsiteY212" fmla="*/ 12320337 h 15135727"/>
              <a:gd name="connsiteX213" fmla="*/ 3104148 w 8085221"/>
              <a:gd name="connsiteY213" fmla="*/ 12320337 h 15135727"/>
              <a:gd name="connsiteX214" fmla="*/ 3007895 w 8085221"/>
              <a:gd name="connsiteY214" fmla="*/ 12079706 h 15135727"/>
              <a:gd name="connsiteX215" fmla="*/ 2911642 w 8085221"/>
              <a:gd name="connsiteY215" fmla="*/ 11935327 h 15135727"/>
              <a:gd name="connsiteX216" fmla="*/ 2863516 w 8085221"/>
              <a:gd name="connsiteY216" fmla="*/ 11694695 h 15135727"/>
              <a:gd name="connsiteX217" fmla="*/ 2911642 w 8085221"/>
              <a:gd name="connsiteY217" fmla="*/ 11454064 h 15135727"/>
              <a:gd name="connsiteX218" fmla="*/ 3056021 w 8085221"/>
              <a:gd name="connsiteY218" fmla="*/ 11454064 h 15135727"/>
              <a:gd name="connsiteX219" fmla="*/ 2983832 w 8085221"/>
              <a:gd name="connsiteY219" fmla="*/ 11381874 h 15135727"/>
              <a:gd name="connsiteX220" fmla="*/ 3031958 w 8085221"/>
              <a:gd name="connsiteY220" fmla="*/ 11285621 h 15135727"/>
              <a:gd name="connsiteX221" fmla="*/ 3007895 w 8085221"/>
              <a:gd name="connsiteY221" fmla="*/ 11189369 h 15135727"/>
              <a:gd name="connsiteX222" fmla="*/ 2887579 w 8085221"/>
              <a:gd name="connsiteY222" fmla="*/ 11141242 h 15135727"/>
              <a:gd name="connsiteX223" fmla="*/ 2887579 w 8085221"/>
              <a:gd name="connsiteY223" fmla="*/ 10972800 h 15135727"/>
              <a:gd name="connsiteX224" fmla="*/ 2887579 w 8085221"/>
              <a:gd name="connsiteY224" fmla="*/ 10924674 h 15135727"/>
              <a:gd name="connsiteX225" fmla="*/ 2767264 w 8085221"/>
              <a:gd name="connsiteY225" fmla="*/ 11020927 h 15135727"/>
              <a:gd name="connsiteX226" fmla="*/ 2743200 w 8085221"/>
              <a:gd name="connsiteY226" fmla="*/ 10924674 h 15135727"/>
              <a:gd name="connsiteX227" fmla="*/ 2550695 w 8085221"/>
              <a:gd name="connsiteY227" fmla="*/ 11020927 h 15135727"/>
              <a:gd name="connsiteX228" fmla="*/ 2526632 w 8085221"/>
              <a:gd name="connsiteY228" fmla="*/ 11117179 h 15135727"/>
              <a:gd name="connsiteX229" fmla="*/ 2334127 w 8085221"/>
              <a:gd name="connsiteY229" fmla="*/ 10996864 h 15135727"/>
              <a:gd name="connsiteX230" fmla="*/ 2358190 w 8085221"/>
              <a:gd name="connsiteY230" fmla="*/ 10732169 h 15135727"/>
              <a:gd name="connsiteX231" fmla="*/ 2334127 w 8085221"/>
              <a:gd name="connsiteY231" fmla="*/ 10587790 h 15135727"/>
              <a:gd name="connsiteX232" fmla="*/ 2406316 w 8085221"/>
              <a:gd name="connsiteY232" fmla="*/ 10491537 h 15135727"/>
              <a:gd name="connsiteX233" fmla="*/ 2598821 w 8085221"/>
              <a:gd name="connsiteY233" fmla="*/ 10684042 h 15135727"/>
              <a:gd name="connsiteX234" fmla="*/ 2767264 w 8085221"/>
              <a:gd name="connsiteY234" fmla="*/ 10684042 h 15135727"/>
              <a:gd name="connsiteX235" fmla="*/ 2646948 w 8085221"/>
              <a:gd name="connsiteY235" fmla="*/ 10515600 h 15135727"/>
              <a:gd name="connsiteX236" fmla="*/ 2815390 w 8085221"/>
              <a:gd name="connsiteY236" fmla="*/ 10395285 h 15135727"/>
              <a:gd name="connsiteX237" fmla="*/ 3080085 w 8085221"/>
              <a:gd name="connsiteY237" fmla="*/ 10419348 h 15135727"/>
              <a:gd name="connsiteX238" fmla="*/ 3248527 w 8085221"/>
              <a:gd name="connsiteY238" fmla="*/ 10539664 h 15135727"/>
              <a:gd name="connsiteX239" fmla="*/ 3320716 w 8085221"/>
              <a:gd name="connsiteY239" fmla="*/ 10659979 h 15135727"/>
              <a:gd name="connsiteX240" fmla="*/ 3465095 w 8085221"/>
              <a:gd name="connsiteY240" fmla="*/ 10659979 h 15135727"/>
              <a:gd name="connsiteX241" fmla="*/ 3441032 w 8085221"/>
              <a:gd name="connsiteY241" fmla="*/ 10491537 h 15135727"/>
              <a:gd name="connsiteX242" fmla="*/ 3392906 w 8085221"/>
              <a:gd name="connsiteY242" fmla="*/ 10250906 h 15135727"/>
              <a:gd name="connsiteX243" fmla="*/ 3152274 w 8085221"/>
              <a:gd name="connsiteY243" fmla="*/ 10250906 h 15135727"/>
              <a:gd name="connsiteX244" fmla="*/ 3176337 w 8085221"/>
              <a:gd name="connsiteY244" fmla="*/ 10178716 h 15135727"/>
              <a:gd name="connsiteX245" fmla="*/ 3104148 w 8085221"/>
              <a:gd name="connsiteY245" fmla="*/ 10154653 h 15135727"/>
              <a:gd name="connsiteX246" fmla="*/ 3007895 w 8085221"/>
              <a:gd name="connsiteY246" fmla="*/ 9962148 h 15135727"/>
              <a:gd name="connsiteX247" fmla="*/ 3176337 w 8085221"/>
              <a:gd name="connsiteY247" fmla="*/ 9889958 h 15135727"/>
              <a:gd name="connsiteX248" fmla="*/ 2959769 w 8085221"/>
              <a:gd name="connsiteY248" fmla="*/ 9504948 h 15135727"/>
              <a:gd name="connsiteX249" fmla="*/ 2791327 w 8085221"/>
              <a:gd name="connsiteY249" fmla="*/ 9456821 h 15135727"/>
              <a:gd name="connsiteX250" fmla="*/ 2574758 w 8085221"/>
              <a:gd name="connsiteY250" fmla="*/ 9336506 h 15135727"/>
              <a:gd name="connsiteX251" fmla="*/ 2550695 w 8085221"/>
              <a:gd name="connsiteY251" fmla="*/ 9071811 h 15135727"/>
              <a:gd name="connsiteX252" fmla="*/ 2695074 w 8085221"/>
              <a:gd name="connsiteY252" fmla="*/ 8999621 h 15135727"/>
              <a:gd name="connsiteX253" fmla="*/ 2622885 w 8085221"/>
              <a:gd name="connsiteY253" fmla="*/ 8975558 h 15135727"/>
              <a:gd name="connsiteX254" fmla="*/ 2430379 w 8085221"/>
              <a:gd name="connsiteY254" fmla="*/ 8999621 h 15135727"/>
              <a:gd name="connsiteX255" fmla="*/ 2261937 w 8085221"/>
              <a:gd name="connsiteY255" fmla="*/ 9168064 h 15135727"/>
              <a:gd name="connsiteX256" fmla="*/ 2237874 w 8085221"/>
              <a:gd name="connsiteY256" fmla="*/ 8999621 h 15135727"/>
              <a:gd name="connsiteX257" fmla="*/ 2117558 w 8085221"/>
              <a:gd name="connsiteY257" fmla="*/ 8975558 h 15135727"/>
              <a:gd name="connsiteX258" fmla="*/ 2045369 w 8085221"/>
              <a:gd name="connsiteY258" fmla="*/ 8783053 h 15135727"/>
              <a:gd name="connsiteX259" fmla="*/ 1852864 w 8085221"/>
              <a:gd name="connsiteY259" fmla="*/ 8758990 h 15135727"/>
              <a:gd name="connsiteX260" fmla="*/ 1636295 w 8085221"/>
              <a:gd name="connsiteY260" fmla="*/ 8927432 h 15135727"/>
              <a:gd name="connsiteX261" fmla="*/ 1588169 w 8085221"/>
              <a:gd name="connsiteY261" fmla="*/ 9023685 h 15135727"/>
              <a:gd name="connsiteX262" fmla="*/ 1515979 w 8085221"/>
              <a:gd name="connsiteY262" fmla="*/ 8879306 h 15135727"/>
              <a:gd name="connsiteX263" fmla="*/ 1347537 w 8085221"/>
              <a:gd name="connsiteY263" fmla="*/ 8879306 h 15135727"/>
              <a:gd name="connsiteX264" fmla="*/ 1347537 w 8085221"/>
              <a:gd name="connsiteY264" fmla="*/ 8710864 h 15135727"/>
              <a:gd name="connsiteX265" fmla="*/ 1106906 w 8085221"/>
              <a:gd name="connsiteY265" fmla="*/ 8783053 h 15135727"/>
              <a:gd name="connsiteX266" fmla="*/ 890337 w 8085221"/>
              <a:gd name="connsiteY266" fmla="*/ 8686800 h 15135727"/>
              <a:gd name="connsiteX267" fmla="*/ 649706 w 8085221"/>
              <a:gd name="connsiteY267" fmla="*/ 8662737 h 15135727"/>
              <a:gd name="connsiteX268" fmla="*/ 385011 w 8085221"/>
              <a:gd name="connsiteY268" fmla="*/ 8566485 h 15135727"/>
              <a:gd name="connsiteX269" fmla="*/ 577516 w 8085221"/>
              <a:gd name="connsiteY269" fmla="*/ 8373979 h 15135727"/>
              <a:gd name="connsiteX270" fmla="*/ 794085 w 8085221"/>
              <a:gd name="connsiteY270" fmla="*/ 8301790 h 15135727"/>
              <a:gd name="connsiteX271" fmla="*/ 745958 w 8085221"/>
              <a:gd name="connsiteY271" fmla="*/ 8133348 h 15135727"/>
              <a:gd name="connsiteX272" fmla="*/ 818148 w 8085221"/>
              <a:gd name="connsiteY272" fmla="*/ 7820527 h 15135727"/>
              <a:gd name="connsiteX273" fmla="*/ 697832 w 8085221"/>
              <a:gd name="connsiteY273" fmla="*/ 7820527 h 15135727"/>
              <a:gd name="connsiteX274" fmla="*/ 625642 w 8085221"/>
              <a:gd name="connsiteY274" fmla="*/ 7916779 h 15135727"/>
              <a:gd name="connsiteX275" fmla="*/ 457200 w 8085221"/>
              <a:gd name="connsiteY275" fmla="*/ 7820527 h 15135727"/>
              <a:gd name="connsiteX276" fmla="*/ 529390 w 8085221"/>
              <a:gd name="connsiteY276" fmla="*/ 7700211 h 15135727"/>
              <a:gd name="connsiteX277" fmla="*/ 938464 w 8085221"/>
              <a:gd name="connsiteY277" fmla="*/ 7676148 h 15135727"/>
              <a:gd name="connsiteX278" fmla="*/ 1058779 w 8085221"/>
              <a:gd name="connsiteY278" fmla="*/ 7459579 h 15135727"/>
              <a:gd name="connsiteX279" fmla="*/ 1203158 w 8085221"/>
              <a:gd name="connsiteY279" fmla="*/ 7603958 h 15135727"/>
              <a:gd name="connsiteX280" fmla="*/ 1299411 w 8085221"/>
              <a:gd name="connsiteY280" fmla="*/ 7555832 h 15135727"/>
              <a:gd name="connsiteX281" fmla="*/ 1443790 w 8085221"/>
              <a:gd name="connsiteY281" fmla="*/ 7507706 h 15135727"/>
              <a:gd name="connsiteX282" fmla="*/ 1684421 w 8085221"/>
              <a:gd name="connsiteY282" fmla="*/ 7603958 h 15135727"/>
              <a:gd name="connsiteX283" fmla="*/ 1684421 w 8085221"/>
              <a:gd name="connsiteY283" fmla="*/ 7603958 h 15135727"/>
              <a:gd name="connsiteX284" fmla="*/ 1540042 w 8085221"/>
              <a:gd name="connsiteY284" fmla="*/ 7363327 h 15135727"/>
              <a:gd name="connsiteX285" fmla="*/ 1299411 w 8085221"/>
              <a:gd name="connsiteY285" fmla="*/ 7315200 h 15135727"/>
              <a:gd name="connsiteX286" fmla="*/ 1130969 w 8085221"/>
              <a:gd name="connsiteY286" fmla="*/ 7339264 h 15135727"/>
              <a:gd name="connsiteX287" fmla="*/ 1034716 w 8085221"/>
              <a:gd name="connsiteY287" fmla="*/ 7315200 h 15135727"/>
              <a:gd name="connsiteX288" fmla="*/ 1155032 w 8085221"/>
              <a:gd name="connsiteY288" fmla="*/ 7050506 h 15135727"/>
              <a:gd name="connsiteX289" fmla="*/ 1155032 w 8085221"/>
              <a:gd name="connsiteY289" fmla="*/ 6930190 h 15135727"/>
              <a:gd name="connsiteX290" fmla="*/ 1155032 w 8085221"/>
              <a:gd name="connsiteY290" fmla="*/ 6761748 h 15135727"/>
              <a:gd name="connsiteX291" fmla="*/ 1203158 w 8085221"/>
              <a:gd name="connsiteY291" fmla="*/ 6617369 h 15135727"/>
              <a:gd name="connsiteX292" fmla="*/ 1371600 w 8085221"/>
              <a:gd name="connsiteY292" fmla="*/ 6472990 h 15135727"/>
              <a:gd name="connsiteX293" fmla="*/ 1443790 w 8085221"/>
              <a:gd name="connsiteY293" fmla="*/ 6328611 h 15135727"/>
              <a:gd name="connsiteX294" fmla="*/ 1419727 w 8085221"/>
              <a:gd name="connsiteY294" fmla="*/ 6208295 h 15135727"/>
              <a:gd name="connsiteX295" fmla="*/ 1275348 w 8085221"/>
              <a:gd name="connsiteY295" fmla="*/ 6304548 h 15135727"/>
              <a:gd name="connsiteX296" fmla="*/ 1323474 w 8085221"/>
              <a:gd name="connsiteY296" fmla="*/ 6015790 h 15135727"/>
              <a:gd name="connsiteX297" fmla="*/ 1540042 w 8085221"/>
              <a:gd name="connsiteY297" fmla="*/ 5871411 h 15135727"/>
              <a:gd name="connsiteX298" fmla="*/ 1540042 w 8085221"/>
              <a:gd name="connsiteY298" fmla="*/ 5751095 h 15135727"/>
              <a:gd name="connsiteX299" fmla="*/ 1395664 w 8085221"/>
              <a:gd name="connsiteY299" fmla="*/ 5799221 h 15135727"/>
              <a:gd name="connsiteX300" fmla="*/ 1179095 w 8085221"/>
              <a:gd name="connsiteY300" fmla="*/ 5799221 h 15135727"/>
              <a:gd name="connsiteX301" fmla="*/ 890337 w 8085221"/>
              <a:gd name="connsiteY301" fmla="*/ 5775158 h 15135727"/>
              <a:gd name="connsiteX302" fmla="*/ 697832 w 8085221"/>
              <a:gd name="connsiteY302" fmla="*/ 5606716 h 15135727"/>
              <a:gd name="connsiteX303" fmla="*/ 577516 w 8085221"/>
              <a:gd name="connsiteY303" fmla="*/ 5582653 h 15135727"/>
              <a:gd name="connsiteX304" fmla="*/ 697832 w 8085221"/>
              <a:gd name="connsiteY304" fmla="*/ 5775158 h 15135727"/>
              <a:gd name="connsiteX305" fmla="*/ 409074 w 8085221"/>
              <a:gd name="connsiteY305" fmla="*/ 5799221 h 15135727"/>
              <a:gd name="connsiteX306" fmla="*/ 168442 w 8085221"/>
              <a:gd name="connsiteY306" fmla="*/ 5702969 h 15135727"/>
              <a:gd name="connsiteX307" fmla="*/ 264695 w 8085221"/>
              <a:gd name="connsiteY307" fmla="*/ 5558590 h 15135727"/>
              <a:gd name="connsiteX308" fmla="*/ 144379 w 8085221"/>
              <a:gd name="connsiteY308" fmla="*/ 5510464 h 15135727"/>
              <a:gd name="connsiteX309" fmla="*/ 0 w 8085221"/>
              <a:gd name="connsiteY309" fmla="*/ 5462337 h 15135727"/>
              <a:gd name="connsiteX310" fmla="*/ 96253 w 8085221"/>
              <a:gd name="connsiteY310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84821 w 8085221"/>
              <a:gd name="connsiteY48" fmla="*/ 2093495 h 15135727"/>
              <a:gd name="connsiteX49" fmla="*/ 4764506 w 8085221"/>
              <a:gd name="connsiteY49" fmla="*/ 1900990 h 15135727"/>
              <a:gd name="connsiteX50" fmla="*/ 4764506 w 8085221"/>
              <a:gd name="connsiteY50" fmla="*/ 1804737 h 15135727"/>
              <a:gd name="connsiteX51" fmla="*/ 4957011 w 8085221"/>
              <a:gd name="connsiteY51" fmla="*/ 1564106 h 15135727"/>
              <a:gd name="connsiteX52" fmla="*/ 5221706 w 8085221"/>
              <a:gd name="connsiteY52" fmla="*/ 1588169 h 15135727"/>
              <a:gd name="connsiteX53" fmla="*/ 5486400 w 8085221"/>
              <a:gd name="connsiteY53" fmla="*/ 1684421 h 15135727"/>
              <a:gd name="connsiteX54" fmla="*/ 5799221 w 8085221"/>
              <a:gd name="connsiteY54" fmla="*/ 1684421 h 15135727"/>
              <a:gd name="connsiteX55" fmla="*/ 5871411 w 8085221"/>
              <a:gd name="connsiteY55" fmla="*/ 1443790 h 15135727"/>
              <a:gd name="connsiteX56" fmla="*/ 6087979 w 8085221"/>
              <a:gd name="connsiteY56" fmla="*/ 1395664 h 15135727"/>
              <a:gd name="connsiteX57" fmla="*/ 6087979 w 8085221"/>
              <a:gd name="connsiteY57" fmla="*/ 1082842 h 15135727"/>
              <a:gd name="connsiteX58" fmla="*/ 6424864 w 8085221"/>
              <a:gd name="connsiteY58" fmla="*/ 1058779 h 15135727"/>
              <a:gd name="connsiteX59" fmla="*/ 6665495 w 8085221"/>
              <a:gd name="connsiteY59" fmla="*/ 721895 h 15135727"/>
              <a:gd name="connsiteX60" fmla="*/ 6761748 w 8085221"/>
              <a:gd name="connsiteY60" fmla="*/ 649706 h 15135727"/>
              <a:gd name="connsiteX61" fmla="*/ 6737685 w 8085221"/>
              <a:gd name="connsiteY61" fmla="*/ 505327 h 15135727"/>
              <a:gd name="connsiteX62" fmla="*/ 6858000 w 8085221"/>
              <a:gd name="connsiteY62" fmla="*/ 360948 h 15135727"/>
              <a:gd name="connsiteX63" fmla="*/ 6761748 w 8085221"/>
              <a:gd name="connsiteY63" fmla="*/ 120316 h 15135727"/>
              <a:gd name="connsiteX64" fmla="*/ 7194885 w 8085221"/>
              <a:gd name="connsiteY64" fmla="*/ 0 h 15135727"/>
              <a:gd name="connsiteX65" fmla="*/ 7267074 w 8085221"/>
              <a:gd name="connsiteY65" fmla="*/ 120316 h 15135727"/>
              <a:gd name="connsiteX66" fmla="*/ 7267074 w 8085221"/>
              <a:gd name="connsiteY66" fmla="*/ 120316 h 15135727"/>
              <a:gd name="connsiteX67" fmla="*/ 7339264 w 8085221"/>
              <a:gd name="connsiteY67" fmla="*/ 360948 h 15135727"/>
              <a:gd name="connsiteX68" fmla="*/ 7628021 w 8085221"/>
              <a:gd name="connsiteY68" fmla="*/ 433137 h 15135727"/>
              <a:gd name="connsiteX69" fmla="*/ 7796464 w 8085221"/>
              <a:gd name="connsiteY69" fmla="*/ 649706 h 15135727"/>
              <a:gd name="connsiteX70" fmla="*/ 8085221 w 8085221"/>
              <a:gd name="connsiteY70" fmla="*/ 914400 h 15135727"/>
              <a:gd name="connsiteX71" fmla="*/ 7988969 w 8085221"/>
              <a:gd name="connsiteY71" fmla="*/ 1203158 h 15135727"/>
              <a:gd name="connsiteX72" fmla="*/ 7844590 w 8085221"/>
              <a:gd name="connsiteY72" fmla="*/ 1058779 h 15135727"/>
              <a:gd name="connsiteX73" fmla="*/ 7483642 w 8085221"/>
              <a:gd name="connsiteY73" fmla="*/ 1371600 h 15135727"/>
              <a:gd name="connsiteX74" fmla="*/ 7267074 w 8085221"/>
              <a:gd name="connsiteY74" fmla="*/ 1395664 h 15135727"/>
              <a:gd name="connsiteX75" fmla="*/ 7243011 w 8085221"/>
              <a:gd name="connsiteY75" fmla="*/ 1588169 h 15135727"/>
              <a:gd name="connsiteX76" fmla="*/ 6978316 w 8085221"/>
              <a:gd name="connsiteY76" fmla="*/ 1732548 h 15135727"/>
              <a:gd name="connsiteX77" fmla="*/ 6737685 w 8085221"/>
              <a:gd name="connsiteY77" fmla="*/ 2093495 h 15135727"/>
              <a:gd name="connsiteX78" fmla="*/ 6737685 w 8085221"/>
              <a:gd name="connsiteY78" fmla="*/ 2382253 h 15135727"/>
              <a:gd name="connsiteX79" fmla="*/ 6665495 w 8085221"/>
              <a:gd name="connsiteY79" fmla="*/ 2430379 h 15135727"/>
              <a:gd name="connsiteX80" fmla="*/ 6906127 w 8085221"/>
              <a:gd name="connsiteY80" fmla="*/ 2646948 h 15135727"/>
              <a:gd name="connsiteX81" fmla="*/ 6906127 w 8085221"/>
              <a:gd name="connsiteY81" fmla="*/ 2983832 h 15135727"/>
              <a:gd name="connsiteX82" fmla="*/ 6906127 w 8085221"/>
              <a:gd name="connsiteY82" fmla="*/ 3104148 h 15135727"/>
              <a:gd name="connsiteX83" fmla="*/ 6833937 w 8085221"/>
              <a:gd name="connsiteY83" fmla="*/ 3368842 h 15135727"/>
              <a:gd name="connsiteX84" fmla="*/ 6906127 w 8085221"/>
              <a:gd name="connsiteY84" fmla="*/ 3489158 h 15135727"/>
              <a:gd name="connsiteX85" fmla="*/ 6641432 w 8085221"/>
              <a:gd name="connsiteY85" fmla="*/ 3705727 h 15135727"/>
              <a:gd name="connsiteX86" fmla="*/ 6737685 w 8085221"/>
              <a:gd name="connsiteY86" fmla="*/ 3729790 h 15135727"/>
              <a:gd name="connsiteX87" fmla="*/ 6545179 w 8085221"/>
              <a:gd name="connsiteY87" fmla="*/ 3826042 h 15135727"/>
              <a:gd name="connsiteX88" fmla="*/ 6328611 w 8085221"/>
              <a:gd name="connsiteY88" fmla="*/ 3753853 h 15135727"/>
              <a:gd name="connsiteX89" fmla="*/ 6184232 w 8085221"/>
              <a:gd name="connsiteY89" fmla="*/ 3850106 h 15135727"/>
              <a:gd name="connsiteX90" fmla="*/ 6184232 w 8085221"/>
              <a:gd name="connsiteY90" fmla="*/ 3946358 h 15135727"/>
              <a:gd name="connsiteX91" fmla="*/ 6136106 w 8085221"/>
              <a:gd name="connsiteY91" fmla="*/ 4235116 h 15135727"/>
              <a:gd name="connsiteX92" fmla="*/ 5919537 w 8085221"/>
              <a:gd name="connsiteY92" fmla="*/ 4403558 h 15135727"/>
              <a:gd name="connsiteX93" fmla="*/ 5775158 w 8085221"/>
              <a:gd name="connsiteY93" fmla="*/ 4451685 h 15135727"/>
              <a:gd name="connsiteX94" fmla="*/ 5630779 w 8085221"/>
              <a:gd name="connsiteY94" fmla="*/ 4547937 h 15135727"/>
              <a:gd name="connsiteX95" fmla="*/ 5510464 w 8085221"/>
              <a:gd name="connsiteY95" fmla="*/ 4620127 h 15135727"/>
              <a:gd name="connsiteX96" fmla="*/ 5510464 w 8085221"/>
              <a:gd name="connsiteY96" fmla="*/ 4812632 h 15135727"/>
              <a:gd name="connsiteX97" fmla="*/ 5317958 w 8085221"/>
              <a:gd name="connsiteY97" fmla="*/ 4981074 h 15135727"/>
              <a:gd name="connsiteX98" fmla="*/ 5005137 w 8085221"/>
              <a:gd name="connsiteY98" fmla="*/ 5149516 h 15135727"/>
              <a:gd name="connsiteX99" fmla="*/ 4692316 w 8085221"/>
              <a:gd name="connsiteY99" fmla="*/ 5149516 h 15135727"/>
              <a:gd name="connsiteX100" fmla="*/ 4523874 w 8085221"/>
              <a:gd name="connsiteY100" fmla="*/ 5366085 h 15135727"/>
              <a:gd name="connsiteX101" fmla="*/ 4211053 w 8085221"/>
              <a:gd name="connsiteY101" fmla="*/ 5414211 h 15135727"/>
              <a:gd name="connsiteX102" fmla="*/ 4114800 w 8085221"/>
              <a:gd name="connsiteY102" fmla="*/ 5390148 h 15135727"/>
              <a:gd name="connsiteX103" fmla="*/ 4018548 w 8085221"/>
              <a:gd name="connsiteY103" fmla="*/ 5630779 h 15135727"/>
              <a:gd name="connsiteX104" fmla="*/ 4090737 w 8085221"/>
              <a:gd name="connsiteY104" fmla="*/ 5871411 h 15135727"/>
              <a:gd name="connsiteX105" fmla="*/ 4090737 w 8085221"/>
              <a:gd name="connsiteY105" fmla="*/ 6184232 h 15135727"/>
              <a:gd name="connsiteX106" fmla="*/ 4186990 w 8085221"/>
              <a:gd name="connsiteY106" fmla="*/ 6472990 h 15135727"/>
              <a:gd name="connsiteX107" fmla="*/ 4042611 w 8085221"/>
              <a:gd name="connsiteY107" fmla="*/ 6352674 h 15135727"/>
              <a:gd name="connsiteX108" fmla="*/ 3946358 w 8085221"/>
              <a:gd name="connsiteY108" fmla="*/ 6376737 h 15135727"/>
              <a:gd name="connsiteX109" fmla="*/ 4114800 w 8085221"/>
              <a:gd name="connsiteY109" fmla="*/ 6641432 h 15135727"/>
              <a:gd name="connsiteX110" fmla="*/ 4451685 w 8085221"/>
              <a:gd name="connsiteY110" fmla="*/ 6737685 h 15135727"/>
              <a:gd name="connsiteX111" fmla="*/ 4620127 w 8085221"/>
              <a:gd name="connsiteY111" fmla="*/ 6978316 h 15135727"/>
              <a:gd name="connsiteX112" fmla="*/ 4740442 w 8085221"/>
              <a:gd name="connsiteY112" fmla="*/ 7170821 h 15135727"/>
              <a:gd name="connsiteX113" fmla="*/ 5077327 w 8085221"/>
              <a:gd name="connsiteY113" fmla="*/ 7387390 h 15135727"/>
              <a:gd name="connsiteX114" fmla="*/ 5125453 w 8085221"/>
              <a:gd name="connsiteY114" fmla="*/ 7603958 h 15135727"/>
              <a:gd name="connsiteX115" fmla="*/ 5197642 w 8085221"/>
              <a:gd name="connsiteY115" fmla="*/ 7796464 h 15135727"/>
              <a:gd name="connsiteX116" fmla="*/ 5486400 w 8085221"/>
              <a:gd name="connsiteY116" fmla="*/ 7964906 h 15135727"/>
              <a:gd name="connsiteX117" fmla="*/ 5486400 w 8085221"/>
              <a:gd name="connsiteY117" fmla="*/ 8349916 h 15135727"/>
              <a:gd name="connsiteX118" fmla="*/ 5678906 w 8085221"/>
              <a:gd name="connsiteY118" fmla="*/ 8614611 h 15135727"/>
              <a:gd name="connsiteX119" fmla="*/ 5919537 w 8085221"/>
              <a:gd name="connsiteY119" fmla="*/ 9071811 h 15135727"/>
              <a:gd name="connsiteX120" fmla="*/ 6160169 w 8085221"/>
              <a:gd name="connsiteY120" fmla="*/ 9336506 h 15135727"/>
              <a:gd name="connsiteX121" fmla="*/ 6280485 w 8085221"/>
              <a:gd name="connsiteY121" fmla="*/ 9601200 h 15135727"/>
              <a:gd name="connsiteX122" fmla="*/ 6400800 w 8085221"/>
              <a:gd name="connsiteY122" fmla="*/ 9793706 h 15135727"/>
              <a:gd name="connsiteX123" fmla="*/ 6569242 w 8085221"/>
              <a:gd name="connsiteY123" fmla="*/ 10058400 h 15135727"/>
              <a:gd name="connsiteX124" fmla="*/ 6713621 w 8085221"/>
              <a:gd name="connsiteY124" fmla="*/ 10106527 h 15135727"/>
              <a:gd name="connsiteX125" fmla="*/ 6545179 w 8085221"/>
              <a:gd name="connsiteY125" fmla="*/ 10202779 h 15135727"/>
              <a:gd name="connsiteX126" fmla="*/ 6569242 w 8085221"/>
              <a:gd name="connsiteY126" fmla="*/ 10443411 h 15135727"/>
              <a:gd name="connsiteX127" fmla="*/ 6593306 w 8085221"/>
              <a:gd name="connsiteY127" fmla="*/ 10708106 h 15135727"/>
              <a:gd name="connsiteX128" fmla="*/ 6761748 w 8085221"/>
              <a:gd name="connsiteY128" fmla="*/ 10924674 h 15135727"/>
              <a:gd name="connsiteX129" fmla="*/ 6641432 w 8085221"/>
              <a:gd name="connsiteY129" fmla="*/ 11093116 h 15135727"/>
              <a:gd name="connsiteX130" fmla="*/ 6713621 w 8085221"/>
              <a:gd name="connsiteY130" fmla="*/ 11261558 h 15135727"/>
              <a:gd name="connsiteX131" fmla="*/ 6737685 w 8085221"/>
              <a:gd name="connsiteY131" fmla="*/ 11526253 h 15135727"/>
              <a:gd name="connsiteX132" fmla="*/ 6617369 w 8085221"/>
              <a:gd name="connsiteY132" fmla="*/ 11839074 h 15135727"/>
              <a:gd name="connsiteX133" fmla="*/ 6617369 w 8085221"/>
              <a:gd name="connsiteY133" fmla="*/ 12031579 h 15135727"/>
              <a:gd name="connsiteX134" fmla="*/ 6641432 w 8085221"/>
              <a:gd name="connsiteY134" fmla="*/ 12127832 h 15135727"/>
              <a:gd name="connsiteX135" fmla="*/ 6761748 w 8085221"/>
              <a:gd name="connsiteY135" fmla="*/ 12031579 h 15135727"/>
              <a:gd name="connsiteX136" fmla="*/ 6761748 w 8085221"/>
              <a:gd name="connsiteY136" fmla="*/ 12296274 h 15135727"/>
              <a:gd name="connsiteX137" fmla="*/ 6689558 w 8085221"/>
              <a:gd name="connsiteY137" fmla="*/ 12512842 h 15135727"/>
              <a:gd name="connsiteX138" fmla="*/ 6785811 w 8085221"/>
              <a:gd name="connsiteY138" fmla="*/ 12777537 h 15135727"/>
              <a:gd name="connsiteX139" fmla="*/ 6569242 w 8085221"/>
              <a:gd name="connsiteY139" fmla="*/ 12873790 h 15135727"/>
              <a:gd name="connsiteX140" fmla="*/ 6545179 w 8085221"/>
              <a:gd name="connsiteY140" fmla="*/ 13090358 h 15135727"/>
              <a:gd name="connsiteX141" fmla="*/ 6448927 w 8085221"/>
              <a:gd name="connsiteY141" fmla="*/ 13355053 h 15135727"/>
              <a:gd name="connsiteX142" fmla="*/ 6256421 w 8085221"/>
              <a:gd name="connsiteY142" fmla="*/ 13571621 h 15135727"/>
              <a:gd name="connsiteX143" fmla="*/ 6087979 w 8085221"/>
              <a:gd name="connsiteY143" fmla="*/ 13667874 h 15135727"/>
              <a:gd name="connsiteX144" fmla="*/ 5943600 w 8085221"/>
              <a:gd name="connsiteY144" fmla="*/ 13716000 h 15135727"/>
              <a:gd name="connsiteX145" fmla="*/ 5702969 w 8085221"/>
              <a:gd name="connsiteY145" fmla="*/ 13667874 h 15135727"/>
              <a:gd name="connsiteX146" fmla="*/ 5582653 w 8085221"/>
              <a:gd name="connsiteY146" fmla="*/ 13691937 h 15135727"/>
              <a:gd name="connsiteX147" fmla="*/ 5727032 w 8085221"/>
              <a:gd name="connsiteY147" fmla="*/ 13836316 h 15135727"/>
              <a:gd name="connsiteX148" fmla="*/ 5582653 w 8085221"/>
              <a:gd name="connsiteY148" fmla="*/ 14052885 h 15135727"/>
              <a:gd name="connsiteX149" fmla="*/ 5462337 w 8085221"/>
              <a:gd name="connsiteY149" fmla="*/ 14149137 h 15135727"/>
              <a:gd name="connsiteX150" fmla="*/ 5342021 w 8085221"/>
              <a:gd name="connsiteY150" fmla="*/ 14004758 h 15135727"/>
              <a:gd name="connsiteX151" fmla="*/ 5245769 w 8085221"/>
              <a:gd name="connsiteY151" fmla="*/ 14004758 h 15135727"/>
              <a:gd name="connsiteX152" fmla="*/ 5245769 w 8085221"/>
              <a:gd name="connsiteY152" fmla="*/ 13956632 h 15135727"/>
              <a:gd name="connsiteX153" fmla="*/ 5101390 w 8085221"/>
              <a:gd name="connsiteY153" fmla="*/ 13956632 h 15135727"/>
              <a:gd name="connsiteX154" fmla="*/ 4981074 w 8085221"/>
              <a:gd name="connsiteY154" fmla="*/ 13860379 h 15135727"/>
              <a:gd name="connsiteX155" fmla="*/ 4740442 w 8085221"/>
              <a:gd name="connsiteY155" fmla="*/ 13908506 h 15135727"/>
              <a:gd name="connsiteX156" fmla="*/ 4475748 w 8085221"/>
              <a:gd name="connsiteY156" fmla="*/ 13956632 h 15135727"/>
              <a:gd name="connsiteX157" fmla="*/ 4379495 w 8085221"/>
              <a:gd name="connsiteY157" fmla="*/ 14028821 h 15135727"/>
              <a:gd name="connsiteX158" fmla="*/ 4403558 w 8085221"/>
              <a:gd name="connsiteY158" fmla="*/ 14197264 h 15135727"/>
              <a:gd name="connsiteX159" fmla="*/ 4572000 w 8085221"/>
              <a:gd name="connsiteY159" fmla="*/ 14149137 h 15135727"/>
              <a:gd name="connsiteX160" fmla="*/ 4523874 w 8085221"/>
              <a:gd name="connsiteY160" fmla="*/ 14558211 h 15135727"/>
              <a:gd name="connsiteX161" fmla="*/ 4403558 w 8085221"/>
              <a:gd name="connsiteY161" fmla="*/ 14437895 h 15135727"/>
              <a:gd name="connsiteX162" fmla="*/ 4403558 w 8085221"/>
              <a:gd name="connsiteY162" fmla="*/ 14437895 h 15135727"/>
              <a:gd name="connsiteX163" fmla="*/ 4283242 w 8085221"/>
              <a:gd name="connsiteY163" fmla="*/ 14245390 h 15135727"/>
              <a:gd name="connsiteX164" fmla="*/ 4235116 w 8085221"/>
              <a:gd name="connsiteY164" fmla="*/ 14341642 h 15135727"/>
              <a:gd name="connsiteX165" fmla="*/ 4162927 w 8085221"/>
              <a:gd name="connsiteY165" fmla="*/ 14389769 h 15135727"/>
              <a:gd name="connsiteX166" fmla="*/ 4162927 w 8085221"/>
              <a:gd name="connsiteY166" fmla="*/ 14389769 h 15135727"/>
              <a:gd name="connsiteX167" fmla="*/ 3922295 w 8085221"/>
              <a:gd name="connsiteY167" fmla="*/ 14245390 h 15135727"/>
              <a:gd name="connsiteX168" fmla="*/ 3801979 w 8085221"/>
              <a:gd name="connsiteY168" fmla="*/ 14293516 h 15135727"/>
              <a:gd name="connsiteX169" fmla="*/ 3681664 w 8085221"/>
              <a:gd name="connsiteY169" fmla="*/ 14389769 h 15135727"/>
              <a:gd name="connsiteX170" fmla="*/ 3657600 w 8085221"/>
              <a:gd name="connsiteY170" fmla="*/ 14654464 h 15135727"/>
              <a:gd name="connsiteX171" fmla="*/ 3513221 w 8085221"/>
              <a:gd name="connsiteY171" fmla="*/ 14726653 h 15135727"/>
              <a:gd name="connsiteX172" fmla="*/ 3513221 w 8085221"/>
              <a:gd name="connsiteY172" fmla="*/ 14871032 h 15135727"/>
              <a:gd name="connsiteX173" fmla="*/ 3633537 w 8085221"/>
              <a:gd name="connsiteY173" fmla="*/ 14967285 h 15135727"/>
              <a:gd name="connsiteX174" fmla="*/ 3609474 w 8085221"/>
              <a:gd name="connsiteY174" fmla="*/ 15087600 h 15135727"/>
              <a:gd name="connsiteX175" fmla="*/ 3441032 w 8085221"/>
              <a:gd name="connsiteY175" fmla="*/ 15039474 h 15135727"/>
              <a:gd name="connsiteX176" fmla="*/ 3272590 w 8085221"/>
              <a:gd name="connsiteY176" fmla="*/ 15063537 h 15135727"/>
              <a:gd name="connsiteX177" fmla="*/ 3248527 w 8085221"/>
              <a:gd name="connsiteY177" fmla="*/ 14895095 h 15135727"/>
              <a:gd name="connsiteX178" fmla="*/ 3128211 w 8085221"/>
              <a:gd name="connsiteY178" fmla="*/ 14919158 h 15135727"/>
              <a:gd name="connsiteX179" fmla="*/ 2959769 w 8085221"/>
              <a:gd name="connsiteY179" fmla="*/ 15135727 h 15135727"/>
              <a:gd name="connsiteX180" fmla="*/ 2935706 w 8085221"/>
              <a:gd name="connsiteY180" fmla="*/ 14895095 h 15135727"/>
              <a:gd name="connsiteX181" fmla="*/ 2791327 w 8085221"/>
              <a:gd name="connsiteY181" fmla="*/ 14943221 h 15135727"/>
              <a:gd name="connsiteX182" fmla="*/ 2671011 w 8085221"/>
              <a:gd name="connsiteY182" fmla="*/ 15039474 h 15135727"/>
              <a:gd name="connsiteX183" fmla="*/ 2430379 w 8085221"/>
              <a:gd name="connsiteY183" fmla="*/ 15087600 h 15135727"/>
              <a:gd name="connsiteX184" fmla="*/ 2237874 w 8085221"/>
              <a:gd name="connsiteY184" fmla="*/ 15039474 h 15135727"/>
              <a:gd name="connsiteX185" fmla="*/ 2622885 w 8085221"/>
              <a:gd name="connsiteY185" fmla="*/ 14846969 h 15135727"/>
              <a:gd name="connsiteX186" fmla="*/ 2887579 w 8085221"/>
              <a:gd name="connsiteY186" fmla="*/ 14774779 h 15135727"/>
              <a:gd name="connsiteX187" fmla="*/ 2839453 w 8085221"/>
              <a:gd name="connsiteY187" fmla="*/ 14582274 h 15135727"/>
              <a:gd name="connsiteX188" fmla="*/ 2935706 w 8085221"/>
              <a:gd name="connsiteY188" fmla="*/ 14510085 h 15135727"/>
              <a:gd name="connsiteX189" fmla="*/ 2935706 w 8085221"/>
              <a:gd name="connsiteY189" fmla="*/ 14510085 h 15135727"/>
              <a:gd name="connsiteX190" fmla="*/ 3080085 w 8085221"/>
              <a:gd name="connsiteY190" fmla="*/ 14413832 h 15135727"/>
              <a:gd name="connsiteX191" fmla="*/ 3152274 w 8085221"/>
              <a:gd name="connsiteY191" fmla="*/ 14341642 h 15135727"/>
              <a:gd name="connsiteX192" fmla="*/ 3080085 w 8085221"/>
              <a:gd name="connsiteY192" fmla="*/ 14269453 h 15135727"/>
              <a:gd name="connsiteX193" fmla="*/ 3152274 w 8085221"/>
              <a:gd name="connsiteY193" fmla="*/ 14197264 h 15135727"/>
              <a:gd name="connsiteX194" fmla="*/ 3152274 w 8085221"/>
              <a:gd name="connsiteY194" fmla="*/ 14052885 h 15135727"/>
              <a:gd name="connsiteX195" fmla="*/ 3080085 w 8085221"/>
              <a:gd name="connsiteY195" fmla="*/ 13980695 h 15135727"/>
              <a:gd name="connsiteX196" fmla="*/ 3056021 w 8085221"/>
              <a:gd name="connsiteY196" fmla="*/ 14076948 h 15135727"/>
              <a:gd name="connsiteX197" fmla="*/ 2935706 w 8085221"/>
              <a:gd name="connsiteY197" fmla="*/ 14076948 h 15135727"/>
              <a:gd name="connsiteX198" fmla="*/ 2863516 w 8085221"/>
              <a:gd name="connsiteY198" fmla="*/ 14125074 h 15135727"/>
              <a:gd name="connsiteX199" fmla="*/ 2719137 w 8085221"/>
              <a:gd name="connsiteY199" fmla="*/ 14197264 h 15135727"/>
              <a:gd name="connsiteX200" fmla="*/ 2646948 w 8085221"/>
              <a:gd name="connsiteY200" fmla="*/ 14197264 h 15135727"/>
              <a:gd name="connsiteX201" fmla="*/ 2598821 w 8085221"/>
              <a:gd name="connsiteY201" fmla="*/ 14125074 h 15135727"/>
              <a:gd name="connsiteX202" fmla="*/ 2430379 w 8085221"/>
              <a:gd name="connsiteY202" fmla="*/ 13836316 h 15135727"/>
              <a:gd name="connsiteX203" fmla="*/ 2646948 w 8085221"/>
              <a:gd name="connsiteY203" fmla="*/ 13812253 h 15135727"/>
              <a:gd name="connsiteX204" fmla="*/ 2502569 w 8085221"/>
              <a:gd name="connsiteY204" fmla="*/ 13475369 h 15135727"/>
              <a:gd name="connsiteX205" fmla="*/ 2550695 w 8085221"/>
              <a:gd name="connsiteY205" fmla="*/ 13186611 h 15135727"/>
              <a:gd name="connsiteX206" fmla="*/ 2719137 w 8085221"/>
              <a:gd name="connsiteY206" fmla="*/ 13042232 h 15135727"/>
              <a:gd name="connsiteX207" fmla="*/ 2791327 w 8085221"/>
              <a:gd name="connsiteY207" fmla="*/ 12945979 h 15135727"/>
              <a:gd name="connsiteX208" fmla="*/ 3031958 w 8085221"/>
              <a:gd name="connsiteY208" fmla="*/ 13090358 h 15135727"/>
              <a:gd name="connsiteX209" fmla="*/ 3056021 w 8085221"/>
              <a:gd name="connsiteY209" fmla="*/ 12753474 h 15135727"/>
              <a:gd name="connsiteX210" fmla="*/ 2887579 w 8085221"/>
              <a:gd name="connsiteY210" fmla="*/ 12777537 h 15135727"/>
              <a:gd name="connsiteX211" fmla="*/ 2815390 w 8085221"/>
              <a:gd name="connsiteY211" fmla="*/ 12777537 h 15135727"/>
              <a:gd name="connsiteX212" fmla="*/ 3176337 w 8085221"/>
              <a:gd name="connsiteY212" fmla="*/ 12368464 h 15135727"/>
              <a:gd name="connsiteX213" fmla="*/ 3104148 w 8085221"/>
              <a:gd name="connsiteY213" fmla="*/ 12320337 h 15135727"/>
              <a:gd name="connsiteX214" fmla="*/ 3104148 w 8085221"/>
              <a:gd name="connsiteY214" fmla="*/ 12320337 h 15135727"/>
              <a:gd name="connsiteX215" fmla="*/ 3007895 w 8085221"/>
              <a:gd name="connsiteY215" fmla="*/ 12079706 h 15135727"/>
              <a:gd name="connsiteX216" fmla="*/ 2911642 w 8085221"/>
              <a:gd name="connsiteY216" fmla="*/ 11935327 h 15135727"/>
              <a:gd name="connsiteX217" fmla="*/ 2863516 w 8085221"/>
              <a:gd name="connsiteY217" fmla="*/ 11694695 h 15135727"/>
              <a:gd name="connsiteX218" fmla="*/ 2911642 w 8085221"/>
              <a:gd name="connsiteY218" fmla="*/ 11454064 h 15135727"/>
              <a:gd name="connsiteX219" fmla="*/ 3056021 w 8085221"/>
              <a:gd name="connsiteY219" fmla="*/ 11454064 h 15135727"/>
              <a:gd name="connsiteX220" fmla="*/ 2983832 w 8085221"/>
              <a:gd name="connsiteY220" fmla="*/ 11381874 h 15135727"/>
              <a:gd name="connsiteX221" fmla="*/ 3031958 w 8085221"/>
              <a:gd name="connsiteY221" fmla="*/ 11285621 h 15135727"/>
              <a:gd name="connsiteX222" fmla="*/ 3007895 w 8085221"/>
              <a:gd name="connsiteY222" fmla="*/ 11189369 h 15135727"/>
              <a:gd name="connsiteX223" fmla="*/ 2887579 w 8085221"/>
              <a:gd name="connsiteY223" fmla="*/ 11141242 h 15135727"/>
              <a:gd name="connsiteX224" fmla="*/ 2887579 w 8085221"/>
              <a:gd name="connsiteY224" fmla="*/ 10972800 h 15135727"/>
              <a:gd name="connsiteX225" fmla="*/ 2887579 w 8085221"/>
              <a:gd name="connsiteY225" fmla="*/ 10924674 h 15135727"/>
              <a:gd name="connsiteX226" fmla="*/ 2767264 w 8085221"/>
              <a:gd name="connsiteY226" fmla="*/ 11020927 h 15135727"/>
              <a:gd name="connsiteX227" fmla="*/ 2743200 w 8085221"/>
              <a:gd name="connsiteY227" fmla="*/ 10924674 h 15135727"/>
              <a:gd name="connsiteX228" fmla="*/ 2550695 w 8085221"/>
              <a:gd name="connsiteY228" fmla="*/ 11020927 h 15135727"/>
              <a:gd name="connsiteX229" fmla="*/ 2526632 w 8085221"/>
              <a:gd name="connsiteY229" fmla="*/ 11117179 h 15135727"/>
              <a:gd name="connsiteX230" fmla="*/ 2334127 w 8085221"/>
              <a:gd name="connsiteY230" fmla="*/ 10996864 h 15135727"/>
              <a:gd name="connsiteX231" fmla="*/ 2358190 w 8085221"/>
              <a:gd name="connsiteY231" fmla="*/ 10732169 h 15135727"/>
              <a:gd name="connsiteX232" fmla="*/ 2334127 w 8085221"/>
              <a:gd name="connsiteY232" fmla="*/ 10587790 h 15135727"/>
              <a:gd name="connsiteX233" fmla="*/ 2406316 w 8085221"/>
              <a:gd name="connsiteY233" fmla="*/ 10491537 h 15135727"/>
              <a:gd name="connsiteX234" fmla="*/ 2598821 w 8085221"/>
              <a:gd name="connsiteY234" fmla="*/ 10684042 h 15135727"/>
              <a:gd name="connsiteX235" fmla="*/ 2767264 w 8085221"/>
              <a:gd name="connsiteY235" fmla="*/ 10684042 h 15135727"/>
              <a:gd name="connsiteX236" fmla="*/ 2646948 w 8085221"/>
              <a:gd name="connsiteY236" fmla="*/ 10515600 h 15135727"/>
              <a:gd name="connsiteX237" fmla="*/ 2815390 w 8085221"/>
              <a:gd name="connsiteY237" fmla="*/ 10395285 h 15135727"/>
              <a:gd name="connsiteX238" fmla="*/ 3080085 w 8085221"/>
              <a:gd name="connsiteY238" fmla="*/ 10419348 h 15135727"/>
              <a:gd name="connsiteX239" fmla="*/ 3248527 w 8085221"/>
              <a:gd name="connsiteY239" fmla="*/ 10539664 h 15135727"/>
              <a:gd name="connsiteX240" fmla="*/ 3320716 w 8085221"/>
              <a:gd name="connsiteY240" fmla="*/ 10659979 h 15135727"/>
              <a:gd name="connsiteX241" fmla="*/ 3465095 w 8085221"/>
              <a:gd name="connsiteY241" fmla="*/ 10659979 h 15135727"/>
              <a:gd name="connsiteX242" fmla="*/ 3441032 w 8085221"/>
              <a:gd name="connsiteY242" fmla="*/ 10491537 h 15135727"/>
              <a:gd name="connsiteX243" fmla="*/ 3392906 w 8085221"/>
              <a:gd name="connsiteY243" fmla="*/ 10250906 h 15135727"/>
              <a:gd name="connsiteX244" fmla="*/ 3152274 w 8085221"/>
              <a:gd name="connsiteY244" fmla="*/ 10250906 h 15135727"/>
              <a:gd name="connsiteX245" fmla="*/ 3176337 w 8085221"/>
              <a:gd name="connsiteY245" fmla="*/ 10178716 h 15135727"/>
              <a:gd name="connsiteX246" fmla="*/ 3104148 w 8085221"/>
              <a:gd name="connsiteY246" fmla="*/ 10154653 h 15135727"/>
              <a:gd name="connsiteX247" fmla="*/ 3007895 w 8085221"/>
              <a:gd name="connsiteY247" fmla="*/ 9962148 h 15135727"/>
              <a:gd name="connsiteX248" fmla="*/ 3176337 w 8085221"/>
              <a:gd name="connsiteY248" fmla="*/ 9889958 h 15135727"/>
              <a:gd name="connsiteX249" fmla="*/ 2959769 w 8085221"/>
              <a:gd name="connsiteY249" fmla="*/ 9504948 h 15135727"/>
              <a:gd name="connsiteX250" fmla="*/ 2791327 w 8085221"/>
              <a:gd name="connsiteY250" fmla="*/ 9456821 h 15135727"/>
              <a:gd name="connsiteX251" fmla="*/ 2574758 w 8085221"/>
              <a:gd name="connsiteY251" fmla="*/ 9336506 h 15135727"/>
              <a:gd name="connsiteX252" fmla="*/ 2550695 w 8085221"/>
              <a:gd name="connsiteY252" fmla="*/ 9071811 h 15135727"/>
              <a:gd name="connsiteX253" fmla="*/ 2695074 w 8085221"/>
              <a:gd name="connsiteY253" fmla="*/ 8999621 h 15135727"/>
              <a:gd name="connsiteX254" fmla="*/ 2622885 w 8085221"/>
              <a:gd name="connsiteY254" fmla="*/ 8975558 h 15135727"/>
              <a:gd name="connsiteX255" fmla="*/ 2430379 w 8085221"/>
              <a:gd name="connsiteY255" fmla="*/ 8999621 h 15135727"/>
              <a:gd name="connsiteX256" fmla="*/ 2261937 w 8085221"/>
              <a:gd name="connsiteY256" fmla="*/ 9168064 h 15135727"/>
              <a:gd name="connsiteX257" fmla="*/ 2237874 w 8085221"/>
              <a:gd name="connsiteY257" fmla="*/ 8999621 h 15135727"/>
              <a:gd name="connsiteX258" fmla="*/ 2117558 w 8085221"/>
              <a:gd name="connsiteY258" fmla="*/ 8975558 h 15135727"/>
              <a:gd name="connsiteX259" fmla="*/ 2045369 w 8085221"/>
              <a:gd name="connsiteY259" fmla="*/ 8783053 h 15135727"/>
              <a:gd name="connsiteX260" fmla="*/ 1852864 w 8085221"/>
              <a:gd name="connsiteY260" fmla="*/ 8758990 h 15135727"/>
              <a:gd name="connsiteX261" fmla="*/ 1636295 w 8085221"/>
              <a:gd name="connsiteY261" fmla="*/ 8927432 h 15135727"/>
              <a:gd name="connsiteX262" fmla="*/ 1588169 w 8085221"/>
              <a:gd name="connsiteY262" fmla="*/ 9023685 h 15135727"/>
              <a:gd name="connsiteX263" fmla="*/ 1515979 w 8085221"/>
              <a:gd name="connsiteY263" fmla="*/ 8879306 h 15135727"/>
              <a:gd name="connsiteX264" fmla="*/ 1347537 w 8085221"/>
              <a:gd name="connsiteY264" fmla="*/ 8879306 h 15135727"/>
              <a:gd name="connsiteX265" fmla="*/ 1347537 w 8085221"/>
              <a:gd name="connsiteY265" fmla="*/ 8710864 h 15135727"/>
              <a:gd name="connsiteX266" fmla="*/ 1106906 w 8085221"/>
              <a:gd name="connsiteY266" fmla="*/ 8783053 h 15135727"/>
              <a:gd name="connsiteX267" fmla="*/ 890337 w 8085221"/>
              <a:gd name="connsiteY267" fmla="*/ 8686800 h 15135727"/>
              <a:gd name="connsiteX268" fmla="*/ 649706 w 8085221"/>
              <a:gd name="connsiteY268" fmla="*/ 8662737 h 15135727"/>
              <a:gd name="connsiteX269" fmla="*/ 385011 w 8085221"/>
              <a:gd name="connsiteY269" fmla="*/ 8566485 h 15135727"/>
              <a:gd name="connsiteX270" fmla="*/ 577516 w 8085221"/>
              <a:gd name="connsiteY270" fmla="*/ 8373979 h 15135727"/>
              <a:gd name="connsiteX271" fmla="*/ 794085 w 8085221"/>
              <a:gd name="connsiteY271" fmla="*/ 8301790 h 15135727"/>
              <a:gd name="connsiteX272" fmla="*/ 745958 w 8085221"/>
              <a:gd name="connsiteY272" fmla="*/ 8133348 h 15135727"/>
              <a:gd name="connsiteX273" fmla="*/ 818148 w 8085221"/>
              <a:gd name="connsiteY273" fmla="*/ 7820527 h 15135727"/>
              <a:gd name="connsiteX274" fmla="*/ 697832 w 8085221"/>
              <a:gd name="connsiteY274" fmla="*/ 7820527 h 15135727"/>
              <a:gd name="connsiteX275" fmla="*/ 625642 w 8085221"/>
              <a:gd name="connsiteY275" fmla="*/ 7916779 h 15135727"/>
              <a:gd name="connsiteX276" fmla="*/ 457200 w 8085221"/>
              <a:gd name="connsiteY276" fmla="*/ 7820527 h 15135727"/>
              <a:gd name="connsiteX277" fmla="*/ 529390 w 8085221"/>
              <a:gd name="connsiteY277" fmla="*/ 7700211 h 15135727"/>
              <a:gd name="connsiteX278" fmla="*/ 938464 w 8085221"/>
              <a:gd name="connsiteY278" fmla="*/ 7676148 h 15135727"/>
              <a:gd name="connsiteX279" fmla="*/ 1058779 w 8085221"/>
              <a:gd name="connsiteY279" fmla="*/ 7459579 h 15135727"/>
              <a:gd name="connsiteX280" fmla="*/ 1203158 w 8085221"/>
              <a:gd name="connsiteY280" fmla="*/ 7603958 h 15135727"/>
              <a:gd name="connsiteX281" fmla="*/ 1299411 w 8085221"/>
              <a:gd name="connsiteY281" fmla="*/ 7555832 h 15135727"/>
              <a:gd name="connsiteX282" fmla="*/ 1443790 w 8085221"/>
              <a:gd name="connsiteY282" fmla="*/ 7507706 h 15135727"/>
              <a:gd name="connsiteX283" fmla="*/ 1684421 w 8085221"/>
              <a:gd name="connsiteY283" fmla="*/ 7603958 h 15135727"/>
              <a:gd name="connsiteX284" fmla="*/ 1684421 w 8085221"/>
              <a:gd name="connsiteY284" fmla="*/ 7603958 h 15135727"/>
              <a:gd name="connsiteX285" fmla="*/ 1540042 w 8085221"/>
              <a:gd name="connsiteY285" fmla="*/ 7363327 h 15135727"/>
              <a:gd name="connsiteX286" fmla="*/ 1299411 w 8085221"/>
              <a:gd name="connsiteY286" fmla="*/ 7315200 h 15135727"/>
              <a:gd name="connsiteX287" fmla="*/ 1130969 w 8085221"/>
              <a:gd name="connsiteY287" fmla="*/ 7339264 h 15135727"/>
              <a:gd name="connsiteX288" fmla="*/ 1034716 w 8085221"/>
              <a:gd name="connsiteY288" fmla="*/ 7315200 h 15135727"/>
              <a:gd name="connsiteX289" fmla="*/ 1155032 w 8085221"/>
              <a:gd name="connsiteY289" fmla="*/ 7050506 h 15135727"/>
              <a:gd name="connsiteX290" fmla="*/ 1155032 w 8085221"/>
              <a:gd name="connsiteY290" fmla="*/ 6930190 h 15135727"/>
              <a:gd name="connsiteX291" fmla="*/ 1155032 w 8085221"/>
              <a:gd name="connsiteY291" fmla="*/ 6761748 h 15135727"/>
              <a:gd name="connsiteX292" fmla="*/ 1203158 w 8085221"/>
              <a:gd name="connsiteY292" fmla="*/ 6617369 h 15135727"/>
              <a:gd name="connsiteX293" fmla="*/ 1371600 w 8085221"/>
              <a:gd name="connsiteY293" fmla="*/ 6472990 h 15135727"/>
              <a:gd name="connsiteX294" fmla="*/ 1443790 w 8085221"/>
              <a:gd name="connsiteY294" fmla="*/ 6328611 h 15135727"/>
              <a:gd name="connsiteX295" fmla="*/ 1419727 w 8085221"/>
              <a:gd name="connsiteY295" fmla="*/ 6208295 h 15135727"/>
              <a:gd name="connsiteX296" fmla="*/ 1275348 w 8085221"/>
              <a:gd name="connsiteY296" fmla="*/ 6304548 h 15135727"/>
              <a:gd name="connsiteX297" fmla="*/ 1323474 w 8085221"/>
              <a:gd name="connsiteY297" fmla="*/ 6015790 h 15135727"/>
              <a:gd name="connsiteX298" fmla="*/ 1540042 w 8085221"/>
              <a:gd name="connsiteY298" fmla="*/ 5871411 h 15135727"/>
              <a:gd name="connsiteX299" fmla="*/ 1540042 w 8085221"/>
              <a:gd name="connsiteY299" fmla="*/ 5751095 h 15135727"/>
              <a:gd name="connsiteX300" fmla="*/ 1395664 w 8085221"/>
              <a:gd name="connsiteY300" fmla="*/ 5799221 h 15135727"/>
              <a:gd name="connsiteX301" fmla="*/ 1179095 w 8085221"/>
              <a:gd name="connsiteY301" fmla="*/ 5799221 h 15135727"/>
              <a:gd name="connsiteX302" fmla="*/ 890337 w 8085221"/>
              <a:gd name="connsiteY302" fmla="*/ 5775158 h 15135727"/>
              <a:gd name="connsiteX303" fmla="*/ 697832 w 8085221"/>
              <a:gd name="connsiteY303" fmla="*/ 5606716 h 15135727"/>
              <a:gd name="connsiteX304" fmla="*/ 577516 w 8085221"/>
              <a:gd name="connsiteY304" fmla="*/ 5582653 h 15135727"/>
              <a:gd name="connsiteX305" fmla="*/ 697832 w 8085221"/>
              <a:gd name="connsiteY305" fmla="*/ 5775158 h 15135727"/>
              <a:gd name="connsiteX306" fmla="*/ 409074 w 8085221"/>
              <a:gd name="connsiteY306" fmla="*/ 5799221 h 15135727"/>
              <a:gd name="connsiteX307" fmla="*/ 168442 w 8085221"/>
              <a:gd name="connsiteY307" fmla="*/ 5702969 h 15135727"/>
              <a:gd name="connsiteX308" fmla="*/ 264695 w 8085221"/>
              <a:gd name="connsiteY308" fmla="*/ 5558590 h 15135727"/>
              <a:gd name="connsiteX309" fmla="*/ 144379 w 8085221"/>
              <a:gd name="connsiteY309" fmla="*/ 5510464 h 15135727"/>
              <a:gd name="connsiteX310" fmla="*/ 0 w 8085221"/>
              <a:gd name="connsiteY310" fmla="*/ 5462337 h 15135727"/>
              <a:gd name="connsiteX311" fmla="*/ 96253 w 8085221"/>
              <a:gd name="connsiteY311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849228 w 8085221"/>
              <a:gd name="connsiteY48" fmla="*/ 2239378 h 15135727"/>
              <a:gd name="connsiteX49" fmla="*/ 4884821 w 8085221"/>
              <a:gd name="connsiteY49" fmla="*/ 2093495 h 15135727"/>
              <a:gd name="connsiteX50" fmla="*/ 4764506 w 8085221"/>
              <a:gd name="connsiteY50" fmla="*/ 1900990 h 15135727"/>
              <a:gd name="connsiteX51" fmla="*/ 4764506 w 8085221"/>
              <a:gd name="connsiteY51" fmla="*/ 1804737 h 15135727"/>
              <a:gd name="connsiteX52" fmla="*/ 4957011 w 8085221"/>
              <a:gd name="connsiteY52" fmla="*/ 1564106 h 15135727"/>
              <a:gd name="connsiteX53" fmla="*/ 5221706 w 8085221"/>
              <a:gd name="connsiteY53" fmla="*/ 1588169 h 15135727"/>
              <a:gd name="connsiteX54" fmla="*/ 5486400 w 8085221"/>
              <a:gd name="connsiteY54" fmla="*/ 1684421 h 15135727"/>
              <a:gd name="connsiteX55" fmla="*/ 5799221 w 8085221"/>
              <a:gd name="connsiteY55" fmla="*/ 1684421 h 15135727"/>
              <a:gd name="connsiteX56" fmla="*/ 5871411 w 8085221"/>
              <a:gd name="connsiteY56" fmla="*/ 1443790 h 15135727"/>
              <a:gd name="connsiteX57" fmla="*/ 6087979 w 8085221"/>
              <a:gd name="connsiteY57" fmla="*/ 1395664 h 15135727"/>
              <a:gd name="connsiteX58" fmla="*/ 6087979 w 8085221"/>
              <a:gd name="connsiteY58" fmla="*/ 1082842 h 15135727"/>
              <a:gd name="connsiteX59" fmla="*/ 6424864 w 8085221"/>
              <a:gd name="connsiteY59" fmla="*/ 1058779 h 15135727"/>
              <a:gd name="connsiteX60" fmla="*/ 6665495 w 8085221"/>
              <a:gd name="connsiteY60" fmla="*/ 721895 h 15135727"/>
              <a:gd name="connsiteX61" fmla="*/ 6761748 w 8085221"/>
              <a:gd name="connsiteY61" fmla="*/ 649706 h 15135727"/>
              <a:gd name="connsiteX62" fmla="*/ 6737685 w 8085221"/>
              <a:gd name="connsiteY62" fmla="*/ 505327 h 15135727"/>
              <a:gd name="connsiteX63" fmla="*/ 6858000 w 8085221"/>
              <a:gd name="connsiteY63" fmla="*/ 360948 h 15135727"/>
              <a:gd name="connsiteX64" fmla="*/ 6761748 w 8085221"/>
              <a:gd name="connsiteY64" fmla="*/ 120316 h 15135727"/>
              <a:gd name="connsiteX65" fmla="*/ 7194885 w 8085221"/>
              <a:gd name="connsiteY65" fmla="*/ 0 h 15135727"/>
              <a:gd name="connsiteX66" fmla="*/ 7267074 w 8085221"/>
              <a:gd name="connsiteY66" fmla="*/ 120316 h 15135727"/>
              <a:gd name="connsiteX67" fmla="*/ 7267074 w 8085221"/>
              <a:gd name="connsiteY67" fmla="*/ 120316 h 15135727"/>
              <a:gd name="connsiteX68" fmla="*/ 7339264 w 8085221"/>
              <a:gd name="connsiteY68" fmla="*/ 360948 h 15135727"/>
              <a:gd name="connsiteX69" fmla="*/ 7628021 w 8085221"/>
              <a:gd name="connsiteY69" fmla="*/ 433137 h 15135727"/>
              <a:gd name="connsiteX70" fmla="*/ 7796464 w 8085221"/>
              <a:gd name="connsiteY70" fmla="*/ 649706 h 15135727"/>
              <a:gd name="connsiteX71" fmla="*/ 8085221 w 8085221"/>
              <a:gd name="connsiteY71" fmla="*/ 914400 h 15135727"/>
              <a:gd name="connsiteX72" fmla="*/ 7988969 w 8085221"/>
              <a:gd name="connsiteY72" fmla="*/ 1203158 h 15135727"/>
              <a:gd name="connsiteX73" fmla="*/ 7844590 w 8085221"/>
              <a:gd name="connsiteY73" fmla="*/ 1058779 h 15135727"/>
              <a:gd name="connsiteX74" fmla="*/ 7483642 w 8085221"/>
              <a:gd name="connsiteY74" fmla="*/ 1371600 h 15135727"/>
              <a:gd name="connsiteX75" fmla="*/ 7267074 w 8085221"/>
              <a:gd name="connsiteY75" fmla="*/ 1395664 h 15135727"/>
              <a:gd name="connsiteX76" fmla="*/ 7243011 w 8085221"/>
              <a:gd name="connsiteY76" fmla="*/ 1588169 h 15135727"/>
              <a:gd name="connsiteX77" fmla="*/ 6978316 w 8085221"/>
              <a:gd name="connsiteY77" fmla="*/ 1732548 h 15135727"/>
              <a:gd name="connsiteX78" fmla="*/ 6737685 w 8085221"/>
              <a:gd name="connsiteY78" fmla="*/ 2093495 h 15135727"/>
              <a:gd name="connsiteX79" fmla="*/ 6737685 w 8085221"/>
              <a:gd name="connsiteY79" fmla="*/ 2382253 h 15135727"/>
              <a:gd name="connsiteX80" fmla="*/ 6665495 w 8085221"/>
              <a:gd name="connsiteY80" fmla="*/ 2430379 h 15135727"/>
              <a:gd name="connsiteX81" fmla="*/ 6906127 w 8085221"/>
              <a:gd name="connsiteY81" fmla="*/ 2646948 h 15135727"/>
              <a:gd name="connsiteX82" fmla="*/ 6906127 w 8085221"/>
              <a:gd name="connsiteY82" fmla="*/ 2983832 h 15135727"/>
              <a:gd name="connsiteX83" fmla="*/ 6906127 w 8085221"/>
              <a:gd name="connsiteY83" fmla="*/ 3104148 h 15135727"/>
              <a:gd name="connsiteX84" fmla="*/ 6833937 w 8085221"/>
              <a:gd name="connsiteY84" fmla="*/ 3368842 h 15135727"/>
              <a:gd name="connsiteX85" fmla="*/ 6906127 w 8085221"/>
              <a:gd name="connsiteY85" fmla="*/ 3489158 h 15135727"/>
              <a:gd name="connsiteX86" fmla="*/ 6641432 w 8085221"/>
              <a:gd name="connsiteY86" fmla="*/ 3705727 h 15135727"/>
              <a:gd name="connsiteX87" fmla="*/ 6737685 w 8085221"/>
              <a:gd name="connsiteY87" fmla="*/ 3729790 h 15135727"/>
              <a:gd name="connsiteX88" fmla="*/ 6545179 w 8085221"/>
              <a:gd name="connsiteY88" fmla="*/ 3826042 h 15135727"/>
              <a:gd name="connsiteX89" fmla="*/ 6328611 w 8085221"/>
              <a:gd name="connsiteY89" fmla="*/ 3753853 h 15135727"/>
              <a:gd name="connsiteX90" fmla="*/ 6184232 w 8085221"/>
              <a:gd name="connsiteY90" fmla="*/ 3850106 h 15135727"/>
              <a:gd name="connsiteX91" fmla="*/ 6184232 w 8085221"/>
              <a:gd name="connsiteY91" fmla="*/ 3946358 h 15135727"/>
              <a:gd name="connsiteX92" fmla="*/ 6136106 w 8085221"/>
              <a:gd name="connsiteY92" fmla="*/ 4235116 h 15135727"/>
              <a:gd name="connsiteX93" fmla="*/ 5919537 w 8085221"/>
              <a:gd name="connsiteY93" fmla="*/ 4403558 h 15135727"/>
              <a:gd name="connsiteX94" fmla="*/ 5775158 w 8085221"/>
              <a:gd name="connsiteY94" fmla="*/ 4451685 h 15135727"/>
              <a:gd name="connsiteX95" fmla="*/ 5630779 w 8085221"/>
              <a:gd name="connsiteY95" fmla="*/ 4547937 h 15135727"/>
              <a:gd name="connsiteX96" fmla="*/ 5510464 w 8085221"/>
              <a:gd name="connsiteY96" fmla="*/ 4620127 h 15135727"/>
              <a:gd name="connsiteX97" fmla="*/ 5510464 w 8085221"/>
              <a:gd name="connsiteY97" fmla="*/ 4812632 h 15135727"/>
              <a:gd name="connsiteX98" fmla="*/ 5317958 w 8085221"/>
              <a:gd name="connsiteY98" fmla="*/ 4981074 h 15135727"/>
              <a:gd name="connsiteX99" fmla="*/ 5005137 w 8085221"/>
              <a:gd name="connsiteY99" fmla="*/ 5149516 h 15135727"/>
              <a:gd name="connsiteX100" fmla="*/ 4692316 w 8085221"/>
              <a:gd name="connsiteY100" fmla="*/ 5149516 h 15135727"/>
              <a:gd name="connsiteX101" fmla="*/ 4523874 w 8085221"/>
              <a:gd name="connsiteY101" fmla="*/ 5366085 h 15135727"/>
              <a:gd name="connsiteX102" fmla="*/ 4211053 w 8085221"/>
              <a:gd name="connsiteY102" fmla="*/ 5414211 h 15135727"/>
              <a:gd name="connsiteX103" fmla="*/ 4114800 w 8085221"/>
              <a:gd name="connsiteY103" fmla="*/ 5390148 h 15135727"/>
              <a:gd name="connsiteX104" fmla="*/ 4018548 w 8085221"/>
              <a:gd name="connsiteY104" fmla="*/ 5630779 h 15135727"/>
              <a:gd name="connsiteX105" fmla="*/ 4090737 w 8085221"/>
              <a:gd name="connsiteY105" fmla="*/ 5871411 h 15135727"/>
              <a:gd name="connsiteX106" fmla="*/ 4090737 w 8085221"/>
              <a:gd name="connsiteY106" fmla="*/ 6184232 h 15135727"/>
              <a:gd name="connsiteX107" fmla="*/ 4186990 w 8085221"/>
              <a:gd name="connsiteY107" fmla="*/ 6472990 h 15135727"/>
              <a:gd name="connsiteX108" fmla="*/ 4042611 w 8085221"/>
              <a:gd name="connsiteY108" fmla="*/ 6352674 h 15135727"/>
              <a:gd name="connsiteX109" fmla="*/ 3946358 w 8085221"/>
              <a:gd name="connsiteY109" fmla="*/ 6376737 h 15135727"/>
              <a:gd name="connsiteX110" fmla="*/ 4114800 w 8085221"/>
              <a:gd name="connsiteY110" fmla="*/ 6641432 h 15135727"/>
              <a:gd name="connsiteX111" fmla="*/ 4451685 w 8085221"/>
              <a:gd name="connsiteY111" fmla="*/ 6737685 h 15135727"/>
              <a:gd name="connsiteX112" fmla="*/ 4620127 w 8085221"/>
              <a:gd name="connsiteY112" fmla="*/ 6978316 h 15135727"/>
              <a:gd name="connsiteX113" fmla="*/ 4740442 w 8085221"/>
              <a:gd name="connsiteY113" fmla="*/ 7170821 h 15135727"/>
              <a:gd name="connsiteX114" fmla="*/ 5077327 w 8085221"/>
              <a:gd name="connsiteY114" fmla="*/ 7387390 h 15135727"/>
              <a:gd name="connsiteX115" fmla="*/ 5125453 w 8085221"/>
              <a:gd name="connsiteY115" fmla="*/ 7603958 h 15135727"/>
              <a:gd name="connsiteX116" fmla="*/ 5197642 w 8085221"/>
              <a:gd name="connsiteY116" fmla="*/ 7796464 h 15135727"/>
              <a:gd name="connsiteX117" fmla="*/ 5486400 w 8085221"/>
              <a:gd name="connsiteY117" fmla="*/ 7964906 h 15135727"/>
              <a:gd name="connsiteX118" fmla="*/ 5486400 w 8085221"/>
              <a:gd name="connsiteY118" fmla="*/ 8349916 h 15135727"/>
              <a:gd name="connsiteX119" fmla="*/ 5678906 w 8085221"/>
              <a:gd name="connsiteY119" fmla="*/ 8614611 h 15135727"/>
              <a:gd name="connsiteX120" fmla="*/ 5919537 w 8085221"/>
              <a:gd name="connsiteY120" fmla="*/ 9071811 h 15135727"/>
              <a:gd name="connsiteX121" fmla="*/ 6160169 w 8085221"/>
              <a:gd name="connsiteY121" fmla="*/ 9336506 h 15135727"/>
              <a:gd name="connsiteX122" fmla="*/ 6280485 w 8085221"/>
              <a:gd name="connsiteY122" fmla="*/ 9601200 h 15135727"/>
              <a:gd name="connsiteX123" fmla="*/ 6400800 w 8085221"/>
              <a:gd name="connsiteY123" fmla="*/ 9793706 h 15135727"/>
              <a:gd name="connsiteX124" fmla="*/ 6569242 w 8085221"/>
              <a:gd name="connsiteY124" fmla="*/ 10058400 h 15135727"/>
              <a:gd name="connsiteX125" fmla="*/ 6713621 w 8085221"/>
              <a:gd name="connsiteY125" fmla="*/ 10106527 h 15135727"/>
              <a:gd name="connsiteX126" fmla="*/ 6545179 w 8085221"/>
              <a:gd name="connsiteY126" fmla="*/ 10202779 h 15135727"/>
              <a:gd name="connsiteX127" fmla="*/ 6569242 w 8085221"/>
              <a:gd name="connsiteY127" fmla="*/ 10443411 h 15135727"/>
              <a:gd name="connsiteX128" fmla="*/ 6593306 w 8085221"/>
              <a:gd name="connsiteY128" fmla="*/ 10708106 h 15135727"/>
              <a:gd name="connsiteX129" fmla="*/ 6761748 w 8085221"/>
              <a:gd name="connsiteY129" fmla="*/ 10924674 h 15135727"/>
              <a:gd name="connsiteX130" fmla="*/ 6641432 w 8085221"/>
              <a:gd name="connsiteY130" fmla="*/ 11093116 h 15135727"/>
              <a:gd name="connsiteX131" fmla="*/ 6713621 w 8085221"/>
              <a:gd name="connsiteY131" fmla="*/ 11261558 h 15135727"/>
              <a:gd name="connsiteX132" fmla="*/ 6737685 w 8085221"/>
              <a:gd name="connsiteY132" fmla="*/ 11526253 h 15135727"/>
              <a:gd name="connsiteX133" fmla="*/ 6617369 w 8085221"/>
              <a:gd name="connsiteY133" fmla="*/ 11839074 h 15135727"/>
              <a:gd name="connsiteX134" fmla="*/ 6617369 w 8085221"/>
              <a:gd name="connsiteY134" fmla="*/ 12031579 h 15135727"/>
              <a:gd name="connsiteX135" fmla="*/ 6641432 w 8085221"/>
              <a:gd name="connsiteY135" fmla="*/ 12127832 h 15135727"/>
              <a:gd name="connsiteX136" fmla="*/ 6761748 w 8085221"/>
              <a:gd name="connsiteY136" fmla="*/ 12031579 h 15135727"/>
              <a:gd name="connsiteX137" fmla="*/ 6761748 w 8085221"/>
              <a:gd name="connsiteY137" fmla="*/ 12296274 h 15135727"/>
              <a:gd name="connsiteX138" fmla="*/ 6689558 w 8085221"/>
              <a:gd name="connsiteY138" fmla="*/ 12512842 h 15135727"/>
              <a:gd name="connsiteX139" fmla="*/ 6785811 w 8085221"/>
              <a:gd name="connsiteY139" fmla="*/ 12777537 h 15135727"/>
              <a:gd name="connsiteX140" fmla="*/ 6569242 w 8085221"/>
              <a:gd name="connsiteY140" fmla="*/ 12873790 h 15135727"/>
              <a:gd name="connsiteX141" fmla="*/ 6545179 w 8085221"/>
              <a:gd name="connsiteY141" fmla="*/ 13090358 h 15135727"/>
              <a:gd name="connsiteX142" fmla="*/ 6448927 w 8085221"/>
              <a:gd name="connsiteY142" fmla="*/ 13355053 h 15135727"/>
              <a:gd name="connsiteX143" fmla="*/ 6256421 w 8085221"/>
              <a:gd name="connsiteY143" fmla="*/ 13571621 h 15135727"/>
              <a:gd name="connsiteX144" fmla="*/ 6087979 w 8085221"/>
              <a:gd name="connsiteY144" fmla="*/ 13667874 h 15135727"/>
              <a:gd name="connsiteX145" fmla="*/ 5943600 w 8085221"/>
              <a:gd name="connsiteY145" fmla="*/ 13716000 h 15135727"/>
              <a:gd name="connsiteX146" fmla="*/ 5702969 w 8085221"/>
              <a:gd name="connsiteY146" fmla="*/ 13667874 h 15135727"/>
              <a:gd name="connsiteX147" fmla="*/ 5582653 w 8085221"/>
              <a:gd name="connsiteY147" fmla="*/ 13691937 h 15135727"/>
              <a:gd name="connsiteX148" fmla="*/ 5727032 w 8085221"/>
              <a:gd name="connsiteY148" fmla="*/ 13836316 h 15135727"/>
              <a:gd name="connsiteX149" fmla="*/ 5582653 w 8085221"/>
              <a:gd name="connsiteY149" fmla="*/ 14052885 h 15135727"/>
              <a:gd name="connsiteX150" fmla="*/ 5462337 w 8085221"/>
              <a:gd name="connsiteY150" fmla="*/ 14149137 h 15135727"/>
              <a:gd name="connsiteX151" fmla="*/ 5342021 w 8085221"/>
              <a:gd name="connsiteY151" fmla="*/ 14004758 h 15135727"/>
              <a:gd name="connsiteX152" fmla="*/ 5245769 w 8085221"/>
              <a:gd name="connsiteY152" fmla="*/ 14004758 h 15135727"/>
              <a:gd name="connsiteX153" fmla="*/ 5245769 w 8085221"/>
              <a:gd name="connsiteY153" fmla="*/ 13956632 h 15135727"/>
              <a:gd name="connsiteX154" fmla="*/ 5101390 w 8085221"/>
              <a:gd name="connsiteY154" fmla="*/ 13956632 h 15135727"/>
              <a:gd name="connsiteX155" fmla="*/ 4981074 w 8085221"/>
              <a:gd name="connsiteY155" fmla="*/ 13860379 h 15135727"/>
              <a:gd name="connsiteX156" fmla="*/ 4740442 w 8085221"/>
              <a:gd name="connsiteY156" fmla="*/ 13908506 h 15135727"/>
              <a:gd name="connsiteX157" fmla="*/ 4475748 w 8085221"/>
              <a:gd name="connsiteY157" fmla="*/ 13956632 h 15135727"/>
              <a:gd name="connsiteX158" fmla="*/ 4379495 w 8085221"/>
              <a:gd name="connsiteY158" fmla="*/ 14028821 h 15135727"/>
              <a:gd name="connsiteX159" fmla="*/ 4403558 w 8085221"/>
              <a:gd name="connsiteY159" fmla="*/ 14197264 h 15135727"/>
              <a:gd name="connsiteX160" fmla="*/ 4572000 w 8085221"/>
              <a:gd name="connsiteY160" fmla="*/ 14149137 h 15135727"/>
              <a:gd name="connsiteX161" fmla="*/ 4523874 w 8085221"/>
              <a:gd name="connsiteY161" fmla="*/ 14558211 h 15135727"/>
              <a:gd name="connsiteX162" fmla="*/ 4403558 w 8085221"/>
              <a:gd name="connsiteY162" fmla="*/ 14437895 h 15135727"/>
              <a:gd name="connsiteX163" fmla="*/ 4403558 w 8085221"/>
              <a:gd name="connsiteY163" fmla="*/ 14437895 h 15135727"/>
              <a:gd name="connsiteX164" fmla="*/ 4283242 w 8085221"/>
              <a:gd name="connsiteY164" fmla="*/ 14245390 h 15135727"/>
              <a:gd name="connsiteX165" fmla="*/ 4235116 w 8085221"/>
              <a:gd name="connsiteY165" fmla="*/ 14341642 h 15135727"/>
              <a:gd name="connsiteX166" fmla="*/ 4162927 w 8085221"/>
              <a:gd name="connsiteY166" fmla="*/ 14389769 h 15135727"/>
              <a:gd name="connsiteX167" fmla="*/ 4162927 w 8085221"/>
              <a:gd name="connsiteY167" fmla="*/ 14389769 h 15135727"/>
              <a:gd name="connsiteX168" fmla="*/ 3922295 w 8085221"/>
              <a:gd name="connsiteY168" fmla="*/ 14245390 h 15135727"/>
              <a:gd name="connsiteX169" fmla="*/ 3801979 w 8085221"/>
              <a:gd name="connsiteY169" fmla="*/ 14293516 h 15135727"/>
              <a:gd name="connsiteX170" fmla="*/ 3681664 w 8085221"/>
              <a:gd name="connsiteY170" fmla="*/ 14389769 h 15135727"/>
              <a:gd name="connsiteX171" fmla="*/ 3657600 w 8085221"/>
              <a:gd name="connsiteY171" fmla="*/ 14654464 h 15135727"/>
              <a:gd name="connsiteX172" fmla="*/ 3513221 w 8085221"/>
              <a:gd name="connsiteY172" fmla="*/ 14726653 h 15135727"/>
              <a:gd name="connsiteX173" fmla="*/ 3513221 w 8085221"/>
              <a:gd name="connsiteY173" fmla="*/ 14871032 h 15135727"/>
              <a:gd name="connsiteX174" fmla="*/ 3633537 w 8085221"/>
              <a:gd name="connsiteY174" fmla="*/ 14967285 h 15135727"/>
              <a:gd name="connsiteX175" fmla="*/ 3609474 w 8085221"/>
              <a:gd name="connsiteY175" fmla="*/ 15087600 h 15135727"/>
              <a:gd name="connsiteX176" fmla="*/ 3441032 w 8085221"/>
              <a:gd name="connsiteY176" fmla="*/ 15039474 h 15135727"/>
              <a:gd name="connsiteX177" fmla="*/ 3272590 w 8085221"/>
              <a:gd name="connsiteY177" fmla="*/ 15063537 h 15135727"/>
              <a:gd name="connsiteX178" fmla="*/ 3248527 w 8085221"/>
              <a:gd name="connsiteY178" fmla="*/ 14895095 h 15135727"/>
              <a:gd name="connsiteX179" fmla="*/ 3128211 w 8085221"/>
              <a:gd name="connsiteY179" fmla="*/ 14919158 h 15135727"/>
              <a:gd name="connsiteX180" fmla="*/ 2959769 w 8085221"/>
              <a:gd name="connsiteY180" fmla="*/ 15135727 h 15135727"/>
              <a:gd name="connsiteX181" fmla="*/ 2935706 w 8085221"/>
              <a:gd name="connsiteY181" fmla="*/ 14895095 h 15135727"/>
              <a:gd name="connsiteX182" fmla="*/ 2791327 w 8085221"/>
              <a:gd name="connsiteY182" fmla="*/ 14943221 h 15135727"/>
              <a:gd name="connsiteX183" fmla="*/ 2671011 w 8085221"/>
              <a:gd name="connsiteY183" fmla="*/ 15039474 h 15135727"/>
              <a:gd name="connsiteX184" fmla="*/ 2430379 w 8085221"/>
              <a:gd name="connsiteY184" fmla="*/ 15087600 h 15135727"/>
              <a:gd name="connsiteX185" fmla="*/ 2237874 w 8085221"/>
              <a:gd name="connsiteY185" fmla="*/ 15039474 h 15135727"/>
              <a:gd name="connsiteX186" fmla="*/ 2622885 w 8085221"/>
              <a:gd name="connsiteY186" fmla="*/ 14846969 h 15135727"/>
              <a:gd name="connsiteX187" fmla="*/ 2887579 w 8085221"/>
              <a:gd name="connsiteY187" fmla="*/ 14774779 h 15135727"/>
              <a:gd name="connsiteX188" fmla="*/ 2839453 w 8085221"/>
              <a:gd name="connsiteY188" fmla="*/ 14582274 h 15135727"/>
              <a:gd name="connsiteX189" fmla="*/ 2935706 w 8085221"/>
              <a:gd name="connsiteY189" fmla="*/ 14510085 h 15135727"/>
              <a:gd name="connsiteX190" fmla="*/ 2935706 w 8085221"/>
              <a:gd name="connsiteY190" fmla="*/ 14510085 h 15135727"/>
              <a:gd name="connsiteX191" fmla="*/ 3080085 w 8085221"/>
              <a:gd name="connsiteY191" fmla="*/ 14413832 h 15135727"/>
              <a:gd name="connsiteX192" fmla="*/ 3152274 w 8085221"/>
              <a:gd name="connsiteY192" fmla="*/ 14341642 h 15135727"/>
              <a:gd name="connsiteX193" fmla="*/ 3080085 w 8085221"/>
              <a:gd name="connsiteY193" fmla="*/ 14269453 h 15135727"/>
              <a:gd name="connsiteX194" fmla="*/ 3152274 w 8085221"/>
              <a:gd name="connsiteY194" fmla="*/ 14197264 h 15135727"/>
              <a:gd name="connsiteX195" fmla="*/ 3152274 w 8085221"/>
              <a:gd name="connsiteY195" fmla="*/ 14052885 h 15135727"/>
              <a:gd name="connsiteX196" fmla="*/ 3080085 w 8085221"/>
              <a:gd name="connsiteY196" fmla="*/ 13980695 h 15135727"/>
              <a:gd name="connsiteX197" fmla="*/ 3056021 w 8085221"/>
              <a:gd name="connsiteY197" fmla="*/ 14076948 h 15135727"/>
              <a:gd name="connsiteX198" fmla="*/ 2935706 w 8085221"/>
              <a:gd name="connsiteY198" fmla="*/ 14076948 h 15135727"/>
              <a:gd name="connsiteX199" fmla="*/ 2863516 w 8085221"/>
              <a:gd name="connsiteY199" fmla="*/ 14125074 h 15135727"/>
              <a:gd name="connsiteX200" fmla="*/ 2719137 w 8085221"/>
              <a:gd name="connsiteY200" fmla="*/ 14197264 h 15135727"/>
              <a:gd name="connsiteX201" fmla="*/ 2646948 w 8085221"/>
              <a:gd name="connsiteY201" fmla="*/ 14197264 h 15135727"/>
              <a:gd name="connsiteX202" fmla="*/ 2598821 w 8085221"/>
              <a:gd name="connsiteY202" fmla="*/ 14125074 h 15135727"/>
              <a:gd name="connsiteX203" fmla="*/ 2430379 w 8085221"/>
              <a:gd name="connsiteY203" fmla="*/ 13836316 h 15135727"/>
              <a:gd name="connsiteX204" fmla="*/ 2646948 w 8085221"/>
              <a:gd name="connsiteY204" fmla="*/ 13812253 h 15135727"/>
              <a:gd name="connsiteX205" fmla="*/ 2502569 w 8085221"/>
              <a:gd name="connsiteY205" fmla="*/ 13475369 h 15135727"/>
              <a:gd name="connsiteX206" fmla="*/ 2550695 w 8085221"/>
              <a:gd name="connsiteY206" fmla="*/ 13186611 h 15135727"/>
              <a:gd name="connsiteX207" fmla="*/ 2719137 w 8085221"/>
              <a:gd name="connsiteY207" fmla="*/ 13042232 h 15135727"/>
              <a:gd name="connsiteX208" fmla="*/ 2791327 w 8085221"/>
              <a:gd name="connsiteY208" fmla="*/ 12945979 h 15135727"/>
              <a:gd name="connsiteX209" fmla="*/ 3031958 w 8085221"/>
              <a:gd name="connsiteY209" fmla="*/ 13090358 h 15135727"/>
              <a:gd name="connsiteX210" fmla="*/ 3056021 w 8085221"/>
              <a:gd name="connsiteY210" fmla="*/ 12753474 h 15135727"/>
              <a:gd name="connsiteX211" fmla="*/ 2887579 w 8085221"/>
              <a:gd name="connsiteY211" fmla="*/ 12777537 h 15135727"/>
              <a:gd name="connsiteX212" fmla="*/ 2815390 w 8085221"/>
              <a:gd name="connsiteY212" fmla="*/ 12777537 h 15135727"/>
              <a:gd name="connsiteX213" fmla="*/ 3176337 w 8085221"/>
              <a:gd name="connsiteY213" fmla="*/ 12368464 h 15135727"/>
              <a:gd name="connsiteX214" fmla="*/ 3104148 w 8085221"/>
              <a:gd name="connsiteY214" fmla="*/ 12320337 h 15135727"/>
              <a:gd name="connsiteX215" fmla="*/ 3104148 w 8085221"/>
              <a:gd name="connsiteY215" fmla="*/ 12320337 h 15135727"/>
              <a:gd name="connsiteX216" fmla="*/ 3007895 w 8085221"/>
              <a:gd name="connsiteY216" fmla="*/ 12079706 h 15135727"/>
              <a:gd name="connsiteX217" fmla="*/ 2911642 w 8085221"/>
              <a:gd name="connsiteY217" fmla="*/ 11935327 h 15135727"/>
              <a:gd name="connsiteX218" fmla="*/ 2863516 w 8085221"/>
              <a:gd name="connsiteY218" fmla="*/ 11694695 h 15135727"/>
              <a:gd name="connsiteX219" fmla="*/ 2911642 w 8085221"/>
              <a:gd name="connsiteY219" fmla="*/ 11454064 h 15135727"/>
              <a:gd name="connsiteX220" fmla="*/ 3056021 w 8085221"/>
              <a:gd name="connsiteY220" fmla="*/ 11454064 h 15135727"/>
              <a:gd name="connsiteX221" fmla="*/ 2983832 w 8085221"/>
              <a:gd name="connsiteY221" fmla="*/ 11381874 h 15135727"/>
              <a:gd name="connsiteX222" fmla="*/ 3031958 w 8085221"/>
              <a:gd name="connsiteY222" fmla="*/ 11285621 h 15135727"/>
              <a:gd name="connsiteX223" fmla="*/ 3007895 w 8085221"/>
              <a:gd name="connsiteY223" fmla="*/ 11189369 h 15135727"/>
              <a:gd name="connsiteX224" fmla="*/ 2887579 w 8085221"/>
              <a:gd name="connsiteY224" fmla="*/ 11141242 h 15135727"/>
              <a:gd name="connsiteX225" fmla="*/ 2887579 w 8085221"/>
              <a:gd name="connsiteY225" fmla="*/ 10972800 h 15135727"/>
              <a:gd name="connsiteX226" fmla="*/ 2887579 w 8085221"/>
              <a:gd name="connsiteY226" fmla="*/ 10924674 h 15135727"/>
              <a:gd name="connsiteX227" fmla="*/ 2767264 w 8085221"/>
              <a:gd name="connsiteY227" fmla="*/ 11020927 h 15135727"/>
              <a:gd name="connsiteX228" fmla="*/ 2743200 w 8085221"/>
              <a:gd name="connsiteY228" fmla="*/ 10924674 h 15135727"/>
              <a:gd name="connsiteX229" fmla="*/ 2550695 w 8085221"/>
              <a:gd name="connsiteY229" fmla="*/ 11020927 h 15135727"/>
              <a:gd name="connsiteX230" fmla="*/ 2526632 w 8085221"/>
              <a:gd name="connsiteY230" fmla="*/ 11117179 h 15135727"/>
              <a:gd name="connsiteX231" fmla="*/ 2334127 w 8085221"/>
              <a:gd name="connsiteY231" fmla="*/ 10996864 h 15135727"/>
              <a:gd name="connsiteX232" fmla="*/ 2358190 w 8085221"/>
              <a:gd name="connsiteY232" fmla="*/ 10732169 h 15135727"/>
              <a:gd name="connsiteX233" fmla="*/ 2334127 w 8085221"/>
              <a:gd name="connsiteY233" fmla="*/ 10587790 h 15135727"/>
              <a:gd name="connsiteX234" fmla="*/ 2406316 w 8085221"/>
              <a:gd name="connsiteY234" fmla="*/ 10491537 h 15135727"/>
              <a:gd name="connsiteX235" fmla="*/ 2598821 w 8085221"/>
              <a:gd name="connsiteY235" fmla="*/ 10684042 h 15135727"/>
              <a:gd name="connsiteX236" fmla="*/ 2767264 w 8085221"/>
              <a:gd name="connsiteY236" fmla="*/ 10684042 h 15135727"/>
              <a:gd name="connsiteX237" fmla="*/ 2646948 w 8085221"/>
              <a:gd name="connsiteY237" fmla="*/ 10515600 h 15135727"/>
              <a:gd name="connsiteX238" fmla="*/ 2815390 w 8085221"/>
              <a:gd name="connsiteY238" fmla="*/ 10395285 h 15135727"/>
              <a:gd name="connsiteX239" fmla="*/ 3080085 w 8085221"/>
              <a:gd name="connsiteY239" fmla="*/ 10419348 h 15135727"/>
              <a:gd name="connsiteX240" fmla="*/ 3248527 w 8085221"/>
              <a:gd name="connsiteY240" fmla="*/ 10539664 h 15135727"/>
              <a:gd name="connsiteX241" fmla="*/ 3320716 w 8085221"/>
              <a:gd name="connsiteY241" fmla="*/ 10659979 h 15135727"/>
              <a:gd name="connsiteX242" fmla="*/ 3465095 w 8085221"/>
              <a:gd name="connsiteY242" fmla="*/ 10659979 h 15135727"/>
              <a:gd name="connsiteX243" fmla="*/ 3441032 w 8085221"/>
              <a:gd name="connsiteY243" fmla="*/ 10491537 h 15135727"/>
              <a:gd name="connsiteX244" fmla="*/ 3392906 w 8085221"/>
              <a:gd name="connsiteY244" fmla="*/ 10250906 h 15135727"/>
              <a:gd name="connsiteX245" fmla="*/ 3152274 w 8085221"/>
              <a:gd name="connsiteY245" fmla="*/ 10250906 h 15135727"/>
              <a:gd name="connsiteX246" fmla="*/ 3176337 w 8085221"/>
              <a:gd name="connsiteY246" fmla="*/ 10178716 h 15135727"/>
              <a:gd name="connsiteX247" fmla="*/ 3104148 w 8085221"/>
              <a:gd name="connsiteY247" fmla="*/ 10154653 h 15135727"/>
              <a:gd name="connsiteX248" fmla="*/ 3007895 w 8085221"/>
              <a:gd name="connsiteY248" fmla="*/ 9962148 h 15135727"/>
              <a:gd name="connsiteX249" fmla="*/ 3176337 w 8085221"/>
              <a:gd name="connsiteY249" fmla="*/ 9889958 h 15135727"/>
              <a:gd name="connsiteX250" fmla="*/ 2959769 w 8085221"/>
              <a:gd name="connsiteY250" fmla="*/ 9504948 h 15135727"/>
              <a:gd name="connsiteX251" fmla="*/ 2791327 w 8085221"/>
              <a:gd name="connsiteY251" fmla="*/ 9456821 h 15135727"/>
              <a:gd name="connsiteX252" fmla="*/ 2574758 w 8085221"/>
              <a:gd name="connsiteY252" fmla="*/ 9336506 h 15135727"/>
              <a:gd name="connsiteX253" fmla="*/ 2550695 w 8085221"/>
              <a:gd name="connsiteY253" fmla="*/ 9071811 h 15135727"/>
              <a:gd name="connsiteX254" fmla="*/ 2695074 w 8085221"/>
              <a:gd name="connsiteY254" fmla="*/ 8999621 h 15135727"/>
              <a:gd name="connsiteX255" fmla="*/ 2622885 w 8085221"/>
              <a:gd name="connsiteY255" fmla="*/ 8975558 h 15135727"/>
              <a:gd name="connsiteX256" fmla="*/ 2430379 w 8085221"/>
              <a:gd name="connsiteY256" fmla="*/ 8999621 h 15135727"/>
              <a:gd name="connsiteX257" fmla="*/ 2261937 w 8085221"/>
              <a:gd name="connsiteY257" fmla="*/ 9168064 h 15135727"/>
              <a:gd name="connsiteX258" fmla="*/ 2237874 w 8085221"/>
              <a:gd name="connsiteY258" fmla="*/ 8999621 h 15135727"/>
              <a:gd name="connsiteX259" fmla="*/ 2117558 w 8085221"/>
              <a:gd name="connsiteY259" fmla="*/ 8975558 h 15135727"/>
              <a:gd name="connsiteX260" fmla="*/ 2045369 w 8085221"/>
              <a:gd name="connsiteY260" fmla="*/ 8783053 h 15135727"/>
              <a:gd name="connsiteX261" fmla="*/ 1852864 w 8085221"/>
              <a:gd name="connsiteY261" fmla="*/ 8758990 h 15135727"/>
              <a:gd name="connsiteX262" fmla="*/ 1636295 w 8085221"/>
              <a:gd name="connsiteY262" fmla="*/ 8927432 h 15135727"/>
              <a:gd name="connsiteX263" fmla="*/ 1588169 w 8085221"/>
              <a:gd name="connsiteY263" fmla="*/ 9023685 h 15135727"/>
              <a:gd name="connsiteX264" fmla="*/ 1515979 w 8085221"/>
              <a:gd name="connsiteY264" fmla="*/ 8879306 h 15135727"/>
              <a:gd name="connsiteX265" fmla="*/ 1347537 w 8085221"/>
              <a:gd name="connsiteY265" fmla="*/ 8879306 h 15135727"/>
              <a:gd name="connsiteX266" fmla="*/ 1347537 w 8085221"/>
              <a:gd name="connsiteY266" fmla="*/ 8710864 h 15135727"/>
              <a:gd name="connsiteX267" fmla="*/ 1106906 w 8085221"/>
              <a:gd name="connsiteY267" fmla="*/ 8783053 h 15135727"/>
              <a:gd name="connsiteX268" fmla="*/ 890337 w 8085221"/>
              <a:gd name="connsiteY268" fmla="*/ 8686800 h 15135727"/>
              <a:gd name="connsiteX269" fmla="*/ 649706 w 8085221"/>
              <a:gd name="connsiteY269" fmla="*/ 8662737 h 15135727"/>
              <a:gd name="connsiteX270" fmla="*/ 385011 w 8085221"/>
              <a:gd name="connsiteY270" fmla="*/ 8566485 h 15135727"/>
              <a:gd name="connsiteX271" fmla="*/ 577516 w 8085221"/>
              <a:gd name="connsiteY271" fmla="*/ 8373979 h 15135727"/>
              <a:gd name="connsiteX272" fmla="*/ 794085 w 8085221"/>
              <a:gd name="connsiteY272" fmla="*/ 8301790 h 15135727"/>
              <a:gd name="connsiteX273" fmla="*/ 745958 w 8085221"/>
              <a:gd name="connsiteY273" fmla="*/ 8133348 h 15135727"/>
              <a:gd name="connsiteX274" fmla="*/ 818148 w 8085221"/>
              <a:gd name="connsiteY274" fmla="*/ 7820527 h 15135727"/>
              <a:gd name="connsiteX275" fmla="*/ 697832 w 8085221"/>
              <a:gd name="connsiteY275" fmla="*/ 7820527 h 15135727"/>
              <a:gd name="connsiteX276" fmla="*/ 625642 w 8085221"/>
              <a:gd name="connsiteY276" fmla="*/ 7916779 h 15135727"/>
              <a:gd name="connsiteX277" fmla="*/ 457200 w 8085221"/>
              <a:gd name="connsiteY277" fmla="*/ 7820527 h 15135727"/>
              <a:gd name="connsiteX278" fmla="*/ 529390 w 8085221"/>
              <a:gd name="connsiteY278" fmla="*/ 7700211 h 15135727"/>
              <a:gd name="connsiteX279" fmla="*/ 938464 w 8085221"/>
              <a:gd name="connsiteY279" fmla="*/ 7676148 h 15135727"/>
              <a:gd name="connsiteX280" fmla="*/ 1058779 w 8085221"/>
              <a:gd name="connsiteY280" fmla="*/ 7459579 h 15135727"/>
              <a:gd name="connsiteX281" fmla="*/ 1203158 w 8085221"/>
              <a:gd name="connsiteY281" fmla="*/ 7603958 h 15135727"/>
              <a:gd name="connsiteX282" fmla="*/ 1299411 w 8085221"/>
              <a:gd name="connsiteY282" fmla="*/ 7555832 h 15135727"/>
              <a:gd name="connsiteX283" fmla="*/ 1443790 w 8085221"/>
              <a:gd name="connsiteY283" fmla="*/ 7507706 h 15135727"/>
              <a:gd name="connsiteX284" fmla="*/ 1684421 w 8085221"/>
              <a:gd name="connsiteY284" fmla="*/ 7603958 h 15135727"/>
              <a:gd name="connsiteX285" fmla="*/ 1684421 w 8085221"/>
              <a:gd name="connsiteY285" fmla="*/ 7603958 h 15135727"/>
              <a:gd name="connsiteX286" fmla="*/ 1540042 w 8085221"/>
              <a:gd name="connsiteY286" fmla="*/ 7363327 h 15135727"/>
              <a:gd name="connsiteX287" fmla="*/ 1299411 w 8085221"/>
              <a:gd name="connsiteY287" fmla="*/ 7315200 h 15135727"/>
              <a:gd name="connsiteX288" fmla="*/ 1130969 w 8085221"/>
              <a:gd name="connsiteY288" fmla="*/ 7339264 h 15135727"/>
              <a:gd name="connsiteX289" fmla="*/ 1034716 w 8085221"/>
              <a:gd name="connsiteY289" fmla="*/ 7315200 h 15135727"/>
              <a:gd name="connsiteX290" fmla="*/ 1155032 w 8085221"/>
              <a:gd name="connsiteY290" fmla="*/ 7050506 h 15135727"/>
              <a:gd name="connsiteX291" fmla="*/ 1155032 w 8085221"/>
              <a:gd name="connsiteY291" fmla="*/ 6930190 h 15135727"/>
              <a:gd name="connsiteX292" fmla="*/ 1155032 w 8085221"/>
              <a:gd name="connsiteY292" fmla="*/ 6761748 h 15135727"/>
              <a:gd name="connsiteX293" fmla="*/ 1203158 w 8085221"/>
              <a:gd name="connsiteY293" fmla="*/ 6617369 h 15135727"/>
              <a:gd name="connsiteX294" fmla="*/ 1371600 w 8085221"/>
              <a:gd name="connsiteY294" fmla="*/ 6472990 h 15135727"/>
              <a:gd name="connsiteX295" fmla="*/ 1443790 w 8085221"/>
              <a:gd name="connsiteY295" fmla="*/ 6328611 h 15135727"/>
              <a:gd name="connsiteX296" fmla="*/ 1419727 w 8085221"/>
              <a:gd name="connsiteY296" fmla="*/ 6208295 h 15135727"/>
              <a:gd name="connsiteX297" fmla="*/ 1275348 w 8085221"/>
              <a:gd name="connsiteY297" fmla="*/ 6304548 h 15135727"/>
              <a:gd name="connsiteX298" fmla="*/ 1323474 w 8085221"/>
              <a:gd name="connsiteY298" fmla="*/ 6015790 h 15135727"/>
              <a:gd name="connsiteX299" fmla="*/ 1540042 w 8085221"/>
              <a:gd name="connsiteY299" fmla="*/ 5871411 h 15135727"/>
              <a:gd name="connsiteX300" fmla="*/ 1540042 w 8085221"/>
              <a:gd name="connsiteY300" fmla="*/ 5751095 h 15135727"/>
              <a:gd name="connsiteX301" fmla="*/ 1395664 w 8085221"/>
              <a:gd name="connsiteY301" fmla="*/ 5799221 h 15135727"/>
              <a:gd name="connsiteX302" fmla="*/ 1179095 w 8085221"/>
              <a:gd name="connsiteY302" fmla="*/ 5799221 h 15135727"/>
              <a:gd name="connsiteX303" fmla="*/ 890337 w 8085221"/>
              <a:gd name="connsiteY303" fmla="*/ 5775158 h 15135727"/>
              <a:gd name="connsiteX304" fmla="*/ 697832 w 8085221"/>
              <a:gd name="connsiteY304" fmla="*/ 5606716 h 15135727"/>
              <a:gd name="connsiteX305" fmla="*/ 577516 w 8085221"/>
              <a:gd name="connsiteY305" fmla="*/ 5582653 h 15135727"/>
              <a:gd name="connsiteX306" fmla="*/ 697832 w 8085221"/>
              <a:gd name="connsiteY306" fmla="*/ 5775158 h 15135727"/>
              <a:gd name="connsiteX307" fmla="*/ 409074 w 8085221"/>
              <a:gd name="connsiteY307" fmla="*/ 5799221 h 15135727"/>
              <a:gd name="connsiteX308" fmla="*/ 168442 w 8085221"/>
              <a:gd name="connsiteY308" fmla="*/ 5702969 h 15135727"/>
              <a:gd name="connsiteX309" fmla="*/ 264695 w 8085221"/>
              <a:gd name="connsiteY309" fmla="*/ 5558590 h 15135727"/>
              <a:gd name="connsiteX310" fmla="*/ 144379 w 8085221"/>
              <a:gd name="connsiteY310" fmla="*/ 5510464 h 15135727"/>
              <a:gd name="connsiteX311" fmla="*/ 0 w 8085221"/>
              <a:gd name="connsiteY311" fmla="*/ 5462337 h 15135727"/>
              <a:gd name="connsiteX312" fmla="*/ 96253 w 8085221"/>
              <a:gd name="connsiteY312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764506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697831 w 8085221"/>
              <a:gd name="connsiteY51" fmla="*/ 1900990 h 15135727"/>
              <a:gd name="connsiteX52" fmla="*/ 4764506 w 8085221"/>
              <a:gd name="connsiteY52" fmla="*/ 1804737 h 15135727"/>
              <a:gd name="connsiteX53" fmla="*/ 4957011 w 8085221"/>
              <a:gd name="connsiteY53" fmla="*/ 1564106 h 15135727"/>
              <a:gd name="connsiteX54" fmla="*/ 5221706 w 8085221"/>
              <a:gd name="connsiteY54" fmla="*/ 1588169 h 15135727"/>
              <a:gd name="connsiteX55" fmla="*/ 5486400 w 8085221"/>
              <a:gd name="connsiteY55" fmla="*/ 1684421 h 15135727"/>
              <a:gd name="connsiteX56" fmla="*/ 5799221 w 8085221"/>
              <a:gd name="connsiteY56" fmla="*/ 1684421 h 15135727"/>
              <a:gd name="connsiteX57" fmla="*/ 5871411 w 8085221"/>
              <a:gd name="connsiteY57" fmla="*/ 1443790 h 15135727"/>
              <a:gd name="connsiteX58" fmla="*/ 6087979 w 8085221"/>
              <a:gd name="connsiteY58" fmla="*/ 1395664 h 15135727"/>
              <a:gd name="connsiteX59" fmla="*/ 6087979 w 8085221"/>
              <a:gd name="connsiteY59" fmla="*/ 1082842 h 15135727"/>
              <a:gd name="connsiteX60" fmla="*/ 6424864 w 8085221"/>
              <a:gd name="connsiteY60" fmla="*/ 1058779 h 15135727"/>
              <a:gd name="connsiteX61" fmla="*/ 6665495 w 8085221"/>
              <a:gd name="connsiteY61" fmla="*/ 721895 h 15135727"/>
              <a:gd name="connsiteX62" fmla="*/ 6761748 w 8085221"/>
              <a:gd name="connsiteY62" fmla="*/ 649706 h 15135727"/>
              <a:gd name="connsiteX63" fmla="*/ 6737685 w 8085221"/>
              <a:gd name="connsiteY63" fmla="*/ 505327 h 15135727"/>
              <a:gd name="connsiteX64" fmla="*/ 6858000 w 8085221"/>
              <a:gd name="connsiteY64" fmla="*/ 360948 h 15135727"/>
              <a:gd name="connsiteX65" fmla="*/ 6761748 w 8085221"/>
              <a:gd name="connsiteY65" fmla="*/ 120316 h 15135727"/>
              <a:gd name="connsiteX66" fmla="*/ 7194885 w 8085221"/>
              <a:gd name="connsiteY66" fmla="*/ 0 h 15135727"/>
              <a:gd name="connsiteX67" fmla="*/ 7267074 w 8085221"/>
              <a:gd name="connsiteY67" fmla="*/ 120316 h 15135727"/>
              <a:gd name="connsiteX68" fmla="*/ 7267074 w 8085221"/>
              <a:gd name="connsiteY68" fmla="*/ 120316 h 15135727"/>
              <a:gd name="connsiteX69" fmla="*/ 7339264 w 8085221"/>
              <a:gd name="connsiteY69" fmla="*/ 360948 h 15135727"/>
              <a:gd name="connsiteX70" fmla="*/ 7628021 w 8085221"/>
              <a:gd name="connsiteY70" fmla="*/ 433137 h 15135727"/>
              <a:gd name="connsiteX71" fmla="*/ 7796464 w 8085221"/>
              <a:gd name="connsiteY71" fmla="*/ 649706 h 15135727"/>
              <a:gd name="connsiteX72" fmla="*/ 8085221 w 8085221"/>
              <a:gd name="connsiteY72" fmla="*/ 914400 h 15135727"/>
              <a:gd name="connsiteX73" fmla="*/ 7988969 w 8085221"/>
              <a:gd name="connsiteY73" fmla="*/ 1203158 h 15135727"/>
              <a:gd name="connsiteX74" fmla="*/ 7844590 w 8085221"/>
              <a:gd name="connsiteY74" fmla="*/ 1058779 h 15135727"/>
              <a:gd name="connsiteX75" fmla="*/ 7483642 w 8085221"/>
              <a:gd name="connsiteY75" fmla="*/ 1371600 h 15135727"/>
              <a:gd name="connsiteX76" fmla="*/ 7267074 w 8085221"/>
              <a:gd name="connsiteY76" fmla="*/ 1395664 h 15135727"/>
              <a:gd name="connsiteX77" fmla="*/ 7243011 w 8085221"/>
              <a:gd name="connsiteY77" fmla="*/ 1588169 h 15135727"/>
              <a:gd name="connsiteX78" fmla="*/ 6978316 w 8085221"/>
              <a:gd name="connsiteY78" fmla="*/ 1732548 h 15135727"/>
              <a:gd name="connsiteX79" fmla="*/ 6737685 w 8085221"/>
              <a:gd name="connsiteY79" fmla="*/ 2093495 h 15135727"/>
              <a:gd name="connsiteX80" fmla="*/ 6737685 w 8085221"/>
              <a:gd name="connsiteY80" fmla="*/ 2382253 h 15135727"/>
              <a:gd name="connsiteX81" fmla="*/ 6665495 w 8085221"/>
              <a:gd name="connsiteY81" fmla="*/ 2430379 h 15135727"/>
              <a:gd name="connsiteX82" fmla="*/ 6906127 w 8085221"/>
              <a:gd name="connsiteY82" fmla="*/ 2646948 h 15135727"/>
              <a:gd name="connsiteX83" fmla="*/ 6906127 w 8085221"/>
              <a:gd name="connsiteY83" fmla="*/ 2983832 h 15135727"/>
              <a:gd name="connsiteX84" fmla="*/ 6906127 w 8085221"/>
              <a:gd name="connsiteY84" fmla="*/ 3104148 h 15135727"/>
              <a:gd name="connsiteX85" fmla="*/ 6833937 w 8085221"/>
              <a:gd name="connsiteY85" fmla="*/ 3368842 h 15135727"/>
              <a:gd name="connsiteX86" fmla="*/ 6906127 w 8085221"/>
              <a:gd name="connsiteY86" fmla="*/ 3489158 h 15135727"/>
              <a:gd name="connsiteX87" fmla="*/ 6641432 w 8085221"/>
              <a:gd name="connsiteY87" fmla="*/ 3705727 h 15135727"/>
              <a:gd name="connsiteX88" fmla="*/ 6737685 w 8085221"/>
              <a:gd name="connsiteY88" fmla="*/ 3729790 h 15135727"/>
              <a:gd name="connsiteX89" fmla="*/ 6545179 w 8085221"/>
              <a:gd name="connsiteY89" fmla="*/ 3826042 h 15135727"/>
              <a:gd name="connsiteX90" fmla="*/ 6328611 w 8085221"/>
              <a:gd name="connsiteY90" fmla="*/ 3753853 h 15135727"/>
              <a:gd name="connsiteX91" fmla="*/ 6184232 w 8085221"/>
              <a:gd name="connsiteY91" fmla="*/ 3850106 h 15135727"/>
              <a:gd name="connsiteX92" fmla="*/ 6184232 w 8085221"/>
              <a:gd name="connsiteY92" fmla="*/ 3946358 h 15135727"/>
              <a:gd name="connsiteX93" fmla="*/ 6136106 w 8085221"/>
              <a:gd name="connsiteY93" fmla="*/ 4235116 h 15135727"/>
              <a:gd name="connsiteX94" fmla="*/ 5919537 w 8085221"/>
              <a:gd name="connsiteY94" fmla="*/ 4403558 h 15135727"/>
              <a:gd name="connsiteX95" fmla="*/ 5775158 w 8085221"/>
              <a:gd name="connsiteY95" fmla="*/ 4451685 h 15135727"/>
              <a:gd name="connsiteX96" fmla="*/ 5630779 w 8085221"/>
              <a:gd name="connsiteY96" fmla="*/ 4547937 h 15135727"/>
              <a:gd name="connsiteX97" fmla="*/ 5510464 w 8085221"/>
              <a:gd name="connsiteY97" fmla="*/ 4620127 h 15135727"/>
              <a:gd name="connsiteX98" fmla="*/ 5510464 w 8085221"/>
              <a:gd name="connsiteY98" fmla="*/ 4812632 h 15135727"/>
              <a:gd name="connsiteX99" fmla="*/ 5317958 w 8085221"/>
              <a:gd name="connsiteY99" fmla="*/ 4981074 h 15135727"/>
              <a:gd name="connsiteX100" fmla="*/ 5005137 w 8085221"/>
              <a:gd name="connsiteY100" fmla="*/ 5149516 h 15135727"/>
              <a:gd name="connsiteX101" fmla="*/ 4692316 w 8085221"/>
              <a:gd name="connsiteY101" fmla="*/ 5149516 h 15135727"/>
              <a:gd name="connsiteX102" fmla="*/ 4523874 w 8085221"/>
              <a:gd name="connsiteY102" fmla="*/ 5366085 h 15135727"/>
              <a:gd name="connsiteX103" fmla="*/ 4211053 w 8085221"/>
              <a:gd name="connsiteY103" fmla="*/ 5414211 h 15135727"/>
              <a:gd name="connsiteX104" fmla="*/ 4114800 w 8085221"/>
              <a:gd name="connsiteY104" fmla="*/ 5390148 h 15135727"/>
              <a:gd name="connsiteX105" fmla="*/ 4018548 w 8085221"/>
              <a:gd name="connsiteY105" fmla="*/ 5630779 h 15135727"/>
              <a:gd name="connsiteX106" fmla="*/ 4090737 w 8085221"/>
              <a:gd name="connsiteY106" fmla="*/ 5871411 h 15135727"/>
              <a:gd name="connsiteX107" fmla="*/ 4090737 w 8085221"/>
              <a:gd name="connsiteY107" fmla="*/ 6184232 h 15135727"/>
              <a:gd name="connsiteX108" fmla="*/ 4186990 w 8085221"/>
              <a:gd name="connsiteY108" fmla="*/ 6472990 h 15135727"/>
              <a:gd name="connsiteX109" fmla="*/ 4042611 w 8085221"/>
              <a:gd name="connsiteY109" fmla="*/ 6352674 h 15135727"/>
              <a:gd name="connsiteX110" fmla="*/ 3946358 w 8085221"/>
              <a:gd name="connsiteY110" fmla="*/ 6376737 h 15135727"/>
              <a:gd name="connsiteX111" fmla="*/ 4114800 w 8085221"/>
              <a:gd name="connsiteY111" fmla="*/ 6641432 h 15135727"/>
              <a:gd name="connsiteX112" fmla="*/ 4451685 w 8085221"/>
              <a:gd name="connsiteY112" fmla="*/ 6737685 h 15135727"/>
              <a:gd name="connsiteX113" fmla="*/ 4620127 w 8085221"/>
              <a:gd name="connsiteY113" fmla="*/ 6978316 h 15135727"/>
              <a:gd name="connsiteX114" fmla="*/ 4740442 w 8085221"/>
              <a:gd name="connsiteY114" fmla="*/ 7170821 h 15135727"/>
              <a:gd name="connsiteX115" fmla="*/ 5077327 w 8085221"/>
              <a:gd name="connsiteY115" fmla="*/ 7387390 h 15135727"/>
              <a:gd name="connsiteX116" fmla="*/ 5125453 w 8085221"/>
              <a:gd name="connsiteY116" fmla="*/ 7603958 h 15135727"/>
              <a:gd name="connsiteX117" fmla="*/ 5197642 w 8085221"/>
              <a:gd name="connsiteY117" fmla="*/ 7796464 h 15135727"/>
              <a:gd name="connsiteX118" fmla="*/ 5486400 w 8085221"/>
              <a:gd name="connsiteY118" fmla="*/ 7964906 h 15135727"/>
              <a:gd name="connsiteX119" fmla="*/ 5486400 w 8085221"/>
              <a:gd name="connsiteY119" fmla="*/ 8349916 h 15135727"/>
              <a:gd name="connsiteX120" fmla="*/ 5678906 w 8085221"/>
              <a:gd name="connsiteY120" fmla="*/ 8614611 h 15135727"/>
              <a:gd name="connsiteX121" fmla="*/ 5919537 w 8085221"/>
              <a:gd name="connsiteY121" fmla="*/ 9071811 h 15135727"/>
              <a:gd name="connsiteX122" fmla="*/ 6160169 w 8085221"/>
              <a:gd name="connsiteY122" fmla="*/ 9336506 h 15135727"/>
              <a:gd name="connsiteX123" fmla="*/ 6280485 w 8085221"/>
              <a:gd name="connsiteY123" fmla="*/ 9601200 h 15135727"/>
              <a:gd name="connsiteX124" fmla="*/ 6400800 w 8085221"/>
              <a:gd name="connsiteY124" fmla="*/ 9793706 h 15135727"/>
              <a:gd name="connsiteX125" fmla="*/ 6569242 w 8085221"/>
              <a:gd name="connsiteY125" fmla="*/ 10058400 h 15135727"/>
              <a:gd name="connsiteX126" fmla="*/ 6713621 w 8085221"/>
              <a:gd name="connsiteY126" fmla="*/ 10106527 h 15135727"/>
              <a:gd name="connsiteX127" fmla="*/ 6545179 w 8085221"/>
              <a:gd name="connsiteY127" fmla="*/ 10202779 h 15135727"/>
              <a:gd name="connsiteX128" fmla="*/ 6569242 w 8085221"/>
              <a:gd name="connsiteY128" fmla="*/ 10443411 h 15135727"/>
              <a:gd name="connsiteX129" fmla="*/ 6593306 w 8085221"/>
              <a:gd name="connsiteY129" fmla="*/ 10708106 h 15135727"/>
              <a:gd name="connsiteX130" fmla="*/ 6761748 w 8085221"/>
              <a:gd name="connsiteY130" fmla="*/ 10924674 h 15135727"/>
              <a:gd name="connsiteX131" fmla="*/ 6641432 w 8085221"/>
              <a:gd name="connsiteY131" fmla="*/ 11093116 h 15135727"/>
              <a:gd name="connsiteX132" fmla="*/ 6713621 w 8085221"/>
              <a:gd name="connsiteY132" fmla="*/ 11261558 h 15135727"/>
              <a:gd name="connsiteX133" fmla="*/ 6737685 w 8085221"/>
              <a:gd name="connsiteY133" fmla="*/ 11526253 h 15135727"/>
              <a:gd name="connsiteX134" fmla="*/ 6617369 w 8085221"/>
              <a:gd name="connsiteY134" fmla="*/ 11839074 h 15135727"/>
              <a:gd name="connsiteX135" fmla="*/ 6617369 w 8085221"/>
              <a:gd name="connsiteY135" fmla="*/ 12031579 h 15135727"/>
              <a:gd name="connsiteX136" fmla="*/ 6641432 w 8085221"/>
              <a:gd name="connsiteY136" fmla="*/ 12127832 h 15135727"/>
              <a:gd name="connsiteX137" fmla="*/ 6761748 w 8085221"/>
              <a:gd name="connsiteY137" fmla="*/ 12031579 h 15135727"/>
              <a:gd name="connsiteX138" fmla="*/ 6761748 w 8085221"/>
              <a:gd name="connsiteY138" fmla="*/ 12296274 h 15135727"/>
              <a:gd name="connsiteX139" fmla="*/ 6689558 w 8085221"/>
              <a:gd name="connsiteY139" fmla="*/ 12512842 h 15135727"/>
              <a:gd name="connsiteX140" fmla="*/ 6785811 w 8085221"/>
              <a:gd name="connsiteY140" fmla="*/ 12777537 h 15135727"/>
              <a:gd name="connsiteX141" fmla="*/ 6569242 w 8085221"/>
              <a:gd name="connsiteY141" fmla="*/ 12873790 h 15135727"/>
              <a:gd name="connsiteX142" fmla="*/ 6545179 w 8085221"/>
              <a:gd name="connsiteY142" fmla="*/ 13090358 h 15135727"/>
              <a:gd name="connsiteX143" fmla="*/ 6448927 w 8085221"/>
              <a:gd name="connsiteY143" fmla="*/ 13355053 h 15135727"/>
              <a:gd name="connsiteX144" fmla="*/ 6256421 w 8085221"/>
              <a:gd name="connsiteY144" fmla="*/ 13571621 h 15135727"/>
              <a:gd name="connsiteX145" fmla="*/ 6087979 w 8085221"/>
              <a:gd name="connsiteY145" fmla="*/ 13667874 h 15135727"/>
              <a:gd name="connsiteX146" fmla="*/ 5943600 w 8085221"/>
              <a:gd name="connsiteY146" fmla="*/ 13716000 h 15135727"/>
              <a:gd name="connsiteX147" fmla="*/ 5702969 w 8085221"/>
              <a:gd name="connsiteY147" fmla="*/ 13667874 h 15135727"/>
              <a:gd name="connsiteX148" fmla="*/ 5582653 w 8085221"/>
              <a:gd name="connsiteY148" fmla="*/ 13691937 h 15135727"/>
              <a:gd name="connsiteX149" fmla="*/ 5727032 w 8085221"/>
              <a:gd name="connsiteY149" fmla="*/ 13836316 h 15135727"/>
              <a:gd name="connsiteX150" fmla="*/ 5582653 w 8085221"/>
              <a:gd name="connsiteY150" fmla="*/ 14052885 h 15135727"/>
              <a:gd name="connsiteX151" fmla="*/ 5462337 w 8085221"/>
              <a:gd name="connsiteY151" fmla="*/ 14149137 h 15135727"/>
              <a:gd name="connsiteX152" fmla="*/ 5342021 w 8085221"/>
              <a:gd name="connsiteY152" fmla="*/ 14004758 h 15135727"/>
              <a:gd name="connsiteX153" fmla="*/ 5245769 w 8085221"/>
              <a:gd name="connsiteY153" fmla="*/ 14004758 h 15135727"/>
              <a:gd name="connsiteX154" fmla="*/ 5245769 w 8085221"/>
              <a:gd name="connsiteY154" fmla="*/ 13956632 h 15135727"/>
              <a:gd name="connsiteX155" fmla="*/ 5101390 w 8085221"/>
              <a:gd name="connsiteY155" fmla="*/ 13956632 h 15135727"/>
              <a:gd name="connsiteX156" fmla="*/ 4981074 w 8085221"/>
              <a:gd name="connsiteY156" fmla="*/ 13860379 h 15135727"/>
              <a:gd name="connsiteX157" fmla="*/ 4740442 w 8085221"/>
              <a:gd name="connsiteY157" fmla="*/ 13908506 h 15135727"/>
              <a:gd name="connsiteX158" fmla="*/ 4475748 w 8085221"/>
              <a:gd name="connsiteY158" fmla="*/ 13956632 h 15135727"/>
              <a:gd name="connsiteX159" fmla="*/ 4379495 w 8085221"/>
              <a:gd name="connsiteY159" fmla="*/ 14028821 h 15135727"/>
              <a:gd name="connsiteX160" fmla="*/ 4403558 w 8085221"/>
              <a:gd name="connsiteY160" fmla="*/ 14197264 h 15135727"/>
              <a:gd name="connsiteX161" fmla="*/ 4572000 w 8085221"/>
              <a:gd name="connsiteY161" fmla="*/ 14149137 h 15135727"/>
              <a:gd name="connsiteX162" fmla="*/ 4523874 w 8085221"/>
              <a:gd name="connsiteY162" fmla="*/ 14558211 h 15135727"/>
              <a:gd name="connsiteX163" fmla="*/ 4403558 w 8085221"/>
              <a:gd name="connsiteY163" fmla="*/ 14437895 h 15135727"/>
              <a:gd name="connsiteX164" fmla="*/ 4403558 w 8085221"/>
              <a:gd name="connsiteY164" fmla="*/ 14437895 h 15135727"/>
              <a:gd name="connsiteX165" fmla="*/ 4283242 w 8085221"/>
              <a:gd name="connsiteY165" fmla="*/ 14245390 h 15135727"/>
              <a:gd name="connsiteX166" fmla="*/ 4235116 w 8085221"/>
              <a:gd name="connsiteY166" fmla="*/ 14341642 h 15135727"/>
              <a:gd name="connsiteX167" fmla="*/ 4162927 w 8085221"/>
              <a:gd name="connsiteY167" fmla="*/ 14389769 h 15135727"/>
              <a:gd name="connsiteX168" fmla="*/ 4162927 w 8085221"/>
              <a:gd name="connsiteY168" fmla="*/ 14389769 h 15135727"/>
              <a:gd name="connsiteX169" fmla="*/ 3922295 w 8085221"/>
              <a:gd name="connsiteY169" fmla="*/ 14245390 h 15135727"/>
              <a:gd name="connsiteX170" fmla="*/ 3801979 w 8085221"/>
              <a:gd name="connsiteY170" fmla="*/ 14293516 h 15135727"/>
              <a:gd name="connsiteX171" fmla="*/ 3681664 w 8085221"/>
              <a:gd name="connsiteY171" fmla="*/ 14389769 h 15135727"/>
              <a:gd name="connsiteX172" fmla="*/ 3657600 w 8085221"/>
              <a:gd name="connsiteY172" fmla="*/ 14654464 h 15135727"/>
              <a:gd name="connsiteX173" fmla="*/ 3513221 w 8085221"/>
              <a:gd name="connsiteY173" fmla="*/ 14726653 h 15135727"/>
              <a:gd name="connsiteX174" fmla="*/ 3513221 w 8085221"/>
              <a:gd name="connsiteY174" fmla="*/ 14871032 h 15135727"/>
              <a:gd name="connsiteX175" fmla="*/ 3633537 w 8085221"/>
              <a:gd name="connsiteY175" fmla="*/ 14967285 h 15135727"/>
              <a:gd name="connsiteX176" fmla="*/ 3609474 w 8085221"/>
              <a:gd name="connsiteY176" fmla="*/ 15087600 h 15135727"/>
              <a:gd name="connsiteX177" fmla="*/ 3441032 w 8085221"/>
              <a:gd name="connsiteY177" fmla="*/ 15039474 h 15135727"/>
              <a:gd name="connsiteX178" fmla="*/ 3272590 w 8085221"/>
              <a:gd name="connsiteY178" fmla="*/ 15063537 h 15135727"/>
              <a:gd name="connsiteX179" fmla="*/ 3248527 w 8085221"/>
              <a:gd name="connsiteY179" fmla="*/ 14895095 h 15135727"/>
              <a:gd name="connsiteX180" fmla="*/ 3128211 w 8085221"/>
              <a:gd name="connsiteY180" fmla="*/ 14919158 h 15135727"/>
              <a:gd name="connsiteX181" fmla="*/ 2959769 w 8085221"/>
              <a:gd name="connsiteY181" fmla="*/ 15135727 h 15135727"/>
              <a:gd name="connsiteX182" fmla="*/ 2935706 w 8085221"/>
              <a:gd name="connsiteY182" fmla="*/ 14895095 h 15135727"/>
              <a:gd name="connsiteX183" fmla="*/ 2791327 w 8085221"/>
              <a:gd name="connsiteY183" fmla="*/ 14943221 h 15135727"/>
              <a:gd name="connsiteX184" fmla="*/ 2671011 w 8085221"/>
              <a:gd name="connsiteY184" fmla="*/ 15039474 h 15135727"/>
              <a:gd name="connsiteX185" fmla="*/ 2430379 w 8085221"/>
              <a:gd name="connsiteY185" fmla="*/ 15087600 h 15135727"/>
              <a:gd name="connsiteX186" fmla="*/ 2237874 w 8085221"/>
              <a:gd name="connsiteY186" fmla="*/ 15039474 h 15135727"/>
              <a:gd name="connsiteX187" fmla="*/ 2622885 w 8085221"/>
              <a:gd name="connsiteY187" fmla="*/ 14846969 h 15135727"/>
              <a:gd name="connsiteX188" fmla="*/ 2887579 w 8085221"/>
              <a:gd name="connsiteY188" fmla="*/ 14774779 h 15135727"/>
              <a:gd name="connsiteX189" fmla="*/ 2839453 w 8085221"/>
              <a:gd name="connsiteY189" fmla="*/ 14582274 h 15135727"/>
              <a:gd name="connsiteX190" fmla="*/ 2935706 w 8085221"/>
              <a:gd name="connsiteY190" fmla="*/ 14510085 h 15135727"/>
              <a:gd name="connsiteX191" fmla="*/ 2935706 w 8085221"/>
              <a:gd name="connsiteY191" fmla="*/ 14510085 h 15135727"/>
              <a:gd name="connsiteX192" fmla="*/ 3080085 w 8085221"/>
              <a:gd name="connsiteY192" fmla="*/ 14413832 h 15135727"/>
              <a:gd name="connsiteX193" fmla="*/ 3152274 w 8085221"/>
              <a:gd name="connsiteY193" fmla="*/ 14341642 h 15135727"/>
              <a:gd name="connsiteX194" fmla="*/ 3080085 w 8085221"/>
              <a:gd name="connsiteY194" fmla="*/ 14269453 h 15135727"/>
              <a:gd name="connsiteX195" fmla="*/ 3152274 w 8085221"/>
              <a:gd name="connsiteY195" fmla="*/ 14197264 h 15135727"/>
              <a:gd name="connsiteX196" fmla="*/ 3152274 w 8085221"/>
              <a:gd name="connsiteY196" fmla="*/ 14052885 h 15135727"/>
              <a:gd name="connsiteX197" fmla="*/ 3080085 w 8085221"/>
              <a:gd name="connsiteY197" fmla="*/ 13980695 h 15135727"/>
              <a:gd name="connsiteX198" fmla="*/ 3056021 w 8085221"/>
              <a:gd name="connsiteY198" fmla="*/ 14076948 h 15135727"/>
              <a:gd name="connsiteX199" fmla="*/ 2935706 w 8085221"/>
              <a:gd name="connsiteY199" fmla="*/ 14076948 h 15135727"/>
              <a:gd name="connsiteX200" fmla="*/ 2863516 w 8085221"/>
              <a:gd name="connsiteY200" fmla="*/ 14125074 h 15135727"/>
              <a:gd name="connsiteX201" fmla="*/ 2719137 w 8085221"/>
              <a:gd name="connsiteY201" fmla="*/ 14197264 h 15135727"/>
              <a:gd name="connsiteX202" fmla="*/ 2646948 w 8085221"/>
              <a:gd name="connsiteY202" fmla="*/ 14197264 h 15135727"/>
              <a:gd name="connsiteX203" fmla="*/ 2598821 w 8085221"/>
              <a:gd name="connsiteY203" fmla="*/ 14125074 h 15135727"/>
              <a:gd name="connsiteX204" fmla="*/ 2430379 w 8085221"/>
              <a:gd name="connsiteY204" fmla="*/ 13836316 h 15135727"/>
              <a:gd name="connsiteX205" fmla="*/ 2646948 w 8085221"/>
              <a:gd name="connsiteY205" fmla="*/ 13812253 h 15135727"/>
              <a:gd name="connsiteX206" fmla="*/ 2502569 w 8085221"/>
              <a:gd name="connsiteY206" fmla="*/ 13475369 h 15135727"/>
              <a:gd name="connsiteX207" fmla="*/ 2550695 w 8085221"/>
              <a:gd name="connsiteY207" fmla="*/ 13186611 h 15135727"/>
              <a:gd name="connsiteX208" fmla="*/ 2719137 w 8085221"/>
              <a:gd name="connsiteY208" fmla="*/ 13042232 h 15135727"/>
              <a:gd name="connsiteX209" fmla="*/ 2791327 w 8085221"/>
              <a:gd name="connsiteY209" fmla="*/ 12945979 h 15135727"/>
              <a:gd name="connsiteX210" fmla="*/ 3031958 w 8085221"/>
              <a:gd name="connsiteY210" fmla="*/ 13090358 h 15135727"/>
              <a:gd name="connsiteX211" fmla="*/ 3056021 w 8085221"/>
              <a:gd name="connsiteY211" fmla="*/ 12753474 h 15135727"/>
              <a:gd name="connsiteX212" fmla="*/ 2887579 w 8085221"/>
              <a:gd name="connsiteY212" fmla="*/ 12777537 h 15135727"/>
              <a:gd name="connsiteX213" fmla="*/ 2815390 w 8085221"/>
              <a:gd name="connsiteY213" fmla="*/ 12777537 h 15135727"/>
              <a:gd name="connsiteX214" fmla="*/ 3176337 w 8085221"/>
              <a:gd name="connsiteY214" fmla="*/ 12368464 h 15135727"/>
              <a:gd name="connsiteX215" fmla="*/ 3104148 w 8085221"/>
              <a:gd name="connsiteY215" fmla="*/ 12320337 h 15135727"/>
              <a:gd name="connsiteX216" fmla="*/ 3104148 w 8085221"/>
              <a:gd name="connsiteY216" fmla="*/ 12320337 h 15135727"/>
              <a:gd name="connsiteX217" fmla="*/ 3007895 w 8085221"/>
              <a:gd name="connsiteY217" fmla="*/ 12079706 h 15135727"/>
              <a:gd name="connsiteX218" fmla="*/ 2911642 w 8085221"/>
              <a:gd name="connsiteY218" fmla="*/ 11935327 h 15135727"/>
              <a:gd name="connsiteX219" fmla="*/ 2863516 w 8085221"/>
              <a:gd name="connsiteY219" fmla="*/ 11694695 h 15135727"/>
              <a:gd name="connsiteX220" fmla="*/ 2911642 w 8085221"/>
              <a:gd name="connsiteY220" fmla="*/ 11454064 h 15135727"/>
              <a:gd name="connsiteX221" fmla="*/ 3056021 w 8085221"/>
              <a:gd name="connsiteY221" fmla="*/ 11454064 h 15135727"/>
              <a:gd name="connsiteX222" fmla="*/ 2983832 w 8085221"/>
              <a:gd name="connsiteY222" fmla="*/ 11381874 h 15135727"/>
              <a:gd name="connsiteX223" fmla="*/ 3031958 w 8085221"/>
              <a:gd name="connsiteY223" fmla="*/ 11285621 h 15135727"/>
              <a:gd name="connsiteX224" fmla="*/ 3007895 w 8085221"/>
              <a:gd name="connsiteY224" fmla="*/ 11189369 h 15135727"/>
              <a:gd name="connsiteX225" fmla="*/ 2887579 w 8085221"/>
              <a:gd name="connsiteY225" fmla="*/ 11141242 h 15135727"/>
              <a:gd name="connsiteX226" fmla="*/ 2887579 w 8085221"/>
              <a:gd name="connsiteY226" fmla="*/ 10972800 h 15135727"/>
              <a:gd name="connsiteX227" fmla="*/ 2887579 w 8085221"/>
              <a:gd name="connsiteY227" fmla="*/ 10924674 h 15135727"/>
              <a:gd name="connsiteX228" fmla="*/ 2767264 w 8085221"/>
              <a:gd name="connsiteY228" fmla="*/ 11020927 h 15135727"/>
              <a:gd name="connsiteX229" fmla="*/ 2743200 w 8085221"/>
              <a:gd name="connsiteY229" fmla="*/ 10924674 h 15135727"/>
              <a:gd name="connsiteX230" fmla="*/ 2550695 w 8085221"/>
              <a:gd name="connsiteY230" fmla="*/ 11020927 h 15135727"/>
              <a:gd name="connsiteX231" fmla="*/ 2526632 w 8085221"/>
              <a:gd name="connsiteY231" fmla="*/ 11117179 h 15135727"/>
              <a:gd name="connsiteX232" fmla="*/ 2334127 w 8085221"/>
              <a:gd name="connsiteY232" fmla="*/ 10996864 h 15135727"/>
              <a:gd name="connsiteX233" fmla="*/ 2358190 w 8085221"/>
              <a:gd name="connsiteY233" fmla="*/ 10732169 h 15135727"/>
              <a:gd name="connsiteX234" fmla="*/ 2334127 w 8085221"/>
              <a:gd name="connsiteY234" fmla="*/ 10587790 h 15135727"/>
              <a:gd name="connsiteX235" fmla="*/ 2406316 w 8085221"/>
              <a:gd name="connsiteY235" fmla="*/ 10491537 h 15135727"/>
              <a:gd name="connsiteX236" fmla="*/ 2598821 w 8085221"/>
              <a:gd name="connsiteY236" fmla="*/ 10684042 h 15135727"/>
              <a:gd name="connsiteX237" fmla="*/ 2767264 w 8085221"/>
              <a:gd name="connsiteY237" fmla="*/ 10684042 h 15135727"/>
              <a:gd name="connsiteX238" fmla="*/ 2646948 w 8085221"/>
              <a:gd name="connsiteY238" fmla="*/ 10515600 h 15135727"/>
              <a:gd name="connsiteX239" fmla="*/ 2815390 w 8085221"/>
              <a:gd name="connsiteY239" fmla="*/ 10395285 h 15135727"/>
              <a:gd name="connsiteX240" fmla="*/ 3080085 w 8085221"/>
              <a:gd name="connsiteY240" fmla="*/ 10419348 h 15135727"/>
              <a:gd name="connsiteX241" fmla="*/ 3248527 w 8085221"/>
              <a:gd name="connsiteY241" fmla="*/ 10539664 h 15135727"/>
              <a:gd name="connsiteX242" fmla="*/ 3320716 w 8085221"/>
              <a:gd name="connsiteY242" fmla="*/ 10659979 h 15135727"/>
              <a:gd name="connsiteX243" fmla="*/ 3465095 w 8085221"/>
              <a:gd name="connsiteY243" fmla="*/ 10659979 h 15135727"/>
              <a:gd name="connsiteX244" fmla="*/ 3441032 w 8085221"/>
              <a:gd name="connsiteY244" fmla="*/ 10491537 h 15135727"/>
              <a:gd name="connsiteX245" fmla="*/ 3392906 w 8085221"/>
              <a:gd name="connsiteY245" fmla="*/ 10250906 h 15135727"/>
              <a:gd name="connsiteX246" fmla="*/ 3152274 w 8085221"/>
              <a:gd name="connsiteY246" fmla="*/ 10250906 h 15135727"/>
              <a:gd name="connsiteX247" fmla="*/ 3176337 w 8085221"/>
              <a:gd name="connsiteY247" fmla="*/ 10178716 h 15135727"/>
              <a:gd name="connsiteX248" fmla="*/ 3104148 w 8085221"/>
              <a:gd name="connsiteY248" fmla="*/ 10154653 h 15135727"/>
              <a:gd name="connsiteX249" fmla="*/ 3007895 w 8085221"/>
              <a:gd name="connsiteY249" fmla="*/ 9962148 h 15135727"/>
              <a:gd name="connsiteX250" fmla="*/ 3176337 w 8085221"/>
              <a:gd name="connsiteY250" fmla="*/ 9889958 h 15135727"/>
              <a:gd name="connsiteX251" fmla="*/ 2959769 w 8085221"/>
              <a:gd name="connsiteY251" fmla="*/ 9504948 h 15135727"/>
              <a:gd name="connsiteX252" fmla="*/ 2791327 w 8085221"/>
              <a:gd name="connsiteY252" fmla="*/ 9456821 h 15135727"/>
              <a:gd name="connsiteX253" fmla="*/ 2574758 w 8085221"/>
              <a:gd name="connsiteY253" fmla="*/ 9336506 h 15135727"/>
              <a:gd name="connsiteX254" fmla="*/ 2550695 w 8085221"/>
              <a:gd name="connsiteY254" fmla="*/ 9071811 h 15135727"/>
              <a:gd name="connsiteX255" fmla="*/ 2695074 w 8085221"/>
              <a:gd name="connsiteY255" fmla="*/ 8999621 h 15135727"/>
              <a:gd name="connsiteX256" fmla="*/ 2622885 w 8085221"/>
              <a:gd name="connsiteY256" fmla="*/ 8975558 h 15135727"/>
              <a:gd name="connsiteX257" fmla="*/ 2430379 w 8085221"/>
              <a:gd name="connsiteY257" fmla="*/ 8999621 h 15135727"/>
              <a:gd name="connsiteX258" fmla="*/ 2261937 w 8085221"/>
              <a:gd name="connsiteY258" fmla="*/ 9168064 h 15135727"/>
              <a:gd name="connsiteX259" fmla="*/ 2237874 w 8085221"/>
              <a:gd name="connsiteY259" fmla="*/ 8999621 h 15135727"/>
              <a:gd name="connsiteX260" fmla="*/ 2117558 w 8085221"/>
              <a:gd name="connsiteY260" fmla="*/ 8975558 h 15135727"/>
              <a:gd name="connsiteX261" fmla="*/ 2045369 w 8085221"/>
              <a:gd name="connsiteY261" fmla="*/ 8783053 h 15135727"/>
              <a:gd name="connsiteX262" fmla="*/ 1852864 w 8085221"/>
              <a:gd name="connsiteY262" fmla="*/ 8758990 h 15135727"/>
              <a:gd name="connsiteX263" fmla="*/ 1636295 w 8085221"/>
              <a:gd name="connsiteY263" fmla="*/ 8927432 h 15135727"/>
              <a:gd name="connsiteX264" fmla="*/ 1588169 w 8085221"/>
              <a:gd name="connsiteY264" fmla="*/ 9023685 h 15135727"/>
              <a:gd name="connsiteX265" fmla="*/ 1515979 w 8085221"/>
              <a:gd name="connsiteY265" fmla="*/ 8879306 h 15135727"/>
              <a:gd name="connsiteX266" fmla="*/ 1347537 w 8085221"/>
              <a:gd name="connsiteY266" fmla="*/ 8879306 h 15135727"/>
              <a:gd name="connsiteX267" fmla="*/ 1347537 w 8085221"/>
              <a:gd name="connsiteY267" fmla="*/ 8710864 h 15135727"/>
              <a:gd name="connsiteX268" fmla="*/ 1106906 w 8085221"/>
              <a:gd name="connsiteY268" fmla="*/ 8783053 h 15135727"/>
              <a:gd name="connsiteX269" fmla="*/ 890337 w 8085221"/>
              <a:gd name="connsiteY269" fmla="*/ 8686800 h 15135727"/>
              <a:gd name="connsiteX270" fmla="*/ 649706 w 8085221"/>
              <a:gd name="connsiteY270" fmla="*/ 8662737 h 15135727"/>
              <a:gd name="connsiteX271" fmla="*/ 385011 w 8085221"/>
              <a:gd name="connsiteY271" fmla="*/ 8566485 h 15135727"/>
              <a:gd name="connsiteX272" fmla="*/ 577516 w 8085221"/>
              <a:gd name="connsiteY272" fmla="*/ 8373979 h 15135727"/>
              <a:gd name="connsiteX273" fmla="*/ 794085 w 8085221"/>
              <a:gd name="connsiteY273" fmla="*/ 8301790 h 15135727"/>
              <a:gd name="connsiteX274" fmla="*/ 745958 w 8085221"/>
              <a:gd name="connsiteY274" fmla="*/ 8133348 h 15135727"/>
              <a:gd name="connsiteX275" fmla="*/ 818148 w 8085221"/>
              <a:gd name="connsiteY275" fmla="*/ 7820527 h 15135727"/>
              <a:gd name="connsiteX276" fmla="*/ 697832 w 8085221"/>
              <a:gd name="connsiteY276" fmla="*/ 7820527 h 15135727"/>
              <a:gd name="connsiteX277" fmla="*/ 625642 w 8085221"/>
              <a:gd name="connsiteY277" fmla="*/ 7916779 h 15135727"/>
              <a:gd name="connsiteX278" fmla="*/ 457200 w 8085221"/>
              <a:gd name="connsiteY278" fmla="*/ 7820527 h 15135727"/>
              <a:gd name="connsiteX279" fmla="*/ 529390 w 8085221"/>
              <a:gd name="connsiteY279" fmla="*/ 7700211 h 15135727"/>
              <a:gd name="connsiteX280" fmla="*/ 938464 w 8085221"/>
              <a:gd name="connsiteY280" fmla="*/ 7676148 h 15135727"/>
              <a:gd name="connsiteX281" fmla="*/ 1058779 w 8085221"/>
              <a:gd name="connsiteY281" fmla="*/ 7459579 h 15135727"/>
              <a:gd name="connsiteX282" fmla="*/ 1203158 w 8085221"/>
              <a:gd name="connsiteY282" fmla="*/ 7603958 h 15135727"/>
              <a:gd name="connsiteX283" fmla="*/ 1299411 w 8085221"/>
              <a:gd name="connsiteY283" fmla="*/ 7555832 h 15135727"/>
              <a:gd name="connsiteX284" fmla="*/ 1443790 w 8085221"/>
              <a:gd name="connsiteY284" fmla="*/ 7507706 h 15135727"/>
              <a:gd name="connsiteX285" fmla="*/ 1684421 w 8085221"/>
              <a:gd name="connsiteY285" fmla="*/ 7603958 h 15135727"/>
              <a:gd name="connsiteX286" fmla="*/ 1684421 w 8085221"/>
              <a:gd name="connsiteY286" fmla="*/ 7603958 h 15135727"/>
              <a:gd name="connsiteX287" fmla="*/ 1540042 w 8085221"/>
              <a:gd name="connsiteY287" fmla="*/ 7363327 h 15135727"/>
              <a:gd name="connsiteX288" fmla="*/ 1299411 w 8085221"/>
              <a:gd name="connsiteY288" fmla="*/ 7315200 h 15135727"/>
              <a:gd name="connsiteX289" fmla="*/ 1130969 w 8085221"/>
              <a:gd name="connsiteY289" fmla="*/ 7339264 h 15135727"/>
              <a:gd name="connsiteX290" fmla="*/ 1034716 w 8085221"/>
              <a:gd name="connsiteY290" fmla="*/ 7315200 h 15135727"/>
              <a:gd name="connsiteX291" fmla="*/ 1155032 w 8085221"/>
              <a:gd name="connsiteY291" fmla="*/ 7050506 h 15135727"/>
              <a:gd name="connsiteX292" fmla="*/ 1155032 w 8085221"/>
              <a:gd name="connsiteY292" fmla="*/ 6930190 h 15135727"/>
              <a:gd name="connsiteX293" fmla="*/ 1155032 w 8085221"/>
              <a:gd name="connsiteY293" fmla="*/ 6761748 h 15135727"/>
              <a:gd name="connsiteX294" fmla="*/ 1203158 w 8085221"/>
              <a:gd name="connsiteY294" fmla="*/ 6617369 h 15135727"/>
              <a:gd name="connsiteX295" fmla="*/ 1371600 w 8085221"/>
              <a:gd name="connsiteY295" fmla="*/ 6472990 h 15135727"/>
              <a:gd name="connsiteX296" fmla="*/ 1443790 w 8085221"/>
              <a:gd name="connsiteY296" fmla="*/ 6328611 h 15135727"/>
              <a:gd name="connsiteX297" fmla="*/ 1419727 w 8085221"/>
              <a:gd name="connsiteY297" fmla="*/ 6208295 h 15135727"/>
              <a:gd name="connsiteX298" fmla="*/ 1275348 w 8085221"/>
              <a:gd name="connsiteY298" fmla="*/ 6304548 h 15135727"/>
              <a:gd name="connsiteX299" fmla="*/ 1323474 w 8085221"/>
              <a:gd name="connsiteY299" fmla="*/ 6015790 h 15135727"/>
              <a:gd name="connsiteX300" fmla="*/ 1540042 w 8085221"/>
              <a:gd name="connsiteY300" fmla="*/ 5871411 h 15135727"/>
              <a:gd name="connsiteX301" fmla="*/ 1540042 w 8085221"/>
              <a:gd name="connsiteY301" fmla="*/ 5751095 h 15135727"/>
              <a:gd name="connsiteX302" fmla="*/ 1395664 w 8085221"/>
              <a:gd name="connsiteY302" fmla="*/ 5799221 h 15135727"/>
              <a:gd name="connsiteX303" fmla="*/ 1179095 w 8085221"/>
              <a:gd name="connsiteY303" fmla="*/ 5799221 h 15135727"/>
              <a:gd name="connsiteX304" fmla="*/ 890337 w 8085221"/>
              <a:gd name="connsiteY304" fmla="*/ 5775158 h 15135727"/>
              <a:gd name="connsiteX305" fmla="*/ 697832 w 8085221"/>
              <a:gd name="connsiteY305" fmla="*/ 5606716 h 15135727"/>
              <a:gd name="connsiteX306" fmla="*/ 577516 w 8085221"/>
              <a:gd name="connsiteY306" fmla="*/ 5582653 h 15135727"/>
              <a:gd name="connsiteX307" fmla="*/ 697832 w 8085221"/>
              <a:gd name="connsiteY307" fmla="*/ 5775158 h 15135727"/>
              <a:gd name="connsiteX308" fmla="*/ 409074 w 8085221"/>
              <a:gd name="connsiteY308" fmla="*/ 5799221 h 15135727"/>
              <a:gd name="connsiteX309" fmla="*/ 168442 w 8085221"/>
              <a:gd name="connsiteY309" fmla="*/ 5702969 h 15135727"/>
              <a:gd name="connsiteX310" fmla="*/ 264695 w 8085221"/>
              <a:gd name="connsiteY310" fmla="*/ 5558590 h 15135727"/>
              <a:gd name="connsiteX311" fmla="*/ 144379 w 8085221"/>
              <a:gd name="connsiteY311" fmla="*/ 5510464 h 15135727"/>
              <a:gd name="connsiteX312" fmla="*/ 0 w 8085221"/>
              <a:gd name="connsiteY312" fmla="*/ 5462337 h 15135727"/>
              <a:gd name="connsiteX313" fmla="*/ 96253 w 8085221"/>
              <a:gd name="connsiteY313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6400 w 8085221"/>
              <a:gd name="connsiteY56" fmla="*/ 1684421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1411 w 8085221"/>
              <a:gd name="connsiteY58" fmla="*/ 1443790 h 15135727"/>
              <a:gd name="connsiteX59" fmla="*/ 6087979 w 8085221"/>
              <a:gd name="connsiteY59" fmla="*/ 1395664 h 15135727"/>
              <a:gd name="connsiteX60" fmla="*/ 6087979 w 8085221"/>
              <a:gd name="connsiteY60" fmla="*/ 1082842 h 15135727"/>
              <a:gd name="connsiteX61" fmla="*/ 6424864 w 8085221"/>
              <a:gd name="connsiteY61" fmla="*/ 1058779 h 15135727"/>
              <a:gd name="connsiteX62" fmla="*/ 6665495 w 8085221"/>
              <a:gd name="connsiteY62" fmla="*/ 721895 h 15135727"/>
              <a:gd name="connsiteX63" fmla="*/ 6761748 w 8085221"/>
              <a:gd name="connsiteY63" fmla="*/ 649706 h 15135727"/>
              <a:gd name="connsiteX64" fmla="*/ 6737685 w 8085221"/>
              <a:gd name="connsiteY64" fmla="*/ 505327 h 15135727"/>
              <a:gd name="connsiteX65" fmla="*/ 6858000 w 8085221"/>
              <a:gd name="connsiteY65" fmla="*/ 360948 h 15135727"/>
              <a:gd name="connsiteX66" fmla="*/ 6761748 w 8085221"/>
              <a:gd name="connsiteY66" fmla="*/ 120316 h 15135727"/>
              <a:gd name="connsiteX67" fmla="*/ 7194885 w 8085221"/>
              <a:gd name="connsiteY67" fmla="*/ 0 h 15135727"/>
              <a:gd name="connsiteX68" fmla="*/ 7267074 w 8085221"/>
              <a:gd name="connsiteY68" fmla="*/ 120316 h 15135727"/>
              <a:gd name="connsiteX69" fmla="*/ 7267074 w 8085221"/>
              <a:gd name="connsiteY69" fmla="*/ 120316 h 15135727"/>
              <a:gd name="connsiteX70" fmla="*/ 7339264 w 8085221"/>
              <a:gd name="connsiteY70" fmla="*/ 360948 h 15135727"/>
              <a:gd name="connsiteX71" fmla="*/ 7628021 w 8085221"/>
              <a:gd name="connsiteY71" fmla="*/ 433137 h 15135727"/>
              <a:gd name="connsiteX72" fmla="*/ 7796464 w 8085221"/>
              <a:gd name="connsiteY72" fmla="*/ 649706 h 15135727"/>
              <a:gd name="connsiteX73" fmla="*/ 8085221 w 8085221"/>
              <a:gd name="connsiteY73" fmla="*/ 914400 h 15135727"/>
              <a:gd name="connsiteX74" fmla="*/ 7988969 w 8085221"/>
              <a:gd name="connsiteY74" fmla="*/ 1203158 h 15135727"/>
              <a:gd name="connsiteX75" fmla="*/ 7844590 w 8085221"/>
              <a:gd name="connsiteY75" fmla="*/ 1058779 h 15135727"/>
              <a:gd name="connsiteX76" fmla="*/ 7483642 w 8085221"/>
              <a:gd name="connsiteY76" fmla="*/ 1371600 h 15135727"/>
              <a:gd name="connsiteX77" fmla="*/ 7267074 w 8085221"/>
              <a:gd name="connsiteY77" fmla="*/ 1395664 h 15135727"/>
              <a:gd name="connsiteX78" fmla="*/ 7243011 w 8085221"/>
              <a:gd name="connsiteY78" fmla="*/ 1588169 h 15135727"/>
              <a:gd name="connsiteX79" fmla="*/ 6978316 w 8085221"/>
              <a:gd name="connsiteY79" fmla="*/ 1732548 h 15135727"/>
              <a:gd name="connsiteX80" fmla="*/ 6737685 w 8085221"/>
              <a:gd name="connsiteY80" fmla="*/ 2093495 h 15135727"/>
              <a:gd name="connsiteX81" fmla="*/ 6737685 w 8085221"/>
              <a:gd name="connsiteY81" fmla="*/ 2382253 h 15135727"/>
              <a:gd name="connsiteX82" fmla="*/ 6665495 w 8085221"/>
              <a:gd name="connsiteY82" fmla="*/ 2430379 h 15135727"/>
              <a:gd name="connsiteX83" fmla="*/ 6906127 w 8085221"/>
              <a:gd name="connsiteY83" fmla="*/ 2646948 h 15135727"/>
              <a:gd name="connsiteX84" fmla="*/ 6906127 w 8085221"/>
              <a:gd name="connsiteY84" fmla="*/ 2983832 h 15135727"/>
              <a:gd name="connsiteX85" fmla="*/ 6906127 w 8085221"/>
              <a:gd name="connsiteY85" fmla="*/ 3104148 h 15135727"/>
              <a:gd name="connsiteX86" fmla="*/ 6833937 w 8085221"/>
              <a:gd name="connsiteY86" fmla="*/ 3368842 h 15135727"/>
              <a:gd name="connsiteX87" fmla="*/ 6906127 w 8085221"/>
              <a:gd name="connsiteY87" fmla="*/ 3489158 h 15135727"/>
              <a:gd name="connsiteX88" fmla="*/ 6641432 w 8085221"/>
              <a:gd name="connsiteY88" fmla="*/ 3705727 h 15135727"/>
              <a:gd name="connsiteX89" fmla="*/ 6737685 w 8085221"/>
              <a:gd name="connsiteY89" fmla="*/ 3729790 h 15135727"/>
              <a:gd name="connsiteX90" fmla="*/ 6545179 w 8085221"/>
              <a:gd name="connsiteY90" fmla="*/ 3826042 h 15135727"/>
              <a:gd name="connsiteX91" fmla="*/ 6328611 w 8085221"/>
              <a:gd name="connsiteY91" fmla="*/ 3753853 h 15135727"/>
              <a:gd name="connsiteX92" fmla="*/ 6184232 w 8085221"/>
              <a:gd name="connsiteY92" fmla="*/ 3850106 h 15135727"/>
              <a:gd name="connsiteX93" fmla="*/ 6184232 w 8085221"/>
              <a:gd name="connsiteY93" fmla="*/ 3946358 h 15135727"/>
              <a:gd name="connsiteX94" fmla="*/ 6136106 w 8085221"/>
              <a:gd name="connsiteY94" fmla="*/ 4235116 h 15135727"/>
              <a:gd name="connsiteX95" fmla="*/ 5919537 w 8085221"/>
              <a:gd name="connsiteY95" fmla="*/ 4403558 h 15135727"/>
              <a:gd name="connsiteX96" fmla="*/ 5775158 w 8085221"/>
              <a:gd name="connsiteY96" fmla="*/ 4451685 h 15135727"/>
              <a:gd name="connsiteX97" fmla="*/ 5630779 w 8085221"/>
              <a:gd name="connsiteY97" fmla="*/ 4547937 h 15135727"/>
              <a:gd name="connsiteX98" fmla="*/ 5510464 w 8085221"/>
              <a:gd name="connsiteY98" fmla="*/ 4620127 h 15135727"/>
              <a:gd name="connsiteX99" fmla="*/ 5510464 w 8085221"/>
              <a:gd name="connsiteY99" fmla="*/ 4812632 h 15135727"/>
              <a:gd name="connsiteX100" fmla="*/ 5317958 w 8085221"/>
              <a:gd name="connsiteY100" fmla="*/ 4981074 h 15135727"/>
              <a:gd name="connsiteX101" fmla="*/ 5005137 w 8085221"/>
              <a:gd name="connsiteY101" fmla="*/ 5149516 h 15135727"/>
              <a:gd name="connsiteX102" fmla="*/ 4692316 w 8085221"/>
              <a:gd name="connsiteY102" fmla="*/ 5149516 h 15135727"/>
              <a:gd name="connsiteX103" fmla="*/ 4523874 w 8085221"/>
              <a:gd name="connsiteY103" fmla="*/ 5366085 h 15135727"/>
              <a:gd name="connsiteX104" fmla="*/ 4211053 w 8085221"/>
              <a:gd name="connsiteY104" fmla="*/ 5414211 h 15135727"/>
              <a:gd name="connsiteX105" fmla="*/ 4114800 w 8085221"/>
              <a:gd name="connsiteY105" fmla="*/ 5390148 h 15135727"/>
              <a:gd name="connsiteX106" fmla="*/ 4018548 w 8085221"/>
              <a:gd name="connsiteY106" fmla="*/ 5630779 h 15135727"/>
              <a:gd name="connsiteX107" fmla="*/ 4090737 w 8085221"/>
              <a:gd name="connsiteY107" fmla="*/ 5871411 h 15135727"/>
              <a:gd name="connsiteX108" fmla="*/ 4090737 w 8085221"/>
              <a:gd name="connsiteY108" fmla="*/ 6184232 h 15135727"/>
              <a:gd name="connsiteX109" fmla="*/ 4186990 w 8085221"/>
              <a:gd name="connsiteY109" fmla="*/ 6472990 h 15135727"/>
              <a:gd name="connsiteX110" fmla="*/ 4042611 w 8085221"/>
              <a:gd name="connsiteY110" fmla="*/ 6352674 h 15135727"/>
              <a:gd name="connsiteX111" fmla="*/ 3946358 w 8085221"/>
              <a:gd name="connsiteY111" fmla="*/ 6376737 h 15135727"/>
              <a:gd name="connsiteX112" fmla="*/ 4114800 w 8085221"/>
              <a:gd name="connsiteY112" fmla="*/ 6641432 h 15135727"/>
              <a:gd name="connsiteX113" fmla="*/ 4451685 w 8085221"/>
              <a:gd name="connsiteY113" fmla="*/ 6737685 h 15135727"/>
              <a:gd name="connsiteX114" fmla="*/ 4620127 w 8085221"/>
              <a:gd name="connsiteY114" fmla="*/ 6978316 h 15135727"/>
              <a:gd name="connsiteX115" fmla="*/ 4740442 w 8085221"/>
              <a:gd name="connsiteY115" fmla="*/ 7170821 h 15135727"/>
              <a:gd name="connsiteX116" fmla="*/ 5077327 w 8085221"/>
              <a:gd name="connsiteY116" fmla="*/ 7387390 h 15135727"/>
              <a:gd name="connsiteX117" fmla="*/ 5125453 w 8085221"/>
              <a:gd name="connsiteY117" fmla="*/ 7603958 h 15135727"/>
              <a:gd name="connsiteX118" fmla="*/ 5197642 w 8085221"/>
              <a:gd name="connsiteY118" fmla="*/ 7796464 h 15135727"/>
              <a:gd name="connsiteX119" fmla="*/ 5486400 w 8085221"/>
              <a:gd name="connsiteY119" fmla="*/ 7964906 h 15135727"/>
              <a:gd name="connsiteX120" fmla="*/ 5486400 w 8085221"/>
              <a:gd name="connsiteY120" fmla="*/ 8349916 h 15135727"/>
              <a:gd name="connsiteX121" fmla="*/ 5678906 w 8085221"/>
              <a:gd name="connsiteY121" fmla="*/ 8614611 h 15135727"/>
              <a:gd name="connsiteX122" fmla="*/ 5919537 w 8085221"/>
              <a:gd name="connsiteY122" fmla="*/ 9071811 h 15135727"/>
              <a:gd name="connsiteX123" fmla="*/ 6160169 w 8085221"/>
              <a:gd name="connsiteY123" fmla="*/ 9336506 h 15135727"/>
              <a:gd name="connsiteX124" fmla="*/ 6280485 w 8085221"/>
              <a:gd name="connsiteY124" fmla="*/ 9601200 h 15135727"/>
              <a:gd name="connsiteX125" fmla="*/ 6400800 w 8085221"/>
              <a:gd name="connsiteY125" fmla="*/ 9793706 h 15135727"/>
              <a:gd name="connsiteX126" fmla="*/ 6569242 w 8085221"/>
              <a:gd name="connsiteY126" fmla="*/ 10058400 h 15135727"/>
              <a:gd name="connsiteX127" fmla="*/ 6713621 w 8085221"/>
              <a:gd name="connsiteY127" fmla="*/ 10106527 h 15135727"/>
              <a:gd name="connsiteX128" fmla="*/ 6545179 w 8085221"/>
              <a:gd name="connsiteY128" fmla="*/ 10202779 h 15135727"/>
              <a:gd name="connsiteX129" fmla="*/ 6569242 w 8085221"/>
              <a:gd name="connsiteY129" fmla="*/ 10443411 h 15135727"/>
              <a:gd name="connsiteX130" fmla="*/ 6593306 w 8085221"/>
              <a:gd name="connsiteY130" fmla="*/ 10708106 h 15135727"/>
              <a:gd name="connsiteX131" fmla="*/ 6761748 w 8085221"/>
              <a:gd name="connsiteY131" fmla="*/ 10924674 h 15135727"/>
              <a:gd name="connsiteX132" fmla="*/ 6641432 w 8085221"/>
              <a:gd name="connsiteY132" fmla="*/ 11093116 h 15135727"/>
              <a:gd name="connsiteX133" fmla="*/ 6713621 w 8085221"/>
              <a:gd name="connsiteY133" fmla="*/ 11261558 h 15135727"/>
              <a:gd name="connsiteX134" fmla="*/ 6737685 w 8085221"/>
              <a:gd name="connsiteY134" fmla="*/ 11526253 h 15135727"/>
              <a:gd name="connsiteX135" fmla="*/ 6617369 w 8085221"/>
              <a:gd name="connsiteY135" fmla="*/ 11839074 h 15135727"/>
              <a:gd name="connsiteX136" fmla="*/ 6617369 w 8085221"/>
              <a:gd name="connsiteY136" fmla="*/ 12031579 h 15135727"/>
              <a:gd name="connsiteX137" fmla="*/ 6641432 w 8085221"/>
              <a:gd name="connsiteY137" fmla="*/ 12127832 h 15135727"/>
              <a:gd name="connsiteX138" fmla="*/ 6761748 w 8085221"/>
              <a:gd name="connsiteY138" fmla="*/ 12031579 h 15135727"/>
              <a:gd name="connsiteX139" fmla="*/ 6761748 w 8085221"/>
              <a:gd name="connsiteY139" fmla="*/ 12296274 h 15135727"/>
              <a:gd name="connsiteX140" fmla="*/ 6689558 w 8085221"/>
              <a:gd name="connsiteY140" fmla="*/ 12512842 h 15135727"/>
              <a:gd name="connsiteX141" fmla="*/ 6785811 w 8085221"/>
              <a:gd name="connsiteY141" fmla="*/ 12777537 h 15135727"/>
              <a:gd name="connsiteX142" fmla="*/ 6569242 w 8085221"/>
              <a:gd name="connsiteY142" fmla="*/ 12873790 h 15135727"/>
              <a:gd name="connsiteX143" fmla="*/ 6545179 w 8085221"/>
              <a:gd name="connsiteY143" fmla="*/ 13090358 h 15135727"/>
              <a:gd name="connsiteX144" fmla="*/ 6448927 w 8085221"/>
              <a:gd name="connsiteY144" fmla="*/ 13355053 h 15135727"/>
              <a:gd name="connsiteX145" fmla="*/ 6256421 w 8085221"/>
              <a:gd name="connsiteY145" fmla="*/ 13571621 h 15135727"/>
              <a:gd name="connsiteX146" fmla="*/ 6087979 w 8085221"/>
              <a:gd name="connsiteY146" fmla="*/ 13667874 h 15135727"/>
              <a:gd name="connsiteX147" fmla="*/ 5943600 w 8085221"/>
              <a:gd name="connsiteY147" fmla="*/ 13716000 h 15135727"/>
              <a:gd name="connsiteX148" fmla="*/ 5702969 w 8085221"/>
              <a:gd name="connsiteY148" fmla="*/ 13667874 h 15135727"/>
              <a:gd name="connsiteX149" fmla="*/ 5582653 w 8085221"/>
              <a:gd name="connsiteY149" fmla="*/ 13691937 h 15135727"/>
              <a:gd name="connsiteX150" fmla="*/ 5727032 w 8085221"/>
              <a:gd name="connsiteY150" fmla="*/ 13836316 h 15135727"/>
              <a:gd name="connsiteX151" fmla="*/ 5582653 w 8085221"/>
              <a:gd name="connsiteY151" fmla="*/ 14052885 h 15135727"/>
              <a:gd name="connsiteX152" fmla="*/ 5462337 w 8085221"/>
              <a:gd name="connsiteY152" fmla="*/ 14149137 h 15135727"/>
              <a:gd name="connsiteX153" fmla="*/ 5342021 w 8085221"/>
              <a:gd name="connsiteY153" fmla="*/ 14004758 h 15135727"/>
              <a:gd name="connsiteX154" fmla="*/ 5245769 w 8085221"/>
              <a:gd name="connsiteY154" fmla="*/ 14004758 h 15135727"/>
              <a:gd name="connsiteX155" fmla="*/ 5245769 w 8085221"/>
              <a:gd name="connsiteY155" fmla="*/ 13956632 h 15135727"/>
              <a:gd name="connsiteX156" fmla="*/ 5101390 w 8085221"/>
              <a:gd name="connsiteY156" fmla="*/ 13956632 h 15135727"/>
              <a:gd name="connsiteX157" fmla="*/ 4981074 w 8085221"/>
              <a:gd name="connsiteY157" fmla="*/ 13860379 h 15135727"/>
              <a:gd name="connsiteX158" fmla="*/ 4740442 w 8085221"/>
              <a:gd name="connsiteY158" fmla="*/ 13908506 h 15135727"/>
              <a:gd name="connsiteX159" fmla="*/ 4475748 w 8085221"/>
              <a:gd name="connsiteY159" fmla="*/ 13956632 h 15135727"/>
              <a:gd name="connsiteX160" fmla="*/ 4379495 w 8085221"/>
              <a:gd name="connsiteY160" fmla="*/ 14028821 h 15135727"/>
              <a:gd name="connsiteX161" fmla="*/ 4403558 w 8085221"/>
              <a:gd name="connsiteY161" fmla="*/ 14197264 h 15135727"/>
              <a:gd name="connsiteX162" fmla="*/ 4572000 w 8085221"/>
              <a:gd name="connsiteY162" fmla="*/ 14149137 h 15135727"/>
              <a:gd name="connsiteX163" fmla="*/ 4523874 w 8085221"/>
              <a:gd name="connsiteY163" fmla="*/ 14558211 h 15135727"/>
              <a:gd name="connsiteX164" fmla="*/ 4403558 w 8085221"/>
              <a:gd name="connsiteY164" fmla="*/ 14437895 h 15135727"/>
              <a:gd name="connsiteX165" fmla="*/ 4403558 w 8085221"/>
              <a:gd name="connsiteY165" fmla="*/ 14437895 h 15135727"/>
              <a:gd name="connsiteX166" fmla="*/ 4283242 w 8085221"/>
              <a:gd name="connsiteY166" fmla="*/ 14245390 h 15135727"/>
              <a:gd name="connsiteX167" fmla="*/ 4235116 w 8085221"/>
              <a:gd name="connsiteY167" fmla="*/ 14341642 h 15135727"/>
              <a:gd name="connsiteX168" fmla="*/ 4162927 w 8085221"/>
              <a:gd name="connsiteY168" fmla="*/ 14389769 h 15135727"/>
              <a:gd name="connsiteX169" fmla="*/ 4162927 w 8085221"/>
              <a:gd name="connsiteY169" fmla="*/ 14389769 h 15135727"/>
              <a:gd name="connsiteX170" fmla="*/ 3922295 w 8085221"/>
              <a:gd name="connsiteY170" fmla="*/ 14245390 h 15135727"/>
              <a:gd name="connsiteX171" fmla="*/ 3801979 w 8085221"/>
              <a:gd name="connsiteY171" fmla="*/ 14293516 h 15135727"/>
              <a:gd name="connsiteX172" fmla="*/ 3681664 w 8085221"/>
              <a:gd name="connsiteY172" fmla="*/ 14389769 h 15135727"/>
              <a:gd name="connsiteX173" fmla="*/ 3657600 w 8085221"/>
              <a:gd name="connsiteY173" fmla="*/ 14654464 h 15135727"/>
              <a:gd name="connsiteX174" fmla="*/ 3513221 w 8085221"/>
              <a:gd name="connsiteY174" fmla="*/ 14726653 h 15135727"/>
              <a:gd name="connsiteX175" fmla="*/ 3513221 w 8085221"/>
              <a:gd name="connsiteY175" fmla="*/ 14871032 h 15135727"/>
              <a:gd name="connsiteX176" fmla="*/ 3633537 w 8085221"/>
              <a:gd name="connsiteY176" fmla="*/ 14967285 h 15135727"/>
              <a:gd name="connsiteX177" fmla="*/ 3609474 w 8085221"/>
              <a:gd name="connsiteY177" fmla="*/ 15087600 h 15135727"/>
              <a:gd name="connsiteX178" fmla="*/ 3441032 w 8085221"/>
              <a:gd name="connsiteY178" fmla="*/ 15039474 h 15135727"/>
              <a:gd name="connsiteX179" fmla="*/ 3272590 w 8085221"/>
              <a:gd name="connsiteY179" fmla="*/ 15063537 h 15135727"/>
              <a:gd name="connsiteX180" fmla="*/ 3248527 w 8085221"/>
              <a:gd name="connsiteY180" fmla="*/ 14895095 h 15135727"/>
              <a:gd name="connsiteX181" fmla="*/ 3128211 w 8085221"/>
              <a:gd name="connsiteY181" fmla="*/ 14919158 h 15135727"/>
              <a:gd name="connsiteX182" fmla="*/ 2959769 w 8085221"/>
              <a:gd name="connsiteY182" fmla="*/ 15135727 h 15135727"/>
              <a:gd name="connsiteX183" fmla="*/ 2935706 w 8085221"/>
              <a:gd name="connsiteY183" fmla="*/ 14895095 h 15135727"/>
              <a:gd name="connsiteX184" fmla="*/ 2791327 w 8085221"/>
              <a:gd name="connsiteY184" fmla="*/ 14943221 h 15135727"/>
              <a:gd name="connsiteX185" fmla="*/ 2671011 w 8085221"/>
              <a:gd name="connsiteY185" fmla="*/ 15039474 h 15135727"/>
              <a:gd name="connsiteX186" fmla="*/ 2430379 w 8085221"/>
              <a:gd name="connsiteY186" fmla="*/ 15087600 h 15135727"/>
              <a:gd name="connsiteX187" fmla="*/ 2237874 w 8085221"/>
              <a:gd name="connsiteY187" fmla="*/ 15039474 h 15135727"/>
              <a:gd name="connsiteX188" fmla="*/ 2622885 w 8085221"/>
              <a:gd name="connsiteY188" fmla="*/ 14846969 h 15135727"/>
              <a:gd name="connsiteX189" fmla="*/ 2887579 w 8085221"/>
              <a:gd name="connsiteY189" fmla="*/ 14774779 h 15135727"/>
              <a:gd name="connsiteX190" fmla="*/ 2839453 w 8085221"/>
              <a:gd name="connsiteY190" fmla="*/ 14582274 h 15135727"/>
              <a:gd name="connsiteX191" fmla="*/ 2935706 w 8085221"/>
              <a:gd name="connsiteY191" fmla="*/ 14510085 h 15135727"/>
              <a:gd name="connsiteX192" fmla="*/ 2935706 w 8085221"/>
              <a:gd name="connsiteY192" fmla="*/ 14510085 h 15135727"/>
              <a:gd name="connsiteX193" fmla="*/ 3080085 w 8085221"/>
              <a:gd name="connsiteY193" fmla="*/ 14413832 h 15135727"/>
              <a:gd name="connsiteX194" fmla="*/ 3152274 w 8085221"/>
              <a:gd name="connsiteY194" fmla="*/ 14341642 h 15135727"/>
              <a:gd name="connsiteX195" fmla="*/ 3080085 w 8085221"/>
              <a:gd name="connsiteY195" fmla="*/ 14269453 h 15135727"/>
              <a:gd name="connsiteX196" fmla="*/ 3152274 w 8085221"/>
              <a:gd name="connsiteY196" fmla="*/ 14197264 h 15135727"/>
              <a:gd name="connsiteX197" fmla="*/ 3152274 w 8085221"/>
              <a:gd name="connsiteY197" fmla="*/ 14052885 h 15135727"/>
              <a:gd name="connsiteX198" fmla="*/ 3080085 w 8085221"/>
              <a:gd name="connsiteY198" fmla="*/ 13980695 h 15135727"/>
              <a:gd name="connsiteX199" fmla="*/ 3056021 w 8085221"/>
              <a:gd name="connsiteY199" fmla="*/ 14076948 h 15135727"/>
              <a:gd name="connsiteX200" fmla="*/ 2935706 w 8085221"/>
              <a:gd name="connsiteY200" fmla="*/ 14076948 h 15135727"/>
              <a:gd name="connsiteX201" fmla="*/ 2863516 w 8085221"/>
              <a:gd name="connsiteY201" fmla="*/ 14125074 h 15135727"/>
              <a:gd name="connsiteX202" fmla="*/ 2719137 w 8085221"/>
              <a:gd name="connsiteY202" fmla="*/ 14197264 h 15135727"/>
              <a:gd name="connsiteX203" fmla="*/ 2646948 w 8085221"/>
              <a:gd name="connsiteY203" fmla="*/ 14197264 h 15135727"/>
              <a:gd name="connsiteX204" fmla="*/ 2598821 w 8085221"/>
              <a:gd name="connsiteY204" fmla="*/ 14125074 h 15135727"/>
              <a:gd name="connsiteX205" fmla="*/ 2430379 w 8085221"/>
              <a:gd name="connsiteY205" fmla="*/ 13836316 h 15135727"/>
              <a:gd name="connsiteX206" fmla="*/ 2646948 w 8085221"/>
              <a:gd name="connsiteY206" fmla="*/ 13812253 h 15135727"/>
              <a:gd name="connsiteX207" fmla="*/ 2502569 w 8085221"/>
              <a:gd name="connsiteY207" fmla="*/ 13475369 h 15135727"/>
              <a:gd name="connsiteX208" fmla="*/ 2550695 w 8085221"/>
              <a:gd name="connsiteY208" fmla="*/ 13186611 h 15135727"/>
              <a:gd name="connsiteX209" fmla="*/ 2719137 w 8085221"/>
              <a:gd name="connsiteY209" fmla="*/ 13042232 h 15135727"/>
              <a:gd name="connsiteX210" fmla="*/ 2791327 w 8085221"/>
              <a:gd name="connsiteY210" fmla="*/ 12945979 h 15135727"/>
              <a:gd name="connsiteX211" fmla="*/ 3031958 w 8085221"/>
              <a:gd name="connsiteY211" fmla="*/ 13090358 h 15135727"/>
              <a:gd name="connsiteX212" fmla="*/ 3056021 w 8085221"/>
              <a:gd name="connsiteY212" fmla="*/ 12753474 h 15135727"/>
              <a:gd name="connsiteX213" fmla="*/ 2887579 w 8085221"/>
              <a:gd name="connsiteY213" fmla="*/ 12777537 h 15135727"/>
              <a:gd name="connsiteX214" fmla="*/ 2815390 w 8085221"/>
              <a:gd name="connsiteY214" fmla="*/ 12777537 h 15135727"/>
              <a:gd name="connsiteX215" fmla="*/ 3176337 w 8085221"/>
              <a:gd name="connsiteY215" fmla="*/ 12368464 h 15135727"/>
              <a:gd name="connsiteX216" fmla="*/ 3104148 w 8085221"/>
              <a:gd name="connsiteY216" fmla="*/ 12320337 h 15135727"/>
              <a:gd name="connsiteX217" fmla="*/ 3104148 w 8085221"/>
              <a:gd name="connsiteY217" fmla="*/ 12320337 h 15135727"/>
              <a:gd name="connsiteX218" fmla="*/ 3007895 w 8085221"/>
              <a:gd name="connsiteY218" fmla="*/ 12079706 h 15135727"/>
              <a:gd name="connsiteX219" fmla="*/ 2911642 w 8085221"/>
              <a:gd name="connsiteY219" fmla="*/ 11935327 h 15135727"/>
              <a:gd name="connsiteX220" fmla="*/ 2863516 w 8085221"/>
              <a:gd name="connsiteY220" fmla="*/ 11694695 h 15135727"/>
              <a:gd name="connsiteX221" fmla="*/ 2911642 w 8085221"/>
              <a:gd name="connsiteY221" fmla="*/ 11454064 h 15135727"/>
              <a:gd name="connsiteX222" fmla="*/ 3056021 w 8085221"/>
              <a:gd name="connsiteY222" fmla="*/ 11454064 h 15135727"/>
              <a:gd name="connsiteX223" fmla="*/ 2983832 w 8085221"/>
              <a:gd name="connsiteY223" fmla="*/ 11381874 h 15135727"/>
              <a:gd name="connsiteX224" fmla="*/ 3031958 w 8085221"/>
              <a:gd name="connsiteY224" fmla="*/ 11285621 h 15135727"/>
              <a:gd name="connsiteX225" fmla="*/ 3007895 w 8085221"/>
              <a:gd name="connsiteY225" fmla="*/ 11189369 h 15135727"/>
              <a:gd name="connsiteX226" fmla="*/ 2887579 w 8085221"/>
              <a:gd name="connsiteY226" fmla="*/ 11141242 h 15135727"/>
              <a:gd name="connsiteX227" fmla="*/ 2887579 w 8085221"/>
              <a:gd name="connsiteY227" fmla="*/ 10972800 h 15135727"/>
              <a:gd name="connsiteX228" fmla="*/ 2887579 w 8085221"/>
              <a:gd name="connsiteY228" fmla="*/ 10924674 h 15135727"/>
              <a:gd name="connsiteX229" fmla="*/ 2767264 w 8085221"/>
              <a:gd name="connsiteY229" fmla="*/ 11020927 h 15135727"/>
              <a:gd name="connsiteX230" fmla="*/ 2743200 w 8085221"/>
              <a:gd name="connsiteY230" fmla="*/ 10924674 h 15135727"/>
              <a:gd name="connsiteX231" fmla="*/ 2550695 w 8085221"/>
              <a:gd name="connsiteY231" fmla="*/ 11020927 h 15135727"/>
              <a:gd name="connsiteX232" fmla="*/ 2526632 w 8085221"/>
              <a:gd name="connsiteY232" fmla="*/ 11117179 h 15135727"/>
              <a:gd name="connsiteX233" fmla="*/ 2334127 w 8085221"/>
              <a:gd name="connsiteY233" fmla="*/ 10996864 h 15135727"/>
              <a:gd name="connsiteX234" fmla="*/ 2358190 w 8085221"/>
              <a:gd name="connsiteY234" fmla="*/ 10732169 h 15135727"/>
              <a:gd name="connsiteX235" fmla="*/ 2334127 w 8085221"/>
              <a:gd name="connsiteY235" fmla="*/ 10587790 h 15135727"/>
              <a:gd name="connsiteX236" fmla="*/ 2406316 w 8085221"/>
              <a:gd name="connsiteY236" fmla="*/ 10491537 h 15135727"/>
              <a:gd name="connsiteX237" fmla="*/ 2598821 w 8085221"/>
              <a:gd name="connsiteY237" fmla="*/ 10684042 h 15135727"/>
              <a:gd name="connsiteX238" fmla="*/ 2767264 w 8085221"/>
              <a:gd name="connsiteY238" fmla="*/ 10684042 h 15135727"/>
              <a:gd name="connsiteX239" fmla="*/ 2646948 w 8085221"/>
              <a:gd name="connsiteY239" fmla="*/ 10515600 h 15135727"/>
              <a:gd name="connsiteX240" fmla="*/ 2815390 w 8085221"/>
              <a:gd name="connsiteY240" fmla="*/ 10395285 h 15135727"/>
              <a:gd name="connsiteX241" fmla="*/ 3080085 w 8085221"/>
              <a:gd name="connsiteY241" fmla="*/ 10419348 h 15135727"/>
              <a:gd name="connsiteX242" fmla="*/ 3248527 w 8085221"/>
              <a:gd name="connsiteY242" fmla="*/ 10539664 h 15135727"/>
              <a:gd name="connsiteX243" fmla="*/ 3320716 w 8085221"/>
              <a:gd name="connsiteY243" fmla="*/ 10659979 h 15135727"/>
              <a:gd name="connsiteX244" fmla="*/ 3465095 w 8085221"/>
              <a:gd name="connsiteY244" fmla="*/ 10659979 h 15135727"/>
              <a:gd name="connsiteX245" fmla="*/ 3441032 w 8085221"/>
              <a:gd name="connsiteY245" fmla="*/ 10491537 h 15135727"/>
              <a:gd name="connsiteX246" fmla="*/ 3392906 w 8085221"/>
              <a:gd name="connsiteY246" fmla="*/ 10250906 h 15135727"/>
              <a:gd name="connsiteX247" fmla="*/ 3152274 w 8085221"/>
              <a:gd name="connsiteY247" fmla="*/ 10250906 h 15135727"/>
              <a:gd name="connsiteX248" fmla="*/ 3176337 w 8085221"/>
              <a:gd name="connsiteY248" fmla="*/ 10178716 h 15135727"/>
              <a:gd name="connsiteX249" fmla="*/ 3104148 w 8085221"/>
              <a:gd name="connsiteY249" fmla="*/ 10154653 h 15135727"/>
              <a:gd name="connsiteX250" fmla="*/ 3007895 w 8085221"/>
              <a:gd name="connsiteY250" fmla="*/ 9962148 h 15135727"/>
              <a:gd name="connsiteX251" fmla="*/ 3176337 w 8085221"/>
              <a:gd name="connsiteY251" fmla="*/ 9889958 h 15135727"/>
              <a:gd name="connsiteX252" fmla="*/ 2959769 w 8085221"/>
              <a:gd name="connsiteY252" fmla="*/ 9504948 h 15135727"/>
              <a:gd name="connsiteX253" fmla="*/ 2791327 w 8085221"/>
              <a:gd name="connsiteY253" fmla="*/ 9456821 h 15135727"/>
              <a:gd name="connsiteX254" fmla="*/ 2574758 w 8085221"/>
              <a:gd name="connsiteY254" fmla="*/ 9336506 h 15135727"/>
              <a:gd name="connsiteX255" fmla="*/ 2550695 w 8085221"/>
              <a:gd name="connsiteY255" fmla="*/ 9071811 h 15135727"/>
              <a:gd name="connsiteX256" fmla="*/ 2695074 w 8085221"/>
              <a:gd name="connsiteY256" fmla="*/ 8999621 h 15135727"/>
              <a:gd name="connsiteX257" fmla="*/ 2622885 w 8085221"/>
              <a:gd name="connsiteY257" fmla="*/ 8975558 h 15135727"/>
              <a:gd name="connsiteX258" fmla="*/ 2430379 w 8085221"/>
              <a:gd name="connsiteY258" fmla="*/ 8999621 h 15135727"/>
              <a:gd name="connsiteX259" fmla="*/ 2261937 w 8085221"/>
              <a:gd name="connsiteY259" fmla="*/ 9168064 h 15135727"/>
              <a:gd name="connsiteX260" fmla="*/ 2237874 w 8085221"/>
              <a:gd name="connsiteY260" fmla="*/ 8999621 h 15135727"/>
              <a:gd name="connsiteX261" fmla="*/ 2117558 w 8085221"/>
              <a:gd name="connsiteY261" fmla="*/ 8975558 h 15135727"/>
              <a:gd name="connsiteX262" fmla="*/ 2045369 w 8085221"/>
              <a:gd name="connsiteY262" fmla="*/ 8783053 h 15135727"/>
              <a:gd name="connsiteX263" fmla="*/ 1852864 w 8085221"/>
              <a:gd name="connsiteY263" fmla="*/ 8758990 h 15135727"/>
              <a:gd name="connsiteX264" fmla="*/ 1636295 w 8085221"/>
              <a:gd name="connsiteY264" fmla="*/ 8927432 h 15135727"/>
              <a:gd name="connsiteX265" fmla="*/ 1588169 w 8085221"/>
              <a:gd name="connsiteY265" fmla="*/ 9023685 h 15135727"/>
              <a:gd name="connsiteX266" fmla="*/ 1515979 w 8085221"/>
              <a:gd name="connsiteY266" fmla="*/ 8879306 h 15135727"/>
              <a:gd name="connsiteX267" fmla="*/ 1347537 w 8085221"/>
              <a:gd name="connsiteY267" fmla="*/ 8879306 h 15135727"/>
              <a:gd name="connsiteX268" fmla="*/ 1347537 w 8085221"/>
              <a:gd name="connsiteY268" fmla="*/ 8710864 h 15135727"/>
              <a:gd name="connsiteX269" fmla="*/ 1106906 w 8085221"/>
              <a:gd name="connsiteY269" fmla="*/ 8783053 h 15135727"/>
              <a:gd name="connsiteX270" fmla="*/ 890337 w 8085221"/>
              <a:gd name="connsiteY270" fmla="*/ 8686800 h 15135727"/>
              <a:gd name="connsiteX271" fmla="*/ 649706 w 8085221"/>
              <a:gd name="connsiteY271" fmla="*/ 8662737 h 15135727"/>
              <a:gd name="connsiteX272" fmla="*/ 385011 w 8085221"/>
              <a:gd name="connsiteY272" fmla="*/ 8566485 h 15135727"/>
              <a:gd name="connsiteX273" fmla="*/ 577516 w 8085221"/>
              <a:gd name="connsiteY273" fmla="*/ 8373979 h 15135727"/>
              <a:gd name="connsiteX274" fmla="*/ 794085 w 8085221"/>
              <a:gd name="connsiteY274" fmla="*/ 8301790 h 15135727"/>
              <a:gd name="connsiteX275" fmla="*/ 745958 w 8085221"/>
              <a:gd name="connsiteY275" fmla="*/ 8133348 h 15135727"/>
              <a:gd name="connsiteX276" fmla="*/ 818148 w 8085221"/>
              <a:gd name="connsiteY276" fmla="*/ 7820527 h 15135727"/>
              <a:gd name="connsiteX277" fmla="*/ 697832 w 8085221"/>
              <a:gd name="connsiteY277" fmla="*/ 7820527 h 15135727"/>
              <a:gd name="connsiteX278" fmla="*/ 625642 w 8085221"/>
              <a:gd name="connsiteY278" fmla="*/ 7916779 h 15135727"/>
              <a:gd name="connsiteX279" fmla="*/ 457200 w 8085221"/>
              <a:gd name="connsiteY279" fmla="*/ 7820527 h 15135727"/>
              <a:gd name="connsiteX280" fmla="*/ 529390 w 8085221"/>
              <a:gd name="connsiteY280" fmla="*/ 7700211 h 15135727"/>
              <a:gd name="connsiteX281" fmla="*/ 938464 w 8085221"/>
              <a:gd name="connsiteY281" fmla="*/ 7676148 h 15135727"/>
              <a:gd name="connsiteX282" fmla="*/ 1058779 w 8085221"/>
              <a:gd name="connsiteY282" fmla="*/ 7459579 h 15135727"/>
              <a:gd name="connsiteX283" fmla="*/ 1203158 w 8085221"/>
              <a:gd name="connsiteY283" fmla="*/ 7603958 h 15135727"/>
              <a:gd name="connsiteX284" fmla="*/ 1299411 w 8085221"/>
              <a:gd name="connsiteY284" fmla="*/ 7555832 h 15135727"/>
              <a:gd name="connsiteX285" fmla="*/ 1443790 w 8085221"/>
              <a:gd name="connsiteY285" fmla="*/ 7507706 h 15135727"/>
              <a:gd name="connsiteX286" fmla="*/ 1684421 w 8085221"/>
              <a:gd name="connsiteY286" fmla="*/ 7603958 h 15135727"/>
              <a:gd name="connsiteX287" fmla="*/ 1684421 w 8085221"/>
              <a:gd name="connsiteY287" fmla="*/ 7603958 h 15135727"/>
              <a:gd name="connsiteX288" fmla="*/ 1540042 w 8085221"/>
              <a:gd name="connsiteY288" fmla="*/ 7363327 h 15135727"/>
              <a:gd name="connsiteX289" fmla="*/ 1299411 w 8085221"/>
              <a:gd name="connsiteY289" fmla="*/ 7315200 h 15135727"/>
              <a:gd name="connsiteX290" fmla="*/ 1130969 w 8085221"/>
              <a:gd name="connsiteY290" fmla="*/ 7339264 h 15135727"/>
              <a:gd name="connsiteX291" fmla="*/ 1034716 w 8085221"/>
              <a:gd name="connsiteY291" fmla="*/ 7315200 h 15135727"/>
              <a:gd name="connsiteX292" fmla="*/ 1155032 w 8085221"/>
              <a:gd name="connsiteY292" fmla="*/ 7050506 h 15135727"/>
              <a:gd name="connsiteX293" fmla="*/ 1155032 w 8085221"/>
              <a:gd name="connsiteY293" fmla="*/ 6930190 h 15135727"/>
              <a:gd name="connsiteX294" fmla="*/ 1155032 w 8085221"/>
              <a:gd name="connsiteY294" fmla="*/ 6761748 h 15135727"/>
              <a:gd name="connsiteX295" fmla="*/ 1203158 w 8085221"/>
              <a:gd name="connsiteY295" fmla="*/ 6617369 h 15135727"/>
              <a:gd name="connsiteX296" fmla="*/ 1371600 w 8085221"/>
              <a:gd name="connsiteY296" fmla="*/ 6472990 h 15135727"/>
              <a:gd name="connsiteX297" fmla="*/ 1443790 w 8085221"/>
              <a:gd name="connsiteY297" fmla="*/ 6328611 h 15135727"/>
              <a:gd name="connsiteX298" fmla="*/ 1419727 w 8085221"/>
              <a:gd name="connsiteY298" fmla="*/ 6208295 h 15135727"/>
              <a:gd name="connsiteX299" fmla="*/ 1275348 w 8085221"/>
              <a:gd name="connsiteY299" fmla="*/ 6304548 h 15135727"/>
              <a:gd name="connsiteX300" fmla="*/ 1323474 w 8085221"/>
              <a:gd name="connsiteY300" fmla="*/ 6015790 h 15135727"/>
              <a:gd name="connsiteX301" fmla="*/ 1540042 w 8085221"/>
              <a:gd name="connsiteY301" fmla="*/ 5871411 h 15135727"/>
              <a:gd name="connsiteX302" fmla="*/ 1540042 w 8085221"/>
              <a:gd name="connsiteY302" fmla="*/ 5751095 h 15135727"/>
              <a:gd name="connsiteX303" fmla="*/ 1395664 w 8085221"/>
              <a:gd name="connsiteY303" fmla="*/ 5799221 h 15135727"/>
              <a:gd name="connsiteX304" fmla="*/ 1179095 w 8085221"/>
              <a:gd name="connsiteY304" fmla="*/ 5799221 h 15135727"/>
              <a:gd name="connsiteX305" fmla="*/ 890337 w 8085221"/>
              <a:gd name="connsiteY305" fmla="*/ 5775158 h 15135727"/>
              <a:gd name="connsiteX306" fmla="*/ 697832 w 8085221"/>
              <a:gd name="connsiteY306" fmla="*/ 5606716 h 15135727"/>
              <a:gd name="connsiteX307" fmla="*/ 577516 w 8085221"/>
              <a:gd name="connsiteY307" fmla="*/ 5582653 h 15135727"/>
              <a:gd name="connsiteX308" fmla="*/ 697832 w 8085221"/>
              <a:gd name="connsiteY308" fmla="*/ 5775158 h 15135727"/>
              <a:gd name="connsiteX309" fmla="*/ 409074 w 8085221"/>
              <a:gd name="connsiteY309" fmla="*/ 5799221 h 15135727"/>
              <a:gd name="connsiteX310" fmla="*/ 168442 w 8085221"/>
              <a:gd name="connsiteY310" fmla="*/ 5702969 h 15135727"/>
              <a:gd name="connsiteX311" fmla="*/ 264695 w 8085221"/>
              <a:gd name="connsiteY311" fmla="*/ 5558590 h 15135727"/>
              <a:gd name="connsiteX312" fmla="*/ 144379 w 8085221"/>
              <a:gd name="connsiteY312" fmla="*/ 5510464 h 15135727"/>
              <a:gd name="connsiteX313" fmla="*/ 0 w 8085221"/>
              <a:gd name="connsiteY313" fmla="*/ 5462337 h 15135727"/>
              <a:gd name="connsiteX314" fmla="*/ 96253 w 8085221"/>
              <a:gd name="connsiteY314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087979 w 8085221"/>
              <a:gd name="connsiteY61" fmla="*/ 1082842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481637 w 8085221"/>
              <a:gd name="connsiteY56" fmla="*/ 1641558 h 15135727"/>
              <a:gd name="connsiteX57" fmla="*/ 5799221 w 8085221"/>
              <a:gd name="connsiteY57" fmla="*/ 1684421 h 15135727"/>
              <a:gd name="connsiteX58" fmla="*/ 5877928 w 8085221"/>
              <a:gd name="connsiteY58" fmla="*/ 1596441 h 15135727"/>
              <a:gd name="connsiteX59" fmla="*/ 5871411 w 8085221"/>
              <a:gd name="connsiteY59" fmla="*/ 1443790 h 15135727"/>
              <a:gd name="connsiteX60" fmla="*/ 6087979 w 8085221"/>
              <a:gd name="connsiteY60" fmla="*/ 1395664 h 15135727"/>
              <a:gd name="connsiteX61" fmla="*/ 6173704 w 8085221"/>
              <a:gd name="connsiteY61" fmla="*/ 1092367 h 15135727"/>
              <a:gd name="connsiteX62" fmla="*/ 6424864 w 8085221"/>
              <a:gd name="connsiteY62" fmla="*/ 1058779 h 15135727"/>
              <a:gd name="connsiteX63" fmla="*/ 6665495 w 8085221"/>
              <a:gd name="connsiteY63" fmla="*/ 721895 h 15135727"/>
              <a:gd name="connsiteX64" fmla="*/ 6761748 w 8085221"/>
              <a:gd name="connsiteY64" fmla="*/ 649706 h 15135727"/>
              <a:gd name="connsiteX65" fmla="*/ 6737685 w 8085221"/>
              <a:gd name="connsiteY65" fmla="*/ 505327 h 15135727"/>
              <a:gd name="connsiteX66" fmla="*/ 6858000 w 8085221"/>
              <a:gd name="connsiteY66" fmla="*/ 360948 h 15135727"/>
              <a:gd name="connsiteX67" fmla="*/ 6761748 w 8085221"/>
              <a:gd name="connsiteY67" fmla="*/ 120316 h 15135727"/>
              <a:gd name="connsiteX68" fmla="*/ 7194885 w 8085221"/>
              <a:gd name="connsiteY68" fmla="*/ 0 h 15135727"/>
              <a:gd name="connsiteX69" fmla="*/ 7267074 w 8085221"/>
              <a:gd name="connsiteY69" fmla="*/ 120316 h 15135727"/>
              <a:gd name="connsiteX70" fmla="*/ 7267074 w 8085221"/>
              <a:gd name="connsiteY70" fmla="*/ 120316 h 15135727"/>
              <a:gd name="connsiteX71" fmla="*/ 7339264 w 8085221"/>
              <a:gd name="connsiteY71" fmla="*/ 360948 h 15135727"/>
              <a:gd name="connsiteX72" fmla="*/ 7628021 w 8085221"/>
              <a:gd name="connsiteY72" fmla="*/ 433137 h 15135727"/>
              <a:gd name="connsiteX73" fmla="*/ 7796464 w 8085221"/>
              <a:gd name="connsiteY73" fmla="*/ 649706 h 15135727"/>
              <a:gd name="connsiteX74" fmla="*/ 8085221 w 8085221"/>
              <a:gd name="connsiteY74" fmla="*/ 914400 h 15135727"/>
              <a:gd name="connsiteX75" fmla="*/ 7988969 w 8085221"/>
              <a:gd name="connsiteY75" fmla="*/ 1203158 h 15135727"/>
              <a:gd name="connsiteX76" fmla="*/ 7844590 w 8085221"/>
              <a:gd name="connsiteY76" fmla="*/ 1058779 h 15135727"/>
              <a:gd name="connsiteX77" fmla="*/ 7483642 w 8085221"/>
              <a:gd name="connsiteY77" fmla="*/ 1371600 h 15135727"/>
              <a:gd name="connsiteX78" fmla="*/ 7267074 w 8085221"/>
              <a:gd name="connsiteY78" fmla="*/ 1395664 h 15135727"/>
              <a:gd name="connsiteX79" fmla="*/ 7243011 w 8085221"/>
              <a:gd name="connsiteY79" fmla="*/ 1588169 h 15135727"/>
              <a:gd name="connsiteX80" fmla="*/ 6978316 w 8085221"/>
              <a:gd name="connsiteY80" fmla="*/ 1732548 h 15135727"/>
              <a:gd name="connsiteX81" fmla="*/ 6737685 w 8085221"/>
              <a:gd name="connsiteY81" fmla="*/ 2093495 h 15135727"/>
              <a:gd name="connsiteX82" fmla="*/ 6737685 w 8085221"/>
              <a:gd name="connsiteY82" fmla="*/ 2382253 h 15135727"/>
              <a:gd name="connsiteX83" fmla="*/ 6665495 w 8085221"/>
              <a:gd name="connsiteY83" fmla="*/ 2430379 h 15135727"/>
              <a:gd name="connsiteX84" fmla="*/ 6906127 w 8085221"/>
              <a:gd name="connsiteY84" fmla="*/ 2646948 h 15135727"/>
              <a:gd name="connsiteX85" fmla="*/ 6906127 w 8085221"/>
              <a:gd name="connsiteY85" fmla="*/ 2983832 h 15135727"/>
              <a:gd name="connsiteX86" fmla="*/ 6906127 w 8085221"/>
              <a:gd name="connsiteY86" fmla="*/ 3104148 h 15135727"/>
              <a:gd name="connsiteX87" fmla="*/ 6833937 w 8085221"/>
              <a:gd name="connsiteY87" fmla="*/ 3368842 h 15135727"/>
              <a:gd name="connsiteX88" fmla="*/ 6906127 w 8085221"/>
              <a:gd name="connsiteY88" fmla="*/ 3489158 h 15135727"/>
              <a:gd name="connsiteX89" fmla="*/ 6641432 w 8085221"/>
              <a:gd name="connsiteY89" fmla="*/ 3705727 h 15135727"/>
              <a:gd name="connsiteX90" fmla="*/ 6737685 w 8085221"/>
              <a:gd name="connsiteY90" fmla="*/ 3729790 h 15135727"/>
              <a:gd name="connsiteX91" fmla="*/ 6545179 w 8085221"/>
              <a:gd name="connsiteY91" fmla="*/ 3826042 h 15135727"/>
              <a:gd name="connsiteX92" fmla="*/ 6328611 w 8085221"/>
              <a:gd name="connsiteY92" fmla="*/ 3753853 h 15135727"/>
              <a:gd name="connsiteX93" fmla="*/ 6184232 w 8085221"/>
              <a:gd name="connsiteY93" fmla="*/ 3850106 h 15135727"/>
              <a:gd name="connsiteX94" fmla="*/ 6184232 w 8085221"/>
              <a:gd name="connsiteY94" fmla="*/ 3946358 h 15135727"/>
              <a:gd name="connsiteX95" fmla="*/ 6136106 w 8085221"/>
              <a:gd name="connsiteY95" fmla="*/ 4235116 h 15135727"/>
              <a:gd name="connsiteX96" fmla="*/ 5919537 w 8085221"/>
              <a:gd name="connsiteY96" fmla="*/ 4403558 h 15135727"/>
              <a:gd name="connsiteX97" fmla="*/ 5775158 w 8085221"/>
              <a:gd name="connsiteY97" fmla="*/ 4451685 h 15135727"/>
              <a:gd name="connsiteX98" fmla="*/ 5630779 w 8085221"/>
              <a:gd name="connsiteY98" fmla="*/ 4547937 h 15135727"/>
              <a:gd name="connsiteX99" fmla="*/ 5510464 w 8085221"/>
              <a:gd name="connsiteY99" fmla="*/ 4620127 h 15135727"/>
              <a:gd name="connsiteX100" fmla="*/ 5510464 w 8085221"/>
              <a:gd name="connsiteY100" fmla="*/ 4812632 h 15135727"/>
              <a:gd name="connsiteX101" fmla="*/ 5317958 w 8085221"/>
              <a:gd name="connsiteY101" fmla="*/ 4981074 h 15135727"/>
              <a:gd name="connsiteX102" fmla="*/ 5005137 w 8085221"/>
              <a:gd name="connsiteY102" fmla="*/ 5149516 h 15135727"/>
              <a:gd name="connsiteX103" fmla="*/ 4692316 w 8085221"/>
              <a:gd name="connsiteY103" fmla="*/ 5149516 h 15135727"/>
              <a:gd name="connsiteX104" fmla="*/ 4523874 w 8085221"/>
              <a:gd name="connsiteY104" fmla="*/ 5366085 h 15135727"/>
              <a:gd name="connsiteX105" fmla="*/ 4211053 w 8085221"/>
              <a:gd name="connsiteY105" fmla="*/ 5414211 h 15135727"/>
              <a:gd name="connsiteX106" fmla="*/ 4114800 w 8085221"/>
              <a:gd name="connsiteY106" fmla="*/ 5390148 h 15135727"/>
              <a:gd name="connsiteX107" fmla="*/ 4018548 w 8085221"/>
              <a:gd name="connsiteY107" fmla="*/ 5630779 h 15135727"/>
              <a:gd name="connsiteX108" fmla="*/ 4090737 w 8085221"/>
              <a:gd name="connsiteY108" fmla="*/ 5871411 h 15135727"/>
              <a:gd name="connsiteX109" fmla="*/ 4090737 w 8085221"/>
              <a:gd name="connsiteY109" fmla="*/ 6184232 h 15135727"/>
              <a:gd name="connsiteX110" fmla="*/ 4186990 w 8085221"/>
              <a:gd name="connsiteY110" fmla="*/ 6472990 h 15135727"/>
              <a:gd name="connsiteX111" fmla="*/ 4042611 w 8085221"/>
              <a:gd name="connsiteY111" fmla="*/ 6352674 h 15135727"/>
              <a:gd name="connsiteX112" fmla="*/ 3946358 w 8085221"/>
              <a:gd name="connsiteY112" fmla="*/ 6376737 h 15135727"/>
              <a:gd name="connsiteX113" fmla="*/ 4114800 w 8085221"/>
              <a:gd name="connsiteY113" fmla="*/ 6641432 h 15135727"/>
              <a:gd name="connsiteX114" fmla="*/ 4451685 w 8085221"/>
              <a:gd name="connsiteY114" fmla="*/ 6737685 h 15135727"/>
              <a:gd name="connsiteX115" fmla="*/ 4620127 w 8085221"/>
              <a:gd name="connsiteY115" fmla="*/ 6978316 h 15135727"/>
              <a:gd name="connsiteX116" fmla="*/ 4740442 w 8085221"/>
              <a:gd name="connsiteY116" fmla="*/ 7170821 h 15135727"/>
              <a:gd name="connsiteX117" fmla="*/ 5077327 w 8085221"/>
              <a:gd name="connsiteY117" fmla="*/ 7387390 h 15135727"/>
              <a:gd name="connsiteX118" fmla="*/ 5125453 w 8085221"/>
              <a:gd name="connsiteY118" fmla="*/ 7603958 h 15135727"/>
              <a:gd name="connsiteX119" fmla="*/ 5197642 w 8085221"/>
              <a:gd name="connsiteY119" fmla="*/ 7796464 h 15135727"/>
              <a:gd name="connsiteX120" fmla="*/ 5486400 w 8085221"/>
              <a:gd name="connsiteY120" fmla="*/ 7964906 h 15135727"/>
              <a:gd name="connsiteX121" fmla="*/ 5486400 w 8085221"/>
              <a:gd name="connsiteY121" fmla="*/ 8349916 h 15135727"/>
              <a:gd name="connsiteX122" fmla="*/ 5678906 w 8085221"/>
              <a:gd name="connsiteY122" fmla="*/ 8614611 h 15135727"/>
              <a:gd name="connsiteX123" fmla="*/ 5919537 w 8085221"/>
              <a:gd name="connsiteY123" fmla="*/ 9071811 h 15135727"/>
              <a:gd name="connsiteX124" fmla="*/ 6160169 w 8085221"/>
              <a:gd name="connsiteY124" fmla="*/ 9336506 h 15135727"/>
              <a:gd name="connsiteX125" fmla="*/ 6280485 w 8085221"/>
              <a:gd name="connsiteY125" fmla="*/ 9601200 h 15135727"/>
              <a:gd name="connsiteX126" fmla="*/ 6400800 w 8085221"/>
              <a:gd name="connsiteY126" fmla="*/ 9793706 h 15135727"/>
              <a:gd name="connsiteX127" fmla="*/ 6569242 w 8085221"/>
              <a:gd name="connsiteY127" fmla="*/ 10058400 h 15135727"/>
              <a:gd name="connsiteX128" fmla="*/ 6713621 w 8085221"/>
              <a:gd name="connsiteY128" fmla="*/ 10106527 h 15135727"/>
              <a:gd name="connsiteX129" fmla="*/ 6545179 w 8085221"/>
              <a:gd name="connsiteY129" fmla="*/ 10202779 h 15135727"/>
              <a:gd name="connsiteX130" fmla="*/ 6569242 w 8085221"/>
              <a:gd name="connsiteY130" fmla="*/ 10443411 h 15135727"/>
              <a:gd name="connsiteX131" fmla="*/ 6593306 w 8085221"/>
              <a:gd name="connsiteY131" fmla="*/ 10708106 h 15135727"/>
              <a:gd name="connsiteX132" fmla="*/ 6761748 w 8085221"/>
              <a:gd name="connsiteY132" fmla="*/ 10924674 h 15135727"/>
              <a:gd name="connsiteX133" fmla="*/ 6641432 w 8085221"/>
              <a:gd name="connsiteY133" fmla="*/ 11093116 h 15135727"/>
              <a:gd name="connsiteX134" fmla="*/ 6713621 w 8085221"/>
              <a:gd name="connsiteY134" fmla="*/ 11261558 h 15135727"/>
              <a:gd name="connsiteX135" fmla="*/ 6737685 w 8085221"/>
              <a:gd name="connsiteY135" fmla="*/ 11526253 h 15135727"/>
              <a:gd name="connsiteX136" fmla="*/ 6617369 w 8085221"/>
              <a:gd name="connsiteY136" fmla="*/ 11839074 h 15135727"/>
              <a:gd name="connsiteX137" fmla="*/ 6617369 w 8085221"/>
              <a:gd name="connsiteY137" fmla="*/ 12031579 h 15135727"/>
              <a:gd name="connsiteX138" fmla="*/ 6641432 w 8085221"/>
              <a:gd name="connsiteY138" fmla="*/ 12127832 h 15135727"/>
              <a:gd name="connsiteX139" fmla="*/ 6761748 w 8085221"/>
              <a:gd name="connsiteY139" fmla="*/ 12031579 h 15135727"/>
              <a:gd name="connsiteX140" fmla="*/ 6761748 w 8085221"/>
              <a:gd name="connsiteY140" fmla="*/ 12296274 h 15135727"/>
              <a:gd name="connsiteX141" fmla="*/ 6689558 w 8085221"/>
              <a:gd name="connsiteY141" fmla="*/ 12512842 h 15135727"/>
              <a:gd name="connsiteX142" fmla="*/ 6785811 w 8085221"/>
              <a:gd name="connsiteY142" fmla="*/ 12777537 h 15135727"/>
              <a:gd name="connsiteX143" fmla="*/ 6569242 w 8085221"/>
              <a:gd name="connsiteY143" fmla="*/ 12873790 h 15135727"/>
              <a:gd name="connsiteX144" fmla="*/ 6545179 w 8085221"/>
              <a:gd name="connsiteY144" fmla="*/ 13090358 h 15135727"/>
              <a:gd name="connsiteX145" fmla="*/ 6448927 w 8085221"/>
              <a:gd name="connsiteY145" fmla="*/ 13355053 h 15135727"/>
              <a:gd name="connsiteX146" fmla="*/ 6256421 w 8085221"/>
              <a:gd name="connsiteY146" fmla="*/ 13571621 h 15135727"/>
              <a:gd name="connsiteX147" fmla="*/ 6087979 w 8085221"/>
              <a:gd name="connsiteY147" fmla="*/ 13667874 h 15135727"/>
              <a:gd name="connsiteX148" fmla="*/ 5943600 w 8085221"/>
              <a:gd name="connsiteY148" fmla="*/ 13716000 h 15135727"/>
              <a:gd name="connsiteX149" fmla="*/ 5702969 w 8085221"/>
              <a:gd name="connsiteY149" fmla="*/ 13667874 h 15135727"/>
              <a:gd name="connsiteX150" fmla="*/ 5582653 w 8085221"/>
              <a:gd name="connsiteY150" fmla="*/ 13691937 h 15135727"/>
              <a:gd name="connsiteX151" fmla="*/ 5727032 w 8085221"/>
              <a:gd name="connsiteY151" fmla="*/ 13836316 h 15135727"/>
              <a:gd name="connsiteX152" fmla="*/ 5582653 w 8085221"/>
              <a:gd name="connsiteY152" fmla="*/ 14052885 h 15135727"/>
              <a:gd name="connsiteX153" fmla="*/ 5462337 w 8085221"/>
              <a:gd name="connsiteY153" fmla="*/ 14149137 h 15135727"/>
              <a:gd name="connsiteX154" fmla="*/ 5342021 w 8085221"/>
              <a:gd name="connsiteY154" fmla="*/ 14004758 h 15135727"/>
              <a:gd name="connsiteX155" fmla="*/ 5245769 w 8085221"/>
              <a:gd name="connsiteY155" fmla="*/ 14004758 h 15135727"/>
              <a:gd name="connsiteX156" fmla="*/ 5245769 w 8085221"/>
              <a:gd name="connsiteY156" fmla="*/ 13956632 h 15135727"/>
              <a:gd name="connsiteX157" fmla="*/ 5101390 w 8085221"/>
              <a:gd name="connsiteY157" fmla="*/ 13956632 h 15135727"/>
              <a:gd name="connsiteX158" fmla="*/ 4981074 w 8085221"/>
              <a:gd name="connsiteY158" fmla="*/ 13860379 h 15135727"/>
              <a:gd name="connsiteX159" fmla="*/ 4740442 w 8085221"/>
              <a:gd name="connsiteY159" fmla="*/ 13908506 h 15135727"/>
              <a:gd name="connsiteX160" fmla="*/ 4475748 w 8085221"/>
              <a:gd name="connsiteY160" fmla="*/ 13956632 h 15135727"/>
              <a:gd name="connsiteX161" fmla="*/ 4379495 w 8085221"/>
              <a:gd name="connsiteY161" fmla="*/ 14028821 h 15135727"/>
              <a:gd name="connsiteX162" fmla="*/ 4403558 w 8085221"/>
              <a:gd name="connsiteY162" fmla="*/ 14197264 h 15135727"/>
              <a:gd name="connsiteX163" fmla="*/ 4572000 w 8085221"/>
              <a:gd name="connsiteY163" fmla="*/ 14149137 h 15135727"/>
              <a:gd name="connsiteX164" fmla="*/ 4523874 w 8085221"/>
              <a:gd name="connsiteY164" fmla="*/ 14558211 h 15135727"/>
              <a:gd name="connsiteX165" fmla="*/ 4403558 w 8085221"/>
              <a:gd name="connsiteY165" fmla="*/ 14437895 h 15135727"/>
              <a:gd name="connsiteX166" fmla="*/ 4403558 w 8085221"/>
              <a:gd name="connsiteY166" fmla="*/ 14437895 h 15135727"/>
              <a:gd name="connsiteX167" fmla="*/ 4283242 w 8085221"/>
              <a:gd name="connsiteY167" fmla="*/ 14245390 h 15135727"/>
              <a:gd name="connsiteX168" fmla="*/ 4235116 w 8085221"/>
              <a:gd name="connsiteY168" fmla="*/ 14341642 h 15135727"/>
              <a:gd name="connsiteX169" fmla="*/ 4162927 w 8085221"/>
              <a:gd name="connsiteY169" fmla="*/ 14389769 h 15135727"/>
              <a:gd name="connsiteX170" fmla="*/ 4162927 w 8085221"/>
              <a:gd name="connsiteY170" fmla="*/ 14389769 h 15135727"/>
              <a:gd name="connsiteX171" fmla="*/ 3922295 w 8085221"/>
              <a:gd name="connsiteY171" fmla="*/ 14245390 h 15135727"/>
              <a:gd name="connsiteX172" fmla="*/ 3801979 w 8085221"/>
              <a:gd name="connsiteY172" fmla="*/ 14293516 h 15135727"/>
              <a:gd name="connsiteX173" fmla="*/ 3681664 w 8085221"/>
              <a:gd name="connsiteY173" fmla="*/ 14389769 h 15135727"/>
              <a:gd name="connsiteX174" fmla="*/ 3657600 w 8085221"/>
              <a:gd name="connsiteY174" fmla="*/ 14654464 h 15135727"/>
              <a:gd name="connsiteX175" fmla="*/ 3513221 w 8085221"/>
              <a:gd name="connsiteY175" fmla="*/ 14726653 h 15135727"/>
              <a:gd name="connsiteX176" fmla="*/ 3513221 w 8085221"/>
              <a:gd name="connsiteY176" fmla="*/ 14871032 h 15135727"/>
              <a:gd name="connsiteX177" fmla="*/ 3633537 w 8085221"/>
              <a:gd name="connsiteY177" fmla="*/ 14967285 h 15135727"/>
              <a:gd name="connsiteX178" fmla="*/ 3609474 w 8085221"/>
              <a:gd name="connsiteY178" fmla="*/ 15087600 h 15135727"/>
              <a:gd name="connsiteX179" fmla="*/ 3441032 w 8085221"/>
              <a:gd name="connsiteY179" fmla="*/ 15039474 h 15135727"/>
              <a:gd name="connsiteX180" fmla="*/ 3272590 w 8085221"/>
              <a:gd name="connsiteY180" fmla="*/ 15063537 h 15135727"/>
              <a:gd name="connsiteX181" fmla="*/ 3248527 w 8085221"/>
              <a:gd name="connsiteY181" fmla="*/ 14895095 h 15135727"/>
              <a:gd name="connsiteX182" fmla="*/ 3128211 w 8085221"/>
              <a:gd name="connsiteY182" fmla="*/ 14919158 h 15135727"/>
              <a:gd name="connsiteX183" fmla="*/ 2959769 w 8085221"/>
              <a:gd name="connsiteY183" fmla="*/ 15135727 h 15135727"/>
              <a:gd name="connsiteX184" fmla="*/ 2935706 w 8085221"/>
              <a:gd name="connsiteY184" fmla="*/ 14895095 h 15135727"/>
              <a:gd name="connsiteX185" fmla="*/ 2791327 w 8085221"/>
              <a:gd name="connsiteY185" fmla="*/ 14943221 h 15135727"/>
              <a:gd name="connsiteX186" fmla="*/ 2671011 w 8085221"/>
              <a:gd name="connsiteY186" fmla="*/ 15039474 h 15135727"/>
              <a:gd name="connsiteX187" fmla="*/ 2430379 w 8085221"/>
              <a:gd name="connsiteY187" fmla="*/ 15087600 h 15135727"/>
              <a:gd name="connsiteX188" fmla="*/ 2237874 w 8085221"/>
              <a:gd name="connsiteY188" fmla="*/ 15039474 h 15135727"/>
              <a:gd name="connsiteX189" fmla="*/ 2622885 w 8085221"/>
              <a:gd name="connsiteY189" fmla="*/ 14846969 h 15135727"/>
              <a:gd name="connsiteX190" fmla="*/ 2887579 w 8085221"/>
              <a:gd name="connsiteY190" fmla="*/ 14774779 h 15135727"/>
              <a:gd name="connsiteX191" fmla="*/ 2839453 w 8085221"/>
              <a:gd name="connsiteY191" fmla="*/ 14582274 h 15135727"/>
              <a:gd name="connsiteX192" fmla="*/ 2935706 w 8085221"/>
              <a:gd name="connsiteY192" fmla="*/ 14510085 h 15135727"/>
              <a:gd name="connsiteX193" fmla="*/ 2935706 w 8085221"/>
              <a:gd name="connsiteY193" fmla="*/ 14510085 h 15135727"/>
              <a:gd name="connsiteX194" fmla="*/ 3080085 w 8085221"/>
              <a:gd name="connsiteY194" fmla="*/ 14413832 h 15135727"/>
              <a:gd name="connsiteX195" fmla="*/ 3152274 w 8085221"/>
              <a:gd name="connsiteY195" fmla="*/ 14341642 h 15135727"/>
              <a:gd name="connsiteX196" fmla="*/ 3080085 w 8085221"/>
              <a:gd name="connsiteY196" fmla="*/ 14269453 h 15135727"/>
              <a:gd name="connsiteX197" fmla="*/ 3152274 w 8085221"/>
              <a:gd name="connsiteY197" fmla="*/ 14197264 h 15135727"/>
              <a:gd name="connsiteX198" fmla="*/ 3152274 w 8085221"/>
              <a:gd name="connsiteY198" fmla="*/ 14052885 h 15135727"/>
              <a:gd name="connsiteX199" fmla="*/ 3080085 w 8085221"/>
              <a:gd name="connsiteY199" fmla="*/ 13980695 h 15135727"/>
              <a:gd name="connsiteX200" fmla="*/ 3056021 w 8085221"/>
              <a:gd name="connsiteY200" fmla="*/ 14076948 h 15135727"/>
              <a:gd name="connsiteX201" fmla="*/ 2935706 w 8085221"/>
              <a:gd name="connsiteY201" fmla="*/ 14076948 h 15135727"/>
              <a:gd name="connsiteX202" fmla="*/ 2863516 w 8085221"/>
              <a:gd name="connsiteY202" fmla="*/ 14125074 h 15135727"/>
              <a:gd name="connsiteX203" fmla="*/ 2719137 w 8085221"/>
              <a:gd name="connsiteY203" fmla="*/ 14197264 h 15135727"/>
              <a:gd name="connsiteX204" fmla="*/ 2646948 w 8085221"/>
              <a:gd name="connsiteY204" fmla="*/ 14197264 h 15135727"/>
              <a:gd name="connsiteX205" fmla="*/ 2598821 w 8085221"/>
              <a:gd name="connsiteY205" fmla="*/ 14125074 h 15135727"/>
              <a:gd name="connsiteX206" fmla="*/ 2430379 w 8085221"/>
              <a:gd name="connsiteY206" fmla="*/ 13836316 h 15135727"/>
              <a:gd name="connsiteX207" fmla="*/ 2646948 w 8085221"/>
              <a:gd name="connsiteY207" fmla="*/ 13812253 h 15135727"/>
              <a:gd name="connsiteX208" fmla="*/ 2502569 w 8085221"/>
              <a:gd name="connsiteY208" fmla="*/ 13475369 h 15135727"/>
              <a:gd name="connsiteX209" fmla="*/ 2550695 w 8085221"/>
              <a:gd name="connsiteY209" fmla="*/ 13186611 h 15135727"/>
              <a:gd name="connsiteX210" fmla="*/ 2719137 w 8085221"/>
              <a:gd name="connsiteY210" fmla="*/ 13042232 h 15135727"/>
              <a:gd name="connsiteX211" fmla="*/ 2791327 w 8085221"/>
              <a:gd name="connsiteY211" fmla="*/ 12945979 h 15135727"/>
              <a:gd name="connsiteX212" fmla="*/ 3031958 w 8085221"/>
              <a:gd name="connsiteY212" fmla="*/ 13090358 h 15135727"/>
              <a:gd name="connsiteX213" fmla="*/ 3056021 w 8085221"/>
              <a:gd name="connsiteY213" fmla="*/ 12753474 h 15135727"/>
              <a:gd name="connsiteX214" fmla="*/ 2887579 w 8085221"/>
              <a:gd name="connsiteY214" fmla="*/ 12777537 h 15135727"/>
              <a:gd name="connsiteX215" fmla="*/ 2815390 w 8085221"/>
              <a:gd name="connsiteY215" fmla="*/ 12777537 h 15135727"/>
              <a:gd name="connsiteX216" fmla="*/ 3176337 w 8085221"/>
              <a:gd name="connsiteY216" fmla="*/ 12368464 h 15135727"/>
              <a:gd name="connsiteX217" fmla="*/ 3104148 w 8085221"/>
              <a:gd name="connsiteY217" fmla="*/ 12320337 h 15135727"/>
              <a:gd name="connsiteX218" fmla="*/ 3104148 w 8085221"/>
              <a:gd name="connsiteY218" fmla="*/ 12320337 h 15135727"/>
              <a:gd name="connsiteX219" fmla="*/ 3007895 w 8085221"/>
              <a:gd name="connsiteY219" fmla="*/ 12079706 h 15135727"/>
              <a:gd name="connsiteX220" fmla="*/ 2911642 w 8085221"/>
              <a:gd name="connsiteY220" fmla="*/ 11935327 h 15135727"/>
              <a:gd name="connsiteX221" fmla="*/ 2863516 w 8085221"/>
              <a:gd name="connsiteY221" fmla="*/ 11694695 h 15135727"/>
              <a:gd name="connsiteX222" fmla="*/ 2911642 w 8085221"/>
              <a:gd name="connsiteY222" fmla="*/ 11454064 h 15135727"/>
              <a:gd name="connsiteX223" fmla="*/ 3056021 w 8085221"/>
              <a:gd name="connsiteY223" fmla="*/ 11454064 h 15135727"/>
              <a:gd name="connsiteX224" fmla="*/ 2983832 w 8085221"/>
              <a:gd name="connsiteY224" fmla="*/ 11381874 h 15135727"/>
              <a:gd name="connsiteX225" fmla="*/ 3031958 w 8085221"/>
              <a:gd name="connsiteY225" fmla="*/ 11285621 h 15135727"/>
              <a:gd name="connsiteX226" fmla="*/ 3007895 w 8085221"/>
              <a:gd name="connsiteY226" fmla="*/ 11189369 h 15135727"/>
              <a:gd name="connsiteX227" fmla="*/ 2887579 w 8085221"/>
              <a:gd name="connsiteY227" fmla="*/ 11141242 h 15135727"/>
              <a:gd name="connsiteX228" fmla="*/ 2887579 w 8085221"/>
              <a:gd name="connsiteY228" fmla="*/ 10972800 h 15135727"/>
              <a:gd name="connsiteX229" fmla="*/ 2887579 w 8085221"/>
              <a:gd name="connsiteY229" fmla="*/ 10924674 h 15135727"/>
              <a:gd name="connsiteX230" fmla="*/ 2767264 w 8085221"/>
              <a:gd name="connsiteY230" fmla="*/ 11020927 h 15135727"/>
              <a:gd name="connsiteX231" fmla="*/ 2743200 w 8085221"/>
              <a:gd name="connsiteY231" fmla="*/ 10924674 h 15135727"/>
              <a:gd name="connsiteX232" fmla="*/ 2550695 w 8085221"/>
              <a:gd name="connsiteY232" fmla="*/ 11020927 h 15135727"/>
              <a:gd name="connsiteX233" fmla="*/ 2526632 w 8085221"/>
              <a:gd name="connsiteY233" fmla="*/ 11117179 h 15135727"/>
              <a:gd name="connsiteX234" fmla="*/ 2334127 w 8085221"/>
              <a:gd name="connsiteY234" fmla="*/ 10996864 h 15135727"/>
              <a:gd name="connsiteX235" fmla="*/ 2358190 w 8085221"/>
              <a:gd name="connsiteY235" fmla="*/ 10732169 h 15135727"/>
              <a:gd name="connsiteX236" fmla="*/ 2334127 w 8085221"/>
              <a:gd name="connsiteY236" fmla="*/ 10587790 h 15135727"/>
              <a:gd name="connsiteX237" fmla="*/ 2406316 w 8085221"/>
              <a:gd name="connsiteY237" fmla="*/ 10491537 h 15135727"/>
              <a:gd name="connsiteX238" fmla="*/ 2598821 w 8085221"/>
              <a:gd name="connsiteY238" fmla="*/ 10684042 h 15135727"/>
              <a:gd name="connsiteX239" fmla="*/ 2767264 w 8085221"/>
              <a:gd name="connsiteY239" fmla="*/ 10684042 h 15135727"/>
              <a:gd name="connsiteX240" fmla="*/ 2646948 w 8085221"/>
              <a:gd name="connsiteY240" fmla="*/ 10515600 h 15135727"/>
              <a:gd name="connsiteX241" fmla="*/ 2815390 w 8085221"/>
              <a:gd name="connsiteY241" fmla="*/ 10395285 h 15135727"/>
              <a:gd name="connsiteX242" fmla="*/ 3080085 w 8085221"/>
              <a:gd name="connsiteY242" fmla="*/ 10419348 h 15135727"/>
              <a:gd name="connsiteX243" fmla="*/ 3248527 w 8085221"/>
              <a:gd name="connsiteY243" fmla="*/ 10539664 h 15135727"/>
              <a:gd name="connsiteX244" fmla="*/ 3320716 w 8085221"/>
              <a:gd name="connsiteY244" fmla="*/ 10659979 h 15135727"/>
              <a:gd name="connsiteX245" fmla="*/ 3465095 w 8085221"/>
              <a:gd name="connsiteY245" fmla="*/ 10659979 h 15135727"/>
              <a:gd name="connsiteX246" fmla="*/ 3441032 w 8085221"/>
              <a:gd name="connsiteY246" fmla="*/ 10491537 h 15135727"/>
              <a:gd name="connsiteX247" fmla="*/ 3392906 w 8085221"/>
              <a:gd name="connsiteY247" fmla="*/ 10250906 h 15135727"/>
              <a:gd name="connsiteX248" fmla="*/ 3152274 w 8085221"/>
              <a:gd name="connsiteY248" fmla="*/ 10250906 h 15135727"/>
              <a:gd name="connsiteX249" fmla="*/ 3176337 w 8085221"/>
              <a:gd name="connsiteY249" fmla="*/ 10178716 h 15135727"/>
              <a:gd name="connsiteX250" fmla="*/ 3104148 w 8085221"/>
              <a:gd name="connsiteY250" fmla="*/ 10154653 h 15135727"/>
              <a:gd name="connsiteX251" fmla="*/ 3007895 w 8085221"/>
              <a:gd name="connsiteY251" fmla="*/ 9962148 h 15135727"/>
              <a:gd name="connsiteX252" fmla="*/ 3176337 w 8085221"/>
              <a:gd name="connsiteY252" fmla="*/ 9889958 h 15135727"/>
              <a:gd name="connsiteX253" fmla="*/ 2959769 w 8085221"/>
              <a:gd name="connsiteY253" fmla="*/ 9504948 h 15135727"/>
              <a:gd name="connsiteX254" fmla="*/ 2791327 w 8085221"/>
              <a:gd name="connsiteY254" fmla="*/ 9456821 h 15135727"/>
              <a:gd name="connsiteX255" fmla="*/ 2574758 w 8085221"/>
              <a:gd name="connsiteY255" fmla="*/ 9336506 h 15135727"/>
              <a:gd name="connsiteX256" fmla="*/ 2550695 w 8085221"/>
              <a:gd name="connsiteY256" fmla="*/ 9071811 h 15135727"/>
              <a:gd name="connsiteX257" fmla="*/ 2695074 w 8085221"/>
              <a:gd name="connsiteY257" fmla="*/ 8999621 h 15135727"/>
              <a:gd name="connsiteX258" fmla="*/ 2622885 w 8085221"/>
              <a:gd name="connsiteY258" fmla="*/ 8975558 h 15135727"/>
              <a:gd name="connsiteX259" fmla="*/ 2430379 w 8085221"/>
              <a:gd name="connsiteY259" fmla="*/ 8999621 h 15135727"/>
              <a:gd name="connsiteX260" fmla="*/ 2261937 w 8085221"/>
              <a:gd name="connsiteY260" fmla="*/ 9168064 h 15135727"/>
              <a:gd name="connsiteX261" fmla="*/ 2237874 w 8085221"/>
              <a:gd name="connsiteY261" fmla="*/ 8999621 h 15135727"/>
              <a:gd name="connsiteX262" fmla="*/ 2117558 w 8085221"/>
              <a:gd name="connsiteY262" fmla="*/ 8975558 h 15135727"/>
              <a:gd name="connsiteX263" fmla="*/ 2045369 w 8085221"/>
              <a:gd name="connsiteY263" fmla="*/ 8783053 h 15135727"/>
              <a:gd name="connsiteX264" fmla="*/ 1852864 w 8085221"/>
              <a:gd name="connsiteY264" fmla="*/ 8758990 h 15135727"/>
              <a:gd name="connsiteX265" fmla="*/ 1636295 w 8085221"/>
              <a:gd name="connsiteY265" fmla="*/ 8927432 h 15135727"/>
              <a:gd name="connsiteX266" fmla="*/ 1588169 w 8085221"/>
              <a:gd name="connsiteY266" fmla="*/ 9023685 h 15135727"/>
              <a:gd name="connsiteX267" fmla="*/ 1515979 w 8085221"/>
              <a:gd name="connsiteY267" fmla="*/ 8879306 h 15135727"/>
              <a:gd name="connsiteX268" fmla="*/ 1347537 w 8085221"/>
              <a:gd name="connsiteY268" fmla="*/ 8879306 h 15135727"/>
              <a:gd name="connsiteX269" fmla="*/ 1347537 w 8085221"/>
              <a:gd name="connsiteY269" fmla="*/ 8710864 h 15135727"/>
              <a:gd name="connsiteX270" fmla="*/ 1106906 w 8085221"/>
              <a:gd name="connsiteY270" fmla="*/ 8783053 h 15135727"/>
              <a:gd name="connsiteX271" fmla="*/ 890337 w 8085221"/>
              <a:gd name="connsiteY271" fmla="*/ 8686800 h 15135727"/>
              <a:gd name="connsiteX272" fmla="*/ 649706 w 8085221"/>
              <a:gd name="connsiteY272" fmla="*/ 8662737 h 15135727"/>
              <a:gd name="connsiteX273" fmla="*/ 385011 w 8085221"/>
              <a:gd name="connsiteY273" fmla="*/ 8566485 h 15135727"/>
              <a:gd name="connsiteX274" fmla="*/ 577516 w 8085221"/>
              <a:gd name="connsiteY274" fmla="*/ 8373979 h 15135727"/>
              <a:gd name="connsiteX275" fmla="*/ 794085 w 8085221"/>
              <a:gd name="connsiteY275" fmla="*/ 8301790 h 15135727"/>
              <a:gd name="connsiteX276" fmla="*/ 745958 w 8085221"/>
              <a:gd name="connsiteY276" fmla="*/ 8133348 h 15135727"/>
              <a:gd name="connsiteX277" fmla="*/ 818148 w 8085221"/>
              <a:gd name="connsiteY277" fmla="*/ 7820527 h 15135727"/>
              <a:gd name="connsiteX278" fmla="*/ 697832 w 8085221"/>
              <a:gd name="connsiteY278" fmla="*/ 7820527 h 15135727"/>
              <a:gd name="connsiteX279" fmla="*/ 625642 w 8085221"/>
              <a:gd name="connsiteY279" fmla="*/ 7916779 h 15135727"/>
              <a:gd name="connsiteX280" fmla="*/ 457200 w 8085221"/>
              <a:gd name="connsiteY280" fmla="*/ 7820527 h 15135727"/>
              <a:gd name="connsiteX281" fmla="*/ 529390 w 8085221"/>
              <a:gd name="connsiteY281" fmla="*/ 7700211 h 15135727"/>
              <a:gd name="connsiteX282" fmla="*/ 938464 w 8085221"/>
              <a:gd name="connsiteY282" fmla="*/ 7676148 h 15135727"/>
              <a:gd name="connsiteX283" fmla="*/ 1058779 w 8085221"/>
              <a:gd name="connsiteY283" fmla="*/ 7459579 h 15135727"/>
              <a:gd name="connsiteX284" fmla="*/ 1203158 w 8085221"/>
              <a:gd name="connsiteY284" fmla="*/ 7603958 h 15135727"/>
              <a:gd name="connsiteX285" fmla="*/ 1299411 w 8085221"/>
              <a:gd name="connsiteY285" fmla="*/ 7555832 h 15135727"/>
              <a:gd name="connsiteX286" fmla="*/ 1443790 w 8085221"/>
              <a:gd name="connsiteY286" fmla="*/ 7507706 h 15135727"/>
              <a:gd name="connsiteX287" fmla="*/ 1684421 w 8085221"/>
              <a:gd name="connsiteY287" fmla="*/ 7603958 h 15135727"/>
              <a:gd name="connsiteX288" fmla="*/ 1684421 w 8085221"/>
              <a:gd name="connsiteY288" fmla="*/ 7603958 h 15135727"/>
              <a:gd name="connsiteX289" fmla="*/ 1540042 w 8085221"/>
              <a:gd name="connsiteY289" fmla="*/ 7363327 h 15135727"/>
              <a:gd name="connsiteX290" fmla="*/ 1299411 w 8085221"/>
              <a:gd name="connsiteY290" fmla="*/ 7315200 h 15135727"/>
              <a:gd name="connsiteX291" fmla="*/ 1130969 w 8085221"/>
              <a:gd name="connsiteY291" fmla="*/ 7339264 h 15135727"/>
              <a:gd name="connsiteX292" fmla="*/ 1034716 w 8085221"/>
              <a:gd name="connsiteY292" fmla="*/ 7315200 h 15135727"/>
              <a:gd name="connsiteX293" fmla="*/ 1155032 w 8085221"/>
              <a:gd name="connsiteY293" fmla="*/ 7050506 h 15135727"/>
              <a:gd name="connsiteX294" fmla="*/ 1155032 w 8085221"/>
              <a:gd name="connsiteY294" fmla="*/ 6930190 h 15135727"/>
              <a:gd name="connsiteX295" fmla="*/ 1155032 w 8085221"/>
              <a:gd name="connsiteY295" fmla="*/ 6761748 h 15135727"/>
              <a:gd name="connsiteX296" fmla="*/ 1203158 w 8085221"/>
              <a:gd name="connsiteY296" fmla="*/ 6617369 h 15135727"/>
              <a:gd name="connsiteX297" fmla="*/ 1371600 w 8085221"/>
              <a:gd name="connsiteY297" fmla="*/ 6472990 h 15135727"/>
              <a:gd name="connsiteX298" fmla="*/ 1443790 w 8085221"/>
              <a:gd name="connsiteY298" fmla="*/ 6328611 h 15135727"/>
              <a:gd name="connsiteX299" fmla="*/ 1419727 w 8085221"/>
              <a:gd name="connsiteY299" fmla="*/ 6208295 h 15135727"/>
              <a:gd name="connsiteX300" fmla="*/ 1275348 w 8085221"/>
              <a:gd name="connsiteY300" fmla="*/ 6304548 h 15135727"/>
              <a:gd name="connsiteX301" fmla="*/ 1323474 w 8085221"/>
              <a:gd name="connsiteY301" fmla="*/ 6015790 h 15135727"/>
              <a:gd name="connsiteX302" fmla="*/ 1540042 w 8085221"/>
              <a:gd name="connsiteY302" fmla="*/ 5871411 h 15135727"/>
              <a:gd name="connsiteX303" fmla="*/ 1540042 w 8085221"/>
              <a:gd name="connsiteY303" fmla="*/ 5751095 h 15135727"/>
              <a:gd name="connsiteX304" fmla="*/ 1395664 w 8085221"/>
              <a:gd name="connsiteY304" fmla="*/ 5799221 h 15135727"/>
              <a:gd name="connsiteX305" fmla="*/ 1179095 w 8085221"/>
              <a:gd name="connsiteY305" fmla="*/ 5799221 h 15135727"/>
              <a:gd name="connsiteX306" fmla="*/ 890337 w 8085221"/>
              <a:gd name="connsiteY306" fmla="*/ 5775158 h 15135727"/>
              <a:gd name="connsiteX307" fmla="*/ 697832 w 8085221"/>
              <a:gd name="connsiteY307" fmla="*/ 5606716 h 15135727"/>
              <a:gd name="connsiteX308" fmla="*/ 577516 w 8085221"/>
              <a:gd name="connsiteY308" fmla="*/ 5582653 h 15135727"/>
              <a:gd name="connsiteX309" fmla="*/ 697832 w 8085221"/>
              <a:gd name="connsiteY309" fmla="*/ 5775158 h 15135727"/>
              <a:gd name="connsiteX310" fmla="*/ 409074 w 8085221"/>
              <a:gd name="connsiteY310" fmla="*/ 5799221 h 15135727"/>
              <a:gd name="connsiteX311" fmla="*/ 168442 w 8085221"/>
              <a:gd name="connsiteY311" fmla="*/ 5702969 h 15135727"/>
              <a:gd name="connsiteX312" fmla="*/ 264695 w 8085221"/>
              <a:gd name="connsiteY312" fmla="*/ 5558590 h 15135727"/>
              <a:gd name="connsiteX313" fmla="*/ 144379 w 8085221"/>
              <a:gd name="connsiteY313" fmla="*/ 5510464 h 15135727"/>
              <a:gd name="connsiteX314" fmla="*/ 0 w 8085221"/>
              <a:gd name="connsiteY314" fmla="*/ 5462337 h 15135727"/>
              <a:gd name="connsiteX315" fmla="*/ 96253 w 8085221"/>
              <a:gd name="connsiteY315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221706 w 8085221"/>
              <a:gd name="connsiteY55" fmla="*/ 1588169 h 15135727"/>
              <a:gd name="connsiteX56" fmla="*/ 5296903 w 8085221"/>
              <a:gd name="connsiteY56" fmla="*/ 1663116 h 15135727"/>
              <a:gd name="connsiteX57" fmla="*/ 5481637 w 8085221"/>
              <a:gd name="connsiteY57" fmla="*/ 1641558 h 15135727"/>
              <a:gd name="connsiteX58" fmla="*/ 5799221 w 8085221"/>
              <a:gd name="connsiteY58" fmla="*/ 1684421 h 15135727"/>
              <a:gd name="connsiteX59" fmla="*/ 5877928 w 8085221"/>
              <a:gd name="connsiteY59" fmla="*/ 1596441 h 15135727"/>
              <a:gd name="connsiteX60" fmla="*/ 5871411 w 8085221"/>
              <a:gd name="connsiteY60" fmla="*/ 1443790 h 15135727"/>
              <a:gd name="connsiteX61" fmla="*/ 6087979 w 8085221"/>
              <a:gd name="connsiteY61" fmla="*/ 1395664 h 15135727"/>
              <a:gd name="connsiteX62" fmla="*/ 6173704 w 8085221"/>
              <a:gd name="connsiteY62" fmla="*/ 1092367 h 15135727"/>
              <a:gd name="connsiteX63" fmla="*/ 6424864 w 8085221"/>
              <a:gd name="connsiteY63" fmla="*/ 1058779 h 15135727"/>
              <a:gd name="connsiteX64" fmla="*/ 6665495 w 8085221"/>
              <a:gd name="connsiteY64" fmla="*/ 721895 h 15135727"/>
              <a:gd name="connsiteX65" fmla="*/ 6761748 w 8085221"/>
              <a:gd name="connsiteY65" fmla="*/ 649706 h 15135727"/>
              <a:gd name="connsiteX66" fmla="*/ 6737685 w 8085221"/>
              <a:gd name="connsiteY66" fmla="*/ 505327 h 15135727"/>
              <a:gd name="connsiteX67" fmla="*/ 6858000 w 8085221"/>
              <a:gd name="connsiteY67" fmla="*/ 360948 h 15135727"/>
              <a:gd name="connsiteX68" fmla="*/ 6761748 w 8085221"/>
              <a:gd name="connsiteY68" fmla="*/ 120316 h 15135727"/>
              <a:gd name="connsiteX69" fmla="*/ 7194885 w 8085221"/>
              <a:gd name="connsiteY69" fmla="*/ 0 h 15135727"/>
              <a:gd name="connsiteX70" fmla="*/ 7267074 w 8085221"/>
              <a:gd name="connsiteY70" fmla="*/ 120316 h 15135727"/>
              <a:gd name="connsiteX71" fmla="*/ 7267074 w 8085221"/>
              <a:gd name="connsiteY71" fmla="*/ 120316 h 15135727"/>
              <a:gd name="connsiteX72" fmla="*/ 7339264 w 8085221"/>
              <a:gd name="connsiteY72" fmla="*/ 360948 h 15135727"/>
              <a:gd name="connsiteX73" fmla="*/ 7628021 w 8085221"/>
              <a:gd name="connsiteY73" fmla="*/ 433137 h 15135727"/>
              <a:gd name="connsiteX74" fmla="*/ 7796464 w 8085221"/>
              <a:gd name="connsiteY74" fmla="*/ 649706 h 15135727"/>
              <a:gd name="connsiteX75" fmla="*/ 8085221 w 8085221"/>
              <a:gd name="connsiteY75" fmla="*/ 914400 h 15135727"/>
              <a:gd name="connsiteX76" fmla="*/ 7988969 w 8085221"/>
              <a:gd name="connsiteY76" fmla="*/ 1203158 h 15135727"/>
              <a:gd name="connsiteX77" fmla="*/ 7844590 w 8085221"/>
              <a:gd name="connsiteY77" fmla="*/ 1058779 h 15135727"/>
              <a:gd name="connsiteX78" fmla="*/ 7483642 w 8085221"/>
              <a:gd name="connsiteY78" fmla="*/ 1371600 h 15135727"/>
              <a:gd name="connsiteX79" fmla="*/ 7267074 w 8085221"/>
              <a:gd name="connsiteY79" fmla="*/ 1395664 h 15135727"/>
              <a:gd name="connsiteX80" fmla="*/ 7243011 w 8085221"/>
              <a:gd name="connsiteY80" fmla="*/ 1588169 h 15135727"/>
              <a:gd name="connsiteX81" fmla="*/ 6978316 w 8085221"/>
              <a:gd name="connsiteY81" fmla="*/ 1732548 h 15135727"/>
              <a:gd name="connsiteX82" fmla="*/ 6737685 w 8085221"/>
              <a:gd name="connsiteY82" fmla="*/ 2093495 h 15135727"/>
              <a:gd name="connsiteX83" fmla="*/ 6737685 w 8085221"/>
              <a:gd name="connsiteY83" fmla="*/ 2382253 h 15135727"/>
              <a:gd name="connsiteX84" fmla="*/ 6665495 w 8085221"/>
              <a:gd name="connsiteY84" fmla="*/ 2430379 h 15135727"/>
              <a:gd name="connsiteX85" fmla="*/ 6906127 w 8085221"/>
              <a:gd name="connsiteY85" fmla="*/ 2646948 h 15135727"/>
              <a:gd name="connsiteX86" fmla="*/ 6906127 w 8085221"/>
              <a:gd name="connsiteY86" fmla="*/ 2983832 h 15135727"/>
              <a:gd name="connsiteX87" fmla="*/ 6906127 w 8085221"/>
              <a:gd name="connsiteY87" fmla="*/ 3104148 h 15135727"/>
              <a:gd name="connsiteX88" fmla="*/ 6833937 w 8085221"/>
              <a:gd name="connsiteY88" fmla="*/ 3368842 h 15135727"/>
              <a:gd name="connsiteX89" fmla="*/ 6906127 w 8085221"/>
              <a:gd name="connsiteY89" fmla="*/ 3489158 h 15135727"/>
              <a:gd name="connsiteX90" fmla="*/ 6641432 w 8085221"/>
              <a:gd name="connsiteY90" fmla="*/ 3705727 h 15135727"/>
              <a:gd name="connsiteX91" fmla="*/ 6737685 w 8085221"/>
              <a:gd name="connsiteY91" fmla="*/ 3729790 h 15135727"/>
              <a:gd name="connsiteX92" fmla="*/ 6545179 w 8085221"/>
              <a:gd name="connsiteY92" fmla="*/ 3826042 h 15135727"/>
              <a:gd name="connsiteX93" fmla="*/ 6328611 w 8085221"/>
              <a:gd name="connsiteY93" fmla="*/ 3753853 h 15135727"/>
              <a:gd name="connsiteX94" fmla="*/ 6184232 w 8085221"/>
              <a:gd name="connsiteY94" fmla="*/ 3850106 h 15135727"/>
              <a:gd name="connsiteX95" fmla="*/ 6184232 w 8085221"/>
              <a:gd name="connsiteY95" fmla="*/ 3946358 h 15135727"/>
              <a:gd name="connsiteX96" fmla="*/ 6136106 w 8085221"/>
              <a:gd name="connsiteY96" fmla="*/ 4235116 h 15135727"/>
              <a:gd name="connsiteX97" fmla="*/ 5919537 w 8085221"/>
              <a:gd name="connsiteY97" fmla="*/ 4403558 h 15135727"/>
              <a:gd name="connsiteX98" fmla="*/ 5775158 w 8085221"/>
              <a:gd name="connsiteY98" fmla="*/ 4451685 h 15135727"/>
              <a:gd name="connsiteX99" fmla="*/ 5630779 w 8085221"/>
              <a:gd name="connsiteY99" fmla="*/ 4547937 h 15135727"/>
              <a:gd name="connsiteX100" fmla="*/ 5510464 w 8085221"/>
              <a:gd name="connsiteY100" fmla="*/ 4620127 h 15135727"/>
              <a:gd name="connsiteX101" fmla="*/ 5510464 w 8085221"/>
              <a:gd name="connsiteY101" fmla="*/ 4812632 h 15135727"/>
              <a:gd name="connsiteX102" fmla="*/ 5317958 w 8085221"/>
              <a:gd name="connsiteY102" fmla="*/ 4981074 h 15135727"/>
              <a:gd name="connsiteX103" fmla="*/ 5005137 w 8085221"/>
              <a:gd name="connsiteY103" fmla="*/ 5149516 h 15135727"/>
              <a:gd name="connsiteX104" fmla="*/ 4692316 w 8085221"/>
              <a:gd name="connsiteY104" fmla="*/ 5149516 h 15135727"/>
              <a:gd name="connsiteX105" fmla="*/ 4523874 w 8085221"/>
              <a:gd name="connsiteY105" fmla="*/ 5366085 h 15135727"/>
              <a:gd name="connsiteX106" fmla="*/ 4211053 w 8085221"/>
              <a:gd name="connsiteY106" fmla="*/ 5414211 h 15135727"/>
              <a:gd name="connsiteX107" fmla="*/ 4114800 w 8085221"/>
              <a:gd name="connsiteY107" fmla="*/ 5390148 h 15135727"/>
              <a:gd name="connsiteX108" fmla="*/ 4018548 w 8085221"/>
              <a:gd name="connsiteY108" fmla="*/ 5630779 h 15135727"/>
              <a:gd name="connsiteX109" fmla="*/ 4090737 w 8085221"/>
              <a:gd name="connsiteY109" fmla="*/ 5871411 h 15135727"/>
              <a:gd name="connsiteX110" fmla="*/ 4090737 w 8085221"/>
              <a:gd name="connsiteY110" fmla="*/ 6184232 h 15135727"/>
              <a:gd name="connsiteX111" fmla="*/ 4186990 w 8085221"/>
              <a:gd name="connsiteY111" fmla="*/ 6472990 h 15135727"/>
              <a:gd name="connsiteX112" fmla="*/ 4042611 w 8085221"/>
              <a:gd name="connsiteY112" fmla="*/ 6352674 h 15135727"/>
              <a:gd name="connsiteX113" fmla="*/ 3946358 w 8085221"/>
              <a:gd name="connsiteY113" fmla="*/ 6376737 h 15135727"/>
              <a:gd name="connsiteX114" fmla="*/ 4114800 w 8085221"/>
              <a:gd name="connsiteY114" fmla="*/ 6641432 h 15135727"/>
              <a:gd name="connsiteX115" fmla="*/ 4451685 w 8085221"/>
              <a:gd name="connsiteY115" fmla="*/ 6737685 h 15135727"/>
              <a:gd name="connsiteX116" fmla="*/ 4620127 w 8085221"/>
              <a:gd name="connsiteY116" fmla="*/ 6978316 h 15135727"/>
              <a:gd name="connsiteX117" fmla="*/ 4740442 w 8085221"/>
              <a:gd name="connsiteY117" fmla="*/ 7170821 h 15135727"/>
              <a:gd name="connsiteX118" fmla="*/ 5077327 w 8085221"/>
              <a:gd name="connsiteY118" fmla="*/ 7387390 h 15135727"/>
              <a:gd name="connsiteX119" fmla="*/ 5125453 w 8085221"/>
              <a:gd name="connsiteY119" fmla="*/ 7603958 h 15135727"/>
              <a:gd name="connsiteX120" fmla="*/ 5197642 w 8085221"/>
              <a:gd name="connsiteY120" fmla="*/ 7796464 h 15135727"/>
              <a:gd name="connsiteX121" fmla="*/ 5486400 w 8085221"/>
              <a:gd name="connsiteY121" fmla="*/ 7964906 h 15135727"/>
              <a:gd name="connsiteX122" fmla="*/ 5486400 w 8085221"/>
              <a:gd name="connsiteY122" fmla="*/ 8349916 h 15135727"/>
              <a:gd name="connsiteX123" fmla="*/ 5678906 w 8085221"/>
              <a:gd name="connsiteY123" fmla="*/ 8614611 h 15135727"/>
              <a:gd name="connsiteX124" fmla="*/ 5919537 w 8085221"/>
              <a:gd name="connsiteY124" fmla="*/ 9071811 h 15135727"/>
              <a:gd name="connsiteX125" fmla="*/ 6160169 w 8085221"/>
              <a:gd name="connsiteY125" fmla="*/ 9336506 h 15135727"/>
              <a:gd name="connsiteX126" fmla="*/ 6280485 w 8085221"/>
              <a:gd name="connsiteY126" fmla="*/ 9601200 h 15135727"/>
              <a:gd name="connsiteX127" fmla="*/ 6400800 w 8085221"/>
              <a:gd name="connsiteY127" fmla="*/ 9793706 h 15135727"/>
              <a:gd name="connsiteX128" fmla="*/ 6569242 w 8085221"/>
              <a:gd name="connsiteY128" fmla="*/ 10058400 h 15135727"/>
              <a:gd name="connsiteX129" fmla="*/ 6713621 w 8085221"/>
              <a:gd name="connsiteY129" fmla="*/ 10106527 h 15135727"/>
              <a:gd name="connsiteX130" fmla="*/ 6545179 w 8085221"/>
              <a:gd name="connsiteY130" fmla="*/ 10202779 h 15135727"/>
              <a:gd name="connsiteX131" fmla="*/ 6569242 w 8085221"/>
              <a:gd name="connsiteY131" fmla="*/ 10443411 h 15135727"/>
              <a:gd name="connsiteX132" fmla="*/ 6593306 w 8085221"/>
              <a:gd name="connsiteY132" fmla="*/ 10708106 h 15135727"/>
              <a:gd name="connsiteX133" fmla="*/ 6761748 w 8085221"/>
              <a:gd name="connsiteY133" fmla="*/ 10924674 h 15135727"/>
              <a:gd name="connsiteX134" fmla="*/ 6641432 w 8085221"/>
              <a:gd name="connsiteY134" fmla="*/ 11093116 h 15135727"/>
              <a:gd name="connsiteX135" fmla="*/ 6713621 w 8085221"/>
              <a:gd name="connsiteY135" fmla="*/ 11261558 h 15135727"/>
              <a:gd name="connsiteX136" fmla="*/ 6737685 w 8085221"/>
              <a:gd name="connsiteY136" fmla="*/ 11526253 h 15135727"/>
              <a:gd name="connsiteX137" fmla="*/ 6617369 w 8085221"/>
              <a:gd name="connsiteY137" fmla="*/ 11839074 h 15135727"/>
              <a:gd name="connsiteX138" fmla="*/ 6617369 w 8085221"/>
              <a:gd name="connsiteY138" fmla="*/ 12031579 h 15135727"/>
              <a:gd name="connsiteX139" fmla="*/ 6641432 w 8085221"/>
              <a:gd name="connsiteY139" fmla="*/ 12127832 h 15135727"/>
              <a:gd name="connsiteX140" fmla="*/ 6761748 w 8085221"/>
              <a:gd name="connsiteY140" fmla="*/ 12031579 h 15135727"/>
              <a:gd name="connsiteX141" fmla="*/ 6761748 w 8085221"/>
              <a:gd name="connsiteY141" fmla="*/ 12296274 h 15135727"/>
              <a:gd name="connsiteX142" fmla="*/ 6689558 w 8085221"/>
              <a:gd name="connsiteY142" fmla="*/ 12512842 h 15135727"/>
              <a:gd name="connsiteX143" fmla="*/ 6785811 w 8085221"/>
              <a:gd name="connsiteY143" fmla="*/ 12777537 h 15135727"/>
              <a:gd name="connsiteX144" fmla="*/ 6569242 w 8085221"/>
              <a:gd name="connsiteY144" fmla="*/ 12873790 h 15135727"/>
              <a:gd name="connsiteX145" fmla="*/ 6545179 w 8085221"/>
              <a:gd name="connsiteY145" fmla="*/ 13090358 h 15135727"/>
              <a:gd name="connsiteX146" fmla="*/ 6448927 w 8085221"/>
              <a:gd name="connsiteY146" fmla="*/ 13355053 h 15135727"/>
              <a:gd name="connsiteX147" fmla="*/ 6256421 w 8085221"/>
              <a:gd name="connsiteY147" fmla="*/ 13571621 h 15135727"/>
              <a:gd name="connsiteX148" fmla="*/ 6087979 w 8085221"/>
              <a:gd name="connsiteY148" fmla="*/ 13667874 h 15135727"/>
              <a:gd name="connsiteX149" fmla="*/ 5943600 w 8085221"/>
              <a:gd name="connsiteY149" fmla="*/ 13716000 h 15135727"/>
              <a:gd name="connsiteX150" fmla="*/ 5702969 w 8085221"/>
              <a:gd name="connsiteY150" fmla="*/ 13667874 h 15135727"/>
              <a:gd name="connsiteX151" fmla="*/ 5582653 w 8085221"/>
              <a:gd name="connsiteY151" fmla="*/ 13691937 h 15135727"/>
              <a:gd name="connsiteX152" fmla="*/ 5727032 w 8085221"/>
              <a:gd name="connsiteY152" fmla="*/ 13836316 h 15135727"/>
              <a:gd name="connsiteX153" fmla="*/ 5582653 w 8085221"/>
              <a:gd name="connsiteY153" fmla="*/ 14052885 h 15135727"/>
              <a:gd name="connsiteX154" fmla="*/ 5462337 w 8085221"/>
              <a:gd name="connsiteY154" fmla="*/ 14149137 h 15135727"/>
              <a:gd name="connsiteX155" fmla="*/ 5342021 w 8085221"/>
              <a:gd name="connsiteY155" fmla="*/ 14004758 h 15135727"/>
              <a:gd name="connsiteX156" fmla="*/ 5245769 w 8085221"/>
              <a:gd name="connsiteY156" fmla="*/ 14004758 h 15135727"/>
              <a:gd name="connsiteX157" fmla="*/ 5245769 w 8085221"/>
              <a:gd name="connsiteY157" fmla="*/ 13956632 h 15135727"/>
              <a:gd name="connsiteX158" fmla="*/ 5101390 w 8085221"/>
              <a:gd name="connsiteY158" fmla="*/ 13956632 h 15135727"/>
              <a:gd name="connsiteX159" fmla="*/ 4981074 w 8085221"/>
              <a:gd name="connsiteY159" fmla="*/ 13860379 h 15135727"/>
              <a:gd name="connsiteX160" fmla="*/ 4740442 w 8085221"/>
              <a:gd name="connsiteY160" fmla="*/ 13908506 h 15135727"/>
              <a:gd name="connsiteX161" fmla="*/ 4475748 w 8085221"/>
              <a:gd name="connsiteY161" fmla="*/ 13956632 h 15135727"/>
              <a:gd name="connsiteX162" fmla="*/ 4379495 w 8085221"/>
              <a:gd name="connsiteY162" fmla="*/ 14028821 h 15135727"/>
              <a:gd name="connsiteX163" fmla="*/ 4403558 w 8085221"/>
              <a:gd name="connsiteY163" fmla="*/ 14197264 h 15135727"/>
              <a:gd name="connsiteX164" fmla="*/ 4572000 w 8085221"/>
              <a:gd name="connsiteY164" fmla="*/ 14149137 h 15135727"/>
              <a:gd name="connsiteX165" fmla="*/ 4523874 w 8085221"/>
              <a:gd name="connsiteY165" fmla="*/ 14558211 h 15135727"/>
              <a:gd name="connsiteX166" fmla="*/ 4403558 w 8085221"/>
              <a:gd name="connsiteY166" fmla="*/ 14437895 h 15135727"/>
              <a:gd name="connsiteX167" fmla="*/ 4403558 w 8085221"/>
              <a:gd name="connsiteY167" fmla="*/ 14437895 h 15135727"/>
              <a:gd name="connsiteX168" fmla="*/ 4283242 w 8085221"/>
              <a:gd name="connsiteY168" fmla="*/ 14245390 h 15135727"/>
              <a:gd name="connsiteX169" fmla="*/ 4235116 w 8085221"/>
              <a:gd name="connsiteY169" fmla="*/ 14341642 h 15135727"/>
              <a:gd name="connsiteX170" fmla="*/ 4162927 w 8085221"/>
              <a:gd name="connsiteY170" fmla="*/ 14389769 h 15135727"/>
              <a:gd name="connsiteX171" fmla="*/ 4162927 w 8085221"/>
              <a:gd name="connsiteY171" fmla="*/ 14389769 h 15135727"/>
              <a:gd name="connsiteX172" fmla="*/ 3922295 w 8085221"/>
              <a:gd name="connsiteY172" fmla="*/ 14245390 h 15135727"/>
              <a:gd name="connsiteX173" fmla="*/ 3801979 w 8085221"/>
              <a:gd name="connsiteY173" fmla="*/ 14293516 h 15135727"/>
              <a:gd name="connsiteX174" fmla="*/ 3681664 w 8085221"/>
              <a:gd name="connsiteY174" fmla="*/ 14389769 h 15135727"/>
              <a:gd name="connsiteX175" fmla="*/ 3657600 w 8085221"/>
              <a:gd name="connsiteY175" fmla="*/ 14654464 h 15135727"/>
              <a:gd name="connsiteX176" fmla="*/ 3513221 w 8085221"/>
              <a:gd name="connsiteY176" fmla="*/ 14726653 h 15135727"/>
              <a:gd name="connsiteX177" fmla="*/ 3513221 w 8085221"/>
              <a:gd name="connsiteY177" fmla="*/ 14871032 h 15135727"/>
              <a:gd name="connsiteX178" fmla="*/ 3633537 w 8085221"/>
              <a:gd name="connsiteY178" fmla="*/ 14967285 h 15135727"/>
              <a:gd name="connsiteX179" fmla="*/ 3609474 w 8085221"/>
              <a:gd name="connsiteY179" fmla="*/ 15087600 h 15135727"/>
              <a:gd name="connsiteX180" fmla="*/ 3441032 w 8085221"/>
              <a:gd name="connsiteY180" fmla="*/ 15039474 h 15135727"/>
              <a:gd name="connsiteX181" fmla="*/ 3272590 w 8085221"/>
              <a:gd name="connsiteY181" fmla="*/ 15063537 h 15135727"/>
              <a:gd name="connsiteX182" fmla="*/ 3248527 w 8085221"/>
              <a:gd name="connsiteY182" fmla="*/ 14895095 h 15135727"/>
              <a:gd name="connsiteX183" fmla="*/ 3128211 w 8085221"/>
              <a:gd name="connsiteY183" fmla="*/ 14919158 h 15135727"/>
              <a:gd name="connsiteX184" fmla="*/ 2959769 w 8085221"/>
              <a:gd name="connsiteY184" fmla="*/ 15135727 h 15135727"/>
              <a:gd name="connsiteX185" fmla="*/ 2935706 w 8085221"/>
              <a:gd name="connsiteY185" fmla="*/ 14895095 h 15135727"/>
              <a:gd name="connsiteX186" fmla="*/ 2791327 w 8085221"/>
              <a:gd name="connsiteY186" fmla="*/ 14943221 h 15135727"/>
              <a:gd name="connsiteX187" fmla="*/ 2671011 w 8085221"/>
              <a:gd name="connsiteY187" fmla="*/ 15039474 h 15135727"/>
              <a:gd name="connsiteX188" fmla="*/ 2430379 w 8085221"/>
              <a:gd name="connsiteY188" fmla="*/ 15087600 h 15135727"/>
              <a:gd name="connsiteX189" fmla="*/ 2237874 w 8085221"/>
              <a:gd name="connsiteY189" fmla="*/ 15039474 h 15135727"/>
              <a:gd name="connsiteX190" fmla="*/ 2622885 w 8085221"/>
              <a:gd name="connsiteY190" fmla="*/ 14846969 h 15135727"/>
              <a:gd name="connsiteX191" fmla="*/ 2887579 w 8085221"/>
              <a:gd name="connsiteY191" fmla="*/ 14774779 h 15135727"/>
              <a:gd name="connsiteX192" fmla="*/ 2839453 w 8085221"/>
              <a:gd name="connsiteY192" fmla="*/ 14582274 h 15135727"/>
              <a:gd name="connsiteX193" fmla="*/ 2935706 w 8085221"/>
              <a:gd name="connsiteY193" fmla="*/ 14510085 h 15135727"/>
              <a:gd name="connsiteX194" fmla="*/ 2935706 w 8085221"/>
              <a:gd name="connsiteY194" fmla="*/ 14510085 h 15135727"/>
              <a:gd name="connsiteX195" fmla="*/ 3080085 w 8085221"/>
              <a:gd name="connsiteY195" fmla="*/ 14413832 h 15135727"/>
              <a:gd name="connsiteX196" fmla="*/ 3152274 w 8085221"/>
              <a:gd name="connsiteY196" fmla="*/ 14341642 h 15135727"/>
              <a:gd name="connsiteX197" fmla="*/ 3080085 w 8085221"/>
              <a:gd name="connsiteY197" fmla="*/ 14269453 h 15135727"/>
              <a:gd name="connsiteX198" fmla="*/ 3152274 w 8085221"/>
              <a:gd name="connsiteY198" fmla="*/ 14197264 h 15135727"/>
              <a:gd name="connsiteX199" fmla="*/ 3152274 w 8085221"/>
              <a:gd name="connsiteY199" fmla="*/ 14052885 h 15135727"/>
              <a:gd name="connsiteX200" fmla="*/ 3080085 w 8085221"/>
              <a:gd name="connsiteY200" fmla="*/ 13980695 h 15135727"/>
              <a:gd name="connsiteX201" fmla="*/ 3056021 w 8085221"/>
              <a:gd name="connsiteY201" fmla="*/ 14076948 h 15135727"/>
              <a:gd name="connsiteX202" fmla="*/ 2935706 w 8085221"/>
              <a:gd name="connsiteY202" fmla="*/ 14076948 h 15135727"/>
              <a:gd name="connsiteX203" fmla="*/ 2863516 w 8085221"/>
              <a:gd name="connsiteY203" fmla="*/ 14125074 h 15135727"/>
              <a:gd name="connsiteX204" fmla="*/ 2719137 w 8085221"/>
              <a:gd name="connsiteY204" fmla="*/ 14197264 h 15135727"/>
              <a:gd name="connsiteX205" fmla="*/ 2646948 w 8085221"/>
              <a:gd name="connsiteY205" fmla="*/ 14197264 h 15135727"/>
              <a:gd name="connsiteX206" fmla="*/ 2598821 w 8085221"/>
              <a:gd name="connsiteY206" fmla="*/ 14125074 h 15135727"/>
              <a:gd name="connsiteX207" fmla="*/ 2430379 w 8085221"/>
              <a:gd name="connsiteY207" fmla="*/ 13836316 h 15135727"/>
              <a:gd name="connsiteX208" fmla="*/ 2646948 w 8085221"/>
              <a:gd name="connsiteY208" fmla="*/ 13812253 h 15135727"/>
              <a:gd name="connsiteX209" fmla="*/ 2502569 w 8085221"/>
              <a:gd name="connsiteY209" fmla="*/ 13475369 h 15135727"/>
              <a:gd name="connsiteX210" fmla="*/ 2550695 w 8085221"/>
              <a:gd name="connsiteY210" fmla="*/ 13186611 h 15135727"/>
              <a:gd name="connsiteX211" fmla="*/ 2719137 w 8085221"/>
              <a:gd name="connsiteY211" fmla="*/ 13042232 h 15135727"/>
              <a:gd name="connsiteX212" fmla="*/ 2791327 w 8085221"/>
              <a:gd name="connsiteY212" fmla="*/ 12945979 h 15135727"/>
              <a:gd name="connsiteX213" fmla="*/ 3031958 w 8085221"/>
              <a:gd name="connsiteY213" fmla="*/ 13090358 h 15135727"/>
              <a:gd name="connsiteX214" fmla="*/ 3056021 w 8085221"/>
              <a:gd name="connsiteY214" fmla="*/ 12753474 h 15135727"/>
              <a:gd name="connsiteX215" fmla="*/ 2887579 w 8085221"/>
              <a:gd name="connsiteY215" fmla="*/ 12777537 h 15135727"/>
              <a:gd name="connsiteX216" fmla="*/ 2815390 w 8085221"/>
              <a:gd name="connsiteY216" fmla="*/ 12777537 h 15135727"/>
              <a:gd name="connsiteX217" fmla="*/ 3176337 w 8085221"/>
              <a:gd name="connsiteY217" fmla="*/ 12368464 h 15135727"/>
              <a:gd name="connsiteX218" fmla="*/ 3104148 w 8085221"/>
              <a:gd name="connsiteY218" fmla="*/ 12320337 h 15135727"/>
              <a:gd name="connsiteX219" fmla="*/ 3104148 w 8085221"/>
              <a:gd name="connsiteY219" fmla="*/ 12320337 h 15135727"/>
              <a:gd name="connsiteX220" fmla="*/ 3007895 w 8085221"/>
              <a:gd name="connsiteY220" fmla="*/ 12079706 h 15135727"/>
              <a:gd name="connsiteX221" fmla="*/ 2911642 w 8085221"/>
              <a:gd name="connsiteY221" fmla="*/ 11935327 h 15135727"/>
              <a:gd name="connsiteX222" fmla="*/ 2863516 w 8085221"/>
              <a:gd name="connsiteY222" fmla="*/ 11694695 h 15135727"/>
              <a:gd name="connsiteX223" fmla="*/ 2911642 w 8085221"/>
              <a:gd name="connsiteY223" fmla="*/ 11454064 h 15135727"/>
              <a:gd name="connsiteX224" fmla="*/ 3056021 w 8085221"/>
              <a:gd name="connsiteY224" fmla="*/ 11454064 h 15135727"/>
              <a:gd name="connsiteX225" fmla="*/ 2983832 w 8085221"/>
              <a:gd name="connsiteY225" fmla="*/ 11381874 h 15135727"/>
              <a:gd name="connsiteX226" fmla="*/ 3031958 w 8085221"/>
              <a:gd name="connsiteY226" fmla="*/ 11285621 h 15135727"/>
              <a:gd name="connsiteX227" fmla="*/ 3007895 w 8085221"/>
              <a:gd name="connsiteY227" fmla="*/ 11189369 h 15135727"/>
              <a:gd name="connsiteX228" fmla="*/ 2887579 w 8085221"/>
              <a:gd name="connsiteY228" fmla="*/ 11141242 h 15135727"/>
              <a:gd name="connsiteX229" fmla="*/ 2887579 w 8085221"/>
              <a:gd name="connsiteY229" fmla="*/ 10972800 h 15135727"/>
              <a:gd name="connsiteX230" fmla="*/ 2887579 w 8085221"/>
              <a:gd name="connsiteY230" fmla="*/ 10924674 h 15135727"/>
              <a:gd name="connsiteX231" fmla="*/ 2767264 w 8085221"/>
              <a:gd name="connsiteY231" fmla="*/ 11020927 h 15135727"/>
              <a:gd name="connsiteX232" fmla="*/ 2743200 w 8085221"/>
              <a:gd name="connsiteY232" fmla="*/ 10924674 h 15135727"/>
              <a:gd name="connsiteX233" fmla="*/ 2550695 w 8085221"/>
              <a:gd name="connsiteY233" fmla="*/ 11020927 h 15135727"/>
              <a:gd name="connsiteX234" fmla="*/ 2526632 w 8085221"/>
              <a:gd name="connsiteY234" fmla="*/ 11117179 h 15135727"/>
              <a:gd name="connsiteX235" fmla="*/ 2334127 w 8085221"/>
              <a:gd name="connsiteY235" fmla="*/ 10996864 h 15135727"/>
              <a:gd name="connsiteX236" fmla="*/ 2358190 w 8085221"/>
              <a:gd name="connsiteY236" fmla="*/ 10732169 h 15135727"/>
              <a:gd name="connsiteX237" fmla="*/ 2334127 w 8085221"/>
              <a:gd name="connsiteY237" fmla="*/ 10587790 h 15135727"/>
              <a:gd name="connsiteX238" fmla="*/ 2406316 w 8085221"/>
              <a:gd name="connsiteY238" fmla="*/ 10491537 h 15135727"/>
              <a:gd name="connsiteX239" fmla="*/ 2598821 w 8085221"/>
              <a:gd name="connsiteY239" fmla="*/ 10684042 h 15135727"/>
              <a:gd name="connsiteX240" fmla="*/ 2767264 w 8085221"/>
              <a:gd name="connsiteY240" fmla="*/ 10684042 h 15135727"/>
              <a:gd name="connsiteX241" fmla="*/ 2646948 w 8085221"/>
              <a:gd name="connsiteY241" fmla="*/ 10515600 h 15135727"/>
              <a:gd name="connsiteX242" fmla="*/ 2815390 w 8085221"/>
              <a:gd name="connsiteY242" fmla="*/ 10395285 h 15135727"/>
              <a:gd name="connsiteX243" fmla="*/ 3080085 w 8085221"/>
              <a:gd name="connsiteY243" fmla="*/ 10419348 h 15135727"/>
              <a:gd name="connsiteX244" fmla="*/ 3248527 w 8085221"/>
              <a:gd name="connsiteY244" fmla="*/ 10539664 h 15135727"/>
              <a:gd name="connsiteX245" fmla="*/ 3320716 w 8085221"/>
              <a:gd name="connsiteY245" fmla="*/ 10659979 h 15135727"/>
              <a:gd name="connsiteX246" fmla="*/ 3465095 w 8085221"/>
              <a:gd name="connsiteY246" fmla="*/ 10659979 h 15135727"/>
              <a:gd name="connsiteX247" fmla="*/ 3441032 w 8085221"/>
              <a:gd name="connsiteY247" fmla="*/ 10491537 h 15135727"/>
              <a:gd name="connsiteX248" fmla="*/ 3392906 w 8085221"/>
              <a:gd name="connsiteY248" fmla="*/ 10250906 h 15135727"/>
              <a:gd name="connsiteX249" fmla="*/ 3152274 w 8085221"/>
              <a:gd name="connsiteY249" fmla="*/ 10250906 h 15135727"/>
              <a:gd name="connsiteX250" fmla="*/ 3176337 w 8085221"/>
              <a:gd name="connsiteY250" fmla="*/ 10178716 h 15135727"/>
              <a:gd name="connsiteX251" fmla="*/ 3104148 w 8085221"/>
              <a:gd name="connsiteY251" fmla="*/ 10154653 h 15135727"/>
              <a:gd name="connsiteX252" fmla="*/ 3007895 w 8085221"/>
              <a:gd name="connsiteY252" fmla="*/ 9962148 h 15135727"/>
              <a:gd name="connsiteX253" fmla="*/ 3176337 w 8085221"/>
              <a:gd name="connsiteY253" fmla="*/ 9889958 h 15135727"/>
              <a:gd name="connsiteX254" fmla="*/ 2959769 w 8085221"/>
              <a:gd name="connsiteY254" fmla="*/ 9504948 h 15135727"/>
              <a:gd name="connsiteX255" fmla="*/ 2791327 w 8085221"/>
              <a:gd name="connsiteY255" fmla="*/ 9456821 h 15135727"/>
              <a:gd name="connsiteX256" fmla="*/ 2574758 w 8085221"/>
              <a:gd name="connsiteY256" fmla="*/ 9336506 h 15135727"/>
              <a:gd name="connsiteX257" fmla="*/ 2550695 w 8085221"/>
              <a:gd name="connsiteY257" fmla="*/ 9071811 h 15135727"/>
              <a:gd name="connsiteX258" fmla="*/ 2695074 w 8085221"/>
              <a:gd name="connsiteY258" fmla="*/ 8999621 h 15135727"/>
              <a:gd name="connsiteX259" fmla="*/ 2622885 w 8085221"/>
              <a:gd name="connsiteY259" fmla="*/ 8975558 h 15135727"/>
              <a:gd name="connsiteX260" fmla="*/ 2430379 w 8085221"/>
              <a:gd name="connsiteY260" fmla="*/ 8999621 h 15135727"/>
              <a:gd name="connsiteX261" fmla="*/ 2261937 w 8085221"/>
              <a:gd name="connsiteY261" fmla="*/ 9168064 h 15135727"/>
              <a:gd name="connsiteX262" fmla="*/ 2237874 w 8085221"/>
              <a:gd name="connsiteY262" fmla="*/ 8999621 h 15135727"/>
              <a:gd name="connsiteX263" fmla="*/ 2117558 w 8085221"/>
              <a:gd name="connsiteY263" fmla="*/ 8975558 h 15135727"/>
              <a:gd name="connsiteX264" fmla="*/ 2045369 w 8085221"/>
              <a:gd name="connsiteY264" fmla="*/ 8783053 h 15135727"/>
              <a:gd name="connsiteX265" fmla="*/ 1852864 w 8085221"/>
              <a:gd name="connsiteY265" fmla="*/ 8758990 h 15135727"/>
              <a:gd name="connsiteX266" fmla="*/ 1636295 w 8085221"/>
              <a:gd name="connsiteY266" fmla="*/ 8927432 h 15135727"/>
              <a:gd name="connsiteX267" fmla="*/ 1588169 w 8085221"/>
              <a:gd name="connsiteY267" fmla="*/ 9023685 h 15135727"/>
              <a:gd name="connsiteX268" fmla="*/ 1515979 w 8085221"/>
              <a:gd name="connsiteY268" fmla="*/ 8879306 h 15135727"/>
              <a:gd name="connsiteX269" fmla="*/ 1347537 w 8085221"/>
              <a:gd name="connsiteY269" fmla="*/ 8879306 h 15135727"/>
              <a:gd name="connsiteX270" fmla="*/ 1347537 w 8085221"/>
              <a:gd name="connsiteY270" fmla="*/ 8710864 h 15135727"/>
              <a:gd name="connsiteX271" fmla="*/ 1106906 w 8085221"/>
              <a:gd name="connsiteY271" fmla="*/ 8783053 h 15135727"/>
              <a:gd name="connsiteX272" fmla="*/ 890337 w 8085221"/>
              <a:gd name="connsiteY272" fmla="*/ 8686800 h 15135727"/>
              <a:gd name="connsiteX273" fmla="*/ 649706 w 8085221"/>
              <a:gd name="connsiteY273" fmla="*/ 8662737 h 15135727"/>
              <a:gd name="connsiteX274" fmla="*/ 385011 w 8085221"/>
              <a:gd name="connsiteY274" fmla="*/ 8566485 h 15135727"/>
              <a:gd name="connsiteX275" fmla="*/ 577516 w 8085221"/>
              <a:gd name="connsiteY275" fmla="*/ 8373979 h 15135727"/>
              <a:gd name="connsiteX276" fmla="*/ 794085 w 8085221"/>
              <a:gd name="connsiteY276" fmla="*/ 8301790 h 15135727"/>
              <a:gd name="connsiteX277" fmla="*/ 745958 w 8085221"/>
              <a:gd name="connsiteY277" fmla="*/ 8133348 h 15135727"/>
              <a:gd name="connsiteX278" fmla="*/ 818148 w 8085221"/>
              <a:gd name="connsiteY278" fmla="*/ 7820527 h 15135727"/>
              <a:gd name="connsiteX279" fmla="*/ 697832 w 8085221"/>
              <a:gd name="connsiteY279" fmla="*/ 7820527 h 15135727"/>
              <a:gd name="connsiteX280" fmla="*/ 625642 w 8085221"/>
              <a:gd name="connsiteY280" fmla="*/ 7916779 h 15135727"/>
              <a:gd name="connsiteX281" fmla="*/ 457200 w 8085221"/>
              <a:gd name="connsiteY281" fmla="*/ 7820527 h 15135727"/>
              <a:gd name="connsiteX282" fmla="*/ 529390 w 8085221"/>
              <a:gd name="connsiteY282" fmla="*/ 7700211 h 15135727"/>
              <a:gd name="connsiteX283" fmla="*/ 938464 w 8085221"/>
              <a:gd name="connsiteY283" fmla="*/ 7676148 h 15135727"/>
              <a:gd name="connsiteX284" fmla="*/ 1058779 w 8085221"/>
              <a:gd name="connsiteY284" fmla="*/ 7459579 h 15135727"/>
              <a:gd name="connsiteX285" fmla="*/ 1203158 w 8085221"/>
              <a:gd name="connsiteY285" fmla="*/ 7603958 h 15135727"/>
              <a:gd name="connsiteX286" fmla="*/ 1299411 w 8085221"/>
              <a:gd name="connsiteY286" fmla="*/ 7555832 h 15135727"/>
              <a:gd name="connsiteX287" fmla="*/ 1443790 w 8085221"/>
              <a:gd name="connsiteY287" fmla="*/ 7507706 h 15135727"/>
              <a:gd name="connsiteX288" fmla="*/ 1684421 w 8085221"/>
              <a:gd name="connsiteY288" fmla="*/ 7603958 h 15135727"/>
              <a:gd name="connsiteX289" fmla="*/ 1684421 w 8085221"/>
              <a:gd name="connsiteY289" fmla="*/ 7603958 h 15135727"/>
              <a:gd name="connsiteX290" fmla="*/ 1540042 w 8085221"/>
              <a:gd name="connsiteY290" fmla="*/ 7363327 h 15135727"/>
              <a:gd name="connsiteX291" fmla="*/ 1299411 w 8085221"/>
              <a:gd name="connsiteY291" fmla="*/ 7315200 h 15135727"/>
              <a:gd name="connsiteX292" fmla="*/ 1130969 w 8085221"/>
              <a:gd name="connsiteY292" fmla="*/ 7339264 h 15135727"/>
              <a:gd name="connsiteX293" fmla="*/ 1034716 w 8085221"/>
              <a:gd name="connsiteY293" fmla="*/ 7315200 h 15135727"/>
              <a:gd name="connsiteX294" fmla="*/ 1155032 w 8085221"/>
              <a:gd name="connsiteY294" fmla="*/ 7050506 h 15135727"/>
              <a:gd name="connsiteX295" fmla="*/ 1155032 w 8085221"/>
              <a:gd name="connsiteY295" fmla="*/ 6930190 h 15135727"/>
              <a:gd name="connsiteX296" fmla="*/ 1155032 w 8085221"/>
              <a:gd name="connsiteY296" fmla="*/ 6761748 h 15135727"/>
              <a:gd name="connsiteX297" fmla="*/ 1203158 w 8085221"/>
              <a:gd name="connsiteY297" fmla="*/ 6617369 h 15135727"/>
              <a:gd name="connsiteX298" fmla="*/ 1371600 w 8085221"/>
              <a:gd name="connsiteY298" fmla="*/ 6472990 h 15135727"/>
              <a:gd name="connsiteX299" fmla="*/ 1443790 w 8085221"/>
              <a:gd name="connsiteY299" fmla="*/ 6328611 h 15135727"/>
              <a:gd name="connsiteX300" fmla="*/ 1419727 w 8085221"/>
              <a:gd name="connsiteY300" fmla="*/ 6208295 h 15135727"/>
              <a:gd name="connsiteX301" fmla="*/ 1275348 w 8085221"/>
              <a:gd name="connsiteY301" fmla="*/ 6304548 h 15135727"/>
              <a:gd name="connsiteX302" fmla="*/ 1323474 w 8085221"/>
              <a:gd name="connsiteY302" fmla="*/ 6015790 h 15135727"/>
              <a:gd name="connsiteX303" fmla="*/ 1540042 w 8085221"/>
              <a:gd name="connsiteY303" fmla="*/ 5871411 h 15135727"/>
              <a:gd name="connsiteX304" fmla="*/ 1540042 w 8085221"/>
              <a:gd name="connsiteY304" fmla="*/ 5751095 h 15135727"/>
              <a:gd name="connsiteX305" fmla="*/ 1395664 w 8085221"/>
              <a:gd name="connsiteY305" fmla="*/ 5799221 h 15135727"/>
              <a:gd name="connsiteX306" fmla="*/ 1179095 w 8085221"/>
              <a:gd name="connsiteY306" fmla="*/ 5799221 h 15135727"/>
              <a:gd name="connsiteX307" fmla="*/ 890337 w 8085221"/>
              <a:gd name="connsiteY307" fmla="*/ 5775158 h 15135727"/>
              <a:gd name="connsiteX308" fmla="*/ 697832 w 8085221"/>
              <a:gd name="connsiteY308" fmla="*/ 5606716 h 15135727"/>
              <a:gd name="connsiteX309" fmla="*/ 577516 w 8085221"/>
              <a:gd name="connsiteY309" fmla="*/ 5582653 h 15135727"/>
              <a:gd name="connsiteX310" fmla="*/ 697832 w 8085221"/>
              <a:gd name="connsiteY310" fmla="*/ 5775158 h 15135727"/>
              <a:gd name="connsiteX311" fmla="*/ 409074 w 8085221"/>
              <a:gd name="connsiteY311" fmla="*/ 5799221 h 15135727"/>
              <a:gd name="connsiteX312" fmla="*/ 168442 w 8085221"/>
              <a:gd name="connsiteY312" fmla="*/ 5702969 h 15135727"/>
              <a:gd name="connsiteX313" fmla="*/ 264695 w 8085221"/>
              <a:gd name="connsiteY313" fmla="*/ 5558590 h 15135727"/>
              <a:gd name="connsiteX314" fmla="*/ 144379 w 8085221"/>
              <a:gd name="connsiteY314" fmla="*/ 5510464 h 15135727"/>
              <a:gd name="connsiteX315" fmla="*/ 0 w 8085221"/>
              <a:gd name="connsiteY315" fmla="*/ 5462337 h 15135727"/>
              <a:gd name="connsiteX316" fmla="*/ 96253 w 8085221"/>
              <a:gd name="connsiteY316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57011 w 8085221"/>
              <a:gd name="connsiteY54" fmla="*/ 1564106 h 15135727"/>
              <a:gd name="connsiteX55" fmla="*/ 5087353 w 8085221"/>
              <a:gd name="connsiteY55" fmla="*/ 1539291 h 15135727"/>
              <a:gd name="connsiteX56" fmla="*/ 5221706 w 8085221"/>
              <a:gd name="connsiteY56" fmla="*/ 1588169 h 15135727"/>
              <a:gd name="connsiteX57" fmla="*/ 5296903 w 8085221"/>
              <a:gd name="connsiteY57" fmla="*/ 1663116 h 15135727"/>
              <a:gd name="connsiteX58" fmla="*/ 5481637 w 8085221"/>
              <a:gd name="connsiteY58" fmla="*/ 1641558 h 15135727"/>
              <a:gd name="connsiteX59" fmla="*/ 5799221 w 8085221"/>
              <a:gd name="connsiteY59" fmla="*/ 1684421 h 15135727"/>
              <a:gd name="connsiteX60" fmla="*/ 5877928 w 8085221"/>
              <a:gd name="connsiteY60" fmla="*/ 1596441 h 15135727"/>
              <a:gd name="connsiteX61" fmla="*/ 5871411 w 8085221"/>
              <a:gd name="connsiteY61" fmla="*/ 1443790 h 15135727"/>
              <a:gd name="connsiteX62" fmla="*/ 6087979 w 8085221"/>
              <a:gd name="connsiteY62" fmla="*/ 1395664 h 15135727"/>
              <a:gd name="connsiteX63" fmla="*/ 6173704 w 8085221"/>
              <a:gd name="connsiteY63" fmla="*/ 1092367 h 15135727"/>
              <a:gd name="connsiteX64" fmla="*/ 6424864 w 8085221"/>
              <a:gd name="connsiteY64" fmla="*/ 1058779 h 15135727"/>
              <a:gd name="connsiteX65" fmla="*/ 6665495 w 8085221"/>
              <a:gd name="connsiteY65" fmla="*/ 721895 h 15135727"/>
              <a:gd name="connsiteX66" fmla="*/ 6761748 w 8085221"/>
              <a:gd name="connsiteY66" fmla="*/ 649706 h 15135727"/>
              <a:gd name="connsiteX67" fmla="*/ 6737685 w 8085221"/>
              <a:gd name="connsiteY67" fmla="*/ 505327 h 15135727"/>
              <a:gd name="connsiteX68" fmla="*/ 6858000 w 8085221"/>
              <a:gd name="connsiteY68" fmla="*/ 360948 h 15135727"/>
              <a:gd name="connsiteX69" fmla="*/ 6761748 w 8085221"/>
              <a:gd name="connsiteY69" fmla="*/ 120316 h 15135727"/>
              <a:gd name="connsiteX70" fmla="*/ 7194885 w 8085221"/>
              <a:gd name="connsiteY70" fmla="*/ 0 h 15135727"/>
              <a:gd name="connsiteX71" fmla="*/ 7267074 w 8085221"/>
              <a:gd name="connsiteY71" fmla="*/ 120316 h 15135727"/>
              <a:gd name="connsiteX72" fmla="*/ 7267074 w 8085221"/>
              <a:gd name="connsiteY72" fmla="*/ 120316 h 15135727"/>
              <a:gd name="connsiteX73" fmla="*/ 7339264 w 8085221"/>
              <a:gd name="connsiteY73" fmla="*/ 360948 h 15135727"/>
              <a:gd name="connsiteX74" fmla="*/ 7628021 w 8085221"/>
              <a:gd name="connsiteY74" fmla="*/ 433137 h 15135727"/>
              <a:gd name="connsiteX75" fmla="*/ 7796464 w 8085221"/>
              <a:gd name="connsiteY75" fmla="*/ 649706 h 15135727"/>
              <a:gd name="connsiteX76" fmla="*/ 8085221 w 8085221"/>
              <a:gd name="connsiteY76" fmla="*/ 914400 h 15135727"/>
              <a:gd name="connsiteX77" fmla="*/ 7988969 w 8085221"/>
              <a:gd name="connsiteY77" fmla="*/ 1203158 h 15135727"/>
              <a:gd name="connsiteX78" fmla="*/ 7844590 w 8085221"/>
              <a:gd name="connsiteY78" fmla="*/ 1058779 h 15135727"/>
              <a:gd name="connsiteX79" fmla="*/ 7483642 w 8085221"/>
              <a:gd name="connsiteY79" fmla="*/ 1371600 h 15135727"/>
              <a:gd name="connsiteX80" fmla="*/ 7267074 w 8085221"/>
              <a:gd name="connsiteY80" fmla="*/ 1395664 h 15135727"/>
              <a:gd name="connsiteX81" fmla="*/ 7243011 w 8085221"/>
              <a:gd name="connsiteY81" fmla="*/ 1588169 h 15135727"/>
              <a:gd name="connsiteX82" fmla="*/ 6978316 w 8085221"/>
              <a:gd name="connsiteY82" fmla="*/ 1732548 h 15135727"/>
              <a:gd name="connsiteX83" fmla="*/ 6737685 w 8085221"/>
              <a:gd name="connsiteY83" fmla="*/ 2093495 h 15135727"/>
              <a:gd name="connsiteX84" fmla="*/ 6737685 w 8085221"/>
              <a:gd name="connsiteY84" fmla="*/ 2382253 h 15135727"/>
              <a:gd name="connsiteX85" fmla="*/ 6665495 w 8085221"/>
              <a:gd name="connsiteY85" fmla="*/ 2430379 h 15135727"/>
              <a:gd name="connsiteX86" fmla="*/ 6906127 w 8085221"/>
              <a:gd name="connsiteY86" fmla="*/ 2646948 h 15135727"/>
              <a:gd name="connsiteX87" fmla="*/ 6906127 w 8085221"/>
              <a:gd name="connsiteY87" fmla="*/ 2983832 h 15135727"/>
              <a:gd name="connsiteX88" fmla="*/ 6906127 w 8085221"/>
              <a:gd name="connsiteY88" fmla="*/ 3104148 h 15135727"/>
              <a:gd name="connsiteX89" fmla="*/ 6833937 w 8085221"/>
              <a:gd name="connsiteY89" fmla="*/ 3368842 h 15135727"/>
              <a:gd name="connsiteX90" fmla="*/ 6906127 w 8085221"/>
              <a:gd name="connsiteY90" fmla="*/ 3489158 h 15135727"/>
              <a:gd name="connsiteX91" fmla="*/ 6641432 w 8085221"/>
              <a:gd name="connsiteY91" fmla="*/ 3705727 h 15135727"/>
              <a:gd name="connsiteX92" fmla="*/ 6737685 w 8085221"/>
              <a:gd name="connsiteY92" fmla="*/ 3729790 h 15135727"/>
              <a:gd name="connsiteX93" fmla="*/ 6545179 w 8085221"/>
              <a:gd name="connsiteY93" fmla="*/ 3826042 h 15135727"/>
              <a:gd name="connsiteX94" fmla="*/ 6328611 w 8085221"/>
              <a:gd name="connsiteY94" fmla="*/ 3753853 h 15135727"/>
              <a:gd name="connsiteX95" fmla="*/ 6184232 w 8085221"/>
              <a:gd name="connsiteY95" fmla="*/ 3850106 h 15135727"/>
              <a:gd name="connsiteX96" fmla="*/ 6184232 w 8085221"/>
              <a:gd name="connsiteY96" fmla="*/ 3946358 h 15135727"/>
              <a:gd name="connsiteX97" fmla="*/ 6136106 w 8085221"/>
              <a:gd name="connsiteY97" fmla="*/ 4235116 h 15135727"/>
              <a:gd name="connsiteX98" fmla="*/ 5919537 w 8085221"/>
              <a:gd name="connsiteY98" fmla="*/ 4403558 h 15135727"/>
              <a:gd name="connsiteX99" fmla="*/ 5775158 w 8085221"/>
              <a:gd name="connsiteY99" fmla="*/ 4451685 h 15135727"/>
              <a:gd name="connsiteX100" fmla="*/ 5630779 w 8085221"/>
              <a:gd name="connsiteY100" fmla="*/ 4547937 h 15135727"/>
              <a:gd name="connsiteX101" fmla="*/ 5510464 w 8085221"/>
              <a:gd name="connsiteY101" fmla="*/ 4620127 h 15135727"/>
              <a:gd name="connsiteX102" fmla="*/ 5510464 w 8085221"/>
              <a:gd name="connsiteY102" fmla="*/ 4812632 h 15135727"/>
              <a:gd name="connsiteX103" fmla="*/ 5317958 w 8085221"/>
              <a:gd name="connsiteY103" fmla="*/ 4981074 h 15135727"/>
              <a:gd name="connsiteX104" fmla="*/ 5005137 w 8085221"/>
              <a:gd name="connsiteY104" fmla="*/ 5149516 h 15135727"/>
              <a:gd name="connsiteX105" fmla="*/ 4692316 w 8085221"/>
              <a:gd name="connsiteY105" fmla="*/ 5149516 h 15135727"/>
              <a:gd name="connsiteX106" fmla="*/ 4523874 w 8085221"/>
              <a:gd name="connsiteY106" fmla="*/ 5366085 h 15135727"/>
              <a:gd name="connsiteX107" fmla="*/ 4211053 w 8085221"/>
              <a:gd name="connsiteY107" fmla="*/ 5414211 h 15135727"/>
              <a:gd name="connsiteX108" fmla="*/ 4114800 w 8085221"/>
              <a:gd name="connsiteY108" fmla="*/ 5390148 h 15135727"/>
              <a:gd name="connsiteX109" fmla="*/ 4018548 w 8085221"/>
              <a:gd name="connsiteY109" fmla="*/ 5630779 h 15135727"/>
              <a:gd name="connsiteX110" fmla="*/ 4090737 w 8085221"/>
              <a:gd name="connsiteY110" fmla="*/ 5871411 h 15135727"/>
              <a:gd name="connsiteX111" fmla="*/ 4090737 w 8085221"/>
              <a:gd name="connsiteY111" fmla="*/ 6184232 h 15135727"/>
              <a:gd name="connsiteX112" fmla="*/ 4186990 w 8085221"/>
              <a:gd name="connsiteY112" fmla="*/ 6472990 h 15135727"/>
              <a:gd name="connsiteX113" fmla="*/ 4042611 w 8085221"/>
              <a:gd name="connsiteY113" fmla="*/ 6352674 h 15135727"/>
              <a:gd name="connsiteX114" fmla="*/ 3946358 w 8085221"/>
              <a:gd name="connsiteY114" fmla="*/ 6376737 h 15135727"/>
              <a:gd name="connsiteX115" fmla="*/ 4114800 w 8085221"/>
              <a:gd name="connsiteY115" fmla="*/ 6641432 h 15135727"/>
              <a:gd name="connsiteX116" fmla="*/ 4451685 w 8085221"/>
              <a:gd name="connsiteY116" fmla="*/ 6737685 h 15135727"/>
              <a:gd name="connsiteX117" fmla="*/ 4620127 w 8085221"/>
              <a:gd name="connsiteY117" fmla="*/ 6978316 h 15135727"/>
              <a:gd name="connsiteX118" fmla="*/ 4740442 w 8085221"/>
              <a:gd name="connsiteY118" fmla="*/ 7170821 h 15135727"/>
              <a:gd name="connsiteX119" fmla="*/ 5077327 w 8085221"/>
              <a:gd name="connsiteY119" fmla="*/ 7387390 h 15135727"/>
              <a:gd name="connsiteX120" fmla="*/ 5125453 w 8085221"/>
              <a:gd name="connsiteY120" fmla="*/ 7603958 h 15135727"/>
              <a:gd name="connsiteX121" fmla="*/ 5197642 w 8085221"/>
              <a:gd name="connsiteY121" fmla="*/ 7796464 h 15135727"/>
              <a:gd name="connsiteX122" fmla="*/ 5486400 w 8085221"/>
              <a:gd name="connsiteY122" fmla="*/ 7964906 h 15135727"/>
              <a:gd name="connsiteX123" fmla="*/ 5486400 w 8085221"/>
              <a:gd name="connsiteY123" fmla="*/ 8349916 h 15135727"/>
              <a:gd name="connsiteX124" fmla="*/ 5678906 w 8085221"/>
              <a:gd name="connsiteY124" fmla="*/ 8614611 h 15135727"/>
              <a:gd name="connsiteX125" fmla="*/ 5919537 w 8085221"/>
              <a:gd name="connsiteY125" fmla="*/ 9071811 h 15135727"/>
              <a:gd name="connsiteX126" fmla="*/ 6160169 w 8085221"/>
              <a:gd name="connsiteY126" fmla="*/ 9336506 h 15135727"/>
              <a:gd name="connsiteX127" fmla="*/ 6280485 w 8085221"/>
              <a:gd name="connsiteY127" fmla="*/ 9601200 h 15135727"/>
              <a:gd name="connsiteX128" fmla="*/ 6400800 w 8085221"/>
              <a:gd name="connsiteY128" fmla="*/ 9793706 h 15135727"/>
              <a:gd name="connsiteX129" fmla="*/ 6569242 w 8085221"/>
              <a:gd name="connsiteY129" fmla="*/ 10058400 h 15135727"/>
              <a:gd name="connsiteX130" fmla="*/ 6713621 w 8085221"/>
              <a:gd name="connsiteY130" fmla="*/ 10106527 h 15135727"/>
              <a:gd name="connsiteX131" fmla="*/ 6545179 w 8085221"/>
              <a:gd name="connsiteY131" fmla="*/ 10202779 h 15135727"/>
              <a:gd name="connsiteX132" fmla="*/ 6569242 w 8085221"/>
              <a:gd name="connsiteY132" fmla="*/ 10443411 h 15135727"/>
              <a:gd name="connsiteX133" fmla="*/ 6593306 w 8085221"/>
              <a:gd name="connsiteY133" fmla="*/ 10708106 h 15135727"/>
              <a:gd name="connsiteX134" fmla="*/ 6761748 w 8085221"/>
              <a:gd name="connsiteY134" fmla="*/ 10924674 h 15135727"/>
              <a:gd name="connsiteX135" fmla="*/ 6641432 w 8085221"/>
              <a:gd name="connsiteY135" fmla="*/ 11093116 h 15135727"/>
              <a:gd name="connsiteX136" fmla="*/ 6713621 w 8085221"/>
              <a:gd name="connsiteY136" fmla="*/ 11261558 h 15135727"/>
              <a:gd name="connsiteX137" fmla="*/ 6737685 w 8085221"/>
              <a:gd name="connsiteY137" fmla="*/ 11526253 h 15135727"/>
              <a:gd name="connsiteX138" fmla="*/ 6617369 w 8085221"/>
              <a:gd name="connsiteY138" fmla="*/ 11839074 h 15135727"/>
              <a:gd name="connsiteX139" fmla="*/ 6617369 w 8085221"/>
              <a:gd name="connsiteY139" fmla="*/ 12031579 h 15135727"/>
              <a:gd name="connsiteX140" fmla="*/ 6641432 w 8085221"/>
              <a:gd name="connsiteY140" fmla="*/ 12127832 h 15135727"/>
              <a:gd name="connsiteX141" fmla="*/ 6761748 w 8085221"/>
              <a:gd name="connsiteY141" fmla="*/ 12031579 h 15135727"/>
              <a:gd name="connsiteX142" fmla="*/ 6761748 w 8085221"/>
              <a:gd name="connsiteY142" fmla="*/ 12296274 h 15135727"/>
              <a:gd name="connsiteX143" fmla="*/ 6689558 w 8085221"/>
              <a:gd name="connsiteY143" fmla="*/ 12512842 h 15135727"/>
              <a:gd name="connsiteX144" fmla="*/ 6785811 w 8085221"/>
              <a:gd name="connsiteY144" fmla="*/ 12777537 h 15135727"/>
              <a:gd name="connsiteX145" fmla="*/ 6569242 w 8085221"/>
              <a:gd name="connsiteY145" fmla="*/ 12873790 h 15135727"/>
              <a:gd name="connsiteX146" fmla="*/ 6545179 w 8085221"/>
              <a:gd name="connsiteY146" fmla="*/ 13090358 h 15135727"/>
              <a:gd name="connsiteX147" fmla="*/ 6448927 w 8085221"/>
              <a:gd name="connsiteY147" fmla="*/ 13355053 h 15135727"/>
              <a:gd name="connsiteX148" fmla="*/ 6256421 w 8085221"/>
              <a:gd name="connsiteY148" fmla="*/ 13571621 h 15135727"/>
              <a:gd name="connsiteX149" fmla="*/ 6087979 w 8085221"/>
              <a:gd name="connsiteY149" fmla="*/ 13667874 h 15135727"/>
              <a:gd name="connsiteX150" fmla="*/ 5943600 w 8085221"/>
              <a:gd name="connsiteY150" fmla="*/ 13716000 h 15135727"/>
              <a:gd name="connsiteX151" fmla="*/ 5702969 w 8085221"/>
              <a:gd name="connsiteY151" fmla="*/ 13667874 h 15135727"/>
              <a:gd name="connsiteX152" fmla="*/ 5582653 w 8085221"/>
              <a:gd name="connsiteY152" fmla="*/ 13691937 h 15135727"/>
              <a:gd name="connsiteX153" fmla="*/ 5727032 w 8085221"/>
              <a:gd name="connsiteY153" fmla="*/ 13836316 h 15135727"/>
              <a:gd name="connsiteX154" fmla="*/ 5582653 w 8085221"/>
              <a:gd name="connsiteY154" fmla="*/ 14052885 h 15135727"/>
              <a:gd name="connsiteX155" fmla="*/ 5462337 w 8085221"/>
              <a:gd name="connsiteY155" fmla="*/ 14149137 h 15135727"/>
              <a:gd name="connsiteX156" fmla="*/ 5342021 w 8085221"/>
              <a:gd name="connsiteY156" fmla="*/ 14004758 h 15135727"/>
              <a:gd name="connsiteX157" fmla="*/ 5245769 w 8085221"/>
              <a:gd name="connsiteY157" fmla="*/ 14004758 h 15135727"/>
              <a:gd name="connsiteX158" fmla="*/ 5245769 w 8085221"/>
              <a:gd name="connsiteY158" fmla="*/ 13956632 h 15135727"/>
              <a:gd name="connsiteX159" fmla="*/ 5101390 w 8085221"/>
              <a:gd name="connsiteY159" fmla="*/ 13956632 h 15135727"/>
              <a:gd name="connsiteX160" fmla="*/ 4981074 w 8085221"/>
              <a:gd name="connsiteY160" fmla="*/ 13860379 h 15135727"/>
              <a:gd name="connsiteX161" fmla="*/ 4740442 w 8085221"/>
              <a:gd name="connsiteY161" fmla="*/ 13908506 h 15135727"/>
              <a:gd name="connsiteX162" fmla="*/ 4475748 w 8085221"/>
              <a:gd name="connsiteY162" fmla="*/ 13956632 h 15135727"/>
              <a:gd name="connsiteX163" fmla="*/ 4379495 w 8085221"/>
              <a:gd name="connsiteY163" fmla="*/ 14028821 h 15135727"/>
              <a:gd name="connsiteX164" fmla="*/ 4403558 w 8085221"/>
              <a:gd name="connsiteY164" fmla="*/ 14197264 h 15135727"/>
              <a:gd name="connsiteX165" fmla="*/ 4572000 w 8085221"/>
              <a:gd name="connsiteY165" fmla="*/ 14149137 h 15135727"/>
              <a:gd name="connsiteX166" fmla="*/ 4523874 w 8085221"/>
              <a:gd name="connsiteY166" fmla="*/ 14558211 h 15135727"/>
              <a:gd name="connsiteX167" fmla="*/ 4403558 w 8085221"/>
              <a:gd name="connsiteY167" fmla="*/ 14437895 h 15135727"/>
              <a:gd name="connsiteX168" fmla="*/ 4403558 w 8085221"/>
              <a:gd name="connsiteY168" fmla="*/ 14437895 h 15135727"/>
              <a:gd name="connsiteX169" fmla="*/ 4283242 w 8085221"/>
              <a:gd name="connsiteY169" fmla="*/ 14245390 h 15135727"/>
              <a:gd name="connsiteX170" fmla="*/ 4235116 w 8085221"/>
              <a:gd name="connsiteY170" fmla="*/ 14341642 h 15135727"/>
              <a:gd name="connsiteX171" fmla="*/ 4162927 w 8085221"/>
              <a:gd name="connsiteY171" fmla="*/ 14389769 h 15135727"/>
              <a:gd name="connsiteX172" fmla="*/ 4162927 w 8085221"/>
              <a:gd name="connsiteY172" fmla="*/ 14389769 h 15135727"/>
              <a:gd name="connsiteX173" fmla="*/ 3922295 w 8085221"/>
              <a:gd name="connsiteY173" fmla="*/ 14245390 h 15135727"/>
              <a:gd name="connsiteX174" fmla="*/ 3801979 w 8085221"/>
              <a:gd name="connsiteY174" fmla="*/ 14293516 h 15135727"/>
              <a:gd name="connsiteX175" fmla="*/ 3681664 w 8085221"/>
              <a:gd name="connsiteY175" fmla="*/ 14389769 h 15135727"/>
              <a:gd name="connsiteX176" fmla="*/ 3657600 w 8085221"/>
              <a:gd name="connsiteY176" fmla="*/ 14654464 h 15135727"/>
              <a:gd name="connsiteX177" fmla="*/ 3513221 w 8085221"/>
              <a:gd name="connsiteY177" fmla="*/ 14726653 h 15135727"/>
              <a:gd name="connsiteX178" fmla="*/ 3513221 w 8085221"/>
              <a:gd name="connsiteY178" fmla="*/ 14871032 h 15135727"/>
              <a:gd name="connsiteX179" fmla="*/ 3633537 w 8085221"/>
              <a:gd name="connsiteY179" fmla="*/ 14967285 h 15135727"/>
              <a:gd name="connsiteX180" fmla="*/ 3609474 w 8085221"/>
              <a:gd name="connsiteY180" fmla="*/ 15087600 h 15135727"/>
              <a:gd name="connsiteX181" fmla="*/ 3441032 w 8085221"/>
              <a:gd name="connsiteY181" fmla="*/ 15039474 h 15135727"/>
              <a:gd name="connsiteX182" fmla="*/ 3272590 w 8085221"/>
              <a:gd name="connsiteY182" fmla="*/ 15063537 h 15135727"/>
              <a:gd name="connsiteX183" fmla="*/ 3248527 w 8085221"/>
              <a:gd name="connsiteY183" fmla="*/ 14895095 h 15135727"/>
              <a:gd name="connsiteX184" fmla="*/ 3128211 w 8085221"/>
              <a:gd name="connsiteY184" fmla="*/ 14919158 h 15135727"/>
              <a:gd name="connsiteX185" fmla="*/ 2959769 w 8085221"/>
              <a:gd name="connsiteY185" fmla="*/ 15135727 h 15135727"/>
              <a:gd name="connsiteX186" fmla="*/ 2935706 w 8085221"/>
              <a:gd name="connsiteY186" fmla="*/ 14895095 h 15135727"/>
              <a:gd name="connsiteX187" fmla="*/ 2791327 w 8085221"/>
              <a:gd name="connsiteY187" fmla="*/ 14943221 h 15135727"/>
              <a:gd name="connsiteX188" fmla="*/ 2671011 w 8085221"/>
              <a:gd name="connsiteY188" fmla="*/ 15039474 h 15135727"/>
              <a:gd name="connsiteX189" fmla="*/ 2430379 w 8085221"/>
              <a:gd name="connsiteY189" fmla="*/ 15087600 h 15135727"/>
              <a:gd name="connsiteX190" fmla="*/ 2237874 w 8085221"/>
              <a:gd name="connsiteY190" fmla="*/ 15039474 h 15135727"/>
              <a:gd name="connsiteX191" fmla="*/ 2622885 w 8085221"/>
              <a:gd name="connsiteY191" fmla="*/ 14846969 h 15135727"/>
              <a:gd name="connsiteX192" fmla="*/ 2887579 w 8085221"/>
              <a:gd name="connsiteY192" fmla="*/ 14774779 h 15135727"/>
              <a:gd name="connsiteX193" fmla="*/ 2839453 w 8085221"/>
              <a:gd name="connsiteY193" fmla="*/ 14582274 h 15135727"/>
              <a:gd name="connsiteX194" fmla="*/ 2935706 w 8085221"/>
              <a:gd name="connsiteY194" fmla="*/ 14510085 h 15135727"/>
              <a:gd name="connsiteX195" fmla="*/ 2935706 w 8085221"/>
              <a:gd name="connsiteY195" fmla="*/ 14510085 h 15135727"/>
              <a:gd name="connsiteX196" fmla="*/ 3080085 w 8085221"/>
              <a:gd name="connsiteY196" fmla="*/ 14413832 h 15135727"/>
              <a:gd name="connsiteX197" fmla="*/ 3152274 w 8085221"/>
              <a:gd name="connsiteY197" fmla="*/ 14341642 h 15135727"/>
              <a:gd name="connsiteX198" fmla="*/ 3080085 w 8085221"/>
              <a:gd name="connsiteY198" fmla="*/ 14269453 h 15135727"/>
              <a:gd name="connsiteX199" fmla="*/ 3152274 w 8085221"/>
              <a:gd name="connsiteY199" fmla="*/ 14197264 h 15135727"/>
              <a:gd name="connsiteX200" fmla="*/ 3152274 w 8085221"/>
              <a:gd name="connsiteY200" fmla="*/ 14052885 h 15135727"/>
              <a:gd name="connsiteX201" fmla="*/ 3080085 w 8085221"/>
              <a:gd name="connsiteY201" fmla="*/ 13980695 h 15135727"/>
              <a:gd name="connsiteX202" fmla="*/ 3056021 w 8085221"/>
              <a:gd name="connsiteY202" fmla="*/ 14076948 h 15135727"/>
              <a:gd name="connsiteX203" fmla="*/ 2935706 w 8085221"/>
              <a:gd name="connsiteY203" fmla="*/ 14076948 h 15135727"/>
              <a:gd name="connsiteX204" fmla="*/ 2863516 w 8085221"/>
              <a:gd name="connsiteY204" fmla="*/ 14125074 h 15135727"/>
              <a:gd name="connsiteX205" fmla="*/ 2719137 w 8085221"/>
              <a:gd name="connsiteY205" fmla="*/ 14197264 h 15135727"/>
              <a:gd name="connsiteX206" fmla="*/ 2646948 w 8085221"/>
              <a:gd name="connsiteY206" fmla="*/ 14197264 h 15135727"/>
              <a:gd name="connsiteX207" fmla="*/ 2598821 w 8085221"/>
              <a:gd name="connsiteY207" fmla="*/ 14125074 h 15135727"/>
              <a:gd name="connsiteX208" fmla="*/ 2430379 w 8085221"/>
              <a:gd name="connsiteY208" fmla="*/ 13836316 h 15135727"/>
              <a:gd name="connsiteX209" fmla="*/ 2646948 w 8085221"/>
              <a:gd name="connsiteY209" fmla="*/ 13812253 h 15135727"/>
              <a:gd name="connsiteX210" fmla="*/ 2502569 w 8085221"/>
              <a:gd name="connsiteY210" fmla="*/ 13475369 h 15135727"/>
              <a:gd name="connsiteX211" fmla="*/ 2550695 w 8085221"/>
              <a:gd name="connsiteY211" fmla="*/ 13186611 h 15135727"/>
              <a:gd name="connsiteX212" fmla="*/ 2719137 w 8085221"/>
              <a:gd name="connsiteY212" fmla="*/ 13042232 h 15135727"/>
              <a:gd name="connsiteX213" fmla="*/ 2791327 w 8085221"/>
              <a:gd name="connsiteY213" fmla="*/ 12945979 h 15135727"/>
              <a:gd name="connsiteX214" fmla="*/ 3031958 w 8085221"/>
              <a:gd name="connsiteY214" fmla="*/ 13090358 h 15135727"/>
              <a:gd name="connsiteX215" fmla="*/ 3056021 w 8085221"/>
              <a:gd name="connsiteY215" fmla="*/ 12753474 h 15135727"/>
              <a:gd name="connsiteX216" fmla="*/ 2887579 w 8085221"/>
              <a:gd name="connsiteY216" fmla="*/ 12777537 h 15135727"/>
              <a:gd name="connsiteX217" fmla="*/ 2815390 w 8085221"/>
              <a:gd name="connsiteY217" fmla="*/ 12777537 h 15135727"/>
              <a:gd name="connsiteX218" fmla="*/ 3176337 w 8085221"/>
              <a:gd name="connsiteY218" fmla="*/ 12368464 h 15135727"/>
              <a:gd name="connsiteX219" fmla="*/ 3104148 w 8085221"/>
              <a:gd name="connsiteY219" fmla="*/ 12320337 h 15135727"/>
              <a:gd name="connsiteX220" fmla="*/ 3104148 w 8085221"/>
              <a:gd name="connsiteY220" fmla="*/ 12320337 h 15135727"/>
              <a:gd name="connsiteX221" fmla="*/ 3007895 w 8085221"/>
              <a:gd name="connsiteY221" fmla="*/ 12079706 h 15135727"/>
              <a:gd name="connsiteX222" fmla="*/ 2911642 w 8085221"/>
              <a:gd name="connsiteY222" fmla="*/ 11935327 h 15135727"/>
              <a:gd name="connsiteX223" fmla="*/ 2863516 w 8085221"/>
              <a:gd name="connsiteY223" fmla="*/ 11694695 h 15135727"/>
              <a:gd name="connsiteX224" fmla="*/ 2911642 w 8085221"/>
              <a:gd name="connsiteY224" fmla="*/ 11454064 h 15135727"/>
              <a:gd name="connsiteX225" fmla="*/ 3056021 w 8085221"/>
              <a:gd name="connsiteY225" fmla="*/ 11454064 h 15135727"/>
              <a:gd name="connsiteX226" fmla="*/ 2983832 w 8085221"/>
              <a:gd name="connsiteY226" fmla="*/ 11381874 h 15135727"/>
              <a:gd name="connsiteX227" fmla="*/ 3031958 w 8085221"/>
              <a:gd name="connsiteY227" fmla="*/ 11285621 h 15135727"/>
              <a:gd name="connsiteX228" fmla="*/ 3007895 w 8085221"/>
              <a:gd name="connsiteY228" fmla="*/ 11189369 h 15135727"/>
              <a:gd name="connsiteX229" fmla="*/ 2887579 w 8085221"/>
              <a:gd name="connsiteY229" fmla="*/ 11141242 h 15135727"/>
              <a:gd name="connsiteX230" fmla="*/ 2887579 w 8085221"/>
              <a:gd name="connsiteY230" fmla="*/ 10972800 h 15135727"/>
              <a:gd name="connsiteX231" fmla="*/ 2887579 w 8085221"/>
              <a:gd name="connsiteY231" fmla="*/ 10924674 h 15135727"/>
              <a:gd name="connsiteX232" fmla="*/ 2767264 w 8085221"/>
              <a:gd name="connsiteY232" fmla="*/ 11020927 h 15135727"/>
              <a:gd name="connsiteX233" fmla="*/ 2743200 w 8085221"/>
              <a:gd name="connsiteY233" fmla="*/ 10924674 h 15135727"/>
              <a:gd name="connsiteX234" fmla="*/ 2550695 w 8085221"/>
              <a:gd name="connsiteY234" fmla="*/ 11020927 h 15135727"/>
              <a:gd name="connsiteX235" fmla="*/ 2526632 w 8085221"/>
              <a:gd name="connsiteY235" fmla="*/ 11117179 h 15135727"/>
              <a:gd name="connsiteX236" fmla="*/ 2334127 w 8085221"/>
              <a:gd name="connsiteY236" fmla="*/ 10996864 h 15135727"/>
              <a:gd name="connsiteX237" fmla="*/ 2358190 w 8085221"/>
              <a:gd name="connsiteY237" fmla="*/ 10732169 h 15135727"/>
              <a:gd name="connsiteX238" fmla="*/ 2334127 w 8085221"/>
              <a:gd name="connsiteY238" fmla="*/ 10587790 h 15135727"/>
              <a:gd name="connsiteX239" fmla="*/ 2406316 w 8085221"/>
              <a:gd name="connsiteY239" fmla="*/ 10491537 h 15135727"/>
              <a:gd name="connsiteX240" fmla="*/ 2598821 w 8085221"/>
              <a:gd name="connsiteY240" fmla="*/ 10684042 h 15135727"/>
              <a:gd name="connsiteX241" fmla="*/ 2767264 w 8085221"/>
              <a:gd name="connsiteY241" fmla="*/ 10684042 h 15135727"/>
              <a:gd name="connsiteX242" fmla="*/ 2646948 w 8085221"/>
              <a:gd name="connsiteY242" fmla="*/ 10515600 h 15135727"/>
              <a:gd name="connsiteX243" fmla="*/ 2815390 w 8085221"/>
              <a:gd name="connsiteY243" fmla="*/ 10395285 h 15135727"/>
              <a:gd name="connsiteX244" fmla="*/ 3080085 w 8085221"/>
              <a:gd name="connsiteY244" fmla="*/ 10419348 h 15135727"/>
              <a:gd name="connsiteX245" fmla="*/ 3248527 w 8085221"/>
              <a:gd name="connsiteY245" fmla="*/ 10539664 h 15135727"/>
              <a:gd name="connsiteX246" fmla="*/ 3320716 w 8085221"/>
              <a:gd name="connsiteY246" fmla="*/ 10659979 h 15135727"/>
              <a:gd name="connsiteX247" fmla="*/ 3465095 w 8085221"/>
              <a:gd name="connsiteY247" fmla="*/ 10659979 h 15135727"/>
              <a:gd name="connsiteX248" fmla="*/ 3441032 w 8085221"/>
              <a:gd name="connsiteY248" fmla="*/ 10491537 h 15135727"/>
              <a:gd name="connsiteX249" fmla="*/ 3392906 w 8085221"/>
              <a:gd name="connsiteY249" fmla="*/ 10250906 h 15135727"/>
              <a:gd name="connsiteX250" fmla="*/ 3152274 w 8085221"/>
              <a:gd name="connsiteY250" fmla="*/ 10250906 h 15135727"/>
              <a:gd name="connsiteX251" fmla="*/ 3176337 w 8085221"/>
              <a:gd name="connsiteY251" fmla="*/ 10178716 h 15135727"/>
              <a:gd name="connsiteX252" fmla="*/ 3104148 w 8085221"/>
              <a:gd name="connsiteY252" fmla="*/ 10154653 h 15135727"/>
              <a:gd name="connsiteX253" fmla="*/ 3007895 w 8085221"/>
              <a:gd name="connsiteY253" fmla="*/ 9962148 h 15135727"/>
              <a:gd name="connsiteX254" fmla="*/ 3176337 w 8085221"/>
              <a:gd name="connsiteY254" fmla="*/ 9889958 h 15135727"/>
              <a:gd name="connsiteX255" fmla="*/ 2959769 w 8085221"/>
              <a:gd name="connsiteY255" fmla="*/ 9504948 h 15135727"/>
              <a:gd name="connsiteX256" fmla="*/ 2791327 w 8085221"/>
              <a:gd name="connsiteY256" fmla="*/ 9456821 h 15135727"/>
              <a:gd name="connsiteX257" fmla="*/ 2574758 w 8085221"/>
              <a:gd name="connsiteY257" fmla="*/ 9336506 h 15135727"/>
              <a:gd name="connsiteX258" fmla="*/ 2550695 w 8085221"/>
              <a:gd name="connsiteY258" fmla="*/ 9071811 h 15135727"/>
              <a:gd name="connsiteX259" fmla="*/ 2695074 w 8085221"/>
              <a:gd name="connsiteY259" fmla="*/ 8999621 h 15135727"/>
              <a:gd name="connsiteX260" fmla="*/ 2622885 w 8085221"/>
              <a:gd name="connsiteY260" fmla="*/ 8975558 h 15135727"/>
              <a:gd name="connsiteX261" fmla="*/ 2430379 w 8085221"/>
              <a:gd name="connsiteY261" fmla="*/ 8999621 h 15135727"/>
              <a:gd name="connsiteX262" fmla="*/ 2261937 w 8085221"/>
              <a:gd name="connsiteY262" fmla="*/ 9168064 h 15135727"/>
              <a:gd name="connsiteX263" fmla="*/ 2237874 w 8085221"/>
              <a:gd name="connsiteY263" fmla="*/ 8999621 h 15135727"/>
              <a:gd name="connsiteX264" fmla="*/ 2117558 w 8085221"/>
              <a:gd name="connsiteY264" fmla="*/ 8975558 h 15135727"/>
              <a:gd name="connsiteX265" fmla="*/ 2045369 w 8085221"/>
              <a:gd name="connsiteY265" fmla="*/ 8783053 h 15135727"/>
              <a:gd name="connsiteX266" fmla="*/ 1852864 w 8085221"/>
              <a:gd name="connsiteY266" fmla="*/ 8758990 h 15135727"/>
              <a:gd name="connsiteX267" fmla="*/ 1636295 w 8085221"/>
              <a:gd name="connsiteY267" fmla="*/ 8927432 h 15135727"/>
              <a:gd name="connsiteX268" fmla="*/ 1588169 w 8085221"/>
              <a:gd name="connsiteY268" fmla="*/ 9023685 h 15135727"/>
              <a:gd name="connsiteX269" fmla="*/ 1515979 w 8085221"/>
              <a:gd name="connsiteY269" fmla="*/ 8879306 h 15135727"/>
              <a:gd name="connsiteX270" fmla="*/ 1347537 w 8085221"/>
              <a:gd name="connsiteY270" fmla="*/ 8879306 h 15135727"/>
              <a:gd name="connsiteX271" fmla="*/ 1347537 w 8085221"/>
              <a:gd name="connsiteY271" fmla="*/ 8710864 h 15135727"/>
              <a:gd name="connsiteX272" fmla="*/ 1106906 w 8085221"/>
              <a:gd name="connsiteY272" fmla="*/ 8783053 h 15135727"/>
              <a:gd name="connsiteX273" fmla="*/ 890337 w 8085221"/>
              <a:gd name="connsiteY273" fmla="*/ 8686800 h 15135727"/>
              <a:gd name="connsiteX274" fmla="*/ 649706 w 8085221"/>
              <a:gd name="connsiteY274" fmla="*/ 8662737 h 15135727"/>
              <a:gd name="connsiteX275" fmla="*/ 385011 w 8085221"/>
              <a:gd name="connsiteY275" fmla="*/ 8566485 h 15135727"/>
              <a:gd name="connsiteX276" fmla="*/ 577516 w 8085221"/>
              <a:gd name="connsiteY276" fmla="*/ 8373979 h 15135727"/>
              <a:gd name="connsiteX277" fmla="*/ 794085 w 8085221"/>
              <a:gd name="connsiteY277" fmla="*/ 8301790 h 15135727"/>
              <a:gd name="connsiteX278" fmla="*/ 745958 w 8085221"/>
              <a:gd name="connsiteY278" fmla="*/ 8133348 h 15135727"/>
              <a:gd name="connsiteX279" fmla="*/ 818148 w 8085221"/>
              <a:gd name="connsiteY279" fmla="*/ 7820527 h 15135727"/>
              <a:gd name="connsiteX280" fmla="*/ 697832 w 8085221"/>
              <a:gd name="connsiteY280" fmla="*/ 7820527 h 15135727"/>
              <a:gd name="connsiteX281" fmla="*/ 625642 w 8085221"/>
              <a:gd name="connsiteY281" fmla="*/ 7916779 h 15135727"/>
              <a:gd name="connsiteX282" fmla="*/ 457200 w 8085221"/>
              <a:gd name="connsiteY282" fmla="*/ 7820527 h 15135727"/>
              <a:gd name="connsiteX283" fmla="*/ 529390 w 8085221"/>
              <a:gd name="connsiteY283" fmla="*/ 7700211 h 15135727"/>
              <a:gd name="connsiteX284" fmla="*/ 938464 w 8085221"/>
              <a:gd name="connsiteY284" fmla="*/ 7676148 h 15135727"/>
              <a:gd name="connsiteX285" fmla="*/ 1058779 w 8085221"/>
              <a:gd name="connsiteY285" fmla="*/ 7459579 h 15135727"/>
              <a:gd name="connsiteX286" fmla="*/ 1203158 w 8085221"/>
              <a:gd name="connsiteY286" fmla="*/ 7603958 h 15135727"/>
              <a:gd name="connsiteX287" fmla="*/ 1299411 w 8085221"/>
              <a:gd name="connsiteY287" fmla="*/ 7555832 h 15135727"/>
              <a:gd name="connsiteX288" fmla="*/ 1443790 w 8085221"/>
              <a:gd name="connsiteY288" fmla="*/ 7507706 h 15135727"/>
              <a:gd name="connsiteX289" fmla="*/ 1684421 w 8085221"/>
              <a:gd name="connsiteY289" fmla="*/ 7603958 h 15135727"/>
              <a:gd name="connsiteX290" fmla="*/ 1684421 w 8085221"/>
              <a:gd name="connsiteY290" fmla="*/ 7603958 h 15135727"/>
              <a:gd name="connsiteX291" fmla="*/ 1540042 w 8085221"/>
              <a:gd name="connsiteY291" fmla="*/ 7363327 h 15135727"/>
              <a:gd name="connsiteX292" fmla="*/ 1299411 w 8085221"/>
              <a:gd name="connsiteY292" fmla="*/ 7315200 h 15135727"/>
              <a:gd name="connsiteX293" fmla="*/ 1130969 w 8085221"/>
              <a:gd name="connsiteY293" fmla="*/ 7339264 h 15135727"/>
              <a:gd name="connsiteX294" fmla="*/ 1034716 w 8085221"/>
              <a:gd name="connsiteY294" fmla="*/ 7315200 h 15135727"/>
              <a:gd name="connsiteX295" fmla="*/ 1155032 w 8085221"/>
              <a:gd name="connsiteY295" fmla="*/ 7050506 h 15135727"/>
              <a:gd name="connsiteX296" fmla="*/ 1155032 w 8085221"/>
              <a:gd name="connsiteY296" fmla="*/ 6930190 h 15135727"/>
              <a:gd name="connsiteX297" fmla="*/ 1155032 w 8085221"/>
              <a:gd name="connsiteY297" fmla="*/ 6761748 h 15135727"/>
              <a:gd name="connsiteX298" fmla="*/ 1203158 w 8085221"/>
              <a:gd name="connsiteY298" fmla="*/ 6617369 h 15135727"/>
              <a:gd name="connsiteX299" fmla="*/ 1371600 w 8085221"/>
              <a:gd name="connsiteY299" fmla="*/ 6472990 h 15135727"/>
              <a:gd name="connsiteX300" fmla="*/ 1443790 w 8085221"/>
              <a:gd name="connsiteY300" fmla="*/ 6328611 h 15135727"/>
              <a:gd name="connsiteX301" fmla="*/ 1419727 w 8085221"/>
              <a:gd name="connsiteY301" fmla="*/ 6208295 h 15135727"/>
              <a:gd name="connsiteX302" fmla="*/ 1275348 w 8085221"/>
              <a:gd name="connsiteY302" fmla="*/ 6304548 h 15135727"/>
              <a:gd name="connsiteX303" fmla="*/ 1323474 w 8085221"/>
              <a:gd name="connsiteY303" fmla="*/ 6015790 h 15135727"/>
              <a:gd name="connsiteX304" fmla="*/ 1540042 w 8085221"/>
              <a:gd name="connsiteY304" fmla="*/ 5871411 h 15135727"/>
              <a:gd name="connsiteX305" fmla="*/ 1540042 w 8085221"/>
              <a:gd name="connsiteY305" fmla="*/ 5751095 h 15135727"/>
              <a:gd name="connsiteX306" fmla="*/ 1395664 w 8085221"/>
              <a:gd name="connsiteY306" fmla="*/ 5799221 h 15135727"/>
              <a:gd name="connsiteX307" fmla="*/ 1179095 w 8085221"/>
              <a:gd name="connsiteY307" fmla="*/ 5799221 h 15135727"/>
              <a:gd name="connsiteX308" fmla="*/ 890337 w 8085221"/>
              <a:gd name="connsiteY308" fmla="*/ 5775158 h 15135727"/>
              <a:gd name="connsiteX309" fmla="*/ 697832 w 8085221"/>
              <a:gd name="connsiteY309" fmla="*/ 5606716 h 15135727"/>
              <a:gd name="connsiteX310" fmla="*/ 577516 w 8085221"/>
              <a:gd name="connsiteY310" fmla="*/ 5582653 h 15135727"/>
              <a:gd name="connsiteX311" fmla="*/ 697832 w 8085221"/>
              <a:gd name="connsiteY311" fmla="*/ 5775158 h 15135727"/>
              <a:gd name="connsiteX312" fmla="*/ 409074 w 8085221"/>
              <a:gd name="connsiteY312" fmla="*/ 5799221 h 15135727"/>
              <a:gd name="connsiteX313" fmla="*/ 168442 w 8085221"/>
              <a:gd name="connsiteY313" fmla="*/ 5702969 h 15135727"/>
              <a:gd name="connsiteX314" fmla="*/ 264695 w 8085221"/>
              <a:gd name="connsiteY314" fmla="*/ 5558590 h 15135727"/>
              <a:gd name="connsiteX315" fmla="*/ 144379 w 8085221"/>
              <a:gd name="connsiteY315" fmla="*/ 5510464 h 15135727"/>
              <a:gd name="connsiteX316" fmla="*/ 0 w 8085221"/>
              <a:gd name="connsiteY316" fmla="*/ 5462337 h 15135727"/>
              <a:gd name="connsiteX317" fmla="*/ 96253 w 8085221"/>
              <a:gd name="connsiteY317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665495 w 8085221"/>
              <a:gd name="connsiteY66" fmla="*/ 721895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761748 w 8085221"/>
              <a:gd name="connsiteY67" fmla="*/ 649706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37685 w 8085221"/>
              <a:gd name="connsiteY68" fmla="*/ 50532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1748 w 8085221"/>
              <a:gd name="connsiteY70" fmla="*/ 120316 h 15135727"/>
              <a:gd name="connsiteX71" fmla="*/ 7194885 w 8085221"/>
              <a:gd name="connsiteY71" fmla="*/ 0 h 15135727"/>
              <a:gd name="connsiteX72" fmla="*/ 7267074 w 8085221"/>
              <a:gd name="connsiteY72" fmla="*/ 120316 h 15135727"/>
              <a:gd name="connsiteX73" fmla="*/ 7267074 w 8085221"/>
              <a:gd name="connsiteY73" fmla="*/ 120316 h 15135727"/>
              <a:gd name="connsiteX74" fmla="*/ 7339264 w 8085221"/>
              <a:gd name="connsiteY74" fmla="*/ 360948 h 15135727"/>
              <a:gd name="connsiteX75" fmla="*/ 7628021 w 8085221"/>
              <a:gd name="connsiteY75" fmla="*/ 433137 h 15135727"/>
              <a:gd name="connsiteX76" fmla="*/ 7796464 w 8085221"/>
              <a:gd name="connsiteY76" fmla="*/ 649706 h 15135727"/>
              <a:gd name="connsiteX77" fmla="*/ 8085221 w 8085221"/>
              <a:gd name="connsiteY77" fmla="*/ 914400 h 15135727"/>
              <a:gd name="connsiteX78" fmla="*/ 7988969 w 8085221"/>
              <a:gd name="connsiteY78" fmla="*/ 1203158 h 15135727"/>
              <a:gd name="connsiteX79" fmla="*/ 7844590 w 8085221"/>
              <a:gd name="connsiteY79" fmla="*/ 1058779 h 15135727"/>
              <a:gd name="connsiteX80" fmla="*/ 7483642 w 8085221"/>
              <a:gd name="connsiteY80" fmla="*/ 1371600 h 15135727"/>
              <a:gd name="connsiteX81" fmla="*/ 7267074 w 8085221"/>
              <a:gd name="connsiteY81" fmla="*/ 1395664 h 15135727"/>
              <a:gd name="connsiteX82" fmla="*/ 7243011 w 8085221"/>
              <a:gd name="connsiteY82" fmla="*/ 1588169 h 15135727"/>
              <a:gd name="connsiteX83" fmla="*/ 6978316 w 8085221"/>
              <a:gd name="connsiteY83" fmla="*/ 1732548 h 15135727"/>
              <a:gd name="connsiteX84" fmla="*/ 6737685 w 8085221"/>
              <a:gd name="connsiteY84" fmla="*/ 2093495 h 15135727"/>
              <a:gd name="connsiteX85" fmla="*/ 6737685 w 8085221"/>
              <a:gd name="connsiteY85" fmla="*/ 2382253 h 15135727"/>
              <a:gd name="connsiteX86" fmla="*/ 6665495 w 8085221"/>
              <a:gd name="connsiteY86" fmla="*/ 2430379 h 15135727"/>
              <a:gd name="connsiteX87" fmla="*/ 6906127 w 8085221"/>
              <a:gd name="connsiteY87" fmla="*/ 2646948 h 15135727"/>
              <a:gd name="connsiteX88" fmla="*/ 6906127 w 8085221"/>
              <a:gd name="connsiteY88" fmla="*/ 2983832 h 15135727"/>
              <a:gd name="connsiteX89" fmla="*/ 6906127 w 8085221"/>
              <a:gd name="connsiteY89" fmla="*/ 3104148 h 15135727"/>
              <a:gd name="connsiteX90" fmla="*/ 6833937 w 8085221"/>
              <a:gd name="connsiteY90" fmla="*/ 3368842 h 15135727"/>
              <a:gd name="connsiteX91" fmla="*/ 6906127 w 8085221"/>
              <a:gd name="connsiteY91" fmla="*/ 3489158 h 15135727"/>
              <a:gd name="connsiteX92" fmla="*/ 6641432 w 8085221"/>
              <a:gd name="connsiteY92" fmla="*/ 3705727 h 15135727"/>
              <a:gd name="connsiteX93" fmla="*/ 6737685 w 8085221"/>
              <a:gd name="connsiteY93" fmla="*/ 3729790 h 15135727"/>
              <a:gd name="connsiteX94" fmla="*/ 6545179 w 8085221"/>
              <a:gd name="connsiteY94" fmla="*/ 3826042 h 15135727"/>
              <a:gd name="connsiteX95" fmla="*/ 6328611 w 8085221"/>
              <a:gd name="connsiteY95" fmla="*/ 3753853 h 15135727"/>
              <a:gd name="connsiteX96" fmla="*/ 6184232 w 8085221"/>
              <a:gd name="connsiteY96" fmla="*/ 3850106 h 15135727"/>
              <a:gd name="connsiteX97" fmla="*/ 6184232 w 8085221"/>
              <a:gd name="connsiteY97" fmla="*/ 3946358 h 15135727"/>
              <a:gd name="connsiteX98" fmla="*/ 6136106 w 8085221"/>
              <a:gd name="connsiteY98" fmla="*/ 4235116 h 15135727"/>
              <a:gd name="connsiteX99" fmla="*/ 5919537 w 8085221"/>
              <a:gd name="connsiteY99" fmla="*/ 4403558 h 15135727"/>
              <a:gd name="connsiteX100" fmla="*/ 5775158 w 8085221"/>
              <a:gd name="connsiteY100" fmla="*/ 4451685 h 15135727"/>
              <a:gd name="connsiteX101" fmla="*/ 5630779 w 8085221"/>
              <a:gd name="connsiteY101" fmla="*/ 4547937 h 15135727"/>
              <a:gd name="connsiteX102" fmla="*/ 5510464 w 8085221"/>
              <a:gd name="connsiteY102" fmla="*/ 4620127 h 15135727"/>
              <a:gd name="connsiteX103" fmla="*/ 5510464 w 8085221"/>
              <a:gd name="connsiteY103" fmla="*/ 4812632 h 15135727"/>
              <a:gd name="connsiteX104" fmla="*/ 5317958 w 8085221"/>
              <a:gd name="connsiteY104" fmla="*/ 4981074 h 15135727"/>
              <a:gd name="connsiteX105" fmla="*/ 5005137 w 8085221"/>
              <a:gd name="connsiteY105" fmla="*/ 5149516 h 15135727"/>
              <a:gd name="connsiteX106" fmla="*/ 4692316 w 8085221"/>
              <a:gd name="connsiteY106" fmla="*/ 5149516 h 15135727"/>
              <a:gd name="connsiteX107" fmla="*/ 4523874 w 8085221"/>
              <a:gd name="connsiteY107" fmla="*/ 5366085 h 15135727"/>
              <a:gd name="connsiteX108" fmla="*/ 4211053 w 8085221"/>
              <a:gd name="connsiteY108" fmla="*/ 5414211 h 15135727"/>
              <a:gd name="connsiteX109" fmla="*/ 4114800 w 8085221"/>
              <a:gd name="connsiteY109" fmla="*/ 5390148 h 15135727"/>
              <a:gd name="connsiteX110" fmla="*/ 4018548 w 8085221"/>
              <a:gd name="connsiteY110" fmla="*/ 5630779 h 15135727"/>
              <a:gd name="connsiteX111" fmla="*/ 4090737 w 8085221"/>
              <a:gd name="connsiteY111" fmla="*/ 5871411 h 15135727"/>
              <a:gd name="connsiteX112" fmla="*/ 4090737 w 8085221"/>
              <a:gd name="connsiteY112" fmla="*/ 6184232 h 15135727"/>
              <a:gd name="connsiteX113" fmla="*/ 4186990 w 8085221"/>
              <a:gd name="connsiteY113" fmla="*/ 6472990 h 15135727"/>
              <a:gd name="connsiteX114" fmla="*/ 4042611 w 8085221"/>
              <a:gd name="connsiteY114" fmla="*/ 6352674 h 15135727"/>
              <a:gd name="connsiteX115" fmla="*/ 3946358 w 8085221"/>
              <a:gd name="connsiteY115" fmla="*/ 6376737 h 15135727"/>
              <a:gd name="connsiteX116" fmla="*/ 4114800 w 8085221"/>
              <a:gd name="connsiteY116" fmla="*/ 6641432 h 15135727"/>
              <a:gd name="connsiteX117" fmla="*/ 4451685 w 8085221"/>
              <a:gd name="connsiteY117" fmla="*/ 6737685 h 15135727"/>
              <a:gd name="connsiteX118" fmla="*/ 4620127 w 8085221"/>
              <a:gd name="connsiteY118" fmla="*/ 6978316 h 15135727"/>
              <a:gd name="connsiteX119" fmla="*/ 4740442 w 8085221"/>
              <a:gd name="connsiteY119" fmla="*/ 7170821 h 15135727"/>
              <a:gd name="connsiteX120" fmla="*/ 5077327 w 8085221"/>
              <a:gd name="connsiteY120" fmla="*/ 7387390 h 15135727"/>
              <a:gd name="connsiteX121" fmla="*/ 5125453 w 8085221"/>
              <a:gd name="connsiteY121" fmla="*/ 7603958 h 15135727"/>
              <a:gd name="connsiteX122" fmla="*/ 5197642 w 8085221"/>
              <a:gd name="connsiteY122" fmla="*/ 7796464 h 15135727"/>
              <a:gd name="connsiteX123" fmla="*/ 5486400 w 8085221"/>
              <a:gd name="connsiteY123" fmla="*/ 7964906 h 15135727"/>
              <a:gd name="connsiteX124" fmla="*/ 5486400 w 8085221"/>
              <a:gd name="connsiteY124" fmla="*/ 8349916 h 15135727"/>
              <a:gd name="connsiteX125" fmla="*/ 5678906 w 8085221"/>
              <a:gd name="connsiteY125" fmla="*/ 8614611 h 15135727"/>
              <a:gd name="connsiteX126" fmla="*/ 5919537 w 8085221"/>
              <a:gd name="connsiteY126" fmla="*/ 9071811 h 15135727"/>
              <a:gd name="connsiteX127" fmla="*/ 6160169 w 8085221"/>
              <a:gd name="connsiteY127" fmla="*/ 9336506 h 15135727"/>
              <a:gd name="connsiteX128" fmla="*/ 6280485 w 8085221"/>
              <a:gd name="connsiteY128" fmla="*/ 9601200 h 15135727"/>
              <a:gd name="connsiteX129" fmla="*/ 6400800 w 8085221"/>
              <a:gd name="connsiteY129" fmla="*/ 9793706 h 15135727"/>
              <a:gd name="connsiteX130" fmla="*/ 6569242 w 8085221"/>
              <a:gd name="connsiteY130" fmla="*/ 10058400 h 15135727"/>
              <a:gd name="connsiteX131" fmla="*/ 6713621 w 8085221"/>
              <a:gd name="connsiteY131" fmla="*/ 10106527 h 15135727"/>
              <a:gd name="connsiteX132" fmla="*/ 6545179 w 8085221"/>
              <a:gd name="connsiteY132" fmla="*/ 10202779 h 15135727"/>
              <a:gd name="connsiteX133" fmla="*/ 6569242 w 8085221"/>
              <a:gd name="connsiteY133" fmla="*/ 10443411 h 15135727"/>
              <a:gd name="connsiteX134" fmla="*/ 6593306 w 8085221"/>
              <a:gd name="connsiteY134" fmla="*/ 10708106 h 15135727"/>
              <a:gd name="connsiteX135" fmla="*/ 6761748 w 8085221"/>
              <a:gd name="connsiteY135" fmla="*/ 10924674 h 15135727"/>
              <a:gd name="connsiteX136" fmla="*/ 6641432 w 8085221"/>
              <a:gd name="connsiteY136" fmla="*/ 11093116 h 15135727"/>
              <a:gd name="connsiteX137" fmla="*/ 6713621 w 8085221"/>
              <a:gd name="connsiteY137" fmla="*/ 11261558 h 15135727"/>
              <a:gd name="connsiteX138" fmla="*/ 6737685 w 8085221"/>
              <a:gd name="connsiteY138" fmla="*/ 11526253 h 15135727"/>
              <a:gd name="connsiteX139" fmla="*/ 6617369 w 8085221"/>
              <a:gd name="connsiteY139" fmla="*/ 11839074 h 15135727"/>
              <a:gd name="connsiteX140" fmla="*/ 6617369 w 8085221"/>
              <a:gd name="connsiteY140" fmla="*/ 12031579 h 15135727"/>
              <a:gd name="connsiteX141" fmla="*/ 6641432 w 8085221"/>
              <a:gd name="connsiteY141" fmla="*/ 12127832 h 15135727"/>
              <a:gd name="connsiteX142" fmla="*/ 6761748 w 8085221"/>
              <a:gd name="connsiteY142" fmla="*/ 12031579 h 15135727"/>
              <a:gd name="connsiteX143" fmla="*/ 6761748 w 8085221"/>
              <a:gd name="connsiteY143" fmla="*/ 12296274 h 15135727"/>
              <a:gd name="connsiteX144" fmla="*/ 6689558 w 8085221"/>
              <a:gd name="connsiteY144" fmla="*/ 12512842 h 15135727"/>
              <a:gd name="connsiteX145" fmla="*/ 6785811 w 8085221"/>
              <a:gd name="connsiteY145" fmla="*/ 12777537 h 15135727"/>
              <a:gd name="connsiteX146" fmla="*/ 6569242 w 8085221"/>
              <a:gd name="connsiteY146" fmla="*/ 12873790 h 15135727"/>
              <a:gd name="connsiteX147" fmla="*/ 6545179 w 8085221"/>
              <a:gd name="connsiteY147" fmla="*/ 13090358 h 15135727"/>
              <a:gd name="connsiteX148" fmla="*/ 6448927 w 8085221"/>
              <a:gd name="connsiteY148" fmla="*/ 13355053 h 15135727"/>
              <a:gd name="connsiteX149" fmla="*/ 6256421 w 8085221"/>
              <a:gd name="connsiteY149" fmla="*/ 13571621 h 15135727"/>
              <a:gd name="connsiteX150" fmla="*/ 6087979 w 8085221"/>
              <a:gd name="connsiteY150" fmla="*/ 13667874 h 15135727"/>
              <a:gd name="connsiteX151" fmla="*/ 5943600 w 8085221"/>
              <a:gd name="connsiteY151" fmla="*/ 13716000 h 15135727"/>
              <a:gd name="connsiteX152" fmla="*/ 5702969 w 8085221"/>
              <a:gd name="connsiteY152" fmla="*/ 13667874 h 15135727"/>
              <a:gd name="connsiteX153" fmla="*/ 5582653 w 8085221"/>
              <a:gd name="connsiteY153" fmla="*/ 13691937 h 15135727"/>
              <a:gd name="connsiteX154" fmla="*/ 5727032 w 8085221"/>
              <a:gd name="connsiteY154" fmla="*/ 13836316 h 15135727"/>
              <a:gd name="connsiteX155" fmla="*/ 5582653 w 8085221"/>
              <a:gd name="connsiteY155" fmla="*/ 14052885 h 15135727"/>
              <a:gd name="connsiteX156" fmla="*/ 5462337 w 8085221"/>
              <a:gd name="connsiteY156" fmla="*/ 14149137 h 15135727"/>
              <a:gd name="connsiteX157" fmla="*/ 5342021 w 8085221"/>
              <a:gd name="connsiteY157" fmla="*/ 14004758 h 15135727"/>
              <a:gd name="connsiteX158" fmla="*/ 5245769 w 8085221"/>
              <a:gd name="connsiteY158" fmla="*/ 14004758 h 15135727"/>
              <a:gd name="connsiteX159" fmla="*/ 5245769 w 8085221"/>
              <a:gd name="connsiteY159" fmla="*/ 13956632 h 15135727"/>
              <a:gd name="connsiteX160" fmla="*/ 5101390 w 8085221"/>
              <a:gd name="connsiteY160" fmla="*/ 13956632 h 15135727"/>
              <a:gd name="connsiteX161" fmla="*/ 4981074 w 8085221"/>
              <a:gd name="connsiteY161" fmla="*/ 13860379 h 15135727"/>
              <a:gd name="connsiteX162" fmla="*/ 4740442 w 8085221"/>
              <a:gd name="connsiteY162" fmla="*/ 13908506 h 15135727"/>
              <a:gd name="connsiteX163" fmla="*/ 4475748 w 8085221"/>
              <a:gd name="connsiteY163" fmla="*/ 13956632 h 15135727"/>
              <a:gd name="connsiteX164" fmla="*/ 4379495 w 8085221"/>
              <a:gd name="connsiteY164" fmla="*/ 14028821 h 15135727"/>
              <a:gd name="connsiteX165" fmla="*/ 4403558 w 8085221"/>
              <a:gd name="connsiteY165" fmla="*/ 14197264 h 15135727"/>
              <a:gd name="connsiteX166" fmla="*/ 4572000 w 8085221"/>
              <a:gd name="connsiteY166" fmla="*/ 14149137 h 15135727"/>
              <a:gd name="connsiteX167" fmla="*/ 4523874 w 8085221"/>
              <a:gd name="connsiteY167" fmla="*/ 14558211 h 15135727"/>
              <a:gd name="connsiteX168" fmla="*/ 4403558 w 8085221"/>
              <a:gd name="connsiteY168" fmla="*/ 14437895 h 15135727"/>
              <a:gd name="connsiteX169" fmla="*/ 4403558 w 8085221"/>
              <a:gd name="connsiteY169" fmla="*/ 14437895 h 15135727"/>
              <a:gd name="connsiteX170" fmla="*/ 4283242 w 8085221"/>
              <a:gd name="connsiteY170" fmla="*/ 14245390 h 15135727"/>
              <a:gd name="connsiteX171" fmla="*/ 4235116 w 8085221"/>
              <a:gd name="connsiteY171" fmla="*/ 14341642 h 15135727"/>
              <a:gd name="connsiteX172" fmla="*/ 4162927 w 8085221"/>
              <a:gd name="connsiteY172" fmla="*/ 14389769 h 15135727"/>
              <a:gd name="connsiteX173" fmla="*/ 4162927 w 8085221"/>
              <a:gd name="connsiteY173" fmla="*/ 14389769 h 15135727"/>
              <a:gd name="connsiteX174" fmla="*/ 3922295 w 8085221"/>
              <a:gd name="connsiteY174" fmla="*/ 14245390 h 15135727"/>
              <a:gd name="connsiteX175" fmla="*/ 3801979 w 8085221"/>
              <a:gd name="connsiteY175" fmla="*/ 14293516 h 15135727"/>
              <a:gd name="connsiteX176" fmla="*/ 3681664 w 8085221"/>
              <a:gd name="connsiteY176" fmla="*/ 14389769 h 15135727"/>
              <a:gd name="connsiteX177" fmla="*/ 3657600 w 8085221"/>
              <a:gd name="connsiteY177" fmla="*/ 14654464 h 15135727"/>
              <a:gd name="connsiteX178" fmla="*/ 3513221 w 8085221"/>
              <a:gd name="connsiteY178" fmla="*/ 14726653 h 15135727"/>
              <a:gd name="connsiteX179" fmla="*/ 3513221 w 8085221"/>
              <a:gd name="connsiteY179" fmla="*/ 14871032 h 15135727"/>
              <a:gd name="connsiteX180" fmla="*/ 3633537 w 8085221"/>
              <a:gd name="connsiteY180" fmla="*/ 14967285 h 15135727"/>
              <a:gd name="connsiteX181" fmla="*/ 3609474 w 8085221"/>
              <a:gd name="connsiteY181" fmla="*/ 15087600 h 15135727"/>
              <a:gd name="connsiteX182" fmla="*/ 3441032 w 8085221"/>
              <a:gd name="connsiteY182" fmla="*/ 15039474 h 15135727"/>
              <a:gd name="connsiteX183" fmla="*/ 3272590 w 8085221"/>
              <a:gd name="connsiteY183" fmla="*/ 15063537 h 15135727"/>
              <a:gd name="connsiteX184" fmla="*/ 3248527 w 8085221"/>
              <a:gd name="connsiteY184" fmla="*/ 14895095 h 15135727"/>
              <a:gd name="connsiteX185" fmla="*/ 3128211 w 8085221"/>
              <a:gd name="connsiteY185" fmla="*/ 14919158 h 15135727"/>
              <a:gd name="connsiteX186" fmla="*/ 2959769 w 8085221"/>
              <a:gd name="connsiteY186" fmla="*/ 15135727 h 15135727"/>
              <a:gd name="connsiteX187" fmla="*/ 2935706 w 8085221"/>
              <a:gd name="connsiteY187" fmla="*/ 14895095 h 15135727"/>
              <a:gd name="connsiteX188" fmla="*/ 2791327 w 8085221"/>
              <a:gd name="connsiteY188" fmla="*/ 14943221 h 15135727"/>
              <a:gd name="connsiteX189" fmla="*/ 2671011 w 8085221"/>
              <a:gd name="connsiteY189" fmla="*/ 15039474 h 15135727"/>
              <a:gd name="connsiteX190" fmla="*/ 2430379 w 8085221"/>
              <a:gd name="connsiteY190" fmla="*/ 15087600 h 15135727"/>
              <a:gd name="connsiteX191" fmla="*/ 2237874 w 8085221"/>
              <a:gd name="connsiteY191" fmla="*/ 15039474 h 15135727"/>
              <a:gd name="connsiteX192" fmla="*/ 2622885 w 8085221"/>
              <a:gd name="connsiteY192" fmla="*/ 14846969 h 15135727"/>
              <a:gd name="connsiteX193" fmla="*/ 2887579 w 8085221"/>
              <a:gd name="connsiteY193" fmla="*/ 14774779 h 15135727"/>
              <a:gd name="connsiteX194" fmla="*/ 2839453 w 8085221"/>
              <a:gd name="connsiteY194" fmla="*/ 14582274 h 15135727"/>
              <a:gd name="connsiteX195" fmla="*/ 2935706 w 8085221"/>
              <a:gd name="connsiteY195" fmla="*/ 14510085 h 15135727"/>
              <a:gd name="connsiteX196" fmla="*/ 2935706 w 8085221"/>
              <a:gd name="connsiteY196" fmla="*/ 14510085 h 15135727"/>
              <a:gd name="connsiteX197" fmla="*/ 3080085 w 8085221"/>
              <a:gd name="connsiteY197" fmla="*/ 14413832 h 15135727"/>
              <a:gd name="connsiteX198" fmla="*/ 3152274 w 8085221"/>
              <a:gd name="connsiteY198" fmla="*/ 14341642 h 15135727"/>
              <a:gd name="connsiteX199" fmla="*/ 3080085 w 8085221"/>
              <a:gd name="connsiteY199" fmla="*/ 14269453 h 15135727"/>
              <a:gd name="connsiteX200" fmla="*/ 3152274 w 8085221"/>
              <a:gd name="connsiteY200" fmla="*/ 14197264 h 15135727"/>
              <a:gd name="connsiteX201" fmla="*/ 3152274 w 8085221"/>
              <a:gd name="connsiteY201" fmla="*/ 14052885 h 15135727"/>
              <a:gd name="connsiteX202" fmla="*/ 3080085 w 8085221"/>
              <a:gd name="connsiteY202" fmla="*/ 13980695 h 15135727"/>
              <a:gd name="connsiteX203" fmla="*/ 3056021 w 8085221"/>
              <a:gd name="connsiteY203" fmla="*/ 14076948 h 15135727"/>
              <a:gd name="connsiteX204" fmla="*/ 2935706 w 8085221"/>
              <a:gd name="connsiteY204" fmla="*/ 14076948 h 15135727"/>
              <a:gd name="connsiteX205" fmla="*/ 2863516 w 8085221"/>
              <a:gd name="connsiteY205" fmla="*/ 14125074 h 15135727"/>
              <a:gd name="connsiteX206" fmla="*/ 2719137 w 8085221"/>
              <a:gd name="connsiteY206" fmla="*/ 14197264 h 15135727"/>
              <a:gd name="connsiteX207" fmla="*/ 2646948 w 8085221"/>
              <a:gd name="connsiteY207" fmla="*/ 14197264 h 15135727"/>
              <a:gd name="connsiteX208" fmla="*/ 2598821 w 8085221"/>
              <a:gd name="connsiteY208" fmla="*/ 14125074 h 15135727"/>
              <a:gd name="connsiteX209" fmla="*/ 2430379 w 8085221"/>
              <a:gd name="connsiteY209" fmla="*/ 13836316 h 15135727"/>
              <a:gd name="connsiteX210" fmla="*/ 2646948 w 8085221"/>
              <a:gd name="connsiteY210" fmla="*/ 13812253 h 15135727"/>
              <a:gd name="connsiteX211" fmla="*/ 2502569 w 8085221"/>
              <a:gd name="connsiteY211" fmla="*/ 13475369 h 15135727"/>
              <a:gd name="connsiteX212" fmla="*/ 2550695 w 8085221"/>
              <a:gd name="connsiteY212" fmla="*/ 13186611 h 15135727"/>
              <a:gd name="connsiteX213" fmla="*/ 2719137 w 8085221"/>
              <a:gd name="connsiteY213" fmla="*/ 13042232 h 15135727"/>
              <a:gd name="connsiteX214" fmla="*/ 2791327 w 8085221"/>
              <a:gd name="connsiteY214" fmla="*/ 12945979 h 15135727"/>
              <a:gd name="connsiteX215" fmla="*/ 3031958 w 8085221"/>
              <a:gd name="connsiteY215" fmla="*/ 13090358 h 15135727"/>
              <a:gd name="connsiteX216" fmla="*/ 3056021 w 8085221"/>
              <a:gd name="connsiteY216" fmla="*/ 12753474 h 15135727"/>
              <a:gd name="connsiteX217" fmla="*/ 2887579 w 8085221"/>
              <a:gd name="connsiteY217" fmla="*/ 12777537 h 15135727"/>
              <a:gd name="connsiteX218" fmla="*/ 2815390 w 8085221"/>
              <a:gd name="connsiteY218" fmla="*/ 12777537 h 15135727"/>
              <a:gd name="connsiteX219" fmla="*/ 3176337 w 8085221"/>
              <a:gd name="connsiteY219" fmla="*/ 12368464 h 15135727"/>
              <a:gd name="connsiteX220" fmla="*/ 3104148 w 8085221"/>
              <a:gd name="connsiteY220" fmla="*/ 12320337 h 15135727"/>
              <a:gd name="connsiteX221" fmla="*/ 3104148 w 8085221"/>
              <a:gd name="connsiteY221" fmla="*/ 12320337 h 15135727"/>
              <a:gd name="connsiteX222" fmla="*/ 3007895 w 8085221"/>
              <a:gd name="connsiteY222" fmla="*/ 12079706 h 15135727"/>
              <a:gd name="connsiteX223" fmla="*/ 2911642 w 8085221"/>
              <a:gd name="connsiteY223" fmla="*/ 11935327 h 15135727"/>
              <a:gd name="connsiteX224" fmla="*/ 2863516 w 8085221"/>
              <a:gd name="connsiteY224" fmla="*/ 11694695 h 15135727"/>
              <a:gd name="connsiteX225" fmla="*/ 2911642 w 8085221"/>
              <a:gd name="connsiteY225" fmla="*/ 11454064 h 15135727"/>
              <a:gd name="connsiteX226" fmla="*/ 3056021 w 8085221"/>
              <a:gd name="connsiteY226" fmla="*/ 11454064 h 15135727"/>
              <a:gd name="connsiteX227" fmla="*/ 2983832 w 8085221"/>
              <a:gd name="connsiteY227" fmla="*/ 11381874 h 15135727"/>
              <a:gd name="connsiteX228" fmla="*/ 3031958 w 8085221"/>
              <a:gd name="connsiteY228" fmla="*/ 11285621 h 15135727"/>
              <a:gd name="connsiteX229" fmla="*/ 3007895 w 8085221"/>
              <a:gd name="connsiteY229" fmla="*/ 11189369 h 15135727"/>
              <a:gd name="connsiteX230" fmla="*/ 2887579 w 8085221"/>
              <a:gd name="connsiteY230" fmla="*/ 11141242 h 15135727"/>
              <a:gd name="connsiteX231" fmla="*/ 2887579 w 8085221"/>
              <a:gd name="connsiteY231" fmla="*/ 10972800 h 15135727"/>
              <a:gd name="connsiteX232" fmla="*/ 2887579 w 8085221"/>
              <a:gd name="connsiteY232" fmla="*/ 10924674 h 15135727"/>
              <a:gd name="connsiteX233" fmla="*/ 2767264 w 8085221"/>
              <a:gd name="connsiteY233" fmla="*/ 11020927 h 15135727"/>
              <a:gd name="connsiteX234" fmla="*/ 2743200 w 8085221"/>
              <a:gd name="connsiteY234" fmla="*/ 10924674 h 15135727"/>
              <a:gd name="connsiteX235" fmla="*/ 2550695 w 8085221"/>
              <a:gd name="connsiteY235" fmla="*/ 11020927 h 15135727"/>
              <a:gd name="connsiteX236" fmla="*/ 2526632 w 8085221"/>
              <a:gd name="connsiteY236" fmla="*/ 11117179 h 15135727"/>
              <a:gd name="connsiteX237" fmla="*/ 2334127 w 8085221"/>
              <a:gd name="connsiteY237" fmla="*/ 10996864 h 15135727"/>
              <a:gd name="connsiteX238" fmla="*/ 2358190 w 8085221"/>
              <a:gd name="connsiteY238" fmla="*/ 10732169 h 15135727"/>
              <a:gd name="connsiteX239" fmla="*/ 2334127 w 8085221"/>
              <a:gd name="connsiteY239" fmla="*/ 10587790 h 15135727"/>
              <a:gd name="connsiteX240" fmla="*/ 2406316 w 8085221"/>
              <a:gd name="connsiteY240" fmla="*/ 10491537 h 15135727"/>
              <a:gd name="connsiteX241" fmla="*/ 2598821 w 8085221"/>
              <a:gd name="connsiteY241" fmla="*/ 10684042 h 15135727"/>
              <a:gd name="connsiteX242" fmla="*/ 2767264 w 8085221"/>
              <a:gd name="connsiteY242" fmla="*/ 10684042 h 15135727"/>
              <a:gd name="connsiteX243" fmla="*/ 2646948 w 8085221"/>
              <a:gd name="connsiteY243" fmla="*/ 10515600 h 15135727"/>
              <a:gd name="connsiteX244" fmla="*/ 2815390 w 8085221"/>
              <a:gd name="connsiteY244" fmla="*/ 10395285 h 15135727"/>
              <a:gd name="connsiteX245" fmla="*/ 3080085 w 8085221"/>
              <a:gd name="connsiteY245" fmla="*/ 10419348 h 15135727"/>
              <a:gd name="connsiteX246" fmla="*/ 3248527 w 8085221"/>
              <a:gd name="connsiteY246" fmla="*/ 10539664 h 15135727"/>
              <a:gd name="connsiteX247" fmla="*/ 3320716 w 8085221"/>
              <a:gd name="connsiteY247" fmla="*/ 10659979 h 15135727"/>
              <a:gd name="connsiteX248" fmla="*/ 3465095 w 8085221"/>
              <a:gd name="connsiteY248" fmla="*/ 10659979 h 15135727"/>
              <a:gd name="connsiteX249" fmla="*/ 3441032 w 8085221"/>
              <a:gd name="connsiteY249" fmla="*/ 10491537 h 15135727"/>
              <a:gd name="connsiteX250" fmla="*/ 3392906 w 8085221"/>
              <a:gd name="connsiteY250" fmla="*/ 10250906 h 15135727"/>
              <a:gd name="connsiteX251" fmla="*/ 3152274 w 8085221"/>
              <a:gd name="connsiteY251" fmla="*/ 10250906 h 15135727"/>
              <a:gd name="connsiteX252" fmla="*/ 3176337 w 8085221"/>
              <a:gd name="connsiteY252" fmla="*/ 10178716 h 15135727"/>
              <a:gd name="connsiteX253" fmla="*/ 3104148 w 8085221"/>
              <a:gd name="connsiteY253" fmla="*/ 10154653 h 15135727"/>
              <a:gd name="connsiteX254" fmla="*/ 3007895 w 8085221"/>
              <a:gd name="connsiteY254" fmla="*/ 9962148 h 15135727"/>
              <a:gd name="connsiteX255" fmla="*/ 3176337 w 8085221"/>
              <a:gd name="connsiteY255" fmla="*/ 9889958 h 15135727"/>
              <a:gd name="connsiteX256" fmla="*/ 2959769 w 8085221"/>
              <a:gd name="connsiteY256" fmla="*/ 9504948 h 15135727"/>
              <a:gd name="connsiteX257" fmla="*/ 2791327 w 8085221"/>
              <a:gd name="connsiteY257" fmla="*/ 9456821 h 15135727"/>
              <a:gd name="connsiteX258" fmla="*/ 2574758 w 8085221"/>
              <a:gd name="connsiteY258" fmla="*/ 9336506 h 15135727"/>
              <a:gd name="connsiteX259" fmla="*/ 2550695 w 8085221"/>
              <a:gd name="connsiteY259" fmla="*/ 9071811 h 15135727"/>
              <a:gd name="connsiteX260" fmla="*/ 2695074 w 8085221"/>
              <a:gd name="connsiteY260" fmla="*/ 8999621 h 15135727"/>
              <a:gd name="connsiteX261" fmla="*/ 2622885 w 8085221"/>
              <a:gd name="connsiteY261" fmla="*/ 8975558 h 15135727"/>
              <a:gd name="connsiteX262" fmla="*/ 2430379 w 8085221"/>
              <a:gd name="connsiteY262" fmla="*/ 8999621 h 15135727"/>
              <a:gd name="connsiteX263" fmla="*/ 2261937 w 8085221"/>
              <a:gd name="connsiteY263" fmla="*/ 9168064 h 15135727"/>
              <a:gd name="connsiteX264" fmla="*/ 2237874 w 8085221"/>
              <a:gd name="connsiteY264" fmla="*/ 8999621 h 15135727"/>
              <a:gd name="connsiteX265" fmla="*/ 2117558 w 8085221"/>
              <a:gd name="connsiteY265" fmla="*/ 8975558 h 15135727"/>
              <a:gd name="connsiteX266" fmla="*/ 2045369 w 8085221"/>
              <a:gd name="connsiteY266" fmla="*/ 8783053 h 15135727"/>
              <a:gd name="connsiteX267" fmla="*/ 1852864 w 8085221"/>
              <a:gd name="connsiteY267" fmla="*/ 8758990 h 15135727"/>
              <a:gd name="connsiteX268" fmla="*/ 1636295 w 8085221"/>
              <a:gd name="connsiteY268" fmla="*/ 8927432 h 15135727"/>
              <a:gd name="connsiteX269" fmla="*/ 1588169 w 8085221"/>
              <a:gd name="connsiteY269" fmla="*/ 9023685 h 15135727"/>
              <a:gd name="connsiteX270" fmla="*/ 1515979 w 8085221"/>
              <a:gd name="connsiteY270" fmla="*/ 8879306 h 15135727"/>
              <a:gd name="connsiteX271" fmla="*/ 1347537 w 8085221"/>
              <a:gd name="connsiteY271" fmla="*/ 8879306 h 15135727"/>
              <a:gd name="connsiteX272" fmla="*/ 1347537 w 8085221"/>
              <a:gd name="connsiteY272" fmla="*/ 8710864 h 15135727"/>
              <a:gd name="connsiteX273" fmla="*/ 1106906 w 8085221"/>
              <a:gd name="connsiteY273" fmla="*/ 8783053 h 15135727"/>
              <a:gd name="connsiteX274" fmla="*/ 890337 w 8085221"/>
              <a:gd name="connsiteY274" fmla="*/ 8686800 h 15135727"/>
              <a:gd name="connsiteX275" fmla="*/ 649706 w 8085221"/>
              <a:gd name="connsiteY275" fmla="*/ 8662737 h 15135727"/>
              <a:gd name="connsiteX276" fmla="*/ 385011 w 8085221"/>
              <a:gd name="connsiteY276" fmla="*/ 8566485 h 15135727"/>
              <a:gd name="connsiteX277" fmla="*/ 577516 w 8085221"/>
              <a:gd name="connsiteY277" fmla="*/ 8373979 h 15135727"/>
              <a:gd name="connsiteX278" fmla="*/ 794085 w 8085221"/>
              <a:gd name="connsiteY278" fmla="*/ 8301790 h 15135727"/>
              <a:gd name="connsiteX279" fmla="*/ 745958 w 8085221"/>
              <a:gd name="connsiteY279" fmla="*/ 8133348 h 15135727"/>
              <a:gd name="connsiteX280" fmla="*/ 818148 w 8085221"/>
              <a:gd name="connsiteY280" fmla="*/ 7820527 h 15135727"/>
              <a:gd name="connsiteX281" fmla="*/ 697832 w 8085221"/>
              <a:gd name="connsiteY281" fmla="*/ 7820527 h 15135727"/>
              <a:gd name="connsiteX282" fmla="*/ 625642 w 8085221"/>
              <a:gd name="connsiteY282" fmla="*/ 7916779 h 15135727"/>
              <a:gd name="connsiteX283" fmla="*/ 457200 w 8085221"/>
              <a:gd name="connsiteY283" fmla="*/ 7820527 h 15135727"/>
              <a:gd name="connsiteX284" fmla="*/ 529390 w 8085221"/>
              <a:gd name="connsiteY284" fmla="*/ 7700211 h 15135727"/>
              <a:gd name="connsiteX285" fmla="*/ 938464 w 8085221"/>
              <a:gd name="connsiteY285" fmla="*/ 7676148 h 15135727"/>
              <a:gd name="connsiteX286" fmla="*/ 1058779 w 8085221"/>
              <a:gd name="connsiteY286" fmla="*/ 7459579 h 15135727"/>
              <a:gd name="connsiteX287" fmla="*/ 1203158 w 8085221"/>
              <a:gd name="connsiteY287" fmla="*/ 7603958 h 15135727"/>
              <a:gd name="connsiteX288" fmla="*/ 1299411 w 8085221"/>
              <a:gd name="connsiteY288" fmla="*/ 7555832 h 15135727"/>
              <a:gd name="connsiteX289" fmla="*/ 1443790 w 8085221"/>
              <a:gd name="connsiteY289" fmla="*/ 7507706 h 15135727"/>
              <a:gd name="connsiteX290" fmla="*/ 1684421 w 8085221"/>
              <a:gd name="connsiteY290" fmla="*/ 7603958 h 15135727"/>
              <a:gd name="connsiteX291" fmla="*/ 1684421 w 8085221"/>
              <a:gd name="connsiteY291" fmla="*/ 7603958 h 15135727"/>
              <a:gd name="connsiteX292" fmla="*/ 1540042 w 8085221"/>
              <a:gd name="connsiteY292" fmla="*/ 7363327 h 15135727"/>
              <a:gd name="connsiteX293" fmla="*/ 1299411 w 8085221"/>
              <a:gd name="connsiteY293" fmla="*/ 7315200 h 15135727"/>
              <a:gd name="connsiteX294" fmla="*/ 1130969 w 8085221"/>
              <a:gd name="connsiteY294" fmla="*/ 7339264 h 15135727"/>
              <a:gd name="connsiteX295" fmla="*/ 1034716 w 8085221"/>
              <a:gd name="connsiteY295" fmla="*/ 7315200 h 15135727"/>
              <a:gd name="connsiteX296" fmla="*/ 1155032 w 8085221"/>
              <a:gd name="connsiteY296" fmla="*/ 7050506 h 15135727"/>
              <a:gd name="connsiteX297" fmla="*/ 1155032 w 8085221"/>
              <a:gd name="connsiteY297" fmla="*/ 6930190 h 15135727"/>
              <a:gd name="connsiteX298" fmla="*/ 1155032 w 8085221"/>
              <a:gd name="connsiteY298" fmla="*/ 6761748 h 15135727"/>
              <a:gd name="connsiteX299" fmla="*/ 1203158 w 8085221"/>
              <a:gd name="connsiteY299" fmla="*/ 6617369 h 15135727"/>
              <a:gd name="connsiteX300" fmla="*/ 1371600 w 8085221"/>
              <a:gd name="connsiteY300" fmla="*/ 6472990 h 15135727"/>
              <a:gd name="connsiteX301" fmla="*/ 1443790 w 8085221"/>
              <a:gd name="connsiteY301" fmla="*/ 6328611 h 15135727"/>
              <a:gd name="connsiteX302" fmla="*/ 1419727 w 8085221"/>
              <a:gd name="connsiteY302" fmla="*/ 6208295 h 15135727"/>
              <a:gd name="connsiteX303" fmla="*/ 1275348 w 8085221"/>
              <a:gd name="connsiteY303" fmla="*/ 6304548 h 15135727"/>
              <a:gd name="connsiteX304" fmla="*/ 1323474 w 8085221"/>
              <a:gd name="connsiteY304" fmla="*/ 6015790 h 15135727"/>
              <a:gd name="connsiteX305" fmla="*/ 1540042 w 8085221"/>
              <a:gd name="connsiteY305" fmla="*/ 5871411 h 15135727"/>
              <a:gd name="connsiteX306" fmla="*/ 1540042 w 8085221"/>
              <a:gd name="connsiteY306" fmla="*/ 5751095 h 15135727"/>
              <a:gd name="connsiteX307" fmla="*/ 1395664 w 8085221"/>
              <a:gd name="connsiteY307" fmla="*/ 5799221 h 15135727"/>
              <a:gd name="connsiteX308" fmla="*/ 1179095 w 8085221"/>
              <a:gd name="connsiteY308" fmla="*/ 5799221 h 15135727"/>
              <a:gd name="connsiteX309" fmla="*/ 890337 w 8085221"/>
              <a:gd name="connsiteY309" fmla="*/ 5775158 h 15135727"/>
              <a:gd name="connsiteX310" fmla="*/ 697832 w 8085221"/>
              <a:gd name="connsiteY310" fmla="*/ 5606716 h 15135727"/>
              <a:gd name="connsiteX311" fmla="*/ 577516 w 8085221"/>
              <a:gd name="connsiteY311" fmla="*/ 5582653 h 15135727"/>
              <a:gd name="connsiteX312" fmla="*/ 697832 w 8085221"/>
              <a:gd name="connsiteY312" fmla="*/ 5775158 h 15135727"/>
              <a:gd name="connsiteX313" fmla="*/ 409074 w 8085221"/>
              <a:gd name="connsiteY313" fmla="*/ 5799221 h 15135727"/>
              <a:gd name="connsiteX314" fmla="*/ 168442 w 8085221"/>
              <a:gd name="connsiteY314" fmla="*/ 5702969 h 15135727"/>
              <a:gd name="connsiteX315" fmla="*/ 264695 w 8085221"/>
              <a:gd name="connsiteY315" fmla="*/ 5558590 h 15135727"/>
              <a:gd name="connsiteX316" fmla="*/ 144379 w 8085221"/>
              <a:gd name="connsiteY316" fmla="*/ 5510464 h 15135727"/>
              <a:gd name="connsiteX317" fmla="*/ 0 w 8085221"/>
              <a:gd name="connsiteY317" fmla="*/ 5462337 h 15135727"/>
              <a:gd name="connsiteX318" fmla="*/ 96253 w 8085221"/>
              <a:gd name="connsiteY318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61748 w 8085221"/>
              <a:gd name="connsiteY71" fmla="*/ 120316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2670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339264 w 8085221"/>
              <a:gd name="connsiteY75" fmla="*/ 360948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96464 w 8085221"/>
              <a:gd name="connsiteY77" fmla="*/ 649706 h 15135727"/>
              <a:gd name="connsiteX78" fmla="*/ 8085221 w 8085221"/>
              <a:gd name="connsiteY78" fmla="*/ 914400 h 15135727"/>
              <a:gd name="connsiteX79" fmla="*/ 7988969 w 8085221"/>
              <a:gd name="connsiteY79" fmla="*/ 1203158 h 15135727"/>
              <a:gd name="connsiteX80" fmla="*/ 7844590 w 8085221"/>
              <a:gd name="connsiteY80" fmla="*/ 1058779 h 15135727"/>
              <a:gd name="connsiteX81" fmla="*/ 7483642 w 8085221"/>
              <a:gd name="connsiteY81" fmla="*/ 1371600 h 15135727"/>
              <a:gd name="connsiteX82" fmla="*/ 7267074 w 8085221"/>
              <a:gd name="connsiteY82" fmla="*/ 1395664 h 15135727"/>
              <a:gd name="connsiteX83" fmla="*/ 7243011 w 8085221"/>
              <a:gd name="connsiteY83" fmla="*/ 1588169 h 15135727"/>
              <a:gd name="connsiteX84" fmla="*/ 6978316 w 8085221"/>
              <a:gd name="connsiteY84" fmla="*/ 1732548 h 15135727"/>
              <a:gd name="connsiteX85" fmla="*/ 6737685 w 8085221"/>
              <a:gd name="connsiteY85" fmla="*/ 2093495 h 15135727"/>
              <a:gd name="connsiteX86" fmla="*/ 6737685 w 8085221"/>
              <a:gd name="connsiteY86" fmla="*/ 2382253 h 15135727"/>
              <a:gd name="connsiteX87" fmla="*/ 6665495 w 8085221"/>
              <a:gd name="connsiteY87" fmla="*/ 2430379 h 15135727"/>
              <a:gd name="connsiteX88" fmla="*/ 6906127 w 8085221"/>
              <a:gd name="connsiteY88" fmla="*/ 2646948 h 15135727"/>
              <a:gd name="connsiteX89" fmla="*/ 6906127 w 8085221"/>
              <a:gd name="connsiteY89" fmla="*/ 2983832 h 15135727"/>
              <a:gd name="connsiteX90" fmla="*/ 6906127 w 8085221"/>
              <a:gd name="connsiteY90" fmla="*/ 3104148 h 15135727"/>
              <a:gd name="connsiteX91" fmla="*/ 6833937 w 8085221"/>
              <a:gd name="connsiteY91" fmla="*/ 3368842 h 15135727"/>
              <a:gd name="connsiteX92" fmla="*/ 6906127 w 8085221"/>
              <a:gd name="connsiteY92" fmla="*/ 3489158 h 15135727"/>
              <a:gd name="connsiteX93" fmla="*/ 6641432 w 8085221"/>
              <a:gd name="connsiteY93" fmla="*/ 3705727 h 15135727"/>
              <a:gd name="connsiteX94" fmla="*/ 6737685 w 8085221"/>
              <a:gd name="connsiteY94" fmla="*/ 3729790 h 15135727"/>
              <a:gd name="connsiteX95" fmla="*/ 6545179 w 8085221"/>
              <a:gd name="connsiteY95" fmla="*/ 3826042 h 15135727"/>
              <a:gd name="connsiteX96" fmla="*/ 6328611 w 8085221"/>
              <a:gd name="connsiteY96" fmla="*/ 3753853 h 15135727"/>
              <a:gd name="connsiteX97" fmla="*/ 6184232 w 8085221"/>
              <a:gd name="connsiteY97" fmla="*/ 3850106 h 15135727"/>
              <a:gd name="connsiteX98" fmla="*/ 6184232 w 8085221"/>
              <a:gd name="connsiteY98" fmla="*/ 3946358 h 15135727"/>
              <a:gd name="connsiteX99" fmla="*/ 6136106 w 8085221"/>
              <a:gd name="connsiteY99" fmla="*/ 4235116 h 15135727"/>
              <a:gd name="connsiteX100" fmla="*/ 5919537 w 8085221"/>
              <a:gd name="connsiteY100" fmla="*/ 4403558 h 15135727"/>
              <a:gd name="connsiteX101" fmla="*/ 5775158 w 8085221"/>
              <a:gd name="connsiteY101" fmla="*/ 4451685 h 15135727"/>
              <a:gd name="connsiteX102" fmla="*/ 5630779 w 8085221"/>
              <a:gd name="connsiteY102" fmla="*/ 4547937 h 15135727"/>
              <a:gd name="connsiteX103" fmla="*/ 5510464 w 8085221"/>
              <a:gd name="connsiteY103" fmla="*/ 4620127 h 15135727"/>
              <a:gd name="connsiteX104" fmla="*/ 5510464 w 8085221"/>
              <a:gd name="connsiteY104" fmla="*/ 4812632 h 15135727"/>
              <a:gd name="connsiteX105" fmla="*/ 5317958 w 8085221"/>
              <a:gd name="connsiteY105" fmla="*/ 4981074 h 15135727"/>
              <a:gd name="connsiteX106" fmla="*/ 5005137 w 8085221"/>
              <a:gd name="connsiteY106" fmla="*/ 5149516 h 15135727"/>
              <a:gd name="connsiteX107" fmla="*/ 4692316 w 8085221"/>
              <a:gd name="connsiteY107" fmla="*/ 5149516 h 15135727"/>
              <a:gd name="connsiteX108" fmla="*/ 4523874 w 8085221"/>
              <a:gd name="connsiteY108" fmla="*/ 5366085 h 15135727"/>
              <a:gd name="connsiteX109" fmla="*/ 4211053 w 8085221"/>
              <a:gd name="connsiteY109" fmla="*/ 5414211 h 15135727"/>
              <a:gd name="connsiteX110" fmla="*/ 4114800 w 8085221"/>
              <a:gd name="connsiteY110" fmla="*/ 5390148 h 15135727"/>
              <a:gd name="connsiteX111" fmla="*/ 4018548 w 8085221"/>
              <a:gd name="connsiteY111" fmla="*/ 5630779 h 15135727"/>
              <a:gd name="connsiteX112" fmla="*/ 4090737 w 8085221"/>
              <a:gd name="connsiteY112" fmla="*/ 5871411 h 15135727"/>
              <a:gd name="connsiteX113" fmla="*/ 4090737 w 8085221"/>
              <a:gd name="connsiteY113" fmla="*/ 6184232 h 15135727"/>
              <a:gd name="connsiteX114" fmla="*/ 4186990 w 8085221"/>
              <a:gd name="connsiteY114" fmla="*/ 6472990 h 15135727"/>
              <a:gd name="connsiteX115" fmla="*/ 4042611 w 8085221"/>
              <a:gd name="connsiteY115" fmla="*/ 6352674 h 15135727"/>
              <a:gd name="connsiteX116" fmla="*/ 3946358 w 8085221"/>
              <a:gd name="connsiteY116" fmla="*/ 6376737 h 15135727"/>
              <a:gd name="connsiteX117" fmla="*/ 4114800 w 8085221"/>
              <a:gd name="connsiteY117" fmla="*/ 6641432 h 15135727"/>
              <a:gd name="connsiteX118" fmla="*/ 4451685 w 8085221"/>
              <a:gd name="connsiteY118" fmla="*/ 6737685 h 15135727"/>
              <a:gd name="connsiteX119" fmla="*/ 4620127 w 8085221"/>
              <a:gd name="connsiteY119" fmla="*/ 6978316 h 15135727"/>
              <a:gd name="connsiteX120" fmla="*/ 4740442 w 8085221"/>
              <a:gd name="connsiteY120" fmla="*/ 7170821 h 15135727"/>
              <a:gd name="connsiteX121" fmla="*/ 5077327 w 8085221"/>
              <a:gd name="connsiteY121" fmla="*/ 7387390 h 15135727"/>
              <a:gd name="connsiteX122" fmla="*/ 5125453 w 8085221"/>
              <a:gd name="connsiteY122" fmla="*/ 7603958 h 15135727"/>
              <a:gd name="connsiteX123" fmla="*/ 5197642 w 8085221"/>
              <a:gd name="connsiteY123" fmla="*/ 7796464 h 15135727"/>
              <a:gd name="connsiteX124" fmla="*/ 5486400 w 8085221"/>
              <a:gd name="connsiteY124" fmla="*/ 7964906 h 15135727"/>
              <a:gd name="connsiteX125" fmla="*/ 5486400 w 8085221"/>
              <a:gd name="connsiteY125" fmla="*/ 8349916 h 15135727"/>
              <a:gd name="connsiteX126" fmla="*/ 5678906 w 8085221"/>
              <a:gd name="connsiteY126" fmla="*/ 8614611 h 15135727"/>
              <a:gd name="connsiteX127" fmla="*/ 5919537 w 8085221"/>
              <a:gd name="connsiteY127" fmla="*/ 9071811 h 15135727"/>
              <a:gd name="connsiteX128" fmla="*/ 6160169 w 8085221"/>
              <a:gd name="connsiteY128" fmla="*/ 9336506 h 15135727"/>
              <a:gd name="connsiteX129" fmla="*/ 6280485 w 8085221"/>
              <a:gd name="connsiteY129" fmla="*/ 9601200 h 15135727"/>
              <a:gd name="connsiteX130" fmla="*/ 6400800 w 8085221"/>
              <a:gd name="connsiteY130" fmla="*/ 9793706 h 15135727"/>
              <a:gd name="connsiteX131" fmla="*/ 6569242 w 8085221"/>
              <a:gd name="connsiteY131" fmla="*/ 10058400 h 15135727"/>
              <a:gd name="connsiteX132" fmla="*/ 6713621 w 8085221"/>
              <a:gd name="connsiteY132" fmla="*/ 10106527 h 15135727"/>
              <a:gd name="connsiteX133" fmla="*/ 6545179 w 8085221"/>
              <a:gd name="connsiteY133" fmla="*/ 10202779 h 15135727"/>
              <a:gd name="connsiteX134" fmla="*/ 6569242 w 8085221"/>
              <a:gd name="connsiteY134" fmla="*/ 10443411 h 15135727"/>
              <a:gd name="connsiteX135" fmla="*/ 6593306 w 8085221"/>
              <a:gd name="connsiteY135" fmla="*/ 10708106 h 15135727"/>
              <a:gd name="connsiteX136" fmla="*/ 6761748 w 8085221"/>
              <a:gd name="connsiteY136" fmla="*/ 10924674 h 15135727"/>
              <a:gd name="connsiteX137" fmla="*/ 6641432 w 8085221"/>
              <a:gd name="connsiteY137" fmla="*/ 11093116 h 15135727"/>
              <a:gd name="connsiteX138" fmla="*/ 6713621 w 8085221"/>
              <a:gd name="connsiteY138" fmla="*/ 11261558 h 15135727"/>
              <a:gd name="connsiteX139" fmla="*/ 6737685 w 8085221"/>
              <a:gd name="connsiteY139" fmla="*/ 11526253 h 15135727"/>
              <a:gd name="connsiteX140" fmla="*/ 6617369 w 8085221"/>
              <a:gd name="connsiteY140" fmla="*/ 11839074 h 15135727"/>
              <a:gd name="connsiteX141" fmla="*/ 6617369 w 8085221"/>
              <a:gd name="connsiteY141" fmla="*/ 12031579 h 15135727"/>
              <a:gd name="connsiteX142" fmla="*/ 6641432 w 8085221"/>
              <a:gd name="connsiteY142" fmla="*/ 12127832 h 15135727"/>
              <a:gd name="connsiteX143" fmla="*/ 6761748 w 8085221"/>
              <a:gd name="connsiteY143" fmla="*/ 12031579 h 15135727"/>
              <a:gd name="connsiteX144" fmla="*/ 6761748 w 8085221"/>
              <a:gd name="connsiteY144" fmla="*/ 12296274 h 15135727"/>
              <a:gd name="connsiteX145" fmla="*/ 6689558 w 8085221"/>
              <a:gd name="connsiteY145" fmla="*/ 12512842 h 15135727"/>
              <a:gd name="connsiteX146" fmla="*/ 6785811 w 8085221"/>
              <a:gd name="connsiteY146" fmla="*/ 12777537 h 15135727"/>
              <a:gd name="connsiteX147" fmla="*/ 6569242 w 8085221"/>
              <a:gd name="connsiteY147" fmla="*/ 12873790 h 15135727"/>
              <a:gd name="connsiteX148" fmla="*/ 6545179 w 8085221"/>
              <a:gd name="connsiteY148" fmla="*/ 13090358 h 15135727"/>
              <a:gd name="connsiteX149" fmla="*/ 6448927 w 8085221"/>
              <a:gd name="connsiteY149" fmla="*/ 13355053 h 15135727"/>
              <a:gd name="connsiteX150" fmla="*/ 6256421 w 8085221"/>
              <a:gd name="connsiteY150" fmla="*/ 13571621 h 15135727"/>
              <a:gd name="connsiteX151" fmla="*/ 6087979 w 8085221"/>
              <a:gd name="connsiteY151" fmla="*/ 13667874 h 15135727"/>
              <a:gd name="connsiteX152" fmla="*/ 5943600 w 8085221"/>
              <a:gd name="connsiteY152" fmla="*/ 13716000 h 15135727"/>
              <a:gd name="connsiteX153" fmla="*/ 5702969 w 8085221"/>
              <a:gd name="connsiteY153" fmla="*/ 13667874 h 15135727"/>
              <a:gd name="connsiteX154" fmla="*/ 5582653 w 8085221"/>
              <a:gd name="connsiteY154" fmla="*/ 13691937 h 15135727"/>
              <a:gd name="connsiteX155" fmla="*/ 5727032 w 8085221"/>
              <a:gd name="connsiteY155" fmla="*/ 13836316 h 15135727"/>
              <a:gd name="connsiteX156" fmla="*/ 5582653 w 8085221"/>
              <a:gd name="connsiteY156" fmla="*/ 14052885 h 15135727"/>
              <a:gd name="connsiteX157" fmla="*/ 5462337 w 8085221"/>
              <a:gd name="connsiteY157" fmla="*/ 14149137 h 15135727"/>
              <a:gd name="connsiteX158" fmla="*/ 5342021 w 8085221"/>
              <a:gd name="connsiteY158" fmla="*/ 14004758 h 15135727"/>
              <a:gd name="connsiteX159" fmla="*/ 5245769 w 8085221"/>
              <a:gd name="connsiteY159" fmla="*/ 14004758 h 15135727"/>
              <a:gd name="connsiteX160" fmla="*/ 5245769 w 8085221"/>
              <a:gd name="connsiteY160" fmla="*/ 13956632 h 15135727"/>
              <a:gd name="connsiteX161" fmla="*/ 5101390 w 8085221"/>
              <a:gd name="connsiteY161" fmla="*/ 13956632 h 15135727"/>
              <a:gd name="connsiteX162" fmla="*/ 4981074 w 8085221"/>
              <a:gd name="connsiteY162" fmla="*/ 13860379 h 15135727"/>
              <a:gd name="connsiteX163" fmla="*/ 4740442 w 8085221"/>
              <a:gd name="connsiteY163" fmla="*/ 13908506 h 15135727"/>
              <a:gd name="connsiteX164" fmla="*/ 4475748 w 8085221"/>
              <a:gd name="connsiteY164" fmla="*/ 13956632 h 15135727"/>
              <a:gd name="connsiteX165" fmla="*/ 4379495 w 8085221"/>
              <a:gd name="connsiteY165" fmla="*/ 14028821 h 15135727"/>
              <a:gd name="connsiteX166" fmla="*/ 4403558 w 8085221"/>
              <a:gd name="connsiteY166" fmla="*/ 14197264 h 15135727"/>
              <a:gd name="connsiteX167" fmla="*/ 4572000 w 8085221"/>
              <a:gd name="connsiteY167" fmla="*/ 14149137 h 15135727"/>
              <a:gd name="connsiteX168" fmla="*/ 4523874 w 8085221"/>
              <a:gd name="connsiteY168" fmla="*/ 14558211 h 15135727"/>
              <a:gd name="connsiteX169" fmla="*/ 4403558 w 8085221"/>
              <a:gd name="connsiteY169" fmla="*/ 14437895 h 15135727"/>
              <a:gd name="connsiteX170" fmla="*/ 4403558 w 8085221"/>
              <a:gd name="connsiteY170" fmla="*/ 14437895 h 15135727"/>
              <a:gd name="connsiteX171" fmla="*/ 4283242 w 8085221"/>
              <a:gd name="connsiteY171" fmla="*/ 14245390 h 15135727"/>
              <a:gd name="connsiteX172" fmla="*/ 4235116 w 8085221"/>
              <a:gd name="connsiteY172" fmla="*/ 14341642 h 15135727"/>
              <a:gd name="connsiteX173" fmla="*/ 4162927 w 8085221"/>
              <a:gd name="connsiteY173" fmla="*/ 14389769 h 15135727"/>
              <a:gd name="connsiteX174" fmla="*/ 4162927 w 8085221"/>
              <a:gd name="connsiteY174" fmla="*/ 14389769 h 15135727"/>
              <a:gd name="connsiteX175" fmla="*/ 3922295 w 8085221"/>
              <a:gd name="connsiteY175" fmla="*/ 14245390 h 15135727"/>
              <a:gd name="connsiteX176" fmla="*/ 3801979 w 8085221"/>
              <a:gd name="connsiteY176" fmla="*/ 14293516 h 15135727"/>
              <a:gd name="connsiteX177" fmla="*/ 3681664 w 8085221"/>
              <a:gd name="connsiteY177" fmla="*/ 14389769 h 15135727"/>
              <a:gd name="connsiteX178" fmla="*/ 3657600 w 8085221"/>
              <a:gd name="connsiteY178" fmla="*/ 14654464 h 15135727"/>
              <a:gd name="connsiteX179" fmla="*/ 3513221 w 8085221"/>
              <a:gd name="connsiteY179" fmla="*/ 14726653 h 15135727"/>
              <a:gd name="connsiteX180" fmla="*/ 3513221 w 8085221"/>
              <a:gd name="connsiteY180" fmla="*/ 14871032 h 15135727"/>
              <a:gd name="connsiteX181" fmla="*/ 3633537 w 8085221"/>
              <a:gd name="connsiteY181" fmla="*/ 14967285 h 15135727"/>
              <a:gd name="connsiteX182" fmla="*/ 3609474 w 8085221"/>
              <a:gd name="connsiteY182" fmla="*/ 15087600 h 15135727"/>
              <a:gd name="connsiteX183" fmla="*/ 3441032 w 8085221"/>
              <a:gd name="connsiteY183" fmla="*/ 15039474 h 15135727"/>
              <a:gd name="connsiteX184" fmla="*/ 3272590 w 8085221"/>
              <a:gd name="connsiteY184" fmla="*/ 15063537 h 15135727"/>
              <a:gd name="connsiteX185" fmla="*/ 3248527 w 8085221"/>
              <a:gd name="connsiteY185" fmla="*/ 14895095 h 15135727"/>
              <a:gd name="connsiteX186" fmla="*/ 3128211 w 8085221"/>
              <a:gd name="connsiteY186" fmla="*/ 14919158 h 15135727"/>
              <a:gd name="connsiteX187" fmla="*/ 2959769 w 8085221"/>
              <a:gd name="connsiteY187" fmla="*/ 15135727 h 15135727"/>
              <a:gd name="connsiteX188" fmla="*/ 2935706 w 8085221"/>
              <a:gd name="connsiteY188" fmla="*/ 14895095 h 15135727"/>
              <a:gd name="connsiteX189" fmla="*/ 2791327 w 8085221"/>
              <a:gd name="connsiteY189" fmla="*/ 14943221 h 15135727"/>
              <a:gd name="connsiteX190" fmla="*/ 2671011 w 8085221"/>
              <a:gd name="connsiteY190" fmla="*/ 15039474 h 15135727"/>
              <a:gd name="connsiteX191" fmla="*/ 2430379 w 8085221"/>
              <a:gd name="connsiteY191" fmla="*/ 15087600 h 15135727"/>
              <a:gd name="connsiteX192" fmla="*/ 2237874 w 8085221"/>
              <a:gd name="connsiteY192" fmla="*/ 15039474 h 15135727"/>
              <a:gd name="connsiteX193" fmla="*/ 2622885 w 8085221"/>
              <a:gd name="connsiteY193" fmla="*/ 14846969 h 15135727"/>
              <a:gd name="connsiteX194" fmla="*/ 2887579 w 8085221"/>
              <a:gd name="connsiteY194" fmla="*/ 14774779 h 15135727"/>
              <a:gd name="connsiteX195" fmla="*/ 2839453 w 8085221"/>
              <a:gd name="connsiteY195" fmla="*/ 14582274 h 15135727"/>
              <a:gd name="connsiteX196" fmla="*/ 2935706 w 8085221"/>
              <a:gd name="connsiteY196" fmla="*/ 14510085 h 15135727"/>
              <a:gd name="connsiteX197" fmla="*/ 2935706 w 8085221"/>
              <a:gd name="connsiteY197" fmla="*/ 14510085 h 15135727"/>
              <a:gd name="connsiteX198" fmla="*/ 3080085 w 8085221"/>
              <a:gd name="connsiteY198" fmla="*/ 14413832 h 15135727"/>
              <a:gd name="connsiteX199" fmla="*/ 3152274 w 8085221"/>
              <a:gd name="connsiteY199" fmla="*/ 14341642 h 15135727"/>
              <a:gd name="connsiteX200" fmla="*/ 3080085 w 8085221"/>
              <a:gd name="connsiteY200" fmla="*/ 14269453 h 15135727"/>
              <a:gd name="connsiteX201" fmla="*/ 3152274 w 8085221"/>
              <a:gd name="connsiteY201" fmla="*/ 14197264 h 15135727"/>
              <a:gd name="connsiteX202" fmla="*/ 3152274 w 8085221"/>
              <a:gd name="connsiteY202" fmla="*/ 14052885 h 15135727"/>
              <a:gd name="connsiteX203" fmla="*/ 3080085 w 8085221"/>
              <a:gd name="connsiteY203" fmla="*/ 13980695 h 15135727"/>
              <a:gd name="connsiteX204" fmla="*/ 3056021 w 8085221"/>
              <a:gd name="connsiteY204" fmla="*/ 14076948 h 15135727"/>
              <a:gd name="connsiteX205" fmla="*/ 2935706 w 8085221"/>
              <a:gd name="connsiteY205" fmla="*/ 14076948 h 15135727"/>
              <a:gd name="connsiteX206" fmla="*/ 2863516 w 8085221"/>
              <a:gd name="connsiteY206" fmla="*/ 14125074 h 15135727"/>
              <a:gd name="connsiteX207" fmla="*/ 2719137 w 8085221"/>
              <a:gd name="connsiteY207" fmla="*/ 14197264 h 15135727"/>
              <a:gd name="connsiteX208" fmla="*/ 2646948 w 8085221"/>
              <a:gd name="connsiteY208" fmla="*/ 14197264 h 15135727"/>
              <a:gd name="connsiteX209" fmla="*/ 2598821 w 8085221"/>
              <a:gd name="connsiteY209" fmla="*/ 14125074 h 15135727"/>
              <a:gd name="connsiteX210" fmla="*/ 2430379 w 8085221"/>
              <a:gd name="connsiteY210" fmla="*/ 13836316 h 15135727"/>
              <a:gd name="connsiteX211" fmla="*/ 2646948 w 8085221"/>
              <a:gd name="connsiteY211" fmla="*/ 13812253 h 15135727"/>
              <a:gd name="connsiteX212" fmla="*/ 2502569 w 8085221"/>
              <a:gd name="connsiteY212" fmla="*/ 13475369 h 15135727"/>
              <a:gd name="connsiteX213" fmla="*/ 2550695 w 8085221"/>
              <a:gd name="connsiteY213" fmla="*/ 13186611 h 15135727"/>
              <a:gd name="connsiteX214" fmla="*/ 2719137 w 8085221"/>
              <a:gd name="connsiteY214" fmla="*/ 13042232 h 15135727"/>
              <a:gd name="connsiteX215" fmla="*/ 2791327 w 8085221"/>
              <a:gd name="connsiteY215" fmla="*/ 12945979 h 15135727"/>
              <a:gd name="connsiteX216" fmla="*/ 3031958 w 8085221"/>
              <a:gd name="connsiteY216" fmla="*/ 13090358 h 15135727"/>
              <a:gd name="connsiteX217" fmla="*/ 3056021 w 8085221"/>
              <a:gd name="connsiteY217" fmla="*/ 12753474 h 15135727"/>
              <a:gd name="connsiteX218" fmla="*/ 2887579 w 8085221"/>
              <a:gd name="connsiteY218" fmla="*/ 12777537 h 15135727"/>
              <a:gd name="connsiteX219" fmla="*/ 2815390 w 8085221"/>
              <a:gd name="connsiteY219" fmla="*/ 12777537 h 15135727"/>
              <a:gd name="connsiteX220" fmla="*/ 3176337 w 8085221"/>
              <a:gd name="connsiteY220" fmla="*/ 12368464 h 15135727"/>
              <a:gd name="connsiteX221" fmla="*/ 3104148 w 8085221"/>
              <a:gd name="connsiteY221" fmla="*/ 12320337 h 15135727"/>
              <a:gd name="connsiteX222" fmla="*/ 3104148 w 8085221"/>
              <a:gd name="connsiteY222" fmla="*/ 12320337 h 15135727"/>
              <a:gd name="connsiteX223" fmla="*/ 3007895 w 8085221"/>
              <a:gd name="connsiteY223" fmla="*/ 12079706 h 15135727"/>
              <a:gd name="connsiteX224" fmla="*/ 2911642 w 8085221"/>
              <a:gd name="connsiteY224" fmla="*/ 11935327 h 15135727"/>
              <a:gd name="connsiteX225" fmla="*/ 2863516 w 8085221"/>
              <a:gd name="connsiteY225" fmla="*/ 11694695 h 15135727"/>
              <a:gd name="connsiteX226" fmla="*/ 2911642 w 8085221"/>
              <a:gd name="connsiteY226" fmla="*/ 11454064 h 15135727"/>
              <a:gd name="connsiteX227" fmla="*/ 3056021 w 8085221"/>
              <a:gd name="connsiteY227" fmla="*/ 11454064 h 15135727"/>
              <a:gd name="connsiteX228" fmla="*/ 2983832 w 8085221"/>
              <a:gd name="connsiteY228" fmla="*/ 11381874 h 15135727"/>
              <a:gd name="connsiteX229" fmla="*/ 3031958 w 8085221"/>
              <a:gd name="connsiteY229" fmla="*/ 11285621 h 15135727"/>
              <a:gd name="connsiteX230" fmla="*/ 3007895 w 8085221"/>
              <a:gd name="connsiteY230" fmla="*/ 11189369 h 15135727"/>
              <a:gd name="connsiteX231" fmla="*/ 2887579 w 8085221"/>
              <a:gd name="connsiteY231" fmla="*/ 11141242 h 15135727"/>
              <a:gd name="connsiteX232" fmla="*/ 2887579 w 8085221"/>
              <a:gd name="connsiteY232" fmla="*/ 10972800 h 15135727"/>
              <a:gd name="connsiteX233" fmla="*/ 2887579 w 8085221"/>
              <a:gd name="connsiteY233" fmla="*/ 10924674 h 15135727"/>
              <a:gd name="connsiteX234" fmla="*/ 2767264 w 8085221"/>
              <a:gd name="connsiteY234" fmla="*/ 11020927 h 15135727"/>
              <a:gd name="connsiteX235" fmla="*/ 2743200 w 8085221"/>
              <a:gd name="connsiteY235" fmla="*/ 10924674 h 15135727"/>
              <a:gd name="connsiteX236" fmla="*/ 2550695 w 8085221"/>
              <a:gd name="connsiteY236" fmla="*/ 11020927 h 15135727"/>
              <a:gd name="connsiteX237" fmla="*/ 2526632 w 8085221"/>
              <a:gd name="connsiteY237" fmla="*/ 11117179 h 15135727"/>
              <a:gd name="connsiteX238" fmla="*/ 2334127 w 8085221"/>
              <a:gd name="connsiteY238" fmla="*/ 10996864 h 15135727"/>
              <a:gd name="connsiteX239" fmla="*/ 2358190 w 8085221"/>
              <a:gd name="connsiteY239" fmla="*/ 10732169 h 15135727"/>
              <a:gd name="connsiteX240" fmla="*/ 2334127 w 8085221"/>
              <a:gd name="connsiteY240" fmla="*/ 10587790 h 15135727"/>
              <a:gd name="connsiteX241" fmla="*/ 2406316 w 8085221"/>
              <a:gd name="connsiteY241" fmla="*/ 10491537 h 15135727"/>
              <a:gd name="connsiteX242" fmla="*/ 2598821 w 8085221"/>
              <a:gd name="connsiteY242" fmla="*/ 10684042 h 15135727"/>
              <a:gd name="connsiteX243" fmla="*/ 2767264 w 8085221"/>
              <a:gd name="connsiteY243" fmla="*/ 10684042 h 15135727"/>
              <a:gd name="connsiteX244" fmla="*/ 2646948 w 8085221"/>
              <a:gd name="connsiteY244" fmla="*/ 10515600 h 15135727"/>
              <a:gd name="connsiteX245" fmla="*/ 2815390 w 8085221"/>
              <a:gd name="connsiteY245" fmla="*/ 10395285 h 15135727"/>
              <a:gd name="connsiteX246" fmla="*/ 3080085 w 8085221"/>
              <a:gd name="connsiteY246" fmla="*/ 10419348 h 15135727"/>
              <a:gd name="connsiteX247" fmla="*/ 3248527 w 8085221"/>
              <a:gd name="connsiteY247" fmla="*/ 10539664 h 15135727"/>
              <a:gd name="connsiteX248" fmla="*/ 3320716 w 8085221"/>
              <a:gd name="connsiteY248" fmla="*/ 10659979 h 15135727"/>
              <a:gd name="connsiteX249" fmla="*/ 3465095 w 8085221"/>
              <a:gd name="connsiteY249" fmla="*/ 10659979 h 15135727"/>
              <a:gd name="connsiteX250" fmla="*/ 3441032 w 8085221"/>
              <a:gd name="connsiteY250" fmla="*/ 10491537 h 15135727"/>
              <a:gd name="connsiteX251" fmla="*/ 3392906 w 8085221"/>
              <a:gd name="connsiteY251" fmla="*/ 10250906 h 15135727"/>
              <a:gd name="connsiteX252" fmla="*/ 3152274 w 8085221"/>
              <a:gd name="connsiteY252" fmla="*/ 10250906 h 15135727"/>
              <a:gd name="connsiteX253" fmla="*/ 3176337 w 8085221"/>
              <a:gd name="connsiteY253" fmla="*/ 10178716 h 15135727"/>
              <a:gd name="connsiteX254" fmla="*/ 3104148 w 8085221"/>
              <a:gd name="connsiteY254" fmla="*/ 10154653 h 15135727"/>
              <a:gd name="connsiteX255" fmla="*/ 3007895 w 8085221"/>
              <a:gd name="connsiteY255" fmla="*/ 9962148 h 15135727"/>
              <a:gd name="connsiteX256" fmla="*/ 3176337 w 8085221"/>
              <a:gd name="connsiteY256" fmla="*/ 9889958 h 15135727"/>
              <a:gd name="connsiteX257" fmla="*/ 2959769 w 8085221"/>
              <a:gd name="connsiteY257" fmla="*/ 9504948 h 15135727"/>
              <a:gd name="connsiteX258" fmla="*/ 2791327 w 8085221"/>
              <a:gd name="connsiteY258" fmla="*/ 9456821 h 15135727"/>
              <a:gd name="connsiteX259" fmla="*/ 2574758 w 8085221"/>
              <a:gd name="connsiteY259" fmla="*/ 9336506 h 15135727"/>
              <a:gd name="connsiteX260" fmla="*/ 2550695 w 8085221"/>
              <a:gd name="connsiteY260" fmla="*/ 9071811 h 15135727"/>
              <a:gd name="connsiteX261" fmla="*/ 2695074 w 8085221"/>
              <a:gd name="connsiteY261" fmla="*/ 8999621 h 15135727"/>
              <a:gd name="connsiteX262" fmla="*/ 2622885 w 8085221"/>
              <a:gd name="connsiteY262" fmla="*/ 8975558 h 15135727"/>
              <a:gd name="connsiteX263" fmla="*/ 2430379 w 8085221"/>
              <a:gd name="connsiteY263" fmla="*/ 8999621 h 15135727"/>
              <a:gd name="connsiteX264" fmla="*/ 2261937 w 8085221"/>
              <a:gd name="connsiteY264" fmla="*/ 9168064 h 15135727"/>
              <a:gd name="connsiteX265" fmla="*/ 2237874 w 8085221"/>
              <a:gd name="connsiteY265" fmla="*/ 8999621 h 15135727"/>
              <a:gd name="connsiteX266" fmla="*/ 2117558 w 8085221"/>
              <a:gd name="connsiteY266" fmla="*/ 8975558 h 15135727"/>
              <a:gd name="connsiteX267" fmla="*/ 2045369 w 8085221"/>
              <a:gd name="connsiteY267" fmla="*/ 8783053 h 15135727"/>
              <a:gd name="connsiteX268" fmla="*/ 1852864 w 8085221"/>
              <a:gd name="connsiteY268" fmla="*/ 8758990 h 15135727"/>
              <a:gd name="connsiteX269" fmla="*/ 1636295 w 8085221"/>
              <a:gd name="connsiteY269" fmla="*/ 8927432 h 15135727"/>
              <a:gd name="connsiteX270" fmla="*/ 1588169 w 8085221"/>
              <a:gd name="connsiteY270" fmla="*/ 9023685 h 15135727"/>
              <a:gd name="connsiteX271" fmla="*/ 1515979 w 8085221"/>
              <a:gd name="connsiteY271" fmla="*/ 8879306 h 15135727"/>
              <a:gd name="connsiteX272" fmla="*/ 1347537 w 8085221"/>
              <a:gd name="connsiteY272" fmla="*/ 8879306 h 15135727"/>
              <a:gd name="connsiteX273" fmla="*/ 1347537 w 8085221"/>
              <a:gd name="connsiteY273" fmla="*/ 8710864 h 15135727"/>
              <a:gd name="connsiteX274" fmla="*/ 1106906 w 8085221"/>
              <a:gd name="connsiteY274" fmla="*/ 8783053 h 15135727"/>
              <a:gd name="connsiteX275" fmla="*/ 890337 w 8085221"/>
              <a:gd name="connsiteY275" fmla="*/ 8686800 h 15135727"/>
              <a:gd name="connsiteX276" fmla="*/ 649706 w 8085221"/>
              <a:gd name="connsiteY276" fmla="*/ 8662737 h 15135727"/>
              <a:gd name="connsiteX277" fmla="*/ 385011 w 8085221"/>
              <a:gd name="connsiteY277" fmla="*/ 8566485 h 15135727"/>
              <a:gd name="connsiteX278" fmla="*/ 577516 w 8085221"/>
              <a:gd name="connsiteY278" fmla="*/ 8373979 h 15135727"/>
              <a:gd name="connsiteX279" fmla="*/ 794085 w 8085221"/>
              <a:gd name="connsiteY279" fmla="*/ 8301790 h 15135727"/>
              <a:gd name="connsiteX280" fmla="*/ 745958 w 8085221"/>
              <a:gd name="connsiteY280" fmla="*/ 8133348 h 15135727"/>
              <a:gd name="connsiteX281" fmla="*/ 818148 w 8085221"/>
              <a:gd name="connsiteY281" fmla="*/ 7820527 h 15135727"/>
              <a:gd name="connsiteX282" fmla="*/ 697832 w 8085221"/>
              <a:gd name="connsiteY282" fmla="*/ 7820527 h 15135727"/>
              <a:gd name="connsiteX283" fmla="*/ 625642 w 8085221"/>
              <a:gd name="connsiteY283" fmla="*/ 7916779 h 15135727"/>
              <a:gd name="connsiteX284" fmla="*/ 457200 w 8085221"/>
              <a:gd name="connsiteY284" fmla="*/ 7820527 h 15135727"/>
              <a:gd name="connsiteX285" fmla="*/ 529390 w 8085221"/>
              <a:gd name="connsiteY285" fmla="*/ 7700211 h 15135727"/>
              <a:gd name="connsiteX286" fmla="*/ 938464 w 8085221"/>
              <a:gd name="connsiteY286" fmla="*/ 7676148 h 15135727"/>
              <a:gd name="connsiteX287" fmla="*/ 1058779 w 8085221"/>
              <a:gd name="connsiteY287" fmla="*/ 7459579 h 15135727"/>
              <a:gd name="connsiteX288" fmla="*/ 1203158 w 8085221"/>
              <a:gd name="connsiteY288" fmla="*/ 7603958 h 15135727"/>
              <a:gd name="connsiteX289" fmla="*/ 1299411 w 8085221"/>
              <a:gd name="connsiteY289" fmla="*/ 7555832 h 15135727"/>
              <a:gd name="connsiteX290" fmla="*/ 1443790 w 8085221"/>
              <a:gd name="connsiteY290" fmla="*/ 7507706 h 15135727"/>
              <a:gd name="connsiteX291" fmla="*/ 1684421 w 8085221"/>
              <a:gd name="connsiteY291" fmla="*/ 7603958 h 15135727"/>
              <a:gd name="connsiteX292" fmla="*/ 1684421 w 8085221"/>
              <a:gd name="connsiteY292" fmla="*/ 7603958 h 15135727"/>
              <a:gd name="connsiteX293" fmla="*/ 1540042 w 8085221"/>
              <a:gd name="connsiteY293" fmla="*/ 7363327 h 15135727"/>
              <a:gd name="connsiteX294" fmla="*/ 1299411 w 8085221"/>
              <a:gd name="connsiteY294" fmla="*/ 7315200 h 15135727"/>
              <a:gd name="connsiteX295" fmla="*/ 1130969 w 8085221"/>
              <a:gd name="connsiteY295" fmla="*/ 7339264 h 15135727"/>
              <a:gd name="connsiteX296" fmla="*/ 1034716 w 8085221"/>
              <a:gd name="connsiteY296" fmla="*/ 7315200 h 15135727"/>
              <a:gd name="connsiteX297" fmla="*/ 1155032 w 8085221"/>
              <a:gd name="connsiteY297" fmla="*/ 7050506 h 15135727"/>
              <a:gd name="connsiteX298" fmla="*/ 1155032 w 8085221"/>
              <a:gd name="connsiteY298" fmla="*/ 6930190 h 15135727"/>
              <a:gd name="connsiteX299" fmla="*/ 1155032 w 8085221"/>
              <a:gd name="connsiteY299" fmla="*/ 6761748 h 15135727"/>
              <a:gd name="connsiteX300" fmla="*/ 1203158 w 8085221"/>
              <a:gd name="connsiteY300" fmla="*/ 6617369 h 15135727"/>
              <a:gd name="connsiteX301" fmla="*/ 1371600 w 8085221"/>
              <a:gd name="connsiteY301" fmla="*/ 6472990 h 15135727"/>
              <a:gd name="connsiteX302" fmla="*/ 1443790 w 8085221"/>
              <a:gd name="connsiteY302" fmla="*/ 6328611 h 15135727"/>
              <a:gd name="connsiteX303" fmla="*/ 1419727 w 8085221"/>
              <a:gd name="connsiteY303" fmla="*/ 6208295 h 15135727"/>
              <a:gd name="connsiteX304" fmla="*/ 1275348 w 8085221"/>
              <a:gd name="connsiteY304" fmla="*/ 6304548 h 15135727"/>
              <a:gd name="connsiteX305" fmla="*/ 1323474 w 8085221"/>
              <a:gd name="connsiteY305" fmla="*/ 6015790 h 15135727"/>
              <a:gd name="connsiteX306" fmla="*/ 1540042 w 8085221"/>
              <a:gd name="connsiteY306" fmla="*/ 5871411 h 15135727"/>
              <a:gd name="connsiteX307" fmla="*/ 1540042 w 8085221"/>
              <a:gd name="connsiteY307" fmla="*/ 5751095 h 15135727"/>
              <a:gd name="connsiteX308" fmla="*/ 1395664 w 8085221"/>
              <a:gd name="connsiteY308" fmla="*/ 5799221 h 15135727"/>
              <a:gd name="connsiteX309" fmla="*/ 1179095 w 8085221"/>
              <a:gd name="connsiteY309" fmla="*/ 5799221 h 15135727"/>
              <a:gd name="connsiteX310" fmla="*/ 890337 w 8085221"/>
              <a:gd name="connsiteY310" fmla="*/ 5775158 h 15135727"/>
              <a:gd name="connsiteX311" fmla="*/ 697832 w 8085221"/>
              <a:gd name="connsiteY311" fmla="*/ 5606716 h 15135727"/>
              <a:gd name="connsiteX312" fmla="*/ 577516 w 8085221"/>
              <a:gd name="connsiteY312" fmla="*/ 5582653 h 15135727"/>
              <a:gd name="connsiteX313" fmla="*/ 697832 w 8085221"/>
              <a:gd name="connsiteY313" fmla="*/ 5775158 h 15135727"/>
              <a:gd name="connsiteX314" fmla="*/ 409074 w 8085221"/>
              <a:gd name="connsiteY314" fmla="*/ 5799221 h 15135727"/>
              <a:gd name="connsiteX315" fmla="*/ 168442 w 8085221"/>
              <a:gd name="connsiteY315" fmla="*/ 5702969 h 15135727"/>
              <a:gd name="connsiteX316" fmla="*/ 264695 w 8085221"/>
              <a:gd name="connsiteY316" fmla="*/ 5558590 h 15135727"/>
              <a:gd name="connsiteX317" fmla="*/ 144379 w 8085221"/>
              <a:gd name="connsiteY317" fmla="*/ 5510464 h 15135727"/>
              <a:gd name="connsiteX318" fmla="*/ 0 w 8085221"/>
              <a:gd name="connsiteY318" fmla="*/ 5462337 h 15135727"/>
              <a:gd name="connsiteX319" fmla="*/ 96253 w 8085221"/>
              <a:gd name="connsiteY319" fmla="*/ 5245769 h 15135727"/>
              <a:gd name="connsiteX0" fmla="*/ 96253 w 8085221"/>
              <a:gd name="connsiteY0" fmla="*/ 5245769 h 15135727"/>
              <a:gd name="connsiteX1" fmla="*/ 144379 w 8085221"/>
              <a:gd name="connsiteY1" fmla="*/ 4981074 h 15135727"/>
              <a:gd name="connsiteX2" fmla="*/ 178719 w 8085221"/>
              <a:gd name="connsiteY2" fmla="*/ 4834941 h 15135727"/>
              <a:gd name="connsiteX3" fmla="*/ 334378 w 8085221"/>
              <a:gd name="connsiteY3" fmla="*/ 4696828 h 15135727"/>
              <a:gd name="connsiteX4" fmla="*/ 553453 w 8085221"/>
              <a:gd name="connsiteY4" fmla="*/ 4692316 h 15135727"/>
              <a:gd name="connsiteX5" fmla="*/ 649706 w 8085221"/>
              <a:gd name="connsiteY5" fmla="*/ 4427621 h 15135727"/>
              <a:gd name="connsiteX6" fmla="*/ 805866 w 8085221"/>
              <a:gd name="connsiteY6" fmla="*/ 4425366 h 15135727"/>
              <a:gd name="connsiteX7" fmla="*/ 867026 w 8085221"/>
              <a:gd name="connsiteY7" fmla="*/ 4311817 h 15135727"/>
              <a:gd name="connsiteX8" fmla="*/ 1077328 w 8085221"/>
              <a:gd name="connsiteY8" fmla="*/ 4253916 h 15135727"/>
              <a:gd name="connsiteX9" fmla="*/ 1120191 w 8085221"/>
              <a:gd name="connsiteY9" fmla="*/ 4206291 h 15135727"/>
              <a:gd name="connsiteX10" fmla="*/ 1263066 w 8085221"/>
              <a:gd name="connsiteY10" fmla="*/ 4182478 h 15135727"/>
              <a:gd name="connsiteX11" fmla="*/ 1362326 w 8085221"/>
              <a:gd name="connsiteY11" fmla="*/ 4081965 h 15135727"/>
              <a:gd name="connsiteX12" fmla="*/ 1472616 w 8085221"/>
              <a:gd name="connsiteY12" fmla="*/ 4025316 h 15135727"/>
              <a:gd name="connsiteX13" fmla="*/ 1559344 w 8085221"/>
              <a:gd name="connsiteY13" fmla="*/ 4013535 h 15135727"/>
              <a:gd name="connsiteX14" fmla="*/ 1708485 w 8085221"/>
              <a:gd name="connsiteY14" fmla="*/ 3826042 h 15135727"/>
              <a:gd name="connsiteX15" fmla="*/ 1820278 w 8085221"/>
              <a:gd name="connsiteY15" fmla="*/ 3858628 h 15135727"/>
              <a:gd name="connsiteX16" fmla="*/ 1910766 w 8085221"/>
              <a:gd name="connsiteY16" fmla="*/ 3735053 h 15135727"/>
              <a:gd name="connsiteX17" fmla="*/ 2006016 w 8085221"/>
              <a:gd name="connsiteY17" fmla="*/ 3615741 h 15135727"/>
              <a:gd name="connsiteX18" fmla="*/ 2091741 w 8085221"/>
              <a:gd name="connsiteY18" fmla="*/ 3649078 h 15135727"/>
              <a:gd name="connsiteX19" fmla="*/ 2141621 w 8085221"/>
              <a:gd name="connsiteY19" fmla="*/ 3585411 h 15135727"/>
              <a:gd name="connsiteX20" fmla="*/ 2117808 w 8085221"/>
              <a:gd name="connsiteY20" fmla="*/ 3518736 h 15135727"/>
              <a:gd name="connsiteX21" fmla="*/ 2182228 w 8085221"/>
              <a:gd name="connsiteY21" fmla="*/ 3420478 h 15135727"/>
              <a:gd name="connsiteX22" fmla="*/ 2286000 w 8085221"/>
              <a:gd name="connsiteY22" fmla="*/ 3489158 h 15135727"/>
              <a:gd name="connsiteX23" fmla="*/ 2334628 w 8085221"/>
              <a:gd name="connsiteY23" fmla="*/ 3249028 h 15135727"/>
              <a:gd name="connsiteX24" fmla="*/ 2381502 w 8085221"/>
              <a:gd name="connsiteY24" fmla="*/ 3088858 h 15135727"/>
              <a:gd name="connsiteX25" fmla="*/ 2544178 w 8085221"/>
              <a:gd name="connsiteY25" fmla="*/ 3058528 h 15135727"/>
              <a:gd name="connsiteX26" fmla="*/ 2477503 w 8085221"/>
              <a:gd name="connsiteY26" fmla="*/ 2977566 h 15135727"/>
              <a:gd name="connsiteX27" fmla="*/ 2695074 w 8085221"/>
              <a:gd name="connsiteY27" fmla="*/ 2892592 h 15135727"/>
              <a:gd name="connsiteX28" fmla="*/ 2796591 w 8085221"/>
              <a:gd name="connsiteY28" fmla="*/ 2829928 h 15135727"/>
              <a:gd name="connsiteX29" fmla="*/ 2829928 w 8085221"/>
              <a:gd name="connsiteY29" fmla="*/ 2517107 h 15135727"/>
              <a:gd name="connsiteX30" fmla="*/ 3006141 w 8085221"/>
              <a:gd name="connsiteY30" fmla="*/ 2401303 h 15135727"/>
              <a:gd name="connsiteX31" fmla="*/ 3200400 w 8085221"/>
              <a:gd name="connsiteY31" fmla="*/ 2296277 h 15135727"/>
              <a:gd name="connsiteX32" fmla="*/ 3325228 w 8085221"/>
              <a:gd name="connsiteY32" fmla="*/ 2220328 h 15135727"/>
              <a:gd name="connsiteX33" fmla="*/ 3441032 w 8085221"/>
              <a:gd name="connsiteY33" fmla="*/ 2237874 h 15135727"/>
              <a:gd name="connsiteX34" fmla="*/ 3534778 w 8085221"/>
              <a:gd name="connsiteY34" fmla="*/ 2301291 h 15135727"/>
              <a:gd name="connsiteX35" fmla="*/ 3585160 w 8085221"/>
              <a:gd name="connsiteY35" fmla="*/ 2517107 h 15135727"/>
              <a:gd name="connsiteX36" fmla="*/ 3801979 w 8085221"/>
              <a:gd name="connsiteY36" fmla="*/ 2565735 h 15135727"/>
              <a:gd name="connsiteX37" fmla="*/ 3946358 w 8085221"/>
              <a:gd name="connsiteY37" fmla="*/ 2550695 h 15135727"/>
              <a:gd name="connsiteX38" fmla="*/ 4018548 w 8085221"/>
              <a:gd name="connsiteY38" fmla="*/ 2598821 h 15135727"/>
              <a:gd name="connsiteX39" fmla="*/ 4138864 w 8085221"/>
              <a:gd name="connsiteY39" fmla="*/ 2574758 h 15135727"/>
              <a:gd name="connsiteX40" fmla="*/ 4307306 w 8085221"/>
              <a:gd name="connsiteY40" fmla="*/ 2671011 h 15135727"/>
              <a:gd name="connsiteX41" fmla="*/ 4427621 w 8085221"/>
              <a:gd name="connsiteY41" fmla="*/ 2622885 h 15135727"/>
              <a:gd name="connsiteX42" fmla="*/ 4549191 w 8085221"/>
              <a:gd name="connsiteY42" fmla="*/ 2610853 h 15135727"/>
              <a:gd name="connsiteX43" fmla="*/ 4668253 w 8085221"/>
              <a:gd name="connsiteY43" fmla="*/ 2743200 h 15135727"/>
              <a:gd name="connsiteX44" fmla="*/ 4788569 w 8085221"/>
              <a:gd name="connsiteY44" fmla="*/ 2815390 h 15135727"/>
              <a:gd name="connsiteX45" fmla="*/ 4957011 w 8085221"/>
              <a:gd name="connsiteY45" fmla="*/ 2719137 h 15135727"/>
              <a:gd name="connsiteX46" fmla="*/ 4981074 w 8085221"/>
              <a:gd name="connsiteY46" fmla="*/ 2382253 h 15135727"/>
              <a:gd name="connsiteX47" fmla="*/ 4981074 w 8085221"/>
              <a:gd name="connsiteY47" fmla="*/ 2382253 h 15135727"/>
              <a:gd name="connsiteX48" fmla="*/ 4949241 w 8085221"/>
              <a:gd name="connsiteY48" fmla="*/ 2306053 h 15135727"/>
              <a:gd name="connsiteX49" fmla="*/ 4849228 w 8085221"/>
              <a:gd name="connsiteY49" fmla="*/ 2239378 h 15135727"/>
              <a:gd name="connsiteX50" fmla="*/ 4884821 w 8085221"/>
              <a:gd name="connsiteY50" fmla="*/ 2093495 h 15135727"/>
              <a:gd name="connsiteX51" fmla="*/ 4820653 w 8085221"/>
              <a:gd name="connsiteY51" fmla="*/ 2010778 h 15135727"/>
              <a:gd name="connsiteX52" fmla="*/ 4697831 w 8085221"/>
              <a:gd name="connsiteY52" fmla="*/ 1900990 h 15135727"/>
              <a:gd name="connsiteX53" fmla="*/ 4764506 w 8085221"/>
              <a:gd name="connsiteY53" fmla="*/ 1804737 h 15135727"/>
              <a:gd name="connsiteX54" fmla="*/ 4934953 w 8085221"/>
              <a:gd name="connsiteY54" fmla="*/ 1686928 h 15135727"/>
              <a:gd name="connsiteX55" fmla="*/ 4957011 w 8085221"/>
              <a:gd name="connsiteY55" fmla="*/ 1564106 h 15135727"/>
              <a:gd name="connsiteX56" fmla="*/ 5087353 w 8085221"/>
              <a:gd name="connsiteY56" fmla="*/ 1539291 h 15135727"/>
              <a:gd name="connsiteX57" fmla="*/ 5221706 w 8085221"/>
              <a:gd name="connsiteY57" fmla="*/ 1588169 h 15135727"/>
              <a:gd name="connsiteX58" fmla="*/ 5296903 w 8085221"/>
              <a:gd name="connsiteY58" fmla="*/ 1663116 h 15135727"/>
              <a:gd name="connsiteX59" fmla="*/ 5481637 w 8085221"/>
              <a:gd name="connsiteY59" fmla="*/ 1641558 h 15135727"/>
              <a:gd name="connsiteX60" fmla="*/ 5799221 w 8085221"/>
              <a:gd name="connsiteY60" fmla="*/ 1684421 h 15135727"/>
              <a:gd name="connsiteX61" fmla="*/ 5877928 w 8085221"/>
              <a:gd name="connsiteY61" fmla="*/ 1596441 h 15135727"/>
              <a:gd name="connsiteX62" fmla="*/ 5871411 w 8085221"/>
              <a:gd name="connsiteY62" fmla="*/ 1443790 h 15135727"/>
              <a:gd name="connsiteX63" fmla="*/ 6087979 w 8085221"/>
              <a:gd name="connsiteY63" fmla="*/ 1395664 h 15135727"/>
              <a:gd name="connsiteX64" fmla="*/ 6173704 w 8085221"/>
              <a:gd name="connsiteY64" fmla="*/ 1092367 h 15135727"/>
              <a:gd name="connsiteX65" fmla="*/ 6424864 w 8085221"/>
              <a:gd name="connsiteY65" fmla="*/ 1058779 h 15135727"/>
              <a:gd name="connsiteX66" fmla="*/ 6803608 w 8085221"/>
              <a:gd name="connsiteY66" fmla="*/ 812382 h 15135727"/>
              <a:gd name="connsiteX67" fmla="*/ 6656973 w 8085221"/>
              <a:gd name="connsiteY67" fmla="*/ 606844 h 15135727"/>
              <a:gd name="connsiteX68" fmla="*/ 6766260 w 8085221"/>
              <a:gd name="connsiteY68" fmla="*/ 524377 h 15135727"/>
              <a:gd name="connsiteX69" fmla="*/ 6858000 w 8085221"/>
              <a:gd name="connsiteY69" fmla="*/ 360948 h 15135727"/>
              <a:gd name="connsiteX70" fmla="*/ 6763753 w 8085221"/>
              <a:gd name="connsiteY70" fmla="*/ 267703 h 15135727"/>
              <a:gd name="connsiteX71" fmla="*/ 6799848 w 8085221"/>
              <a:gd name="connsiteY71" fmla="*/ 110791 h 15135727"/>
              <a:gd name="connsiteX72" fmla="*/ 7194885 w 8085221"/>
              <a:gd name="connsiteY72" fmla="*/ 0 h 15135727"/>
              <a:gd name="connsiteX73" fmla="*/ 7267074 w 8085221"/>
              <a:gd name="connsiteY73" fmla="*/ 120316 h 15135727"/>
              <a:gd name="connsiteX74" fmla="*/ 7495674 w 8085221"/>
              <a:gd name="connsiteY74" fmla="*/ 120316 h 15135727"/>
              <a:gd name="connsiteX75" fmla="*/ 7444039 w 8085221"/>
              <a:gd name="connsiteY75" fmla="*/ 318085 h 15135727"/>
              <a:gd name="connsiteX76" fmla="*/ 7628021 w 8085221"/>
              <a:gd name="connsiteY76" fmla="*/ 433137 h 15135727"/>
              <a:gd name="connsiteX77" fmla="*/ 7768641 w 8085221"/>
              <a:gd name="connsiteY77" fmla="*/ 462966 h 15135727"/>
              <a:gd name="connsiteX78" fmla="*/ 7796464 w 8085221"/>
              <a:gd name="connsiteY78" fmla="*/ 649706 h 15135727"/>
              <a:gd name="connsiteX79" fmla="*/ 8085221 w 8085221"/>
              <a:gd name="connsiteY79" fmla="*/ 914400 h 15135727"/>
              <a:gd name="connsiteX80" fmla="*/ 7988969 w 8085221"/>
              <a:gd name="connsiteY80" fmla="*/ 1203158 h 15135727"/>
              <a:gd name="connsiteX81" fmla="*/ 7844590 w 8085221"/>
              <a:gd name="connsiteY81" fmla="*/ 1058779 h 15135727"/>
              <a:gd name="connsiteX82" fmla="*/ 7483642 w 8085221"/>
              <a:gd name="connsiteY82" fmla="*/ 1371600 h 15135727"/>
              <a:gd name="connsiteX83" fmla="*/ 7267074 w 8085221"/>
              <a:gd name="connsiteY83" fmla="*/ 1395664 h 15135727"/>
              <a:gd name="connsiteX84" fmla="*/ 7243011 w 8085221"/>
              <a:gd name="connsiteY84" fmla="*/ 1588169 h 15135727"/>
              <a:gd name="connsiteX85" fmla="*/ 6978316 w 8085221"/>
              <a:gd name="connsiteY85" fmla="*/ 1732548 h 15135727"/>
              <a:gd name="connsiteX86" fmla="*/ 6737685 w 8085221"/>
              <a:gd name="connsiteY86" fmla="*/ 2093495 h 15135727"/>
              <a:gd name="connsiteX87" fmla="*/ 6737685 w 8085221"/>
              <a:gd name="connsiteY87" fmla="*/ 2382253 h 15135727"/>
              <a:gd name="connsiteX88" fmla="*/ 6665495 w 8085221"/>
              <a:gd name="connsiteY88" fmla="*/ 2430379 h 15135727"/>
              <a:gd name="connsiteX89" fmla="*/ 6906127 w 8085221"/>
              <a:gd name="connsiteY89" fmla="*/ 2646948 h 15135727"/>
              <a:gd name="connsiteX90" fmla="*/ 6906127 w 8085221"/>
              <a:gd name="connsiteY90" fmla="*/ 2983832 h 15135727"/>
              <a:gd name="connsiteX91" fmla="*/ 6906127 w 8085221"/>
              <a:gd name="connsiteY91" fmla="*/ 3104148 h 15135727"/>
              <a:gd name="connsiteX92" fmla="*/ 6833937 w 8085221"/>
              <a:gd name="connsiteY92" fmla="*/ 3368842 h 15135727"/>
              <a:gd name="connsiteX93" fmla="*/ 6906127 w 8085221"/>
              <a:gd name="connsiteY93" fmla="*/ 3489158 h 15135727"/>
              <a:gd name="connsiteX94" fmla="*/ 6641432 w 8085221"/>
              <a:gd name="connsiteY94" fmla="*/ 3705727 h 15135727"/>
              <a:gd name="connsiteX95" fmla="*/ 6737685 w 8085221"/>
              <a:gd name="connsiteY95" fmla="*/ 3729790 h 15135727"/>
              <a:gd name="connsiteX96" fmla="*/ 6545179 w 8085221"/>
              <a:gd name="connsiteY96" fmla="*/ 3826042 h 15135727"/>
              <a:gd name="connsiteX97" fmla="*/ 6328611 w 8085221"/>
              <a:gd name="connsiteY97" fmla="*/ 3753853 h 15135727"/>
              <a:gd name="connsiteX98" fmla="*/ 6184232 w 8085221"/>
              <a:gd name="connsiteY98" fmla="*/ 3850106 h 15135727"/>
              <a:gd name="connsiteX99" fmla="*/ 6184232 w 8085221"/>
              <a:gd name="connsiteY99" fmla="*/ 3946358 h 15135727"/>
              <a:gd name="connsiteX100" fmla="*/ 6136106 w 8085221"/>
              <a:gd name="connsiteY100" fmla="*/ 4235116 h 15135727"/>
              <a:gd name="connsiteX101" fmla="*/ 5919537 w 8085221"/>
              <a:gd name="connsiteY101" fmla="*/ 4403558 h 15135727"/>
              <a:gd name="connsiteX102" fmla="*/ 5775158 w 8085221"/>
              <a:gd name="connsiteY102" fmla="*/ 4451685 h 15135727"/>
              <a:gd name="connsiteX103" fmla="*/ 5630779 w 8085221"/>
              <a:gd name="connsiteY103" fmla="*/ 4547937 h 15135727"/>
              <a:gd name="connsiteX104" fmla="*/ 5510464 w 8085221"/>
              <a:gd name="connsiteY104" fmla="*/ 4620127 h 15135727"/>
              <a:gd name="connsiteX105" fmla="*/ 5510464 w 8085221"/>
              <a:gd name="connsiteY105" fmla="*/ 4812632 h 15135727"/>
              <a:gd name="connsiteX106" fmla="*/ 5317958 w 8085221"/>
              <a:gd name="connsiteY106" fmla="*/ 4981074 h 15135727"/>
              <a:gd name="connsiteX107" fmla="*/ 5005137 w 8085221"/>
              <a:gd name="connsiteY107" fmla="*/ 5149516 h 15135727"/>
              <a:gd name="connsiteX108" fmla="*/ 4692316 w 8085221"/>
              <a:gd name="connsiteY108" fmla="*/ 5149516 h 15135727"/>
              <a:gd name="connsiteX109" fmla="*/ 4523874 w 8085221"/>
              <a:gd name="connsiteY109" fmla="*/ 5366085 h 15135727"/>
              <a:gd name="connsiteX110" fmla="*/ 4211053 w 8085221"/>
              <a:gd name="connsiteY110" fmla="*/ 5414211 h 15135727"/>
              <a:gd name="connsiteX111" fmla="*/ 4114800 w 8085221"/>
              <a:gd name="connsiteY111" fmla="*/ 5390148 h 15135727"/>
              <a:gd name="connsiteX112" fmla="*/ 4018548 w 8085221"/>
              <a:gd name="connsiteY112" fmla="*/ 5630779 h 15135727"/>
              <a:gd name="connsiteX113" fmla="*/ 4090737 w 8085221"/>
              <a:gd name="connsiteY113" fmla="*/ 5871411 h 15135727"/>
              <a:gd name="connsiteX114" fmla="*/ 4090737 w 8085221"/>
              <a:gd name="connsiteY114" fmla="*/ 6184232 h 15135727"/>
              <a:gd name="connsiteX115" fmla="*/ 4186990 w 8085221"/>
              <a:gd name="connsiteY115" fmla="*/ 6472990 h 15135727"/>
              <a:gd name="connsiteX116" fmla="*/ 4042611 w 8085221"/>
              <a:gd name="connsiteY116" fmla="*/ 6352674 h 15135727"/>
              <a:gd name="connsiteX117" fmla="*/ 3946358 w 8085221"/>
              <a:gd name="connsiteY117" fmla="*/ 6376737 h 15135727"/>
              <a:gd name="connsiteX118" fmla="*/ 4114800 w 8085221"/>
              <a:gd name="connsiteY118" fmla="*/ 6641432 h 15135727"/>
              <a:gd name="connsiteX119" fmla="*/ 4451685 w 8085221"/>
              <a:gd name="connsiteY119" fmla="*/ 6737685 h 15135727"/>
              <a:gd name="connsiteX120" fmla="*/ 4620127 w 8085221"/>
              <a:gd name="connsiteY120" fmla="*/ 6978316 h 15135727"/>
              <a:gd name="connsiteX121" fmla="*/ 4740442 w 8085221"/>
              <a:gd name="connsiteY121" fmla="*/ 7170821 h 15135727"/>
              <a:gd name="connsiteX122" fmla="*/ 5077327 w 8085221"/>
              <a:gd name="connsiteY122" fmla="*/ 7387390 h 15135727"/>
              <a:gd name="connsiteX123" fmla="*/ 5125453 w 8085221"/>
              <a:gd name="connsiteY123" fmla="*/ 7603958 h 15135727"/>
              <a:gd name="connsiteX124" fmla="*/ 5197642 w 8085221"/>
              <a:gd name="connsiteY124" fmla="*/ 7796464 h 15135727"/>
              <a:gd name="connsiteX125" fmla="*/ 5486400 w 8085221"/>
              <a:gd name="connsiteY125" fmla="*/ 7964906 h 15135727"/>
              <a:gd name="connsiteX126" fmla="*/ 5486400 w 8085221"/>
              <a:gd name="connsiteY126" fmla="*/ 8349916 h 15135727"/>
              <a:gd name="connsiteX127" fmla="*/ 5678906 w 8085221"/>
              <a:gd name="connsiteY127" fmla="*/ 8614611 h 15135727"/>
              <a:gd name="connsiteX128" fmla="*/ 5919537 w 8085221"/>
              <a:gd name="connsiteY128" fmla="*/ 9071811 h 15135727"/>
              <a:gd name="connsiteX129" fmla="*/ 6160169 w 8085221"/>
              <a:gd name="connsiteY129" fmla="*/ 9336506 h 15135727"/>
              <a:gd name="connsiteX130" fmla="*/ 6280485 w 8085221"/>
              <a:gd name="connsiteY130" fmla="*/ 9601200 h 15135727"/>
              <a:gd name="connsiteX131" fmla="*/ 6400800 w 8085221"/>
              <a:gd name="connsiteY131" fmla="*/ 9793706 h 15135727"/>
              <a:gd name="connsiteX132" fmla="*/ 6569242 w 8085221"/>
              <a:gd name="connsiteY132" fmla="*/ 10058400 h 15135727"/>
              <a:gd name="connsiteX133" fmla="*/ 6713621 w 8085221"/>
              <a:gd name="connsiteY133" fmla="*/ 10106527 h 15135727"/>
              <a:gd name="connsiteX134" fmla="*/ 6545179 w 8085221"/>
              <a:gd name="connsiteY134" fmla="*/ 10202779 h 15135727"/>
              <a:gd name="connsiteX135" fmla="*/ 6569242 w 8085221"/>
              <a:gd name="connsiteY135" fmla="*/ 10443411 h 15135727"/>
              <a:gd name="connsiteX136" fmla="*/ 6593306 w 8085221"/>
              <a:gd name="connsiteY136" fmla="*/ 10708106 h 15135727"/>
              <a:gd name="connsiteX137" fmla="*/ 6761748 w 8085221"/>
              <a:gd name="connsiteY137" fmla="*/ 10924674 h 15135727"/>
              <a:gd name="connsiteX138" fmla="*/ 6641432 w 8085221"/>
              <a:gd name="connsiteY138" fmla="*/ 11093116 h 15135727"/>
              <a:gd name="connsiteX139" fmla="*/ 6713621 w 8085221"/>
              <a:gd name="connsiteY139" fmla="*/ 11261558 h 15135727"/>
              <a:gd name="connsiteX140" fmla="*/ 6737685 w 8085221"/>
              <a:gd name="connsiteY140" fmla="*/ 11526253 h 15135727"/>
              <a:gd name="connsiteX141" fmla="*/ 6617369 w 8085221"/>
              <a:gd name="connsiteY141" fmla="*/ 11839074 h 15135727"/>
              <a:gd name="connsiteX142" fmla="*/ 6617369 w 8085221"/>
              <a:gd name="connsiteY142" fmla="*/ 12031579 h 15135727"/>
              <a:gd name="connsiteX143" fmla="*/ 6641432 w 8085221"/>
              <a:gd name="connsiteY143" fmla="*/ 12127832 h 15135727"/>
              <a:gd name="connsiteX144" fmla="*/ 6761748 w 8085221"/>
              <a:gd name="connsiteY144" fmla="*/ 12031579 h 15135727"/>
              <a:gd name="connsiteX145" fmla="*/ 6761748 w 8085221"/>
              <a:gd name="connsiteY145" fmla="*/ 12296274 h 15135727"/>
              <a:gd name="connsiteX146" fmla="*/ 6689558 w 8085221"/>
              <a:gd name="connsiteY146" fmla="*/ 12512842 h 15135727"/>
              <a:gd name="connsiteX147" fmla="*/ 6785811 w 8085221"/>
              <a:gd name="connsiteY147" fmla="*/ 12777537 h 15135727"/>
              <a:gd name="connsiteX148" fmla="*/ 6569242 w 8085221"/>
              <a:gd name="connsiteY148" fmla="*/ 12873790 h 15135727"/>
              <a:gd name="connsiteX149" fmla="*/ 6545179 w 8085221"/>
              <a:gd name="connsiteY149" fmla="*/ 13090358 h 15135727"/>
              <a:gd name="connsiteX150" fmla="*/ 6448927 w 8085221"/>
              <a:gd name="connsiteY150" fmla="*/ 13355053 h 15135727"/>
              <a:gd name="connsiteX151" fmla="*/ 6256421 w 8085221"/>
              <a:gd name="connsiteY151" fmla="*/ 13571621 h 15135727"/>
              <a:gd name="connsiteX152" fmla="*/ 6087979 w 8085221"/>
              <a:gd name="connsiteY152" fmla="*/ 13667874 h 15135727"/>
              <a:gd name="connsiteX153" fmla="*/ 5943600 w 8085221"/>
              <a:gd name="connsiteY153" fmla="*/ 13716000 h 15135727"/>
              <a:gd name="connsiteX154" fmla="*/ 5702969 w 8085221"/>
              <a:gd name="connsiteY154" fmla="*/ 13667874 h 15135727"/>
              <a:gd name="connsiteX155" fmla="*/ 5582653 w 8085221"/>
              <a:gd name="connsiteY155" fmla="*/ 13691937 h 15135727"/>
              <a:gd name="connsiteX156" fmla="*/ 5727032 w 8085221"/>
              <a:gd name="connsiteY156" fmla="*/ 13836316 h 15135727"/>
              <a:gd name="connsiteX157" fmla="*/ 5582653 w 8085221"/>
              <a:gd name="connsiteY157" fmla="*/ 14052885 h 15135727"/>
              <a:gd name="connsiteX158" fmla="*/ 5462337 w 8085221"/>
              <a:gd name="connsiteY158" fmla="*/ 14149137 h 15135727"/>
              <a:gd name="connsiteX159" fmla="*/ 5342021 w 8085221"/>
              <a:gd name="connsiteY159" fmla="*/ 14004758 h 15135727"/>
              <a:gd name="connsiteX160" fmla="*/ 5245769 w 8085221"/>
              <a:gd name="connsiteY160" fmla="*/ 14004758 h 15135727"/>
              <a:gd name="connsiteX161" fmla="*/ 5245769 w 8085221"/>
              <a:gd name="connsiteY161" fmla="*/ 13956632 h 15135727"/>
              <a:gd name="connsiteX162" fmla="*/ 5101390 w 8085221"/>
              <a:gd name="connsiteY162" fmla="*/ 13956632 h 15135727"/>
              <a:gd name="connsiteX163" fmla="*/ 4981074 w 8085221"/>
              <a:gd name="connsiteY163" fmla="*/ 13860379 h 15135727"/>
              <a:gd name="connsiteX164" fmla="*/ 4740442 w 8085221"/>
              <a:gd name="connsiteY164" fmla="*/ 13908506 h 15135727"/>
              <a:gd name="connsiteX165" fmla="*/ 4475748 w 8085221"/>
              <a:gd name="connsiteY165" fmla="*/ 13956632 h 15135727"/>
              <a:gd name="connsiteX166" fmla="*/ 4379495 w 8085221"/>
              <a:gd name="connsiteY166" fmla="*/ 14028821 h 15135727"/>
              <a:gd name="connsiteX167" fmla="*/ 4403558 w 8085221"/>
              <a:gd name="connsiteY167" fmla="*/ 14197264 h 15135727"/>
              <a:gd name="connsiteX168" fmla="*/ 4572000 w 8085221"/>
              <a:gd name="connsiteY168" fmla="*/ 14149137 h 15135727"/>
              <a:gd name="connsiteX169" fmla="*/ 4523874 w 8085221"/>
              <a:gd name="connsiteY169" fmla="*/ 14558211 h 15135727"/>
              <a:gd name="connsiteX170" fmla="*/ 4403558 w 8085221"/>
              <a:gd name="connsiteY170" fmla="*/ 14437895 h 15135727"/>
              <a:gd name="connsiteX171" fmla="*/ 4403558 w 8085221"/>
              <a:gd name="connsiteY171" fmla="*/ 14437895 h 15135727"/>
              <a:gd name="connsiteX172" fmla="*/ 4283242 w 8085221"/>
              <a:gd name="connsiteY172" fmla="*/ 14245390 h 15135727"/>
              <a:gd name="connsiteX173" fmla="*/ 4235116 w 8085221"/>
              <a:gd name="connsiteY173" fmla="*/ 14341642 h 15135727"/>
              <a:gd name="connsiteX174" fmla="*/ 4162927 w 8085221"/>
              <a:gd name="connsiteY174" fmla="*/ 14389769 h 15135727"/>
              <a:gd name="connsiteX175" fmla="*/ 4162927 w 8085221"/>
              <a:gd name="connsiteY175" fmla="*/ 14389769 h 15135727"/>
              <a:gd name="connsiteX176" fmla="*/ 3922295 w 8085221"/>
              <a:gd name="connsiteY176" fmla="*/ 14245390 h 15135727"/>
              <a:gd name="connsiteX177" fmla="*/ 3801979 w 8085221"/>
              <a:gd name="connsiteY177" fmla="*/ 14293516 h 15135727"/>
              <a:gd name="connsiteX178" fmla="*/ 3681664 w 8085221"/>
              <a:gd name="connsiteY178" fmla="*/ 14389769 h 15135727"/>
              <a:gd name="connsiteX179" fmla="*/ 3657600 w 8085221"/>
              <a:gd name="connsiteY179" fmla="*/ 14654464 h 15135727"/>
              <a:gd name="connsiteX180" fmla="*/ 3513221 w 8085221"/>
              <a:gd name="connsiteY180" fmla="*/ 14726653 h 15135727"/>
              <a:gd name="connsiteX181" fmla="*/ 3513221 w 8085221"/>
              <a:gd name="connsiteY181" fmla="*/ 14871032 h 15135727"/>
              <a:gd name="connsiteX182" fmla="*/ 3633537 w 8085221"/>
              <a:gd name="connsiteY182" fmla="*/ 14967285 h 15135727"/>
              <a:gd name="connsiteX183" fmla="*/ 3609474 w 8085221"/>
              <a:gd name="connsiteY183" fmla="*/ 15087600 h 15135727"/>
              <a:gd name="connsiteX184" fmla="*/ 3441032 w 8085221"/>
              <a:gd name="connsiteY184" fmla="*/ 15039474 h 15135727"/>
              <a:gd name="connsiteX185" fmla="*/ 3272590 w 8085221"/>
              <a:gd name="connsiteY185" fmla="*/ 15063537 h 15135727"/>
              <a:gd name="connsiteX186" fmla="*/ 3248527 w 8085221"/>
              <a:gd name="connsiteY186" fmla="*/ 14895095 h 15135727"/>
              <a:gd name="connsiteX187" fmla="*/ 3128211 w 8085221"/>
              <a:gd name="connsiteY187" fmla="*/ 14919158 h 15135727"/>
              <a:gd name="connsiteX188" fmla="*/ 2959769 w 8085221"/>
              <a:gd name="connsiteY188" fmla="*/ 15135727 h 15135727"/>
              <a:gd name="connsiteX189" fmla="*/ 2935706 w 8085221"/>
              <a:gd name="connsiteY189" fmla="*/ 14895095 h 15135727"/>
              <a:gd name="connsiteX190" fmla="*/ 2791327 w 8085221"/>
              <a:gd name="connsiteY190" fmla="*/ 14943221 h 15135727"/>
              <a:gd name="connsiteX191" fmla="*/ 2671011 w 8085221"/>
              <a:gd name="connsiteY191" fmla="*/ 15039474 h 15135727"/>
              <a:gd name="connsiteX192" fmla="*/ 2430379 w 8085221"/>
              <a:gd name="connsiteY192" fmla="*/ 15087600 h 15135727"/>
              <a:gd name="connsiteX193" fmla="*/ 2237874 w 8085221"/>
              <a:gd name="connsiteY193" fmla="*/ 15039474 h 15135727"/>
              <a:gd name="connsiteX194" fmla="*/ 2622885 w 8085221"/>
              <a:gd name="connsiteY194" fmla="*/ 14846969 h 15135727"/>
              <a:gd name="connsiteX195" fmla="*/ 2887579 w 8085221"/>
              <a:gd name="connsiteY195" fmla="*/ 14774779 h 15135727"/>
              <a:gd name="connsiteX196" fmla="*/ 2839453 w 8085221"/>
              <a:gd name="connsiteY196" fmla="*/ 14582274 h 15135727"/>
              <a:gd name="connsiteX197" fmla="*/ 2935706 w 8085221"/>
              <a:gd name="connsiteY197" fmla="*/ 14510085 h 15135727"/>
              <a:gd name="connsiteX198" fmla="*/ 2935706 w 8085221"/>
              <a:gd name="connsiteY198" fmla="*/ 14510085 h 15135727"/>
              <a:gd name="connsiteX199" fmla="*/ 3080085 w 8085221"/>
              <a:gd name="connsiteY199" fmla="*/ 14413832 h 15135727"/>
              <a:gd name="connsiteX200" fmla="*/ 3152274 w 8085221"/>
              <a:gd name="connsiteY200" fmla="*/ 14341642 h 15135727"/>
              <a:gd name="connsiteX201" fmla="*/ 3080085 w 8085221"/>
              <a:gd name="connsiteY201" fmla="*/ 14269453 h 15135727"/>
              <a:gd name="connsiteX202" fmla="*/ 3152274 w 8085221"/>
              <a:gd name="connsiteY202" fmla="*/ 14197264 h 15135727"/>
              <a:gd name="connsiteX203" fmla="*/ 3152274 w 8085221"/>
              <a:gd name="connsiteY203" fmla="*/ 14052885 h 15135727"/>
              <a:gd name="connsiteX204" fmla="*/ 3080085 w 8085221"/>
              <a:gd name="connsiteY204" fmla="*/ 13980695 h 15135727"/>
              <a:gd name="connsiteX205" fmla="*/ 3056021 w 8085221"/>
              <a:gd name="connsiteY205" fmla="*/ 14076948 h 15135727"/>
              <a:gd name="connsiteX206" fmla="*/ 2935706 w 8085221"/>
              <a:gd name="connsiteY206" fmla="*/ 14076948 h 15135727"/>
              <a:gd name="connsiteX207" fmla="*/ 2863516 w 8085221"/>
              <a:gd name="connsiteY207" fmla="*/ 14125074 h 15135727"/>
              <a:gd name="connsiteX208" fmla="*/ 2719137 w 8085221"/>
              <a:gd name="connsiteY208" fmla="*/ 14197264 h 15135727"/>
              <a:gd name="connsiteX209" fmla="*/ 2646948 w 8085221"/>
              <a:gd name="connsiteY209" fmla="*/ 14197264 h 15135727"/>
              <a:gd name="connsiteX210" fmla="*/ 2598821 w 8085221"/>
              <a:gd name="connsiteY210" fmla="*/ 14125074 h 15135727"/>
              <a:gd name="connsiteX211" fmla="*/ 2430379 w 8085221"/>
              <a:gd name="connsiteY211" fmla="*/ 13836316 h 15135727"/>
              <a:gd name="connsiteX212" fmla="*/ 2646948 w 8085221"/>
              <a:gd name="connsiteY212" fmla="*/ 13812253 h 15135727"/>
              <a:gd name="connsiteX213" fmla="*/ 2502569 w 8085221"/>
              <a:gd name="connsiteY213" fmla="*/ 13475369 h 15135727"/>
              <a:gd name="connsiteX214" fmla="*/ 2550695 w 8085221"/>
              <a:gd name="connsiteY214" fmla="*/ 13186611 h 15135727"/>
              <a:gd name="connsiteX215" fmla="*/ 2719137 w 8085221"/>
              <a:gd name="connsiteY215" fmla="*/ 13042232 h 15135727"/>
              <a:gd name="connsiteX216" fmla="*/ 2791327 w 8085221"/>
              <a:gd name="connsiteY216" fmla="*/ 12945979 h 15135727"/>
              <a:gd name="connsiteX217" fmla="*/ 3031958 w 8085221"/>
              <a:gd name="connsiteY217" fmla="*/ 13090358 h 15135727"/>
              <a:gd name="connsiteX218" fmla="*/ 3056021 w 8085221"/>
              <a:gd name="connsiteY218" fmla="*/ 12753474 h 15135727"/>
              <a:gd name="connsiteX219" fmla="*/ 2887579 w 8085221"/>
              <a:gd name="connsiteY219" fmla="*/ 12777537 h 15135727"/>
              <a:gd name="connsiteX220" fmla="*/ 2815390 w 8085221"/>
              <a:gd name="connsiteY220" fmla="*/ 12777537 h 15135727"/>
              <a:gd name="connsiteX221" fmla="*/ 3176337 w 8085221"/>
              <a:gd name="connsiteY221" fmla="*/ 12368464 h 15135727"/>
              <a:gd name="connsiteX222" fmla="*/ 3104148 w 8085221"/>
              <a:gd name="connsiteY222" fmla="*/ 12320337 h 15135727"/>
              <a:gd name="connsiteX223" fmla="*/ 3104148 w 8085221"/>
              <a:gd name="connsiteY223" fmla="*/ 12320337 h 15135727"/>
              <a:gd name="connsiteX224" fmla="*/ 3007895 w 8085221"/>
              <a:gd name="connsiteY224" fmla="*/ 12079706 h 15135727"/>
              <a:gd name="connsiteX225" fmla="*/ 2911642 w 8085221"/>
              <a:gd name="connsiteY225" fmla="*/ 11935327 h 15135727"/>
              <a:gd name="connsiteX226" fmla="*/ 2863516 w 8085221"/>
              <a:gd name="connsiteY226" fmla="*/ 11694695 h 15135727"/>
              <a:gd name="connsiteX227" fmla="*/ 2911642 w 8085221"/>
              <a:gd name="connsiteY227" fmla="*/ 11454064 h 15135727"/>
              <a:gd name="connsiteX228" fmla="*/ 3056021 w 8085221"/>
              <a:gd name="connsiteY228" fmla="*/ 11454064 h 15135727"/>
              <a:gd name="connsiteX229" fmla="*/ 2983832 w 8085221"/>
              <a:gd name="connsiteY229" fmla="*/ 11381874 h 15135727"/>
              <a:gd name="connsiteX230" fmla="*/ 3031958 w 8085221"/>
              <a:gd name="connsiteY230" fmla="*/ 11285621 h 15135727"/>
              <a:gd name="connsiteX231" fmla="*/ 3007895 w 8085221"/>
              <a:gd name="connsiteY231" fmla="*/ 11189369 h 15135727"/>
              <a:gd name="connsiteX232" fmla="*/ 2887579 w 8085221"/>
              <a:gd name="connsiteY232" fmla="*/ 11141242 h 15135727"/>
              <a:gd name="connsiteX233" fmla="*/ 2887579 w 8085221"/>
              <a:gd name="connsiteY233" fmla="*/ 10972800 h 15135727"/>
              <a:gd name="connsiteX234" fmla="*/ 2887579 w 8085221"/>
              <a:gd name="connsiteY234" fmla="*/ 10924674 h 15135727"/>
              <a:gd name="connsiteX235" fmla="*/ 2767264 w 8085221"/>
              <a:gd name="connsiteY235" fmla="*/ 11020927 h 15135727"/>
              <a:gd name="connsiteX236" fmla="*/ 2743200 w 8085221"/>
              <a:gd name="connsiteY236" fmla="*/ 10924674 h 15135727"/>
              <a:gd name="connsiteX237" fmla="*/ 2550695 w 8085221"/>
              <a:gd name="connsiteY237" fmla="*/ 11020927 h 15135727"/>
              <a:gd name="connsiteX238" fmla="*/ 2526632 w 8085221"/>
              <a:gd name="connsiteY238" fmla="*/ 11117179 h 15135727"/>
              <a:gd name="connsiteX239" fmla="*/ 2334127 w 8085221"/>
              <a:gd name="connsiteY239" fmla="*/ 10996864 h 15135727"/>
              <a:gd name="connsiteX240" fmla="*/ 2358190 w 8085221"/>
              <a:gd name="connsiteY240" fmla="*/ 10732169 h 15135727"/>
              <a:gd name="connsiteX241" fmla="*/ 2334127 w 8085221"/>
              <a:gd name="connsiteY241" fmla="*/ 10587790 h 15135727"/>
              <a:gd name="connsiteX242" fmla="*/ 2406316 w 8085221"/>
              <a:gd name="connsiteY242" fmla="*/ 10491537 h 15135727"/>
              <a:gd name="connsiteX243" fmla="*/ 2598821 w 8085221"/>
              <a:gd name="connsiteY243" fmla="*/ 10684042 h 15135727"/>
              <a:gd name="connsiteX244" fmla="*/ 2767264 w 8085221"/>
              <a:gd name="connsiteY244" fmla="*/ 10684042 h 15135727"/>
              <a:gd name="connsiteX245" fmla="*/ 2646948 w 8085221"/>
              <a:gd name="connsiteY245" fmla="*/ 10515600 h 15135727"/>
              <a:gd name="connsiteX246" fmla="*/ 2815390 w 8085221"/>
              <a:gd name="connsiteY246" fmla="*/ 10395285 h 15135727"/>
              <a:gd name="connsiteX247" fmla="*/ 3080085 w 8085221"/>
              <a:gd name="connsiteY247" fmla="*/ 10419348 h 15135727"/>
              <a:gd name="connsiteX248" fmla="*/ 3248527 w 8085221"/>
              <a:gd name="connsiteY248" fmla="*/ 10539664 h 15135727"/>
              <a:gd name="connsiteX249" fmla="*/ 3320716 w 8085221"/>
              <a:gd name="connsiteY249" fmla="*/ 10659979 h 15135727"/>
              <a:gd name="connsiteX250" fmla="*/ 3465095 w 8085221"/>
              <a:gd name="connsiteY250" fmla="*/ 10659979 h 15135727"/>
              <a:gd name="connsiteX251" fmla="*/ 3441032 w 8085221"/>
              <a:gd name="connsiteY251" fmla="*/ 10491537 h 15135727"/>
              <a:gd name="connsiteX252" fmla="*/ 3392906 w 8085221"/>
              <a:gd name="connsiteY252" fmla="*/ 10250906 h 15135727"/>
              <a:gd name="connsiteX253" fmla="*/ 3152274 w 8085221"/>
              <a:gd name="connsiteY253" fmla="*/ 10250906 h 15135727"/>
              <a:gd name="connsiteX254" fmla="*/ 3176337 w 8085221"/>
              <a:gd name="connsiteY254" fmla="*/ 10178716 h 15135727"/>
              <a:gd name="connsiteX255" fmla="*/ 3104148 w 8085221"/>
              <a:gd name="connsiteY255" fmla="*/ 10154653 h 15135727"/>
              <a:gd name="connsiteX256" fmla="*/ 3007895 w 8085221"/>
              <a:gd name="connsiteY256" fmla="*/ 9962148 h 15135727"/>
              <a:gd name="connsiteX257" fmla="*/ 3176337 w 8085221"/>
              <a:gd name="connsiteY257" fmla="*/ 9889958 h 15135727"/>
              <a:gd name="connsiteX258" fmla="*/ 2959769 w 8085221"/>
              <a:gd name="connsiteY258" fmla="*/ 9504948 h 15135727"/>
              <a:gd name="connsiteX259" fmla="*/ 2791327 w 8085221"/>
              <a:gd name="connsiteY259" fmla="*/ 9456821 h 15135727"/>
              <a:gd name="connsiteX260" fmla="*/ 2574758 w 8085221"/>
              <a:gd name="connsiteY260" fmla="*/ 9336506 h 15135727"/>
              <a:gd name="connsiteX261" fmla="*/ 2550695 w 8085221"/>
              <a:gd name="connsiteY261" fmla="*/ 9071811 h 15135727"/>
              <a:gd name="connsiteX262" fmla="*/ 2695074 w 8085221"/>
              <a:gd name="connsiteY262" fmla="*/ 8999621 h 15135727"/>
              <a:gd name="connsiteX263" fmla="*/ 2622885 w 8085221"/>
              <a:gd name="connsiteY263" fmla="*/ 8975558 h 15135727"/>
              <a:gd name="connsiteX264" fmla="*/ 2430379 w 8085221"/>
              <a:gd name="connsiteY264" fmla="*/ 8999621 h 15135727"/>
              <a:gd name="connsiteX265" fmla="*/ 2261937 w 8085221"/>
              <a:gd name="connsiteY265" fmla="*/ 9168064 h 15135727"/>
              <a:gd name="connsiteX266" fmla="*/ 2237874 w 8085221"/>
              <a:gd name="connsiteY266" fmla="*/ 8999621 h 15135727"/>
              <a:gd name="connsiteX267" fmla="*/ 2117558 w 8085221"/>
              <a:gd name="connsiteY267" fmla="*/ 8975558 h 15135727"/>
              <a:gd name="connsiteX268" fmla="*/ 2045369 w 8085221"/>
              <a:gd name="connsiteY268" fmla="*/ 8783053 h 15135727"/>
              <a:gd name="connsiteX269" fmla="*/ 1852864 w 8085221"/>
              <a:gd name="connsiteY269" fmla="*/ 8758990 h 15135727"/>
              <a:gd name="connsiteX270" fmla="*/ 1636295 w 8085221"/>
              <a:gd name="connsiteY270" fmla="*/ 8927432 h 15135727"/>
              <a:gd name="connsiteX271" fmla="*/ 1588169 w 8085221"/>
              <a:gd name="connsiteY271" fmla="*/ 9023685 h 15135727"/>
              <a:gd name="connsiteX272" fmla="*/ 1515979 w 8085221"/>
              <a:gd name="connsiteY272" fmla="*/ 8879306 h 15135727"/>
              <a:gd name="connsiteX273" fmla="*/ 1347537 w 8085221"/>
              <a:gd name="connsiteY273" fmla="*/ 8879306 h 15135727"/>
              <a:gd name="connsiteX274" fmla="*/ 1347537 w 8085221"/>
              <a:gd name="connsiteY274" fmla="*/ 8710864 h 15135727"/>
              <a:gd name="connsiteX275" fmla="*/ 1106906 w 8085221"/>
              <a:gd name="connsiteY275" fmla="*/ 8783053 h 15135727"/>
              <a:gd name="connsiteX276" fmla="*/ 890337 w 8085221"/>
              <a:gd name="connsiteY276" fmla="*/ 8686800 h 15135727"/>
              <a:gd name="connsiteX277" fmla="*/ 649706 w 8085221"/>
              <a:gd name="connsiteY277" fmla="*/ 8662737 h 15135727"/>
              <a:gd name="connsiteX278" fmla="*/ 385011 w 8085221"/>
              <a:gd name="connsiteY278" fmla="*/ 8566485 h 15135727"/>
              <a:gd name="connsiteX279" fmla="*/ 577516 w 8085221"/>
              <a:gd name="connsiteY279" fmla="*/ 8373979 h 15135727"/>
              <a:gd name="connsiteX280" fmla="*/ 794085 w 8085221"/>
              <a:gd name="connsiteY280" fmla="*/ 8301790 h 15135727"/>
              <a:gd name="connsiteX281" fmla="*/ 745958 w 8085221"/>
              <a:gd name="connsiteY281" fmla="*/ 8133348 h 15135727"/>
              <a:gd name="connsiteX282" fmla="*/ 818148 w 8085221"/>
              <a:gd name="connsiteY282" fmla="*/ 7820527 h 15135727"/>
              <a:gd name="connsiteX283" fmla="*/ 697832 w 8085221"/>
              <a:gd name="connsiteY283" fmla="*/ 7820527 h 15135727"/>
              <a:gd name="connsiteX284" fmla="*/ 625642 w 8085221"/>
              <a:gd name="connsiteY284" fmla="*/ 7916779 h 15135727"/>
              <a:gd name="connsiteX285" fmla="*/ 457200 w 8085221"/>
              <a:gd name="connsiteY285" fmla="*/ 7820527 h 15135727"/>
              <a:gd name="connsiteX286" fmla="*/ 529390 w 8085221"/>
              <a:gd name="connsiteY286" fmla="*/ 7700211 h 15135727"/>
              <a:gd name="connsiteX287" fmla="*/ 938464 w 8085221"/>
              <a:gd name="connsiteY287" fmla="*/ 7676148 h 15135727"/>
              <a:gd name="connsiteX288" fmla="*/ 1058779 w 8085221"/>
              <a:gd name="connsiteY288" fmla="*/ 7459579 h 15135727"/>
              <a:gd name="connsiteX289" fmla="*/ 1203158 w 8085221"/>
              <a:gd name="connsiteY289" fmla="*/ 7603958 h 15135727"/>
              <a:gd name="connsiteX290" fmla="*/ 1299411 w 8085221"/>
              <a:gd name="connsiteY290" fmla="*/ 7555832 h 15135727"/>
              <a:gd name="connsiteX291" fmla="*/ 1443790 w 8085221"/>
              <a:gd name="connsiteY291" fmla="*/ 7507706 h 15135727"/>
              <a:gd name="connsiteX292" fmla="*/ 1684421 w 8085221"/>
              <a:gd name="connsiteY292" fmla="*/ 7603958 h 15135727"/>
              <a:gd name="connsiteX293" fmla="*/ 1684421 w 8085221"/>
              <a:gd name="connsiteY293" fmla="*/ 7603958 h 15135727"/>
              <a:gd name="connsiteX294" fmla="*/ 1540042 w 8085221"/>
              <a:gd name="connsiteY294" fmla="*/ 7363327 h 15135727"/>
              <a:gd name="connsiteX295" fmla="*/ 1299411 w 8085221"/>
              <a:gd name="connsiteY295" fmla="*/ 7315200 h 15135727"/>
              <a:gd name="connsiteX296" fmla="*/ 1130969 w 8085221"/>
              <a:gd name="connsiteY296" fmla="*/ 7339264 h 15135727"/>
              <a:gd name="connsiteX297" fmla="*/ 1034716 w 8085221"/>
              <a:gd name="connsiteY297" fmla="*/ 7315200 h 15135727"/>
              <a:gd name="connsiteX298" fmla="*/ 1155032 w 8085221"/>
              <a:gd name="connsiteY298" fmla="*/ 7050506 h 15135727"/>
              <a:gd name="connsiteX299" fmla="*/ 1155032 w 8085221"/>
              <a:gd name="connsiteY299" fmla="*/ 6930190 h 15135727"/>
              <a:gd name="connsiteX300" fmla="*/ 1155032 w 8085221"/>
              <a:gd name="connsiteY300" fmla="*/ 6761748 h 15135727"/>
              <a:gd name="connsiteX301" fmla="*/ 1203158 w 8085221"/>
              <a:gd name="connsiteY301" fmla="*/ 6617369 h 15135727"/>
              <a:gd name="connsiteX302" fmla="*/ 1371600 w 8085221"/>
              <a:gd name="connsiteY302" fmla="*/ 6472990 h 15135727"/>
              <a:gd name="connsiteX303" fmla="*/ 1443790 w 8085221"/>
              <a:gd name="connsiteY303" fmla="*/ 6328611 h 15135727"/>
              <a:gd name="connsiteX304" fmla="*/ 1419727 w 8085221"/>
              <a:gd name="connsiteY304" fmla="*/ 6208295 h 15135727"/>
              <a:gd name="connsiteX305" fmla="*/ 1275348 w 8085221"/>
              <a:gd name="connsiteY305" fmla="*/ 6304548 h 15135727"/>
              <a:gd name="connsiteX306" fmla="*/ 1323474 w 8085221"/>
              <a:gd name="connsiteY306" fmla="*/ 6015790 h 15135727"/>
              <a:gd name="connsiteX307" fmla="*/ 1540042 w 8085221"/>
              <a:gd name="connsiteY307" fmla="*/ 5871411 h 15135727"/>
              <a:gd name="connsiteX308" fmla="*/ 1540042 w 8085221"/>
              <a:gd name="connsiteY308" fmla="*/ 5751095 h 15135727"/>
              <a:gd name="connsiteX309" fmla="*/ 1395664 w 8085221"/>
              <a:gd name="connsiteY309" fmla="*/ 5799221 h 15135727"/>
              <a:gd name="connsiteX310" fmla="*/ 1179095 w 8085221"/>
              <a:gd name="connsiteY310" fmla="*/ 5799221 h 15135727"/>
              <a:gd name="connsiteX311" fmla="*/ 890337 w 8085221"/>
              <a:gd name="connsiteY311" fmla="*/ 5775158 h 15135727"/>
              <a:gd name="connsiteX312" fmla="*/ 697832 w 8085221"/>
              <a:gd name="connsiteY312" fmla="*/ 5606716 h 15135727"/>
              <a:gd name="connsiteX313" fmla="*/ 577516 w 8085221"/>
              <a:gd name="connsiteY313" fmla="*/ 5582653 h 15135727"/>
              <a:gd name="connsiteX314" fmla="*/ 697832 w 8085221"/>
              <a:gd name="connsiteY314" fmla="*/ 5775158 h 15135727"/>
              <a:gd name="connsiteX315" fmla="*/ 409074 w 8085221"/>
              <a:gd name="connsiteY315" fmla="*/ 5799221 h 15135727"/>
              <a:gd name="connsiteX316" fmla="*/ 168442 w 8085221"/>
              <a:gd name="connsiteY316" fmla="*/ 5702969 h 15135727"/>
              <a:gd name="connsiteX317" fmla="*/ 264695 w 8085221"/>
              <a:gd name="connsiteY317" fmla="*/ 5558590 h 15135727"/>
              <a:gd name="connsiteX318" fmla="*/ 144379 w 8085221"/>
              <a:gd name="connsiteY318" fmla="*/ 5510464 h 15135727"/>
              <a:gd name="connsiteX319" fmla="*/ 0 w 8085221"/>
              <a:gd name="connsiteY319" fmla="*/ 5462337 h 15135727"/>
              <a:gd name="connsiteX320" fmla="*/ 96253 w 8085221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483642 w 8128084"/>
              <a:gd name="connsiteY82" fmla="*/ 1371600 h 15135727"/>
              <a:gd name="connsiteX83" fmla="*/ 7267074 w 8128084"/>
              <a:gd name="connsiteY83" fmla="*/ 1395664 h 15135727"/>
              <a:gd name="connsiteX84" fmla="*/ 7243011 w 8128084"/>
              <a:gd name="connsiteY84" fmla="*/ 1588169 h 15135727"/>
              <a:gd name="connsiteX85" fmla="*/ 6978316 w 8128084"/>
              <a:gd name="connsiteY85" fmla="*/ 1732548 h 15135727"/>
              <a:gd name="connsiteX86" fmla="*/ 6737685 w 8128084"/>
              <a:gd name="connsiteY86" fmla="*/ 2093495 h 15135727"/>
              <a:gd name="connsiteX87" fmla="*/ 6737685 w 8128084"/>
              <a:gd name="connsiteY87" fmla="*/ 2382253 h 15135727"/>
              <a:gd name="connsiteX88" fmla="*/ 6665495 w 8128084"/>
              <a:gd name="connsiteY88" fmla="*/ 2430379 h 15135727"/>
              <a:gd name="connsiteX89" fmla="*/ 6906127 w 8128084"/>
              <a:gd name="connsiteY89" fmla="*/ 2646948 h 15135727"/>
              <a:gd name="connsiteX90" fmla="*/ 6906127 w 8128084"/>
              <a:gd name="connsiteY90" fmla="*/ 2983832 h 15135727"/>
              <a:gd name="connsiteX91" fmla="*/ 6906127 w 8128084"/>
              <a:gd name="connsiteY91" fmla="*/ 3104148 h 15135727"/>
              <a:gd name="connsiteX92" fmla="*/ 6833937 w 8128084"/>
              <a:gd name="connsiteY92" fmla="*/ 3368842 h 15135727"/>
              <a:gd name="connsiteX93" fmla="*/ 6906127 w 8128084"/>
              <a:gd name="connsiteY93" fmla="*/ 3489158 h 15135727"/>
              <a:gd name="connsiteX94" fmla="*/ 6641432 w 8128084"/>
              <a:gd name="connsiteY94" fmla="*/ 3705727 h 15135727"/>
              <a:gd name="connsiteX95" fmla="*/ 6737685 w 8128084"/>
              <a:gd name="connsiteY95" fmla="*/ 3729790 h 15135727"/>
              <a:gd name="connsiteX96" fmla="*/ 6545179 w 8128084"/>
              <a:gd name="connsiteY96" fmla="*/ 3826042 h 15135727"/>
              <a:gd name="connsiteX97" fmla="*/ 6328611 w 8128084"/>
              <a:gd name="connsiteY97" fmla="*/ 3753853 h 15135727"/>
              <a:gd name="connsiteX98" fmla="*/ 6184232 w 8128084"/>
              <a:gd name="connsiteY98" fmla="*/ 3850106 h 15135727"/>
              <a:gd name="connsiteX99" fmla="*/ 6184232 w 8128084"/>
              <a:gd name="connsiteY99" fmla="*/ 3946358 h 15135727"/>
              <a:gd name="connsiteX100" fmla="*/ 6136106 w 8128084"/>
              <a:gd name="connsiteY100" fmla="*/ 4235116 h 15135727"/>
              <a:gd name="connsiteX101" fmla="*/ 5919537 w 8128084"/>
              <a:gd name="connsiteY101" fmla="*/ 4403558 h 15135727"/>
              <a:gd name="connsiteX102" fmla="*/ 5775158 w 8128084"/>
              <a:gd name="connsiteY102" fmla="*/ 4451685 h 15135727"/>
              <a:gd name="connsiteX103" fmla="*/ 5630779 w 8128084"/>
              <a:gd name="connsiteY103" fmla="*/ 4547937 h 15135727"/>
              <a:gd name="connsiteX104" fmla="*/ 5510464 w 8128084"/>
              <a:gd name="connsiteY104" fmla="*/ 4620127 h 15135727"/>
              <a:gd name="connsiteX105" fmla="*/ 5510464 w 8128084"/>
              <a:gd name="connsiteY105" fmla="*/ 4812632 h 15135727"/>
              <a:gd name="connsiteX106" fmla="*/ 5317958 w 8128084"/>
              <a:gd name="connsiteY106" fmla="*/ 4981074 h 15135727"/>
              <a:gd name="connsiteX107" fmla="*/ 5005137 w 8128084"/>
              <a:gd name="connsiteY107" fmla="*/ 5149516 h 15135727"/>
              <a:gd name="connsiteX108" fmla="*/ 4692316 w 8128084"/>
              <a:gd name="connsiteY108" fmla="*/ 5149516 h 15135727"/>
              <a:gd name="connsiteX109" fmla="*/ 4523874 w 8128084"/>
              <a:gd name="connsiteY109" fmla="*/ 5366085 h 15135727"/>
              <a:gd name="connsiteX110" fmla="*/ 4211053 w 8128084"/>
              <a:gd name="connsiteY110" fmla="*/ 5414211 h 15135727"/>
              <a:gd name="connsiteX111" fmla="*/ 4114800 w 8128084"/>
              <a:gd name="connsiteY111" fmla="*/ 5390148 h 15135727"/>
              <a:gd name="connsiteX112" fmla="*/ 4018548 w 8128084"/>
              <a:gd name="connsiteY112" fmla="*/ 5630779 h 15135727"/>
              <a:gd name="connsiteX113" fmla="*/ 4090737 w 8128084"/>
              <a:gd name="connsiteY113" fmla="*/ 5871411 h 15135727"/>
              <a:gd name="connsiteX114" fmla="*/ 4090737 w 8128084"/>
              <a:gd name="connsiteY114" fmla="*/ 6184232 h 15135727"/>
              <a:gd name="connsiteX115" fmla="*/ 4186990 w 8128084"/>
              <a:gd name="connsiteY115" fmla="*/ 6472990 h 15135727"/>
              <a:gd name="connsiteX116" fmla="*/ 4042611 w 8128084"/>
              <a:gd name="connsiteY116" fmla="*/ 6352674 h 15135727"/>
              <a:gd name="connsiteX117" fmla="*/ 3946358 w 8128084"/>
              <a:gd name="connsiteY117" fmla="*/ 6376737 h 15135727"/>
              <a:gd name="connsiteX118" fmla="*/ 4114800 w 8128084"/>
              <a:gd name="connsiteY118" fmla="*/ 6641432 h 15135727"/>
              <a:gd name="connsiteX119" fmla="*/ 4451685 w 8128084"/>
              <a:gd name="connsiteY119" fmla="*/ 6737685 h 15135727"/>
              <a:gd name="connsiteX120" fmla="*/ 4620127 w 8128084"/>
              <a:gd name="connsiteY120" fmla="*/ 6978316 h 15135727"/>
              <a:gd name="connsiteX121" fmla="*/ 4740442 w 8128084"/>
              <a:gd name="connsiteY121" fmla="*/ 7170821 h 15135727"/>
              <a:gd name="connsiteX122" fmla="*/ 5077327 w 8128084"/>
              <a:gd name="connsiteY122" fmla="*/ 7387390 h 15135727"/>
              <a:gd name="connsiteX123" fmla="*/ 5125453 w 8128084"/>
              <a:gd name="connsiteY123" fmla="*/ 7603958 h 15135727"/>
              <a:gd name="connsiteX124" fmla="*/ 5197642 w 8128084"/>
              <a:gd name="connsiteY124" fmla="*/ 7796464 h 15135727"/>
              <a:gd name="connsiteX125" fmla="*/ 5486400 w 8128084"/>
              <a:gd name="connsiteY125" fmla="*/ 7964906 h 15135727"/>
              <a:gd name="connsiteX126" fmla="*/ 5486400 w 8128084"/>
              <a:gd name="connsiteY126" fmla="*/ 8349916 h 15135727"/>
              <a:gd name="connsiteX127" fmla="*/ 5678906 w 8128084"/>
              <a:gd name="connsiteY127" fmla="*/ 8614611 h 15135727"/>
              <a:gd name="connsiteX128" fmla="*/ 5919537 w 8128084"/>
              <a:gd name="connsiteY128" fmla="*/ 9071811 h 15135727"/>
              <a:gd name="connsiteX129" fmla="*/ 6160169 w 8128084"/>
              <a:gd name="connsiteY129" fmla="*/ 9336506 h 15135727"/>
              <a:gd name="connsiteX130" fmla="*/ 6280485 w 8128084"/>
              <a:gd name="connsiteY130" fmla="*/ 9601200 h 15135727"/>
              <a:gd name="connsiteX131" fmla="*/ 6400800 w 8128084"/>
              <a:gd name="connsiteY131" fmla="*/ 9793706 h 15135727"/>
              <a:gd name="connsiteX132" fmla="*/ 6569242 w 8128084"/>
              <a:gd name="connsiteY132" fmla="*/ 10058400 h 15135727"/>
              <a:gd name="connsiteX133" fmla="*/ 6713621 w 8128084"/>
              <a:gd name="connsiteY133" fmla="*/ 10106527 h 15135727"/>
              <a:gd name="connsiteX134" fmla="*/ 6545179 w 8128084"/>
              <a:gd name="connsiteY134" fmla="*/ 10202779 h 15135727"/>
              <a:gd name="connsiteX135" fmla="*/ 6569242 w 8128084"/>
              <a:gd name="connsiteY135" fmla="*/ 10443411 h 15135727"/>
              <a:gd name="connsiteX136" fmla="*/ 6593306 w 8128084"/>
              <a:gd name="connsiteY136" fmla="*/ 10708106 h 15135727"/>
              <a:gd name="connsiteX137" fmla="*/ 6761748 w 8128084"/>
              <a:gd name="connsiteY137" fmla="*/ 10924674 h 15135727"/>
              <a:gd name="connsiteX138" fmla="*/ 6641432 w 8128084"/>
              <a:gd name="connsiteY138" fmla="*/ 11093116 h 15135727"/>
              <a:gd name="connsiteX139" fmla="*/ 6713621 w 8128084"/>
              <a:gd name="connsiteY139" fmla="*/ 11261558 h 15135727"/>
              <a:gd name="connsiteX140" fmla="*/ 6737685 w 8128084"/>
              <a:gd name="connsiteY140" fmla="*/ 11526253 h 15135727"/>
              <a:gd name="connsiteX141" fmla="*/ 6617369 w 8128084"/>
              <a:gd name="connsiteY141" fmla="*/ 11839074 h 15135727"/>
              <a:gd name="connsiteX142" fmla="*/ 6617369 w 8128084"/>
              <a:gd name="connsiteY142" fmla="*/ 12031579 h 15135727"/>
              <a:gd name="connsiteX143" fmla="*/ 6641432 w 8128084"/>
              <a:gd name="connsiteY143" fmla="*/ 12127832 h 15135727"/>
              <a:gd name="connsiteX144" fmla="*/ 6761748 w 8128084"/>
              <a:gd name="connsiteY144" fmla="*/ 12031579 h 15135727"/>
              <a:gd name="connsiteX145" fmla="*/ 6761748 w 8128084"/>
              <a:gd name="connsiteY145" fmla="*/ 12296274 h 15135727"/>
              <a:gd name="connsiteX146" fmla="*/ 6689558 w 8128084"/>
              <a:gd name="connsiteY146" fmla="*/ 12512842 h 15135727"/>
              <a:gd name="connsiteX147" fmla="*/ 6785811 w 8128084"/>
              <a:gd name="connsiteY147" fmla="*/ 12777537 h 15135727"/>
              <a:gd name="connsiteX148" fmla="*/ 6569242 w 8128084"/>
              <a:gd name="connsiteY148" fmla="*/ 12873790 h 15135727"/>
              <a:gd name="connsiteX149" fmla="*/ 6545179 w 8128084"/>
              <a:gd name="connsiteY149" fmla="*/ 13090358 h 15135727"/>
              <a:gd name="connsiteX150" fmla="*/ 6448927 w 8128084"/>
              <a:gd name="connsiteY150" fmla="*/ 13355053 h 15135727"/>
              <a:gd name="connsiteX151" fmla="*/ 6256421 w 8128084"/>
              <a:gd name="connsiteY151" fmla="*/ 13571621 h 15135727"/>
              <a:gd name="connsiteX152" fmla="*/ 6087979 w 8128084"/>
              <a:gd name="connsiteY152" fmla="*/ 13667874 h 15135727"/>
              <a:gd name="connsiteX153" fmla="*/ 5943600 w 8128084"/>
              <a:gd name="connsiteY153" fmla="*/ 13716000 h 15135727"/>
              <a:gd name="connsiteX154" fmla="*/ 5702969 w 8128084"/>
              <a:gd name="connsiteY154" fmla="*/ 13667874 h 15135727"/>
              <a:gd name="connsiteX155" fmla="*/ 5582653 w 8128084"/>
              <a:gd name="connsiteY155" fmla="*/ 13691937 h 15135727"/>
              <a:gd name="connsiteX156" fmla="*/ 5727032 w 8128084"/>
              <a:gd name="connsiteY156" fmla="*/ 13836316 h 15135727"/>
              <a:gd name="connsiteX157" fmla="*/ 5582653 w 8128084"/>
              <a:gd name="connsiteY157" fmla="*/ 14052885 h 15135727"/>
              <a:gd name="connsiteX158" fmla="*/ 5462337 w 8128084"/>
              <a:gd name="connsiteY158" fmla="*/ 14149137 h 15135727"/>
              <a:gd name="connsiteX159" fmla="*/ 5342021 w 8128084"/>
              <a:gd name="connsiteY159" fmla="*/ 14004758 h 15135727"/>
              <a:gd name="connsiteX160" fmla="*/ 5245769 w 8128084"/>
              <a:gd name="connsiteY160" fmla="*/ 14004758 h 15135727"/>
              <a:gd name="connsiteX161" fmla="*/ 5245769 w 8128084"/>
              <a:gd name="connsiteY161" fmla="*/ 13956632 h 15135727"/>
              <a:gd name="connsiteX162" fmla="*/ 5101390 w 8128084"/>
              <a:gd name="connsiteY162" fmla="*/ 13956632 h 15135727"/>
              <a:gd name="connsiteX163" fmla="*/ 4981074 w 8128084"/>
              <a:gd name="connsiteY163" fmla="*/ 13860379 h 15135727"/>
              <a:gd name="connsiteX164" fmla="*/ 4740442 w 8128084"/>
              <a:gd name="connsiteY164" fmla="*/ 13908506 h 15135727"/>
              <a:gd name="connsiteX165" fmla="*/ 4475748 w 8128084"/>
              <a:gd name="connsiteY165" fmla="*/ 13956632 h 15135727"/>
              <a:gd name="connsiteX166" fmla="*/ 4379495 w 8128084"/>
              <a:gd name="connsiteY166" fmla="*/ 14028821 h 15135727"/>
              <a:gd name="connsiteX167" fmla="*/ 4403558 w 8128084"/>
              <a:gd name="connsiteY167" fmla="*/ 14197264 h 15135727"/>
              <a:gd name="connsiteX168" fmla="*/ 4572000 w 8128084"/>
              <a:gd name="connsiteY168" fmla="*/ 14149137 h 15135727"/>
              <a:gd name="connsiteX169" fmla="*/ 4523874 w 8128084"/>
              <a:gd name="connsiteY169" fmla="*/ 14558211 h 15135727"/>
              <a:gd name="connsiteX170" fmla="*/ 4403558 w 8128084"/>
              <a:gd name="connsiteY170" fmla="*/ 14437895 h 15135727"/>
              <a:gd name="connsiteX171" fmla="*/ 4403558 w 8128084"/>
              <a:gd name="connsiteY171" fmla="*/ 14437895 h 15135727"/>
              <a:gd name="connsiteX172" fmla="*/ 4283242 w 8128084"/>
              <a:gd name="connsiteY172" fmla="*/ 14245390 h 15135727"/>
              <a:gd name="connsiteX173" fmla="*/ 4235116 w 8128084"/>
              <a:gd name="connsiteY173" fmla="*/ 14341642 h 15135727"/>
              <a:gd name="connsiteX174" fmla="*/ 4162927 w 8128084"/>
              <a:gd name="connsiteY174" fmla="*/ 14389769 h 15135727"/>
              <a:gd name="connsiteX175" fmla="*/ 4162927 w 8128084"/>
              <a:gd name="connsiteY175" fmla="*/ 14389769 h 15135727"/>
              <a:gd name="connsiteX176" fmla="*/ 3922295 w 8128084"/>
              <a:gd name="connsiteY176" fmla="*/ 14245390 h 15135727"/>
              <a:gd name="connsiteX177" fmla="*/ 3801979 w 8128084"/>
              <a:gd name="connsiteY177" fmla="*/ 14293516 h 15135727"/>
              <a:gd name="connsiteX178" fmla="*/ 3681664 w 8128084"/>
              <a:gd name="connsiteY178" fmla="*/ 14389769 h 15135727"/>
              <a:gd name="connsiteX179" fmla="*/ 3657600 w 8128084"/>
              <a:gd name="connsiteY179" fmla="*/ 14654464 h 15135727"/>
              <a:gd name="connsiteX180" fmla="*/ 3513221 w 8128084"/>
              <a:gd name="connsiteY180" fmla="*/ 14726653 h 15135727"/>
              <a:gd name="connsiteX181" fmla="*/ 3513221 w 8128084"/>
              <a:gd name="connsiteY181" fmla="*/ 14871032 h 15135727"/>
              <a:gd name="connsiteX182" fmla="*/ 3633537 w 8128084"/>
              <a:gd name="connsiteY182" fmla="*/ 14967285 h 15135727"/>
              <a:gd name="connsiteX183" fmla="*/ 3609474 w 8128084"/>
              <a:gd name="connsiteY183" fmla="*/ 15087600 h 15135727"/>
              <a:gd name="connsiteX184" fmla="*/ 3441032 w 8128084"/>
              <a:gd name="connsiteY184" fmla="*/ 15039474 h 15135727"/>
              <a:gd name="connsiteX185" fmla="*/ 3272590 w 8128084"/>
              <a:gd name="connsiteY185" fmla="*/ 15063537 h 15135727"/>
              <a:gd name="connsiteX186" fmla="*/ 3248527 w 8128084"/>
              <a:gd name="connsiteY186" fmla="*/ 14895095 h 15135727"/>
              <a:gd name="connsiteX187" fmla="*/ 3128211 w 8128084"/>
              <a:gd name="connsiteY187" fmla="*/ 14919158 h 15135727"/>
              <a:gd name="connsiteX188" fmla="*/ 2959769 w 8128084"/>
              <a:gd name="connsiteY188" fmla="*/ 15135727 h 15135727"/>
              <a:gd name="connsiteX189" fmla="*/ 2935706 w 8128084"/>
              <a:gd name="connsiteY189" fmla="*/ 14895095 h 15135727"/>
              <a:gd name="connsiteX190" fmla="*/ 2791327 w 8128084"/>
              <a:gd name="connsiteY190" fmla="*/ 14943221 h 15135727"/>
              <a:gd name="connsiteX191" fmla="*/ 2671011 w 8128084"/>
              <a:gd name="connsiteY191" fmla="*/ 15039474 h 15135727"/>
              <a:gd name="connsiteX192" fmla="*/ 2430379 w 8128084"/>
              <a:gd name="connsiteY192" fmla="*/ 15087600 h 15135727"/>
              <a:gd name="connsiteX193" fmla="*/ 2237874 w 8128084"/>
              <a:gd name="connsiteY193" fmla="*/ 15039474 h 15135727"/>
              <a:gd name="connsiteX194" fmla="*/ 2622885 w 8128084"/>
              <a:gd name="connsiteY194" fmla="*/ 14846969 h 15135727"/>
              <a:gd name="connsiteX195" fmla="*/ 2887579 w 8128084"/>
              <a:gd name="connsiteY195" fmla="*/ 14774779 h 15135727"/>
              <a:gd name="connsiteX196" fmla="*/ 2839453 w 8128084"/>
              <a:gd name="connsiteY196" fmla="*/ 14582274 h 15135727"/>
              <a:gd name="connsiteX197" fmla="*/ 2935706 w 8128084"/>
              <a:gd name="connsiteY197" fmla="*/ 14510085 h 15135727"/>
              <a:gd name="connsiteX198" fmla="*/ 2935706 w 8128084"/>
              <a:gd name="connsiteY198" fmla="*/ 14510085 h 15135727"/>
              <a:gd name="connsiteX199" fmla="*/ 3080085 w 8128084"/>
              <a:gd name="connsiteY199" fmla="*/ 14413832 h 15135727"/>
              <a:gd name="connsiteX200" fmla="*/ 3152274 w 8128084"/>
              <a:gd name="connsiteY200" fmla="*/ 14341642 h 15135727"/>
              <a:gd name="connsiteX201" fmla="*/ 3080085 w 8128084"/>
              <a:gd name="connsiteY201" fmla="*/ 14269453 h 15135727"/>
              <a:gd name="connsiteX202" fmla="*/ 3152274 w 8128084"/>
              <a:gd name="connsiteY202" fmla="*/ 14197264 h 15135727"/>
              <a:gd name="connsiteX203" fmla="*/ 3152274 w 8128084"/>
              <a:gd name="connsiteY203" fmla="*/ 14052885 h 15135727"/>
              <a:gd name="connsiteX204" fmla="*/ 3080085 w 8128084"/>
              <a:gd name="connsiteY204" fmla="*/ 13980695 h 15135727"/>
              <a:gd name="connsiteX205" fmla="*/ 3056021 w 8128084"/>
              <a:gd name="connsiteY205" fmla="*/ 14076948 h 15135727"/>
              <a:gd name="connsiteX206" fmla="*/ 2935706 w 8128084"/>
              <a:gd name="connsiteY206" fmla="*/ 14076948 h 15135727"/>
              <a:gd name="connsiteX207" fmla="*/ 2863516 w 8128084"/>
              <a:gd name="connsiteY207" fmla="*/ 14125074 h 15135727"/>
              <a:gd name="connsiteX208" fmla="*/ 2719137 w 8128084"/>
              <a:gd name="connsiteY208" fmla="*/ 14197264 h 15135727"/>
              <a:gd name="connsiteX209" fmla="*/ 2646948 w 8128084"/>
              <a:gd name="connsiteY209" fmla="*/ 14197264 h 15135727"/>
              <a:gd name="connsiteX210" fmla="*/ 2598821 w 8128084"/>
              <a:gd name="connsiteY210" fmla="*/ 14125074 h 15135727"/>
              <a:gd name="connsiteX211" fmla="*/ 2430379 w 8128084"/>
              <a:gd name="connsiteY211" fmla="*/ 13836316 h 15135727"/>
              <a:gd name="connsiteX212" fmla="*/ 2646948 w 8128084"/>
              <a:gd name="connsiteY212" fmla="*/ 13812253 h 15135727"/>
              <a:gd name="connsiteX213" fmla="*/ 2502569 w 8128084"/>
              <a:gd name="connsiteY213" fmla="*/ 13475369 h 15135727"/>
              <a:gd name="connsiteX214" fmla="*/ 2550695 w 8128084"/>
              <a:gd name="connsiteY214" fmla="*/ 13186611 h 15135727"/>
              <a:gd name="connsiteX215" fmla="*/ 2719137 w 8128084"/>
              <a:gd name="connsiteY215" fmla="*/ 13042232 h 15135727"/>
              <a:gd name="connsiteX216" fmla="*/ 2791327 w 8128084"/>
              <a:gd name="connsiteY216" fmla="*/ 12945979 h 15135727"/>
              <a:gd name="connsiteX217" fmla="*/ 3031958 w 8128084"/>
              <a:gd name="connsiteY217" fmla="*/ 13090358 h 15135727"/>
              <a:gd name="connsiteX218" fmla="*/ 3056021 w 8128084"/>
              <a:gd name="connsiteY218" fmla="*/ 12753474 h 15135727"/>
              <a:gd name="connsiteX219" fmla="*/ 2887579 w 8128084"/>
              <a:gd name="connsiteY219" fmla="*/ 12777537 h 15135727"/>
              <a:gd name="connsiteX220" fmla="*/ 2815390 w 8128084"/>
              <a:gd name="connsiteY220" fmla="*/ 12777537 h 15135727"/>
              <a:gd name="connsiteX221" fmla="*/ 3176337 w 8128084"/>
              <a:gd name="connsiteY221" fmla="*/ 12368464 h 15135727"/>
              <a:gd name="connsiteX222" fmla="*/ 3104148 w 8128084"/>
              <a:gd name="connsiteY222" fmla="*/ 12320337 h 15135727"/>
              <a:gd name="connsiteX223" fmla="*/ 3104148 w 8128084"/>
              <a:gd name="connsiteY223" fmla="*/ 12320337 h 15135727"/>
              <a:gd name="connsiteX224" fmla="*/ 3007895 w 8128084"/>
              <a:gd name="connsiteY224" fmla="*/ 12079706 h 15135727"/>
              <a:gd name="connsiteX225" fmla="*/ 2911642 w 8128084"/>
              <a:gd name="connsiteY225" fmla="*/ 11935327 h 15135727"/>
              <a:gd name="connsiteX226" fmla="*/ 2863516 w 8128084"/>
              <a:gd name="connsiteY226" fmla="*/ 11694695 h 15135727"/>
              <a:gd name="connsiteX227" fmla="*/ 2911642 w 8128084"/>
              <a:gd name="connsiteY227" fmla="*/ 11454064 h 15135727"/>
              <a:gd name="connsiteX228" fmla="*/ 3056021 w 8128084"/>
              <a:gd name="connsiteY228" fmla="*/ 11454064 h 15135727"/>
              <a:gd name="connsiteX229" fmla="*/ 2983832 w 8128084"/>
              <a:gd name="connsiteY229" fmla="*/ 11381874 h 15135727"/>
              <a:gd name="connsiteX230" fmla="*/ 3031958 w 8128084"/>
              <a:gd name="connsiteY230" fmla="*/ 11285621 h 15135727"/>
              <a:gd name="connsiteX231" fmla="*/ 3007895 w 8128084"/>
              <a:gd name="connsiteY231" fmla="*/ 11189369 h 15135727"/>
              <a:gd name="connsiteX232" fmla="*/ 2887579 w 8128084"/>
              <a:gd name="connsiteY232" fmla="*/ 11141242 h 15135727"/>
              <a:gd name="connsiteX233" fmla="*/ 2887579 w 8128084"/>
              <a:gd name="connsiteY233" fmla="*/ 10972800 h 15135727"/>
              <a:gd name="connsiteX234" fmla="*/ 2887579 w 8128084"/>
              <a:gd name="connsiteY234" fmla="*/ 10924674 h 15135727"/>
              <a:gd name="connsiteX235" fmla="*/ 2767264 w 8128084"/>
              <a:gd name="connsiteY235" fmla="*/ 11020927 h 15135727"/>
              <a:gd name="connsiteX236" fmla="*/ 2743200 w 8128084"/>
              <a:gd name="connsiteY236" fmla="*/ 10924674 h 15135727"/>
              <a:gd name="connsiteX237" fmla="*/ 2550695 w 8128084"/>
              <a:gd name="connsiteY237" fmla="*/ 11020927 h 15135727"/>
              <a:gd name="connsiteX238" fmla="*/ 2526632 w 8128084"/>
              <a:gd name="connsiteY238" fmla="*/ 11117179 h 15135727"/>
              <a:gd name="connsiteX239" fmla="*/ 2334127 w 8128084"/>
              <a:gd name="connsiteY239" fmla="*/ 10996864 h 15135727"/>
              <a:gd name="connsiteX240" fmla="*/ 2358190 w 8128084"/>
              <a:gd name="connsiteY240" fmla="*/ 10732169 h 15135727"/>
              <a:gd name="connsiteX241" fmla="*/ 2334127 w 8128084"/>
              <a:gd name="connsiteY241" fmla="*/ 10587790 h 15135727"/>
              <a:gd name="connsiteX242" fmla="*/ 2406316 w 8128084"/>
              <a:gd name="connsiteY242" fmla="*/ 10491537 h 15135727"/>
              <a:gd name="connsiteX243" fmla="*/ 2598821 w 8128084"/>
              <a:gd name="connsiteY243" fmla="*/ 10684042 h 15135727"/>
              <a:gd name="connsiteX244" fmla="*/ 2767264 w 8128084"/>
              <a:gd name="connsiteY244" fmla="*/ 10684042 h 15135727"/>
              <a:gd name="connsiteX245" fmla="*/ 2646948 w 8128084"/>
              <a:gd name="connsiteY245" fmla="*/ 10515600 h 15135727"/>
              <a:gd name="connsiteX246" fmla="*/ 2815390 w 8128084"/>
              <a:gd name="connsiteY246" fmla="*/ 10395285 h 15135727"/>
              <a:gd name="connsiteX247" fmla="*/ 3080085 w 8128084"/>
              <a:gd name="connsiteY247" fmla="*/ 10419348 h 15135727"/>
              <a:gd name="connsiteX248" fmla="*/ 3248527 w 8128084"/>
              <a:gd name="connsiteY248" fmla="*/ 10539664 h 15135727"/>
              <a:gd name="connsiteX249" fmla="*/ 3320716 w 8128084"/>
              <a:gd name="connsiteY249" fmla="*/ 10659979 h 15135727"/>
              <a:gd name="connsiteX250" fmla="*/ 3465095 w 8128084"/>
              <a:gd name="connsiteY250" fmla="*/ 10659979 h 15135727"/>
              <a:gd name="connsiteX251" fmla="*/ 3441032 w 8128084"/>
              <a:gd name="connsiteY251" fmla="*/ 10491537 h 15135727"/>
              <a:gd name="connsiteX252" fmla="*/ 3392906 w 8128084"/>
              <a:gd name="connsiteY252" fmla="*/ 10250906 h 15135727"/>
              <a:gd name="connsiteX253" fmla="*/ 3152274 w 8128084"/>
              <a:gd name="connsiteY253" fmla="*/ 10250906 h 15135727"/>
              <a:gd name="connsiteX254" fmla="*/ 3176337 w 8128084"/>
              <a:gd name="connsiteY254" fmla="*/ 10178716 h 15135727"/>
              <a:gd name="connsiteX255" fmla="*/ 3104148 w 8128084"/>
              <a:gd name="connsiteY255" fmla="*/ 10154653 h 15135727"/>
              <a:gd name="connsiteX256" fmla="*/ 3007895 w 8128084"/>
              <a:gd name="connsiteY256" fmla="*/ 9962148 h 15135727"/>
              <a:gd name="connsiteX257" fmla="*/ 3176337 w 8128084"/>
              <a:gd name="connsiteY257" fmla="*/ 9889958 h 15135727"/>
              <a:gd name="connsiteX258" fmla="*/ 2959769 w 8128084"/>
              <a:gd name="connsiteY258" fmla="*/ 9504948 h 15135727"/>
              <a:gd name="connsiteX259" fmla="*/ 2791327 w 8128084"/>
              <a:gd name="connsiteY259" fmla="*/ 9456821 h 15135727"/>
              <a:gd name="connsiteX260" fmla="*/ 2574758 w 8128084"/>
              <a:gd name="connsiteY260" fmla="*/ 9336506 h 15135727"/>
              <a:gd name="connsiteX261" fmla="*/ 2550695 w 8128084"/>
              <a:gd name="connsiteY261" fmla="*/ 9071811 h 15135727"/>
              <a:gd name="connsiteX262" fmla="*/ 2695074 w 8128084"/>
              <a:gd name="connsiteY262" fmla="*/ 8999621 h 15135727"/>
              <a:gd name="connsiteX263" fmla="*/ 2622885 w 8128084"/>
              <a:gd name="connsiteY263" fmla="*/ 8975558 h 15135727"/>
              <a:gd name="connsiteX264" fmla="*/ 2430379 w 8128084"/>
              <a:gd name="connsiteY264" fmla="*/ 8999621 h 15135727"/>
              <a:gd name="connsiteX265" fmla="*/ 2261937 w 8128084"/>
              <a:gd name="connsiteY265" fmla="*/ 9168064 h 15135727"/>
              <a:gd name="connsiteX266" fmla="*/ 2237874 w 8128084"/>
              <a:gd name="connsiteY266" fmla="*/ 8999621 h 15135727"/>
              <a:gd name="connsiteX267" fmla="*/ 2117558 w 8128084"/>
              <a:gd name="connsiteY267" fmla="*/ 8975558 h 15135727"/>
              <a:gd name="connsiteX268" fmla="*/ 2045369 w 8128084"/>
              <a:gd name="connsiteY268" fmla="*/ 8783053 h 15135727"/>
              <a:gd name="connsiteX269" fmla="*/ 1852864 w 8128084"/>
              <a:gd name="connsiteY269" fmla="*/ 8758990 h 15135727"/>
              <a:gd name="connsiteX270" fmla="*/ 1636295 w 8128084"/>
              <a:gd name="connsiteY270" fmla="*/ 8927432 h 15135727"/>
              <a:gd name="connsiteX271" fmla="*/ 1588169 w 8128084"/>
              <a:gd name="connsiteY271" fmla="*/ 9023685 h 15135727"/>
              <a:gd name="connsiteX272" fmla="*/ 1515979 w 8128084"/>
              <a:gd name="connsiteY272" fmla="*/ 8879306 h 15135727"/>
              <a:gd name="connsiteX273" fmla="*/ 1347537 w 8128084"/>
              <a:gd name="connsiteY273" fmla="*/ 8879306 h 15135727"/>
              <a:gd name="connsiteX274" fmla="*/ 1347537 w 8128084"/>
              <a:gd name="connsiteY274" fmla="*/ 8710864 h 15135727"/>
              <a:gd name="connsiteX275" fmla="*/ 1106906 w 8128084"/>
              <a:gd name="connsiteY275" fmla="*/ 8783053 h 15135727"/>
              <a:gd name="connsiteX276" fmla="*/ 890337 w 8128084"/>
              <a:gd name="connsiteY276" fmla="*/ 8686800 h 15135727"/>
              <a:gd name="connsiteX277" fmla="*/ 649706 w 8128084"/>
              <a:gd name="connsiteY277" fmla="*/ 8662737 h 15135727"/>
              <a:gd name="connsiteX278" fmla="*/ 385011 w 8128084"/>
              <a:gd name="connsiteY278" fmla="*/ 8566485 h 15135727"/>
              <a:gd name="connsiteX279" fmla="*/ 577516 w 8128084"/>
              <a:gd name="connsiteY279" fmla="*/ 8373979 h 15135727"/>
              <a:gd name="connsiteX280" fmla="*/ 794085 w 8128084"/>
              <a:gd name="connsiteY280" fmla="*/ 8301790 h 15135727"/>
              <a:gd name="connsiteX281" fmla="*/ 745958 w 8128084"/>
              <a:gd name="connsiteY281" fmla="*/ 8133348 h 15135727"/>
              <a:gd name="connsiteX282" fmla="*/ 818148 w 8128084"/>
              <a:gd name="connsiteY282" fmla="*/ 7820527 h 15135727"/>
              <a:gd name="connsiteX283" fmla="*/ 697832 w 8128084"/>
              <a:gd name="connsiteY283" fmla="*/ 7820527 h 15135727"/>
              <a:gd name="connsiteX284" fmla="*/ 625642 w 8128084"/>
              <a:gd name="connsiteY284" fmla="*/ 7916779 h 15135727"/>
              <a:gd name="connsiteX285" fmla="*/ 457200 w 8128084"/>
              <a:gd name="connsiteY285" fmla="*/ 7820527 h 15135727"/>
              <a:gd name="connsiteX286" fmla="*/ 529390 w 8128084"/>
              <a:gd name="connsiteY286" fmla="*/ 7700211 h 15135727"/>
              <a:gd name="connsiteX287" fmla="*/ 938464 w 8128084"/>
              <a:gd name="connsiteY287" fmla="*/ 7676148 h 15135727"/>
              <a:gd name="connsiteX288" fmla="*/ 1058779 w 8128084"/>
              <a:gd name="connsiteY288" fmla="*/ 7459579 h 15135727"/>
              <a:gd name="connsiteX289" fmla="*/ 1203158 w 8128084"/>
              <a:gd name="connsiteY289" fmla="*/ 7603958 h 15135727"/>
              <a:gd name="connsiteX290" fmla="*/ 1299411 w 8128084"/>
              <a:gd name="connsiteY290" fmla="*/ 7555832 h 15135727"/>
              <a:gd name="connsiteX291" fmla="*/ 1443790 w 8128084"/>
              <a:gd name="connsiteY291" fmla="*/ 7507706 h 15135727"/>
              <a:gd name="connsiteX292" fmla="*/ 1684421 w 8128084"/>
              <a:gd name="connsiteY292" fmla="*/ 7603958 h 15135727"/>
              <a:gd name="connsiteX293" fmla="*/ 1684421 w 8128084"/>
              <a:gd name="connsiteY293" fmla="*/ 7603958 h 15135727"/>
              <a:gd name="connsiteX294" fmla="*/ 1540042 w 8128084"/>
              <a:gd name="connsiteY294" fmla="*/ 7363327 h 15135727"/>
              <a:gd name="connsiteX295" fmla="*/ 1299411 w 8128084"/>
              <a:gd name="connsiteY295" fmla="*/ 7315200 h 15135727"/>
              <a:gd name="connsiteX296" fmla="*/ 1130969 w 8128084"/>
              <a:gd name="connsiteY296" fmla="*/ 7339264 h 15135727"/>
              <a:gd name="connsiteX297" fmla="*/ 1034716 w 8128084"/>
              <a:gd name="connsiteY297" fmla="*/ 7315200 h 15135727"/>
              <a:gd name="connsiteX298" fmla="*/ 1155032 w 8128084"/>
              <a:gd name="connsiteY298" fmla="*/ 7050506 h 15135727"/>
              <a:gd name="connsiteX299" fmla="*/ 1155032 w 8128084"/>
              <a:gd name="connsiteY299" fmla="*/ 6930190 h 15135727"/>
              <a:gd name="connsiteX300" fmla="*/ 1155032 w 8128084"/>
              <a:gd name="connsiteY300" fmla="*/ 6761748 h 15135727"/>
              <a:gd name="connsiteX301" fmla="*/ 1203158 w 8128084"/>
              <a:gd name="connsiteY301" fmla="*/ 6617369 h 15135727"/>
              <a:gd name="connsiteX302" fmla="*/ 1371600 w 8128084"/>
              <a:gd name="connsiteY302" fmla="*/ 6472990 h 15135727"/>
              <a:gd name="connsiteX303" fmla="*/ 1443790 w 8128084"/>
              <a:gd name="connsiteY303" fmla="*/ 6328611 h 15135727"/>
              <a:gd name="connsiteX304" fmla="*/ 1419727 w 8128084"/>
              <a:gd name="connsiteY304" fmla="*/ 6208295 h 15135727"/>
              <a:gd name="connsiteX305" fmla="*/ 1275348 w 8128084"/>
              <a:gd name="connsiteY305" fmla="*/ 6304548 h 15135727"/>
              <a:gd name="connsiteX306" fmla="*/ 1323474 w 8128084"/>
              <a:gd name="connsiteY306" fmla="*/ 6015790 h 15135727"/>
              <a:gd name="connsiteX307" fmla="*/ 1540042 w 8128084"/>
              <a:gd name="connsiteY307" fmla="*/ 5871411 h 15135727"/>
              <a:gd name="connsiteX308" fmla="*/ 1540042 w 8128084"/>
              <a:gd name="connsiteY308" fmla="*/ 5751095 h 15135727"/>
              <a:gd name="connsiteX309" fmla="*/ 1395664 w 8128084"/>
              <a:gd name="connsiteY309" fmla="*/ 5799221 h 15135727"/>
              <a:gd name="connsiteX310" fmla="*/ 1179095 w 8128084"/>
              <a:gd name="connsiteY310" fmla="*/ 5799221 h 15135727"/>
              <a:gd name="connsiteX311" fmla="*/ 890337 w 8128084"/>
              <a:gd name="connsiteY311" fmla="*/ 5775158 h 15135727"/>
              <a:gd name="connsiteX312" fmla="*/ 697832 w 8128084"/>
              <a:gd name="connsiteY312" fmla="*/ 5606716 h 15135727"/>
              <a:gd name="connsiteX313" fmla="*/ 577516 w 8128084"/>
              <a:gd name="connsiteY313" fmla="*/ 5582653 h 15135727"/>
              <a:gd name="connsiteX314" fmla="*/ 697832 w 8128084"/>
              <a:gd name="connsiteY314" fmla="*/ 5775158 h 15135727"/>
              <a:gd name="connsiteX315" fmla="*/ 409074 w 8128084"/>
              <a:gd name="connsiteY315" fmla="*/ 5799221 h 15135727"/>
              <a:gd name="connsiteX316" fmla="*/ 168442 w 8128084"/>
              <a:gd name="connsiteY316" fmla="*/ 5702969 h 15135727"/>
              <a:gd name="connsiteX317" fmla="*/ 264695 w 8128084"/>
              <a:gd name="connsiteY317" fmla="*/ 5558590 h 15135727"/>
              <a:gd name="connsiteX318" fmla="*/ 144379 w 8128084"/>
              <a:gd name="connsiteY318" fmla="*/ 5510464 h 15135727"/>
              <a:gd name="connsiteX319" fmla="*/ 0 w 8128084"/>
              <a:gd name="connsiteY319" fmla="*/ 5462337 h 15135727"/>
              <a:gd name="connsiteX320" fmla="*/ 96253 w 8128084"/>
              <a:gd name="connsiteY32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44590 w 8128084"/>
              <a:gd name="connsiteY81" fmla="*/ 1058779 h 15135727"/>
              <a:gd name="connsiteX82" fmla="*/ 7682915 w 8128084"/>
              <a:gd name="connsiteY82" fmla="*/ 1129716 h 15135727"/>
              <a:gd name="connsiteX83" fmla="*/ 7483642 w 8128084"/>
              <a:gd name="connsiteY83" fmla="*/ 1371600 h 15135727"/>
              <a:gd name="connsiteX84" fmla="*/ 7267074 w 8128084"/>
              <a:gd name="connsiteY84" fmla="*/ 1395664 h 15135727"/>
              <a:gd name="connsiteX85" fmla="*/ 7243011 w 8128084"/>
              <a:gd name="connsiteY85" fmla="*/ 1588169 h 15135727"/>
              <a:gd name="connsiteX86" fmla="*/ 6978316 w 8128084"/>
              <a:gd name="connsiteY86" fmla="*/ 1732548 h 15135727"/>
              <a:gd name="connsiteX87" fmla="*/ 6737685 w 8128084"/>
              <a:gd name="connsiteY87" fmla="*/ 2093495 h 15135727"/>
              <a:gd name="connsiteX88" fmla="*/ 6737685 w 8128084"/>
              <a:gd name="connsiteY88" fmla="*/ 2382253 h 15135727"/>
              <a:gd name="connsiteX89" fmla="*/ 6665495 w 8128084"/>
              <a:gd name="connsiteY89" fmla="*/ 2430379 h 15135727"/>
              <a:gd name="connsiteX90" fmla="*/ 6906127 w 8128084"/>
              <a:gd name="connsiteY90" fmla="*/ 2646948 h 15135727"/>
              <a:gd name="connsiteX91" fmla="*/ 6906127 w 8128084"/>
              <a:gd name="connsiteY91" fmla="*/ 2983832 h 15135727"/>
              <a:gd name="connsiteX92" fmla="*/ 6906127 w 8128084"/>
              <a:gd name="connsiteY92" fmla="*/ 3104148 h 15135727"/>
              <a:gd name="connsiteX93" fmla="*/ 6833937 w 8128084"/>
              <a:gd name="connsiteY93" fmla="*/ 3368842 h 15135727"/>
              <a:gd name="connsiteX94" fmla="*/ 6906127 w 8128084"/>
              <a:gd name="connsiteY94" fmla="*/ 3489158 h 15135727"/>
              <a:gd name="connsiteX95" fmla="*/ 6641432 w 8128084"/>
              <a:gd name="connsiteY95" fmla="*/ 3705727 h 15135727"/>
              <a:gd name="connsiteX96" fmla="*/ 6737685 w 8128084"/>
              <a:gd name="connsiteY96" fmla="*/ 3729790 h 15135727"/>
              <a:gd name="connsiteX97" fmla="*/ 6545179 w 8128084"/>
              <a:gd name="connsiteY97" fmla="*/ 3826042 h 15135727"/>
              <a:gd name="connsiteX98" fmla="*/ 6328611 w 8128084"/>
              <a:gd name="connsiteY98" fmla="*/ 3753853 h 15135727"/>
              <a:gd name="connsiteX99" fmla="*/ 6184232 w 8128084"/>
              <a:gd name="connsiteY99" fmla="*/ 3850106 h 15135727"/>
              <a:gd name="connsiteX100" fmla="*/ 6184232 w 8128084"/>
              <a:gd name="connsiteY100" fmla="*/ 3946358 h 15135727"/>
              <a:gd name="connsiteX101" fmla="*/ 6136106 w 8128084"/>
              <a:gd name="connsiteY101" fmla="*/ 4235116 h 15135727"/>
              <a:gd name="connsiteX102" fmla="*/ 5919537 w 8128084"/>
              <a:gd name="connsiteY102" fmla="*/ 4403558 h 15135727"/>
              <a:gd name="connsiteX103" fmla="*/ 5775158 w 8128084"/>
              <a:gd name="connsiteY103" fmla="*/ 4451685 h 15135727"/>
              <a:gd name="connsiteX104" fmla="*/ 5630779 w 8128084"/>
              <a:gd name="connsiteY104" fmla="*/ 4547937 h 15135727"/>
              <a:gd name="connsiteX105" fmla="*/ 5510464 w 8128084"/>
              <a:gd name="connsiteY105" fmla="*/ 4620127 h 15135727"/>
              <a:gd name="connsiteX106" fmla="*/ 5510464 w 8128084"/>
              <a:gd name="connsiteY106" fmla="*/ 4812632 h 15135727"/>
              <a:gd name="connsiteX107" fmla="*/ 5317958 w 8128084"/>
              <a:gd name="connsiteY107" fmla="*/ 4981074 h 15135727"/>
              <a:gd name="connsiteX108" fmla="*/ 5005137 w 8128084"/>
              <a:gd name="connsiteY108" fmla="*/ 5149516 h 15135727"/>
              <a:gd name="connsiteX109" fmla="*/ 4692316 w 8128084"/>
              <a:gd name="connsiteY109" fmla="*/ 5149516 h 15135727"/>
              <a:gd name="connsiteX110" fmla="*/ 4523874 w 8128084"/>
              <a:gd name="connsiteY110" fmla="*/ 5366085 h 15135727"/>
              <a:gd name="connsiteX111" fmla="*/ 4211053 w 8128084"/>
              <a:gd name="connsiteY111" fmla="*/ 5414211 h 15135727"/>
              <a:gd name="connsiteX112" fmla="*/ 4114800 w 8128084"/>
              <a:gd name="connsiteY112" fmla="*/ 5390148 h 15135727"/>
              <a:gd name="connsiteX113" fmla="*/ 4018548 w 8128084"/>
              <a:gd name="connsiteY113" fmla="*/ 5630779 h 15135727"/>
              <a:gd name="connsiteX114" fmla="*/ 4090737 w 8128084"/>
              <a:gd name="connsiteY114" fmla="*/ 5871411 h 15135727"/>
              <a:gd name="connsiteX115" fmla="*/ 4090737 w 8128084"/>
              <a:gd name="connsiteY115" fmla="*/ 6184232 h 15135727"/>
              <a:gd name="connsiteX116" fmla="*/ 4186990 w 8128084"/>
              <a:gd name="connsiteY116" fmla="*/ 6472990 h 15135727"/>
              <a:gd name="connsiteX117" fmla="*/ 4042611 w 8128084"/>
              <a:gd name="connsiteY117" fmla="*/ 6352674 h 15135727"/>
              <a:gd name="connsiteX118" fmla="*/ 3946358 w 8128084"/>
              <a:gd name="connsiteY118" fmla="*/ 6376737 h 15135727"/>
              <a:gd name="connsiteX119" fmla="*/ 4114800 w 8128084"/>
              <a:gd name="connsiteY119" fmla="*/ 6641432 h 15135727"/>
              <a:gd name="connsiteX120" fmla="*/ 4451685 w 8128084"/>
              <a:gd name="connsiteY120" fmla="*/ 6737685 h 15135727"/>
              <a:gd name="connsiteX121" fmla="*/ 4620127 w 8128084"/>
              <a:gd name="connsiteY121" fmla="*/ 6978316 h 15135727"/>
              <a:gd name="connsiteX122" fmla="*/ 4740442 w 8128084"/>
              <a:gd name="connsiteY122" fmla="*/ 7170821 h 15135727"/>
              <a:gd name="connsiteX123" fmla="*/ 5077327 w 8128084"/>
              <a:gd name="connsiteY123" fmla="*/ 7387390 h 15135727"/>
              <a:gd name="connsiteX124" fmla="*/ 5125453 w 8128084"/>
              <a:gd name="connsiteY124" fmla="*/ 7603958 h 15135727"/>
              <a:gd name="connsiteX125" fmla="*/ 5197642 w 8128084"/>
              <a:gd name="connsiteY125" fmla="*/ 7796464 h 15135727"/>
              <a:gd name="connsiteX126" fmla="*/ 5486400 w 8128084"/>
              <a:gd name="connsiteY126" fmla="*/ 7964906 h 15135727"/>
              <a:gd name="connsiteX127" fmla="*/ 5486400 w 8128084"/>
              <a:gd name="connsiteY127" fmla="*/ 8349916 h 15135727"/>
              <a:gd name="connsiteX128" fmla="*/ 5678906 w 8128084"/>
              <a:gd name="connsiteY128" fmla="*/ 8614611 h 15135727"/>
              <a:gd name="connsiteX129" fmla="*/ 5919537 w 8128084"/>
              <a:gd name="connsiteY129" fmla="*/ 9071811 h 15135727"/>
              <a:gd name="connsiteX130" fmla="*/ 6160169 w 8128084"/>
              <a:gd name="connsiteY130" fmla="*/ 9336506 h 15135727"/>
              <a:gd name="connsiteX131" fmla="*/ 6280485 w 8128084"/>
              <a:gd name="connsiteY131" fmla="*/ 9601200 h 15135727"/>
              <a:gd name="connsiteX132" fmla="*/ 6400800 w 8128084"/>
              <a:gd name="connsiteY132" fmla="*/ 9793706 h 15135727"/>
              <a:gd name="connsiteX133" fmla="*/ 6569242 w 8128084"/>
              <a:gd name="connsiteY133" fmla="*/ 10058400 h 15135727"/>
              <a:gd name="connsiteX134" fmla="*/ 6713621 w 8128084"/>
              <a:gd name="connsiteY134" fmla="*/ 10106527 h 15135727"/>
              <a:gd name="connsiteX135" fmla="*/ 6545179 w 8128084"/>
              <a:gd name="connsiteY135" fmla="*/ 10202779 h 15135727"/>
              <a:gd name="connsiteX136" fmla="*/ 6569242 w 8128084"/>
              <a:gd name="connsiteY136" fmla="*/ 10443411 h 15135727"/>
              <a:gd name="connsiteX137" fmla="*/ 6593306 w 8128084"/>
              <a:gd name="connsiteY137" fmla="*/ 10708106 h 15135727"/>
              <a:gd name="connsiteX138" fmla="*/ 6761748 w 8128084"/>
              <a:gd name="connsiteY138" fmla="*/ 10924674 h 15135727"/>
              <a:gd name="connsiteX139" fmla="*/ 6641432 w 8128084"/>
              <a:gd name="connsiteY139" fmla="*/ 11093116 h 15135727"/>
              <a:gd name="connsiteX140" fmla="*/ 6713621 w 8128084"/>
              <a:gd name="connsiteY140" fmla="*/ 11261558 h 15135727"/>
              <a:gd name="connsiteX141" fmla="*/ 6737685 w 8128084"/>
              <a:gd name="connsiteY141" fmla="*/ 11526253 h 15135727"/>
              <a:gd name="connsiteX142" fmla="*/ 6617369 w 8128084"/>
              <a:gd name="connsiteY142" fmla="*/ 11839074 h 15135727"/>
              <a:gd name="connsiteX143" fmla="*/ 6617369 w 8128084"/>
              <a:gd name="connsiteY143" fmla="*/ 12031579 h 15135727"/>
              <a:gd name="connsiteX144" fmla="*/ 6641432 w 8128084"/>
              <a:gd name="connsiteY144" fmla="*/ 12127832 h 15135727"/>
              <a:gd name="connsiteX145" fmla="*/ 6761748 w 8128084"/>
              <a:gd name="connsiteY145" fmla="*/ 12031579 h 15135727"/>
              <a:gd name="connsiteX146" fmla="*/ 6761748 w 8128084"/>
              <a:gd name="connsiteY146" fmla="*/ 12296274 h 15135727"/>
              <a:gd name="connsiteX147" fmla="*/ 6689558 w 8128084"/>
              <a:gd name="connsiteY147" fmla="*/ 12512842 h 15135727"/>
              <a:gd name="connsiteX148" fmla="*/ 6785811 w 8128084"/>
              <a:gd name="connsiteY148" fmla="*/ 12777537 h 15135727"/>
              <a:gd name="connsiteX149" fmla="*/ 6569242 w 8128084"/>
              <a:gd name="connsiteY149" fmla="*/ 12873790 h 15135727"/>
              <a:gd name="connsiteX150" fmla="*/ 6545179 w 8128084"/>
              <a:gd name="connsiteY150" fmla="*/ 13090358 h 15135727"/>
              <a:gd name="connsiteX151" fmla="*/ 6448927 w 8128084"/>
              <a:gd name="connsiteY151" fmla="*/ 13355053 h 15135727"/>
              <a:gd name="connsiteX152" fmla="*/ 6256421 w 8128084"/>
              <a:gd name="connsiteY152" fmla="*/ 13571621 h 15135727"/>
              <a:gd name="connsiteX153" fmla="*/ 6087979 w 8128084"/>
              <a:gd name="connsiteY153" fmla="*/ 13667874 h 15135727"/>
              <a:gd name="connsiteX154" fmla="*/ 5943600 w 8128084"/>
              <a:gd name="connsiteY154" fmla="*/ 13716000 h 15135727"/>
              <a:gd name="connsiteX155" fmla="*/ 5702969 w 8128084"/>
              <a:gd name="connsiteY155" fmla="*/ 13667874 h 15135727"/>
              <a:gd name="connsiteX156" fmla="*/ 5582653 w 8128084"/>
              <a:gd name="connsiteY156" fmla="*/ 13691937 h 15135727"/>
              <a:gd name="connsiteX157" fmla="*/ 5727032 w 8128084"/>
              <a:gd name="connsiteY157" fmla="*/ 13836316 h 15135727"/>
              <a:gd name="connsiteX158" fmla="*/ 5582653 w 8128084"/>
              <a:gd name="connsiteY158" fmla="*/ 14052885 h 15135727"/>
              <a:gd name="connsiteX159" fmla="*/ 5462337 w 8128084"/>
              <a:gd name="connsiteY159" fmla="*/ 14149137 h 15135727"/>
              <a:gd name="connsiteX160" fmla="*/ 5342021 w 8128084"/>
              <a:gd name="connsiteY160" fmla="*/ 14004758 h 15135727"/>
              <a:gd name="connsiteX161" fmla="*/ 5245769 w 8128084"/>
              <a:gd name="connsiteY161" fmla="*/ 14004758 h 15135727"/>
              <a:gd name="connsiteX162" fmla="*/ 5245769 w 8128084"/>
              <a:gd name="connsiteY162" fmla="*/ 13956632 h 15135727"/>
              <a:gd name="connsiteX163" fmla="*/ 5101390 w 8128084"/>
              <a:gd name="connsiteY163" fmla="*/ 13956632 h 15135727"/>
              <a:gd name="connsiteX164" fmla="*/ 4981074 w 8128084"/>
              <a:gd name="connsiteY164" fmla="*/ 13860379 h 15135727"/>
              <a:gd name="connsiteX165" fmla="*/ 4740442 w 8128084"/>
              <a:gd name="connsiteY165" fmla="*/ 13908506 h 15135727"/>
              <a:gd name="connsiteX166" fmla="*/ 4475748 w 8128084"/>
              <a:gd name="connsiteY166" fmla="*/ 13956632 h 15135727"/>
              <a:gd name="connsiteX167" fmla="*/ 4379495 w 8128084"/>
              <a:gd name="connsiteY167" fmla="*/ 14028821 h 15135727"/>
              <a:gd name="connsiteX168" fmla="*/ 4403558 w 8128084"/>
              <a:gd name="connsiteY168" fmla="*/ 14197264 h 15135727"/>
              <a:gd name="connsiteX169" fmla="*/ 4572000 w 8128084"/>
              <a:gd name="connsiteY169" fmla="*/ 14149137 h 15135727"/>
              <a:gd name="connsiteX170" fmla="*/ 4523874 w 8128084"/>
              <a:gd name="connsiteY170" fmla="*/ 14558211 h 15135727"/>
              <a:gd name="connsiteX171" fmla="*/ 4403558 w 8128084"/>
              <a:gd name="connsiteY171" fmla="*/ 14437895 h 15135727"/>
              <a:gd name="connsiteX172" fmla="*/ 4403558 w 8128084"/>
              <a:gd name="connsiteY172" fmla="*/ 14437895 h 15135727"/>
              <a:gd name="connsiteX173" fmla="*/ 4283242 w 8128084"/>
              <a:gd name="connsiteY173" fmla="*/ 14245390 h 15135727"/>
              <a:gd name="connsiteX174" fmla="*/ 4235116 w 8128084"/>
              <a:gd name="connsiteY174" fmla="*/ 14341642 h 15135727"/>
              <a:gd name="connsiteX175" fmla="*/ 4162927 w 8128084"/>
              <a:gd name="connsiteY175" fmla="*/ 14389769 h 15135727"/>
              <a:gd name="connsiteX176" fmla="*/ 4162927 w 8128084"/>
              <a:gd name="connsiteY176" fmla="*/ 14389769 h 15135727"/>
              <a:gd name="connsiteX177" fmla="*/ 3922295 w 8128084"/>
              <a:gd name="connsiteY177" fmla="*/ 14245390 h 15135727"/>
              <a:gd name="connsiteX178" fmla="*/ 3801979 w 8128084"/>
              <a:gd name="connsiteY178" fmla="*/ 14293516 h 15135727"/>
              <a:gd name="connsiteX179" fmla="*/ 3681664 w 8128084"/>
              <a:gd name="connsiteY179" fmla="*/ 14389769 h 15135727"/>
              <a:gd name="connsiteX180" fmla="*/ 3657600 w 8128084"/>
              <a:gd name="connsiteY180" fmla="*/ 14654464 h 15135727"/>
              <a:gd name="connsiteX181" fmla="*/ 3513221 w 8128084"/>
              <a:gd name="connsiteY181" fmla="*/ 14726653 h 15135727"/>
              <a:gd name="connsiteX182" fmla="*/ 3513221 w 8128084"/>
              <a:gd name="connsiteY182" fmla="*/ 14871032 h 15135727"/>
              <a:gd name="connsiteX183" fmla="*/ 3633537 w 8128084"/>
              <a:gd name="connsiteY183" fmla="*/ 14967285 h 15135727"/>
              <a:gd name="connsiteX184" fmla="*/ 3609474 w 8128084"/>
              <a:gd name="connsiteY184" fmla="*/ 15087600 h 15135727"/>
              <a:gd name="connsiteX185" fmla="*/ 3441032 w 8128084"/>
              <a:gd name="connsiteY185" fmla="*/ 15039474 h 15135727"/>
              <a:gd name="connsiteX186" fmla="*/ 3272590 w 8128084"/>
              <a:gd name="connsiteY186" fmla="*/ 15063537 h 15135727"/>
              <a:gd name="connsiteX187" fmla="*/ 3248527 w 8128084"/>
              <a:gd name="connsiteY187" fmla="*/ 14895095 h 15135727"/>
              <a:gd name="connsiteX188" fmla="*/ 3128211 w 8128084"/>
              <a:gd name="connsiteY188" fmla="*/ 14919158 h 15135727"/>
              <a:gd name="connsiteX189" fmla="*/ 2959769 w 8128084"/>
              <a:gd name="connsiteY189" fmla="*/ 15135727 h 15135727"/>
              <a:gd name="connsiteX190" fmla="*/ 2935706 w 8128084"/>
              <a:gd name="connsiteY190" fmla="*/ 14895095 h 15135727"/>
              <a:gd name="connsiteX191" fmla="*/ 2791327 w 8128084"/>
              <a:gd name="connsiteY191" fmla="*/ 14943221 h 15135727"/>
              <a:gd name="connsiteX192" fmla="*/ 2671011 w 8128084"/>
              <a:gd name="connsiteY192" fmla="*/ 15039474 h 15135727"/>
              <a:gd name="connsiteX193" fmla="*/ 2430379 w 8128084"/>
              <a:gd name="connsiteY193" fmla="*/ 15087600 h 15135727"/>
              <a:gd name="connsiteX194" fmla="*/ 2237874 w 8128084"/>
              <a:gd name="connsiteY194" fmla="*/ 15039474 h 15135727"/>
              <a:gd name="connsiteX195" fmla="*/ 2622885 w 8128084"/>
              <a:gd name="connsiteY195" fmla="*/ 14846969 h 15135727"/>
              <a:gd name="connsiteX196" fmla="*/ 2887579 w 8128084"/>
              <a:gd name="connsiteY196" fmla="*/ 14774779 h 15135727"/>
              <a:gd name="connsiteX197" fmla="*/ 2839453 w 8128084"/>
              <a:gd name="connsiteY197" fmla="*/ 14582274 h 15135727"/>
              <a:gd name="connsiteX198" fmla="*/ 2935706 w 8128084"/>
              <a:gd name="connsiteY198" fmla="*/ 14510085 h 15135727"/>
              <a:gd name="connsiteX199" fmla="*/ 2935706 w 8128084"/>
              <a:gd name="connsiteY199" fmla="*/ 14510085 h 15135727"/>
              <a:gd name="connsiteX200" fmla="*/ 3080085 w 8128084"/>
              <a:gd name="connsiteY200" fmla="*/ 14413832 h 15135727"/>
              <a:gd name="connsiteX201" fmla="*/ 3152274 w 8128084"/>
              <a:gd name="connsiteY201" fmla="*/ 14341642 h 15135727"/>
              <a:gd name="connsiteX202" fmla="*/ 3080085 w 8128084"/>
              <a:gd name="connsiteY202" fmla="*/ 14269453 h 15135727"/>
              <a:gd name="connsiteX203" fmla="*/ 3152274 w 8128084"/>
              <a:gd name="connsiteY203" fmla="*/ 14197264 h 15135727"/>
              <a:gd name="connsiteX204" fmla="*/ 3152274 w 8128084"/>
              <a:gd name="connsiteY204" fmla="*/ 14052885 h 15135727"/>
              <a:gd name="connsiteX205" fmla="*/ 3080085 w 8128084"/>
              <a:gd name="connsiteY205" fmla="*/ 13980695 h 15135727"/>
              <a:gd name="connsiteX206" fmla="*/ 3056021 w 8128084"/>
              <a:gd name="connsiteY206" fmla="*/ 14076948 h 15135727"/>
              <a:gd name="connsiteX207" fmla="*/ 2935706 w 8128084"/>
              <a:gd name="connsiteY207" fmla="*/ 14076948 h 15135727"/>
              <a:gd name="connsiteX208" fmla="*/ 2863516 w 8128084"/>
              <a:gd name="connsiteY208" fmla="*/ 14125074 h 15135727"/>
              <a:gd name="connsiteX209" fmla="*/ 2719137 w 8128084"/>
              <a:gd name="connsiteY209" fmla="*/ 14197264 h 15135727"/>
              <a:gd name="connsiteX210" fmla="*/ 2646948 w 8128084"/>
              <a:gd name="connsiteY210" fmla="*/ 14197264 h 15135727"/>
              <a:gd name="connsiteX211" fmla="*/ 2598821 w 8128084"/>
              <a:gd name="connsiteY211" fmla="*/ 14125074 h 15135727"/>
              <a:gd name="connsiteX212" fmla="*/ 2430379 w 8128084"/>
              <a:gd name="connsiteY212" fmla="*/ 13836316 h 15135727"/>
              <a:gd name="connsiteX213" fmla="*/ 2646948 w 8128084"/>
              <a:gd name="connsiteY213" fmla="*/ 13812253 h 15135727"/>
              <a:gd name="connsiteX214" fmla="*/ 2502569 w 8128084"/>
              <a:gd name="connsiteY214" fmla="*/ 13475369 h 15135727"/>
              <a:gd name="connsiteX215" fmla="*/ 2550695 w 8128084"/>
              <a:gd name="connsiteY215" fmla="*/ 13186611 h 15135727"/>
              <a:gd name="connsiteX216" fmla="*/ 2719137 w 8128084"/>
              <a:gd name="connsiteY216" fmla="*/ 13042232 h 15135727"/>
              <a:gd name="connsiteX217" fmla="*/ 2791327 w 8128084"/>
              <a:gd name="connsiteY217" fmla="*/ 12945979 h 15135727"/>
              <a:gd name="connsiteX218" fmla="*/ 3031958 w 8128084"/>
              <a:gd name="connsiteY218" fmla="*/ 13090358 h 15135727"/>
              <a:gd name="connsiteX219" fmla="*/ 3056021 w 8128084"/>
              <a:gd name="connsiteY219" fmla="*/ 12753474 h 15135727"/>
              <a:gd name="connsiteX220" fmla="*/ 2887579 w 8128084"/>
              <a:gd name="connsiteY220" fmla="*/ 12777537 h 15135727"/>
              <a:gd name="connsiteX221" fmla="*/ 2815390 w 8128084"/>
              <a:gd name="connsiteY221" fmla="*/ 12777537 h 15135727"/>
              <a:gd name="connsiteX222" fmla="*/ 3176337 w 8128084"/>
              <a:gd name="connsiteY222" fmla="*/ 12368464 h 15135727"/>
              <a:gd name="connsiteX223" fmla="*/ 3104148 w 8128084"/>
              <a:gd name="connsiteY223" fmla="*/ 12320337 h 15135727"/>
              <a:gd name="connsiteX224" fmla="*/ 3104148 w 8128084"/>
              <a:gd name="connsiteY224" fmla="*/ 12320337 h 15135727"/>
              <a:gd name="connsiteX225" fmla="*/ 3007895 w 8128084"/>
              <a:gd name="connsiteY225" fmla="*/ 12079706 h 15135727"/>
              <a:gd name="connsiteX226" fmla="*/ 2911642 w 8128084"/>
              <a:gd name="connsiteY226" fmla="*/ 11935327 h 15135727"/>
              <a:gd name="connsiteX227" fmla="*/ 2863516 w 8128084"/>
              <a:gd name="connsiteY227" fmla="*/ 11694695 h 15135727"/>
              <a:gd name="connsiteX228" fmla="*/ 2911642 w 8128084"/>
              <a:gd name="connsiteY228" fmla="*/ 11454064 h 15135727"/>
              <a:gd name="connsiteX229" fmla="*/ 3056021 w 8128084"/>
              <a:gd name="connsiteY229" fmla="*/ 11454064 h 15135727"/>
              <a:gd name="connsiteX230" fmla="*/ 2983832 w 8128084"/>
              <a:gd name="connsiteY230" fmla="*/ 11381874 h 15135727"/>
              <a:gd name="connsiteX231" fmla="*/ 3031958 w 8128084"/>
              <a:gd name="connsiteY231" fmla="*/ 11285621 h 15135727"/>
              <a:gd name="connsiteX232" fmla="*/ 3007895 w 8128084"/>
              <a:gd name="connsiteY232" fmla="*/ 11189369 h 15135727"/>
              <a:gd name="connsiteX233" fmla="*/ 2887579 w 8128084"/>
              <a:gd name="connsiteY233" fmla="*/ 11141242 h 15135727"/>
              <a:gd name="connsiteX234" fmla="*/ 2887579 w 8128084"/>
              <a:gd name="connsiteY234" fmla="*/ 10972800 h 15135727"/>
              <a:gd name="connsiteX235" fmla="*/ 2887579 w 8128084"/>
              <a:gd name="connsiteY235" fmla="*/ 10924674 h 15135727"/>
              <a:gd name="connsiteX236" fmla="*/ 2767264 w 8128084"/>
              <a:gd name="connsiteY236" fmla="*/ 11020927 h 15135727"/>
              <a:gd name="connsiteX237" fmla="*/ 2743200 w 8128084"/>
              <a:gd name="connsiteY237" fmla="*/ 10924674 h 15135727"/>
              <a:gd name="connsiteX238" fmla="*/ 2550695 w 8128084"/>
              <a:gd name="connsiteY238" fmla="*/ 11020927 h 15135727"/>
              <a:gd name="connsiteX239" fmla="*/ 2526632 w 8128084"/>
              <a:gd name="connsiteY239" fmla="*/ 11117179 h 15135727"/>
              <a:gd name="connsiteX240" fmla="*/ 2334127 w 8128084"/>
              <a:gd name="connsiteY240" fmla="*/ 10996864 h 15135727"/>
              <a:gd name="connsiteX241" fmla="*/ 2358190 w 8128084"/>
              <a:gd name="connsiteY241" fmla="*/ 10732169 h 15135727"/>
              <a:gd name="connsiteX242" fmla="*/ 2334127 w 8128084"/>
              <a:gd name="connsiteY242" fmla="*/ 10587790 h 15135727"/>
              <a:gd name="connsiteX243" fmla="*/ 2406316 w 8128084"/>
              <a:gd name="connsiteY243" fmla="*/ 10491537 h 15135727"/>
              <a:gd name="connsiteX244" fmla="*/ 2598821 w 8128084"/>
              <a:gd name="connsiteY244" fmla="*/ 10684042 h 15135727"/>
              <a:gd name="connsiteX245" fmla="*/ 2767264 w 8128084"/>
              <a:gd name="connsiteY245" fmla="*/ 10684042 h 15135727"/>
              <a:gd name="connsiteX246" fmla="*/ 2646948 w 8128084"/>
              <a:gd name="connsiteY246" fmla="*/ 10515600 h 15135727"/>
              <a:gd name="connsiteX247" fmla="*/ 2815390 w 8128084"/>
              <a:gd name="connsiteY247" fmla="*/ 10395285 h 15135727"/>
              <a:gd name="connsiteX248" fmla="*/ 3080085 w 8128084"/>
              <a:gd name="connsiteY248" fmla="*/ 10419348 h 15135727"/>
              <a:gd name="connsiteX249" fmla="*/ 3248527 w 8128084"/>
              <a:gd name="connsiteY249" fmla="*/ 10539664 h 15135727"/>
              <a:gd name="connsiteX250" fmla="*/ 3320716 w 8128084"/>
              <a:gd name="connsiteY250" fmla="*/ 10659979 h 15135727"/>
              <a:gd name="connsiteX251" fmla="*/ 3465095 w 8128084"/>
              <a:gd name="connsiteY251" fmla="*/ 10659979 h 15135727"/>
              <a:gd name="connsiteX252" fmla="*/ 3441032 w 8128084"/>
              <a:gd name="connsiteY252" fmla="*/ 10491537 h 15135727"/>
              <a:gd name="connsiteX253" fmla="*/ 3392906 w 8128084"/>
              <a:gd name="connsiteY253" fmla="*/ 10250906 h 15135727"/>
              <a:gd name="connsiteX254" fmla="*/ 3152274 w 8128084"/>
              <a:gd name="connsiteY254" fmla="*/ 10250906 h 15135727"/>
              <a:gd name="connsiteX255" fmla="*/ 3176337 w 8128084"/>
              <a:gd name="connsiteY255" fmla="*/ 10178716 h 15135727"/>
              <a:gd name="connsiteX256" fmla="*/ 3104148 w 8128084"/>
              <a:gd name="connsiteY256" fmla="*/ 10154653 h 15135727"/>
              <a:gd name="connsiteX257" fmla="*/ 3007895 w 8128084"/>
              <a:gd name="connsiteY257" fmla="*/ 9962148 h 15135727"/>
              <a:gd name="connsiteX258" fmla="*/ 3176337 w 8128084"/>
              <a:gd name="connsiteY258" fmla="*/ 9889958 h 15135727"/>
              <a:gd name="connsiteX259" fmla="*/ 2959769 w 8128084"/>
              <a:gd name="connsiteY259" fmla="*/ 9504948 h 15135727"/>
              <a:gd name="connsiteX260" fmla="*/ 2791327 w 8128084"/>
              <a:gd name="connsiteY260" fmla="*/ 9456821 h 15135727"/>
              <a:gd name="connsiteX261" fmla="*/ 2574758 w 8128084"/>
              <a:gd name="connsiteY261" fmla="*/ 9336506 h 15135727"/>
              <a:gd name="connsiteX262" fmla="*/ 2550695 w 8128084"/>
              <a:gd name="connsiteY262" fmla="*/ 9071811 h 15135727"/>
              <a:gd name="connsiteX263" fmla="*/ 2695074 w 8128084"/>
              <a:gd name="connsiteY263" fmla="*/ 8999621 h 15135727"/>
              <a:gd name="connsiteX264" fmla="*/ 2622885 w 8128084"/>
              <a:gd name="connsiteY264" fmla="*/ 8975558 h 15135727"/>
              <a:gd name="connsiteX265" fmla="*/ 2430379 w 8128084"/>
              <a:gd name="connsiteY265" fmla="*/ 8999621 h 15135727"/>
              <a:gd name="connsiteX266" fmla="*/ 2261937 w 8128084"/>
              <a:gd name="connsiteY266" fmla="*/ 9168064 h 15135727"/>
              <a:gd name="connsiteX267" fmla="*/ 2237874 w 8128084"/>
              <a:gd name="connsiteY267" fmla="*/ 8999621 h 15135727"/>
              <a:gd name="connsiteX268" fmla="*/ 2117558 w 8128084"/>
              <a:gd name="connsiteY268" fmla="*/ 8975558 h 15135727"/>
              <a:gd name="connsiteX269" fmla="*/ 2045369 w 8128084"/>
              <a:gd name="connsiteY269" fmla="*/ 8783053 h 15135727"/>
              <a:gd name="connsiteX270" fmla="*/ 1852864 w 8128084"/>
              <a:gd name="connsiteY270" fmla="*/ 8758990 h 15135727"/>
              <a:gd name="connsiteX271" fmla="*/ 1636295 w 8128084"/>
              <a:gd name="connsiteY271" fmla="*/ 8927432 h 15135727"/>
              <a:gd name="connsiteX272" fmla="*/ 1588169 w 8128084"/>
              <a:gd name="connsiteY272" fmla="*/ 9023685 h 15135727"/>
              <a:gd name="connsiteX273" fmla="*/ 1515979 w 8128084"/>
              <a:gd name="connsiteY273" fmla="*/ 8879306 h 15135727"/>
              <a:gd name="connsiteX274" fmla="*/ 1347537 w 8128084"/>
              <a:gd name="connsiteY274" fmla="*/ 8879306 h 15135727"/>
              <a:gd name="connsiteX275" fmla="*/ 1347537 w 8128084"/>
              <a:gd name="connsiteY275" fmla="*/ 8710864 h 15135727"/>
              <a:gd name="connsiteX276" fmla="*/ 1106906 w 8128084"/>
              <a:gd name="connsiteY276" fmla="*/ 8783053 h 15135727"/>
              <a:gd name="connsiteX277" fmla="*/ 890337 w 8128084"/>
              <a:gd name="connsiteY277" fmla="*/ 8686800 h 15135727"/>
              <a:gd name="connsiteX278" fmla="*/ 649706 w 8128084"/>
              <a:gd name="connsiteY278" fmla="*/ 8662737 h 15135727"/>
              <a:gd name="connsiteX279" fmla="*/ 385011 w 8128084"/>
              <a:gd name="connsiteY279" fmla="*/ 8566485 h 15135727"/>
              <a:gd name="connsiteX280" fmla="*/ 577516 w 8128084"/>
              <a:gd name="connsiteY280" fmla="*/ 8373979 h 15135727"/>
              <a:gd name="connsiteX281" fmla="*/ 794085 w 8128084"/>
              <a:gd name="connsiteY281" fmla="*/ 8301790 h 15135727"/>
              <a:gd name="connsiteX282" fmla="*/ 745958 w 8128084"/>
              <a:gd name="connsiteY282" fmla="*/ 8133348 h 15135727"/>
              <a:gd name="connsiteX283" fmla="*/ 818148 w 8128084"/>
              <a:gd name="connsiteY283" fmla="*/ 7820527 h 15135727"/>
              <a:gd name="connsiteX284" fmla="*/ 697832 w 8128084"/>
              <a:gd name="connsiteY284" fmla="*/ 7820527 h 15135727"/>
              <a:gd name="connsiteX285" fmla="*/ 625642 w 8128084"/>
              <a:gd name="connsiteY285" fmla="*/ 7916779 h 15135727"/>
              <a:gd name="connsiteX286" fmla="*/ 457200 w 8128084"/>
              <a:gd name="connsiteY286" fmla="*/ 7820527 h 15135727"/>
              <a:gd name="connsiteX287" fmla="*/ 529390 w 8128084"/>
              <a:gd name="connsiteY287" fmla="*/ 7700211 h 15135727"/>
              <a:gd name="connsiteX288" fmla="*/ 938464 w 8128084"/>
              <a:gd name="connsiteY288" fmla="*/ 7676148 h 15135727"/>
              <a:gd name="connsiteX289" fmla="*/ 1058779 w 8128084"/>
              <a:gd name="connsiteY289" fmla="*/ 7459579 h 15135727"/>
              <a:gd name="connsiteX290" fmla="*/ 1203158 w 8128084"/>
              <a:gd name="connsiteY290" fmla="*/ 7603958 h 15135727"/>
              <a:gd name="connsiteX291" fmla="*/ 1299411 w 8128084"/>
              <a:gd name="connsiteY291" fmla="*/ 7555832 h 15135727"/>
              <a:gd name="connsiteX292" fmla="*/ 1443790 w 8128084"/>
              <a:gd name="connsiteY292" fmla="*/ 7507706 h 15135727"/>
              <a:gd name="connsiteX293" fmla="*/ 1684421 w 8128084"/>
              <a:gd name="connsiteY293" fmla="*/ 7603958 h 15135727"/>
              <a:gd name="connsiteX294" fmla="*/ 1684421 w 8128084"/>
              <a:gd name="connsiteY294" fmla="*/ 7603958 h 15135727"/>
              <a:gd name="connsiteX295" fmla="*/ 1540042 w 8128084"/>
              <a:gd name="connsiteY295" fmla="*/ 7363327 h 15135727"/>
              <a:gd name="connsiteX296" fmla="*/ 1299411 w 8128084"/>
              <a:gd name="connsiteY296" fmla="*/ 7315200 h 15135727"/>
              <a:gd name="connsiteX297" fmla="*/ 1130969 w 8128084"/>
              <a:gd name="connsiteY297" fmla="*/ 7339264 h 15135727"/>
              <a:gd name="connsiteX298" fmla="*/ 1034716 w 8128084"/>
              <a:gd name="connsiteY298" fmla="*/ 7315200 h 15135727"/>
              <a:gd name="connsiteX299" fmla="*/ 1155032 w 8128084"/>
              <a:gd name="connsiteY299" fmla="*/ 7050506 h 15135727"/>
              <a:gd name="connsiteX300" fmla="*/ 1155032 w 8128084"/>
              <a:gd name="connsiteY300" fmla="*/ 6930190 h 15135727"/>
              <a:gd name="connsiteX301" fmla="*/ 1155032 w 8128084"/>
              <a:gd name="connsiteY301" fmla="*/ 6761748 h 15135727"/>
              <a:gd name="connsiteX302" fmla="*/ 1203158 w 8128084"/>
              <a:gd name="connsiteY302" fmla="*/ 6617369 h 15135727"/>
              <a:gd name="connsiteX303" fmla="*/ 1371600 w 8128084"/>
              <a:gd name="connsiteY303" fmla="*/ 6472990 h 15135727"/>
              <a:gd name="connsiteX304" fmla="*/ 1443790 w 8128084"/>
              <a:gd name="connsiteY304" fmla="*/ 6328611 h 15135727"/>
              <a:gd name="connsiteX305" fmla="*/ 1419727 w 8128084"/>
              <a:gd name="connsiteY305" fmla="*/ 6208295 h 15135727"/>
              <a:gd name="connsiteX306" fmla="*/ 1275348 w 8128084"/>
              <a:gd name="connsiteY306" fmla="*/ 6304548 h 15135727"/>
              <a:gd name="connsiteX307" fmla="*/ 1323474 w 8128084"/>
              <a:gd name="connsiteY307" fmla="*/ 6015790 h 15135727"/>
              <a:gd name="connsiteX308" fmla="*/ 1540042 w 8128084"/>
              <a:gd name="connsiteY308" fmla="*/ 5871411 h 15135727"/>
              <a:gd name="connsiteX309" fmla="*/ 1540042 w 8128084"/>
              <a:gd name="connsiteY309" fmla="*/ 5751095 h 15135727"/>
              <a:gd name="connsiteX310" fmla="*/ 1395664 w 8128084"/>
              <a:gd name="connsiteY310" fmla="*/ 5799221 h 15135727"/>
              <a:gd name="connsiteX311" fmla="*/ 1179095 w 8128084"/>
              <a:gd name="connsiteY311" fmla="*/ 5799221 h 15135727"/>
              <a:gd name="connsiteX312" fmla="*/ 890337 w 8128084"/>
              <a:gd name="connsiteY312" fmla="*/ 5775158 h 15135727"/>
              <a:gd name="connsiteX313" fmla="*/ 697832 w 8128084"/>
              <a:gd name="connsiteY313" fmla="*/ 5606716 h 15135727"/>
              <a:gd name="connsiteX314" fmla="*/ 577516 w 8128084"/>
              <a:gd name="connsiteY314" fmla="*/ 5582653 h 15135727"/>
              <a:gd name="connsiteX315" fmla="*/ 697832 w 8128084"/>
              <a:gd name="connsiteY315" fmla="*/ 5775158 h 15135727"/>
              <a:gd name="connsiteX316" fmla="*/ 409074 w 8128084"/>
              <a:gd name="connsiteY316" fmla="*/ 5799221 h 15135727"/>
              <a:gd name="connsiteX317" fmla="*/ 168442 w 8128084"/>
              <a:gd name="connsiteY317" fmla="*/ 5702969 h 15135727"/>
              <a:gd name="connsiteX318" fmla="*/ 264695 w 8128084"/>
              <a:gd name="connsiteY318" fmla="*/ 5558590 h 15135727"/>
              <a:gd name="connsiteX319" fmla="*/ 144379 w 8128084"/>
              <a:gd name="connsiteY319" fmla="*/ 5510464 h 15135727"/>
              <a:gd name="connsiteX320" fmla="*/ 0 w 8128084"/>
              <a:gd name="connsiteY320" fmla="*/ 5462337 h 15135727"/>
              <a:gd name="connsiteX321" fmla="*/ 96253 w 8128084"/>
              <a:gd name="connsiteY32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03158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267074 w 8128084"/>
              <a:gd name="connsiteY85" fmla="*/ 1395664 h 15135727"/>
              <a:gd name="connsiteX86" fmla="*/ 7243011 w 8128084"/>
              <a:gd name="connsiteY86" fmla="*/ 1588169 h 15135727"/>
              <a:gd name="connsiteX87" fmla="*/ 6978316 w 8128084"/>
              <a:gd name="connsiteY87" fmla="*/ 1732548 h 15135727"/>
              <a:gd name="connsiteX88" fmla="*/ 6737685 w 8128084"/>
              <a:gd name="connsiteY88" fmla="*/ 2093495 h 15135727"/>
              <a:gd name="connsiteX89" fmla="*/ 6737685 w 8128084"/>
              <a:gd name="connsiteY89" fmla="*/ 2382253 h 15135727"/>
              <a:gd name="connsiteX90" fmla="*/ 6665495 w 8128084"/>
              <a:gd name="connsiteY90" fmla="*/ 2430379 h 15135727"/>
              <a:gd name="connsiteX91" fmla="*/ 6906127 w 8128084"/>
              <a:gd name="connsiteY91" fmla="*/ 2646948 h 15135727"/>
              <a:gd name="connsiteX92" fmla="*/ 6906127 w 8128084"/>
              <a:gd name="connsiteY92" fmla="*/ 2983832 h 15135727"/>
              <a:gd name="connsiteX93" fmla="*/ 6906127 w 8128084"/>
              <a:gd name="connsiteY93" fmla="*/ 3104148 h 15135727"/>
              <a:gd name="connsiteX94" fmla="*/ 6833937 w 8128084"/>
              <a:gd name="connsiteY94" fmla="*/ 3368842 h 15135727"/>
              <a:gd name="connsiteX95" fmla="*/ 6906127 w 8128084"/>
              <a:gd name="connsiteY95" fmla="*/ 3489158 h 15135727"/>
              <a:gd name="connsiteX96" fmla="*/ 6641432 w 8128084"/>
              <a:gd name="connsiteY96" fmla="*/ 3705727 h 15135727"/>
              <a:gd name="connsiteX97" fmla="*/ 6737685 w 8128084"/>
              <a:gd name="connsiteY97" fmla="*/ 3729790 h 15135727"/>
              <a:gd name="connsiteX98" fmla="*/ 6545179 w 8128084"/>
              <a:gd name="connsiteY98" fmla="*/ 3826042 h 15135727"/>
              <a:gd name="connsiteX99" fmla="*/ 6328611 w 8128084"/>
              <a:gd name="connsiteY99" fmla="*/ 3753853 h 15135727"/>
              <a:gd name="connsiteX100" fmla="*/ 6184232 w 8128084"/>
              <a:gd name="connsiteY100" fmla="*/ 3850106 h 15135727"/>
              <a:gd name="connsiteX101" fmla="*/ 6184232 w 8128084"/>
              <a:gd name="connsiteY101" fmla="*/ 3946358 h 15135727"/>
              <a:gd name="connsiteX102" fmla="*/ 6136106 w 8128084"/>
              <a:gd name="connsiteY102" fmla="*/ 4235116 h 15135727"/>
              <a:gd name="connsiteX103" fmla="*/ 5919537 w 8128084"/>
              <a:gd name="connsiteY103" fmla="*/ 4403558 h 15135727"/>
              <a:gd name="connsiteX104" fmla="*/ 5775158 w 8128084"/>
              <a:gd name="connsiteY104" fmla="*/ 4451685 h 15135727"/>
              <a:gd name="connsiteX105" fmla="*/ 5630779 w 8128084"/>
              <a:gd name="connsiteY105" fmla="*/ 4547937 h 15135727"/>
              <a:gd name="connsiteX106" fmla="*/ 5510464 w 8128084"/>
              <a:gd name="connsiteY106" fmla="*/ 4620127 h 15135727"/>
              <a:gd name="connsiteX107" fmla="*/ 5510464 w 8128084"/>
              <a:gd name="connsiteY107" fmla="*/ 4812632 h 15135727"/>
              <a:gd name="connsiteX108" fmla="*/ 5317958 w 8128084"/>
              <a:gd name="connsiteY108" fmla="*/ 4981074 h 15135727"/>
              <a:gd name="connsiteX109" fmla="*/ 5005137 w 8128084"/>
              <a:gd name="connsiteY109" fmla="*/ 5149516 h 15135727"/>
              <a:gd name="connsiteX110" fmla="*/ 4692316 w 8128084"/>
              <a:gd name="connsiteY110" fmla="*/ 5149516 h 15135727"/>
              <a:gd name="connsiteX111" fmla="*/ 4523874 w 8128084"/>
              <a:gd name="connsiteY111" fmla="*/ 5366085 h 15135727"/>
              <a:gd name="connsiteX112" fmla="*/ 4211053 w 8128084"/>
              <a:gd name="connsiteY112" fmla="*/ 5414211 h 15135727"/>
              <a:gd name="connsiteX113" fmla="*/ 4114800 w 8128084"/>
              <a:gd name="connsiteY113" fmla="*/ 5390148 h 15135727"/>
              <a:gd name="connsiteX114" fmla="*/ 4018548 w 8128084"/>
              <a:gd name="connsiteY114" fmla="*/ 5630779 h 15135727"/>
              <a:gd name="connsiteX115" fmla="*/ 4090737 w 8128084"/>
              <a:gd name="connsiteY115" fmla="*/ 5871411 h 15135727"/>
              <a:gd name="connsiteX116" fmla="*/ 4090737 w 8128084"/>
              <a:gd name="connsiteY116" fmla="*/ 6184232 h 15135727"/>
              <a:gd name="connsiteX117" fmla="*/ 4186990 w 8128084"/>
              <a:gd name="connsiteY117" fmla="*/ 6472990 h 15135727"/>
              <a:gd name="connsiteX118" fmla="*/ 4042611 w 8128084"/>
              <a:gd name="connsiteY118" fmla="*/ 6352674 h 15135727"/>
              <a:gd name="connsiteX119" fmla="*/ 3946358 w 8128084"/>
              <a:gd name="connsiteY119" fmla="*/ 6376737 h 15135727"/>
              <a:gd name="connsiteX120" fmla="*/ 4114800 w 8128084"/>
              <a:gd name="connsiteY120" fmla="*/ 6641432 h 15135727"/>
              <a:gd name="connsiteX121" fmla="*/ 4451685 w 8128084"/>
              <a:gd name="connsiteY121" fmla="*/ 6737685 h 15135727"/>
              <a:gd name="connsiteX122" fmla="*/ 4620127 w 8128084"/>
              <a:gd name="connsiteY122" fmla="*/ 6978316 h 15135727"/>
              <a:gd name="connsiteX123" fmla="*/ 4740442 w 8128084"/>
              <a:gd name="connsiteY123" fmla="*/ 7170821 h 15135727"/>
              <a:gd name="connsiteX124" fmla="*/ 5077327 w 8128084"/>
              <a:gd name="connsiteY124" fmla="*/ 7387390 h 15135727"/>
              <a:gd name="connsiteX125" fmla="*/ 5125453 w 8128084"/>
              <a:gd name="connsiteY125" fmla="*/ 7603958 h 15135727"/>
              <a:gd name="connsiteX126" fmla="*/ 5197642 w 8128084"/>
              <a:gd name="connsiteY126" fmla="*/ 7796464 h 15135727"/>
              <a:gd name="connsiteX127" fmla="*/ 5486400 w 8128084"/>
              <a:gd name="connsiteY127" fmla="*/ 7964906 h 15135727"/>
              <a:gd name="connsiteX128" fmla="*/ 5486400 w 8128084"/>
              <a:gd name="connsiteY128" fmla="*/ 8349916 h 15135727"/>
              <a:gd name="connsiteX129" fmla="*/ 5678906 w 8128084"/>
              <a:gd name="connsiteY129" fmla="*/ 8614611 h 15135727"/>
              <a:gd name="connsiteX130" fmla="*/ 5919537 w 8128084"/>
              <a:gd name="connsiteY130" fmla="*/ 9071811 h 15135727"/>
              <a:gd name="connsiteX131" fmla="*/ 6160169 w 8128084"/>
              <a:gd name="connsiteY131" fmla="*/ 9336506 h 15135727"/>
              <a:gd name="connsiteX132" fmla="*/ 6280485 w 8128084"/>
              <a:gd name="connsiteY132" fmla="*/ 9601200 h 15135727"/>
              <a:gd name="connsiteX133" fmla="*/ 6400800 w 8128084"/>
              <a:gd name="connsiteY133" fmla="*/ 9793706 h 15135727"/>
              <a:gd name="connsiteX134" fmla="*/ 6569242 w 8128084"/>
              <a:gd name="connsiteY134" fmla="*/ 10058400 h 15135727"/>
              <a:gd name="connsiteX135" fmla="*/ 6713621 w 8128084"/>
              <a:gd name="connsiteY135" fmla="*/ 10106527 h 15135727"/>
              <a:gd name="connsiteX136" fmla="*/ 6545179 w 8128084"/>
              <a:gd name="connsiteY136" fmla="*/ 10202779 h 15135727"/>
              <a:gd name="connsiteX137" fmla="*/ 6569242 w 8128084"/>
              <a:gd name="connsiteY137" fmla="*/ 10443411 h 15135727"/>
              <a:gd name="connsiteX138" fmla="*/ 6593306 w 8128084"/>
              <a:gd name="connsiteY138" fmla="*/ 10708106 h 15135727"/>
              <a:gd name="connsiteX139" fmla="*/ 6761748 w 8128084"/>
              <a:gd name="connsiteY139" fmla="*/ 10924674 h 15135727"/>
              <a:gd name="connsiteX140" fmla="*/ 6641432 w 8128084"/>
              <a:gd name="connsiteY140" fmla="*/ 11093116 h 15135727"/>
              <a:gd name="connsiteX141" fmla="*/ 6713621 w 8128084"/>
              <a:gd name="connsiteY141" fmla="*/ 11261558 h 15135727"/>
              <a:gd name="connsiteX142" fmla="*/ 6737685 w 8128084"/>
              <a:gd name="connsiteY142" fmla="*/ 11526253 h 15135727"/>
              <a:gd name="connsiteX143" fmla="*/ 6617369 w 8128084"/>
              <a:gd name="connsiteY143" fmla="*/ 11839074 h 15135727"/>
              <a:gd name="connsiteX144" fmla="*/ 6617369 w 8128084"/>
              <a:gd name="connsiteY144" fmla="*/ 12031579 h 15135727"/>
              <a:gd name="connsiteX145" fmla="*/ 6641432 w 8128084"/>
              <a:gd name="connsiteY145" fmla="*/ 12127832 h 15135727"/>
              <a:gd name="connsiteX146" fmla="*/ 6761748 w 8128084"/>
              <a:gd name="connsiteY146" fmla="*/ 12031579 h 15135727"/>
              <a:gd name="connsiteX147" fmla="*/ 6761748 w 8128084"/>
              <a:gd name="connsiteY147" fmla="*/ 12296274 h 15135727"/>
              <a:gd name="connsiteX148" fmla="*/ 6689558 w 8128084"/>
              <a:gd name="connsiteY148" fmla="*/ 12512842 h 15135727"/>
              <a:gd name="connsiteX149" fmla="*/ 6785811 w 8128084"/>
              <a:gd name="connsiteY149" fmla="*/ 12777537 h 15135727"/>
              <a:gd name="connsiteX150" fmla="*/ 6569242 w 8128084"/>
              <a:gd name="connsiteY150" fmla="*/ 12873790 h 15135727"/>
              <a:gd name="connsiteX151" fmla="*/ 6545179 w 8128084"/>
              <a:gd name="connsiteY151" fmla="*/ 13090358 h 15135727"/>
              <a:gd name="connsiteX152" fmla="*/ 6448927 w 8128084"/>
              <a:gd name="connsiteY152" fmla="*/ 13355053 h 15135727"/>
              <a:gd name="connsiteX153" fmla="*/ 6256421 w 8128084"/>
              <a:gd name="connsiteY153" fmla="*/ 13571621 h 15135727"/>
              <a:gd name="connsiteX154" fmla="*/ 6087979 w 8128084"/>
              <a:gd name="connsiteY154" fmla="*/ 13667874 h 15135727"/>
              <a:gd name="connsiteX155" fmla="*/ 5943600 w 8128084"/>
              <a:gd name="connsiteY155" fmla="*/ 13716000 h 15135727"/>
              <a:gd name="connsiteX156" fmla="*/ 5702969 w 8128084"/>
              <a:gd name="connsiteY156" fmla="*/ 13667874 h 15135727"/>
              <a:gd name="connsiteX157" fmla="*/ 5582653 w 8128084"/>
              <a:gd name="connsiteY157" fmla="*/ 13691937 h 15135727"/>
              <a:gd name="connsiteX158" fmla="*/ 5727032 w 8128084"/>
              <a:gd name="connsiteY158" fmla="*/ 13836316 h 15135727"/>
              <a:gd name="connsiteX159" fmla="*/ 5582653 w 8128084"/>
              <a:gd name="connsiteY159" fmla="*/ 14052885 h 15135727"/>
              <a:gd name="connsiteX160" fmla="*/ 5462337 w 8128084"/>
              <a:gd name="connsiteY160" fmla="*/ 14149137 h 15135727"/>
              <a:gd name="connsiteX161" fmla="*/ 5342021 w 8128084"/>
              <a:gd name="connsiteY161" fmla="*/ 14004758 h 15135727"/>
              <a:gd name="connsiteX162" fmla="*/ 5245769 w 8128084"/>
              <a:gd name="connsiteY162" fmla="*/ 14004758 h 15135727"/>
              <a:gd name="connsiteX163" fmla="*/ 5245769 w 8128084"/>
              <a:gd name="connsiteY163" fmla="*/ 13956632 h 15135727"/>
              <a:gd name="connsiteX164" fmla="*/ 5101390 w 8128084"/>
              <a:gd name="connsiteY164" fmla="*/ 13956632 h 15135727"/>
              <a:gd name="connsiteX165" fmla="*/ 4981074 w 8128084"/>
              <a:gd name="connsiteY165" fmla="*/ 13860379 h 15135727"/>
              <a:gd name="connsiteX166" fmla="*/ 4740442 w 8128084"/>
              <a:gd name="connsiteY166" fmla="*/ 13908506 h 15135727"/>
              <a:gd name="connsiteX167" fmla="*/ 4475748 w 8128084"/>
              <a:gd name="connsiteY167" fmla="*/ 13956632 h 15135727"/>
              <a:gd name="connsiteX168" fmla="*/ 4379495 w 8128084"/>
              <a:gd name="connsiteY168" fmla="*/ 14028821 h 15135727"/>
              <a:gd name="connsiteX169" fmla="*/ 4403558 w 8128084"/>
              <a:gd name="connsiteY169" fmla="*/ 14197264 h 15135727"/>
              <a:gd name="connsiteX170" fmla="*/ 4572000 w 8128084"/>
              <a:gd name="connsiteY170" fmla="*/ 14149137 h 15135727"/>
              <a:gd name="connsiteX171" fmla="*/ 4523874 w 8128084"/>
              <a:gd name="connsiteY171" fmla="*/ 14558211 h 15135727"/>
              <a:gd name="connsiteX172" fmla="*/ 4403558 w 8128084"/>
              <a:gd name="connsiteY172" fmla="*/ 14437895 h 15135727"/>
              <a:gd name="connsiteX173" fmla="*/ 4403558 w 8128084"/>
              <a:gd name="connsiteY173" fmla="*/ 14437895 h 15135727"/>
              <a:gd name="connsiteX174" fmla="*/ 4283242 w 8128084"/>
              <a:gd name="connsiteY174" fmla="*/ 14245390 h 15135727"/>
              <a:gd name="connsiteX175" fmla="*/ 4235116 w 8128084"/>
              <a:gd name="connsiteY175" fmla="*/ 14341642 h 15135727"/>
              <a:gd name="connsiteX176" fmla="*/ 4162927 w 8128084"/>
              <a:gd name="connsiteY176" fmla="*/ 14389769 h 15135727"/>
              <a:gd name="connsiteX177" fmla="*/ 4162927 w 8128084"/>
              <a:gd name="connsiteY177" fmla="*/ 14389769 h 15135727"/>
              <a:gd name="connsiteX178" fmla="*/ 3922295 w 8128084"/>
              <a:gd name="connsiteY178" fmla="*/ 14245390 h 15135727"/>
              <a:gd name="connsiteX179" fmla="*/ 3801979 w 8128084"/>
              <a:gd name="connsiteY179" fmla="*/ 14293516 h 15135727"/>
              <a:gd name="connsiteX180" fmla="*/ 3681664 w 8128084"/>
              <a:gd name="connsiteY180" fmla="*/ 14389769 h 15135727"/>
              <a:gd name="connsiteX181" fmla="*/ 3657600 w 8128084"/>
              <a:gd name="connsiteY181" fmla="*/ 14654464 h 15135727"/>
              <a:gd name="connsiteX182" fmla="*/ 3513221 w 8128084"/>
              <a:gd name="connsiteY182" fmla="*/ 14726653 h 15135727"/>
              <a:gd name="connsiteX183" fmla="*/ 3513221 w 8128084"/>
              <a:gd name="connsiteY183" fmla="*/ 14871032 h 15135727"/>
              <a:gd name="connsiteX184" fmla="*/ 3633537 w 8128084"/>
              <a:gd name="connsiteY184" fmla="*/ 14967285 h 15135727"/>
              <a:gd name="connsiteX185" fmla="*/ 3609474 w 8128084"/>
              <a:gd name="connsiteY185" fmla="*/ 15087600 h 15135727"/>
              <a:gd name="connsiteX186" fmla="*/ 3441032 w 8128084"/>
              <a:gd name="connsiteY186" fmla="*/ 15039474 h 15135727"/>
              <a:gd name="connsiteX187" fmla="*/ 3272590 w 8128084"/>
              <a:gd name="connsiteY187" fmla="*/ 15063537 h 15135727"/>
              <a:gd name="connsiteX188" fmla="*/ 3248527 w 8128084"/>
              <a:gd name="connsiteY188" fmla="*/ 14895095 h 15135727"/>
              <a:gd name="connsiteX189" fmla="*/ 3128211 w 8128084"/>
              <a:gd name="connsiteY189" fmla="*/ 14919158 h 15135727"/>
              <a:gd name="connsiteX190" fmla="*/ 2959769 w 8128084"/>
              <a:gd name="connsiteY190" fmla="*/ 15135727 h 15135727"/>
              <a:gd name="connsiteX191" fmla="*/ 2935706 w 8128084"/>
              <a:gd name="connsiteY191" fmla="*/ 14895095 h 15135727"/>
              <a:gd name="connsiteX192" fmla="*/ 2791327 w 8128084"/>
              <a:gd name="connsiteY192" fmla="*/ 14943221 h 15135727"/>
              <a:gd name="connsiteX193" fmla="*/ 2671011 w 8128084"/>
              <a:gd name="connsiteY193" fmla="*/ 15039474 h 15135727"/>
              <a:gd name="connsiteX194" fmla="*/ 2430379 w 8128084"/>
              <a:gd name="connsiteY194" fmla="*/ 15087600 h 15135727"/>
              <a:gd name="connsiteX195" fmla="*/ 2237874 w 8128084"/>
              <a:gd name="connsiteY195" fmla="*/ 15039474 h 15135727"/>
              <a:gd name="connsiteX196" fmla="*/ 2622885 w 8128084"/>
              <a:gd name="connsiteY196" fmla="*/ 14846969 h 15135727"/>
              <a:gd name="connsiteX197" fmla="*/ 2887579 w 8128084"/>
              <a:gd name="connsiteY197" fmla="*/ 14774779 h 15135727"/>
              <a:gd name="connsiteX198" fmla="*/ 2839453 w 8128084"/>
              <a:gd name="connsiteY198" fmla="*/ 14582274 h 15135727"/>
              <a:gd name="connsiteX199" fmla="*/ 2935706 w 8128084"/>
              <a:gd name="connsiteY199" fmla="*/ 14510085 h 15135727"/>
              <a:gd name="connsiteX200" fmla="*/ 2935706 w 8128084"/>
              <a:gd name="connsiteY200" fmla="*/ 14510085 h 15135727"/>
              <a:gd name="connsiteX201" fmla="*/ 3080085 w 8128084"/>
              <a:gd name="connsiteY201" fmla="*/ 14413832 h 15135727"/>
              <a:gd name="connsiteX202" fmla="*/ 3152274 w 8128084"/>
              <a:gd name="connsiteY202" fmla="*/ 14341642 h 15135727"/>
              <a:gd name="connsiteX203" fmla="*/ 3080085 w 8128084"/>
              <a:gd name="connsiteY203" fmla="*/ 14269453 h 15135727"/>
              <a:gd name="connsiteX204" fmla="*/ 3152274 w 8128084"/>
              <a:gd name="connsiteY204" fmla="*/ 14197264 h 15135727"/>
              <a:gd name="connsiteX205" fmla="*/ 3152274 w 8128084"/>
              <a:gd name="connsiteY205" fmla="*/ 14052885 h 15135727"/>
              <a:gd name="connsiteX206" fmla="*/ 3080085 w 8128084"/>
              <a:gd name="connsiteY206" fmla="*/ 13980695 h 15135727"/>
              <a:gd name="connsiteX207" fmla="*/ 3056021 w 8128084"/>
              <a:gd name="connsiteY207" fmla="*/ 14076948 h 15135727"/>
              <a:gd name="connsiteX208" fmla="*/ 2935706 w 8128084"/>
              <a:gd name="connsiteY208" fmla="*/ 14076948 h 15135727"/>
              <a:gd name="connsiteX209" fmla="*/ 2863516 w 8128084"/>
              <a:gd name="connsiteY209" fmla="*/ 14125074 h 15135727"/>
              <a:gd name="connsiteX210" fmla="*/ 2719137 w 8128084"/>
              <a:gd name="connsiteY210" fmla="*/ 14197264 h 15135727"/>
              <a:gd name="connsiteX211" fmla="*/ 2646948 w 8128084"/>
              <a:gd name="connsiteY211" fmla="*/ 14197264 h 15135727"/>
              <a:gd name="connsiteX212" fmla="*/ 2598821 w 8128084"/>
              <a:gd name="connsiteY212" fmla="*/ 14125074 h 15135727"/>
              <a:gd name="connsiteX213" fmla="*/ 2430379 w 8128084"/>
              <a:gd name="connsiteY213" fmla="*/ 13836316 h 15135727"/>
              <a:gd name="connsiteX214" fmla="*/ 2646948 w 8128084"/>
              <a:gd name="connsiteY214" fmla="*/ 13812253 h 15135727"/>
              <a:gd name="connsiteX215" fmla="*/ 2502569 w 8128084"/>
              <a:gd name="connsiteY215" fmla="*/ 13475369 h 15135727"/>
              <a:gd name="connsiteX216" fmla="*/ 2550695 w 8128084"/>
              <a:gd name="connsiteY216" fmla="*/ 13186611 h 15135727"/>
              <a:gd name="connsiteX217" fmla="*/ 2719137 w 8128084"/>
              <a:gd name="connsiteY217" fmla="*/ 13042232 h 15135727"/>
              <a:gd name="connsiteX218" fmla="*/ 2791327 w 8128084"/>
              <a:gd name="connsiteY218" fmla="*/ 12945979 h 15135727"/>
              <a:gd name="connsiteX219" fmla="*/ 3031958 w 8128084"/>
              <a:gd name="connsiteY219" fmla="*/ 13090358 h 15135727"/>
              <a:gd name="connsiteX220" fmla="*/ 3056021 w 8128084"/>
              <a:gd name="connsiteY220" fmla="*/ 12753474 h 15135727"/>
              <a:gd name="connsiteX221" fmla="*/ 2887579 w 8128084"/>
              <a:gd name="connsiteY221" fmla="*/ 12777537 h 15135727"/>
              <a:gd name="connsiteX222" fmla="*/ 2815390 w 8128084"/>
              <a:gd name="connsiteY222" fmla="*/ 12777537 h 15135727"/>
              <a:gd name="connsiteX223" fmla="*/ 3176337 w 8128084"/>
              <a:gd name="connsiteY223" fmla="*/ 12368464 h 15135727"/>
              <a:gd name="connsiteX224" fmla="*/ 3104148 w 8128084"/>
              <a:gd name="connsiteY224" fmla="*/ 12320337 h 15135727"/>
              <a:gd name="connsiteX225" fmla="*/ 3104148 w 8128084"/>
              <a:gd name="connsiteY225" fmla="*/ 12320337 h 15135727"/>
              <a:gd name="connsiteX226" fmla="*/ 3007895 w 8128084"/>
              <a:gd name="connsiteY226" fmla="*/ 12079706 h 15135727"/>
              <a:gd name="connsiteX227" fmla="*/ 2911642 w 8128084"/>
              <a:gd name="connsiteY227" fmla="*/ 11935327 h 15135727"/>
              <a:gd name="connsiteX228" fmla="*/ 2863516 w 8128084"/>
              <a:gd name="connsiteY228" fmla="*/ 11694695 h 15135727"/>
              <a:gd name="connsiteX229" fmla="*/ 2911642 w 8128084"/>
              <a:gd name="connsiteY229" fmla="*/ 11454064 h 15135727"/>
              <a:gd name="connsiteX230" fmla="*/ 3056021 w 8128084"/>
              <a:gd name="connsiteY230" fmla="*/ 11454064 h 15135727"/>
              <a:gd name="connsiteX231" fmla="*/ 2983832 w 8128084"/>
              <a:gd name="connsiteY231" fmla="*/ 11381874 h 15135727"/>
              <a:gd name="connsiteX232" fmla="*/ 3031958 w 8128084"/>
              <a:gd name="connsiteY232" fmla="*/ 11285621 h 15135727"/>
              <a:gd name="connsiteX233" fmla="*/ 3007895 w 8128084"/>
              <a:gd name="connsiteY233" fmla="*/ 11189369 h 15135727"/>
              <a:gd name="connsiteX234" fmla="*/ 2887579 w 8128084"/>
              <a:gd name="connsiteY234" fmla="*/ 11141242 h 15135727"/>
              <a:gd name="connsiteX235" fmla="*/ 2887579 w 8128084"/>
              <a:gd name="connsiteY235" fmla="*/ 10972800 h 15135727"/>
              <a:gd name="connsiteX236" fmla="*/ 2887579 w 8128084"/>
              <a:gd name="connsiteY236" fmla="*/ 10924674 h 15135727"/>
              <a:gd name="connsiteX237" fmla="*/ 2767264 w 8128084"/>
              <a:gd name="connsiteY237" fmla="*/ 11020927 h 15135727"/>
              <a:gd name="connsiteX238" fmla="*/ 2743200 w 8128084"/>
              <a:gd name="connsiteY238" fmla="*/ 10924674 h 15135727"/>
              <a:gd name="connsiteX239" fmla="*/ 2550695 w 8128084"/>
              <a:gd name="connsiteY239" fmla="*/ 11020927 h 15135727"/>
              <a:gd name="connsiteX240" fmla="*/ 2526632 w 8128084"/>
              <a:gd name="connsiteY240" fmla="*/ 11117179 h 15135727"/>
              <a:gd name="connsiteX241" fmla="*/ 2334127 w 8128084"/>
              <a:gd name="connsiteY241" fmla="*/ 10996864 h 15135727"/>
              <a:gd name="connsiteX242" fmla="*/ 2358190 w 8128084"/>
              <a:gd name="connsiteY242" fmla="*/ 10732169 h 15135727"/>
              <a:gd name="connsiteX243" fmla="*/ 2334127 w 8128084"/>
              <a:gd name="connsiteY243" fmla="*/ 10587790 h 15135727"/>
              <a:gd name="connsiteX244" fmla="*/ 2406316 w 8128084"/>
              <a:gd name="connsiteY244" fmla="*/ 10491537 h 15135727"/>
              <a:gd name="connsiteX245" fmla="*/ 2598821 w 8128084"/>
              <a:gd name="connsiteY245" fmla="*/ 10684042 h 15135727"/>
              <a:gd name="connsiteX246" fmla="*/ 2767264 w 8128084"/>
              <a:gd name="connsiteY246" fmla="*/ 10684042 h 15135727"/>
              <a:gd name="connsiteX247" fmla="*/ 2646948 w 8128084"/>
              <a:gd name="connsiteY247" fmla="*/ 10515600 h 15135727"/>
              <a:gd name="connsiteX248" fmla="*/ 2815390 w 8128084"/>
              <a:gd name="connsiteY248" fmla="*/ 10395285 h 15135727"/>
              <a:gd name="connsiteX249" fmla="*/ 3080085 w 8128084"/>
              <a:gd name="connsiteY249" fmla="*/ 10419348 h 15135727"/>
              <a:gd name="connsiteX250" fmla="*/ 3248527 w 8128084"/>
              <a:gd name="connsiteY250" fmla="*/ 10539664 h 15135727"/>
              <a:gd name="connsiteX251" fmla="*/ 3320716 w 8128084"/>
              <a:gd name="connsiteY251" fmla="*/ 10659979 h 15135727"/>
              <a:gd name="connsiteX252" fmla="*/ 3465095 w 8128084"/>
              <a:gd name="connsiteY252" fmla="*/ 10659979 h 15135727"/>
              <a:gd name="connsiteX253" fmla="*/ 3441032 w 8128084"/>
              <a:gd name="connsiteY253" fmla="*/ 10491537 h 15135727"/>
              <a:gd name="connsiteX254" fmla="*/ 3392906 w 8128084"/>
              <a:gd name="connsiteY254" fmla="*/ 10250906 h 15135727"/>
              <a:gd name="connsiteX255" fmla="*/ 3152274 w 8128084"/>
              <a:gd name="connsiteY255" fmla="*/ 10250906 h 15135727"/>
              <a:gd name="connsiteX256" fmla="*/ 3176337 w 8128084"/>
              <a:gd name="connsiteY256" fmla="*/ 10178716 h 15135727"/>
              <a:gd name="connsiteX257" fmla="*/ 3104148 w 8128084"/>
              <a:gd name="connsiteY257" fmla="*/ 10154653 h 15135727"/>
              <a:gd name="connsiteX258" fmla="*/ 3007895 w 8128084"/>
              <a:gd name="connsiteY258" fmla="*/ 9962148 h 15135727"/>
              <a:gd name="connsiteX259" fmla="*/ 3176337 w 8128084"/>
              <a:gd name="connsiteY259" fmla="*/ 9889958 h 15135727"/>
              <a:gd name="connsiteX260" fmla="*/ 2959769 w 8128084"/>
              <a:gd name="connsiteY260" fmla="*/ 9504948 h 15135727"/>
              <a:gd name="connsiteX261" fmla="*/ 2791327 w 8128084"/>
              <a:gd name="connsiteY261" fmla="*/ 9456821 h 15135727"/>
              <a:gd name="connsiteX262" fmla="*/ 2574758 w 8128084"/>
              <a:gd name="connsiteY262" fmla="*/ 9336506 h 15135727"/>
              <a:gd name="connsiteX263" fmla="*/ 2550695 w 8128084"/>
              <a:gd name="connsiteY263" fmla="*/ 9071811 h 15135727"/>
              <a:gd name="connsiteX264" fmla="*/ 2695074 w 8128084"/>
              <a:gd name="connsiteY264" fmla="*/ 8999621 h 15135727"/>
              <a:gd name="connsiteX265" fmla="*/ 2622885 w 8128084"/>
              <a:gd name="connsiteY265" fmla="*/ 8975558 h 15135727"/>
              <a:gd name="connsiteX266" fmla="*/ 2430379 w 8128084"/>
              <a:gd name="connsiteY266" fmla="*/ 8999621 h 15135727"/>
              <a:gd name="connsiteX267" fmla="*/ 2261937 w 8128084"/>
              <a:gd name="connsiteY267" fmla="*/ 9168064 h 15135727"/>
              <a:gd name="connsiteX268" fmla="*/ 2237874 w 8128084"/>
              <a:gd name="connsiteY268" fmla="*/ 8999621 h 15135727"/>
              <a:gd name="connsiteX269" fmla="*/ 2117558 w 8128084"/>
              <a:gd name="connsiteY269" fmla="*/ 8975558 h 15135727"/>
              <a:gd name="connsiteX270" fmla="*/ 2045369 w 8128084"/>
              <a:gd name="connsiteY270" fmla="*/ 8783053 h 15135727"/>
              <a:gd name="connsiteX271" fmla="*/ 1852864 w 8128084"/>
              <a:gd name="connsiteY271" fmla="*/ 8758990 h 15135727"/>
              <a:gd name="connsiteX272" fmla="*/ 1636295 w 8128084"/>
              <a:gd name="connsiteY272" fmla="*/ 8927432 h 15135727"/>
              <a:gd name="connsiteX273" fmla="*/ 1588169 w 8128084"/>
              <a:gd name="connsiteY273" fmla="*/ 9023685 h 15135727"/>
              <a:gd name="connsiteX274" fmla="*/ 1515979 w 8128084"/>
              <a:gd name="connsiteY274" fmla="*/ 8879306 h 15135727"/>
              <a:gd name="connsiteX275" fmla="*/ 1347537 w 8128084"/>
              <a:gd name="connsiteY275" fmla="*/ 8879306 h 15135727"/>
              <a:gd name="connsiteX276" fmla="*/ 1347537 w 8128084"/>
              <a:gd name="connsiteY276" fmla="*/ 8710864 h 15135727"/>
              <a:gd name="connsiteX277" fmla="*/ 1106906 w 8128084"/>
              <a:gd name="connsiteY277" fmla="*/ 8783053 h 15135727"/>
              <a:gd name="connsiteX278" fmla="*/ 890337 w 8128084"/>
              <a:gd name="connsiteY278" fmla="*/ 8686800 h 15135727"/>
              <a:gd name="connsiteX279" fmla="*/ 649706 w 8128084"/>
              <a:gd name="connsiteY279" fmla="*/ 8662737 h 15135727"/>
              <a:gd name="connsiteX280" fmla="*/ 385011 w 8128084"/>
              <a:gd name="connsiteY280" fmla="*/ 8566485 h 15135727"/>
              <a:gd name="connsiteX281" fmla="*/ 577516 w 8128084"/>
              <a:gd name="connsiteY281" fmla="*/ 8373979 h 15135727"/>
              <a:gd name="connsiteX282" fmla="*/ 794085 w 8128084"/>
              <a:gd name="connsiteY282" fmla="*/ 8301790 h 15135727"/>
              <a:gd name="connsiteX283" fmla="*/ 745958 w 8128084"/>
              <a:gd name="connsiteY283" fmla="*/ 8133348 h 15135727"/>
              <a:gd name="connsiteX284" fmla="*/ 818148 w 8128084"/>
              <a:gd name="connsiteY284" fmla="*/ 7820527 h 15135727"/>
              <a:gd name="connsiteX285" fmla="*/ 697832 w 8128084"/>
              <a:gd name="connsiteY285" fmla="*/ 7820527 h 15135727"/>
              <a:gd name="connsiteX286" fmla="*/ 625642 w 8128084"/>
              <a:gd name="connsiteY286" fmla="*/ 7916779 h 15135727"/>
              <a:gd name="connsiteX287" fmla="*/ 457200 w 8128084"/>
              <a:gd name="connsiteY287" fmla="*/ 7820527 h 15135727"/>
              <a:gd name="connsiteX288" fmla="*/ 529390 w 8128084"/>
              <a:gd name="connsiteY288" fmla="*/ 7700211 h 15135727"/>
              <a:gd name="connsiteX289" fmla="*/ 938464 w 8128084"/>
              <a:gd name="connsiteY289" fmla="*/ 7676148 h 15135727"/>
              <a:gd name="connsiteX290" fmla="*/ 1058779 w 8128084"/>
              <a:gd name="connsiteY290" fmla="*/ 7459579 h 15135727"/>
              <a:gd name="connsiteX291" fmla="*/ 1203158 w 8128084"/>
              <a:gd name="connsiteY291" fmla="*/ 7603958 h 15135727"/>
              <a:gd name="connsiteX292" fmla="*/ 1299411 w 8128084"/>
              <a:gd name="connsiteY292" fmla="*/ 7555832 h 15135727"/>
              <a:gd name="connsiteX293" fmla="*/ 1443790 w 8128084"/>
              <a:gd name="connsiteY293" fmla="*/ 7507706 h 15135727"/>
              <a:gd name="connsiteX294" fmla="*/ 1684421 w 8128084"/>
              <a:gd name="connsiteY294" fmla="*/ 7603958 h 15135727"/>
              <a:gd name="connsiteX295" fmla="*/ 1684421 w 8128084"/>
              <a:gd name="connsiteY295" fmla="*/ 7603958 h 15135727"/>
              <a:gd name="connsiteX296" fmla="*/ 1540042 w 8128084"/>
              <a:gd name="connsiteY296" fmla="*/ 7363327 h 15135727"/>
              <a:gd name="connsiteX297" fmla="*/ 1299411 w 8128084"/>
              <a:gd name="connsiteY297" fmla="*/ 7315200 h 15135727"/>
              <a:gd name="connsiteX298" fmla="*/ 1130969 w 8128084"/>
              <a:gd name="connsiteY298" fmla="*/ 7339264 h 15135727"/>
              <a:gd name="connsiteX299" fmla="*/ 1034716 w 8128084"/>
              <a:gd name="connsiteY299" fmla="*/ 7315200 h 15135727"/>
              <a:gd name="connsiteX300" fmla="*/ 1155032 w 8128084"/>
              <a:gd name="connsiteY300" fmla="*/ 7050506 h 15135727"/>
              <a:gd name="connsiteX301" fmla="*/ 1155032 w 8128084"/>
              <a:gd name="connsiteY301" fmla="*/ 6930190 h 15135727"/>
              <a:gd name="connsiteX302" fmla="*/ 1155032 w 8128084"/>
              <a:gd name="connsiteY302" fmla="*/ 6761748 h 15135727"/>
              <a:gd name="connsiteX303" fmla="*/ 1203158 w 8128084"/>
              <a:gd name="connsiteY303" fmla="*/ 6617369 h 15135727"/>
              <a:gd name="connsiteX304" fmla="*/ 1371600 w 8128084"/>
              <a:gd name="connsiteY304" fmla="*/ 6472990 h 15135727"/>
              <a:gd name="connsiteX305" fmla="*/ 1443790 w 8128084"/>
              <a:gd name="connsiteY305" fmla="*/ 6328611 h 15135727"/>
              <a:gd name="connsiteX306" fmla="*/ 1419727 w 8128084"/>
              <a:gd name="connsiteY306" fmla="*/ 6208295 h 15135727"/>
              <a:gd name="connsiteX307" fmla="*/ 1275348 w 8128084"/>
              <a:gd name="connsiteY307" fmla="*/ 6304548 h 15135727"/>
              <a:gd name="connsiteX308" fmla="*/ 1323474 w 8128084"/>
              <a:gd name="connsiteY308" fmla="*/ 6015790 h 15135727"/>
              <a:gd name="connsiteX309" fmla="*/ 1540042 w 8128084"/>
              <a:gd name="connsiteY309" fmla="*/ 5871411 h 15135727"/>
              <a:gd name="connsiteX310" fmla="*/ 1540042 w 8128084"/>
              <a:gd name="connsiteY310" fmla="*/ 5751095 h 15135727"/>
              <a:gd name="connsiteX311" fmla="*/ 1395664 w 8128084"/>
              <a:gd name="connsiteY311" fmla="*/ 5799221 h 15135727"/>
              <a:gd name="connsiteX312" fmla="*/ 1179095 w 8128084"/>
              <a:gd name="connsiteY312" fmla="*/ 5799221 h 15135727"/>
              <a:gd name="connsiteX313" fmla="*/ 890337 w 8128084"/>
              <a:gd name="connsiteY313" fmla="*/ 5775158 h 15135727"/>
              <a:gd name="connsiteX314" fmla="*/ 697832 w 8128084"/>
              <a:gd name="connsiteY314" fmla="*/ 5606716 h 15135727"/>
              <a:gd name="connsiteX315" fmla="*/ 577516 w 8128084"/>
              <a:gd name="connsiteY315" fmla="*/ 5582653 h 15135727"/>
              <a:gd name="connsiteX316" fmla="*/ 697832 w 8128084"/>
              <a:gd name="connsiteY316" fmla="*/ 5775158 h 15135727"/>
              <a:gd name="connsiteX317" fmla="*/ 409074 w 8128084"/>
              <a:gd name="connsiteY317" fmla="*/ 5799221 h 15135727"/>
              <a:gd name="connsiteX318" fmla="*/ 168442 w 8128084"/>
              <a:gd name="connsiteY318" fmla="*/ 5702969 h 15135727"/>
              <a:gd name="connsiteX319" fmla="*/ 264695 w 8128084"/>
              <a:gd name="connsiteY319" fmla="*/ 5558590 h 15135727"/>
              <a:gd name="connsiteX320" fmla="*/ 144379 w 8128084"/>
              <a:gd name="connsiteY320" fmla="*/ 5510464 h 15135727"/>
              <a:gd name="connsiteX321" fmla="*/ 0 w 8128084"/>
              <a:gd name="connsiteY321" fmla="*/ 5462337 h 15135727"/>
              <a:gd name="connsiteX322" fmla="*/ 96253 w 8128084"/>
              <a:gd name="connsiteY32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67074 w 8128084"/>
              <a:gd name="connsiteY86" fmla="*/ 1395664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6978316 w 8128084"/>
              <a:gd name="connsiteY88" fmla="*/ 1732548 h 15135727"/>
              <a:gd name="connsiteX89" fmla="*/ 6737685 w 8128084"/>
              <a:gd name="connsiteY89" fmla="*/ 2093495 h 15135727"/>
              <a:gd name="connsiteX90" fmla="*/ 6737685 w 8128084"/>
              <a:gd name="connsiteY90" fmla="*/ 2382253 h 15135727"/>
              <a:gd name="connsiteX91" fmla="*/ 6665495 w 8128084"/>
              <a:gd name="connsiteY91" fmla="*/ 2430379 h 15135727"/>
              <a:gd name="connsiteX92" fmla="*/ 6906127 w 8128084"/>
              <a:gd name="connsiteY92" fmla="*/ 2646948 h 15135727"/>
              <a:gd name="connsiteX93" fmla="*/ 6906127 w 8128084"/>
              <a:gd name="connsiteY93" fmla="*/ 2983832 h 15135727"/>
              <a:gd name="connsiteX94" fmla="*/ 6906127 w 8128084"/>
              <a:gd name="connsiteY94" fmla="*/ 3104148 h 15135727"/>
              <a:gd name="connsiteX95" fmla="*/ 6833937 w 8128084"/>
              <a:gd name="connsiteY95" fmla="*/ 3368842 h 15135727"/>
              <a:gd name="connsiteX96" fmla="*/ 6906127 w 8128084"/>
              <a:gd name="connsiteY96" fmla="*/ 3489158 h 15135727"/>
              <a:gd name="connsiteX97" fmla="*/ 6641432 w 8128084"/>
              <a:gd name="connsiteY97" fmla="*/ 3705727 h 15135727"/>
              <a:gd name="connsiteX98" fmla="*/ 6737685 w 8128084"/>
              <a:gd name="connsiteY98" fmla="*/ 3729790 h 15135727"/>
              <a:gd name="connsiteX99" fmla="*/ 6545179 w 8128084"/>
              <a:gd name="connsiteY99" fmla="*/ 3826042 h 15135727"/>
              <a:gd name="connsiteX100" fmla="*/ 6328611 w 8128084"/>
              <a:gd name="connsiteY100" fmla="*/ 3753853 h 15135727"/>
              <a:gd name="connsiteX101" fmla="*/ 6184232 w 8128084"/>
              <a:gd name="connsiteY101" fmla="*/ 3850106 h 15135727"/>
              <a:gd name="connsiteX102" fmla="*/ 6184232 w 8128084"/>
              <a:gd name="connsiteY102" fmla="*/ 3946358 h 15135727"/>
              <a:gd name="connsiteX103" fmla="*/ 6136106 w 8128084"/>
              <a:gd name="connsiteY103" fmla="*/ 4235116 h 15135727"/>
              <a:gd name="connsiteX104" fmla="*/ 5919537 w 8128084"/>
              <a:gd name="connsiteY104" fmla="*/ 4403558 h 15135727"/>
              <a:gd name="connsiteX105" fmla="*/ 5775158 w 8128084"/>
              <a:gd name="connsiteY105" fmla="*/ 4451685 h 15135727"/>
              <a:gd name="connsiteX106" fmla="*/ 5630779 w 8128084"/>
              <a:gd name="connsiteY106" fmla="*/ 4547937 h 15135727"/>
              <a:gd name="connsiteX107" fmla="*/ 5510464 w 8128084"/>
              <a:gd name="connsiteY107" fmla="*/ 4620127 h 15135727"/>
              <a:gd name="connsiteX108" fmla="*/ 5510464 w 8128084"/>
              <a:gd name="connsiteY108" fmla="*/ 4812632 h 15135727"/>
              <a:gd name="connsiteX109" fmla="*/ 5317958 w 8128084"/>
              <a:gd name="connsiteY109" fmla="*/ 4981074 h 15135727"/>
              <a:gd name="connsiteX110" fmla="*/ 5005137 w 8128084"/>
              <a:gd name="connsiteY110" fmla="*/ 5149516 h 15135727"/>
              <a:gd name="connsiteX111" fmla="*/ 4692316 w 8128084"/>
              <a:gd name="connsiteY111" fmla="*/ 5149516 h 15135727"/>
              <a:gd name="connsiteX112" fmla="*/ 4523874 w 8128084"/>
              <a:gd name="connsiteY112" fmla="*/ 5366085 h 15135727"/>
              <a:gd name="connsiteX113" fmla="*/ 4211053 w 8128084"/>
              <a:gd name="connsiteY113" fmla="*/ 5414211 h 15135727"/>
              <a:gd name="connsiteX114" fmla="*/ 4114800 w 8128084"/>
              <a:gd name="connsiteY114" fmla="*/ 5390148 h 15135727"/>
              <a:gd name="connsiteX115" fmla="*/ 4018548 w 8128084"/>
              <a:gd name="connsiteY115" fmla="*/ 5630779 h 15135727"/>
              <a:gd name="connsiteX116" fmla="*/ 4090737 w 8128084"/>
              <a:gd name="connsiteY116" fmla="*/ 5871411 h 15135727"/>
              <a:gd name="connsiteX117" fmla="*/ 4090737 w 8128084"/>
              <a:gd name="connsiteY117" fmla="*/ 6184232 h 15135727"/>
              <a:gd name="connsiteX118" fmla="*/ 4186990 w 8128084"/>
              <a:gd name="connsiteY118" fmla="*/ 6472990 h 15135727"/>
              <a:gd name="connsiteX119" fmla="*/ 4042611 w 8128084"/>
              <a:gd name="connsiteY119" fmla="*/ 6352674 h 15135727"/>
              <a:gd name="connsiteX120" fmla="*/ 3946358 w 8128084"/>
              <a:gd name="connsiteY120" fmla="*/ 6376737 h 15135727"/>
              <a:gd name="connsiteX121" fmla="*/ 4114800 w 8128084"/>
              <a:gd name="connsiteY121" fmla="*/ 6641432 h 15135727"/>
              <a:gd name="connsiteX122" fmla="*/ 4451685 w 8128084"/>
              <a:gd name="connsiteY122" fmla="*/ 6737685 h 15135727"/>
              <a:gd name="connsiteX123" fmla="*/ 4620127 w 8128084"/>
              <a:gd name="connsiteY123" fmla="*/ 6978316 h 15135727"/>
              <a:gd name="connsiteX124" fmla="*/ 4740442 w 8128084"/>
              <a:gd name="connsiteY124" fmla="*/ 7170821 h 15135727"/>
              <a:gd name="connsiteX125" fmla="*/ 5077327 w 8128084"/>
              <a:gd name="connsiteY125" fmla="*/ 7387390 h 15135727"/>
              <a:gd name="connsiteX126" fmla="*/ 5125453 w 8128084"/>
              <a:gd name="connsiteY126" fmla="*/ 7603958 h 15135727"/>
              <a:gd name="connsiteX127" fmla="*/ 5197642 w 8128084"/>
              <a:gd name="connsiteY127" fmla="*/ 7796464 h 15135727"/>
              <a:gd name="connsiteX128" fmla="*/ 5486400 w 8128084"/>
              <a:gd name="connsiteY128" fmla="*/ 7964906 h 15135727"/>
              <a:gd name="connsiteX129" fmla="*/ 5486400 w 8128084"/>
              <a:gd name="connsiteY129" fmla="*/ 8349916 h 15135727"/>
              <a:gd name="connsiteX130" fmla="*/ 5678906 w 8128084"/>
              <a:gd name="connsiteY130" fmla="*/ 8614611 h 15135727"/>
              <a:gd name="connsiteX131" fmla="*/ 5919537 w 8128084"/>
              <a:gd name="connsiteY131" fmla="*/ 9071811 h 15135727"/>
              <a:gd name="connsiteX132" fmla="*/ 6160169 w 8128084"/>
              <a:gd name="connsiteY132" fmla="*/ 9336506 h 15135727"/>
              <a:gd name="connsiteX133" fmla="*/ 6280485 w 8128084"/>
              <a:gd name="connsiteY133" fmla="*/ 9601200 h 15135727"/>
              <a:gd name="connsiteX134" fmla="*/ 6400800 w 8128084"/>
              <a:gd name="connsiteY134" fmla="*/ 9793706 h 15135727"/>
              <a:gd name="connsiteX135" fmla="*/ 6569242 w 8128084"/>
              <a:gd name="connsiteY135" fmla="*/ 10058400 h 15135727"/>
              <a:gd name="connsiteX136" fmla="*/ 6713621 w 8128084"/>
              <a:gd name="connsiteY136" fmla="*/ 10106527 h 15135727"/>
              <a:gd name="connsiteX137" fmla="*/ 6545179 w 8128084"/>
              <a:gd name="connsiteY137" fmla="*/ 10202779 h 15135727"/>
              <a:gd name="connsiteX138" fmla="*/ 6569242 w 8128084"/>
              <a:gd name="connsiteY138" fmla="*/ 10443411 h 15135727"/>
              <a:gd name="connsiteX139" fmla="*/ 6593306 w 8128084"/>
              <a:gd name="connsiteY139" fmla="*/ 10708106 h 15135727"/>
              <a:gd name="connsiteX140" fmla="*/ 6761748 w 8128084"/>
              <a:gd name="connsiteY140" fmla="*/ 10924674 h 15135727"/>
              <a:gd name="connsiteX141" fmla="*/ 6641432 w 8128084"/>
              <a:gd name="connsiteY141" fmla="*/ 11093116 h 15135727"/>
              <a:gd name="connsiteX142" fmla="*/ 6713621 w 8128084"/>
              <a:gd name="connsiteY142" fmla="*/ 11261558 h 15135727"/>
              <a:gd name="connsiteX143" fmla="*/ 6737685 w 8128084"/>
              <a:gd name="connsiteY143" fmla="*/ 11526253 h 15135727"/>
              <a:gd name="connsiteX144" fmla="*/ 6617369 w 8128084"/>
              <a:gd name="connsiteY144" fmla="*/ 11839074 h 15135727"/>
              <a:gd name="connsiteX145" fmla="*/ 6617369 w 8128084"/>
              <a:gd name="connsiteY145" fmla="*/ 12031579 h 15135727"/>
              <a:gd name="connsiteX146" fmla="*/ 6641432 w 8128084"/>
              <a:gd name="connsiteY146" fmla="*/ 12127832 h 15135727"/>
              <a:gd name="connsiteX147" fmla="*/ 6761748 w 8128084"/>
              <a:gd name="connsiteY147" fmla="*/ 12031579 h 15135727"/>
              <a:gd name="connsiteX148" fmla="*/ 6761748 w 8128084"/>
              <a:gd name="connsiteY148" fmla="*/ 12296274 h 15135727"/>
              <a:gd name="connsiteX149" fmla="*/ 6689558 w 8128084"/>
              <a:gd name="connsiteY149" fmla="*/ 12512842 h 15135727"/>
              <a:gd name="connsiteX150" fmla="*/ 6785811 w 8128084"/>
              <a:gd name="connsiteY150" fmla="*/ 12777537 h 15135727"/>
              <a:gd name="connsiteX151" fmla="*/ 6569242 w 8128084"/>
              <a:gd name="connsiteY151" fmla="*/ 12873790 h 15135727"/>
              <a:gd name="connsiteX152" fmla="*/ 6545179 w 8128084"/>
              <a:gd name="connsiteY152" fmla="*/ 13090358 h 15135727"/>
              <a:gd name="connsiteX153" fmla="*/ 6448927 w 8128084"/>
              <a:gd name="connsiteY153" fmla="*/ 13355053 h 15135727"/>
              <a:gd name="connsiteX154" fmla="*/ 6256421 w 8128084"/>
              <a:gd name="connsiteY154" fmla="*/ 13571621 h 15135727"/>
              <a:gd name="connsiteX155" fmla="*/ 6087979 w 8128084"/>
              <a:gd name="connsiteY155" fmla="*/ 13667874 h 15135727"/>
              <a:gd name="connsiteX156" fmla="*/ 5943600 w 8128084"/>
              <a:gd name="connsiteY156" fmla="*/ 13716000 h 15135727"/>
              <a:gd name="connsiteX157" fmla="*/ 5702969 w 8128084"/>
              <a:gd name="connsiteY157" fmla="*/ 13667874 h 15135727"/>
              <a:gd name="connsiteX158" fmla="*/ 5582653 w 8128084"/>
              <a:gd name="connsiteY158" fmla="*/ 13691937 h 15135727"/>
              <a:gd name="connsiteX159" fmla="*/ 5727032 w 8128084"/>
              <a:gd name="connsiteY159" fmla="*/ 13836316 h 15135727"/>
              <a:gd name="connsiteX160" fmla="*/ 5582653 w 8128084"/>
              <a:gd name="connsiteY160" fmla="*/ 14052885 h 15135727"/>
              <a:gd name="connsiteX161" fmla="*/ 5462337 w 8128084"/>
              <a:gd name="connsiteY161" fmla="*/ 14149137 h 15135727"/>
              <a:gd name="connsiteX162" fmla="*/ 5342021 w 8128084"/>
              <a:gd name="connsiteY162" fmla="*/ 14004758 h 15135727"/>
              <a:gd name="connsiteX163" fmla="*/ 5245769 w 8128084"/>
              <a:gd name="connsiteY163" fmla="*/ 14004758 h 15135727"/>
              <a:gd name="connsiteX164" fmla="*/ 5245769 w 8128084"/>
              <a:gd name="connsiteY164" fmla="*/ 13956632 h 15135727"/>
              <a:gd name="connsiteX165" fmla="*/ 5101390 w 8128084"/>
              <a:gd name="connsiteY165" fmla="*/ 13956632 h 15135727"/>
              <a:gd name="connsiteX166" fmla="*/ 4981074 w 8128084"/>
              <a:gd name="connsiteY166" fmla="*/ 13860379 h 15135727"/>
              <a:gd name="connsiteX167" fmla="*/ 4740442 w 8128084"/>
              <a:gd name="connsiteY167" fmla="*/ 13908506 h 15135727"/>
              <a:gd name="connsiteX168" fmla="*/ 4475748 w 8128084"/>
              <a:gd name="connsiteY168" fmla="*/ 13956632 h 15135727"/>
              <a:gd name="connsiteX169" fmla="*/ 4379495 w 8128084"/>
              <a:gd name="connsiteY169" fmla="*/ 14028821 h 15135727"/>
              <a:gd name="connsiteX170" fmla="*/ 4403558 w 8128084"/>
              <a:gd name="connsiteY170" fmla="*/ 14197264 h 15135727"/>
              <a:gd name="connsiteX171" fmla="*/ 4572000 w 8128084"/>
              <a:gd name="connsiteY171" fmla="*/ 14149137 h 15135727"/>
              <a:gd name="connsiteX172" fmla="*/ 4523874 w 8128084"/>
              <a:gd name="connsiteY172" fmla="*/ 14558211 h 15135727"/>
              <a:gd name="connsiteX173" fmla="*/ 4403558 w 8128084"/>
              <a:gd name="connsiteY173" fmla="*/ 14437895 h 15135727"/>
              <a:gd name="connsiteX174" fmla="*/ 4403558 w 8128084"/>
              <a:gd name="connsiteY174" fmla="*/ 14437895 h 15135727"/>
              <a:gd name="connsiteX175" fmla="*/ 4283242 w 8128084"/>
              <a:gd name="connsiteY175" fmla="*/ 14245390 h 15135727"/>
              <a:gd name="connsiteX176" fmla="*/ 4235116 w 8128084"/>
              <a:gd name="connsiteY176" fmla="*/ 14341642 h 15135727"/>
              <a:gd name="connsiteX177" fmla="*/ 4162927 w 8128084"/>
              <a:gd name="connsiteY177" fmla="*/ 14389769 h 15135727"/>
              <a:gd name="connsiteX178" fmla="*/ 4162927 w 8128084"/>
              <a:gd name="connsiteY178" fmla="*/ 14389769 h 15135727"/>
              <a:gd name="connsiteX179" fmla="*/ 3922295 w 8128084"/>
              <a:gd name="connsiteY179" fmla="*/ 14245390 h 15135727"/>
              <a:gd name="connsiteX180" fmla="*/ 3801979 w 8128084"/>
              <a:gd name="connsiteY180" fmla="*/ 14293516 h 15135727"/>
              <a:gd name="connsiteX181" fmla="*/ 3681664 w 8128084"/>
              <a:gd name="connsiteY181" fmla="*/ 14389769 h 15135727"/>
              <a:gd name="connsiteX182" fmla="*/ 3657600 w 8128084"/>
              <a:gd name="connsiteY182" fmla="*/ 14654464 h 15135727"/>
              <a:gd name="connsiteX183" fmla="*/ 3513221 w 8128084"/>
              <a:gd name="connsiteY183" fmla="*/ 14726653 h 15135727"/>
              <a:gd name="connsiteX184" fmla="*/ 3513221 w 8128084"/>
              <a:gd name="connsiteY184" fmla="*/ 14871032 h 15135727"/>
              <a:gd name="connsiteX185" fmla="*/ 3633537 w 8128084"/>
              <a:gd name="connsiteY185" fmla="*/ 14967285 h 15135727"/>
              <a:gd name="connsiteX186" fmla="*/ 3609474 w 8128084"/>
              <a:gd name="connsiteY186" fmla="*/ 15087600 h 15135727"/>
              <a:gd name="connsiteX187" fmla="*/ 3441032 w 8128084"/>
              <a:gd name="connsiteY187" fmla="*/ 15039474 h 15135727"/>
              <a:gd name="connsiteX188" fmla="*/ 3272590 w 8128084"/>
              <a:gd name="connsiteY188" fmla="*/ 15063537 h 15135727"/>
              <a:gd name="connsiteX189" fmla="*/ 3248527 w 8128084"/>
              <a:gd name="connsiteY189" fmla="*/ 14895095 h 15135727"/>
              <a:gd name="connsiteX190" fmla="*/ 3128211 w 8128084"/>
              <a:gd name="connsiteY190" fmla="*/ 14919158 h 15135727"/>
              <a:gd name="connsiteX191" fmla="*/ 2959769 w 8128084"/>
              <a:gd name="connsiteY191" fmla="*/ 15135727 h 15135727"/>
              <a:gd name="connsiteX192" fmla="*/ 2935706 w 8128084"/>
              <a:gd name="connsiteY192" fmla="*/ 14895095 h 15135727"/>
              <a:gd name="connsiteX193" fmla="*/ 2791327 w 8128084"/>
              <a:gd name="connsiteY193" fmla="*/ 14943221 h 15135727"/>
              <a:gd name="connsiteX194" fmla="*/ 2671011 w 8128084"/>
              <a:gd name="connsiteY194" fmla="*/ 15039474 h 15135727"/>
              <a:gd name="connsiteX195" fmla="*/ 2430379 w 8128084"/>
              <a:gd name="connsiteY195" fmla="*/ 15087600 h 15135727"/>
              <a:gd name="connsiteX196" fmla="*/ 2237874 w 8128084"/>
              <a:gd name="connsiteY196" fmla="*/ 15039474 h 15135727"/>
              <a:gd name="connsiteX197" fmla="*/ 2622885 w 8128084"/>
              <a:gd name="connsiteY197" fmla="*/ 14846969 h 15135727"/>
              <a:gd name="connsiteX198" fmla="*/ 2887579 w 8128084"/>
              <a:gd name="connsiteY198" fmla="*/ 14774779 h 15135727"/>
              <a:gd name="connsiteX199" fmla="*/ 2839453 w 8128084"/>
              <a:gd name="connsiteY199" fmla="*/ 14582274 h 15135727"/>
              <a:gd name="connsiteX200" fmla="*/ 2935706 w 8128084"/>
              <a:gd name="connsiteY200" fmla="*/ 14510085 h 15135727"/>
              <a:gd name="connsiteX201" fmla="*/ 2935706 w 8128084"/>
              <a:gd name="connsiteY201" fmla="*/ 14510085 h 15135727"/>
              <a:gd name="connsiteX202" fmla="*/ 3080085 w 8128084"/>
              <a:gd name="connsiteY202" fmla="*/ 14413832 h 15135727"/>
              <a:gd name="connsiteX203" fmla="*/ 3152274 w 8128084"/>
              <a:gd name="connsiteY203" fmla="*/ 14341642 h 15135727"/>
              <a:gd name="connsiteX204" fmla="*/ 3080085 w 8128084"/>
              <a:gd name="connsiteY204" fmla="*/ 14269453 h 15135727"/>
              <a:gd name="connsiteX205" fmla="*/ 3152274 w 8128084"/>
              <a:gd name="connsiteY205" fmla="*/ 14197264 h 15135727"/>
              <a:gd name="connsiteX206" fmla="*/ 3152274 w 8128084"/>
              <a:gd name="connsiteY206" fmla="*/ 14052885 h 15135727"/>
              <a:gd name="connsiteX207" fmla="*/ 3080085 w 8128084"/>
              <a:gd name="connsiteY207" fmla="*/ 13980695 h 15135727"/>
              <a:gd name="connsiteX208" fmla="*/ 3056021 w 8128084"/>
              <a:gd name="connsiteY208" fmla="*/ 14076948 h 15135727"/>
              <a:gd name="connsiteX209" fmla="*/ 2935706 w 8128084"/>
              <a:gd name="connsiteY209" fmla="*/ 14076948 h 15135727"/>
              <a:gd name="connsiteX210" fmla="*/ 2863516 w 8128084"/>
              <a:gd name="connsiteY210" fmla="*/ 14125074 h 15135727"/>
              <a:gd name="connsiteX211" fmla="*/ 2719137 w 8128084"/>
              <a:gd name="connsiteY211" fmla="*/ 14197264 h 15135727"/>
              <a:gd name="connsiteX212" fmla="*/ 2646948 w 8128084"/>
              <a:gd name="connsiteY212" fmla="*/ 14197264 h 15135727"/>
              <a:gd name="connsiteX213" fmla="*/ 2598821 w 8128084"/>
              <a:gd name="connsiteY213" fmla="*/ 14125074 h 15135727"/>
              <a:gd name="connsiteX214" fmla="*/ 2430379 w 8128084"/>
              <a:gd name="connsiteY214" fmla="*/ 13836316 h 15135727"/>
              <a:gd name="connsiteX215" fmla="*/ 2646948 w 8128084"/>
              <a:gd name="connsiteY215" fmla="*/ 13812253 h 15135727"/>
              <a:gd name="connsiteX216" fmla="*/ 2502569 w 8128084"/>
              <a:gd name="connsiteY216" fmla="*/ 13475369 h 15135727"/>
              <a:gd name="connsiteX217" fmla="*/ 2550695 w 8128084"/>
              <a:gd name="connsiteY217" fmla="*/ 13186611 h 15135727"/>
              <a:gd name="connsiteX218" fmla="*/ 2719137 w 8128084"/>
              <a:gd name="connsiteY218" fmla="*/ 13042232 h 15135727"/>
              <a:gd name="connsiteX219" fmla="*/ 2791327 w 8128084"/>
              <a:gd name="connsiteY219" fmla="*/ 12945979 h 15135727"/>
              <a:gd name="connsiteX220" fmla="*/ 3031958 w 8128084"/>
              <a:gd name="connsiteY220" fmla="*/ 13090358 h 15135727"/>
              <a:gd name="connsiteX221" fmla="*/ 3056021 w 8128084"/>
              <a:gd name="connsiteY221" fmla="*/ 12753474 h 15135727"/>
              <a:gd name="connsiteX222" fmla="*/ 2887579 w 8128084"/>
              <a:gd name="connsiteY222" fmla="*/ 12777537 h 15135727"/>
              <a:gd name="connsiteX223" fmla="*/ 2815390 w 8128084"/>
              <a:gd name="connsiteY223" fmla="*/ 12777537 h 15135727"/>
              <a:gd name="connsiteX224" fmla="*/ 3176337 w 8128084"/>
              <a:gd name="connsiteY224" fmla="*/ 12368464 h 15135727"/>
              <a:gd name="connsiteX225" fmla="*/ 3104148 w 8128084"/>
              <a:gd name="connsiteY225" fmla="*/ 12320337 h 15135727"/>
              <a:gd name="connsiteX226" fmla="*/ 3104148 w 8128084"/>
              <a:gd name="connsiteY226" fmla="*/ 12320337 h 15135727"/>
              <a:gd name="connsiteX227" fmla="*/ 3007895 w 8128084"/>
              <a:gd name="connsiteY227" fmla="*/ 12079706 h 15135727"/>
              <a:gd name="connsiteX228" fmla="*/ 2911642 w 8128084"/>
              <a:gd name="connsiteY228" fmla="*/ 11935327 h 15135727"/>
              <a:gd name="connsiteX229" fmla="*/ 2863516 w 8128084"/>
              <a:gd name="connsiteY229" fmla="*/ 11694695 h 15135727"/>
              <a:gd name="connsiteX230" fmla="*/ 2911642 w 8128084"/>
              <a:gd name="connsiteY230" fmla="*/ 11454064 h 15135727"/>
              <a:gd name="connsiteX231" fmla="*/ 3056021 w 8128084"/>
              <a:gd name="connsiteY231" fmla="*/ 11454064 h 15135727"/>
              <a:gd name="connsiteX232" fmla="*/ 2983832 w 8128084"/>
              <a:gd name="connsiteY232" fmla="*/ 11381874 h 15135727"/>
              <a:gd name="connsiteX233" fmla="*/ 3031958 w 8128084"/>
              <a:gd name="connsiteY233" fmla="*/ 11285621 h 15135727"/>
              <a:gd name="connsiteX234" fmla="*/ 3007895 w 8128084"/>
              <a:gd name="connsiteY234" fmla="*/ 11189369 h 15135727"/>
              <a:gd name="connsiteX235" fmla="*/ 2887579 w 8128084"/>
              <a:gd name="connsiteY235" fmla="*/ 11141242 h 15135727"/>
              <a:gd name="connsiteX236" fmla="*/ 2887579 w 8128084"/>
              <a:gd name="connsiteY236" fmla="*/ 10972800 h 15135727"/>
              <a:gd name="connsiteX237" fmla="*/ 2887579 w 8128084"/>
              <a:gd name="connsiteY237" fmla="*/ 10924674 h 15135727"/>
              <a:gd name="connsiteX238" fmla="*/ 2767264 w 8128084"/>
              <a:gd name="connsiteY238" fmla="*/ 11020927 h 15135727"/>
              <a:gd name="connsiteX239" fmla="*/ 2743200 w 8128084"/>
              <a:gd name="connsiteY239" fmla="*/ 10924674 h 15135727"/>
              <a:gd name="connsiteX240" fmla="*/ 2550695 w 8128084"/>
              <a:gd name="connsiteY240" fmla="*/ 11020927 h 15135727"/>
              <a:gd name="connsiteX241" fmla="*/ 2526632 w 8128084"/>
              <a:gd name="connsiteY241" fmla="*/ 11117179 h 15135727"/>
              <a:gd name="connsiteX242" fmla="*/ 2334127 w 8128084"/>
              <a:gd name="connsiteY242" fmla="*/ 10996864 h 15135727"/>
              <a:gd name="connsiteX243" fmla="*/ 2358190 w 8128084"/>
              <a:gd name="connsiteY243" fmla="*/ 10732169 h 15135727"/>
              <a:gd name="connsiteX244" fmla="*/ 2334127 w 8128084"/>
              <a:gd name="connsiteY244" fmla="*/ 10587790 h 15135727"/>
              <a:gd name="connsiteX245" fmla="*/ 2406316 w 8128084"/>
              <a:gd name="connsiteY245" fmla="*/ 10491537 h 15135727"/>
              <a:gd name="connsiteX246" fmla="*/ 2598821 w 8128084"/>
              <a:gd name="connsiteY246" fmla="*/ 10684042 h 15135727"/>
              <a:gd name="connsiteX247" fmla="*/ 2767264 w 8128084"/>
              <a:gd name="connsiteY247" fmla="*/ 10684042 h 15135727"/>
              <a:gd name="connsiteX248" fmla="*/ 2646948 w 8128084"/>
              <a:gd name="connsiteY248" fmla="*/ 10515600 h 15135727"/>
              <a:gd name="connsiteX249" fmla="*/ 2815390 w 8128084"/>
              <a:gd name="connsiteY249" fmla="*/ 10395285 h 15135727"/>
              <a:gd name="connsiteX250" fmla="*/ 3080085 w 8128084"/>
              <a:gd name="connsiteY250" fmla="*/ 10419348 h 15135727"/>
              <a:gd name="connsiteX251" fmla="*/ 3248527 w 8128084"/>
              <a:gd name="connsiteY251" fmla="*/ 10539664 h 15135727"/>
              <a:gd name="connsiteX252" fmla="*/ 3320716 w 8128084"/>
              <a:gd name="connsiteY252" fmla="*/ 10659979 h 15135727"/>
              <a:gd name="connsiteX253" fmla="*/ 3465095 w 8128084"/>
              <a:gd name="connsiteY253" fmla="*/ 10659979 h 15135727"/>
              <a:gd name="connsiteX254" fmla="*/ 3441032 w 8128084"/>
              <a:gd name="connsiteY254" fmla="*/ 10491537 h 15135727"/>
              <a:gd name="connsiteX255" fmla="*/ 3392906 w 8128084"/>
              <a:gd name="connsiteY255" fmla="*/ 10250906 h 15135727"/>
              <a:gd name="connsiteX256" fmla="*/ 3152274 w 8128084"/>
              <a:gd name="connsiteY256" fmla="*/ 10250906 h 15135727"/>
              <a:gd name="connsiteX257" fmla="*/ 3176337 w 8128084"/>
              <a:gd name="connsiteY257" fmla="*/ 10178716 h 15135727"/>
              <a:gd name="connsiteX258" fmla="*/ 3104148 w 8128084"/>
              <a:gd name="connsiteY258" fmla="*/ 10154653 h 15135727"/>
              <a:gd name="connsiteX259" fmla="*/ 3007895 w 8128084"/>
              <a:gd name="connsiteY259" fmla="*/ 9962148 h 15135727"/>
              <a:gd name="connsiteX260" fmla="*/ 3176337 w 8128084"/>
              <a:gd name="connsiteY260" fmla="*/ 9889958 h 15135727"/>
              <a:gd name="connsiteX261" fmla="*/ 2959769 w 8128084"/>
              <a:gd name="connsiteY261" fmla="*/ 9504948 h 15135727"/>
              <a:gd name="connsiteX262" fmla="*/ 2791327 w 8128084"/>
              <a:gd name="connsiteY262" fmla="*/ 9456821 h 15135727"/>
              <a:gd name="connsiteX263" fmla="*/ 2574758 w 8128084"/>
              <a:gd name="connsiteY263" fmla="*/ 9336506 h 15135727"/>
              <a:gd name="connsiteX264" fmla="*/ 2550695 w 8128084"/>
              <a:gd name="connsiteY264" fmla="*/ 9071811 h 15135727"/>
              <a:gd name="connsiteX265" fmla="*/ 2695074 w 8128084"/>
              <a:gd name="connsiteY265" fmla="*/ 8999621 h 15135727"/>
              <a:gd name="connsiteX266" fmla="*/ 2622885 w 8128084"/>
              <a:gd name="connsiteY266" fmla="*/ 8975558 h 15135727"/>
              <a:gd name="connsiteX267" fmla="*/ 2430379 w 8128084"/>
              <a:gd name="connsiteY267" fmla="*/ 8999621 h 15135727"/>
              <a:gd name="connsiteX268" fmla="*/ 2261937 w 8128084"/>
              <a:gd name="connsiteY268" fmla="*/ 9168064 h 15135727"/>
              <a:gd name="connsiteX269" fmla="*/ 2237874 w 8128084"/>
              <a:gd name="connsiteY269" fmla="*/ 8999621 h 15135727"/>
              <a:gd name="connsiteX270" fmla="*/ 2117558 w 8128084"/>
              <a:gd name="connsiteY270" fmla="*/ 8975558 h 15135727"/>
              <a:gd name="connsiteX271" fmla="*/ 2045369 w 8128084"/>
              <a:gd name="connsiteY271" fmla="*/ 8783053 h 15135727"/>
              <a:gd name="connsiteX272" fmla="*/ 1852864 w 8128084"/>
              <a:gd name="connsiteY272" fmla="*/ 8758990 h 15135727"/>
              <a:gd name="connsiteX273" fmla="*/ 1636295 w 8128084"/>
              <a:gd name="connsiteY273" fmla="*/ 8927432 h 15135727"/>
              <a:gd name="connsiteX274" fmla="*/ 1588169 w 8128084"/>
              <a:gd name="connsiteY274" fmla="*/ 9023685 h 15135727"/>
              <a:gd name="connsiteX275" fmla="*/ 1515979 w 8128084"/>
              <a:gd name="connsiteY275" fmla="*/ 8879306 h 15135727"/>
              <a:gd name="connsiteX276" fmla="*/ 1347537 w 8128084"/>
              <a:gd name="connsiteY276" fmla="*/ 8879306 h 15135727"/>
              <a:gd name="connsiteX277" fmla="*/ 1347537 w 8128084"/>
              <a:gd name="connsiteY277" fmla="*/ 8710864 h 15135727"/>
              <a:gd name="connsiteX278" fmla="*/ 1106906 w 8128084"/>
              <a:gd name="connsiteY278" fmla="*/ 8783053 h 15135727"/>
              <a:gd name="connsiteX279" fmla="*/ 890337 w 8128084"/>
              <a:gd name="connsiteY279" fmla="*/ 8686800 h 15135727"/>
              <a:gd name="connsiteX280" fmla="*/ 649706 w 8128084"/>
              <a:gd name="connsiteY280" fmla="*/ 8662737 h 15135727"/>
              <a:gd name="connsiteX281" fmla="*/ 385011 w 8128084"/>
              <a:gd name="connsiteY281" fmla="*/ 8566485 h 15135727"/>
              <a:gd name="connsiteX282" fmla="*/ 577516 w 8128084"/>
              <a:gd name="connsiteY282" fmla="*/ 8373979 h 15135727"/>
              <a:gd name="connsiteX283" fmla="*/ 794085 w 8128084"/>
              <a:gd name="connsiteY283" fmla="*/ 8301790 h 15135727"/>
              <a:gd name="connsiteX284" fmla="*/ 745958 w 8128084"/>
              <a:gd name="connsiteY284" fmla="*/ 8133348 h 15135727"/>
              <a:gd name="connsiteX285" fmla="*/ 818148 w 8128084"/>
              <a:gd name="connsiteY285" fmla="*/ 7820527 h 15135727"/>
              <a:gd name="connsiteX286" fmla="*/ 697832 w 8128084"/>
              <a:gd name="connsiteY286" fmla="*/ 7820527 h 15135727"/>
              <a:gd name="connsiteX287" fmla="*/ 625642 w 8128084"/>
              <a:gd name="connsiteY287" fmla="*/ 7916779 h 15135727"/>
              <a:gd name="connsiteX288" fmla="*/ 457200 w 8128084"/>
              <a:gd name="connsiteY288" fmla="*/ 7820527 h 15135727"/>
              <a:gd name="connsiteX289" fmla="*/ 529390 w 8128084"/>
              <a:gd name="connsiteY289" fmla="*/ 7700211 h 15135727"/>
              <a:gd name="connsiteX290" fmla="*/ 938464 w 8128084"/>
              <a:gd name="connsiteY290" fmla="*/ 7676148 h 15135727"/>
              <a:gd name="connsiteX291" fmla="*/ 1058779 w 8128084"/>
              <a:gd name="connsiteY291" fmla="*/ 7459579 h 15135727"/>
              <a:gd name="connsiteX292" fmla="*/ 1203158 w 8128084"/>
              <a:gd name="connsiteY292" fmla="*/ 7603958 h 15135727"/>
              <a:gd name="connsiteX293" fmla="*/ 1299411 w 8128084"/>
              <a:gd name="connsiteY293" fmla="*/ 7555832 h 15135727"/>
              <a:gd name="connsiteX294" fmla="*/ 1443790 w 8128084"/>
              <a:gd name="connsiteY294" fmla="*/ 7507706 h 15135727"/>
              <a:gd name="connsiteX295" fmla="*/ 1684421 w 8128084"/>
              <a:gd name="connsiteY295" fmla="*/ 7603958 h 15135727"/>
              <a:gd name="connsiteX296" fmla="*/ 1684421 w 8128084"/>
              <a:gd name="connsiteY296" fmla="*/ 7603958 h 15135727"/>
              <a:gd name="connsiteX297" fmla="*/ 1540042 w 8128084"/>
              <a:gd name="connsiteY297" fmla="*/ 7363327 h 15135727"/>
              <a:gd name="connsiteX298" fmla="*/ 1299411 w 8128084"/>
              <a:gd name="connsiteY298" fmla="*/ 7315200 h 15135727"/>
              <a:gd name="connsiteX299" fmla="*/ 1130969 w 8128084"/>
              <a:gd name="connsiteY299" fmla="*/ 7339264 h 15135727"/>
              <a:gd name="connsiteX300" fmla="*/ 1034716 w 8128084"/>
              <a:gd name="connsiteY300" fmla="*/ 7315200 h 15135727"/>
              <a:gd name="connsiteX301" fmla="*/ 1155032 w 8128084"/>
              <a:gd name="connsiteY301" fmla="*/ 7050506 h 15135727"/>
              <a:gd name="connsiteX302" fmla="*/ 1155032 w 8128084"/>
              <a:gd name="connsiteY302" fmla="*/ 6930190 h 15135727"/>
              <a:gd name="connsiteX303" fmla="*/ 1155032 w 8128084"/>
              <a:gd name="connsiteY303" fmla="*/ 6761748 h 15135727"/>
              <a:gd name="connsiteX304" fmla="*/ 1203158 w 8128084"/>
              <a:gd name="connsiteY304" fmla="*/ 6617369 h 15135727"/>
              <a:gd name="connsiteX305" fmla="*/ 1371600 w 8128084"/>
              <a:gd name="connsiteY305" fmla="*/ 6472990 h 15135727"/>
              <a:gd name="connsiteX306" fmla="*/ 1443790 w 8128084"/>
              <a:gd name="connsiteY306" fmla="*/ 6328611 h 15135727"/>
              <a:gd name="connsiteX307" fmla="*/ 1419727 w 8128084"/>
              <a:gd name="connsiteY307" fmla="*/ 6208295 h 15135727"/>
              <a:gd name="connsiteX308" fmla="*/ 1275348 w 8128084"/>
              <a:gd name="connsiteY308" fmla="*/ 6304548 h 15135727"/>
              <a:gd name="connsiteX309" fmla="*/ 1323474 w 8128084"/>
              <a:gd name="connsiteY309" fmla="*/ 6015790 h 15135727"/>
              <a:gd name="connsiteX310" fmla="*/ 1540042 w 8128084"/>
              <a:gd name="connsiteY310" fmla="*/ 5871411 h 15135727"/>
              <a:gd name="connsiteX311" fmla="*/ 1540042 w 8128084"/>
              <a:gd name="connsiteY311" fmla="*/ 5751095 h 15135727"/>
              <a:gd name="connsiteX312" fmla="*/ 1395664 w 8128084"/>
              <a:gd name="connsiteY312" fmla="*/ 5799221 h 15135727"/>
              <a:gd name="connsiteX313" fmla="*/ 1179095 w 8128084"/>
              <a:gd name="connsiteY313" fmla="*/ 5799221 h 15135727"/>
              <a:gd name="connsiteX314" fmla="*/ 890337 w 8128084"/>
              <a:gd name="connsiteY314" fmla="*/ 5775158 h 15135727"/>
              <a:gd name="connsiteX315" fmla="*/ 697832 w 8128084"/>
              <a:gd name="connsiteY315" fmla="*/ 5606716 h 15135727"/>
              <a:gd name="connsiteX316" fmla="*/ 577516 w 8128084"/>
              <a:gd name="connsiteY316" fmla="*/ 5582653 h 15135727"/>
              <a:gd name="connsiteX317" fmla="*/ 697832 w 8128084"/>
              <a:gd name="connsiteY317" fmla="*/ 5775158 h 15135727"/>
              <a:gd name="connsiteX318" fmla="*/ 409074 w 8128084"/>
              <a:gd name="connsiteY318" fmla="*/ 5799221 h 15135727"/>
              <a:gd name="connsiteX319" fmla="*/ 168442 w 8128084"/>
              <a:gd name="connsiteY319" fmla="*/ 5702969 h 15135727"/>
              <a:gd name="connsiteX320" fmla="*/ 264695 w 8128084"/>
              <a:gd name="connsiteY320" fmla="*/ 5558590 h 15135727"/>
              <a:gd name="connsiteX321" fmla="*/ 144379 w 8128084"/>
              <a:gd name="connsiteY321" fmla="*/ 5510464 h 15135727"/>
              <a:gd name="connsiteX322" fmla="*/ 0 w 8128084"/>
              <a:gd name="connsiteY322" fmla="*/ 5462337 h 15135727"/>
              <a:gd name="connsiteX323" fmla="*/ 96253 w 8128084"/>
              <a:gd name="connsiteY32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737685 w 8128084"/>
              <a:gd name="connsiteY90" fmla="*/ 2093495 h 15135727"/>
              <a:gd name="connsiteX91" fmla="*/ 6737685 w 8128084"/>
              <a:gd name="connsiteY91" fmla="*/ 2382253 h 15135727"/>
              <a:gd name="connsiteX92" fmla="*/ 6665495 w 8128084"/>
              <a:gd name="connsiteY92" fmla="*/ 2430379 h 15135727"/>
              <a:gd name="connsiteX93" fmla="*/ 6906127 w 8128084"/>
              <a:gd name="connsiteY93" fmla="*/ 2646948 h 15135727"/>
              <a:gd name="connsiteX94" fmla="*/ 6906127 w 8128084"/>
              <a:gd name="connsiteY94" fmla="*/ 2983832 h 15135727"/>
              <a:gd name="connsiteX95" fmla="*/ 6906127 w 8128084"/>
              <a:gd name="connsiteY95" fmla="*/ 3104148 h 15135727"/>
              <a:gd name="connsiteX96" fmla="*/ 6833937 w 8128084"/>
              <a:gd name="connsiteY96" fmla="*/ 3368842 h 15135727"/>
              <a:gd name="connsiteX97" fmla="*/ 6906127 w 8128084"/>
              <a:gd name="connsiteY97" fmla="*/ 3489158 h 15135727"/>
              <a:gd name="connsiteX98" fmla="*/ 6641432 w 8128084"/>
              <a:gd name="connsiteY98" fmla="*/ 3705727 h 15135727"/>
              <a:gd name="connsiteX99" fmla="*/ 6737685 w 8128084"/>
              <a:gd name="connsiteY99" fmla="*/ 3729790 h 15135727"/>
              <a:gd name="connsiteX100" fmla="*/ 6545179 w 8128084"/>
              <a:gd name="connsiteY100" fmla="*/ 3826042 h 15135727"/>
              <a:gd name="connsiteX101" fmla="*/ 6328611 w 8128084"/>
              <a:gd name="connsiteY101" fmla="*/ 3753853 h 15135727"/>
              <a:gd name="connsiteX102" fmla="*/ 6184232 w 8128084"/>
              <a:gd name="connsiteY102" fmla="*/ 3850106 h 15135727"/>
              <a:gd name="connsiteX103" fmla="*/ 6184232 w 8128084"/>
              <a:gd name="connsiteY103" fmla="*/ 3946358 h 15135727"/>
              <a:gd name="connsiteX104" fmla="*/ 6136106 w 8128084"/>
              <a:gd name="connsiteY104" fmla="*/ 4235116 h 15135727"/>
              <a:gd name="connsiteX105" fmla="*/ 5919537 w 8128084"/>
              <a:gd name="connsiteY105" fmla="*/ 4403558 h 15135727"/>
              <a:gd name="connsiteX106" fmla="*/ 5775158 w 8128084"/>
              <a:gd name="connsiteY106" fmla="*/ 4451685 h 15135727"/>
              <a:gd name="connsiteX107" fmla="*/ 5630779 w 8128084"/>
              <a:gd name="connsiteY107" fmla="*/ 4547937 h 15135727"/>
              <a:gd name="connsiteX108" fmla="*/ 5510464 w 8128084"/>
              <a:gd name="connsiteY108" fmla="*/ 4620127 h 15135727"/>
              <a:gd name="connsiteX109" fmla="*/ 5510464 w 8128084"/>
              <a:gd name="connsiteY109" fmla="*/ 4812632 h 15135727"/>
              <a:gd name="connsiteX110" fmla="*/ 5317958 w 8128084"/>
              <a:gd name="connsiteY110" fmla="*/ 4981074 h 15135727"/>
              <a:gd name="connsiteX111" fmla="*/ 5005137 w 8128084"/>
              <a:gd name="connsiteY111" fmla="*/ 5149516 h 15135727"/>
              <a:gd name="connsiteX112" fmla="*/ 4692316 w 8128084"/>
              <a:gd name="connsiteY112" fmla="*/ 5149516 h 15135727"/>
              <a:gd name="connsiteX113" fmla="*/ 4523874 w 8128084"/>
              <a:gd name="connsiteY113" fmla="*/ 5366085 h 15135727"/>
              <a:gd name="connsiteX114" fmla="*/ 4211053 w 8128084"/>
              <a:gd name="connsiteY114" fmla="*/ 5414211 h 15135727"/>
              <a:gd name="connsiteX115" fmla="*/ 4114800 w 8128084"/>
              <a:gd name="connsiteY115" fmla="*/ 5390148 h 15135727"/>
              <a:gd name="connsiteX116" fmla="*/ 4018548 w 8128084"/>
              <a:gd name="connsiteY116" fmla="*/ 5630779 h 15135727"/>
              <a:gd name="connsiteX117" fmla="*/ 4090737 w 8128084"/>
              <a:gd name="connsiteY117" fmla="*/ 5871411 h 15135727"/>
              <a:gd name="connsiteX118" fmla="*/ 4090737 w 8128084"/>
              <a:gd name="connsiteY118" fmla="*/ 6184232 h 15135727"/>
              <a:gd name="connsiteX119" fmla="*/ 4186990 w 8128084"/>
              <a:gd name="connsiteY119" fmla="*/ 6472990 h 15135727"/>
              <a:gd name="connsiteX120" fmla="*/ 4042611 w 8128084"/>
              <a:gd name="connsiteY120" fmla="*/ 6352674 h 15135727"/>
              <a:gd name="connsiteX121" fmla="*/ 3946358 w 8128084"/>
              <a:gd name="connsiteY121" fmla="*/ 6376737 h 15135727"/>
              <a:gd name="connsiteX122" fmla="*/ 4114800 w 8128084"/>
              <a:gd name="connsiteY122" fmla="*/ 6641432 h 15135727"/>
              <a:gd name="connsiteX123" fmla="*/ 4451685 w 8128084"/>
              <a:gd name="connsiteY123" fmla="*/ 6737685 h 15135727"/>
              <a:gd name="connsiteX124" fmla="*/ 4620127 w 8128084"/>
              <a:gd name="connsiteY124" fmla="*/ 6978316 h 15135727"/>
              <a:gd name="connsiteX125" fmla="*/ 4740442 w 8128084"/>
              <a:gd name="connsiteY125" fmla="*/ 7170821 h 15135727"/>
              <a:gd name="connsiteX126" fmla="*/ 5077327 w 8128084"/>
              <a:gd name="connsiteY126" fmla="*/ 7387390 h 15135727"/>
              <a:gd name="connsiteX127" fmla="*/ 5125453 w 8128084"/>
              <a:gd name="connsiteY127" fmla="*/ 7603958 h 15135727"/>
              <a:gd name="connsiteX128" fmla="*/ 5197642 w 8128084"/>
              <a:gd name="connsiteY128" fmla="*/ 7796464 h 15135727"/>
              <a:gd name="connsiteX129" fmla="*/ 5486400 w 8128084"/>
              <a:gd name="connsiteY129" fmla="*/ 7964906 h 15135727"/>
              <a:gd name="connsiteX130" fmla="*/ 5486400 w 8128084"/>
              <a:gd name="connsiteY130" fmla="*/ 8349916 h 15135727"/>
              <a:gd name="connsiteX131" fmla="*/ 5678906 w 8128084"/>
              <a:gd name="connsiteY131" fmla="*/ 8614611 h 15135727"/>
              <a:gd name="connsiteX132" fmla="*/ 5919537 w 8128084"/>
              <a:gd name="connsiteY132" fmla="*/ 9071811 h 15135727"/>
              <a:gd name="connsiteX133" fmla="*/ 6160169 w 8128084"/>
              <a:gd name="connsiteY133" fmla="*/ 9336506 h 15135727"/>
              <a:gd name="connsiteX134" fmla="*/ 6280485 w 8128084"/>
              <a:gd name="connsiteY134" fmla="*/ 9601200 h 15135727"/>
              <a:gd name="connsiteX135" fmla="*/ 6400800 w 8128084"/>
              <a:gd name="connsiteY135" fmla="*/ 9793706 h 15135727"/>
              <a:gd name="connsiteX136" fmla="*/ 6569242 w 8128084"/>
              <a:gd name="connsiteY136" fmla="*/ 10058400 h 15135727"/>
              <a:gd name="connsiteX137" fmla="*/ 6713621 w 8128084"/>
              <a:gd name="connsiteY137" fmla="*/ 10106527 h 15135727"/>
              <a:gd name="connsiteX138" fmla="*/ 6545179 w 8128084"/>
              <a:gd name="connsiteY138" fmla="*/ 10202779 h 15135727"/>
              <a:gd name="connsiteX139" fmla="*/ 6569242 w 8128084"/>
              <a:gd name="connsiteY139" fmla="*/ 10443411 h 15135727"/>
              <a:gd name="connsiteX140" fmla="*/ 6593306 w 8128084"/>
              <a:gd name="connsiteY140" fmla="*/ 10708106 h 15135727"/>
              <a:gd name="connsiteX141" fmla="*/ 6761748 w 8128084"/>
              <a:gd name="connsiteY141" fmla="*/ 10924674 h 15135727"/>
              <a:gd name="connsiteX142" fmla="*/ 6641432 w 8128084"/>
              <a:gd name="connsiteY142" fmla="*/ 11093116 h 15135727"/>
              <a:gd name="connsiteX143" fmla="*/ 6713621 w 8128084"/>
              <a:gd name="connsiteY143" fmla="*/ 11261558 h 15135727"/>
              <a:gd name="connsiteX144" fmla="*/ 6737685 w 8128084"/>
              <a:gd name="connsiteY144" fmla="*/ 11526253 h 15135727"/>
              <a:gd name="connsiteX145" fmla="*/ 6617369 w 8128084"/>
              <a:gd name="connsiteY145" fmla="*/ 11839074 h 15135727"/>
              <a:gd name="connsiteX146" fmla="*/ 6617369 w 8128084"/>
              <a:gd name="connsiteY146" fmla="*/ 12031579 h 15135727"/>
              <a:gd name="connsiteX147" fmla="*/ 6641432 w 8128084"/>
              <a:gd name="connsiteY147" fmla="*/ 12127832 h 15135727"/>
              <a:gd name="connsiteX148" fmla="*/ 6761748 w 8128084"/>
              <a:gd name="connsiteY148" fmla="*/ 12031579 h 15135727"/>
              <a:gd name="connsiteX149" fmla="*/ 6761748 w 8128084"/>
              <a:gd name="connsiteY149" fmla="*/ 12296274 h 15135727"/>
              <a:gd name="connsiteX150" fmla="*/ 6689558 w 8128084"/>
              <a:gd name="connsiteY150" fmla="*/ 12512842 h 15135727"/>
              <a:gd name="connsiteX151" fmla="*/ 6785811 w 8128084"/>
              <a:gd name="connsiteY151" fmla="*/ 12777537 h 15135727"/>
              <a:gd name="connsiteX152" fmla="*/ 6569242 w 8128084"/>
              <a:gd name="connsiteY152" fmla="*/ 12873790 h 15135727"/>
              <a:gd name="connsiteX153" fmla="*/ 6545179 w 8128084"/>
              <a:gd name="connsiteY153" fmla="*/ 13090358 h 15135727"/>
              <a:gd name="connsiteX154" fmla="*/ 6448927 w 8128084"/>
              <a:gd name="connsiteY154" fmla="*/ 13355053 h 15135727"/>
              <a:gd name="connsiteX155" fmla="*/ 6256421 w 8128084"/>
              <a:gd name="connsiteY155" fmla="*/ 13571621 h 15135727"/>
              <a:gd name="connsiteX156" fmla="*/ 6087979 w 8128084"/>
              <a:gd name="connsiteY156" fmla="*/ 13667874 h 15135727"/>
              <a:gd name="connsiteX157" fmla="*/ 5943600 w 8128084"/>
              <a:gd name="connsiteY157" fmla="*/ 13716000 h 15135727"/>
              <a:gd name="connsiteX158" fmla="*/ 5702969 w 8128084"/>
              <a:gd name="connsiteY158" fmla="*/ 13667874 h 15135727"/>
              <a:gd name="connsiteX159" fmla="*/ 5582653 w 8128084"/>
              <a:gd name="connsiteY159" fmla="*/ 13691937 h 15135727"/>
              <a:gd name="connsiteX160" fmla="*/ 5727032 w 8128084"/>
              <a:gd name="connsiteY160" fmla="*/ 13836316 h 15135727"/>
              <a:gd name="connsiteX161" fmla="*/ 5582653 w 8128084"/>
              <a:gd name="connsiteY161" fmla="*/ 14052885 h 15135727"/>
              <a:gd name="connsiteX162" fmla="*/ 5462337 w 8128084"/>
              <a:gd name="connsiteY162" fmla="*/ 14149137 h 15135727"/>
              <a:gd name="connsiteX163" fmla="*/ 5342021 w 8128084"/>
              <a:gd name="connsiteY163" fmla="*/ 14004758 h 15135727"/>
              <a:gd name="connsiteX164" fmla="*/ 5245769 w 8128084"/>
              <a:gd name="connsiteY164" fmla="*/ 14004758 h 15135727"/>
              <a:gd name="connsiteX165" fmla="*/ 5245769 w 8128084"/>
              <a:gd name="connsiteY165" fmla="*/ 13956632 h 15135727"/>
              <a:gd name="connsiteX166" fmla="*/ 5101390 w 8128084"/>
              <a:gd name="connsiteY166" fmla="*/ 13956632 h 15135727"/>
              <a:gd name="connsiteX167" fmla="*/ 4981074 w 8128084"/>
              <a:gd name="connsiteY167" fmla="*/ 13860379 h 15135727"/>
              <a:gd name="connsiteX168" fmla="*/ 4740442 w 8128084"/>
              <a:gd name="connsiteY168" fmla="*/ 13908506 h 15135727"/>
              <a:gd name="connsiteX169" fmla="*/ 4475748 w 8128084"/>
              <a:gd name="connsiteY169" fmla="*/ 13956632 h 15135727"/>
              <a:gd name="connsiteX170" fmla="*/ 4379495 w 8128084"/>
              <a:gd name="connsiteY170" fmla="*/ 14028821 h 15135727"/>
              <a:gd name="connsiteX171" fmla="*/ 4403558 w 8128084"/>
              <a:gd name="connsiteY171" fmla="*/ 14197264 h 15135727"/>
              <a:gd name="connsiteX172" fmla="*/ 4572000 w 8128084"/>
              <a:gd name="connsiteY172" fmla="*/ 14149137 h 15135727"/>
              <a:gd name="connsiteX173" fmla="*/ 4523874 w 8128084"/>
              <a:gd name="connsiteY173" fmla="*/ 14558211 h 15135727"/>
              <a:gd name="connsiteX174" fmla="*/ 4403558 w 8128084"/>
              <a:gd name="connsiteY174" fmla="*/ 14437895 h 15135727"/>
              <a:gd name="connsiteX175" fmla="*/ 4403558 w 8128084"/>
              <a:gd name="connsiteY175" fmla="*/ 14437895 h 15135727"/>
              <a:gd name="connsiteX176" fmla="*/ 4283242 w 8128084"/>
              <a:gd name="connsiteY176" fmla="*/ 14245390 h 15135727"/>
              <a:gd name="connsiteX177" fmla="*/ 4235116 w 8128084"/>
              <a:gd name="connsiteY177" fmla="*/ 14341642 h 15135727"/>
              <a:gd name="connsiteX178" fmla="*/ 4162927 w 8128084"/>
              <a:gd name="connsiteY178" fmla="*/ 14389769 h 15135727"/>
              <a:gd name="connsiteX179" fmla="*/ 4162927 w 8128084"/>
              <a:gd name="connsiteY179" fmla="*/ 14389769 h 15135727"/>
              <a:gd name="connsiteX180" fmla="*/ 3922295 w 8128084"/>
              <a:gd name="connsiteY180" fmla="*/ 14245390 h 15135727"/>
              <a:gd name="connsiteX181" fmla="*/ 3801979 w 8128084"/>
              <a:gd name="connsiteY181" fmla="*/ 14293516 h 15135727"/>
              <a:gd name="connsiteX182" fmla="*/ 3681664 w 8128084"/>
              <a:gd name="connsiteY182" fmla="*/ 14389769 h 15135727"/>
              <a:gd name="connsiteX183" fmla="*/ 3657600 w 8128084"/>
              <a:gd name="connsiteY183" fmla="*/ 14654464 h 15135727"/>
              <a:gd name="connsiteX184" fmla="*/ 3513221 w 8128084"/>
              <a:gd name="connsiteY184" fmla="*/ 14726653 h 15135727"/>
              <a:gd name="connsiteX185" fmla="*/ 3513221 w 8128084"/>
              <a:gd name="connsiteY185" fmla="*/ 14871032 h 15135727"/>
              <a:gd name="connsiteX186" fmla="*/ 3633537 w 8128084"/>
              <a:gd name="connsiteY186" fmla="*/ 14967285 h 15135727"/>
              <a:gd name="connsiteX187" fmla="*/ 3609474 w 8128084"/>
              <a:gd name="connsiteY187" fmla="*/ 15087600 h 15135727"/>
              <a:gd name="connsiteX188" fmla="*/ 3441032 w 8128084"/>
              <a:gd name="connsiteY188" fmla="*/ 15039474 h 15135727"/>
              <a:gd name="connsiteX189" fmla="*/ 3272590 w 8128084"/>
              <a:gd name="connsiteY189" fmla="*/ 15063537 h 15135727"/>
              <a:gd name="connsiteX190" fmla="*/ 3248527 w 8128084"/>
              <a:gd name="connsiteY190" fmla="*/ 14895095 h 15135727"/>
              <a:gd name="connsiteX191" fmla="*/ 3128211 w 8128084"/>
              <a:gd name="connsiteY191" fmla="*/ 14919158 h 15135727"/>
              <a:gd name="connsiteX192" fmla="*/ 2959769 w 8128084"/>
              <a:gd name="connsiteY192" fmla="*/ 15135727 h 15135727"/>
              <a:gd name="connsiteX193" fmla="*/ 2935706 w 8128084"/>
              <a:gd name="connsiteY193" fmla="*/ 14895095 h 15135727"/>
              <a:gd name="connsiteX194" fmla="*/ 2791327 w 8128084"/>
              <a:gd name="connsiteY194" fmla="*/ 14943221 h 15135727"/>
              <a:gd name="connsiteX195" fmla="*/ 2671011 w 8128084"/>
              <a:gd name="connsiteY195" fmla="*/ 15039474 h 15135727"/>
              <a:gd name="connsiteX196" fmla="*/ 2430379 w 8128084"/>
              <a:gd name="connsiteY196" fmla="*/ 15087600 h 15135727"/>
              <a:gd name="connsiteX197" fmla="*/ 2237874 w 8128084"/>
              <a:gd name="connsiteY197" fmla="*/ 15039474 h 15135727"/>
              <a:gd name="connsiteX198" fmla="*/ 2622885 w 8128084"/>
              <a:gd name="connsiteY198" fmla="*/ 14846969 h 15135727"/>
              <a:gd name="connsiteX199" fmla="*/ 2887579 w 8128084"/>
              <a:gd name="connsiteY199" fmla="*/ 14774779 h 15135727"/>
              <a:gd name="connsiteX200" fmla="*/ 2839453 w 8128084"/>
              <a:gd name="connsiteY200" fmla="*/ 14582274 h 15135727"/>
              <a:gd name="connsiteX201" fmla="*/ 2935706 w 8128084"/>
              <a:gd name="connsiteY201" fmla="*/ 14510085 h 15135727"/>
              <a:gd name="connsiteX202" fmla="*/ 2935706 w 8128084"/>
              <a:gd name="connsiteY202" fmla="*/ 14510085 h 15135727"/>
              <a:gd name="connsiteX203" fmla="*/ 3080085 w 8128084"/>
              <a:gd name="connsiteY203" fmla="*/ 14413832 h 15135727"/>
              <a:gd name="connsiteX204" fmla="*/ 3152274 w 8128084"/>
              <a:gd name="connsiteY204" fmla="*/ 14341642 h 15135727"/>
              <a:gd name="connsiteX205" fmla="*/ 3080085 w 8128084"/>
              <a:gd name="connsiteY205" fmla="*/ 14269453 h 15135727"/>
              <a:gd name="connsiteX206" fmla="*/ 3152274 w 8128084"/>
              <a:gd name="connsiteY206" fmla="*/ 14197264 h 15135727"/>
              <a:gd name="connsiteX207" fmla="*/ 3152274 w 8128084"/>
              <a:gd name="connsiteY207" fmla="*/ 14052885 h 15135727"/>
              <a:gd name="connsiteX208" fmla="*/ 3080085 w 8128084"/>
              <a:gd name="connsiteY208" fmla="*/ 13980695 h 15135727"/>
              <a:gd name="connsiteX209" fmla="*/ 3056021 w 8128084"/>
              <a:gd name="connsiteY209" fmla="*/ 14076948 h 15135727"/>
              <a:gd name="connsiteX210" fmla="*/ 2935706 w 8128084"/>
              <a:gd name="connsiteY210" fmla="*/ 14076948 h 15135727"/>
              <a:gd name="connsiteX211" fmla="*/ 2863516 w 8128084"/>
              <a:gd name="connsiteY211" fmla="*/ 14125074 h 15135727"/>
              <a:gd name="connsiteX212" fmla="*/ 2719137 w 8128084"/>
              <a:gd name="connsiteY212" fmla="*/ 14197264 h 15135727"/>
              <a:gd name="connsiteX213" fmla="*/ 2646948 w 8128084"/>
              <a:gd name="connsiteY213" fmla="*/ 14197264 h 15135727"/>
              <a:gd name="connsiteX214" fmla="*/ 2598821 w 8128084"/>
              <a:gd name="connsiteY214" fmla="*/ 14125074 h 15135727"/>
              <a:gd name="connsiteX215" fmla="*/ 2430379 w 8128084"/>
              <a:gd name="connsiteY215" fmla="*/ 13836316 h 15135727"/>
              <a:gd name="connsiteX216" fmla="*/ 2646948 w 8128084"/>
              <a:gd name="connsiteY216" fmla="*/ 13812253 h 15135727"/>
              <a:gd name="connsiteX217" fmla="*/ 2502569 w 8128084"/>
              <a:gd name="connsiteY217" fmla="*/ 13475369 h 15135727"/>
              <a:gd name="connsiteX218" fmla="*/ 2550695 w 8128084"/>
              <a:gd name="connsiteY218" fmla="*/ 13186611 h 15135727"/>
              <a:gd name="connsiteX219" fmla="*/ 2719137 w 8128084"/>
              <a:gd name="connsiteY219" fmla="*/ 13042232 h 15135727"/>
              <a:gd name="connsiteX220" fmla="*/ 2791327 w 8128084"/>
              <a:gd name="connsiteY220" fmla="*/ 12945979 h 15135727"/>
              <a:gd name="connsiteX221" fmla="*/ 3031958 w 8128084"/>
              <a:gd name="connsiteY221" fmla="*/ 13090358 h 15135727"/>
              <a:gd name="connsiteX222" fmla="*/ 3056021 w 8128084"/>
              <a:gd name="connsiteY222" fmla="*/ 12753474 h 15135727"/>
              <a:gd name="connsiteX223" fmla="*/ 2887579 w 8128084"/>
              <a:gd name="connsiteY223" fmla="*/ 12777537 h 15135727"/>
              <a:gd name="connsiteX224" fmla="*/ 2815390 w 8128084"/>
              <a:gd name="connsiteY224" fmla="*/ 12777537 h 15135727"/>
              <a:gd name="connsiteX225" fmla="*/ 3176337 w 8128084"/>
              <a:gd name="connsiteY225" fmla="*/ 12368464 h 15135727"/>
              <a:gd name="connsiteX226" fmla="*/ 3104148 w 8128084"/>
              <a:gd name="connsiteY226" fmla="*/ 12320337 h 15135727"/>
              <a:gd name="connsiteX227" fmla="*/ 3104148 w 8128084"/>
              <a:gd name="connsiteY227" fmla="*/ 12320337 h 15135727"/>
              <a:gd name="connsiteX228" fmla="*/ 3007895 w 8128084"/>
              <a:gd name="connsiteY228" fmla="*/ 12079706 h 15135727"/>
              <a:gd name="connsiteX229" fmla="*/ 2911642 w 8128084"/>
              <a:gd name="connsiteY229" fmla="*/ 11935327 h 15135727"/>
              <a:gd name="connsiteX230" fmla="*/ 2863516 w 8128084"/>
              <a:gd name="connsiteY230" fmla="*/ 11694695 h 15135727"/>
              <a:gd name="connsiteX231" fmla="*/ 2911642 w 8128084"/>
              <a:gd name="connsiteY231" fmla="*/ 11454064 h 15135727"/>
              <a:gd name="connsiteX232" fmla="*/ 3056021 w 8128084"/>
              <a:gd name="connsiteY232" fmla="*/ 11454064 h 15135727"/>
              <a:gd name="connsiteX233" fmla="*/ 2983832 w 8128084"/>
              <a:gd name="connsiteY233" fmla="*/ 11381874 h 15135727"/>
              <a:gd name="connsiteX234" fmla="*/ 3031958 w 8128084"/>
              <a:gd name="connsiteY234" fmla="*/ 11285621 h 15135727"/>
              <a:gd name="connsiteX235" fmla="*/ 3007895 w 8128084"/>
              <a:gd name="connsiteY235" fmla="*/ 11189369 h 15135727"/>
              <a:gd name="connsiteX236" fmla="*/ 2887579 w 8128084"/>
              <a:gd name="connsiteY236" fmla="*/ 11141242 h 15135727"/>
              <a:gd name="connsiteX237" fmla="*/ 2887579 w 8128084"/>
              <a:gd name="connsiteY237" fmla="*/ 10972800 h 15135727"/>
              <a:gd name="connsiteX238" fmla="*/ 2887579 w 8128084"/>
              <a:gd name="connsiteY238" fmla="*/ 10924674 h 15135727"/>
              <a:gd name="connsiteX239" fmla="*/ 2767264 w 8128084"/>
              <a:gd name="connsiteY239" fmla="*/ 11020927 h 15135727"/>
              <a:gd name="connsiteX240" fmla="*/ 2743200 w 8128084"/>
              <a:gd name="connsiteY240" fmla="*/ 10924674 h 15135727"/>
              <a:gd name="connsiteX241" fmla="*/ 2550695 w 8128084"/>
              <a:gd name="connsiteY241" fmla="*/ 11020927 h 15135727"/>
              <a:gd name="connsiteX242" fmla="*/ 2526632 w 8128084"/>
              <a:gd name="connsiteY242" fmla="*/ 11117179 h 15135727"/>
              <a:gd name="connsiteX243" fmla="*/ 2334127 w 8128084"/>
              <a:gd name="connsiteY243" fmla="*/ 10996864 h 15135727"/>
              <a:gd name="connsiteX244" fmla="*/ 2358190 w 8128084"/>
              <a:gd name="connsiteY244" fmla="*/ 10732169 h 15135727"/>
              <a:gd name="connsiteX245" fmla="*/ 2334127 w 8128084"/>
              <a:gd name="connsiteY245" fmla="*/ 10587790 h 15135727"/>
              <a:gd name="connsiteX246" fmla="*/ 2406316 w 8128084"/>
              <a:gd name="connsiteY246" fmla="*/ 10491537 h 15135727"/>
              <a:gd name="connsiteX247" fmla="*/ 2598821 w 8128084"/>
              <a:gd name="connsiteY247" fmla="*/ 10684042 h 15135727"/>
              <a:gd name="connsiteX248" fmla="*/ 2767264 w 8128084"/>
              <a:gd name="connsiteY248" fmla="*/ 10684042 h 15135727"/>
              <a:gd name="connsiteX249" fmla="*/ 2646948 w 8128084"/>
              <a:gd name="connsiteY249" fmla="*/ 10515600 h 15135727"/>
              <a:gd name="connsiteX250" fmla="*/ 2815390 w 8128084"/>
              <a:gd name="connsiteY250" fmla="*/ 10395285 h 15135727"/>
              <a:gd name="connsiteX251" fmla="*/ 3080085 w 8128084"/>
              <a:gd name="connsiteY251" fmla="*/ 10419348 h 15135727"/>
              <a:gd name="connsiteX252" fmla="*/ 3248527 w 8128084"/>
              <a:gd name="connsiteY252" fmla="*/ 10539664 h 15135727"/>
              <a:gd name="connsiteX253" fmla="*/ 3320716 w 8128084"/>
              <a:gd name="connsiteY253" fmla="*/ 10659979 h 15135727"/>
              <a:gd name="connsiteX254" fmla="*/ 3465095 w 8128084"/>
              <a:gd name="connsiteY254" fmla="*/ 10659979 h 15135727"/>
              <a:gd name="connsiteX255" fmla="*/ 3441032 w 8128084"/>
              <a:gd name="connsiteY255" fmla="*/ 10491537 h 15135727"/>
              <a:gd name="connsiteX256" fmla="*/ 3392906 w 8128084"/>
              <a:gd name="connsiteY256" fmla="*/ 10250906 h 15135727"/>
              <a:gd name="connsiteX257" fmla="*/ 3152274 w 8128084"/>
              <a:gd name="connsiteY257" fmla="*/ 10250906 h 15135727"/>
              <a:gd name="connsiteX258" fmla="*/ 3176337 w 8128084"/>
              <a:gd name="connsiteY258" fmla="*/ 10178716 h 15135727"/>
              <a:gd name="connsiteX259" fmla="*/ 3104148 w 8128084"/>
              <a:gd name="connsiteY259" fmla="*/ 10154653 h 15135727"/>
              <a:gd name="connsiteX260" fmla="*/ 3007895 w 8128084"/>
              <a:gd name="connsiteY260" fmla="*/ 9962148 h 15135727"/>
              <a:gd name="connsiteX261" fmla="*/ 3176337 w 8128084"/>
              <a:gd name="connsiteY261" fmla="*/ 9889958 h 15135727"/>
              <a:gd name="connsiteX262" fmla="*/ 2959769 w 8128084"/>
              <a:gd name="connsiteY262" fmla="*/ 9504948 h 15135727"/>
              <a:gd name="connsiteX263" fmla="*/ 2791327 w 8128084"/>
              <a:gd name="connsiteY263" fmla="*/ 9456821 h 15135727"/>
              <a:gd name="connsiteX264" fmla="*/ 2574758 w 8128084"/>
              <a:gd name="connsiteY264" fmla="*/ 9336506 h 15135727"/>
              <a:gd name="connsiteX265" fmla="*/ 2550695 w 8128084"/>
              <a:gd name="connsiteY265" fmla="*/ 9071811 h 15135727"/>
              <a:gd name="connsiteX266" fmla="*/ 2695074 w 8128084"/>
              <a:gd name="connsiteY266" fmla="*/ 8999621 h 15135727"/>
              <a:gd name="connsiteX267" fmla="*/ 2622885 w 8128084"/>
              <a:gd name="connsiteY267" fmla="*/ 8975558 h 15135727"/>
              <a:gd name="connsiteX268" fmla="*/ 2430379 w 8128084"/>
              <a:gd name="connsiteY268" fmla="*/ 8999621 h 15135727"/>
              <a:gd name="connsiteX269" fmla="*/ 2261937 w 8128084"/>
              <a:gd name="connsiteY269" fmla="*/ 9168064 h 15135727"/>
              <a:gd name="connsiteX270" fmla="*/ 2237874 w 8128084"/>
              <a:gd name="connsiteY270" fmla="*/ 8999621 h 15135727"/>
              <a:gd name="connsiteX271" fmla="*/ 2117558 w 8128084"/>
              <a:gd name="connsiteY271" fmla="*/ 8975558 h 15135727"/>
              <a:gd name="connsiteX272" fmla="*/ 2045369 w 8128084"/>
              <a:gd name="connsiteY272" fmla="*/ 8783053 h 15135727"/>
              <a:gd name="connsiteX273" fmla="*/ 1852864 w 8128084"/>
              <a:gd name="connsiteY273" fmla="*/ 8758990 h 15135727"/>
              <a:gd name="connsiteX274" fmla="*/ 1636295 w 8128084"/>
              <a:gd name="connsiteY274" fmla="*/ 8927432 h 15135727"/>
              <a:gd name="connsiteX275" fmla="*/ 1588169 w 8128084"/>
              <a:gd name="connsiteY275" fmla="*/ 9023685 h 15135727"/>
              <a:gd name="connsiteX276" fmla="*/ 1515979 w 8128084"/>
              <a:gd name="connsiteY276" fmla="*/ 8879306 h 15135727"/>
              <a:gd name="connsiteX277" fmla="*/ 1347537 w 8128084"/>
              <a:gd name="connsiteY277" fmla="*/ 8879306 h 15135727"/>
              <a:gd name="connsiteX278" fmla="*/ 1347537 w 8128084"/>
              <a:gd name="connsiteY278" fmla="*/ 8710864 h 15135727"/>
              <a:gd name="connsiteX279" fmla="*/ 1106906 w 8128084"/>
              <a:gd name="connsiteY279" fmla="*/ 8783053 h 15135727"/>
              <a:gd name="connsiteX280" fmla="*/ 890337 w 8128084"/>
              <a:gd name="connsiteY280" fmla="*/ 8686800 h 15135727"/>
              <a:gd name="connsiteX281" fmla="*/ 649706 w 8128084"/>
              <a:gd name="connsiteY281" fmla="*/ 8662737 h 15135727"/>
              <a:gd name="connsiteX282" fmla="*/ 385011 w 8128084"/>
              <a:gd name="connsiteY282" fmla="*/ 8566485 h 15135727"/>
              <a:gd name="connsiteX283" fmla="*/ 577516 w 8128084"/>
              <a:gd name="connsiteY283" fmla="*/ 8373979 h 15135727"/>
              <a:gd name="connsiteX284" fmla="*/ 794085 w 8128084"/>
              <a:gd name="connsiteY284" fmla="*/ 8301790 h 15135727"/>
              <a:gd name="connsiteX285" fmla="*/ 745958 w 8128084"/>
              <a:gd name="connsiteY285" fmla="*/ 8133348 h 15135727"/>
              <a:gd name="connsiteX286" fmla="*/ 818148 w 8128084"/>
              <a:gd name="connsiteY286" fmla="*/ 7820527 h 15135727"/>
              <a:gd name="connsiteX287" fmla="*/ 697832 w 8128084"/>
              <a:gd name="connsiteY287" fmla="*/ 7820527 h 15135727"/>
              <a:gd name="connsiteX288" fmla="*/ 625642 w 8128084"/>
              <a:gd name="connsiteY288" fmla="*/ 7916779 h 15135727"/>
              <a:gd name="connsiteX289" fmla="*/ 457200 w 8128084"/>
              <a:gd name="connsiteY289" fmla="*/ 7820527 h 15135727"/>
              <a:gd name="connsiteX290" fmla="*/ 529390 w 8128084"/>
              <a:gd name="connsiteY290" fmla="*/ 7700211 h 15135727"/>
              <a:gd name="connsiteX291" fmla="*/ 938464 w 8128084"/>
              <a:gd name="connsiteY291" fmla="*/ 7676148 h 15135727"/>
              <a:gd name="connsiteX292" fmla="*/ 1058779 w 8128084"/>
              <a:gd name="connsiteY292" fmla="*/ 7459579 h 15135727"/>
              <a:gd name="connsiteX293" fmla="*/ 1203158 w 8128084"/>
              <a:gd name="connsiteY293" fmla="*/ 7603958 h 15135727"/>
              <a:gd name="connsiteX294" fmla="*/ 1299411 w 8128084"/>
              <a:gd name="connsiteY294" fmla="*/ 7555832 h 15135727"/>
              <a:gd name="connsiteX295" fmla="*/ 1443790 w 8128084"/>
              <a:gd name="connsiteY295" fmla="*/ 7507706 h 15135727"/>
              <a:gd name="connsiteX296" fmla="*/ 1684421 w 8128084"/>
              <a:gd name="connsiteY296" fmla="*/ 7603958 h 15135727"/>
              <a:gd name="connsiteX297" fmla="*/ 1684421 w 8128084"/>
              <a:gd name="connsiteY297" fmla="*/ 7603958 h 15135727"/>
              <a:gd name="connsiteX298" fmla="*/ 1540042 w 8128084"/>
              <a:gd name="connsiteY298" fmla="*/ 7363327 h 15135727"/>
              <a:gd name="connsiteX299" fmla="*/ 1299411 w 8128084"/>
              <a:gd name="connsiteY299" fmla="*/ 7315200 h 15135727"/>
              <a:gd name="connsiteX300" fmla="*/ 1130969 w 8128084"/>
              <a:gd name="connsiteY300" fmla="*/ 7339264 h 15135727"/>
              <a:gd name="connsiteX301" fmla="*/ 1034716 w 8128084"/>
              <a:gd name="connsiteY301" fmla="*/ 7315200 h 15135727"/>
              <a:gd name="connsiteX302" fmla="*/ 1155032 w 8128084"/>
              <a:gd name="connsiteY302" fmla="*/ 7050506 h 15135727"/>
              <a:gd name="connsiteX303" fmla="*/ 1155032 w 8128084"/>
              <a:gd name="connsiteY303" fmla="*/ 6930190 h 15135727"/>
              <a:gd name="connsiteX304" fmla="*/ 1155032 w 8128084"/>
              <a:gd name="connsiteY304" fmla="*/ 6761748 h 15135727"/>
              <a:gd name="connsiteX305" fmla="*/ 1203158 w 8128084"/>
              <a:gd name="connsiteY305" fmla="*/ 6617369 h 15135727"/>
              <a:gd name="connsiteX306" fmla="*/ 1371600 w 8128084"/>
              <a:gd name="connsiteY306" fmla="*/ 6472990 h 15135727"/>
              <a:gd name="connsiteX307" fmla="*/ 1443790 w 8128084"/>
              <a:gd name="connsiteY307" fmla="*/ 6328611 h 15135727"/>
              <a:gd name="connsiteX308" fmla="*/ 1419727 w 8128084"/>
              <a:gd name="connsiteY308" fmla="*/ 6208295 h 15135727"/>
              <a:gd name="connsiteX309" fmla="*/ 1275348 w 8128084"/>
              <a:gd name="connsiteY309" fmla="*/ 6304548 h 15135727"/>
              <a:gd name="connsiteX310" fmla="*/ 1323474 w 8128084"/>
              <a:gd name="connsiteY310" fmla="*/ 6015790 h 15135727"/>
              <a:gd name="connsiteX311" fmla="*/ 1540042 w 8128084"/>
              <a:gd name="connsiteY311" fmla="*/ 5871411 h 15135727"/>
              <a:gd name="connsiteX312" fmla="*/ 1540042 w 8128084"/>
              <a:gd name="connsiteY312" fmla="*/ 5751095 h 15135727"/>
              <a:gd name="connsiteX313" fmla="*/ 1395664 w 8128084"/>
              <a:gd name="connsiteY313" fmla="*/ 5799221 h 15135727"/>
              <a:gd name="connsiteX314" fmla="*/ 1179095 w 8128084"/>
              <a:gd name="connsiteY314" fmla="*/ 5799221 h 15135727"/>
              <a:gd name="connsiteX315" fmla="*/ 890337 w 8128084"/>
              <a:gd name="connsiteY315" fmla="*/ 5775158 h 15135727"/>
              <a:gd name="connsiteX316" fmla="*/ 697832 w 8128084"/>
              <a:gd name="connsiteY316" fmla="*/ 5606716 h 15135727"/>
              <a:gd name="connsiteX317" fmla="*/ 577516 w 8128084"/>
              <a:gd name="connsiteY317" fmla="*/ 5582653 h 15135727"/>
              <a:gd name="connsiteX318" fmla="*/ 697832 w 8128084"/>
              <a:gd name="connsiteY318" fmla="*/ 5775158 h 15135727"/>
              <a:gd name="connsiteX319" fmla="*/ 409074 w 8128084"/>
              <a:gd name="connsiteY319" fmla="*/ 5799221 h 15135727"/>
              <a:gd name="connsiteX320" fmla="*/ 168442 w 8128084"/>
              <a:gd name="connsiteY320" fmla="*/ 5702969 h 15135727"/>
              <a:gd name="connsiteX321" fmla="*/ 264695 w 8128084"/>
              <a:gd name="connsiteY321" fmla="*/ 5558590 h 15135727"/>
              <a:gd name="connsiteX322" fmla="*/ 144379 w 8128084"/>
              <a:gd name="connsiteY322" fmla="*/ 5510464 h 15135727"/>
              <a:gd name="connsiteX323" fmla="*/ 0 w 8128084"/>
              <a:gd name="connsiteY323" fmla="*/ 5462337 h 15135727"/>
              <a:gd name="connsiteX324" fmla="*/ 96253 w 8128084"/>
              <a:gd name="connsiteY32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37685 w 8128084"/>
              <a:gd name="connsiteY92" fmla="*/ 2382253 h 15135727"/>
              <a:gd name="connsiteX93" fmla="*/ 6665495 w 8128084"/>
              <a:gd name="connsiteY93" fmla="*/ 2430379 h 15135727"/>
              <a:gd name="connsiteX94" fmla="*/ 6906127 w 8128084"/>
              <a:gd name="connsiteY94" fmla="*/ 2646948 h 15135727"/>
              <a:gd name="connsiteX95" fmla="*/ 6906127 w 8128084"/>
              <a:gd name="connsiteY95" fmla="*/ 2983832 h 15135727"/>
              <a:gd name="connsiteX96" fmla="*/ 6906127 w 8128084"/>
              <a:gd name="connsiteY96" fmla="*/ 3104148 h 15135727"/>
              <a:gd name="connsiteX97" fmla="*/ 6833937 w 8128084"/>
              <a:gd name="connsiteY97" fmla="*/ 3368842 h 15135727"/>
              <a:gd name="connsiteX98" fmla="*/ 6906127 w 8128084"/>
              <a:gd name="connsiteY98" fmla="*/ 3489158 h 15135727"/>
              <a:gd name="connsiteX99" fmla="*/ 6641432 w 8128084"/>
              <a:gd name="connsiteY99" fmla="*/ 3705727 h 15135727"/>
              <a:gd name="connsiteX100" fmla="*/ 6737685 w 8128084"/>
              <a:gd name="connsiteY100" fmla="*/ 3729790 h 15135727"/>
              <a:gd name="connsiteX101" fmla="*/ 6545179 w 8128084"/>
              <a:gd name="connsiteY101" fmla="*/ 3826042 h 15135727"/>
              <a:gd name="connsiteX102" fmla="*/ 6328611 w 8128084"/>
              <a:gd name="connsiteY102" fmla="*/ 3753853 h 15135727"/>
              <a:gd name="connsiteX103" fmla="*/ 6184232 w 8128084"/>
              <a:gd name="connsiteY103" fmla="*/ 3850106 h 15135727"/>
              <a:gd name="connsiteX104" fmla="*/ 6184232 w 8128084"/>
              <a:gd name="connsiteY104" fmla="*/ 3946358 h 15135727"/>
              <a:gd name="connsiteX105" fmla="*/ 6136106 w 8128084"/>
              <a:gd name="connsiteY105" fmla="*/ 4235116 h 15135727"/>
              <a:gd name="connsiteX106" fmla="*/ 5919537 w 8128084"/>
              <a:gd name="connsiteY106" fmla="*/ 4403558 h 15135727"/>
              <a:gd name="connsiteX107" fmla="*/ 5775158 w 8128084"/>
              <a:gd name="connsiteY107" fmla="*/ 4451685 h 15135727"/>
              <a:gd name="connsiteX108" fmla="*/ 5630779 w 8128084"/>
              <a:gd name="connsiteY108" fmla="*/ 4547937 h 15135727"/>
              <a:gd name="connsiteX109" fmla="*/ 5510464 w 8128084"/>
              <a:gd name="connsiteY109" fmla="*/ 4620127 h 15135727"/>
              <a:gd name="connsiteX110" fmla="*/ 5510464 w 8128084"/>
              <a:gd name="connsiteY110" fmla="*/ 4812632 h 15135727"/>
              <a:gd name="connsiteX111" fmla="*/ 5317958 w 8128084"/>
              <a:gd name="connsiteY111" fmla="*/ 4981074 h 15135727"/>
              <a:gd name="connsiteX112" fmla="*/ 5005137 w 8128084"/>
              <a:gd name="connsiteY112" fmla="*/ 5149516 h 15135727"/>
              <a:gd name="connsiteX113" fmla="*/ 4692316 w 8128084"/>
              <a:gd name="connsiteY113" fmla="*/ 5149516 h 15135727"/>
              <a:gd name="connsiteX114" fmla="*/ 4523874 w 8128084"/>
              <a:gd name="connsiteY114" fmla="*/ 5366085 h 15135727"/>
              <a:gd name="connsiteX115" fmla="*/ 4211053 w 8128084"/>
              <a:gd name="connsiteY115" fmla="*/ 5414211 h 15135727"/>
              <a:gd name="connsiteX116" fmla="*/ 4114800 w 8128084"/>
              <a:gd name="connsiteY116" fmla="*/ 5390148 h 15135727"/>
              <a:gd name="connsiteX117" fmla="*/ 4018548 w 8128084"/>
              <a:gd name="connsiteY117" fmla="*/ 5630779 h 15135727"/>
              <a:gd name="connsiteX118" fmla="*/ 4090737 w 8128084"/>
              <a:gd name="connsiteY118" fmla="*/ 5871411 h 15135727"/>
              <a:gd name="connsiteX119" fmla="*/ 4090737 w 8128084"/>
              <a:gd name="connsiteY119" fmla="*/ 6184232 h 15135727"/>
              <a:gd name="connsiteX120" fmla="*/ 4186990 w 8128084"/>
              <a:gd name="connsiteY120" fmla="*/ 6472990 h 15135727"/>
              <a:gd name="connsiteX121" fmla="*/ 4042611 w 8128084"/>
              <a:gd name="connsiteY121" fmla="*/ 6352674 h 15135727"/>
              <a:gd name="connsiteX122" fmla="*/ 3946358 w 8128084"/>
              <a:gd name="connsiteY122" fmla="*/ 6376737 h 15135727"/>
              <a:gd name="connsiteX123" fmla="*/ 4114800 w 8128084"/>
              <a:gd name="connsiteY123" fmla="*/ 6641432 h 15135727"/>
              <a:gd name="connsiteX124" fmla="*/ 4451685 w 8128084"/>
              <a:gd name="connsiteY124" fmla="*/ 6737685 h 15135727"/>
              <a:gd name="connsiteX125" fmla="*/ 4620127 w 8128084"/>
              <a:gd name="connsiteY125" fmla="*/ 6978316 h 15135727"/>
              <a:gd name="connsiteX126" fmla="*/ 4740442 w 8128084"/>
              <a:gd name="connsiteY126" fmla="*/ 7170821 h 15135727"/>
              <a:gd name="connsiteX127" fmla="*/ 5077327 w 8128084"/>
              <a:gd name="connsiteY127" fmla="*/ 7387390 h 15135727"/>
              <a:gd name="connsiteX128" fmla="*/ 5125453 w 8128084"/>
              <a:gd name="connsiteY128" fmla="*/ 7603958 h 15135727"/>
              <a:gd name="connsiteX129" fmla="*/ 5197642 w 8128084"/>
              <a:gd name="connsiteY129" fmla="*/ 7796464 h 15135727"/>
              <a:gd name="connsiteX130" fmla="*/ 5486400 w 8128084"/>
              <a:gd name="connsiteY130" fmla="*/ 7964906 h 15135727"/>
              <a:gd name="connsiteX131" fmla="*/ 5486400 w 8128084"/>
              <a:gd name="connsiteY131" fmla="*/ 8349916 h 15135727"/>
              <a:gd name="connsiteX132" fmla="*/ 5678906 w 8128084"/>
              <a:gd name="connsiteY132" fmla="*/ 8614611 h 15135727"/>
              <a:gd name="connsiteX133" fmla="*/ 5919537 w 8128084"/>
              <a:gd name="connsiteY133" fmla="*/ 9071811 h 15135727"/>
              <a:gd name="connsiteX134" fmla="*/ 6160169 w 8128084"/>
              <a:gd name="connsiteY134" fmla="*/ 9336506 h 15135727"/>
              <a:gd name="connsiteX135" fmla="*/ 6280485 w 8128084"/>
              <a:gd name="connsiteY135" fmla="*/ 9601200 h 15135727"/>
              <a:gd name="connsiteX136" fmla="*/ 6400800 w 8128084"/>
              <a:gd name="connsiteY136" fmla="*/ 9793706 h 15135727"/>
              <a:gd name="connsiteX137" fmla="*/ 6569242 w 8128084"/>
              <a:gd name="connsiteY137" fmla="*/ 10058400 h 15135727"/>
              <a:gd name="connsiteX138" fmla="*/ 6713621 w 8128084"/>
              <a:gd name="connsiteY138" fmla="*/ 10106527 h 15135727"/>
              <a:gd name="connsiteX139" fmla="*/ 6545179 w 8128084"/>
              <a:gd name="connsiteY139" fmla="*/ 10202779 h 15135727"/>
              <a:gd name="connsiteX140" fmla="*/ 6569242 w 8128084"/>
              <a:gd name="connsiteY140" fmla="*/ 10443411 h 15135727"/>
              <a:gd name="connsiteX141" fmla="*/ 6593306 w 8128084"/>
              <a:gd name="connsiteY141" fmla="*/ 10708106 h 15135727"/>
              <a:gd name="connsiteX142" fmla="*/ 6761748 w 8128084"/>
              <a:gd name="connsiteY142" fmla="*/ 10924674 h 15135727"/>
              <a:gd name="connsiteX143" fmla="*/ 6641432 w 8128084"/>
              <a:gd name="connsiteY143" fmla="*/ 11093116 h 15135727"/>
              <a:gd name="connsiteX144" fmla="*/ 6713621 w 8128084"/>
              <a:gd name="connsiteY144" fmla="*/ 11261558 h 15135727"/>
              <a:gd name="connsiteX145" fmla="*/ 6737685 w 8128084"/>
              <a:gd name="connsiteY145" fmla="*/ 11526253 h 15135727"/>
              <a:gd name="connsiteX146" fmla="*/ 6617369 w 8128084"/>
              <a:gd name="connsiteY146" fmla="*/ 11839074 h 15135727"/>
              <a:gd name="connsiteX147" fmla="*/ 6617369 w 8128084"/>
              <a:gd name="connsiteY147" fmla="*/ 12031579 h 15135727"/>
              <a:gd name="connsiteX148" fmla="*/ 6641432 w 8128084"/>
              <a:gd name="connsiteY148" fmla="*/ 12127832 h 15135727"/>
              <a:gd name="connsiteX149" fmla="*/ 6761748 w 8128084"/>
              <a:gd name="connsiteY149" fmla="*/ 12031579 h 15135727"/>
              <a:gd name="connsiteX150" fmla="*/ 6761748 w 8128084"/>
              <a:gd name="connsiteY150" fmla="*/ 12296274 h 15135727"/>
              <a:gd name="connsiteX151" fmla="*/ 6689558 w 8128084"/>
              <a:gd name="connsiteY151" fmla="*/ 12512842 h 15135727"/>
              <a:gd name="connsiteX152" fmla="*/ 6785811 w 8128084"/>
              <a:gd name="connsiteY152" fmla="*/ 12777537 h 15135727"/>
              <a:gd name="connsiteX153" fmla="*/ 6569242 w 8128084"/>
              <a:gd name="connsiteY153" fmla="*/ 12873790 h 15135727"/>
              <a:gd name="connsiteX154" fmla="*/ 6545179 w 8128084"/>
              <a:gd name="connsiteY154" fmla="*/ 13090358 h 15135727"/>
              <a:gd name="connsiteX155" fmla="*/ 6448927 w 8128084"/>
              <a:gd name="connsiteY155" fmla="*/ 13355053 h 15135727"/>
              <a:gd name="connsiteX156" fmla="*/ 6256421 w 8128084"/>
              <a:gd name="connsiteY156" fmla="*/ 13571621 h 15135727"/>
              <a:gd name="connsiteX157" fmla="*/ 6087979 w 8128084"/>
              <a:gd name="connsiteY157" fmla="*/ 13667874 h 15135727"/>
              <a:gd name="connsiteX158" fmla="*/ 5943600 w 8128084"/>
              <a:gd name="connsiteY158" fmla="*/ 13716000 h 15135727"/>
              <a:gd name="connsiteX159" fmla="*/ 5702969 w 8128084"/>
              <a:gd name="connsiteY159" fmla="*/ 13667874 h 15135727"/>
              <a:gd name="connsiteX160" fmla="*/ 5582653 w 8128084"/>
              <a:gd name="connsiteY160" fmla="*/ 13691937 h 15135727"/>
              <a:gd name="connsiteX161" fmla="*/ 5727032 w 8128084"/>
              <a:gd name="connsiteY161" fmla="*/ 13836316 h 15135727"/>
              <a:gd name="connsiteX162" fmla="*/ 5582653 w 8128084"/>
              <a:gd name="connsiteY162" fmla="*/ 14052885 h 15135727"/>
              <a:gd name="connsiteX163" fmla="*/ 5462337 w 8128084"/>
              <a:gd name="connsiteY163" fmla="*/ 14149137 h 15135727"/>
              <a:gd name="connsiteX164" fmla="*/ 5342021 w 8128084"/>
              <a:gd name="connsiteY164" fmla="*/ 14004758 h 15135727"/>
              <a:gd name="connsiteX165" fmla="*/ 5245769 w 8128084"/>
              <a:gd name="connsiteY165" fmla="*/ 14004758 h 15135727"/>
              <a:gd name="connsiteX166" fmla="*/ 5245769 w 8128084"/>
              <a:gd name="connsiteY166" fmla="*/ 13956632 h 15135727"/>
              <a:gd name="connsiteX167" fmla="*/ 5101390 w 8128084"/>
              <a:gd name="connsiteY167" fmla="*/ 13956632 h 15135727"/>
              <a:gd name="connsiteX168" fmla="*/ 4981074 w 8128084"/>
              <a:gd name="connsiteY168" fmla="*/ 13860379 h 15135727"/>
              <a:gd name="connsiteX169" fmla="*/ 4740442 w 8128084"/>
              <a:gd name="connsiteY169" fmla="*/ 13908506 h 15135727"/>
              <a:gd name="connsiteX170" fmla="*/ 4475748 w 8128084"/>
              <a:gd name="connsiteY170" fmla="*/ 13956632 h 15135727"/>
              <a:gd name="connsiteX171" fmla="*/ 4379495 w 8128084"/>
              <a:gd name="connsiteY171" fmla="*/ 14028821 h 15135727"/>
              <a:gd name="connsiteX172" fmla="*/ 4403558 w 8128084"/>
              <a:gd name="connsiteY172" fmla="*/ 14197264 h 15135727"/>
              <a:gd name="connsiteX173" fmla="*/ 4572000 w 8128084"/>
              <a:gd name="connsiteY173" fmla="*/ 14149137 h 15135727"/>
              <a:gd name="connsiteX174" fmla="*/ 4523874 w 8128084"/>
              <a:gd name="connsiteY174" fmla="*/ 14558211 h 15135727"/>
              <a:gd name="connsiteX175" fmla="*/ 4403558 w 8128084"/>
              <a:gd name="connsiteY175" fmla="*/ 14437895 h 15135727"/>
              <a:gd name="connsiteX176" fmla="*/ 4403558 w 8128084"/>
              <a:gd name="connsiteY176" fmla="*/ 14437895 h 15135727"/>
              <a:gd name="connsiteX177" fmla="*/ 4283242 w 8128084"/>
              <a:gd name="connsiteY177" fmla="*/ 14245390 h 15135727"/>
              <a:gd name="connsiteX178" fmla="*/ 4235116 w 8128084"/>
              <a:gd name="connsiteY178" fmla="*/ 14341642 h 15135727"/>
              <a:gd name="connsiteX179" fmla="*/ 4162927 w 8128084"/>
              <a:gd name="connsiteY179" fmla="*/ 14389769 h 15135727"/>
              <a:gd name="connsiteX180" fmla="*/ 4162927 w 8128084"/>
              <a:gd name="connsiteY180" fmla="*/ 14389769 h 15135727"/>
              <a:gd name="connsiteX181" fmla="*/ 3922295 w 8128084"/>
              <a:gd name="connsiteY181" fmla="*/ 14245390 h 15135727"/>
              <a:gd name="connsiteX182" fmla="*/ 3801979 w 8128084"/>
              <a:gd name="connsiteY182" fmla="*/ 14293516 h 15135727"/>
              <a:gd name="connsiteX183" fmla="*/ 3681664 w 8128084"/>
              <a:gd name="connsiteY183" fmla="*/ 14389769 h 15135727"/>
              <a:gd name="connsiteX184" fmla="*/ 3657600 w 8128084"/>
              <a:gd name="connsiteY184" fmla="*/ 14654464 h 15135727"/>
              <a:gd name="connsiteX185" fmla="*/ 3513221 w 8128084"/>
              <a:gd name="connsiteY185" fmla="*/ 14726653 h 15135727"/>
              <a:gd name="connsiteX186" fmla="*/ 3513221 w 8128084"/>
              <a:gd name="connsiteY186" fmla="*/ 14871032 h 15135727"/>
              <a:gd name="connsiteX187" fmla="*/ 3633537 w 8128084"/>
              <a:gd name="connsiteY187" fmla="*/ 14967285 h 15135727"/>
              <a:gd name="connsiteX188" fmla="*/ 3609474 w 8128084"/>
              <a:gd name="connsiteY188" fmla="*/ 15087600 h 15135727"/>
              <a:gd name="connsiteX189" fmla="*/ 3441032 w 8128084"/>
              <a:gd name="connsiteY189" fmla="*/ 15039474 h 15135727"/>
              <a:gd name="connsiteX190" fmla="*/ 3272590 w 8128084"/>
              <a:gd name="connsiteY190" fmla="*/ 15063537 h 15135727"/>
              <a:gd name="connsiteX191" fmla="*/ 3248527 w 8128084"/>
              <a:gd name="connsiteY191" fmla="*/ 14895095 h 15135727"/>
              <a:gd name="connsiteX192" fmla="*/ 3128211 w 8128084"/>
              <a:gd name="connsiteY192" fmla="*/ 14919158 h 15135727"/>
              <a:gd name="connsiteX193" fmla="*/ 2959769 w 8128084"/>
              <a:gd name="connsiteY193" fmla="*/ 15135727 h 15135727"/>
              <a:gd name="connsiteX194" fmla="*/ 2935706 w 8128084"/>
              <a:gd name="connsiteY194" fmla="*/ 14895095 h 15135727"/>
              <a:gd name="connsiteX195" fmla="*/ 2791327 w 8128084"/>
              <a:gd name="connsiteY195" fmla="*/ 14943221 h 15135727"/>
              <a:gd name="connsiteX196" fmla="*/ 2671011 w 8128084"/>
              <a:gd name="connsiteY196" fmla="*/ 15039474 h 15135727"/>
              <a:gd name="connsiteX197" fmla="*/ 2430379 w 8128084"/>
              <a:gd name="connsiteY197" fmla="*/ 15087600 h 15135727"/>
              <a:gd name="connsiteX198" fmla="*/ 2237874 w 8128084"/>
              <a:gd name="connsiteY198" fmla="*/ 15039474 h 15135727"/>
              <a:gd name="connsiteX199" fmla="*/ 2622885 w 8128084"/>
              <a:gd name="connsiteY199" fmla="*/ 14846969 h 15135727"/>
              <a:gd name="connsiteX200" fmla="*/ 2887579 w 8128084"/>
              <a:gd name="connsiteY200" fmla="*/ 14774779 h 15135727"/>
              <a:gd name="connsiteX201" fmla="*/ 2839453 w 8128084"/>
              <a:gd name="connsiteY201" fmla="*/ 14582274 h 15135727"/>
              <a:gd name="connsiteX202" fmla="*/ 2935706 w 8128084"/>
              <a:gd name="connsiteY202" fmla="*/ 14510085 h 15135727"/>
              <a:gd name="connsiteX203" fmla="*/ 2935706 w 8128084"/>
              <a:gd name="connsiteY203" fmla="*/ 14510085 h 15135727"/>
              <a:gd name="connsiteX204" fmla="*/ 3080085 w 8128084"/>
              <a:gd name="connsiteY204" fmla="*/ 14413832 h 15135727"/>
              <a:gd name="connsiteX205" fmla="*/ 3152274 w 8128084"/>
              <a:gd name="connsiteY205" fmla="*/ 14341642 h 15135727"/>
              <a:gd name="connsiteX206" fmla="*/ 3080085 w 8128084"/>
              <a:gd name="connsiteY206" fmla="*/ 14269453 h 15135727"/>
              <a:gd name="connsiteX207" fmla="*/ 3152274 w 8128084"/>
              <a:gd name="connsiteY207" fmla="*/ 14197264 h 15135727"/>
              <a:gd name="connsiteX208" fmla="*/ 3152274 w 8128084"/>
              <a:gd name="connsiteY208" fmla="*/ 14052885 h 15135727"/>
              <a:gd name="connsiteX209" fmla="*/ 3080085 w 8128084"/>
              <a:gd name="connsiteY209" fmla="*/ 13980695 h 15135727"/>
              <a:gd name="connsiteX210" fmla="*/ 3056021 w 8128084"/>
              <a:gd name="connsiteY210" fmla="*/ 14076948 h 15135727"/>
              <a:gd name="connsiteX211" fmla="*/ 2935706 w 8128084"/>
              <a:gd name="connsiteY211" fmla="*/ 14076948 h 15135727"/>
              <a:gd name="connsiteX212" fmla="*/ 2863516 w 8128084"/>
              <a:gd name="connsiteY212" fmla="*/ 14125074 h 15135727"/>
              <a:gd name="connsiteX213" fmla="*/ 2719137 w 8128084"/>
              <a:gd name="connsiteY213" fmla="*/ 14197264 h 15135727"/>
              <a:gd name="connsiteX214" fmla="*/ 2646948 w 8128084"/>
              <a:gd name="connsiteY214" fmla="*/ 14197264 h 15135727"/>
              <a:gd name="connsiteX215" fmla="*/ 2598821 w 8128084"/>
              <a:gd name="connsiteY215" fmla="*/ 14125074 h 15135727"/>
              <a:gd name="connsiteX216" fmla="*/ 2430379 w 8128084"/>
              <a:gd name="connsiteY216" fmla="*/ 13836316 h 15135727"/>
              <a:gd name="connsiteX217" fmla="*/ 2646948 w 8128084"/>
              <a:gd name="connsiteY217" fmla="*/ 13812253 h 15135727"/>
              <a:gd name="connsiteX218" fmla="*/ 2502569 w 8128084"/>
              <a:gd name="connsiteY218" fmla="*/ 13475369 h 15135727"/>
              <a:gd name="connsiteX219" fmla="*/ 2550695 w 8128084"/>
              <a:gd name="connsiteY219" fmla="*/ 13186611 h 15135727"/>
              <a:gd name="connsiteX220" fmla="*/ 2719137 w 8128084"/>
              <a:gd name="connsiteY220" fmla="*/ 13042232 h 15135727"/>
              <a:gd name="connsiteX221" fmla="*/ 2791327 w 8128084"/>
              <a:gd name="connsiteY221" fmla="*/ 12945979 h 15135727"/>
              <a:gd name="connsiteX222" fmla="*/ 3031958 w 8128084"/>
              <a:gd name="connsiteY222" fmla="*/ 13090358 h 15135727"/>
              <a:gd name="connsiteX223" fmla="*/ 3056021 w 8128084"/>
              <a:gd name="connsiteY223" fmla="*/ 12753474 h 15135727"/>
              <a:gd name="connsiteX224" fmla="*/ 2887579 w 8128084"/>
              <a:gd name="connsiteY224" fmla="*/ 12777537 h 15135727"/>
              <a:gd name="connsiteX225" fmla="*/ 2815390 w 8128084"/>
              <a:gd name="connsiteY225" fmla="*/ 12777537 h 15135727"/>
              <a:gd name="connsiteX226" fmla="*/ 3176337 w 8128084"/>
              <a:gd name="connsiteY226" fmla="*/ 12368464 h 15135727"/>
              <a:gd name="connsiteX227" fmla="*/ 3104148 w 8128084"/>
              <a:gd name="connsiteY227" fmla="*/ 12320337 h 15135727"/>
              <a:gd name="connsiteX228" fmla="*/ 3104148 w 8128084"/>
              <a:gd name="connsiteY228" fmla="*/ 12320337 h 15135727"/>
              <a:gd name="connsiteX229" fmla="*/ 3007895 w 8128084"/>
              <a:gd name="connsiteY229" fmla="*/ 12079706 h 15135727"/>
              <a:gd name="connsiteX230" fmla="*/ 2911642 w 8128084"/>
              <a:gd name="connsiteY230" fmla="*/ 11935327 h 15135727"/>
              <a:gd name="connsiteX231" fmla="*/ 2863516 w 8128084"/>
              <a:gd name="connsiteY231" fmla="*/ 11694695 h 15135727"/>
              <a:gd name="connsiteX232" fmla="*/ 2911642 w 8128084"/>
              <a:gd name="connsiteY232" fmla="*/ 11454064 h 15135727"/>
              <a:gd name="connsiteX233" fmla="*/ 3056021 w 8128084"/>
              <a:gd name="connsiteY233" fmla="*/ 11454064 h 15135727"/>
              <a:gd name="connsiteX234" fmla="*/ 2983832 w 8128084"/>
              <a:gd name="connsiteY234" fmla="*/ 11381874 h 15135727"/>
              <a:gd name="connsiteX235" fmla="*/ 3031958 w 8128084"/>
              <a:gd name="connsiteY235" fmla="*/ 11285621 h 15135727"/>
              <a:gd name="connsiteX236" fmla="*/ 3007895 w 8128084"/>
              <a:gd name="connsiteY236" fmla="*/ 11189369 h 15135727"/>
              <a:gd name="connsiteX237" fmla="*/ 2887579 w 8128084"/>
              <a:gd name="connsiteY237" fmla="*/ 11141242 h 15135727"/>
              <a:gd name="connsiteX238" fmla="*/ 2887579 w 8128084"/>
              <a:gd name="connsiteY238" fmla="*/ 10972800 h 15135727"/>
              <a:gd name="connsiteX239" fmla="*/ 2887579 w 8128084"/>
              <a:gd name="connsiteY239" fmla="*/ 10924674 h 15135727"/>
              <a:gd name="connsiteX240" fmla="*/ 2767264 w 8128084"/>
              <a:gd name="connsiteY240" fmla="*/ 11020927 h 15135727"/>
              <a:gd name="connsiteX241" fmla="*/ 2743200 w 8128084"/>
              <a:gd name="connsiteY241" fmla="*/ 10924674 h 15135727"/>
              <a:gd name="connsiteX242" fmla="*/ 2550695 w 8128084"/>
              <a:gd name="connsiteY242" fmla="*/ 11020927 h 15135727"/>
              <a:gd name="connsiteX243" fmla="*/ 2526632 w 8128084"/>
              <a:gd name="connsiteY243" fmla="*/ 11117179 h 15135727"/>
              <a:gd name="connsiteX244" fmla="*/ 2334127 w 8128084"/>
              <a:gd name="connsiteY244" fmla="*/ 10996864 h 15135727"/>
              <a:gd name="connsiteX245" fmla="*/ 2358190 w 8128084"/>
              <a:gd name="connsiteY245" fmla="*/ 10732169 h 15135727"/>
              <a:gd name="connsiteX246" fmla="*/ 2334127 w 8128084"/>
              <a:gd name="connsiteY246" fmla="*/ 10587790 h 15135727"/>
              <a:gd name="connsiteX247" fmla="*/ 2406316 w 8128084"/>
              <a:gd name="connsiteY247" fmla="*/ 10491537 h 15135727"/>
              <a:gd name="connsiteX248" fmla="*/ 2598821 w 8128084"/>
              <a:gd name="connsiteY248" fmla="*/ 10684042 h 15135727"/>
              <a:gd name="connsiteX249" fmla="*/ 2767264 w 8128084"/>
              <a:gd name="connsiteY249" fmla="*/ 10684042 h 15135727"/>
              <a:gd name="connsiteX250" fmla="*/ 2646948 w 8128084"/>
              <a:gd name="connsiteY250" fmla="*/ 10515600 h 15135727"/>
              <a:gd name="connsiteX251" fmla="*/ 2815390 w 8128084"/>
              <a:gd name="connsiteY251" fmla="*/ 10395285 h 15135727"/>
              <a:gd name="connsiteX252" fmla="*/ 3080085 w 8128084"/>
              <a:gd name="connsiteY252" fmla="*/ 10419348 h 15135727"/>
              <a:gd name="connsiteX253" fmla="*/ 3248527 w 8128084"/>
              <a:gd name="connsiteY253" fmla="*/ 10539664 h 15135727"/>
              <a:gd name="connsiteX254" fmla="*/ 3320716 w 8128084"/>
              <a:gd name="connsiteY254" fmla="*/ 10659979 h 15135727"/>
              <a:gd name="connsiteX255" fmla="*/ 3465095 w 8128084"/>
              <a:gd name="connsiteY255" fmla="*/ 10659979 h 15135727"/>
              <a:gd name="connsiteX256" fmla="*/ 3441032 w 8128084"/>
              <a:gd name="connsiteY256" fmla="*/ 10491537 h 15135727"/>
              <a:gd name="connsiteX257" fmla="*/ 3392906 w 8128084"/>
              <a:gd name="connsiteY257" fmla="*/ 10250906 h 15135727"/>
              <a:gd name="connsiteX258" fmla="*/ 3152274 w 8128084"/>
              <a:gd name="connsiteY258" fmla="*/ 10250906 h 15135727"/>
              <a:gd name="connsiteX259" fmla="*/ 3176337 w 8128084"/>
              <a:gd name="connsiteY259" fmla="*/ 10178716 h 15135727"/>
              <a:gd name="connsiteX260" fmla="*/ 3104148 w 8128084"/>
              <a:gd name="connsiteY260" fmla="*/ 10154653 h 15135727"/>
              <a:gd name="connsiteX261" fmla="*/ 3007895 w 8128084"/>
              <a:gd name="connsiteY261" fmla="*/ 9962148 h 15135727"/>
              <a:gd name="connsiteX262" fmla="*/ 3176337 w 8128084"/>
              <a:gd name="connsiteY262" fmla="*/ 9889958 h 15135727"/>
              <a:gd name="connsiteX263" fmla="*/ 2959769 w 8128084"/>
              <a:gd name="connsiteY263" fmla="*/ 9504948 h 15135727"/>
              <a:gd name="connsiteX264" fmla="*/ 2791327 w 8128084"/>
              <a:gd name="connsiteY264" fmla="*/ 9456821 h 15135727"/>
              <a:gd name="connsiteX265" fmla="*/ 2574758 w 8128084"/>
              <a:gd name="connsiteY265" fmla="*/ 9336506 h 15135727"/>
              <a:gd name="connsiteX266" fmla="*/ 2550695 w 8128084"/>
              <a:gd name="connsiteY266" fmla="*/ 9071811 h 15135727"/>
              <a:gd name="connsiteX267" fmla="*/ 2695074 w 8128084"/>
              <a:gd name="connsiteY267" fmla="*/ 8999621 h 15135727"/>
              <a:gd name="connsiteX268" fmla="*/ 2622885 w 8128084"/>
              <a:gd name="connsiteY268" fmla="*/ 8975558 h 15135727"/>
              <a:gd name="connsiteX269" fmla="*/ 2430379 w 8128084"/>
              <a:gd name="connsiteY269" fmla="*/ 8999621 h 15135727"/>
              <a:gd name="connsiteX270" fmla="*/ 2261937 w 8128084"/>
              <a:gd name="connsiteY270" fmla="*/ 9168064 h 15135727"/>
              <a:gd name="connsiteX271" fmla="*/ 2237874 w 8128084"/>
              <a:gd name="connsiteY271" fmla="*/ 8999621 h 15135727"/>
              <a:gd name="connsiteX272" fmla="*/ 2117558 w 8128084"/>
              <a:gd name="connsiteY272" fmla="*/ 8975558 h 15135727"/>
              <a:gd name="connsiteX273" fmla="*/ 2045369 w 8128084"/>
              <a:gd name="connsiteY273" fmla="*/ 8783053 h 15135727"/>
              <a:gd name="connsiteX274" fmla="*/ 1852864 w 8128084"/>
              <a:gd name="connsiteY274" fmla="*/ 8758990 h 15135727"/>
              <a:gd name="connsiteX275" fmla="*/ 1636295 w 8128084"/>
              <a:gd name="connsiteY275" fmla="*/ 8927432 h 15135727"/>
              <a:gd name="connsiteX276" fmla="*/ 1588169 w 8128084"/>
              <a:gd name="connsiteY276" fmla="*/ 9023685 h 15135727"/>
              <a:gd name="connsiteX277" fmla="*/ 1515979 w 8128084"/>
              <a:gd name="connsiteY277" fmla="*/ 8879306 h 15135727"/>
              <a:gd name="connsiteX278" fmla="*/ 1347537 w 8128084"/>
              <a:gd name="connsiteY278" fmla="*/ 8879306 h 15135727"/>
              <a:gd name="connsiteX279" fmla="*/ 1347537 w 8128084"/>
              <a:gd name="connsiteY279" fmla="*/ 8710864 h 15135727"/>
              <a:gd name="connsiteX280" fmla="*/ 1106906 w 8128084"/>
              <a:gd name="connsiteY280" fmla="*/ 8783053 h 15135727"/>
              <a:gd name="connsiteX281" fmla="*/ 890337 w 8128084"/>
              <a:gd name="connsiteY281" fmla="*/ 8686800 h 15135727"/>
              <a:gd name="connsiteX282" fmla="*/ 649706 w 8128084"/>
              <a:gd name="connsiteY282" fmla="*/ 8662737 h 15135727"/>
              <a:gd name="connsiteX283" fmla="*/ 385011 w 8128084"/>
              <a:gd name="connsiteY283" fmla="*/ 8566485 h 15135727"/>
              <a:gd name="connsiteX284" fmla="*/ 577516 w 8128084"/>
              <a:gd name="connsiteY284" fmla="*/ 8373979 h 15135727"/>
              <a:gd name="connsiteX285" fmla="*/ 794085 w 8128084"/>
              <a:gd name="connsiteY285" fmla="*/ 8301790 h 15135727"/>
              <a:gd name="connsiteX286" fmla="*/ 745958 w 8128084"/>
              <a:gd name="connsiteY286" fmla="*/ 8133348 h 15135727"/>
              <a:gd name="connsiteX287" fmla="*/ 818148 w 8128084"/>
              <a:gd name="connsiteY287" fmla="*/ 7820527 h 15135727"/>
              <a:gd name="connsiteX288" fmla="*/ 697832 w 8128084"/>
              <a:gd name="connsiteY288" fmla="*/ 7820527 h 15135727"/>
              <a:gd name="connsiteX289" fmla="*/ 625642 w 8128084"/>
              <a:gd name="connsiteY289" fmla="*/ 7916779 h 15135727"/>
              <a:gd name="connsiteX290" fmla="*/ 457200 w 8128084"/>
              <a:gd name="connsiteY290" fmla="*/ 7820527 h 15135727"/>
              <a:gd name="connsiteX291" fmla="*/ 529390 w 8128084"/>
              <a:gd name="connsiteY291" fmla="*/ 7700211 h 15135727"/>
              <a:gd name="connsiteX292" fmla="*/ 938464 w 8128084"/>
              <a:gd name="connsiteY292" fmla="*/ 7676148 h 15135727"/>
              <a:gd name="connsiteX293" fmla="*/ 1058779 w 8128084"/>
              <a:gd name="connsiteY293" fmla="*/ 7459579 h 15135727"/>
              <a:gd name="connsiteX294" fmla="*/ 1203158 w 8128084"/>
              <a:gd name="connsiteY294" fmla="*/ 7603958 h 15135727"/>
              <a:gd name="connsiteX295" fmla="*/ 1299411 w 8128084"/>
              <a:gd name="connsiteY295" fmla="*/ 7555832 h 15135727"/>
              <a:gd name="connsiteX296" fmla="*/ 1443790 w 8128084"/>
              <a:gd name="connsiteY296" fmla="*/ 7507706 h 15135727"/>
              <a:gd name="connsiteX297" fmla="*/ 1684421 w 8128084"/>
              <a:gd name="connsiteY297" fmla="*/ 7603958 h 15135727"/>
              <a:gd name="connsiteX298" fmla="*/ 1684421 w 8128084"/>
              <a:gd name="connsiteY298" fmla="*/ 7603958 h 15135727"/>
              <a:gd name="connsiteX299" fmla="*/ 1540042 w 8128084"/>
              <a:gd name="connsiteY299" fmla="*/ 7363327 h 15135727"/>
              <a:gd name="connsiteX300" fmla="*/ 1299411 w 8128084"/>
              <a:gd name="connsiteY300" fmla="*/ 7315200 h 15135727"/>
              <a:gd name="connsiteX301" fmla="*/ 1130969 w 8128084"/>
              <a:gd name="connsiteY301" fmla="*/ 7339264 h 15135727"/>
              <a:gd name="connsiteX302" fmla="*/ 1034716 w 8128084"/>
              <a:gd name="connsiteY302" fmla="*/ 7315200 h 15135727"/>
              <a:gd name="connsiteX303" fmla="*/ 1155032 w 8128084"/>
              <a:gd name="connsiteY303" fmla="*/ 7050506 h 15135727"/>
              <a:gd name="connsiteX304" fmla="*/ 1155032 w 8128084"/>
              <a:gd name="connsiteY304" fmla="*/ 6930190 h 15135727"/>
              <a:gd name="connsiteX305" fmla="*/ 1155032 w 8128084"/>
              <a:gd name="connsiteY305" fmla="*/ 6761748 h 15135727"/>
              <a:gd name="connsiteX306" fmla="*/ 1203158 w 8128084"/>
              <a:gd name="connsiteY306" fmla="*/ 6617369 h 15135727"/>
              <a:gd name="connsiteX307" fmla="*/ 1371600 w 8128084"/>
              <a:gd name="connsiteY307" fmla="*/ 6472990 h 15135727"/>
              <a:gd name="connsiteX308" fmla="*/ 1443790 w 8128084"/>
              <a:gd name="connsiteY308" fmla="*/ 6328611 h 15135727"/>
              <a:gd name="connsiteX309" fmla="*/ 1419727 w 8128084"/>
              <a:gd name="connsiteY309" fmla="*/ 6208295 h 15135727"/>
              <a:gd name="connsiteX310" fmla="*/ 1275348 w 8128084"/>
              <a:gd name="connsiteY310" fmla="*/ 6304548 h 15135727"/>
              <a:gd name="connsiteX311" fmla="*/ 1323474 w 8128084"/>
              <a:gd name="connsiteY311" fmla="*/ 6015790 h 15135727"/>
              <a:gd name="connsiteX312" fmla="*/ 1540042 w 8128084"/>
              <a:gd name="connsiteY312" fmla="*/ 5871411 h 15135727"/>
              <a:gd name="connsiteX313" fmla="*/ 1540042 w 8128084"/>
              <a:gd name="connsiteY313" fmla="*/ 5751095 h 15135727"/>
              <a:gd name="connsiteX314" fmla="*/ 1395664 w 8128084"/>
              <a:gd name="connsiteY314" fmla="*/ 5799221 h 15135727"/>
              <a:gd name="connsiteX315" fmla="*/ 1179095 w 8128084"/>
              <a:gd name="connsiteY315" fmla="*/ 5799221 h 15135727"/>
              <a:gd name="connsiteX316" fmla="*/ 890337 w 8128084"/>
              <a:gd name="connsiteY316" fmla="*/ 5775158 h 15135727"/>
              <a:gd name="connsiteX317" fmla="*/ 697832 w 8128084"/>
              <a:gd name="connsiteY317" fmla="*/ 5606716 h 15135727"/>
              <a:gd name="connsiteX318" fmla="*/ 577516 w 8128084"/>
              <a:gd name="connsiteY318" fmla="*/ 5582653 h 15135727"/>
              <a:gd name="connsiteX319" fmla="*/ 697832 w 8128084"/>
              <a:gd name="connsiteY319" fmla="*/ 5775158 h 15135727"/>
              <a:gd name="connsiteX320" fmla="*/ 409074 w 8128084"/>
              <a:gd name="connsiteY320" fmla="*/ 5799221 h 15135727"/>
              <a:gd name="connsiteX321" fmla="*/ 168442 w 8128084"/>
              <a:gd name="connsiteY321" fmla="*/ 5702969 h 15135727"/>
              <a:gd name="connsiteX322" fmla="*/ 264695 w 8128084"/>
              <a:gd name="connsiteY322" fmla="*/ 5558590 h 15135727"/>
              <a:gd name="connsiteX323" fmla="*/ 144379 w 8128084"/>
              <a:gd name="connsiteY323" fmla="*/ 5510464 h 15135727"/>
              <a:gd name="connsiteX324" fmla="*/ 0 w 8128084"/>
              <a:gd name="connsiteY324" fmla="*/ 5462337 h 15135727"/>
              <a:gd name="connsiteX325" fmla="*/ 96253 w 8128084"/>
              <a:gd name="connsiteY32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06127 w 8128084"/>
              <a:gd name="connsiteY96" fmla="*/ 2983832 h 15135727"/>
              <a:gd name="connsiteX97" fmla="*/ 6906127 w 8128084"/>
              <a:gd name="connsiteY97" fmla="*/ 3104148 h 15135727"/>
              <a:gd name="connsiteX98" fmla="*/ 6833937 w 8128084"/>
              <a:gd name="connsiteY98" fmla="*/ 3368842 h 15135727"/>
              <a:gd name="connsiteX99" fmla="*/ 6906127 w 8128084"/>
              <a:gd name="connsiteY99" fmla="*/ 3489158 h 15135727"/>
              <a:gd name="connsiteX100" fmla="*/ 6641432 w 8128084"/>
              <a:gd name="connsiteY100" fmla="*/ 3705727 h 15135727"/>
              <a:gd name="connsiteX101" fmla="*/ 6737685 w 8128084"/>
              <a:gd name="connsiteY101" fmla="*/ 3729790 h 15135727"/>
              <a:gd name="connsiteX102" fmla="*/ 6545179 w 8128084"/>
              <a:gd name="connsiteY102" fmla="*/ 3826042 h 15135727"/>
              <a:gd name="connsiteX103" fmla="*/ 6328611 w 8128084"/>
              <a:gd name="connsiteY103" fmla="*/ 3753853 h 15135727"/>
              <a:gd name="connsiteX104" fmla="*/ 6184232 w 8128084"/>
              <a:gd name="connsiteY104" fmla="*/ 3850106 h 15135727"/>
              <a:gd name="connsiteX105" fmla="*/ 6184232 w 8128084"/>
              <a:gd name="connsiteY105" fmla="*/ 3946358 h 15135727"/>
              <a:gd name="connsiteX106" fmla="*/ 6136106 w 8128084"/>
              <a:gd name="connsiteY106" fmla="*/ 4235116 h 15135727"/>
              <a:gd name="connsiteX107" fmla="*/ 5919537 w 8128084"/>
              <a:gd name="connsiteY107" fmla="*/ 4403558 h 15135727"/>
              <a:gd name="connsiteX108" fmla="*/ 5775158 w 8128084"/>
              <a:gd name="connsiteY108" fmla="*/ 4451685 h 15135727"/>
              <a:gd name="connsiteX109" fmla="*/ 5630779 w 8128084"/>
              <a:gd name="connsiteY109" fmla="*/ 4547937 h 15135727"/>
              <a:gd name="connsiteX110" fmla="*/ 5510464 w 8128084"/>
              <a:gd name="connsiteY110" fmla="*/ 4620127 h 15135727"/>
              <a:gd name="connsiteX111" fmla="*/ 5510464 w 8128084"/>
              <a:gd name="connsiteY111" fmla="*/ 4812632 h 15135727"/>
              <a:gd name="connsiteX112" fmla="*/ 5317958 w 8128084"/>
              <a:gd name="connsiteY112" fmla="*/ 4981074 h 15135727"/>
              <a:gd name="connsiteX113" fmla="*/ 5005137 w 8128084"/>
              <a:gd name="connsiteY113" fmla="*/ 5149516 h 15135727"/>
              <a:gd name="connsiteX114" fmla="*/ 4692316 w 8128084"/>
              <a:gd name="connsiteY114" fmla="*/ 5149516 h 15135727"/>
              <a:gd name="connsiteX115" fmla="*/ 4523874 w 8128084"/>
              <a:gd name="connsiteY115" fmla="*/ 5366085 h 15135727"/>
              <a:gd name="connsiteX116" fmla="*/ 4211053 w 8128084"/>
              <a:gd name="connsiteY116" fmla="*/ 5414211 h 15135727"/>
              <a:gd name="connsiteX117" fmla="*/ 4114800 w 8128084"/>
              <a:gd name="connsiteY117" fmla="*/ 5390148 h 15135727"/>
              <a:gd name="connsiteX118" fmla="*/ 4018548 w 8128084"/>
              <a:gd name="connsiteY118" fmla="*/ 5630779 h 15135727"/>
              <a:gd name="connsiteX119" fmla="*/ 4090737 w 8128084"/>
              <a:gd name="connsiteY119" fmla="*/ 5871411 h 15135727"/>
              <a:gd name="connsiteX120" fmla="*/ 4090737 w 8128084"/>
              <a:gd name="connsiteY120" fmla="*/ 6184232 h 15135727"/>
              <a:gd name="connsiteX121" fmla="*/ 4186990 w 8128084"/>
              <a:gd name="connsiteY121" fmla="*/ 6472990 h 15135727"/>
              <a:gd name="connsiteX122" fmla="*/ 4042611 w 8128084"/>
              <a:gd name="connsiteY122" fmla="*/ 6352674 h 15135727"/>
              <a:gd name="connsiteX123" fmla="*/ 3946358 w 8128084"/>
              <a:gd name="connsiteY123" fmla="*/ 6376737 h 15135727"/>
              <a:gd name="connsiteX124" fmla="*/ 4114800 w 8128084"/>
              <a:gd name="connsiteY124" fmla="*/ 6641432 h 15135727"/>
              <a:gd name="connsiteX125" fmla="*/ 4451685 w 8128084"/>
              <a:gd name="connsiteY125" fmla="*/ 6737685 h 15135727"/>
              <a:gd name="connsiteX126" fmla="*/ 4620127 w 8128084"/>
              <a:gd name="connsiteY126" fmla="*/ 6978316 h 15135727"/>
              <a:gd name="connsiteX127" fmla="*/ 4740442 w 8128084"/>
              <a:gd name="connsiteY127" fmla="*/ 7170821 h 15135727"/>
              <a:gd name="connsiteX128" fmla="*/ 5077327 w 8128084"/>
              <a:gd name="connsiteY128" fmla="*/ 7387390 h 15135727"/>
              <a:gd name="connsiteX129" fmla="*/ 5125453 w 8128084"/>
              <a:gd name="connsiteY129" fmla="*/ 7603958 h 15135727"/>
              <a:gd name="connsiteX130" fmla="*/ 5197642 w 8128084"/>
              <a:gd name="connsiteY130" fmla="*/ 7796464 h 15135727"/>
              <a:gd name="connsiteX131" fmla="*/ 5486400 w 8128084"/>
              <a:gd name="connsiteY131" fmla="*/ 7964906 h 15135727"/>
              <a:gd name="connsiteX132" fmla="*/ 5486400 w 8128084"/>
              <a:gd name="connsiteY132" fmla="*/ 8349916 h 15135727"/>
              <a:gd name="connsiteX133" fmla="*/ 5678906 w 8128084"/>
              <a:gd name="connsiteY133" fmla="*/ 8614611 h 15135727"/>
              <a:gd name="connsiteX134" fmla="*/ 5919537 w 8128084"/>
              <a:gd name="connsiteY134" fmla="*/ 9071811 h 15135727"/>
              <a:gd name="connsiteX135" fmla="*/ 6160169 w 8128084"/>
              <a:gd name="connsiteY135" fmla="*/ 9336506 h 15135727"/>
              <a:gd name="connsiteX136" fmla="*/ 6280485 w 8128084"/>
              <a:gd name="connsiteY136" fmla="*/ 9601200 h 15135727"/>
              <a:gd name="connsiteX137" fmla="*/ 6400800 w 8128084"/>
              <a:gd name="connsiteY137" fmla="*/ 9793706 h 15135727"/>
              <a:gd name="connsiteX138" fmla="*/ 6569242 w 8128084"/>
              <a:gd name="connsiteY138" fmla="*/ 10058400 h 15135727"/>
              <a:gd name="connsiteX139" fmla="*/ 6713621 w 8128084"/>
              <a:gd name="connsiteY139" fmla="*/ 10106527 h 15135727"/>
              <a:gd name="connsiteX140" fmla="*/ 6545179 w 8128084"/>
              <a:gd name="connsiteY140" fmla="*/ 10202779 h 15135727"/>
              <a:gd name="connsiteX141" fmla="*/ 6569242 w 8128084"/>
              <a:gd name="connsiteY141" fmla="*/ 10443411 h 15135727"/>
              <a:gd name="connsiteX142" fmla="*/ 6593306 w 8128084"/>
              <a:gd name="connsiteY142" fmla="*/ 10708106 h 15135727"/>
              <a:gd name="connsiteX143" fmla="*/ 6761748 w 8128084"/>
              <a:gd name="connsiteY143" fmla="*/ 10924674 h 15135727"/>
              <a:gd name="connsiteX144" fmla="*/ 6641432 w 8128084"/>
              <a:gd name="connsiteY144" fmla="*/ 11093116 h 15135727"/>
              <a:gd name="connsiteX145" fmla="*/ 6713621 w 8128084"/>
              <a:gd name="connsiteY145" fmla="*/ 11261558 h 15135727"/>
              <a:gd name="connsiteX146" fmla="*/ 6737685 w 8128084"/>
              <a:gd name="connsiteY146" fmla="*/ 11526253 h 15135727"/>
              <a:gd name="connsiteX147" fmla="*/ 6617369 w 8128084"/>
              <a:gd name="connsiteY147" fmla="*/ 11839074 h 15135727"/>
              <a:gd name="connsiteX148" fmla="*/ 6617369 w 8128084"/>
              <a:gd name="connsiteY148" fmla="*/ 12031579 h 15135727"/>
              <a:gd name="connsiteX149" fmla="*/ 6641432 w 8128084"/>
              <a:gd name="connsiteY149" fmla="*/ 12127832 h 15135727"/>
              <a:gd name="connsiteX150" fmla="*/ 6761748 w 8128084"/>
              <a:gd name="connsiteY150" fmla="*/ 12031579 h 15135727"/>
              <a:gd name="connsiteX151" fmla="*/ 6761748 w 8128084"/>
              <a:gd name="connsiteY151" fmla="*/ 12296274 h 15135727"/>
              <a:gd name="connsiteX152" fmla="*/ 6689558 w 8128084"/>
              <a:gd name="connsiteY152" fmla="*/ 12512842 h 15135727"/>
              <a:gd name="connsiteX153" fmla="*/ 6785811 w 8128084"/>
              <a:gd name="connsiteY153" fmla="*/ 12777537 h 15135727"/>
              <a:gd name="connsiteX154" fmla="*/ 6569242 w 8128084"/>
              <a:gd name="connsiteY154" fmla="*/ 12873790 h 15135727"/>
              <a:gd name="connsiteX155" fmla="*/ 6545179 w 8128084"/>
              <a:gd name="connsiteY155" fmla="*/ 13090358 h 15135727"/>
              <a:gd name="connsiteX156" fmla="*/ 6448927 w 8128084"/>
              <a:gd name="connsiteY156" fmla="*/ 13355053 h 15135727"/>
              <a:gd name="connsiteX157" fmla="*/ 6256421 w 8128084"/>
              <a:gd name="connsiteY157" fmla="*/ 13571621 h 15135727"/>
              <a:gd name="connsiteX158" fmla="*/ 6087979 w 8128084"/>
              <a:gd name="connsiteY158" fmla="*/ 13667874 h 15135727"/>
              <a:gd name="connsiteX159" fmla="*/ 5943600 w 8128084"/>
              <a:gd name="connsiteY159" fmla="*/ 13716000 h 15135727"/>
              <a:gd name="connsiteX160" fmla="*/ 5702969 w 8128084"/>
              <a:gd name="connsiteY160" fmla="*/ 13667874 h 15135727"/>
              <a:gd name="connsiteX161" fmla="*/ 5582653 w 8128084"/>
              <a:gd name="connsiteY161" fmla="*/ 13691937 h 15135727"/>
              <a:gd name="connsiteX162" fmla="*/ 5727032 w 8128084"/>
              <a:gd name="connsiteY162" fmla="*/ 13836316 h 15135727"/>
              <a:gd name="connsiteX163" fmla="*/ 5582653 w 8128084"/>
              <a:gd name="connsiteY163" fmla="*/ 14052885 h 15135727"/>
              <a:gd name="connsiteX164" fmla="*/ 5462337 w 8128084"/>
              <a:gd name="connsiteY164" fmla="*/ 14149137 h 15135727"/>
              <a:gd name="connsiteX165" fmla="*/ 5342021 w 8128084"/>
              <a:gd name="connsiteY165" fmla="*/ 14004758 h 15135727"/>
              <a:gd name="connsiteX166" fmla="*/ 5245769 w 8128084"/>
              <a:gd name="connsiteY166" fmla="*/ 14004758 h 15135727"/>
              <a:gd name="connsiteX167" fmla="*/ 5245769 w 8128084"/>
              <a:gd name="connsiteY167" fmla="*/ 13956632 h 15135727"/>
              <a:gd name="connsiteX168" fmla="*/ 5101390 w 8128084"/>
              <a:gd name="connsiteY168" fmla="*/ 13956632 h 15135727"/>
              <a:gd name="connsiteX169" fmla="*/ 4981074 w 8128084"/>
              <a:gd name="connsiteY169" fmla="*/ 13860379 h 15135727"/>
              <a:gd name="connsiteX170" fmla="*/ 4740442 w 8128084"/>
              <a:gd name="connsiteY170" fmla="*/ 13908506 h 15135727"/>
              <a:gd name="connsiteX171" fmla="*/ 4475748 w 8128084"/>
              <a:gd name="connsiteY171" fmla="*/ 13956632 h 15135727"/>
              <a:gd name="connsiteX172" fmla="*/ 4379495 w 8128084"/>
              <a:gd name="connsiteY172" fmla="*/ 14028821 h 15135727"/>
              <a:gd name="connsiteX173" fmla="*/ 4403558 w 8128084"/>
              <a:gd name="connsiteY173" fmla="*/ 14197264 h 15135727"/>
              <a:gd name="connsiteX174" fmla="*/ 4572000 w 8128084"/>
              <a:gd name="connsiteY174" fmla="*/ 14149137 h 15135727"/>
              <a:gd name="connsiteX175" fmla="*/ 4523874 w 8128084"/>
              <a:gd name="connsiteY175" fmla="*/ 14558211 h 15135727"/>
              <a:gd name="connsiteX176" fmla="*/ 4403558 w 8128084"/>
              <a:gd name="connsiteY176" fmla="*/ 14437895 h 15135727"/>
              <a:gd name="connsiteX177" fmla="*/ 4403558 w 8128084"/>
              <a:gd name="connsiteY177" fmla="*/ 14437895 h 15135727"/>
              <a:gd name="connsiteX178" fmla="*/ 4283242 w 8128084"/>
              <a:gd name="connsiteY178" fmla="*/ 14245390 h 15135727"/>
              <a:gd name="connsiteX179" fmla="*/ 4235116 w 8128084"/>
              <a:gd name="connsiteY179" fmla="*/ 14341642 h 15135727"/>
              <a:gd name="connsiteX180" fmla="*/ 4162927 w 8128084"/>
              <a:gd name="connsiteY180" fmla="*/ 14389769 h 15135727"/>
              <a:gd name="connsiteX181" fmla="*/ 4162927 w 8128084"/>
              <a:gd name="connsiteY181" fmla="*/ 14389769 h 15135727"/>
              <a:gd name="connsiteX182" fmla="*/ 3922295 w 8128084"/>
              <a:gd name="connsiteY182" fmla="*/ 14245390 h 15135727"/>
              <a:gd name="connsiteX183" fmla="*/ 3801979 w 8128084"/>
              <a:gd name="connsiteY183" fmla="*/ 14293516 h 15135727"/>
              <a:gd name="connsiteX184" fmla="*/ 3681664 w 8128084"/>
              <a:gd name="connsiteY184" fmla="*/ 14389769 h 15135727"/>
              <a:gd name="connsiteX185" fmla="*/ 3657600 w 8128084"/>
              <a:gd name="connsiteY185" fmla="*/ 14654464 h 15135727"/>
              <a:gd name="connsiteX186" fmla="*/ 3513221 w 8128084"/>
              <a:gd name="connsiteY186" fmla="*/ 14726653 h 15135727"/>
              <a:gd name="connsiteX187" fmla="*/ 3513221 w 8128084"/>
              <a:gd name="connsiteY187" fmla="*/ 14871032 h 15135727"/>
              <a:gd name="connsiteX188" fmla="*/ 3633537 w 8128084"/>
              <a:gd name="connsiteY188" fmla="*/ 14967285 h 15135727"/>
              <a:gd name="connsiteX189" fmla="*/ 3609474 w 8128084"/>
              <a:gd name="connsiteY189" fmla="*/ 15087600 h 15135727"/>
              <a:gd name="connsiteX190" fmla="*/ 3441032 w 8128084"/>
              <a:gd name="connsiteY190" fmla="*/ 15039474 h 15135727"/>
              <a:gd name="connsiteX191" fmla="*/ 3272590 w 8128084"/>
              <a:gd name="connsiteY191" fmla="*/ 15063537 h 15135727"/>
              <a:gd name="connsiteX192" fmla="*/ 3248527 w 8128084"/>
              <a:gd name="connsiteY192" fmla="*/ 14895095 h 15135727"/>
              <a:gd name="connsiteX193" fmla="*/ 3128211 w 8128084"/>
              <a:gd name="connsiteY193" fmla="*/ 14919158 h 15135727"/>
              <a:gd name="connsiteX194" fmla="*/ 2959769 w 8128084"/>
              <a:gd name="connsiteY194" fmla="*/ 15135727 h 15135727"/>
              <a:gd name="connsiteX195" fmla="*/ 2935706 w 8128084"/>
              <a:gd name="connsiteY195" fmla="*/ 14895095 h 15135727"/>
              <a:gd name="connsiteX196" fmla="*/ 2791327 w 8128084"/>
              <a:gd name="connsiteY196" fmla="*/ 14943221 h 15135727"/>
              <a:gd name="connsiteX197" fmla="*/ 2671011 w 8128084"/>
              <a:gd name="connsiteY197" fmla="*/ 15039474 h 15135727"/>
              <a:gd name="connsiteX198" fmla="*/ 2430379 w 8128084"/>
              <a:gd name="connsiteY198" fmla="*/ 15087600 h 15135727"/>
              <a:gd name="connsiteX199" fmla="*/ 2237874 w 8128084"/>
              <a:gd name="connsiteY199" fmla="*/ 15039474 h 15135727"/>
              <a:gd name="connsiteX200" fmla="*/ 2622885 w 8128084"/>
              <a:gd name="connsiteY200" fmla="*/ 14846969 h 15135727"/>
              <a:gd name="connsiteX201" fmla="*/ 2887579 w 8128084"/>
              <a:gd name="connsiteY201" fmla="*/ 14774779 h 15135727"/>
              <a:gd name="connsiteX202" fmla="*/ 2839453 w 8128084"/>
              <a:gd name="connsiteY202" fmla="*/ 14582274 h 15135727"/>
              <a:gd name="connsiteX203" fmla="*/ 2935706 w 8128084"/>
              <a:gd name="connsiteY203" fmla="*/ 14510085 h 15135727"/>
              <a:gd name="connsiteX204" fmla="*/ 2935706 w 8128084"/>
              <a:gd name="connsiteY204" fmla="*/ 14510085 h 15135727"/>
              <a:gd name="connsiteX205" fmla="*/ 3080085 w 8128084"/>
              <a:gd name="connsiteY205" fmla="*/ 14413832 h 15135727"/>
              <a:gd name="connsiteX206" fmla="*/ 3152274 w 8128084"/>
              <a:gd name="connsiteY206" fmla="*/ 14341642 h 15135727"/>
              <a:gd name="connsiteX207" fmla="*/ 3080085 w 8128084"/>
              <a:gd name="connsiteY207" fmla="*/ 14269453 h 15135727"/>
              <a:gd name="connsiteX208" fmla="*/ 3152274 w 8128084"/>
              <a:gd name="connsiteY208" fmla="*/ 14197264 h 15135727"/>
              <a:gd name="connsiteX209" fmla="*/ 3152274 w 8128084"/>
              <a:gd name="connsiteY209" fmla="*/ 14052885 h 15135727"/>
              <a:gd name="connsiteX210" fmla="*/ 3080085 w 8128084"/>
              <a:gd name="connsiteY210" fmla="*/ 13980695 h 15135727"/>
              <a:gd name="connsiteX211" fmla="*/ 3056021 w 8128084"/>
              <a:gd name="connsiteY211" fmla="*/ 14076948 h 15135727"/>
              <a:gd name="connsiteX212" fmla="*/ 2935706 w 8128084"/>
              <a:gd name="connsiteY212" fmla="*/ 14076948 h 15135727"/>
              <a:gd name="connsiteX213" fmla="*/ 2863516 w 8128084"/>
              <a:gd name="connsiteY213" fmla="*/ 14125074 h 15135727"/>
              <a:gd name="connsiteX214" fmla="*/ 2719137 w 8128084"/>
              <a:gd name="connsiteY214" fmla="*/ 14197264 h 15135727"/>
              <a:gd name="connsiteX215" fmla="*/ 2646948 w 8128084"/>
              <a:gd name="connsiteY215" fmla="*/ 14197264 h 15135727"/>
              <a:gd name="connsiteX216" fmla="*/ 2598821 w 8128084"/>
              <a:gd name="connsiteY216" fmla="*/ 14125074 h 15135727"/>
              <a:gd name="connsiteX217" fmla="*/ 2430379 w 8128084"/>
              <a:gd name="connsiteY217" fmla="*/ 13836316 h 15135727"/>
              <a:gd name="connsiteX218" fmla="*/ 2646948 w 8128084"/>
              <a:gd name="connsiteY218" fmla="*/ 13812253 h 15135727"/>
              <a:gd name="connsiteX219" fmla="*/ 2502569 w 8128084"/>
              <a:gd name="connsiteY219" fmla="*/ 13475369 h 15135727"/>
              <a:gd name="connsiteX220" fmla="*/ 2550695 w 8128084"/>
              <a:gd name="connsiteY220" fmla="*/ 13186611 h 15135727"/>
              <a:gd name="connsiteX221" fmla="*/ 2719137 w 8128084"/>
              <a:gd name="connsiteY221" fmla="*/ 13042232 h 15135727"/>
              <a:gd name="connsiteX222" fmla="*/ 2791327 w 8128084"/>
              <a:gd name="connsiteY222" fmla="*/ 12945979 h 15135727"/>
              <a:gd name="connsiteX223" fmla="*/ 3031958 w 8128084"/>
              <a:gd name="connsiteY223" fmla="*/ 13090358 h 15135727"/>
              <a:gd name="connsiteX224" fmla="*/ 3056021 w 8128084"/>
              <a:gd name="connsiteY224" fmla="*/ 12753474 h 15135727"/>
              <a:gd name="connsiteX225" fmla="*/ 2887579 w 8128084"/>
              <a:gd name="connsiteY225" fmla="*/ 12777537 h 15135727"/>
              <a:gd name="connsiteX226" fmla="*/ 2815390 w 8128084"/>
              <a:gd name="connsiteY226" fmla="*/ 12777537 h 15135727"/>
              <a:gd name="connsiteX227" fmla="*/ 3176337 w 8128084"/>
              <a:gd name="connsiteY227" fmla="*/ 12368464 h 15135727"/>
              <a:gd name="connsiteX228" fmla="*/ 3104148 w 8128084"/>
              <a:gd name="connsiteY228" fmla="*/ 12320337 h 15135727"/>
              <a:gd name="connsiteX229" fmla="*/ 3104148 w 8128084"/>
              <a:gd name="connsiteY229" fmla="*/ 12320337 h 15135727"/>
              <a:gd name="connsiteX230" fmla="*/ 3007895 w 8128084"/>
              <a:gd name="connsiteY230" fmla="*/ 12079706 h 15135727"/>
              <a:gd name="connsiteX231" fmla="*/ 2911642 w 8128084"/>
              <a:gd name="connsiteY231" fmla="*/ 11935327 h 15135727"/>
              <a:gd name="connsiteX232" fmla="*/ 2863516 w 8128084"/>
              <a:gd name="connsiteY232" fmla="*/ 11694695 h 15135727"/>
              <a:gd name="connsiteX233" fmla="*/ 2911642 w 8128084"/>
              <a:gd name="connsiteY233" fmla="*/ 11454064 h 15135727"/>
              <a:gd name="connsiteX234" fmla="*/ 3056021 w 8128084"/>
              <a:gd name="connsiteY234" fmla="*/ 11454064 h 15135727"/>
              <a:gd name="connsiteX235" fmla="*/ 2983832 w 8128084"/>
              <a:gd name="connsiteY235" fmla="*/ 11381874 h 15135727"/>
              <a:gd name="connsiteX236" fmla="*/ 3031958 w 8128084"/>
              <a:gd name="connsiteY236" fmla="*/ 11285621 h 15135727"/>
              <a:gd name="connsiteX237" fmla="*/ 3007895 w 8128084"/>
              <a:gd name="connsiteY237" fmla="*/ 11189369 h 15135727"/>
              <a:gd name="connsiteX238" fmla="*/ 2887579 w 8128084"/>
              <a:gd name="connsiteY238" fmla="*/ 11141242 h 15135727"/>
              <a:gd name="connsiteX239" fmla="*/ 2887579 w 8128084"/>
              <a:gd name="connsiteY239" fmla="*/ 10972800 h 15135727"/>
              <a:gd name="connsiteX240" fmla="*/ 2887579 w 8128084"/>
              <a:gd name="connsiteY240" fmla="*/ 10924674 h 15135727"/>
              <a:gd name="connsiteX241" fmla="*/ 2767264 w 8128084"/>
              <a:gd name="connsiteY241" fmla="*/ 11020927 h 15135727"/>
              <a:gd name="connsiteX242" fmla="*/ 2743200 w 8128084"/>
              <a:gd name="connsiteY242" fmla="*/ 10924674 h 15135727"/>
              <a:gd name="connsiteX243" fmla="*/ 2550695 w 8128084"/>
              <a:gd name="connsiteY243" fmla="*/ 11020927 h 15135727"/>
              <a:gd name="connsiteX244" fmla="*/ 2526632 w 8128084"/>
              <a:gd name="connsiteY244" fmla="*/ 11117179 h 15135727"/>
              <a:gd name="connsiteX245" fmla="*/ 2334127 w 8128084"/>
              <a:gd name="connsiteY245" fmla="*/ 10996864 h 15135727"/>
              <a:gd name="connsiteX246" fmla="*/ 2358190 w 8128084"/>
              <a:gd name="connsiteY246" fmla="*/ 10732169 h 15135727"/>
              <a:gd name="connsiteX247" fmla="*/ 2334127 w 8128084"/>
              <a:gd name="connsiteY247" fmla="*/ 10587790 h 15135727"/>
              <a:gd name="connsiteX248" fmla="*/ 2406316 w 8128084"/>
              <a:gd name="connsiteY248" fmla="*/ 10491537 h 15135727"/>
              <a:gd name="connsiteX249" fmla="*/ 2598821 w 8128084"/>
              <a:gd name="connsiteY249" fmla="*/ 10684042 h 15135727"/>
              <a:gd name="connsiteX250" fmla="*/ 2767264 w 8128084"/>
              <a:gd name="connsiteY250" fmla="*/ 10684042 h 15135727"/>
              <a:gd name="connsiteX251" fmla="*/ 2646948 w 8128084"/>
              <a:gd name="connsiteY251" fmla="*/ 10515600 h 15135727"/>
              <a:gd name="connsiteX252" fmla="*/ 2815390 w 8128084"/>
              <a:gd name="connsiteY252" fmla="*/ 10395285 h 15135727"/>
              <a:gd name="connsiteX253" fmla="*/ 3080085 w 8128084"/>
              <a:gd name="connsiteY253" fmla="*/ 10419348 h 15135727"/>
              <a:gd name="connsiteX254" fmla="*/ 3248527 w 8128084"/>
              <a:gd name="connsiteY254" fmla="*/ 10539664 h 15135727"/>
              <a:gd name="connsiteX255" fmla="*/ 3320716 w 8128084"/>
              <a:gd name="connsiteY255" fmla="*/ 10659979 h 15135727"/>
              <a:gd name="connsiteX256" fmla="*/ 3465095 w 8128084"/>
              <a:gd name="connsiteY256" fmla="*/ 10659979 h 15135727"/>
              <a:gd name="connsiteX257" fmla="*/ 3441032 w 8128084"/>
              <a:gd name="connsiteY257" fmla="*/ 10491537 h 15135727"/>
              <a:gd name="connsiteX258" fmla="*/ 3392906 w 8128084"/>
              <a:gd name="connsiteY258" fmla="*/ 10250906 h 15135727"/>
              <a:gd name="connsiteX259" fmla="*/ 3152274 w 8128084"/>
              <a:gd name="connsiteY259" fmla="*/ 10250906 h 15135727"/>
              <a:gd name="connsiteX260" fmla="*/ 3176337 w 8128084"/>
              <a:gd name="connsiteY260" fmla="*/ 10178716 h 15135727"/>
              <a:gd name="connsiteX261" fmla="*/ 3104148 w 8128084"/>
              <a:gd name="connsiteY261" fmla="*/ 10154653 h 15135727"/>
              <a:gd name="connsiteX262" fmla="*/ 3007895 w 8128084"/>
              <a:gd name="connsiteY262" fmla="*/ 9962148 h 15135727"/>
              <a:gd name="connsiteX263" fmla="*/ 3176337 w 8128084"/>
              <a:gd name="connsiteY263" fmla="*/ 9889958 h 15135727"/>
              <a:gd name="connsiteX264" fmla="*/ 2959769 w 8128084"/>
              <a:gd name="connsiteY264" fmla="*/ 9504948 h 15135727"/>
              <a:gd name="connsiteX265" fmla="*/ 2791327 w 8128084"/>
              <a:gd name="connsiteY265" fmla="*/ 9456821 h 15135727"/>
              <a:gd name="connsiteX266" fmla="*/ 2574758 w 8128084"/>
              <a:gd name="connsiteY266" fmla="*/ 9336506 h 15135727"/>
              <a:gd name="connsiteX267" fmla="*/ 2550695 w 8128084"/>
              <a:gd name="connsiteY267" fmla="*/ 9071811 h 15135727"/>
              <a:gd name="connsiteX268" fmla="*/ 2695074 w 8128084"/>
              <a:gd name="connsiteY268" fmla="*/ 8999621 h 15135727"/>
              <a:gd name="connsiteX269" fmla="*/ 2622885 w 8128084"/>
              <a:gd name="connsiteY269" fmla="*/ 8975558 h 15135727"/>
              <a:gd name="connsiteX270" fmla="*/ 2430379 w 8128084"/>
              <a:gd name="connsiteY270" fmla="*/ 8999621 h 15135727"/>
              <a:gd name="connsiteX271" fmla="*/ 2261937 w 8128084"/>
              <a:gd name="connsiteY271" fmla="*/ 9168064 h 15135727"/>
              <a:gd name="connsiteX272" fmla="*/ 2237874 w 8128084"/>
              <a:gd name="connsiteY272" fmla="*/ 8999621 h 15135727"/>
              <a:gd name="connsiteX273" fmla="*/ 2117558 w 8128084"/>
              <a:gd name="connsiteY273" fmla="*/ 8975558 h 15135727"/>
              <a:gd name="connsiteX274" fmla="*/ 2045369 w 8128084"/>
              <a:gd name="connsiteY274" fmla="*/ 8783053 h 15135727"/>
              <a:gd name="connsiteX275" fmla="*/ 1852864 w 8128084"/>
              <a:gd name="connsiteY275" fmla="*/ 8758990 h 15135727"/>
              <a:gd name="connsiteX276" fmla="*/ 1636295 w 8128084"/>
              <a:gd name="connsiteY276" fmla="*/ 8927432 h 15135727"/>
              <a:gd name="connsiteX277" fmla="*/ 1588169 w 8128084"/>
              <a:gd name="connsiteY277" fmla="*/ 9023685 h 15135727"/>
              <a:gd name="connsiteX278" fmla="*/ 1515979 w 8128084"/>
              <a:gd name="connsiteY278" fmla="*/ 8879306 h 15135727"/>
              <a:gd name="connsiteX279" fmla="*/ 1347537 w 8128084"/>
              <a:gd name="connsiteY279" fmla="*/ 8879306 h 15135727"/>
              <a:gd name="connsiteX280" fmla="*/ 1347537 w 8128084"/>
              <a:gd name="connsiteY280" fmla="*/ 8710864 h 15135727"/>
              <a:gd name="connsiteX281" fmla="*/ 1106906 w 8128084"/>
              <a:gd name="connsiteY281" fmla="*/ 8783053 h 15135727"/>
              <a:gd name="connsiteX282" fmla="*/ 890337 w 8128084"/>
              <a:gd name="connsiteY282" fmla="*/ 8686800 h 15135727"/>
              <a:gd name="connsiteX283" fmla="*/ 649706 w 8128084"/>
              <a:gd name="connsiteY283" fmla="*/ 8662737 h 15135727"/>
              <a:gd name="connsiteX284" fmla="*/ 385011 w 8128084"/>
              <a:gd name="connsiteY284" fmla="*/ 8566485 h 15135727"/>
              <a:gd name="connsiteX285" fmla="*/ 577516 w 8128084"/>
              <a:gd name="connsiteY285" fmla="*/ 8373979 h 15135727"/>
              <a:gd name="connsiteX286" fmla="*/ 794085 w 8128084"/>
              <a:gd name="connsiteY286" fmla="*/ 8301790 h 15135727"/>
              <a:gd name="connsiteX287" fmla="*/ 745958 w 8128084"/>
              <a:gd name="connsiteY287" fmla="*/ 8133348 h 15135727"/>
              <a:gd name="connsiteX288" fmla="*/ 818148 w 8128084"/>
              <a:gd name="connsiteY288" fmla="*/ 7820527 h 15135727"/>
              <a:gd name="connsiteX289" fmla="*/ 697832 w 8128084"/>
              <a:gd name="connsiteY289" fmla="*/ 7820527 h 15135727"/>
              <a:gd name="connsiteX290" fmla="*/ 625642 w 8128084"/>
              <a:gd name="connsiteY290" fmla="*/ 7916779 h 15135727"/>
              <a:gd name="connsiteX291" fmla="*/ 457200 w 8128084"/>
              <a:gd name="connsiteY291" fmla="*/ 7820527 h 15135727"/>
              <a:gd name="connsiteX292" fmla="*/ 529390 w 8128084"/>
              <a:gd name="connsiteY292" fmla="*/ 7700211 h 15135727"/>
              <a:gd name="connsiteX293" fmla="*/ 938464 w 8128084"/>
              <a:gd name="connsiteY293" fmla="*/ 7676148 h 15135727"/>
              <a:gd name="connsiteX294" fmla="*/ 1058779 w 8128084"/>
              <a:gd name="connsiteY294" fmla="*/ 7459579 h 15135727"/>
              <a:gd name="connsiteX295" fmla="*/ 1203158 w 8128084"/>
              <a:gd name="connsiteY295" fmla="*/ 7603958 h 15135727"/>
              <a:gd name="connsiteX296" fmla="*/ 1299411 w 8128084"/>
              <a:gd name="connsiteY296" fmla="*/ 7555832 h 15135727"/>
              <a:gd name="connsiteX297" fmla="*/ 1443790 w 8128084"/>
              <a:gd name="connsiteY297" fmla="*/ 7507706 h 15135727"/>
              <a:gd name="connsiteX298" fmla="*/ 1684421 w 8128084"/>
              <a:gd name="connsiteY298" fmla="*/ 7603958 h 15135727"/>
              <a:gd name="connsiteX299" fmla="*/ 1684421 w 8128084"/>
              <a:gd name="connsiteY299" fmla="*/ 7603958 h 15135727"/>
              <a:gd name="connsiteX300" fmla="*/ 1540042 w 8128084"/>
              <a:gd name="connsiteY300" fmla="*/ 7363327 h 15135727"/>
              <a:gd name="connsiteX301" fmla="*/ 1299411 w 8128084"/>
              <a:gd name="connsiteY301" fmla="*/ 7315200 h 15135727"/>
              <a:gd name="connsiteX302" fmla="*/ 1130969 w 8128084"/>
              <a:gd name="connsiteY302" fmla="*/ 7339264 h 15135727"/>
              <a:gd name="connsiteX303" fmla="*/ 1034716 w 8128084"/>
              <a:gd name="connsiteY303" fmla="*/ 7315200 h 15135727"/>
              <a:gd name="connsiteX304" fmla="*/ 1155032 w 8128084"/>
              <a:gd name="connsiteY304" fmla="*/ 7050506 h 15135727"/>
              <a:gd name="connsiteX305" fmla="*/ 1155032 w 8128084"/>
              <a:gd name="connsiteY305" fmla="*/ 6930190 h 15135727"/>
              <a:gd name="connsiteX306" fmla="*/ 1155032 w 8128084"/>
              <a:gd name="connsiteY306" fmla="*/ 6761748 h 15135727"/>
              <a:gd name="connsiteX307" fmla="*/ 1203158 w 8128084"/>
              <a:gd name="connsiteY307" fmla="*/ 6617369 h 15135727"/>
              <a:gd name="connsiteX308" fmla="*/ 1371600 w 8128084"/>
              <a:gd name="connsiteY308" fmla="*/ 6472990 h 15135727"/>
              <a:gd name="connsiteX309" fmla="*/ 1443790 w 8128084"/>
              <a:gd name="connsiteY309" fmla="*/ 6328611 h 15135727"/>
              <a:gd name="connsiteX310" fmla="*/ 1419727 w 8128084"/>
              <a:gd name="connsiteY310" fmla="*/ 6208295 h 15135727"/>
              <a:gd name="connsiteX311" fmla="*/ 1275348 w 8128084"/>
              <a:gd name="connsiteY311" fmla="*/ 6304548 h 15135727"/>
              <a:gd name="connsiteX312" fmla="*/ 1323474 w 8128084"/>
              <a:gd name="connsiteY312" fmla="*/ 6015790 h 15135727"/>
              <a:gd name="connsiteX313" fmla="*/ 1540042 w 8128084"/>
              <a:gd name="connsiteY313" fmla="*/ 5871411 h 15135727"/>
              <a:gd name="connsiteX314" fmla="*/ 1540042 w 8128084"/>
              <a:gd name="connsiteY314" fmla="*/ 5751095 h 15135727"/>
              <a:gd name="connsiteX315" fmla="*/ 1395664 w 8128084"/>
              <a:gd name="connsiteY315" fmla="*/ 5799221 h 15135727"/>
              <a:gd name="connsiteX316" fmla="*/ 1179095 w 8128084"/>
              <a:gd name="connsiteY316" fmla="*/ 5799221 h 15135727"/>
              <a:gd name="connsiteX317" fmla="*/ 890337 w 8128084"/>
              <a:gd name="connsiteY317" fmla="*/ 5775158 h 15135727"/>
              <a:gd name="connsiteX318" fmla="*/ 697832 w 8128084"/>
              <a:gd name="connsiteY318" fmla="*/ 5606716 h 15135727"/>
              <a:gd name="connsiteX319" fmla="*/ 577516 w 8128084"/>
              <a:gd name="connsiteY319" fmla="*/ 5582653 h 15135727"/>
              <a:gd name="connsiteX320" fmla="*/ 697832 w 8128084"/>
              <a:gd name="connsiteY320" fmla="*/ 5775158 h 15135727"/>
              <a:gd name="connsiteX321" fmla="*/ 409074 w 8128084"/>
              <a:gd name="connsiteY321" fmla="*/ 5799221 h 15135727"/>
              <a:gd name="connsiteX322" fmla="*/ 168442 w 8128084"/>
              <a:gd name="connsiteY322" fmla="*/ 5702969 h 15135727"/>
              <a:gd name="connsiteX323" fmla="*/ 264695 w 8128084"/>
              <a:gd name="connsiteY323" fmla="*/ 5558590 h 15135727"/>
              <a:gd name="connsiteX324" fmla="*/ 144379 w 8128084"/>
              <a:gd name="connsiteY324" fmla="*/ 5510464 h 15135727"/>
              <a:gd name="connsiteX325" fmla="*/ 0 w 8128084"/>
              <a:gd name="connsiteY325" fmla="*/ 5462337 h 15135727"/>
              <a:gd name="connsiteX326" fmla="*/ 96253 w 8128084"/>
              <a:gd name="connsiteY32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06127 w 8128084"/>
              <a:gd name="connsiteY98" fmla="*/ 310414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48915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641432 w 8128084"/>
              <a:gd name="connsiteY101" fmla="*/ 37057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2604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184232 w 8128084"/>
              <a:gd name="connsiteY105" fmla="*/ 385010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184232 w 8128084"/>
              <a:gd name="connsiteY106" fmla="*/ 39463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36106 w 8128084"/>
              <a:gd name="connsiteY107" fmla="*/ 423511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67856 w 8128084"/>
              <a:gd name="connsiteY107" fmla="*/ 4254166 h 15135727"/>
              <a:gd name="connsiteX108" fmla="*/ 5919537 w 8128084"/>
              <a:gd name="connsiteY108" fmla="*/ 4403558 h 15135727"/>
              <a:gd name="connsiteX109" fmla="*/ 5775158 w 8128084"/>
              <a:gd name="connsiteY109" fmla="*/ 4451685 h 15135727"/>
              <a:gd name="connsiteX110" fmla="*/ 5630779 w 8128084"/>
              <a:gd name="connsiteY110" fmla="*/ 4547937 h 15135727"/>
              <a:gd name="connsiteX111" fmla="*/ 5510464 w 8128084"/>
              <a:gd name="connsiteY111" fmla="*/ 4620127 h 15135727"/>
              <a:gd name="connsiteX112" fmla="*/ 5510464 w 8128084"/>
              <a:gd name="connsiteY112" fmla="*/ 4812632 h 15135727"/>
              <a:gd name="connsiteX113" fmla="*/ 5317958 w 8128084"/>
              <a:gd name="connsiteY113" fmla="*/ 4981074 h 15135727"/>
              <a:gd name="connsiteX114" fmla="*/ 5005137 w 8128084"/>
              <a:gd name="connsiteY114" fmla="*/ 5149516 h 15135727"/>
              <a:gd name="connsiteX115" fmla="*/ 4692316 w 8128084"/>
              <a:gd name="connsiteY115" fmla="*/ 5149516 h 15135727"/>
              <a:gd name="connsiteX116" fmla="*/ 4523874 w 8128084"/>
              <a:gd name="connsiteY116" fmla="*/ 5366085 h 15135727"/>
              <a:gd name="connsiteX117" fmla="*/ 4211053 w 8128084"/>
              <a:gd name="connsiteY117" fmla="*/ 5414211 h 15135727"/>
              <a:gd name="connsiteX118" fmla="*/ 4114800 w 8128084"/>
              <a:gd name="connsiteY118" fmla="*/ 5390148 h 15135727"/>
              <a:gd name="connsiteX119" fmla="*/ 4018548 w 8128084"/>
              <a:gd name="connsiteY119" fmla="*/ 5630779 h 15135727"/>
              <a:gd name="connsiteX120" fmla="*/ 4090737 w 8128084"/>
              <a:gd name="connsiteY120" fmla="*/ 5871411 h 15135727"/>
              <a:gd name="connsiteX121" fmla="*/ 4090737 w 8128084"/>
              <a:gd name="connsiteY121" fmla="*/ 6184232 h 15135727"/>
              <a:gd name="connsiteX122" fmla="*/ 4186990 w 8128084"/>
              <a:gd name="connsiteY122" fmla="*/ 6472990 h 15135727"/>
              <a:gd name="connsiteX123" fmla="*/ 4042611 w 8128084"/>
              <a:gd name="connsiteY123" fmla="*/ 6352674 h 15135727"/>
              <a:gd name="connsiteX124" fmla="*/ 3946358 w 8128084"/>
              <a:gd name="connsiteY124" fmla="*/ 6376737 h 15135727"/>
              <a:gd name="connsiteX125" fmla="*/ 4114800 w 8128084"/>
              <a:gd name="connsiteY125" fmla="*/ 6641432 h 15135727"/>
              <a:gd name="connsiteX126" fmla="*/ 4451685 w 8128084"/>
              <a:gd name="connsiteY126" fmla="*/ 6737685 h 15135727"/>
              <a:gd name="connsiteX127" fmla="*/ 4620127 w 8128084"/>
              <a:gd name="connsiteY127" fmla="*/ 6978316 h 15135727"/>
              <a:gd name="connsiteX128" fmla="*/ 4740442 w 8128084"/>
              <a:gd name="connsiteY128" fmla="*/ 7170821 h 15135727"/>
              <a:gd name="connsiteX129" fmla="*/ 5077327 w 8128084"/>
              <a:gd name="connsiteY129" fmla="*/ 7387390 h 15135727"/>
              <a:gd name="connsiteX130" fmla="*/ 5125453 w 8128084"/>
              <a:gd name="connsiteY130" fmla="*/ 7603958 h 15135727"/>
              <a:gd name="connsiteX131" fmla="*/ 5197642 w 8128084"/>
              <a:gd name="connsiteY131" fmla="*/ 7796464 h 15135727"/>
              <a:gd name="connsiteX132" fmla="*/ 5486400 w 8128084"/>
              <a:gd name="connsiteY132" fmla="*/ 7964906 h 15135727"/>
              <a:gd name="connsiteX133" fmla="*/ 5486400 w 8128084"/>
              <a:gd name="connsiteY133" fmla="*/ 8349916 h 15135727"/>
              <a:gd name="connsiteX134" fmla="*/ 5678906 w 8128084"/>
              <a:gd name="connsiteY134" fmla="*/ 8614611 h 15135727"/>
              <a:gd name="connsiteX135" fmla="*/ 5919537 w 8128084"/>
              <a:gd name="connsiteY135" fmla="*/ 9071811 h 15135727"/>
              <a:gd name="connsiteX136" fmla="*/ 6160169 w 8128084"/>
              <a:gd name="connsiteY136" fmla="*/ 9336506 h 15135727"/>
              <a:gd name="connsiteX137" fmla="*/ 6280485 w 8128084"/>
              <a:gd name="connsiteY137" fmla="*/ 9601200 h 15135727"/>
              <a:gd name="connsiteX138" fmla="*/ 6400800 w 8128084"/>
              <a:gd name="connsiteY138" fmla="*/ 9793706 h 15135727"/>
              <a:gd name="connsiteX139" fmla="*/ 6569242 w 8128084"/>
              <a:gd name="connsiteY139" fmla="*/ 10058400 h 15135727"/>
              <a:gd name="connsiteX140" fmla="*/ 6713621 w 8128084"/>
              <a:gd name="connsiteY140" fmla="*/ 10106527 h 15135727"/>
              <a:gd name="connsiteX141" fmla="*/ 6545179 w 8128084"/>
              <a:gd name="connsiteY141" fmla="*/ 10202779 h 15135727"/>
              <a:gd name="connsiteX142" fmla="*/ 6569242 w 8128084"/>
              <a:gd name="connsiteY142" fmla="*/ 10443411 h 15135727"/>
              <a:gd name="connsiteX143" fmla="*/ 6593306 w 8128084"/>
              <a:gd name="connsiteY143" fmla="*/ 10708106 h 15135727"/>
              <a:gd name="connsiteX144" fmla="*/ 6761748 w 8128084"/>
              <a:gd name="connsiteY144" fmla="*/ 10924674 h 15135727"/>
              <a:gd name="connsiteX145" fmla="*/ 6641432 w 8128084"/>
              <a:gd name="connsiteY145" fmla="*/ 11093116 h 15135727"/>
              <a:gd name="connsiteX146" fmla="*/ 6713621 w 8128084"/>
              <a:gd name="connsiteY146" fmla="*/ 11261558 h 15135727"/>
              <a:gd name="connsiteX147" fmla="*/ 6737685 w 8128084"/>
              <a:gd name="connsiteY147" fmla="*/ 11526253 h 15135727"/>
              <a:gd name="connsiteX148" fmla="*/ 6617369 w 8128084"/>
              <a:gd name="connsiteY148" fmla="*/ 11839074 h 15135727"/>
              <a:gd name="connsiteX149" fmla="*/ 6617369 w 8128084"/>
              <a:gd name="connsiteY149" fmla="*/ 12031579 h 15135727"/>
              <a:gd name="connsiteX150" fmla="*/ 6641432 w 8128084"/>
              <a:gd name="connsiteY150" fmla="*/ 12127832 h 15135727"/>
              <a:gd name="connsiteX151" fmla="*/ 6761748 w 8128084"/>
              <a:gd name="connsiteY151" fmla="*/ 12031579 h 15135727"/>
              <a:gd name="connsiteX152" fmla="*/ 6761748 w 8128084"/>
              <a:gd name="connsiteY152" fmla="*/ 12296274 h 15135727"/>
              <a:gd name="connsiteX153" fmla="*/ 6689558 w 8128084"/>
              <a:gd name="connsiteY153" fmla="*/ 12512842 h 15135727"/>
              <a:gd name="connsiteX154" fmla="*/ 6785811 w 8128084"/>
              <a:gd name="connsiteY154" fmla="*/ 12777537 h 15135727"/>
              <a:gd name="connsiteX155" fmla="*/ 6569242 w 8128084"/>
              <a:gd name="connsiteY155" fmla="*/ 12873790 h 15135727"/>
              <a:gd name="connsiteX156" fmla="*/ 6545179 w 8128084"/>
              <a:gd name="connsiteY156" fmla="*/ 13090358 h 15135727"/>
              <a:gd name="connsiteX157" fmla="*/ 6448927 w 8128084"/>
              <a:gd name="connsiteY157" fmla="*/ 13355053 h 15135727"/>
              <a:gd name="connsiteX158" fmla="*/ 6256421 w 8128084"/>
              <a:gd name="connsiteY158" fmla="*/ 13571621 h 15135727"/>
              <a:gd name="connsiteX159" fmla="*/ 6087979 w 8128084"/>
              <a:gd name="connsiteY159" fmla="*/ 13667874 h 15135727"/>
              <a:gd name="connsiteX160" fmla="*/ 5943600 w 8128084"/>
              <a:gd name="connsiteY160" fmla="*/ 13716000 h 15135727"/>
              <a:gd name="connsiteX161" fmla="*/ 5702969 w 8128084"/>
              <a:gd name="connsiteY161" fmla="*/ 13667874 h 15135727"/>
              <a:gd name="connsiteX162" fmla="*/ 5582653 w 8128084"/>
              <a:gd name="connsiteY162" fmla="*/ 13691937 h 15135727"/>
              <a:gd name="connsiteX163" fmla="*/ 5727032 w 8128084"/>
              <a:gd name="connsiteY163" fmla="*/ 13836316 h 15135727"/>
              <a:gd name="connsiteX164" fmla="*/ 5582653 w 8128084"/>
              <a:gd name="connsiteY164" fmla="*/ 14052885 h 15135727"/>
              <a:gd name="connsiteX165" fmla="*/ 5462337 w 8128084"/>
              <a:gd name="connsiteY165" fmla="*/ 14149137 h 15135727"/>
              <a:gd name="connsiteX166" fmla="*/ 5342021 w 8128084"/>
              <a:gd name="connsiteY166" fmla="*/ 14004758 h 15135727"/>
              <a:gd name="connsiteX167" fmla="*/ 5245769 w 8128084"/>
              <a:gd name="connsiteY167" fmla="*/ 14004758 h 15135727"/>
              <a:gd name="connsiteX168" fmla="*/ 5245769 w 8128084"/>
              <a:gd name="connsiteY168" fmla="*/ 13956632 h 15135727"/>
              <a:gd name="connsiteX169" fmla="*/ 5101390 w 8128084"/>
              <a:gd name="connsiteY169" fmla="*/ 13956632 h 15135727"/>
              <a:gd name="connsiteX170" fmla="*/ 4981074 w 8128084"/>
              <a:gd name="connsiteY170" fmla="*/ 13860379 h 15135727"/>
              <a:gd name="connsiteX171" fmla="*/ 4740442 w 8128084"/>
              <a:gd name="connsiteY171" fmla="*/ 13908506 h 15135727"/>
              <a:gd name="connsiteX172" fmla="*/ 4475748 w 8128084"/>
              <a:gd name="connsiteY172" fmla="*/ 13956632 h 15135727"/>
              <a:gd name="connsiteX173" fmla="*/ 4379495 w 8128084"/>
              <a:gd name="connsiteY173" fmla="*/ 14028821 h 15135727"/>
              <a:gd name="connsiteX174" fmla="*/ 4403558 w 8128084"/>
              <a:gd name="connsiteY174" fmla="*/ 14197264 h 15135727"/>
              <a:gd name="connsiteX175" fmla="*/ 4572000 w 8128084"/>
              <a:gd name="connsiteY175" fmla="*/ 14149137 h 15135727"/>
              <a:gd name="connsiteX176" fmla="*/ 4523874 w 8128084"/>
              <a:gd name="connsiteY176" fmla="*/ 14558211 h 15135727"/>
              <a:gd name="connsiteX177" fmla="*/ 4403558 w 8128084"/>
              <a:gd name="connsiteY177" fmla="*/ 14437895 h 15135727"/>
              <a:gd name="connsiteX178" fmla="*/ 4403558 w 8128084"/>
              <a:gd name="connsiteY178" fmla="*/ 14437895 h 15135727"/>
              <a:gd name="connsiteX179" fmla="*/ 4283242 w 8128084"/>
              <a:gd name="connsiteY179" fmla="*/ 14245390 h 15135727"/>
              <a:gd name="connsiteX180" fmla="*/ 4235116 w 8128084"/>
              <a:gd name="connsiteY180" fmla="*/ 14341642 h 15135727"/>
              <a:gd name="connsiteX181" fmla="*/ 4162927 w 8128084"/>
              <a:gd name="connsiteY181" fmla="*/ 14389769 h 15135727"/>
              <a:gd name="connsiteX182" fmla="*/ 4162927 w 8128084"/>
              <a:gd name="connsiteY182" fmla="*/ 14389769 h 15135727"/>
              <a:gd name="connsiteX183" fmla="*/ 3922295 w 8128084"/>
              <a:gd name="connsiteY183" fmla="*/ 14245390 h 15135727"/>
              <a:gd name="connsiteX184" fmla="*/ 3801979 w 8128084"/>
              <a:gd name="connsiteY184" fmla="*/ 14293516 h 15135727"/>
              <a:gd name="connsiteX185" fmla="*/ 3681664 w 8128084"/>
              <a:gd name="connsiteY185" fmla="*/ 14389769 h 15135727"/>
              <a:gd name="connsiteX186" fmla="*/ 3657600 w 8128084"/>
              <a:gd name="connsiteY186" fmla="*/ 14654464 h 15135727"/>
              <a:gd name="connsiteX187" fmla="*/ 3513221 w 8128084"/>
              <a:gd name="connsiteY187" fmla="*/ 14726653 h 15135727"/>
              <a:gd name="connsiteX188" fmla="*/ 3513221 w 8128084"/>
              <a:gd name="connsiteY188" fmla="*/ 14871032 h 15135727"/>
              <a:gd name="connsiteX189" fmla="*/ 3633537 w 8128084"/>
              <a:gd name="connsiteY189" fmla="*/ 14967285 h 15135727"/>
              <a:gd name="connsiteX190" fmla="*/ 3609474 w 8128084"/>
              <a:gd name="connsiteY190" fmla="*/ 15087600 h 15135727"/>
              <a:gd name="connsiteX191" fmla="*/ 3441032 w 8128084"/>
              <a:gd name="connsiteY191" fmla="*/ 15039474 h 15135727"/>
              <a:gd name="connsiteX192" fmla="*/ 3272590 w 8128084"/>
              <a:gd name="connsiteY192" fmla="*/ 15063537 h 15135727"/>
              <a:gd name="connsiteX193" fmla="*/ 3248527 w 8128084"/>
              <a:gd name="connsiteY193" fmla="*/ 14895095 h 15135727"/>
              <a:gd name="connsiteX194" fmla="*/ 3128211 w 8128084"/>
              <a:gd name="connsiteY194" fmla="*/ 14919158 h 15135727"/>
              <a:gd name="connsiteX195" fmla="*/ 2959769 w 8128084"/>
              <a:gd name="connsiteY195" fmla="*/ 15135727 h 15135727"/>
              <a:gd name="connsiteX196" fmla="*/ 2935706 w 8128084"/>
              <a:gd name="connsiteY196" fmla="*/ 14895095 h 15135727"/>
              <a:gd name="connsiteX197" fmla="*/ 2791327 w 8128084"/>
              <a:gd name="connsiteY197" fmla="*/ 14943221 h 15135727"/>
              <a:gd name="connsiteX198" fmla="*/ 2671011 w 8128084"/>
              <a:gd name="connsiteY198" fmla="*/ 15039474 h 15135727"/>
              <a:gd name="connsiteX199" fmla="*/ 2430379 w 8128084"/>
              <a:gd name="connsiteY199" fmla="*/ 15087600 h 15135727"/>
              <a:gd name="connsiteX200" fmla="*/ 2237874 w 8128084"/>
              <a:gd name="connsiteY200" fmla="*/ 15039474 h 15135727"/>
              <a:gd name="connsiteX201" fmla="*/ 2622885 w 8128084"/>
              <a:gd name="connsiteY201" fmla="*/ 14846969 h 15135727"/>
              <a:gd name="connsiteX202" fmla="*/ 2887579 w 8128084"/>
              <a:gd name="connsiteY202" fmla="*/ 14774779 h 15135727"/>
              <a:gd name="connsiteX203" fmla="*/ 2839453 w 8128084"/>
              <a:gd name="connsiteY203" fmla="*/ 14582274 h 15135727"/>
              <a:gd name="connsiteX204" fmla="*/ 2935706 w 8128084"/>
              <a:gd name="connsiteY204" fmla="*/ 14510085 h 15135727"/>
              <a:gd name="connsiteX205" fmla="*/ 2935706 w 8128084"/>
              <a:gd name="connsiteY205" fmla="*/ 14510085 h 15135727"/>
              <a:gd name="connsiteX206" fmla="*/ 3080085 w 8128084"/>
              <a:gd name="connsiteY206" fmla="*/ 14413832 h 15135727"/>
              <a:gd name="connsiteX207" fmla="*/ 3152274 w 8128084"/>
              <a:gd name="connsiteY207" fmla="*/ 14341642 h 15135727"/>
              <a:gd name="connsiteX208" fmla="*/ 3080085 w 8128084"/>
              <a:gd name="connsiteY208" fmla="*/ 14269453 h 15135727"/>
              <a:gd name="connsiteX209" fmla="*/ 3152274 w 8128084"/>
              <a:gd name="connsiteY209" fmla="*/ 14197264 h 15135727"/>
              <a:gd name="connsiteX210" fmla="*/ 3152274 w 8128084"/>
              <a:gd name="connsiteY210" fmla="*/ 14052885 h 15135727"/>
              <a:gd name="connsiteX211" fmla="*/ 3080085 w 8128084"/>
              <a:gd name="connsiteY211" fmla="*/ 13980695 h 15135727"/>
              <a:gd name="connsiteX212" fmla="*/ 3056021 w 8128084"/>
              <a:gd name="connsiteY212" fmla="*/ 14076948 h 15135727"/>
              <a:gd name="connsiteX213" fmla="*/ 2935706 w 8128084"/>
              <a:gd name="connsiteY213" fmla="*/ 14076948 h 15135727"/>
              <a:gd name="connsiteX214" fmla="*/ 2863516 w 8128084"/>
              <a:gd name="connsiteY214" fmla="*/ 14125074 h 15135727"/>
              <a:gd name="connsiteX215" fmla="*/ 2719137 w 8128084"/>
              <a:gd name="connsiteY215" fmla="*/ 14197264 h 15135727"/>
              <a:gd name="connsiteX216" fmla="*/ 2646948 w 8128084"/>
              <a:gd name="connsiteY216" fmla="*/ 14197264 h 15135727"/>
              <a:gd name="connsiteX217" fmla="*/ 2598821 w 8128084"/>
              <a:gd name="connsiteY217" fmla="*/ 14125074 h 15135727"/>
              <a:gd name="connsiteX218" fmla="*/ 2430379 w 8128084"/>
              <a:gd name="connsiteY218" fmla="*/ 13836316 h 15135727"/>
              <a:gd name="connsiteX219" fmla="*/ 2646948 w 8128084"/>
              <a:gd name="connsiteY219" fmla="*/ 13812253 h 15135727"/>
              <a:gd name="connsiteX220" fmla="*/ 2502569 w 8128084"/>
              <a:gd name="connsiteY220" fmla="*/ 13475369 h 15135727"/>
              <a:gd name="connsiteX221" fmla="*/ 2550695 w 8128084"/>
              <a:gd name="connsiteY221" fmla="*/ 13186611 h 15135727"/>
              <a:gd name="connsiteX222" fmla="*/ 2719137 w 8128084"/>
              <a:gd name="connsiteY222" fmla="*/ 13042232 h 15135727"/>
              <a:gd name="connsiteX223" fmla="*/ 2791327 w 8128084"/>
              <a:gd name="connsiteY223" fmla="*/ 12945979 h 15135727"/>
              <a:gd name="connsiteX224" fmla="*/ 3031958 w 8128084"/>
              <a:gd name="connsiteY224" fmla="*/ 13090358 h 15135727"/>
              <a:gd name="connsiteX225" fmla="*/ 3056021 w 8128084"/>
              <a:gd name="connsiteY225" fmla="*/ 12753474 h 15135727"/>
              <a:gd name="connsiteX226" fmla="*/ 2887579 w 8128084"/>
              <a:gd name="connsiteY226" fmla="*/ 12777537 h 15135727"/>
              <a:gd name="connsiteX227" fmla="*/ 2815390 w 8128084"/>
              <a:gd name="connsiteY227" fmla="*/ 12777537 h 15135727"/>
              <a:gd name="connsiteX228" fmla="*/ 3176337 w 8128084"/>
              <a:gd name="connsiteY228" fmla="*/ 12368464 h 15135727"/>
              <a:gd name="connsiteX229" fmla="*/ 3104148 w 8128084"/>
              <a:gd name="connsiteY229" fmla="*/ 12320337 h 15135727"/>
              <a:gd name="connsiteX230" fmla="*/ 3104148 w 8128084"/>
              <a:gd name="connsiteY230" fmla="*/ 12320337 h 15135727"/>
              <a:gd name="connsiteX231" fmla="*/ 3007895 w 8128084"/>
              <a:gd name="connsiteY231" fmla="*/ 12079706 h 15135727"/>
              <a:gd name="connsiteX232" fmla="*/ 2911642 w 8128084"/>
              <a:gd name="connsiteY232" fmla="*/ 11935327 h 15135727"/>
              <a:gd name="connsiteX233" fmla="*/ 2863516 w 8128084"/>
              <a:gd name="connsiteY233" fmla="*/ 11694695 h 15135727"/>
              <a:gd name="connsiteX234" fmla="*/ 2911642 w 8128084"/>
              <a:gd name="connsiteY234" fmla="*/ 11454064 h 15135727"/>
              <a:gd name="connsiteX235" fmla="*/ 3056021 w 8128084"/>
              <a:gd name="connsiteY235" fmla="*/ 11454064 h 15135727"/>
              <a:gd name="connsiteX236" fmla="*/ 2983832 w 8128084"/>
              <a:gd name="connsiteY236" fmla="*/ 11381874 h 15135727"/>
              <a:gd name="connsiteX237" fmla="*/ 3031958 w 8128084"/>
              <a:gd name="connsiteY237" fmla="*/ 11285621 h 15135727"/>
              <a:gd name="connsiteX238" fmla="*/ 3007895 w 8128084"/>
              <a:gd name="connsiteY238" fmla="*/ 11189369 h 15135727"/>
              <a:gd name="connsiteX239" fmla="*/ 2887579 w 8128084"/>
              <a:gd name="connsiteY239" fmla="*/ 11141242 h 15135727"/>
              <a:gd name="connsiteX240" fmla="*/ 2887579 w 8128084"/>
              <a:gd name="connsiteY240" fmla="*/ 10972800 h 15135727"/>
              <a:gd name="connsiteX241" fmla="*/ 2887579 w 8128084"/>
              <a:gd name="connsiteY241" fmla="*/ 10924674 h 15135727"/>
              <a:gd name="connsiteX242" fmla="*/ 2767264 w 8128084"/>
              <a:gd name="connsiteY242" fmla="*/ 11020927 h 15135727"/>
              <a:gd name="connsiteX243" fmla="*/ 2743200 w 8128084"/>
              <a:gd name="connsiteY243" fmla="*/ 10924674 h 15135727"/>
              <a:gd name="connsiteX244" fmla="*/ 2550695 w 8128084"/>
              <a:gd name="connsiteY244" fmla="*/ 11020927 h 15135727"/>
              <a:gd name="connsiteX245" fmla="*/ 2526632 w 8128084"/>
              <a:gd name="connsiteY245" fmla="*/ 11117179 h 15135727"/>
              <a:gd name="connsiteX246" fmla="*/ 2334127 w 8128084"/>
              <a:gd name="connsiteY246" fmla="*/ 10996864 h 15135727"/>
              <a:gd name="connsiteX247" fmla="*/ 2358190 w 8128084"/>
              <a:gd name="connsiteY247" fmla="*/ 10732169 h 15135727"/>
              <a:gd name="connsiteX248" fmla="*/ 2334127 w 8128084"/>
              <a:gd name="connsiteY248" fmla="*/ 10587790 h 15135727"/>
              <a:gd name="connsiteX249" fmla="*/ 2406316 w 8128084"/>
              <a:gd name="connsiteY249" fmla="*/ 10491537 h 15135727"/>
              <a:gd name="connsiteX250" fmla="*/ 2598821 w 8128084"/>
              <a:gd name="connsiteY250" fmla="*/ 10684042 h 15135727"/>
              <a:gd name="connsiteX251" fmla="*/ 2767264 w 8128084"/>
              <a:gd name="connsiteY251" fmla="*/ 10684042 h 15135727"/>
              <a:gd name="connsiteX252" fmla="*/ 2646948 w 8128084"/>
              <a:gd name="connsiteY252" fmla="*/ 10515600 h 15135727"/>
              <a:gd name="connsiteX253" fmla="*/ 2815390 w 8128084"/>
              <a:gd name="connsiteY253" fmla="*/ 10395285 h 15135727"/>
              <a:gd name="connsiteX254" fmla="*/ 3080085 w 8128084"/>
              <a:gd name="connsiteY254" fmla="*/ 10419348 h 15135727"/>
              <a:gd name="connsiteX255" fmla="*/ 3248527 w 8128084"/>
              <a:gd name="connsiteY255" fmla="*/ 10539664 h 15135727"/>
              <a:gd name="connsiteX256" fmla="*/ 3320716 w 8128084"/>
              <a:gd name="connsiteY256" fmla="*/ 10659979 h 15135727"/>
              <a:gd name="connsiteX257" fmla="*/ 3465095 w 8128084"/>
              <a:gd name="connsiteY257" fmla="*/ 10659979 h 15135727"/>
              <a:gd name="connsiteX258" fmla="*/ 3441032 w 8128084"/>
              <a:gd name="connsiteY258" fmla="*/ 10491537 h 15135727"/>
              <a:gd name="connsiteX259" fmla="*/ 3392906 w 8128084"/>
              <a:gd name="connsiteY259" fmla="*/ 10250906 h 15135727"/>
              <a:gd name="connsiteX260" fmla="*/ 3152274 w 8128084"/>
              <a:gd name="connsiteY260" fmla="*/ 10250906 h 15135727"/>
              <a:gd name="connsiteX261" fmla="*/ 3176337 w 8128084"/>
              <a:gd name="connsiteY261" fmla="*/ 10178716 h 15135727"/>
              <a:gd name="connsiteX262" fmla="*/ 3104148 w 8128084"/>
              <a:gd name="connsiteY262" fmla="*/ 10154653 h 15135727"/>
              <a:gd name="connsiteX263" fmla="*/ 3007895 w 8128084"/>
              <a:gd name="connsiteY263" fmla="*/ 9962148 h 15135727"/>
              <a:gd name="connsiteX264" fmla="*/ 3176337 w 8128084"/>
              <a:gd name="connsiteY264" fmla="*/ 9889958 h 15135727"/>
              <a:gd name="connsiteX265" fmla="*/ 2959769 w 8128084"/>
              <a:gd name="connsiteY265" fmla="*/ 9504948 h 15135727"/>
              <a:gd name="connsiteX266" fmla="*/ 2791327 w 8128084"/>
              <a:gd name="connsiteY266" fmla="*/ 9456821 h 15135727"/>
              <a:gd name="connsiteX267" fmla="*/ 2574758 w 8128084"/>
              <a:gd name="connsiteY267" fmla="*/ 9336506 h 15135727"/>
              <a:gd name="connsiteX268" fmla="*/ 2550695 w 8128084"/>
              <a:gd name="connsiteY268" fmla="*/ 9071811 h 15135727"/>
              <a:gd name="connsiteX269" fmla="*/ 2695074 w 8128084"/>
              <a:gd name="connsiteY269" fmla="*/ 8999621 h 15135727"/>
              <a:gd name="connsiteX270" fmla="*/ 2622885 w 8128084"/>
              <a:gd name="connsiteY270" fmla="*/ 8975558 h 15135727"/>
              <a:gd name="connsiteX271" fmla="*/ 2430379 w 8128084"/>
              <a:gd name="connsiteY271" fmla="*/ 8999621 h 15135727"/>
              <a:gd name="connsiteX272" fmla="*/ 2261937 w 8128084"/>
              <a:gd name="connsiteY272" fmla="*/ 9168064 h 15135727"/>
              <a:gd name="connsiteX273" fmla="*/ 2237874 w 8128084"/>
              <a:gd name="connsiteY273" fmla="*/ 8999621 h 15135727"/>
              <a:gd name="connsiteX274" fmla="*/ 2117558 w 8128084"/>
              <a:gd name="connsiteY274" fmla="*/ 8975558 h 15135727"/>
              <a:gd name="connsiteX275" fmla="*/ 2045369 w 8128084"/>
              <a:gd name="connsiteY275" fmla="*/ 8783053 h 15135727"/>
              <a:gd name="connsiteX276" fmla="*/ 1852864 w 8128084"/>
              <a:gd name="connsiteY276" fmla="*/ 8758990 h 15135727"/>
              <a:gd name="connsiteX277" fmla="*/ 1636295 w 8128084"/>
              <a:gd name="connsiteY277" fmla="*/ 8927432 h 15135727"/>
              <a:gd name="connsiteX278" fmla="*/ 1588169 w 8128084"/>
              <a:gd name="connsiteY278" fmla="*/ 9023685 h 15135727"/>
              <a:gd name="connsiteX279" fmla="*/ 1515979 w 8128084"/>
              <a:gd name="connsiteY279" fmla="*/ 8879306 h 15135727"/>
              <a:gd name="connsiteX280" fmla="*/ 1347537 w 8128084"/>
              <a:gd name="connsiteY280" fmla="*/ 8879306 h 15135727"/>
              <a:gd name="connsiteX281" fmla="*/ 1347537 w 8128084"/>
              <a:gd name="connsiteY281" fmla="*/ 8710864 h 15135727"/>
              <a:gd name="connsiteX282" fmla="*/ 1106906 w 8128084"/>
              <a:gd name="connsiteY282" fmla="*/ 8783053 h 15135727"/>
              <a:gd name="connsiteX283" fmla="*/ 890337 w 8128084"/>
              <a:gd name="connsiteY283" fmla="*/ 8686800 h 15135727"/>
              <a:gd name="connsiteX284" fmla="*/ 649706 w 8128084"/>
              <a:gd name="connsiteY284" fmla="*/ 8662737 h 15135727"/>
              <a:gd name="connsiteX285" fmla="*/ 385011 w 8128084"/>
              <a:gd name="connsiteY285" fmla="*/ 8566485 h 15135727"/>
              <a:gd name="connsiteX286" fmla="*/ 577516 w 8128084"/>
              <a:gd name="connsiteY286" fmla="*/ 8373979 h 15135727"/>
              <a:gd name="connsiteX287" fmla="*/ 794085 w 8128084"/>
              <a:gd name="connsiteY287" fmla="*/ 8301790 h 15135727"/>
              <a:gd name="connsiteX288" fmla="*/ 745958 w 8128084"/>
              <a:gd name="connsiteY288" fmla="*/ 8133348 h 15135727"/>
              <a:gd name="connsiteX289" fmla="*/ 818148 w 8128084"/>
              <a:gd name="connsiteY289" fmla="*/ 7820527 h 15135727"/>
              <a:gd name="connsiteX290" fmla="*/ 697832 w 8128084"/>
              <a:gd name="connsiteY290" fmla="*/ 7820527 h 15135727"/>
              <a:gd name="connsiteX291" fmla="*/ 625642 w 8128084"/>
              <a:gd name="connsiteY291" fmla="*/ 7916779 h 15135727"/>
              <a:gd name="connsiteX292" fmla="*/ 457200 w 8128084"/>
              <a:gd name="connsiteY292" fmla="*/ 7820527 h 15135727"/>
              <a:gd name="connsiteX293" fmla="*/ 529390 w 8128084"/>
              <a:gd name="connsiteY293" fmla="*/ 7700211 h 15135727"/>
              <a:gd name="connsiteX294" fmla="*/ 938464 w 8128084"/>
              <a:gd name="connsiteY294" fmla="*/ 7676148 h 15135727"/>
              <a:gd name="connsiteX295" fmla="*/ 1058779 w 8128084"/>
              <a:gd name="connsiteY295" fmla="*/ 7459579 h 15135727"/>
              <a:gd name="connsiteX296" fmla="*/ 1203158 w 8128084"/>
              <a:gd name="connsiteY296" fmla="*/ 7603958 h 15135727"/>
              <a:gd name="connsiteX297" fmla="*/ 1299411 w 8128084"/>
              <a:gd name="connsiteY297" fmla="*/ 7555832 h 15135727"/>
              <a:gd name="connsiteX298" fmla="*/ 1443790 w 8128084"/>
              <a:gd name="connsiteY298" fmla="*/ 7507706 h 15135727"/>
              <a:gd name="connsiteX299" fmla="*/ 1684421 w 8128084"/>
              <a:gd name="connsiteY299" fmla="*/ 7603958 h 15135727"/>
              <a:gd name="connsiteX300" fmla="*/ 1684421 w 8128084"/>
              <a:gd name="connsiteY300" fmla="*/ 7603958 h 15135727"/>
              <a:gd name="connsiteX301" fmla="*/ 1540042 w 8128084"/>
              <a:gd name="connsiteY301" fmla="*/ 7363327 h 15135727"/>
              <a:gd name="connsiteX302" fmla="*/ 1299411 w 8128084"/>
              <a:gd name="connsiteY302" fmla="*/ 7315200 h 15135727"/>
              <a:gd name="connsiteX303" fmla="*/ 1130969 w 8128084"/>
              <a:gd name="connsiteY303" fmla="*/ 7339264 h 15135727"/>
              <a:gd name="connsiteX304" fmla="*/ 1034716 w 8128084"/>
              <a:gd name="connsiteY304" fmla="*/ 7315200 h 15135727"/>
              <a:gd name="connsiteX305" fmla="*/ 1155032 w 8128084"/>
              <a:gd name="connsiteY305" fmla="*/ 7050506 h 15135727"/>
              <a:gd name="connsiteX306" fmla="*/ 1155032 w 8128084"/>
              <a:gd name="connsiteY306" fmla="*/ 6930190 h 15135727"/>
              <a:gd name="connsiteX307" fmla="*/ 1155032 w 8128084"/>
              <a:gd name="connsiteY307" fmla="*/ 6761748 h 15135727"/>
              <a:gd name="connsiteX308" fmla="*/ 1203158 w 8128084"/>
              <a:gd name="connsiteY308" fmla="*/ 6617369 h 15135727"/>
              <a:gd name="connsiteX309" fmla="*/ 1371600 w 8128084"/>
              <a:gd name="connsiteY309" fmla="*/ 6472990 h 15135727"/>
              <a:gd name="connsiteX310" fmla="*/ 1443790 w 8128084"/>
              <a:gd name="connsiteY310" fmla="*/ 6328611 h 15135727"/>
              <a:gd name="connsiteX311" fmla="*/ 1419727 w 8128084"/>
              <a:gd name="connsiteY311" fmla="*/ 6208295 h 15135727"/>
              <a:gd name="connsiteX312" fmla="*/ 1275348 w 8128084"/>
              <a:gd name="connsiteY312" fmla="*/ 6304548 h 15135727"/>
              <a:gd name="connsiteX313" fmla="*/ 1323474 w 8128084"/>
              <a:gd name="connsiteY313" fmla="*/ 6015790 h 15135727"/>
              <a:gd name="connsiteX314" fmla="*/ 1540042 w 8128084"/>
              <a:gd name="connsiteY314" fmla="*/ 5871411 h 15135727"/>
              <a:gd name="connsiteX315" fmla="*/ 1540042 w 8128084"/>
              <a:gd name="connsiteY315" fmla="*/ 5751095 h 15135727"/>
              <a:gd name="connsiteX316" fmla="*/ 1395664 w 8128084"/>
              <a:gd name="connsiteY316" fmla="*/ 5799221 h 15135727"/>
              <a:gd name="connsiteX317" fmla="*/ 1179095 w 8128084"/>
              <a:gd name="connsiteY317" fmla="*/ 5799221 h 15135727"/>
              <a:gd name="connsiteX318" fmla="*/ 890337 w 8128084"/>
              <a:gd name="connsiteY318" fmla="*/ 5775158 h 15135727"/>
              <a:gd name="connsiteX319" fmla="*/ 697832 w 8128084"/>
              <a:gd name="connsiteY319" fmla="*/ 5606716 h 15135727"/>
              <a:gd name="connsiteX320" fmla="*/ 577516 w 8128084"/>
              <a:gd name="connsiteY320" fmla="*/ 5582653 h 15135727"/>
              <a:gd name="connsiteX321" fmla="*/ 697832 w 8128084"/>
              <a:gd name="connsiteY321" fmla="*/ 5775158 h 15135727"/>
              <a:gd name="connsiteX322" fmla="*/ 409074 w 8128084"/>
              <a:gd name="connsiteY322" fmla="*/ 5799221 h 15135727"/>
              <a:gd name="connsiteX323" fmla="*/ 168442 w 8128084"/>
              <a:gd name="connsiteY323" fmla="*/ 5702969 h 15135727"/>
              <a:gd name="connsiteX324" fmla="*/ 264695 w 8128084"/>
              <a:gd name="connsiteY324" fmla="*/ 5558590 h 15135727"/>
              <a:gd name="connsiteX325" fmla="*/ 144379 w 8128084"/>
              <a:gd name="connsiteY325" fmla="*/ 5510464 h 15135727"/>
              <a:gd name="connsiteX326" fmla="*/ 0 w 8128084"/>
              <a:gd name="connsiteY326" fmla="*/ 5462337 h 15135727"/>
              <a:gd name="connsiteX327" fmla="*/ 96253 w 8128084"/>
              <a:gd name="connsiteY32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5919537 w 8128084"/>
              <a:gd name="connsiteY109" fmla="*/ 4403558 h 15135727"/>
              <a:gd name="connsiteX110" fmla="*/ 5775158 w 8128084"/>
              <a:gd name="connsiteY110" fmla="*/ 4451685 h 15135727"/>
              <a:gd name="connsiteX111" fmla="*/ 5630779 w 8128084"/>
              <a:gd name="connsiteY111" fmla="*/ 4547937 h 15135727"/>
              <a:gd name="connsiteX112" fmla="*/ 5510464 w 8128084"/>
              <a:gd name="connsiteY112" fmla="*/ 4620127 h 15135727"/>
              <a:gd name="connsiteX113" fmla="*/ 5510464 w 8128084"/>
              <a:gd name="connsiteY113" fmla="*/ 4812632 h 15135727"/>
              <a:gd name="connsiteX114" fmla="*/ 5317958 w 8128084"/>
              <a:gd name="connsiteY114" fmla="*/ 4981074 h 15135727"/>
              <a:gd name="connsiteX115" fmla="*/ 5005137 w 8128084"/>
              <a:gd name="connsiteY115" fmla="*/ 5149516 h 15135727"/>
              <a:gd name="connsiteX116" fmla="*/ 4692316 w 8128084"/>
              <a:gd name="connsiteY116" fmla="*/ 5149516 h 15135727"/>
              <a:gd name="connsiteX117" fmla="*/ 4523874 w 8128084"/>
              <a:gd name="connsiteY117" fmla="*/ 5366085 h 15135727"/>
              <a:gd name="connsiteX118" fmla="*/ 4211053 w 8128084"/>
              <a:gd name="connsiteY118" fmla="*/ 5414211 h 15135727"/>
              <a:gd name="connsiteX119" fmla="*/ 4114800 w 8128084"/>
              <a:gd name="connsiteY119" fmla="*/ 5390148 h 15135727"/>
              <a:gd name="connsiteX120" fmla="*/ 4018548 w 8128084"/>
              <a:gd name="connsiteY120" fmla="*/ 5630779 h 15135727"/>
              <a:gd name="connsiteX121" fmla="*/ 4090737 w 8128084"/>
              <a:gd name="connsiteY121" fmla="*/ 5871411 h 15135727"/>
              <a:gd name="connsiteX122" fmla="*/ 4090737 w 8128084"/>
              <a:gd name="connsiteY122" fmla="*/ 6184232 h 15135727"/>
              <a:gd name="connsiteX123" fmla="*/ 4186990 w 8128084"/>
              <a:gd name="connsiteY123" fmla="*/ 6472990 h 15135727"/>
              <a:gd name="connsiteX124" fmla="*/ 4042611 w 8128084"/>
              <a:gd name="connsiteY124" fmla="*/ 6352674 h 15135727"/>
              <a:gd name="connsiteX125" fmla="*/ 3946358 w 8128084"/>
              <a:gd name="connsiteY125" fmla="*/ 6376737 h 15135727"/>
              <a:gd name="connsiteX126" fmla="*/ 4114800 w 8128084"/>
              <a:gd name="connsiteY126" fmla="*/ 6641432 h 15135727"/>
              <a:gd name="connsiteX127" fmla="*/ 4451685 w 8128084"/>
              <a:gd name="connsiteY127" fmla="*/ 6737685 h 15135727"/>
              <a:gd name="connsiteX128" fmla="*/ 4620127 w 8128084"/>
              <a:gd name="connsiteY128" fmla="*/ 6978316 h 15135727"/>
              <a:gd name="connsiteX129" fmla="*/ 4740442 w 8128084"/>
              <a:gd name="connsiteY129" fmla="*/ 7170821 h 15135727"/>
              <a:gd name="connsiteX130" fmla="*/ 5077327 w 8128084"/>
              <a:gd name="connsiteY130" fmla="*/ 7387390 h 15135727"/>
              <a:gd name="connsiteX131" fmla="*/ 5125453 w 8128084"/>
              <a:gd name="connsiteY131" fmla="*/ 7603958 h 15135727"/>
              <a:gd name="connsiteX132" fmla="*/ 5197642 w 8128084"/>
              <a:gd name="connsiteY132" fmla="*/ 7796464 h 15135727"/>
              <a:gd name="connsiteX133" fmla="*/ 5486400 w 8128084"/>
              <a:gd name="connsiteY133" fmla="*/ 7964906 h 15135727"/>
              <a:gd name="connsiteX134" fmla="*/ 5486400 w 8128084"/>
              <a:gd name="connsiteY134" fmla="*/ 8349916 h 15135727"/>
              <a:gd name="connsiteX135" fmla="*/ 5678906 w 8128084"/>
              <a:gd name="connsiteY135" fmla="*/ 8614611 h 15135727"/>
              <a:gd name="connsiteX136" fmla="*/ 5919537 w 8128084"/>
              <a:gd name="connsiteY136" fmla="*/ 9071811 h 15135727"/>
              <a:gd name="connsiteX137" fmla="*/ 6160169 w 8128084"/>
              <a:gd name="connsiteY137" fmla="*/ 9336506 h 15135727"/>
              <a:gd name="connsiteX138" fmla="*/ 6280485 w 8128084"/>
              <a:gd name="connsiteY138" fmla="*/ 9601200 h 15135727"/>
              <a:gd name="connsiteX139" fmla="*/ 6400800 w 8128084"/>
              <a:gd name="connsiteY139" fmla="*/ 9793706 h 15135727"/>
              <a:gd name="connsiteX140" fmla="*/ 6569242 w 8128084"/>
              <a:gd name="connsiteY140" fmla="*/ 10058400 h 15135727"/>
              <a:gd name="connsiteX141" fmla="*/ 6713621 w 8128084"/>
              <a:gd name="connsiteY141" fmla="*/ 10106527 h 15135727"/>
              <a:gd name="connsiteX142" fmla="*/ 6545179 w 8128084"/>
              <a:gd name="connsiteY142" fmla="*/ 10202779 h 15135727"/>
              <a:gd name="connsiteX143" fmla="*/ 6569242 w 8128084"/>
              <a:gd name="connsiteY143" fmla="*/ 10443411 h 15135727"/>
              <a:gd name="connsiteX144" fmla="*/ 6593306 w 8128084"/>
              <a:gd name="connsiteY144" fmla="*/ 10708106 h 15135727"/>
              <a:gd name="connsiteX145" fmla="*/ 6761748 w 8128084"/>
              <a:gd name="connsiteY145" fmla="*/ 10924674 h 15135727"/>
              <a:gd name="connsiteX146" fmla="*/ 6641432 w 8128084"/>
              <a:gd name="connsiteY146" fmla="*/ 11093116 h 15135727"/>
              <a:gd name="connsiteX147" fmla="*/ 6713621 w 8128084"/>
              <a:gd name="connsiteY147" fmla="*/ 11261558 h 15135727"/>
              <a:gd name="connsiteX148" fmla="*/ 6737685 w 8128084"/>
              <a:gd name="connsiteY148" fmla="*/ 11526253 h 15135727"/>
              <a:gd name="connsiteX149" fmla="*/ 6617369 w 8128084"/>
              <a:gd name="connsiteY149" fmla="*/ 11839074 h 15135727"/>
              <a:gd name="connsiteX150" fmla="*/ 6617369 w 8128084"/>
              <a:gd name="connsiteY150" fmla="*/ 12031579 h 15135727"/>
              <a:gd name="connsiteX151" fmla="*/ 6641432 w 8128084"/>
              <a:gd name="connsiteY151" fmla="*/ 12127832 h 15135727"/>
              <a:gd name="connsiteX152" fmla="*/ 6761748 w 8128084"/>
              <a:gd name="connsiteY152" fmla="*/ 12031579 h 15135727"/>
              <a:gd name="connsiteX153" fmla="*/ 6761748 w 8128084"/>
              <a:gd name="connsiteY153" fmla="*/ 12296274 h 15135727"/>
              <a:gd name="connsiteX154" fmla="*/ 6689558 w 8128084"/>
              <a:gd name="connsiteY154" fmla="*/ 12512842 h 15135727"/>
              <a:gd name="connsiteX155" fmla="*/ 6785811 w 8128084"/>
              <a:gd name="connsiteY155" fmla="*/ 12777537 h 15135727"/>
              <a:gd name="connsiteX156" fmla="*/ 6569242 w 8128084"/>
              <a:gd name="connsiteY156" fmla="*/ 12873790 h 15135727"/>
              <a:gd name="connsiteX157" fmla="*/ 6545179 w 8128084"/>
              <a:gd name="connsiteY157" fmla="*/ 13090358 h 15135727"/>
              <a:gd name="connsiteX158" fmla="*/ 6448927 w 8128084"/>
              <a:gd name="connsiteY158" fmla="*/ 13355053 h 15135727"/>
              <a:gd name="connsiteX159" fmla="*/ 6256421 w 8128084"/>
              <a:gd name="connsiteY159" fmla="*/ 13571621 h 15135727"/>
              <a:gd name="connsiteX160" fmla="*/ 6087979 w 8128084"/>
              <a:gd name="connsiteY160" fmla="*/ 13667874 h 15135727"/>
              <a:gd name="connsiteX161" fmla="*/ 5943600 w 8128084"/>
              <a:gd name="connsiteY161" fmla="*/ 13716000 h 15135727"/>
              <a:gd name="connsiteX162" fmla="*/ 5702969 w 8128084"/>
              <a:gd name="connsiteY162" fmla="*/ 13667874 h 15135727"/>
              <a:gd name="connsiteX163" fmla="*/ 5582653 w 8128084"/>
              <a:gd name="connsiteY163" fmla="*/ 13691937 h 15135727"/>
              <a:gd name="connsiteX164" fmla="*/ 5727032 w 8128084"/>
              <a:gd name="connsiteY164" fmla="*/ 13836316 h 15135727"/>
              <a:gd name="connsiteX165" fmla="*/ 5582653 w 8128084"/>
              <a:gd name="connsiteY165" fmla="*/ 14052885 h 15135727"/>
              <a:gd name="connsiteX166" fmla="*/ 5462337 w 8128084"/>
              <a:gd name="connsiteY166" fmla="*/ 14149137 h 15135727"/>
              <a:gd name="connsiteX167" fmla="*/ 5342021 w 8128084"/>
              <a:gd name="connsiteY167" fmla="*/ 14004758 h 15135727"/>
              <a:gd name="connsiteX168" fmla="*/ 5245769 w 8128084"/>
              <a:gd name="connsiteY168" fmla="*/ 14004758 h 15135727"/>
              <a:gd name="connsiteX169" fmla="*/ 5245769 w 8128084"/>
              <a:gd name="connsiteY169" fmla="*/ 13956632 h 15135727"/>
              <a:gd name="connsiteX170" fmla="*/ 5101390 w 8128084"/>
              <a:gd name="connsiteY170" fmla="*/ 13956632 h 15135727"/>
              <a:gd name="connsiteX171" fmla="*/ 4981074 w 8128084"/>
              <a:gd name="connsiteY171" fmla="*/ 13860379 h 15135727"/>
              <a:gd name="connsiteX172" fmla="*/ 4740442 w 8128084"/>
              <a:gd name="connsiteY172" fmla="*/ 13908506 h 15135727"/>
              <a:gd name="connsiteX173" fmla="*/ 4475748 w 8128084"/>
              <a:gd name="connsiteY173" fmla="*/ 13956632 h 15135727"/>
              <a:gd name="connsiteX174" fmla="*/ 4379495 w 8128084"/>
              <a:gd name="connsiteY174" fmla="*/ 14028821 h 15135727"/>
              <a:gd name="connsiteX175" fmla="*/ 4403558 w 8128084"/>
              <a:gd name="connsiteY175" fmla="*/ 14197264 h 15135727"/>
              <a:gd name="connsiteX176" fmla="*/ 4572000 w 8128084"/>
              <a:gd name="connsiteY176" fmla="*/ 14149137 h 15135727"/>
              <a:gd name="connsiteX177" fmla="*/ 4523874 w 8128084"/>
              <a:gd name="connsiteY177" fmla="*/ 14558211 h 15135727"/>
              <a:gd name="connsiteX178" fmla="*/ 4403558 w 8128084"/>
              <a:gd name="connsiteY178" fmla="*/ 14437895 h 15135727"/>
              <a:gd name="connsiteX179" fmla="*/ 4403558 w 8128084"/>
              <a:gd name="connsiteY179" fmla="*/ 14437895 h 15135727"/>
              <a:gd name="connsiteX180" fmla="*/ 4283242 w 8128084"/>
              <a:gd name="connsiteY180" fmla="*/ 14245390 h 15135727"/>
              <a:gd name="connsiteX181" fmla="*/ 4235116 w 8128084"/>
              <a:gd name="connsiteY181" fmla="*/ 14341642 h 15135727"/>
              <a:gd name="connsiteX182" fmla="*/ 4162927 w 8128084"/>
              <a:gd name="connsiteY182" fmla="*/ 14389769 h 15135727"/>
              <a:gd name="connsiteX183" fmla="*/ 4162927 w 8128084"/>
              <a:gd name="connsiteY183" fmla="*/ 14389769 h 15135727"/>
              <a:gd name="connsiteX184" fmla="*/ 3922295 w 8128084"/>
              <a:gd name="connsiteY184" fmla="*/ 14245390 h 15135727"/>
              <a:gd name="connsiteX185" fmla="*/ 3801979 w 8128084"/>
              <a:gd name="connsiteY185" fmla="*/ 14293516 h 15135727"/>
              <a:gd name="connsiteX186" fmla="*/ 3681664 w 8128084"/>
              <a:gd name="connsiteY186" fmla="*/ 14389769 h 15135727"/>
              <a:gd name="connsiteX187" fmla="*/ 3657600 w 8128084"/>
              <a:gd name="connsiteY187" fmla="*/ 14654464 h 15135727"/>
              <a:gd name="connsiteX188" fmla="*/ 3513221 w 8128084"/>
              <a:gd name="connsiteY188" fmla="*/ 14726653 h 15135727"/>
              <a:gd name="connsiteX189" fmla="*/ 3513221 w 8128084"/>
              <a:gd name="connsiteY189" fmla="*/ 14871032 h 15135727"/>
              <a:gd name="connsiteX190" fmla="*/ 3633537 w 8128084"/>
              <a:gd name="connsiteY190" fmla="*/ 14967285 h 15135727"/>
              <a:gd name="connsiteX191" fmla="*/ 3609474 w 8128084"/>
              <a:gd name="connsiteY191" fmla="*/ 15087600 h 15135727"/>
              <a:gd name="connsiteX192" fmla="*/ 3441032 w 8128084"/>
              <a:gd name="connsiteY192" fmla="*/ 15039474 h 15135727"/>
              <a:gd name="connsiteX193" fmla="*/ 3272590 w 8128084"/>
              <a:gd name="connsiteY193" fmla="*/ 15063537 h 15135727"/>
              <a:gd name="connsiteX194" fmla="*/ 3248527 w 8128084"/>
              <a:gd name="connsiteY194" fmla="*/ 14895095 h 15135727"/>
              <a:gd name="connsiteX195" fmla="*/ 3128211 w 8128084"/>
              <a:gd name="connsiteY195" fmla="*/ 14919158 h 15135727"/>
              <a:gd name="connsiteX196" fmla="*/ 2959769 w 8128084"/>
              <a:gd name="connsiteY196" fmla="*/ 15135727 h 15135727"/>
              <a:gd name="connsiteX197" fmla="*/ 2935706 w 8128084"/>
              <a:gd name="connsiteY197" fmla="*/ 14895095 h 15135727"/>
              <a:gd name="connsiteX198" fmla="*/ 2791327 w 8128084"/>
              <a:gd name="connsiteY198" fmla="*/ 14943221 h 15135727"/>
              <a:gd name="connsiteX199" fmla="*/ 2671011 w 8128084"/>
              <a:gd name="connsiteY199" fmla="*/ 15039474 h 15135727"/>
              <a:gd name="connsiteX200" fmla="*/ 2430379 w 8128084"/>
              <a:gd name="connsiteY200" fmla="*/ 15087600 h 15135727"/>
              <a:gd name="connsiteX201" fmla="*/ 2237874 w 8128084"/>
              <a:gd name="connsiteY201" fmla="*/ 15039474 h 15135727"/>
              <a:gd name="connsiteX202" fmla="*/ 2622885 w 8128084"/>
              <a:gd name="connsiteY202" fmla="*/ 14846969 h 15135727"/>
              <a:gd name="connsiteX203" fmla="*/ 2887579 w 8128084"/>
              <a:gd name="connsiteY203" fmla="*/ 14774779 h 15135727"/>
              <a:gd name="connsiteX204" fmla="*/ 2839453 w 8128084"/>
              <a:gd name="connsiteY204" fmla="*/ 14582274 h 15135727"/>
              <a:gd name="connsiteX205" fmla="*/ 2935706 w 8128084"/>
              <a:gd name="connsiteY205" fmla="*/ 14510085 h 15135727"/>
              <a:gd name="connsiteX206" fmla="*/ 2935706 w 8128084"/>
              <a:gd name="connsiteY206" fmla="*/ 14510085 h 15135727"/>
              <a:gd name="connsiteX207" fmla="*/ 3080085 w 8128084"/>
              <a:gd name="connsiteY207" fmla="*/ 14413832 h 15135727"/>
              <a:gd name="connsiteX208" fmla="*/ 3152274 w 8128084"/>
              <a:gd name="connsiteY208" fmla="*/ 14341642 h 15135727"/>
              <a:gd name="connsiteX209" fmla="*/ 3080085 w 8128084"/>
              <a:gd name="connsiteY209" fmla="*/ 14269453 h 15135727"/>
              <a:gd name="connsiteX210" fmla="*/ 3152274 w 8128084"/>
              <a:gd name="connsiteY210" fmla="*/ 14197264 h 15135727"/>
              <a:gd name="connsiteX211" fmla="*/ 3152274 w 8128084"/>
              <a:gd name="connsiteY211" fmla="*/ 14052885 h 15135727"/>
              <a:gd name="connsiteX212" fmla="*/ 3080085 w 8128084"/>
              <a:gd name="connsiteY212" fmla="*/ 13980695 h 15135727"/>
              <a:gd name="connsiteX213" fmla="*/ 3056021 w 8128084"/>
              <a:gd name="connsiteY213" fmla="*/ 14076948 h 15135727"/>
              <a:gd name="connsiteX214" fmla="*/ 2935706 w 8128084"/>
              <a:gd name="connsiteY214" fmla="*/ 14076948 h 15135727"/>
              <a:gd name="connsiteX215" fmla="*/ 2863516 w 8128084"/>
              <a:gd name="connsiteY215" fmla="*/ 14125074 h 15135727"/>
              <a:gd name="connsiteX216" fmla="*/ 2719137 w 8128084"/>
              <a:gd name="connsiteY216" fmla="*/ 14197264 h 15135727"/>
              <a:gd name="connsiteX217" fmla="*/ 2646948 w 8128084"/>
              <a:gd name="connsiteY217" fmla="*/ 14197264 h 15135727"/>
              <a:gd name="connsiteX218" fmla="*/ 2598821 w 8128084"/>
              <a:gd name="connsiteY218" fmla="*/ 14125074 h 15135727"/>
              <a:gd name="connsiteX219" fmla="*/ 2430379 w 8128084"/>
              <a:gd name="connsiteY219" fmla="*/ 13836316 h 15135727"/>
              <a:gd name="connsiteX220" fmla="*/ 2646948 w 8128084"/>
              <a:gd name="connsiteY220" fmla="*/ 13812253 h 15135727"/>
              <a:gd name="connsiteX221" fmla="*/ 2502569 w 8128084"/>
              <a:gd name="connsiteY221" fmla="*/ 13475369 h 15135727"/>
              <a:gd name="connsiteX222" fmla="*/ 2550695 w 8128084"/>
              <a:gd name="connsiteY222" fmla="*/ 13186611 h 15135727"/>
              <a:gd name="connsiteX223" fmla="*/ 2719137 w 8128084"/>
              <a:gd name="connsiteY223" fmla="*/ 13042232 h 15135727"/>
              <a:gd name="connsiteX224" fmla="*/ 2791327 w 8128084"/>
              <a:gd name="connsiteY224" fmla="*/ 12945979 h 15135727"/>
              <a:gd name="connsiteX225" fmla="*/ 3031958 w 8128084"/>
              <a:gd name="connsiteY225" fmla="*/ 13090358 h 15135727"/>
              <a:gd name="connsiteX226" fmla="*/ 3056021 w 8128084"/>
              <a:gd name="connsiteY226" fmla="*/ 12753474 h 15135727"/>
              <a:gd name="connsiteX227" fmla="*/ 2887579 w 8128084"/>
              <a:gd name="connsiteY227" fmla="*/ 12777537 h 15135727"/>
              <a:gd name="connsiteX228" fmla="*/ 2815390 w 8128084"/>
              <a:gd name="connsiteY228" fmla="*/ 12777537 h 15135727"/>
              <a:gd name="connsiteX229" fmla="*/ 3176337 w 8128084"/>
              <a:gd name="connsiteY229" fmla="*/ 12368464 h 15135727"/>
              <a:gd name="connsiteX230" fmla="*/ 3104148 w 8128084"/>
              <a:gd name="connsiteY230" fmla="*/ 12320337 h 15135727"/>
              <a:gd name="connsiteX231" fmla="*/ 3104148 w 8128084"/>
              <a:gd name="connsiteY231" fmla="*/ 12320337 h 15135727"/>
              <a:gd name="connsiteX232" fmla="*/ 3007895 w 8128084"/>
              <a:gd name="connsiteY232" fmla="*/ 12079706 h 15135727"/>
              <a:gd name="connsiteX233" fmla="*/ 2911642 w 8128084"/>
              <a:gd name="connsiteY233" fmla="*/ 11935327 h 15135727"/>
              <a:gd name="connsiteX234" fmla="*/ 2863516 w 8128084"/>
              <a:gd name="connsiteY234" fmla="*/ 11694695 h 15135727"/>
              <a:gd name="connsiteX235" fmla="*/ 2911642 w 8128084"/>
              <a:gd name="connsiteY235" fmla="*/ 11454064 h 15135727"/>
              <a:gd name="connsiteX236" fmla="*/ 3056021 w 8128084"/>
              <a:gd name="connsiteY236" fmla="*/ 11454064 h 15135727"/>
              <a:gd name="connsiteX237" fmla="*/ 2983832 w 8128084"/>
              <a:gd name="connsiteY237" fmla="*/ 11381874 h 15135727"/>
              <a:gd name="connsiteX238" fmla="*/ 3031958 w 8128084"/>
              <a:gd name="connsiteY238" fmla="*/ 11285621 h 15135727"/>
              <a:gd name="connsiteX239" fmla="*/ 3007895 w 8128084"/>
              <a:gd name="connsiteY239" fmla="*/ 11189369 h 15135727"/>
              <a:gd name="connsiteX240" fmla="*/ 2887579 w 8128084"/>
              <a:gd name="connsiteY240" fmla="*/ 11141242 h 15135727"/>
              <a:gd name="connsiteX241" fmla="*/ 2887579 w 8128084"/>
              <a:gd name="connsiteY241" fmla="*/ 10972800 h 15135727"/>
              <a:gd name="connsiteX242" fmla="*/ 2887579 w 8128084"/>
              <a:gd name="connsiteY242" fmla="*/ 10924674 h 15135727"/>
              <a:gd name="connsiteX243" fmla="*/ 2767264 w 8128084"/>
              <a:gd name="connsiteY243" fmla="*/ 11020927 h 15135727"/>
              <a:gd name="connsiteX244" fmla="*/ 2743200 w 8128084"/>
              <a:gd name="connsiteY244" fmla="*/ 10924674 h 15135727"/>
              <a:gd name="connsiteX245" fmla="*/ 2550695 w 8128084"/>
              <a:gd name="connsiteY245" fmla="*/ 11020927 h 15135727"/>
              <a:gd name="connsiteX246" fmla="*/ 2526632 w 8128084"/>
              <a:gd name="connsiteY246" fmla="*/ 11117179 h 15135727"/>
              <a:gd name="connsiteX247" fmla="*/ 2334127 w 8128084"/>
              <a:gd name="connsiteY247" fmla="*/ 10996864 h 15135727"/>
              <a:gd name="connsiteX248" fmla="*/ 2358190 w 8128084"/>
              <a:gd name="connsiteY248" fmla="*/ 10732169 h 15135727"/>
              <a:gd name="connsiteX249" fmla="*/ 2334127 w 8128084"/>
              <a:gd name="connsiteY249" fmla="*/ 10587790 h 15135727"/>
              <a:gd name="connsiteX250" fmla="*/ 2406316 w 8128084"/>
              <a:gd name="connsiteY250" fmla="*/ 10491537 h 15135727"/>
              <a:gd name="connsiteX251" fmla="*/ 2598821 w 8128084"/>
              <a:gd name="connsiteY251" fmla="*/ 10684042 h 15135727"/>
              <a:gd name="connsiteX252" fmla="*/ 2767264 w 8128084"/>
              <a:gd name="connsiteY252" fmla="*/ 10684042 h 15135727"/>
              <a:gd name="connsiteX253" fmla="*/ 2646948 w 8128084"/>
              <a:gd name="connsiteY253" fmla="*/ 10515600 h 15135727"/>
              <a:gd name="connsiteX254" fmla="*/ 2815390 w 8128084"/>
              <a:gd name="connsiteY254" fmla="*/ 10395285 h 15135727"/>
              <a:gd name="connsiteX255" fmla="*/ 3080085 w 8128084"/>
              <a:gd name="connsiteY255" fmla="*/ 10419348 h 15135727"/>
              <a:gd name="connsiteX256" fmla="*/ 3248527 w 8128084"/>
              <a:gd name="connsiteY256" fmla="*/ 10539664 h 15135727"/>
              <a:gd name="connsiteX257" fmla="*/ 3320716 w 8128084"/>
              <a:gd name="connsiteY257" fmla="*/ 10659979 h 15135727"/>
              <a:gd name="connsiteX258" fmla="*/ 3465095 w 8128084"/>
              <a:gd name="connsiteY258" fmla="*/ 10659979 h 15135727"/>
              <a:gd name="connsiteX259" fmla="*/ 3441032 w 8128084"/>
              <a:gd name="connsiteY259" fmla="*/ 10491537 h 15135727"/>
              <a:gd name="connsiteX260" fmla="*/ 3392906 w 8128084"/>
              <a:gd name="connsiteY260" fmla="*/ 10250906 h 15135727"/>
              <a:gd name="connsiteX261" fmla="*/ 3152274 w 8128084"/>
              <a:gd name="connsiteY261" fmla="*/ 10250906 h 15135727"/>
              <a:gd name="connsiteX262" fmla="*/ 3176337 w 8128084"/>
              <a:gd name="connsiteY262" fmla="*/ 10178716 h 15135727"/>
              <a:gd name="connsiteX263" fmla="*/ 3104148 w 8128084"/>
              <a:gd name="connsiteY263" fmla="*/ 10154653 h 15135727"/>
              <a:gd name="connsiteX264" fmla="*/ 3007895 w 8128084"/>
              <a:gd name="connsiteY264" fmla="*/ 9962148 h 15135727"/>
              <a:gd name="connsiteX265" fmla="*/ 3176337 w 8128084"/>
              <a:gd name="connsiteY265" fmla="*/ 9889958 h 15135727"/>
              <a:gd name="connsiteX266" fmla="*/ 2959769 w 8128084"/>
              <a:gd name="connsiteY266" fmla="*/ 9504948 h 15135727"/>
              <a:gd name="connsiteX267" fmla="*/ 2791327 w 8128084"/>
              <a:gd name="connsiteY267" fmla="*/ 9456821 h 15135727"/>
              <a:gd name="connsiteX268" fmla="*/ 2574758 w 8128084"/>
              <a:gd name="connsiteY268" fmla="*/ 9336506 h 15135727"/>
              <a:gd name="connsiteX269" fmla="*/ 2550695 w 8128084"/>
              <a:gd name="connsiteY269" fmla="*/ 9071811 h 15135727"/>
              <a:gd name="connsiteX270" fmla="*/ 2695074 w 8128084"/>
              <a:gd name="connsiteY270" fmla="*/ 8999621 h 15135727"/>
              <a:gd name="connsiteX271" fmla="*/ 2622885 w 8128084"/>
              <a:gd name="connsiteY271" fmla="*/ 8975558 h 15135727"/>
              <a:gd name="connsiteX272" fmla="*/ 2430379 w 8128084"/>
              <a:gd name="connsiteY272" fmla="*/ 8999621 h 15135727"/>
              <a:gd name="connsiteX273" fmla="*/ 2261937 w 8128084"/>
              <a:gd name="connsiteY273" fmla="*/ 9168064 h 15135727"/>
              <a:gd name="connsiteX274" fmla="*/ 2237874 w 8128084"/>
              <a:gd name="connsiteY274" fmla="*/ 8999621 h 15135727"/>
              <a:gd name="connsiteX275" fmla="*/ 2117558 w 8128084"/>
              <a:gd name="connsiteY275" fmla="*/ 8975558 h 15135727"/>
              <a:gd name="connsiteX276" fmla="*/ 2045369 w 8128084"/>
              <a:gd name="connsiteY276" fmla="*/ 8783053 h 15135727"/>
              <a:gd name="connsiteX277" fmla="*/ 1852864 w 8128084"/>
              <a:gd name="connsiteY277" fmla="*/ 8758990 h 15135727"/>
              <a:gd name="connsiteX278" fmla="*/ 1636295 w 8128084"/>
              <a:gd name="connsiteY278" fmla="*/ 8927432 h 15135727"/>
              <a:gd name="connsiteX279" fmla="*/ 1588169 w 8128084"/>
              <a:gd name="connsiteY279" fmla="*/ 9023685 h 15135727"/>
              <a:gd name="connsiteX280" fmla="*/ 1515979 w 8128084"/>
              <a:gd name="connsiteY280" fmla="*/ 8879306 h 15135727"/>
              <a:gd name="connsiteX281" fmla="*/ 1347537 w 8128084"/>
              <a:gd name="connsiteY281" fmla="*/ 8879306 h 15135727"/>
              <a:gd name="connsiteX282" fmla="*/ 1347537 w 8128084"/>
              <a:gd name="connsiteY282" fmla="*/ 8710864 h 15135727"/>
              <a:gd name="connsiteX283" fmla="*/ 1106906 w 8128084"/>
              <a:gd name="connsiteY283" fmla="*/ 8783053 h 15135727"/>
              <a:gd name="connsiteX284" fmla="*/ 890337 w 8128084"/>
              <a:gd name="connsiteY284" fmla="*/ 8686800 h 15135727"/>
              <a:gd name="connsiteX285" fmla="*/ 649706 w 8128084"/>
              <a:gd name="connsiteY285" fmla="*/ 8662737 h 15135727"/>
              <a:gd name="connsiteX286" fmla="*/ 385011 w 8128084"/>
              <a:gd name="connsiteY286" fmla="*/ 8566485 h 15135727"/>
              <a:gd name="connsiteX287" fmla="*/ 577516 w 8128084"/>
              <a:gd name="connsiteY287" fmla="*/ 8373979 h 15135727"/>
              <a:gd name="connsiteX288" fmla="*/ 794085 w 8128084"/>
              <a:gd name="connsiteY288" fmla="*/ 8301790 h 15135727"/>
              <a:gd name="connsiteX289" fmla="*/ 745958 w 8128084"/>
              <a:gd name="connsiteY289" fmla="*/ 8133348 h 15135727"/>
              <a:gd name="connsiteX290" fmla="*/ 818148 w 8128084"/>
              <a:gd name="connsiteY290" fmla="*/ 7820527 h 15135727"/>
              <a:gd name="connsiteX291" fmla="*/ 697832 w 8128084"/>
              <a:gd name="connsiteY291" fmla="*/ 7820527 h 15135727"/>
              <a:gd name="connsiteX292" fmla="*/ 625642 w 8128084"/>
              <a:gd name="connsiteY292" fmla="*/ 7916779 h 15135727"/>
              <a:gd name="connsiteX293" fmla="*/ 457200 w 8128084"/>
              <a:gd name="connsiteY293" fmla="*/ 7820527 h 15135727"/>
              <a:gd name="connsiteX294" fmla="*/ 529390 w 8128084"/>
              <a:gd name="connsiteY294" fmla="*/ 7700211 h 15135727"/>
              <a:gd name="connsiteX295" fmla="*/ 938464 w 8128084"/>
              <a:gd name="connsiteY295" fmla="*/ 7676148 h 15135727"/>
              <a:gd name="connsiteX296" fmla="*/ 1058779 w 8128084"/>
              <a:gd name="connsiteY296" fmla="*/ 7459579 h 15135727"/>
              <a:gd name="connsiteX297" fmla="*/ 1203158 w 8128084"/>
              <a:gd name="connsiteY297" fmla="*/ 7603958 h 15135727"/>
              <a:gd name="connsiteX298" fmla="*/ 1299411 w 8128084"/>
              <a:gd name="connsiteY298" fmla="*/ 7555832 h 15135727"/>
              <a:gd name="connsiteX299" fmla="*/ 1443790 w 8128084"/>
              <a:gd name="connsiteY299" fmla="*/ 7507706 h 15135727"/>
              <a:gd name="connsiteX300" fmla="*/ 1684421 w 8128084"/>
              <a:gd name="connsiteY300" fmla="*/ 7603958 h 15135727"/>
              <a:gd name="connsiteX301" fmla="*/ 1684421 w 8128084"/>
              <a:gd name="connsiteY301" fmla="*/ 7603958 h 15135727"/>
              <a:gd name="connsiteX302" fmla="*/ 1540042 w 8128084"/>
              <a:gd name="connsiteY302" fmla="*/ 7363327 h 15135727"/>
              <a:gd name="connsiteX303" fmla="*/ 1299411 w 8128084"/>
              <a:gd name="connsiteY303" fmla="*/ 7315200 h 15135727"/>
              <a:gd name="connsiteX304" fmla="*/ 1130969 w 8128084"/>
              <a:gd name="connsiteY304" fmla="*/ 7339264 h 15135727"/>
              <a:gd name="connsiteX305" fmla="*/ 1034716 w 8128084"/>
              <a:gd name="connsiteY305" fmla="*/ 7315200 h 15135727"/>
              <a:gd name="connsiteX306" fmla="*/ 1155032 w 8128084"/>
              <a:gd name="connsiteY306" fmla="*/ 7050506 h 15135727"/>
              <a:gd name="connsiteX307" fmla="*/ 1155032 w 8128084"/>
              <a:gd name="connsiteY307" fmla="*/ 6930190 h 15135727"/>
              <a:gd name="connsiteX308" fmla="*/ 1155032 w 8128084"/>
              <a:gd name="connsiteY308" fmla="*/ 6761748 h 15135727"/>
              <a:gd name="connsiteX309" fmla="*/ 1203158 w 8128084"/>
              <a:gd name="connsiteY309" fmla="*/ 6617369 h 15135727"/>
              <a:gd name="connsiteX310" fmla="*/ 1371600 w 8128084"/>
              <a:gd name="connsiteY310" fmla="*/ 6472990 h 15135727"/>
              <a:gd name="connsiteX311" fmla="*/ 1443790 w 8128084"/>
              <a:gd name="connsiteY311" fmla="*/ 6328611 h 15135727"/>
              <a:gd name="connsiteX312" fmla="*/ 1419727 w 8128084"/>
              <a:gd name="connsiteY312" fmla="*/ 6208295 h 15135727"/>
              <a:gd name="connsiteX313" fmla="*/ 1275348 w 8128084"/>
              <a:gd name="connsiteY313" fmla="*/ 6304548 h 15135727"/>
              <a:gd name="connsiteX314" fmla="*/ 1323474 w 8128084"/>
              <a:gd name="connsiteY314" fmla="*/ 6015790 h 15135727"/>
              <a:gd name="connsiteX315" fmla="*/ 1540042 w 8128084"/>
              <a:gd name="connsiteY315" fmla="*/ 5871411 h 15135727"/>
              <a:gd name="connsiteX316" fmla="*/ 1540042 w 8128084"/>
              <a:gd name="connsiteY316" fmla="*/ 5751095 h 15135727"/>
              <a:gd name="connsiteX317" fmla="*/ 1395664 w 8128084"/>
              <a:gd name="connsiteY317" fmla="*/ 5799221 h 15135727"/>
              <a:gd name="connsiteX318" fmla="*/ 1179095 w 8128084"/>
              <a:gd name="connsiteY318" fmla="*/ 5799221 h 15135727"/>
              <a:gd name="connsiteX319" fmla="*/ 890337 w 8128084"/>
              <a:gd name="connsiteY319" fmla="*/ 5775158 h 15135727"/>
              <a:gd name="connsiteX320" fmla="*/ 697832 w 8128084"/>
              <a:gd name="connsiteY320" fmla="*/ 5606716 h 15135727"/>
              <a:gd name="connsiteX321" fmla="*/ 577516 w 8128084"/>
              <a:gd name="connsiteY321" fmla="*/ 5582653 h 15135727"/>
              <a:gd name="connsiteX322" fmla="*/ 697832 w 8128084"/>
              <a:gd name="connsiteY322" fmla="*/ 5775158 h 15135727"/>
              <a:gd name="connsiteX323" fmla="*/ 409074 w 8128084"/>
              <a:gd name="connsiteY323" fmla="*/ 5799221 h 15135727"/>
              <a:gd name="connsiteX324" fmla="*/ 168442 w 8128084"/>
              <a:gd name="connsiteY324" fmla="*/ 5702969 h 15135727"/>
              <a:gd name="connsiteX325" fmla="*/ 264695 w 8128084"/>
              <a:gd name="connsiteY325" fmla="*/ 5558590 h 15135727"/>
              <a:gd name="connsiteX326" fmla="*/ 144379 w 8128084"/>
              <a:gd name="connsiteY326" fmla="*/ 5510464 h 15135727"/>
              <a:gd name="connsiteX327" fmla="*/ 0 w 8128084"/>
              <a:gd name="connsiteY327" fmla="*/ 5462337 h 15135727"/>
              <a:gd name="connsiteX328" fmla="*/ 96253 w 8128084"/>
              <a:gd name="connsiteY32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19537 w 8128084"/>
              <a:gd name="connsiteY110" fmla="*/ 44035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775158 w 8128084"/>
              <a:gd name="connsiteY111" fmla="*/ 445168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30779 w 8128084"/>
              <a:gd name="connsiteY112" fmla="*/ 454793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10464 w 8128084"/>
              <a:gd name="connsiteY113" fmla="*/ 462012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10464 w 8128084"/>
              <a:gd name="connsiteY114" fmla="*/ 48126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17958 w 8128084"/>
              <a:gd name="connsiteY115" fmla="*/ 49810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005137 w 8128084"/>
              <a:gd name="connsiteY116" fmla="*/ 5149516 h 15135727"/>
              <a:gd name="connsiteX117" fmla="*/ 4692316 w 8128084"/>
              <a:gd name="connsiteY117" fmla="*/ 5149516 h 15135727"/>
              <a:gd name="connsiteX118" fmla="*/ 4523874 w 8128084"/>
              <a:gd name="connsiteY118" fmla="*/ 5366085 h 15135727"/>
              <a:gd name="connsiteX119" fmla="*/ 4211053 w 8128084"/>
              <a:gd name="connsiteY119" fmla="*/ 5414211 h 15135727"/>
              <a:gd name="connsiteX120" fmla="*/ 4114800 w 8128084"/>
              <a:gd name="connsiteY120" fmla="*/ 5390148 h 15135727"/>
              <a:gd name="connsiteX121" fmla="*/ 4018548 w 8128084"/>
              <a:gd name="connsiteY121" fmla="*/ 5630779 h 15135727"/>
              <a:gd name="connsiteX122" fmla="*/ 4090737 w 8128084"/>
              <a:gd name="connsiteY122" fmla="*/ 5871411 h 15135727"/>
              <a:gd name="connsiteX123" fmla="*/ 4090737 w 8128084"/>
              <a:gd name="connsiteY123" fmla="*/ 6184232 h 15135727"/>
              <a:gd name="connsiteX124" fmla="*/ 4186990 w 8128084"/>
              <a:gd name="connsiteY124" fmla="*/ 6472990 h 15135727"/>
              <a:gd name="connsiteX125" fmla="*/ 4042611 w 8128084"/>
              <a:gd name="connsiteY125" fmla="*/ 6352674 h 15135727"/>
              <a:gd name="connsiteX126" fmla="*/ 3946358 w 8128084"/>
              <a:gd name="connsiteY126" fmla="*/ 6376737 h 15135727"/>
              <a:gd name="connsiteX127" fmla="*/ 4114800 w 8128084"/>
              <a:gd name="connsiteY127" fmla="*/ 6641432 h 15135727"/>
              <a:gd name="connsiteX128" fmla="*/ 4451685 w 8128084"/>
              <a:gd name="connsiteY128" fmla="*/ 6737685 h 15135727"/>
              <a:gd name="connsiteX129" fmla="*/ 4620127 w 8128084"/>
              <a:gd name="connsiteY129" fmla="*/ 6978316 h 15135727"/>
              <a:gd name="connsiteX130" fmla="*/ 4740442 w 8128084"/>
              <a:gd name="connsiteY130" fmla="*/ 7170821 h 15135727"/>
              <a:gd name="connsiteX131" fmla="*/ 5077327 w 8128084"/>
              <a:gd name="connsiteY131" fmla="*/ 7387390 h 15135727"/>
              <a:gd name="connsiteX132" fmla="*/ 5125453 w 8128084"/>
              <a:gd name="connsiteY132" fmla="*/ 7603958 h 15135727"/>
              <a:gd name="connsiteX133" fmla="*/ 5197642 w 8128084"/>
              <a:gd name="connsiteY133" fmla="*/ 7796464 h 15135727"/>
              <a:gd name="connsiteX134" fmla="*/ 5486400 w 8128084"/>
              <a:gd name="connsiteY134" fmla="*/ 7964906 h 15135727"/>
              <a:gd name="connsiteX135" fmla="*/ 5486400 w 8128084"/>
              <a:gd name="connsiteY135" fmla="*/ 8349916 h 15135727"/>
              <a:gd name="connsiteX136" fmla="*/ 5678906 w 8128084"/>
              <a:gd name="connsiteY136" fmla="*/ 8614611 h 15135727"/>
              <a:gd name="connsiteX137" fmla="*/ 5919537 w 8128084"/>
              <a:gd name="connsiteY137" fmla="*/ 9071811 h 15135727"/>
              <a:gd name="connsiteX138" fmla="*/ 6160169 w 8128084"/>
              <a:gd name="connsiteY138" fmla="*/ 9336506 h 15135727"/>
              <a:gd name="connsiteX139" fmla="*/ 6280485 w 8128084"/>
              <a:gd name="connsiteY139" fmla="*/ 9601200 h 15135727"/>
              <a:gd name="connsiteX140" fmla="*/ 6400800 w 8128084"/>
              <a:gd name="connsiteY140" fmla="*/ 9793706 h 15135727"/>
              <a:gd name="connsiteX141" fmla="*/ 6569242 w 8128084"/>
              <a:gd name="connsiteY141" fmla="*/ 10058400 h 15135727"/>
              <a:gd name="connsiteX142" fmla="*/ 6713621 w 8128084"/>
              <a:gd name="connsiteY142" fmla="*/ 10106527 h 15135727"/>
              <a:gd name="connsiteX143" fmla="*/ 6545179 w 8128084"/>
              <a:gd name="connsiteY143" fmla="*/ 10202779 h 15135727"/>
              <a:gd name="connsiteX144" fmla="*/ 6569242 w 8128084"/>
              <a:gd name="connsiteY144" fmla="*/ 10443411 h 15135727"/>
              <a:gd name="connsiteX145" fmla="*/ 6593306 w 8128084"/>
              <a:gd name="connsiteY145" fmla="*/ 10708106 h 15135727"/>
              <a:gd name="connsiteX146" fmla="*/ 6761748 w 8128084"/>
              <a:gd name="connsiteY146" fmla="*/ 10924674 h 15135727"/>
              <a:gd name="connsiteX147" fmla="*/ 6641432 w 8128084"/>
              <a:gd name="connsiteY147" fmla="*/ 11093116 h 15135727"/>
              <a:gd name="connsiteX148" fmla="*/ 6713621 w 8128084"/>
              <a:gd name="connsiteY148" fmla="*/ 11261558 h 15135727"/>
              <a:gd name="connsiteX149" fmla="*/ 6737685 w 8128084"/>
              <a:gd name="connsiteY149" fmla="*/ 11526253 h 15135727"/>
              <a:gd name="connsiteX150" fmla="*/ 6617369 w 8128084"/>
              <a:gd name="connsiteY150" fmla="*/ 11839074 h 15135727"/>
              <a:gd name="connsiteX151" fmla="*/ 6617369 w 8128084"/>
              <a:gd name="connsiteY151" fmla="*/ 12031579 h 15135727"/>
              <a:gd name="connsiteX152" fmla="*/ 6641432 w 8128084"/>
              <a:gd name="connsiteY152" fmla="*/ 12127832 h 15135727"/>
              <a:gd name="connsiteX153" fmla="*/ 6761748 w 8128084"/>
              <a:gd name="connsiteY153" fmla="*/ 12031579 h 15135727"/>
              <a:gd name="connsiteX154" fmla="*/ 6761748 w 8128084"/>
              <a:gd name="connsiteY154" fmla="*/ 12296274 h 15135727"/>
              <a:gd name="connsiteX155" fmla="*/ 6689558 w 8128084"/>
              <a:gd name="connsiteY155" fmla="*/ 12512842 h 15135727"/>
              <a:gd name="connsiteX156" fmla="*/ 6785811 w 8128084"/>
              <a:gd name="connsiteY156" fmla="*/ 12777537 h 15135727"/>
              <a:gd name="connsiteX157" fmla="*/ 6569242 w 8128084"/>
              <a:gd name="connsiteY157" fmla="*/ 12873790 h 15135727"/>
              <a:gd name="connsiteX158" fmla="*/ 6545179 w 8128084"/>
              <a:gd name="connsiteY158" fmla="*/ 13090358 h 15135727"/>
              <a:gd name="connsiteX159" fmla="*/ 6448927 w 8128084"/>
              <a:gd name="connsiteY159" fmla="*/ 13355053 h 15135727"/>
              <a:gd name="connsiteX160" fmla="*/ 6256421 w 8128084"/>
              <a:gd name="connsiteY160" fmla="*/ 13571621 h 15135727"/>
              <a:gd name="connsiteX161" fmla="*/ 6087979 w 8128084"/>
              <a:gd name="connsiteY161" fmla="*/ 13667874 h 15135727"/>
              <a:gd name="connsiteX162" fmla="*/ 5943600 w 8128084"/>
              <a:gd name="connsiteY162" fmla="*/ 13716000 h 15135727"/>
              <a:gd name="connsiteX163" fmla="*/ 5702969 w 8128084"/>
              <a:gd name="connsiteY163" fmla="*/ 13667874 h 15135727"/>
              <a:gd name="connsiteX164" fmla="*/ 5582653 w 8128084"/>
              <a:gd name="connsiteY164" fmla="*/ 13691937 h 15135727"/>
              <a:gd name="connsiteX165" fmla="*/ 5727032 w 8128084"/>
              <a:gd name="connsiteY165" fmla="*/ 13836316 h 15135727"/>
              <a:gd name="connsiteX166" fmla="*/ 5582653 w 8128084"/>
              <a:gd name="connsiteY166" fmla="*/ 14052885 h 15135727"/>
              <a:gd name="connsiteX167" fmla="*/ 5462337 w 8128084"/>
              <a:gd name="connsiteY167" fmla="*/ 14149137 h 15135727"/>
              <a:gd name="connsiteX168" fmla="*/ 5342021 w 8128084"/>
              <a:gd name="connsiteY168" fmla="*/ 14004758 h 15135727"/>
              <a:gd name="connsiteX169" fmla="*/ 5245769 w 8128084"/>
              <a:gd name="connsiteY169" fmla="*/ 14004758 h 15135727"/>
              <a:gd name="connsiteX170" fmla="*/ 5245769 w 8128084"/>
              <a:gd name="connsiteY170" fmla="*/ 13956632 h 15135727"/>
              <a:gd name="connsiteX171" fmla="*/ 5101390 w 8128084"/>
              <a:gd name="connsiteY171" fmla="*/ 13956632 h 15135727"/>
              <a:gd name="connsiteX172" fmla="*/ 4981074 w 8128084"/>
              <a:gd name="connsiteY172" fmla="*/ 13860379 h 15135727"/>
              <a:gd name="connsiteX173" fmla="*/ 4740442 w 8128084"/>
              <a:gd name="connsiteY173" fmla="*/ 13908506 h 15135727"/>
              <a:gd name="connsiteX174" fmla="*/ 4475748 w 8128084"/>
              <a:gd name="connsiteY174" fmla="*/ 13956632 h 15135727"/>
              <a:gd name="connsiteX175" fmla="*/ 4379495 w 8128084"/>
              <a:gd name="connsiteY175" fmla="*/ 14028821 h 15135727"/>
              <a:gd name="connsiteX176" fmla="*/ 4403558 w 8128084"/>
              <a:gd name="connsiteY176" fmla="*/ 14197264 h 15135727"/>
              <a:gd name="connsiteX177" fmla="*/ 4572000 w 8128084"/>
              <a:gd name="connsiteY177" fmla="*/ 14149137 h 15135727"/>
              <a:gd name="connsiteX178" fmla="*/ 4523874 w 8128084"/>
              <a:gd name="connsiteY178" fmla="*/ 14558211 h 15135727"/>
              <a:gd name="connsiteX179" fmla="*/ 4403558 w 8128084"/>
              <a:gd name="connsiteY179" fmla="*/ 14437895 h 15135727"/>
              <a:gd name="connsiteX180" fmla="*/ 4403558 w 8128084"/>
              <a:gd name="connsiteY180" fmla="*/ 14437895 h 15135727"/>
              <a:gd name="connsiteX181" fmla="*/ 4283242 w 8128084"/>
              <a:gd name="connsiteY181" fmla="*/ 14245390 h 15135727"/>
              <a:gd name="connsiteX182" fmla="*/ 4235116 w 8128084"/>
              <a:gd name="connsiteY182" fmla="*/ 14341642 h 15135727"/>
              <a:gd name="connsiteX183" fmla="*/ 4162927 w 8128084"/>
              <a:gd name="connsiteY183" fmla="*/ 14389769 h 15135727"/>
              <a:gd name="connsiteX184" fmla="*/ 4162927 w 8128084"/>
              <a:gd name="connsiteY184" fmla="*/ 14389769 h 15135727"/>
              <a:gd name="connsiteX185" fmla="*/ 3922295 w 8128084"/>
              <a:gd name="connsiteY185" fmla="*/ 14245390 h 15135727"/>
              <a:gd name="connsiteX186" fmla="*/ 3801979 w 8128084"/>
              <a:gd name="connsiteY186" fmla="*/ 14293516 h 15135727"/>
              <a:gd name="connsiteX187" fmla="*/ 3681664 w 8128084"/>
              <a:gd name="connsiteY187" fmla="*/ 14389769 h 15135727"/>
              <a:gd name="connsiteX188" fmla="*/ 3657600 w 8128084"/>
              <a:gd name="connsiteY188" fmla="*/ 14654464 h 15135727"/>
              <a:gd name="connsiteX189" fmla="*/ 3513221 w 8128084"/>
              <a:gd name="connsiteY189" fmla="*/ 14726653 h 15135727"/>
              <a:gd name="connsiteX190" fmla="*/ 3513221 w 8128084"/>
              <a:gd name="connsiteY190" fmla="*/ 14871032 h 15135727"/>
              <a:gd name="connsiteX191" fmla="*/ 3633537 w 8128084"/>
              <a:gd name="connsiteY191" fmla="*/ 14967285 h 15135727"/>
              <a:gd name="connsiteX192" fmla="*/ 3609474 w 8128084"/>
              <a:gd name="connsiteY192" fmla="*/ 15087600 h 15135727"/>
              <a:gd name="connsiteX193" fmla="*/ 3441032 w 8128084"/>
              <a:gd name="connsiteY193" fmla="*/ 15039474 h 15135727"/>
              <a:gd name="connsiteX194" fmla="*/ 3272590 w 8128084"/>
              <a:gd name="connsiteY194" fmla="*/ 15063537 h 15135727"/>
              <a:gd name="connsiteX195" fmla="*/ 3248527 w 8128084"/>
              <a:gd name="connsiteY195" fmla="*/ 14895095 h 15135727"/>
              <a:gd name="connsiteX196" fmla="*/ 3128211 w 8128084"/>
              <a:gd name="connsiteY196" fmla="*/ 14919158 h 15135727"/>
              <a:gd name="connsiteX197" fmla="*/ 2959769 w 8128084"/>
              <a:gd name="connsiteY197" fmla="*/ 15135727 h 15135727"/>
              <a:gd name="connsiteX198" fmla="*/ 2935706 w 8128084"/>
              <a:gd name="connsiteY198" fmla="*/ 14895095 h 15135727"/>
              <a:gd name="connsiteX199" fmla="*/ 2791327 w 8128084"/>
              <a:gd name="connsiteY199" fmla="*/ 14943221 h 15135727"/>
              <a:gd name="connsiteX200" fmla="*/ 2671011 w 8128084"/>
              <a:gd name="connsiteY200" fmla="*/ 15039474 h 15135727"/>
              <a:gd name="connsiteX201" fmla="*/ 2430379 w 8128084"/>
              <a:gd name="connsiteY201" fmla="*/ 15087600 h 15135727"/>
              <a:gd name="connsiteX202" fmla="*/ 2237874 w 8128084"/>
              <a:gd name="connsiteY202" fmla="*/ 15039474 h 15135727"/>
              <a:gd name="connsiteX203" fmla="*/ 2622885 w 8128084"/>
              <a:gd name="connsiteY203" fmla="*/ 14846969 h 15135727"/>
              <a:gd name="connsiteX204" fmla="*/ 2887579 w 8128084"/>
              <a:gd name="connsiteY204" fmla="*/ 14774779 h 15135727"/>
              <a:gd name="connsiteX205" fmla="*/ 2839453 w 8128084"/>
              <a:gd name="connsiteY205" fmla="*/ 14582274 h 15135727"/>
              <a:gd name="connsiteX206" fmla="*/ 2935706 w 8128084"/>
              <a:gd name="connsiteY206" fmla="*/ 14510085 h 15135727"/>
              <a:gd name="connsiteX207" fmla="*/ 2935706 w 8128084"/>
              <a:gd name="connsiteY207" fmla="*/ 14510085 h 15135727"/>
              <a:gd name="connsiteX208" fmla="*/ 3080085 w 8128084"/>
              <a:gd name="connsiteY208" fmla="*/ 14413832 h 15135727"/>
              <a:gd name="connsiteX209" fmla="*/ 3152274 w 8128084"/>
              <a:gd name="connsiteY209" fmla="*/ 14341642 h 15135727"/>
              <a:gd name="connsiteX210" fmla="*/ 3080085 w 8128084"/>
              <a:gd name="connsiteY210" fmla="*/ 14269453 h 15135727"/>
              <a:gd name="connsiteX211" fmla="*/ 3152274 w 8128084"/>
              <a:gd name="connsiteY211" fmla="*/ 14197264 h 15135727"/>
              <a:gd name="connsiteX212" fmla="*/ 3152274 w 8128084"/>
              <a:gd name="connsiteY212" fmla="*/ 14052885 h 15135727"/>
              <a:gd name="connsiteX213" fmla="*/ 3080085 w 8128084"/>
              <a:gd name="connsiteY213" fmla="*/ 13980695 h 15135727"/>
              <a:gd name="connsiteX214" fmla="*/ 3056021 w 8128084"/>
              <a:gd name="connsiteY214" fmla="*/ 14076948 h 15135727"/>
              <a:gd name="connsiteX215" fmla="*/ 2935706 w 8128084"/>
              <a:gd name="connsiteY215" fmla="*/ 14076948 h 15135727"/>
              <a:gd name="connsiteX216" fmla="*/ 2863516 w 8128084"/>
              <a:gd name="connsiteY216" fmla="*/ 14125074 h 15135727"/>
              <a:gd name="connsiteX217" fmla="*/ 2719137 w 8128084"/>
              <a:gd name="connsiteY217" fmla="*/ 14197264 h 15135727"/>
              <a:gd name="connsiteX218" fmla="*/ 2646948 w 8128084"/>
              <a:gd name="connsiteY218" fmla="*/ 14197264 h 15135727"/>
              <a:gd name="connsiteX219" fmla="*/ 2598821 w 8128084"/>
              <a:gd name="connsiteY219" fmla="*/ 14125074 h 15135727"/>
              <a:gd name="connsiteX220" fmla="*/ 2430379 w 8128084"/>
              <a:gd name="connsiteY220" fmla="*/ 13836316 h 15135727"/>
              <a:gd name="connsiteX221" fmla="*/ 2646948 w 8128084"/>
              <a:gd name="connsiteY221" fmla="*/ 13812253 h 15135727"/>
              <a:gd name="connsiteX222" fmla="*/ 2502569 w 8128084"/>
              <a:gd name="connsiteY222" fmla="*/ 13475369 h 15135727"/>
              <a:gd name="connsiteX223" fmla="*/ 2550695 w 8128084"/>
              <a:gd name="connsiteY223" fmla="*/ 13186611 h 15135727"/>
              <a:gd name="connsiteX224" fmla="*/ 2719137 w 8128084"/>
              <a:gd name="connsiteY224" fmla="*/ 13042232 h 15135727"/>
              <a:gd name="connsiteX225" fmla="*/ 2791327 w 8128084"/>
              <a:gd name="connsiteY225" fmla="*/ 12945979 h 15135727"/>
              <a:gd name="connsiteX226" fmla="*/ 3031958 w 8128084"/>
              <a:gd name="connsiteY226" fmla="*/ 13090358 h 15135727"/>
              <a:gd name="connsiteX227" fmla="*/ 3056021 w 8128084"/>
              <a:gd name="connsiteY227" fmla="*/ 12753474 h 15135727"/>
              <a:gd name="connsiteX228" fmla="*/ 2887579 w 8128084"/>
              <a:gd name="connsiteY228" fmla="*/ 12777537 h 15135727"/>
              <a:gd name="connsiteX229" fmla="*/ 2815390 w 8128084"/>
              <a:gd name="connsiteY229" fmla="*/ 12777537 h 15135727"/>
              <a:gd name="connsiteX230" fmla="*/ 3176337 w 8128084"/>
              <a:gd name="connsiteY230" fmla="*/ 12368464 h 15135727"/>
              <a:gd name="connsiteX231" fmla="*/ 3104148 w 8128084"/>
              <a:gd name="connsiteY231" fmla="*/ 12320337 h 15135727"/>
              <a:gd name="connsiteX232" fmla="*/ 3104148 w 8128084"/>
              <a:gd name="connsiteY232" fmla="*/ 12320337 h 15135727"/>
              <a:gd name="connsiteX233" fmla="*/ 3007895 w 8128084"/>
              <a:gd name="connsiteY233" fmla="*/ 12079706 h 15135727"/>
              <a:gd name="connsiteX234" fmla="*/ 2911642 w 8128084"/>
              <a:gd name="connsiteY234" fmla="*/ 11935327 h 15135727"/>
              <a:gd name="connsiteX235" fmla="*/ 2863516 w 8128084"/>
              <a:gd name="connsiteY235" fmla="*/ 11694695 h 15135727"/>
              <a:gd name="connsiteX236" fmla="*/ 2911642 w 8128084"/>
              <a:gd name="connsiteY236" fmla="*/ 11454064 h 15135727"/>
              <a:gd name="connsiteX237" fmla="*/ 3056021 w 8128084"/>
              <a:gd name="connsiteY237" fmla="*/ 11454064 h 15135727"/>
              <a:gd name="connsiteX238" fmla="*/ 2983832 w 8128084"/>
              <a:gd name="connsiteY238" fmla="*/ 11381874 h 15135727"/>
              <a:gd name="connsiteX239" fmla="*/ 3031958 w 8128084"/>
              <a:gd name="connsiteY239" fmla="*/ 11285621 h 15135727"/>
              <a:gd name="connsiteX240" fmla="*/ 3007895 w 8128084"/>
              <a:gd name="connsiteY240" fmla="*/ 11189369 h 15135727"/>
              <a:gd name="connsiteX241" fmla="*/ 2887579 w 8128084"/>
              <a:gd name="connsiteY241" fmla="*/ 11141242 h 15135727"/>
              <a:gd name="connsiteX242" fmla="*/ 2887579 w 8128084"/>
              <a:gd name="connsiteY242" fmla="*/ 10972800 h 15135727"/>
              <a:gd name="connsiteX243" fmla="*/ 2887579 w 8128084"/>
              <a:gd name="connsiteY243" fmla="*/ 10924674 h 15135727"/>
              <a:gd name="connsiteX244" fmla="*/ 2767264 w 8128084"/>
              <a:gd name="connsiteY244" fmla="*/ 11020927 h 15135727"/>
              <a:gd name="connsiteX245" fmla="*/ 2743200 w 8128084"/>
              <a:gd name="connsiteY245" fmla="*/ 10924674 h 15135727"/>
              <a:gd name="connsiteX246" fmla="*/ 2550695 w 8128084"/>
              <a:gd name="connsiteY246" fmla="*/ 11020927 h 15135727"/>
              <a:gd name="connsiteX247" fmla="*/ 2526632 w 8128084"/>
              <a:gd name="connsiteY247" fmla="*/ 11117179 h 15135727"/>
              <a:gd name="connsiteX248" fmla="*/ 2334127 w 8128084"/>
              <a:gd name="connsiteY248" fmla="*/ 10996864 h 15135727"/>
              <a:gd name="connsiteX249" fmla="*/ 2358190 w 8128084"/>
              <a:gd name="connsiteY249" fmla="*/ 10732169 h 15135727"/>
              <a:gd name="connsiteX250" fmla="*/ 2334127 w 8128084"/>
              <a:gd name="connsiteY250" fmla="*/ 10587790 h 15135727"/>
              <a:gd name="connsiteX251" fmla="*/ 2406316 w 8128084"/>
              <a:gd name="connsiteY251" fmla="*/ 10491537 h 15135727"/>
              <a:gd name="connsiteX252" fmla="*/ 2598821 w 8128084"/>
              <a:gd name="connsiteY252" fmla="*/ 10684042 h 15135727"/>
              <a:gd name="connsiteX253" fmla="*/ 2767264 w 8128084"/>
              <a:gd name="connsiteY253" fmla="*/ 10684042 h 15135727"/>
              <a:gd name="connsiteX254" fmla="*/ 2646948 w 8128084"/>
              <a:gd name="connsiteY254" fmla="*/ 10515600 h 15135727"/>
              <a:gd name="connsiteX255" fmla="*/ 2815390 w 8128084"/>
              <a:gd name="connsiteY255" fmla="*/ 10395285 h 15135727"/>
              <a:gd name="connsiteX256" fmla="*/ 3080085 w 8128084"/>
              <a:gd name="connsiteY256" fmla="*/ 10419348 h 15135727"/>
              <a:gd name="connsiteX257" fmla="*/ 3248527 w 8128084"/>
              <a:gd name="connsiteY257" fmla="*/ 10539664 h 15135727"/>
              <a:gd name="connsiteX258" fmla="*/ 3320716 w 8128084"/>
              <a:gd name="connsiteY258" fmla="*/ 10659979 h 15135727"/>
              <a:gd name="connsiteX259" fmla="*/ 3465095 w 8128084"/>
              <a:gd name="connsiteY259" fmla="*/ 10659979 h 15135727"/>
              <a:gd name="connsiteX260" fmla="*/ 3441032 w 8128084"/>
              <a:gd name="connsiteY260" fmla="*/ 10491537 h 15135727"/>
              <a:gd name="connsiteX261" fmla="*/ 3392906 w 8128084"/>
              <a:gd name="connsiteY261" fmla="*/ 10250906 h 15135727"/>
              <a:gd name="connsiteX262" fmla="*/ 3152274 w 8128084"/>
              <a:gd name="connsiteY262" fmla="*/ 10250906 h 15135727"/>
              <a:gd name="connsiteX263" fmla="*/ 3176337 w 8128084"/>
              <a:gd name="connsiteY263" fmla="*/ 10178716 h 15135727"/>
              <a:gd name="connsiteX264" fmla="*/ 3104148 w 8128084"/>
              <a:gd name="connsiteY264" fmla="*/ 10154653 h 15135727"/>
              <a:gd name="connsiteX265" fmla="*/ 3007895 w 8128084"/>
              <a:gd name="connsiteY265" fmla="*/ 9962148 h 15135727"/>
              <a:gd name="connsiteX266" fmla="*/ 3176337 w 8128084"/>
              <a:gd name="connsiteY266" fmla="*/ 9889958 h 15135727"/>
              <a:gd name="connsiteX267" fmla="*/ 2959769 w 8128084"/>
              <a:gd name="connsiteY267" fmla="*/ 9504948 h 15135727"/>
              <a:gd name="connsiteX268" fmla="*/ 2791327 w 8128084"/>
              <a:gd name="connsiteY268" fmla="*/ 9456821 h 15135727"/>
              <a:gd name="connsiteX269" fmla="*/ 2574758 w 8128084"/>
              <a:gd name="connsiteY269" fmla="*/ 9336506 h 15135727"/>
              <a:gd name="connsiteX270" fmla="*/ 2550695 w 8128084"/>
              <a:gd name="connsiteY270" fmla="*/ 9071811 h 15135727"/>
              <a:gd name="connsiteX271" fmla="*/ 2695074 w 8128084"/>
              <a:gd name="connsiteY271" fmla="*/ 8999621 h 15135727"/>
              <a:gd name="connsiteX272" fmla="*/ 2622885 w 8128084"/>
              <a:gd name="connsiteY272" fmla="*/ 8975558 h 15135727"/>
              <a:gd name="connsiteX273" fmla="*/ 2430379 w 8128084"/>
              <a:gd name="connsiteY273" fmla="*/ 8999621 h 15135727"/>
              <a:gd name="connsiteX274" fmla="*/ 2261937 w 8128084"/>
              <a:gd name="connsiteY274" fmla="*/ 9168064 h 15135727"/>
              <a:gd name="connsiteX275" fmla="*/ 2237874 w 8128084"/>
              <a:gd name="connsiteY275" fmla="*/ 8999621 h 15135727"/>
              <a:gd name="connsiteX276" fmla="*/ 2117558 w 8128084"/>
              <a:gd name="connsiteY276" fmla="*/ 8975558 h 15135727"/>
              <a:gd name="connsiteX277" fmla="*/ 2045369 w 8128084"/>
              <a:gd name="connsiteY277" fmla="*/ 8783053 h 15135727"/>
              <a:gd name="connsiteX278" fmla="*/ 1852864 w 8128084"/>
              <a:gd name="connsiteY278" fmla="*/ 8758990 h 15135727"/>
              <a:gd name="connsiteX279" fmla="*/ 1636295 w 8128084"/>
              <a:gd name="connsiteY279" fmla="*/ 8927432 h 15135727"/>
              <a:gd name="connsiteX280" fmla="*/ 1588169 w 8128084"/>
              <a:gd name="connsiteY280" fmla="*/ 9023685 h 15135727"/>
              <a:gd name="connsiteX281" fmla="*/ 1515979 w 8128084"/>
              <a:gd name="connsiteY281" fmla="*/ 8879306 h 15135727"/>
              <a:gd name="connsiteX282" fmla="*/ 1347537 w 8128084"/>
              <a:gd name="connsiteY282" fmla="*/ 8879306 h 15135727"/>
              <a:gd name="connsiteX283" fmla="*/ 1347537 w 8128084"/>
              <a:gd name="connsiteY283" fmla="*/ 8710864 h 15135727"/>
              <a:gd name="connsiteX284" fmla="*/ 1106906 w 8128084"/>
              <a:gd name="connsiteY284" fmla="*/ 8783053 h 15135727"/>
              <a:gd name="connsiteX285" fmla="*/ 890337 w 8128084"/>
              <a:gd name="connsiteY285" fmla="*/ 8686800 h 15135727"/>
              <a:gd name="connsiteX286" fmla="*/ 649706 w 8128084"/>
              <a:gd name="connsiteY286" fmla="*/ 8662737 h 15135727"/>
              <a:gd name="connsiteX287" fmla="*/ 385011 w 8128084"/>
              <a:gd name="connsiteY287" fmla="*/ 8566485 h 15135727"/>
              <a:gd name="connsiteX288" fmla="*/ 577516 w 8128084"/>
              <a:gd name="connsiteY288" fmla="*/ 8373979 h 15135727"/>
              <a:gd name="connsiteX289" fmla="*/ 794085 w 8128084"/>
              <a:gd name="connsiteY289" fmla="*/ 8301790 h 15135727"/>
              <a:gd name="connsiteX290" fmla="*/ 745958 w 8128084"/>
              <a:gd name="connsiteY290" fmla="*/ 8133348 h 15135727"/>
              <a:gd name="connsiteX291" fmla="*/ 818148 w 8128084"/>
              <a:gd name="connsiteY291" fmla="*/ 7820527 h 15135727"/>
              <a:gd name="connsiteX292" fmla="*/ 697832 w 8128084"/>
              <a:gd name="connsiteY292" fmla="*/ 7820527 h 15135727"/>
              <a:gd name="connsiteX293" fmla="*/ 625642 w 8128084"/>
              <a:gd name="connsiteY293" fmla="*/ 7916779 h 15135727"/>
              <a:gd name="connsiteX294" fmla="*/ 457200 w 8128084"/>
              <a:gd name="connsiteY294" fmla="*/ 7820527 h 15135727"/>
              <a:gd name="connsiteX295" fmla="*/ 529390 w 8128084"/>
              <a:gd name="connsiteY295" fmla="*/ 7700211 h 15135727"/>
              <a:gd name="connsiteX296" fmla="*/ 938464 w 8128084"/>
              <a:gd name="connsiteY296" fmla="*/ 7676148 h 15135727"/>
              <a:gd name="connsiteX297" fmla="*/ 1058779 w 8128084"/>
              <a:gd name="connsiteY297" fmla="*/ 7459579 h 15135727"/>
              <a:gd name="connsiteX298" fmla="*/ 1203158 w 8128084"/>
              <a:gd name="connsiteY298" fmla="*/ 7603958 h 15135727"/>
              <a:gd name="connsiteX299" fmla="*/ 1299411 w 8128084"/>
              <a:gd name="connsiteY299" fmla="*/ 7555832 h 15135727"/>
              <a:gd name="connsiteX300" fmla="*/ 1443790 w 8128084"/>
              <a:gd name="connsiteY300" fmla="*/ 7507706 h 15135727"/>
              <a:gd name="connsiteX301" fmla="*/ 1684421 w 8128084"/>
              <a:gd name="connsiteY301" fmla="*/ 7603958 h 15135727"/>
              <a:gd name="connsiteX302" fmla="*/ 1684421 w 8128084"/>
              <a:gd name="connsiteY302" fmla="*/ 7603958 h 15135727"/>
              <a:gd name="connsiteX303" fmla="*/ 1540042 w 8128084"/>
              <a:gd name="connsiteY303" fmla="*/ 7363327 h 15135727"/>
              <a:gd name="connsiteX304" fmla="*/ 1299411 w 8128084"/>
              <a:gd name="connsiteY304" fmla="*/ 7315200 h 15135727"/>
              <a:gd name="connsiteX305" fmla="*/ 1130969 w 8128084"/>
              <a:gd name="connsiteY305" fmla="*/ 7339264 h 15135727"/>
              <a:gd name="connsiteX306" fmla="*/ 1034716 w 8128084"/>
              <a:gd name="connsiteY306" fmla="*/ 7315200 h 15135727"/>
              <a:gd name="connsiteX307" fmla="*/ 1155032 w 8128084"/>
              <a:gd name="connsiteY307" fmla="*/ 7050506 h 15135727"/>
              <a:gd name="connsiteX308" fmla="*/ 1155032 w 8128084"/>
              <a:gd name="connsiteY308" fmla="*/ 6930190 h 15135727"/>
              <a:gd name="connsiteX309" fmla="*/ 1155032 w 8128084"/>
              <a:gd name="connsiteY309" fmla="*/ 6761748 h 15135727"/>
              <a:gd name="connsiteX310" fmla="*/ 1203158 w 8128084"/>
              <a:gd name="connsiteY310" fmla="*/ 6617369 h 15135727"/>
              <a:gd name="connsiteX311" fmla="*/ 1371600 w 8128084"/>
              <a:gd name="connsiteY311" fmla="*/ 6472990 h 15135727"/>
              <a:gd name="connsiteX312" fmla="*/ 1443790 w 8128084"/>
              <a:gd name="connsiteY312" fmla="*/ 6328611 h 15135727"/>
              <a:gd name="connsiteX313" fmla="*/ 1419727 w 8128084"/>
              <a:gd name="connsiteY313" fmla="*/ 6208295 h 15135727"/>
              <a:gd name="connsiteX314" fmla="*/ 1275348 w 8128084"/>
              <a:gd name="connsiteY314" fmla="*/ 6304548 h 15135727"/>
              <a:gd name="connsiteX315" fmla="*/ 1323474 w 8128084"/>
              <a:gd name="connsiteY315" fmla="*/ 6015790 h 15135727"/>
              <a:gd name="connsiteX316" fmla="*/ 1540042 w 8128084"/>
              <a:gd name="connsiteY316" fmla="*/ 5871411 h 15135727"/>
              <a:gd name="connsiteX317" fmla="*/ 1540042 w 8128084"/>
              <a:gd name="connsiteY317" fmla="*/ 5751095 h 15135727"/>
              <a:gd name="connsiteX318" fmla="*/ 1395664 w 8128084"/>
              <a:gd name="connsiteY318" fmla="*/ 5799221 h 15135727"/>
              <a:gd name="connsiteX319" fmla="*/ 1179095 w 8128084"/>
              <a:gd name="connsiteY319" fmla="*/ 5799221 h 15135727"/>
              <a:gd name="connsiteX320" fmla="*/ 890337 w 8128084"/>
              <a:gd name="connsiteY320" fmla="*/ 5775158 h 15135727"/>
              <a:gd name="connsiteX321" fmla="*/ 697832 w 8128084"/>
              <a:gd name="connsiteY321" fmla="*/ 5606716 h 15135727"/>
              <a:gd name="connsiteX322" fmla="*/ 577516 w 8128084"/>
              <a:gd name="connsiteY322" fmla="*/ 5582653 h 15135727"/>
              <a:gd name="connsiteX323" fmla="*/ 697832 w 8128084"/>
              <a:gd name="connsiteY323" fmla="*/ 5775158 h 15135727"/>
              <a:gd name="connsiteX324" fmla="*/ 409074 w 8128084"/>
              <a:gd name="connsiteY324" fmla="*/ 5799221 h 15135727"/>
              <a:gd name="connsiteX325" fmla="*/ 168442 w 8128084"/>
              <a:gd name="connsiteY325" fmla="*/ 5702969 h 15135727"/>
              <a:gd name="connsiteX326" fmla="*/ 264695 w 8128084"/>
              <a:gd name="connsiteY326" fmla="*/ 5558590 h 15135727"/>
              <a:gd name="connsiteX327" fmla="*/ 144379 w 8128084"/>
              <a:gd name="connsiteY327" fmla="*/ 5510464 h 15135727"/>
              <a:gd name="connsiteX328" fmla="*/ 0 w 8128084"/>
              <a:gd name="connsiteY328" fmla="*/ 5462337 h 15135727"/>
              <a:gd name="connsiteX329" fmla="*/ 96253 w 8128084"/>
              <a:gd name="connsiteY32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692316 w 8128084"/>
              <a:gd name="connsiteY118" fmla="*/ 5149516 h 15135727"/>
              <a:gd name="connsiteX119" fmla="*/ 4523874 w 8128084"/>
              <a:gd name="connsiteY119" fmla="*/ 5366085 h 15135727"/>
              <a:gd name="connsiteX120" fmla="*/ 4211053 w 8128084"/>
              <a:gd name="connsiteY120" fmla="*/ 5414211 h 15135727"/>
              <a:gd name="connsiteX121" fmla="*/ 4114800 w 8128084"/>
              <a:gd name="connsiteY121" fmla="*/ 5390148 h 15135727"/>
              <a:gd name="connsiteX122" fmla="*/ 4018548 w 8128084"/>
              <a:gd name="connsiteY122" fmla="*/ 5630779 h 15135727"/>
              <a:gd name="connsiteX123" fmla="*/ 4090737 w 8128084"/>
              <a:gd name="connsiteY123" fmla="*/ 5871411 h 15135727"/>
              <a:gd name="connsiteX124" fmla="*/ 4090737 w 8128084"/>
              <a:gd name="connsiteY124" fmla="*/ 6184232 h 15135727"/>
              <a:gd name="connsiteX125" fmla="*/ 4186990 w 8128084"/>
              <a:gd name="connsiteY125" fmla="*/ 6472990 h 15135727"/>
              <a:gd name="connsiteX126" fmla="*/ 4042611 w 8128084"/>
              <a:gd name="connsiteY126" fmla="*/ 6352674 h 15135727"/>
              <a:gd name="connsiteX127" fmla="*/ 3946358 w 8128084"/>
              <a:gd name="connsiteY127" fmla="*/ 6376737 h 15135727"/>
              <a:gd name="connsiteX128" fmla="*/ 4114800 w 8128084"/>
              <a:gd name="connsiteY128" fmla="*/ 6641432 h 15135727"/>
              <a:gd name="connsiteX129" fmla="*/ 4451685 w 8128084"/>
              <a:gd name="connsiteY129" fmla="*/ 6737685 h 15135727"/>
              <a:gd name="connsiteX130" fmla="*/ 4620127 w 8128084"/>
              <a:gd name="connsiteY130" fmla="*/ 6978316 h 15135727"/>
              <a:gd name="connsiteX131" fmla="*/ 4740442 w 8128084"/>
              <a:gd name="connsiteY131" fmla="*/ 7170821 h 15135727"/>
              <a:gd name="connsiteX132" fmla="*/ 5077327 w 8128084"/>
              <a:gd name="connsiteY132" fmla="*/ 7387390 h 15135727"/>
              <a:gd name="connsiteX133" fmla="*/ 5125453 w 8128084"/>
              <a:gd name="connsiteY133" fmla="*/ 7603958 h 15135727"/>
              <a:gd name="connsiteX134" fmla="*/ 5197642 w 8128084"/>
              <a:gd name="connsiteY134" fmla="*/ 7796464 h 15135727"/>
              <a:gd name="connsiteX135" fmla="*/ 5486400 w 8128084"/>
              <a:gd name="connsiteY135" fmla="*/ 7964906 h 15135727"/>
              <a:gd name="connsiteX136" fmla="*/ 5486400 w 8128084"/>
              <a:gd name="connsiteY136" fmla="*/ 8349916 h 15135727"/>
              <a:gd name="connsiteX137" fmla="*/ 5678906 w 8128084"/>
              <a:gd name="connsiteY137" fmla="*/ 8614611 h 15135727"/>
              <a:gd name="connsiteX138" fmla="*/ 5919537 w 8128084"/>
              <a:gd name="connsiteY138" fmla="*/ 9071811 h 15135727"/>
              <a:gd name="connsiteX139" fmla="*/ 6160169 w 8128084"/>
              <a:gd name="connsiteY139" fmla="*/ 9336506 h 15135727"/>
              <a:gd name="connsiteX140" fmla="*/ 6280485 w 8128084"/>
              <a:gd name="connsiteY140" fmla="*/ 9601200 h 15135727"/>
              <a:gd name="connsiteX141" fmla="*/ 6400800 w 8128084"/>
              <a:gd name="connsiteY141" fmla="*/ 9793706 h 15135727"/>
              <a:gd name="connsiteX142" fmla="*/ 6569242 w 8128084"/>
              <a:gd name="connsiteY142" fmla="*/ 10058400 h 15135727"/>
              <a:gd name="connsiteX143" fmla="*/ 6713621 w 8128084"/>
              <a:gd name="connsiteY143" fmla="*/ 10106527 h 15135727"/>
              <a:gd name="connsiteX144" fmla="*/ 6545179 w 8128084"/>
              <a:gd name="connsiteY144" fmla="*/ 10202779 h 15135727"/>
              <a:gd name="connsiteX145" fmla="*/ 6569242 w 8128084"/>
              <a:gd name="connsiteY145" fmla="*/ 10443411 h 15135727"/>
              <a:gd name="connsiteX146" fmla="*/ 6593306 w 8128084"/>
              <a:gd name="connsiteY146" fmla="*/ 10708106 h 15135727"/>
              <a:gd name="connsiteX147" fmla="*/ 6761748 w 8128084"/>
              <a:gd name="connsiteY147" fmla="*/ 10924674 h 15135727"/>
              <a:gd name="connsiteX148" fmla="*/ 6641432 w 8128084"/>
              <a:gd name="connsiteY148" fmla="*/ 11093116 h 15135727"/>
              <a:gd name="connsiteX149" fmla="*/ 6713621 w 8128084"/>
              <a:gd name="connsiteY149" fmla="*/ 11261558 h 15135727"/>
              <a:gd name="connsiteX150" fmla="*/ 6737685 w 8128084"/>
              <a:gd name="connsiteY150" fmla="*/ 11526253 h 15135727"/>
              <a:gd name="connsiteX151" fmla="*/ 6617369 w 8128084"/>
              <a:gd name="connsiteY151" fmla="*/ 11839074 h 15135727"/>
              <a:gd name="connsiteX152" fmla="*/ 6617369 w 8128084"/>
              <a:gd name="connsiteY152" fmla="*/ 12031579 h 15135727"/>
              <a:gd name="connsiteX153" fmla="*/ 6641432 w 8128084"/>
              <a:gd name="connsiteY153" fmla="*/ 12127832 h 15135727"/>
              <a:gd name="connsiteX154" fmla="*/ 6761748 w 8128084"/>
              <a:gd name="connsiteY154" fmla="*/ 12031579 h 15135727"/>
              <a:gd name="connsiteX155" fmla="*/ 6761748 w 8128084"/>
              <a:gd name="connsiteY155" fmla="*/ 12296274 h 15135727"/>
              <a:gd name="connsiteX156" fmla="*/ 6689558 w 8128084"/>
              <a:gd name="connsiteY156" fmla="*/ 12512842 h 15135727"/>
              <a:gd name="connsiteX157" fmla="*/ 6785811 w 8128084"/>
              <a:gd name="connsiteY157" fmla="*/ 12777537 h 15135727"/>
              <a:gd name="connsiteX158" fmla="*/ 6569242 w 8128084"/>
              <a:gd name="connsiteY158" fmla="*/ 12873790 h 15135727"/>
              <a:gd name="connsiteX159" fmla="*/ 6545179 w 8128084"/>
              <a:gd name="connsiteY159" fmla="*/ 13090358 h 15135727"/>
              <a:gd name="connsiteX160" fmla="*/ 6448927 w 8128084"/>
              <a:gd name="connsiteY160" fmla="*/ 13355053 h 15135727"/>
              <a:gd name="connsiteX161" fmla="*/ 6256421 w 8128084"/>
              <a:gd name="connsiteY161" fmla="*/ 13571621 h 15135727"/>
              <a:gd name="connsiteX162" fmla="*/ 6087979 w 8128084"/>
              <a:gd name="connsiteY162" fmla="*/ 13667874 h 15135727"/>
              <a:gd name="connsiteX163" fmla="*/ 5943600 w 8128084"/>
              <a:gd name="connsiteY163" fmla="*/ 13716000 h 15135727"/>
              <a:gd name="connsiteX164" fmla="*/ 5702969 w 8128084"/>
              <a:gd name="connsiteY164" fmla="*/ 13667874 h 15135727"/>
              <a:gd name="connsiteX165" fmla="*/ 5582653 w 8128084"/>
              <a:gd name="connsiteY165" fmla="*/ 13691937 h 15135727"/>
              <a:gd name="connsiteX166" fmla="*/ 5727032 w 8128084"/>
              <a:gd name="connsiteY166" fmla="*/ 13836316 h 15135727"/>
              <a:gd name="connsiteX167" fmla="*/ 5582653 w 8128084"/>
              <a:gd name="connsiteY167" fmla="*/ 14052885 h 15135727"/>
              <a:gd name="connsiteX168" fmla="*/ 5462337 w 8128084"/>
              <a:gd name="connsiteY168" fmla="*/ 14149137 h 15135727"/>
              <a:gd name="connsiteX169" fmla="*/ 5342021 w 8128084"/>
              <a:gd name="connsiteY169" fmla="*/ 14004758 h 15135727"/>
              <a:gd name="connsiteX170" fmla="*/ 5245769 w 8128084"/>
              <a:gd name="connsiteY170" fmla="*/ 14004758 h 15135727"/>
              <a:gd name="connsiteX171" fmla="*/ 5245769 w 8128084"/>
              <a:gd name="connsiteY171" fmla="*/ 13956632 h 15135727"/>
              <a:gd name="connsiteX172" fmla="*/ 5101390 w 8128084"/>
              <a:gd name="connsiteY172" fmla="*/ 13956632 h 15135727"/>
              <a:gd name="connsiteX173" fmla="*/ 4981074 w 8128084"/>
              <a:gd name="connsiteY173" fmla="*/ 13860379 h 15135727"/>
              <a:gd name="connsiteX174" fmla="*/ 4740442 w 8128084"/>
              <a:gd name="connsiteY174" fmla="*/ 13908506 h 15135727"/>
              <a:gd name="connsiteX175" fmla="*/ 4475748 w 8128084"/>
              <a:gd name="connsiteY175" fmla="*/ 13956632 h 15135727"/>
              <a:gd name="connsiteX176" fmla="*/ 4379495 w 8128084"/>
              <a:gd name="connsiteY176" fmla="*/ 14028821 h 15135727"/>
              <a:gd name="connsiteX177" fmla="*/ 4403558 w 8128084"/>
              <a:gd name="connsiteY177" fmla="*/ 14197264 h 15135727"/>
              <a:gd name="connsiteX178" fmla="*/ 4572000 w 8128084"/>
              <a:gd name="connsiteY178" fmla="*/ 14149137 h 15135727"/>
              <a:gd name="connsiteX179" fmla="*/ 4523874 w 8128084"/>
              <a:gd name="connsiteY179" fmla="*/ 14558211 h 15135727"/>
              <a:gd name="connsiteX180" fmla="*/ 4403558 w 8128084"/>
              <a:gd name="connsiteY180" fmla="*/ 14437895 h 15135727"/>
              <a:gd name="connsiteX181" fmla="*/ 4403558 w 8128084"/>
              <a:gd name="connsiteY181" fmla="*/ 14437895 h 15135727"/>
              <a:gd name="connsiteX182" fmla="*/ 4283242 w 8128084"/>
              <a:gd name="connsiteY182" fmla="*/ 14245390 h 15135727"/>
              <a:gd name="connsiteX183" fmla="*/ 4235116 w 8128084"/>
              <a:gd name="connsiteY183" fmla="*/ 14341642 h 15135727"/>
              <a:gd name="connsiteX184" fmla="*/ 4162927 w 8128084"/>
              <a:gd name="connsiteY184" fmla="*/ 14389769 h 15135727"/>
              <a:gd name="connsiteX185" fmla="*/ 4162927 w 8128084"/>
              <a:gd name="connsiteY185" fmla="*/ 14389769 h 15135727"/>
              <a:gd name="connsiteX186" fmla="*/ 3922295 w 8128084"/>
              <a:gd name="connsiteY186" fmla="*/ 14245390 h 15135727"/>
              <a:gd name="connsiteX187" fmla="*/ 3801979 w 8128084"/>
              <a:gd name="connsiteY187" fmla="*/ 14293516 h 15135727"/>
              <a:gd name="connsiteX188" fmla="*/ 3681664 w 8128084"/>
              <a:gd name="connsiteY188" fmla="*/ 14389769 h 15135727"/>
              <a:gd name="connsiteX189" fmla="*/ 3657600 w 8128084"/>
              <a:gd name="connsiteY189" fmla="*/ 14654464 h 15135727"/>
              <a:gd name="connsiteX190" fmla="*/ 3513221 w 8128084"/>
              <a:gd name="connsiteY190" fmla="*/ 14726653 h 15135727"/>
              <a:gd name="connsiteX191" fmla="*/ 3513221 w 8128084"/>
              <a:gd name="connsiteY191" fmla="*/ 14871032 h 15135727"/>
              <a:gd name="connsiteX192" fmla="*/ 3633537 w 8128084"/>
              <a:gd name="connsiteY192" fmla="*/ 14967285 h 15135727"/>
              <a:gd name="connsiteX193" fmla="*/ 3609474 w 8128084"/>
              <a:gd name="connsiteY193" fmla="*/ 15087600 h 15135727"/>
              <a:gd name="connsiteX194" fmla="*/ 3441032 w 8128084"/>
              <a:gd name="connsiteY194" fmla="*/ 15039474 h 15135727"/>
              <a:gd name="connsiteX195" fmla="*/ 3272590 w 8128084"/>
              <a:gd name="connsiteY195" fmla="*/ 15063537 h 15135727"/>
              <a:gd name="connsiteX196" fmla="*/ 3248527 w 8128084"/>
              <a:gd name="connsiteY196" fmla="*/ 14895095 h 15135727"/>
              <a:gd name="connsiteX197" fmla="*/ 3128211 w 8128084"/>
              <a:gd name="connsiteY197" fmla="*/ 14919158 h 15135727"/>
              <a:gd name="connsiteX198" fmla="*/ 2959769 w 8128084"/>
              <a:gd name="connsiteY198" fmla="*/ 15135727 h 15135727"/>
              <a:gd name="connsiteX199" fmla="*/ 2935706 w 8128084"/>
              <a:gd name="connsiteY199" fmla="*/ 14895095 h 15135727"/>
              <a:gd name="connsiteX200" fmla="*/ 2791327 w 8128084"/>
              <a:gd name="connsiteY200" fmla="*/ 14943221 h 15135727"/>
              <a:gd name="connsiteX201" fmla="*/ 2671011 w 8128084"/>
              <a:gd name="connsiteY201" fmla="*/ 15039474 h 15135727"/>
              <a:gd name="connsiteX202" fmla="*/ 2430379 w 8128084"/>
              <a:gd name="connsiteY202" fmla="*/ 15087600 h 15135727"/>
              <a:gd name="connsiteX203" fmla="*/ 2237874 w 8128084"/>
              <a:gd name="connsiteY203" fmla="*/ 15039474 h 15135727"/>
              <a:gd name="connsiteX204" fmla="*/ 2622885 w 8128084"/>
              <a:gd name="connsiteY204" fmla="*/ 14846969 h 15135727"/>
              <a:gd name="connsiteX205" fmla="*/ 2887579 w 8128084"/>
              <a:gd name="connsiteY205" fmla="*/ 14774779 h 15135727"/>
              <a:gd name="connsiteX206" fmla="*/ 2839453 w 8128084"/>
              <a:gd name="connsiteY206" fmla="*/ 14582274 h 15135727"/>
              <a:gd name="connsiteX207" fmla="*/ 2935706 w 8128084"/>
              <a:gd name="connsiteY207" fmla="*/ 14510085 h 15135727"/>
              <a:gd name="connsiteX208" fmla="*/ 2935706 w 8128084"/>
              <a:gd name="connsiteY208" fmla="*/ 14510085 h 15135727"/>
              <a:gd name="connsiteX209" fmla="*/ 3080085 w 8128084"/>
              <a:gd name="connsiteY209" fmla="*/ 14413832 h 15135727"/>
              <a:gd name="connsiteX210" fmla="*/ 3152274 w 8128084"/>
              <a:gd name="connsiteY210" fmla="*/ 14341642 h 15135727"/>
              <a:gd name="connsiteX211" fmla="*/ 3080085 w 8128084"/>
              <a:gd name="connsiteY211" fmla="*/ 14269453 h 15135727"/>
              <a:gd name="connsiteX212" fmla="*/ 3152274 w 8128084"/>
              <a:gd name="connsiteY212" fmla="*/ 14197264 h 15135727"/>
              <a:gd name="connsiteX213" fmla="*/ 3152274 w 8128084"/>
              <a:gd name="connsiteY213" fmla="*/ 14052885 h 15135727"/>
              <a:gd name="connsiteX214" fmla="*/ 3080085 w 8128084"/>
              <a:gd name="connsiteY214" fmla="*/ 13980695 h 15135727"/>
              <a:gd name="connsiteX215" fmla="*/ 3056021 w 8128084"/>
              <a:gd name="connsiteY215" fmla="*/ 14076948 h 15135727"/>
              <a:gd name="connsiteX216" fmla="*/ 2935706 w 8128084"/>
              <a:gd name="connsiteY216" fmla="*/ 14076948 h 15135727"/>
              <a:gd name="connsiteX217" fmla="*/ 2863516 w 8128084"/>
              <a:gd name="connsiteY217" fmla="*/ 14125074 h 15135727"/>
              <a:gd name="connsiteX218" fmla="*/ 2719137 w 8128084"/>
              <a:gd name="connsiteY218" fmla="*/ 14197264 h 15135727"/>
              <a:gd name="connsiteX219" fmla="*/ 2646948 w 8128084"/>
              <a:gd name="connsiteY219" fmla="*/ 14197264 h 15135727"/>
              <a:gd name="connsiteX220" fmla="*/ 2598821 w 8128084"/>
              <a:gd name="connsiteY220" fmla="*/ 14125074 h 15135727"/>
              <a:gd name="connsiteX221" fmla="*/ 2430379 w 8128084"/>
              <a:gd name="connsiteY221" fmla="*/ 13836316 h 15135727"/>
              <a:gd name="connsiteX222" fmla="*/ 2646948 w 8128084"/>
              <a:gd name="connsiteY222" fmla="*/ 13812253 h 15135727"/>
              <a:gd name="connsiteX223" fmla="*/ 2502569 w 8128084"/>
              <a:gd name="connsiteY223" fmla="*/ 13475369 h 15135727"/>
              <a:gd name="connsiteX224" fmla="*/ 2550695 w 8128084"/>
              <a:gd name="connsiteY224" fmla="*/ 13186611 h 15135727"/>
              <a:gd name="connsiteX225" fmla="*/ 2719137 w 8128084"/>
              <a:gd name="connsiteY225" fmla="*/ 13042232 h 15135727"/>
              <a:gd name="connsiteX226" fmla="*/ 2791327 w 8128084"/>
              <a:gd name="connsiteY226" fmla="*/ 12945979 h 15135727"/>
              <a:gd name="connsiteX227" fmla="*/ 3031958 w 8128084"/>
              <a:gd name="connsiteY227" fmla="*/ 13090358 h 15135727"/>
              <a:gd name="connsiteX228" fmla="*/ 3056021 w 8128084"/>
              <a:gd name="connsiteY228" fmla="*/ 12753474 h 15135727"/>
              <a:gd name="connsiteX229" fmla="*/ 2887579 w 8128084"/>
              <a:gd name="connsiteY229" fmla="*/ 12777537 h 15135727"/>
              <a:gd name="connsiteX230" fmla="*/ 2815390 w 8128084"/>
              <a:gd name="connsiteY230" fmla="*/ 12777537 h 15135727"/>
              <a:gd name="connsiteX231" fmla="*/ 3176337 w 8128084"/>
              <a:gd name="connsiteY231" fmla="*/ 12368464 h 15135727"/>
              <a:gd name="connsiteX232" fmla="*/ 3104148 w 8128084"/>
              <a:gd name="connsiteY232" fmla="*/ 12320337 h 15135727"/>
              <a:gd name="connsiteX233" fmla="*/ 3104148 w 8128084"/>
              <a:gd name="connsiteY233" fmla="*/ 12320337 h 15135727"/>
              <a:gd name="connsiteX234" fmla="*/ 3007895 w 8128084"/>
              <a:gd name="connsiteY234" fmla="*/ 12079706 h 15135727"/>
              <a:gd name="connsiteX235" fmla="*/ 2911642 w 8128084"/>
              <a:gd name="connsiteY235" fmla="*/ 11935327 h 15135727"/>
              <a:gd name="connsiteX236" fmla="*/ 2863516 w 8128084"/>
              <a:gd name="connsiteY236" fmla="*/ 11694695 h 15135727"/>
              <a:gd name="connsiteX237" fmla="*/ 2911642 w 8128084"/>
              <a:gd name="connsiteY237" fmla="*/ 11454064 h 15135727"/>
              <a:gd name="connsiteX238" fmla="*/ 3056021 w 8128084"/>
              <a:gd name="connsiteY238" fmla="*/ 11454064 h 15135727"/>
              <a:gd name="connsiteX239" fmla="*/ 2983832 w 8128084"/>
              <a:gd name="connsiteY239" fmla="*/ 11381874 h 15135727"/>
              <a:gd name="connsiteX240" fmla="*/ 3031958 w 8128084"/>
              <a:gd name="connsiteY240" fmla="*/ 11285621 h 15135727"/>
              <a:gd name="connsiteX241" fmla="*/ 3007895 w 8128084"/>
              <a:gd name="connsiteY241" fmla="*/ 11189369 h 15135727"/>
              <a:gd name="connsiteX242" fmla="*/ 2887579 w 8128084"/>
              <a:gd name="connsiteY242" fmla="*/ 11141242 h 15135727"/>
              <a:gd name="connsiteX243" fmla="*/ 2887579 w 8128084"/>
              <a:gd name="connsiteY243" fmla="*/ 10972800 h 15135727"/>
              <a:gd name="connsiteX244" fmla="*/ 2887579 w 8128084"/>
              <a:gd name="connsiteY244" fmla="*/ 10924674 h 15135727"/>
              <a:gd name="connsiteX245" fmla="*/ 2767264 w 8128084"/>
              <a:gd name="connsiteY245" fmla="*/ 11020927 h 15135727"/>
              <a:gd name="connsiteX246" fmla="*/ 2743200 w 8128084"/>
              <a:gd name="connsiteY246" fmla="*/ 10924674 h 15135727"/>
              <a:gd name="connsiteX247" fmla="*/ 2550695 w 8128084"/>
              <a:gd name="connsiteY247" fmla="*/ 11020927 h 15135727"/>
              <a:gd name="connsiteX248" fmla="*/ 2526632 w 8128084"/>
              <a:gd name="connsiteY248" fmla="*/ 11117179 h 15135727"/>
              <a:gd name="connsiteX249" fmla="*/ 2334127 w 8128084"/>
              <a:gd name="connsiteY249" fmla="*/ 10996864 h 15135727"/>
              <a:gd name="connsiteX250" fmla="*/ 2358190 w 8128084"/>
              <a:gd name="connsiteY250" fmla="*/ 10732169 h 15135727"/>
              <a:gd name="connsiteX251" fmla="*/ 2334127 w 8128084"/>
              <a:gd name="connsiteY251" fmla="*/ 10587790 h 15135727"/>
              <a:gd name="connsiteX252" fmla="*/ 2406316 w 8128084"/>
              <a:gd name="connsiteY252" fmla="*/ 10491537 h 15135727"/>
              <a:gd name="connsiteX253" fmla="*/ 2598821 w 8128084"/>
              <a:gd name="connsiteY253" fmla="*/ 10684042 h 15135727"/>
              <a:gd name="connsiteX254" fmla="*/ 2767264 w 8128084"/>
              <a:gd name="connsiteY254" fmla="*/ 10684042 h 15135727"/>
              <a:gd name="connsiteX255" fmla="*/ 2646948 w 8128084"/>
              <a:gd name="connsiteY255" fmla="*/ 10515600 h 15135727"/>
              <a:gd name="connsiteX256" fmla="*/ 2815390 w 8128084"/>
              <a:gd name="connsiteY256" fmla="*/ 10395285 h 15135727"/>
              <a:gd name="connsiteX257" fmla="*/ 3080085 w 8128084"/>
              <a:gd name="connsiteY257" fmla="*/ 10419348 h 15135727"/>
              <a:gd name="connsiteX258" fmla="*/ 3248527 w 8128084"/>
              <a:gd name="connsiteY258" fmla="*/ 10539664 h 15135727"/>
              <a:gd name="connsiteX259" fmla="*/ 3320716 w 8128084"/>
              <a:gd name="connsiteY259" fmla="*/ 10659979 h 15135727"/>
              <a:gd name="connsiteX260" fmla="*/ 3465095 w 8128084"/>
              <a:gd name="connsiteY260" fmla="*/ 10659979 h 15135727"/>
              <a:gd name="connsiteX261" fmla="*/ 3441032 w 8128084"/>
              <a:gd name="connsiteY261" fmla="*/ 10491537 h 15135727"/>
              <a:gd name="connsiteX262" fmla="*/ 3392906 w 8128084"/>
              <a:gd name="connsiteY262" fmla="*/ 10250906 h 15135727"/>
              <a:gd name="connsiteX263" fmla="*/ 3152274 w 8128084"/>
              <a:gd name="connsiteY263" fmla="*/ 10250906 h 15135727"/>
              <a:gd name="connsiteX264" fmla="*/ 3176337 w 8128084"/>
              <a:gd name="connsiteY264" fmla="*/ 10178716 h 15135727"/>
              <a:gd name="connsiteX265" fmla="*/ 3104148 w 8128084"/>
              <a:gd name="connsiteY265" fmla="*/ 10154653 h 15135727"/>
              <a:gd name="connsiteX266" fmla="*/ 3007895 w 8128084"/>
              <a:gd name="connsiteY266" fmla="*/ 9962148 h 15135727"/>
              <a:gd name="connsiteX267" fmla="*/ 3176337 w 8128084"/>
              <a:gd name="connsiteY267" fmla="*/ 9889958 h 15135727"/>
              <a:gd name="connsiteX268" fmla="*/ 2959769 w 8128084"/>
              <a:gd name="connsiteY268" fmla="*/ 9504948 h 15135727"/>
              <a:gd name="connsiteX269" fmla="*/ 2791327 w 8128084"/>
              <a:gd name="connsiteY269" fmla="*/ 9456821 h 15135727"/>
              <a:gd name="connsiteX270" fmla="*/ 2574758 w 8128084"/>
              <a:gd name="connsiteY270" fmla="*/ 9336506 h 15135727"/>
              <a:gd name="connsiteX271" fmla="*/ 2550695 w 8128084"/>
              <a:gd name="connsiteY271" fmla="*/ 9071811 h 15135727"/>
              <a:gd name="connsiteX272" fmla="*/ 2695074 w 8128084"/>
              <a:gd name="connsiteY272" fmla="*/ 8999621 h 15135727"/>
              <a:gd name="connsiteX273" fmla="*/ 2622885 w 8128084"/>
              <a:gd name="connsiteY273" fmla="*/ 8975558 h 15135727"/>
              <a:gd name="connsiteX274" fmla="*/ 2430379 w 8128084"/>
              <a:gd name="connsiteY274" fmla="*/ 8999621 h 15135727"/>
              <a:gd name="connsiteX275" fmla="*/ 2261937 w 8128084"/>
              <a:gd name="connsiteY275" fmla="*/ 9168064 h 15135727"/>
              <a:gd name="connsiteX276" fmla="*/ 2237874 w 8128084"/>
              <a:gd name="connsiteY276" fmla="*/ 8999621 h 15135727"/>
              <a:gd name="connsiteX277" fmla="*/ 2117558 w 8128084"/>
              <a:gd name="connsiteY277" fmla="*/ 8975558 h 15135727"/>
              <a:gd name="connsiteX278" fmla="*/ 2045369 w 8128084"/>
              <a:gd name="connsiteY278" fmla="*/ 8783053 h 15135727"/>
              <a:gd name="connsiteX279" fmla="*/ 1852864 w 8128084"/>
              <a:gd name="connsiteY279" fmla="*/ 8758990 h 15135727"/>
              <a:gd name="connsiteX280" fmla="*/ 1636295 w 8128084"/>
              <a:gd name="connsiteY280" fmla="*/ 8927432 h 15135727"/>
              <a:gd name="connsiteX281" fmla="*/ 1588169 w 8128084"/>
              <a:gd name="connsiteY281" fmla="*/ 9023685 h 15135727"/>
              <a:gd name="connsiteX282" fmla="*/ 1515979 w 8128084"/>
              <a:gd name="connsiteY282" fmla="*/ 8879306 h 15135727"/>
              <a:gd name="connsiteX283" fmla="*/ 1347537 w 8128084"/>
              <a:gd name="connsiteY283" fmla="*/ 8879306 h 15135727"/>
              <a:gd name="connsiteX284" fmla="*/ 1347537 w 8128084"/>
              <a:gd name="connsiteY284" fmla="*/ 8710864 h 15135727"/>
              <a:gd name="connsiteX285" fmla="*/ 1106906 w 8128084"/>
              <a:gd name="connsiteY285" fmla="*/ 8783053 h 15135727"/>
              <a:gd name="connsiteX286" fmla="*/ 890337 w 8128084"/>
              <a:gd name="connsiteY286" fmla="*/ 8686800 h 15135727"/>
              <a:gd name="connsiteX287" fmla="*/ 649706 w 8128084"/>
              <a:gd name="connsiteY287" fmla="*/ 8662737 h 15135727"/>
              <a:gd name="connsiteX288" fmla="*/ 385011 w 8128084"/>
              <a:gd name="connsiteY288" fmla="*/ 8566485 h 15135727"/>
              <a:gd name="connsiteX289" fmla="*/ 577516 w 8128084"/>
              <a:gd name="connsiteY289" fmla="*/ 8373979 h 15135727"/>
              <a:gd name="connsiteX290" fmla="*/ 794085 w 8128084"/>
              <a:gd name="connsiteY290" fmla="*/ 8301790 h 15135727"/>
              <a:gd name="connsiteX291" fmla="*/ 745958 w 8128084"/>
              <a:gd name="connsiteY291" fmla="*/ 8133348 h 15135727"/>
              <a:gd name="connsiteX292" fmla="*/ 818148 w 8128084"/>
              <a:gd name="connsiteY292" fmla="*/ 7820527 h 15135727"/>
              <a:gd name="connsiteX293" fmla="*/ 697832 w 8128084"/>
              <a:gd name="connsiteY293" fmla="*/ 7820527 h 15135727"/>
              <a:gd name="connsiteX294" fmla="*/ 625642 w 8128084"/>
              <a:gd name="connsiteY294" fmla="*/ 7916779 h 15135727"/>
              <a:gd name="connsiteX295" fmla="*/ 457200 w 8128084"/>
              <a:gd name="connsiteY295" fmla="*/ 7820527 h 15135727"/>
              <a:gd name="connsiteX296" fmla="*/ 529390 w 8128084"/>
              <a:gd name="connsiteY296" fmla="*/ 7700211 h 15135727"/>
              <a:gd name="connsiteX297" fmla="*/ 938464 w 8128084"/>
              <a:gd name="connsiteY297" fmla="*/ 7676148 h 15135727"/>
              <a:gd name="connsiteX298" fmla="*/ 1058779 w 8128084"/>
              <a:gd name="connsiteY298" fmla="*/ 7459579 h 15135727"/>
              <a:gd name="connsiteX299" fmla="*/ 1203158 w 8128084"/>
              <a:gd name="connsiteY299" fmla="*/ 7603958 h 15135727"/>
              <a:gd name="connsiteX300" fmla="*/ 1299411 w 8128084"/>
              <a:gd name="connsiteY300" fmla="*/ 7555832 h 15135727"/>
              <a:gd name="connsiteX301" fmla="*/ 1443790 w 8128084"/>
              <a:gd name="connsiteY301" fmla="*/ 7507706 h 15135727"/>
              <a:gd name="connsiteX302" fmla="*/ 1684421 w 8128084"/>
              <a:gd name="connsiteY302" fmla="*/ 7603958 h 15135727"/>
              <a:gd name="connsiteX303" fmla="*/ 1684421 w 8128084"/>
              <a:gd name="connsiteY303" fmla="*/ 7603958 h 15135727"/>
              <a:gd name="connsiteX304" fmla="*/ 1540042 w 8128084"/>
              <a:gd name="connsiteY304" fmla="*/ 7363327 h 15135727"/>
              <a:gd name="connsiteX305" fmla="*/ 1299411 w 8128084"/>
              <a:gd name="connsiteY305" fmla="*/ 7315200 h 15135727"/>
              <a:gd name="connsiteX306" fmla="*/ 1130969 w 8128084"/>
              <a:gd name="connsiteY306" fmla="*/ 7339264 h 15135727"/>
              <a:gd name="connsiteX307" fmla="*/ 1034716 w 8128084"/>
              <a:gd name="connsiteY307" fmla="*/ 7315200 h 15135727"/>
              <a:gd name="connsiteX308" fmla="*/ 1155032 w 8128084"/>
              <a:gd name="connsiteY308" fmla="*/ 7050506 h 15135727"/>
              <a:gd name="connsiteX309" fmla="*/ 1155032 w 8128084"/>
              <a:gd name="connsiteY309" fmla="*/ 6930190 h 15135727"/>
              <a:gd name="connsiteX310" fmla="*/ 1155032 w 8128084"/>
              <a:gd name="connsiteY310" fmla="*/ 6761748 h 15135727"/>
              <a:gd name="connsiteX311" fmla="*/ 1203158 w 8128084"/>
              <a:gd name="connsiteY311" fmla="*/ 6617369 h 15135727"/>
              <a:gd name="connsiteX312" fmla="*/ 1371600 w 8128084"/>
              <a:gd name="connsiteY312" fmla="*/ 6472990 h 15135727"/>
              <a:gd name="connsiteX313" fmla="*/ 1443790 w 8128084"/>
              <a:gd name="connsiteY313" fmla="*/ 6328611 h 15135727"/>
              <a:gd name="connsiteX314" fmla="*/ 1419727 w 8128084"/>
              <a:gd name="connsiteY314" fmla="*/ 6208295 h 15135727"/>
              <a:gd name="connsiteX315" fmla="*/ 1275348 w 8128084"/>
              <a:gd name="connsiteY315" fmla="*/ 6304548 h 15135727"/>
              <a:gd name="connsiteX316" fmla="*/ 1323474 w 8128084"/>
              <a:gd name="connsiteY316" fmla="*/ 6015790 h 15135727"/>
              <a:gd name="connsiteX317" fmla="*/ 1540042 w 8128084"/>
              <a:gd name="connsiteY317" fmla="*/ 5871411 h 15135727"/>
              <a:gd name="connsiteX318" fmla="*/ 1540042 w 8128084"/>
              <a:gd name="connsiteY318" fmla="*/ 5751095 h 15135727"/>
              <a:gd name="connsiteX319" fmla="*/ 1395664 w 8128084"/>
              <a:gd name="connsiteY319" fmla="*/ 5799221 h 15135727"/>
              <a:gd name="connsiteX320" fmla="*/ 1179095 w 8128084"/>
              <a:gd name="connsiteY320" fmla="*/ 5799221 h 15135727"/>
              <a:gd name="connsiteX321" fmla="*/ 890337 w 8128084"/>
              <a:gd name="connsiteY321" fmla="*/ 5775158 h 15135727"/>
              <a:gd name="connsiteX322" fmla="*/ 697832 w 8128084"/>
              <a:gd name="connsiteY322" fmla="*/ 5606716 h 15135727"/>
              <a:gd name="connsiteX323" fmla="*/ 577516 w 8128084"/>
              <a:gd name="connsiteY323" fmla="*/ 5582653 h 15135727"/>
              <a:gd name="connsiteX324" fmla="*/ 697832 w 8128084"/>
              <a:gd name="connsiteY324" fmla="*/ 5775158 h 15135727"/>
              <a:gd name="connsiteX325" fmla="*/ 409074 w 8128084"/>
              <a:gd name="connsiteY325" fmla="*/ 5799221 h 15135727"/>
              <a:gd name="connsiteX326" fmla="*/ 168442 w 8128084"/>
              <a:gd name="connsiteY326" fmla="*/ 5702969 h 15135727"/>
              <a:gd name="connsiteX327" fmla="*/ 264695 w 8128084"/>
              <a:gd name="connsiteY327" fmla="*/ 5558590 h 15135727"/>
              <a:gd name="connsiteX328" fmla="*/ 144379 w 8128084"/>
              <a:gd name="connsiteY328" fmla="*/ 5510464 h 15135727"/>
              <a:gd name="connsiteX329" fmla="*/ 0 w 8128084"/>
              <a:gd name="connsiteY329" fmla="*/ 5462337 h 15135727"/>
              <a:gd name="connsiteX330" fmla="*/ 96253 w 8128084"/>
              <a:gd name="connsiteY33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692316 w 8128084"/>
              <a:gd name="connsiteY119" fmla="*/ 514951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523874 w 8128084"/>
              <a:gd name="connsiteY120" fmla="*/ 5366085 h 15135727"/>
              <a:gd name="connsiteX121" fmla="*/ 4211053 w 8128084"/>
              <a:gd name="connsiteY121" fmla="*/ 5414211 h 15135727"/>
              <a:gd name="connsiteX122" fmla="*/ 4114800 w 8128084"/>
              <a:gd name="connsiteY122" fmla="*/ 5390148 h 15135727"/>
              <a:gd name="connsiteX123" fmla="*/ 4018548 w 8128084"/>
              <a:gd name="connsiteY123" fmla="*/ 5630779 h 15135727"/>
              <a:gd name="connsiteX124" fmla="*/ 4090737 w 8128084"/>
              <a:gd name="connsiteY124" fmla="*/ 5871411 h 15135727"/>
              <a:gd name="connsiteX125" fmla="*/ 4090737 w 8128084"/>
              <a:gd name="connsiteY125" fmla="*/ 6184232 h 15135727"/>
              <a:gd name="connsiteX126" fmla="*/ 4186990 w 8128084"/>
              <a:gd name="connsiteY126" fmla="*/ 6472990 h 15135727"/>
              <a:gd name="connsiteX127" fmla="*/ 4042611 w 8128084"/>
              <a:gd name="connsiteY127" fmla="*/ 6352674 h 15135727"/>
              <a:gd name="connsiteX128" fmla="*/ 3946358 w 8128084"/>
              <a:gd name="connsiteY128" fmla="*/ 6376737 h 15135727"/>
              <a:gd name="connsiteX129" fmla="*/ 4114800 w 8128084"/>
              <a:gd name="connsiteY129" fmla="*/ 6641432 h 15135727"/>
              <a:gd name="connsiteX130" fmla="*/ 4451685 w 8128084"/>
              <a:gd name="connsiteY130" fmla="*/ 6737685 h 15135727"/>
              <a:gd name="connsiteX131" fmla="*/ 4620127 w 8128084"/>
              <a:gd name="connsiteY131" fmla="*/ 6978316 h 15135727"/>
              <a:gd name="connsiteX132" fmla="*/ 4740442 w 8128084"/>
              <a:gd name="connsiteY132" fmla="*/ 7170821 h 15135727"/>
              <a:gd name="connsiteX133" fmla="*/ 5077327 w 8128084"/>
              <a:gd name="connsiteY133" fmla="*/ 7387390 h 15135727"/>
              <a:gd name="connsiteX134" fmla="*/ 5125453 w 8128084"/>
              <a:gd name="connsiteY134" fmla="*/ 7603958 h 15135727"/>
              <a:gd name="connsiteX135" fmla="*/ 5197642 w 8128084"/>
              <a:gd name="connsiteY135" fmla="*/ 7796464 h 15135727"/>
              <a:gd name="connsiteX136" fmla="*/ 5486400 w 8128084"/>
              <a:gd name="connsiteY136" fmla="*/ 7964906 h 15135727"/>
              <a:gd name="connsiteX137" fmla="*/ 5486400 w 8128084"/>
              <a:gd name="connsiteY137" fmla="*/ 8349916 h 15135727"/>
              <a:gd name="connsiteX138" fmla="*/ 5678906 w 8128084"/>
              <a:gd name="connsiteY138" fmla="*/ 8614611 h 15135727"/>
              <a:gd name="connsiteX139" fmla="*/ 5919537 w 8128084"/>
              <a:gd name="connsiteY139" fmla="*/ 9071811 h 15135727"/>
              <a:gd name="connsiteX140" fmla="*/ 6160169 w 8128084"/>
              <a:gd name="connsiteY140" fmla="*/ 9336506 h 15135727"/>
              <a:gd name="connsiteX141" fmla="*/ 6280485 w 8128084"/>
              <a:gd name="connsiteY141" fmla="*/ 9601200 h 15135727"/>
              <a:gd name="connsiteX142" fmla="*/ 6400800 w 8128084"/>
              <a:gd name="connsiteY142" fmla="*/ 9793706 h 15135727"/>
              <a:gd name="connsiteX143" fmla="*/ 6569242 w 8128084"/>
              <a:gd name="connsiteY143" fmla="*/ 10058400 h 15135727"/>
              <a:gd name="connsiteX144" fmla="*/ 6713621 w 8128084"/>
              <a:gd name="connsiteY144" fmla="*/ 10106527 h 15135727"/>
              <a:gd name="connsiteX145" fmla="*/ 6545179 w 8128084"/>
              <a:gd name="connsiteY145" fmla="*/ 10202779 h 15135727"/>
              <a:gd name="connsiteX146" fmla="*/ 6569242 w 8128084"/>
              <a:gd name="connsiteY146" fmla="*/ 10443411 h 15135727"/>
              <a:gd name="connsiteX147" fmla="*/ 6593306 w 8128084"/>
              <a:gd name="connsiteY147" fmla="*/ 10708106 h 15135727"/>
              <a:gd name="connsiteX148" fmla="*/ 6761748 w 8128084"/>
              <a:gd name="connsiteY148" fmla="*/ 10924674 h 15135727"/>
              <a:gd name="connsiteX149" fmla="*/ 6641432 w 8128084"/>
              <a:gd name="connsiteY149" fmla="*/ 11093116 h 15135727"/>
              <a:gd name="connsiteX150" fmla="*/ 6713621 w 8128084"/>
              <a:gd name="connsiteY150" fmla="*/ 11261558 h 15135727"/>
              <a:gd name="connsiteX151" fmla="*/ 6737685 w 8128084"/>
              <a:gd name="connsiteY151" fmla="*/ 11526253 h 15135727"/>
              <a:gd name="connsiteX152" fmla="*/ 6617369 w 8128084"/>
              <a:gd name="connsiteY152" fmla="*/ 11839074 h 15135727"/>
              <a:gd name="connsiteX153" fmla="*/ 6617369 w 8128084"/>
              <a:gd name="connsiteY153" fmla="*/ 12031579 h 15135727"/>
              <a:gd name="connsiteX154" fmla="*/ 6641432 w 8128084"/>
              <a:gd name="connsiteY154" fmla="*/ 12127832 h 15135727"/>
              <a:gd name="connsiteX155" fmla="*/ 6761748 w 8128084"/>
              <a:gd name="connsiteY155" fmla="*/ 12031579 h 15135727"/>
              <a:gd name="connsiteX156" fmla="*/ 6761748 w 8128084"/>
              <a:gd name="connsiteY156" fmla="*/ 12296274 h 15135727"/>
              <a:gd name="connsiteX157" fmla="*/ 6689558 w 8128084"/>
              <a:gd name="connsiteY157" fmla="*/ 12512842 h 15135727"/>
              <a:gd name="connsiteX158" fmla="*/ 6785811 w 8128084"/>
              <a:gd name="connsiteY158" fmla="*/ 12777537 h 15135727"/>
              <a:gd name="connsiteX159" fmla="*/ 6569242 w 8128084"/>
              <a:gd name="connsiteY159" fmla="*/ 12873790 h 15135727"/>
              <a:gd name="connsiteX160" fmla="*/ 6545179 w 8128084"/>
              <a:gd name="connsiteY160" fmla="*/ 13090358 h 15135727"/>
              <a:gd name="connsiteX161" fmla="*/ 6448927 w 8128084"/>
              <a:gd name="connsiteY161" fmla="*/ 13355053 h 15135727"/>
              <a:gd name="connsiteX162" fmla="*/ 6256421 w 8128084"/>
              <a:gd name="connsiteY162" fmla="*/ 13571621 h 15135727"/>
              <a:gd name="connsiteX163" fmla="*/ 6087979 w 8128084"/>
              <a:gd name="connsiteY163" fmla="*/ 13667874 h 15135727"/>
              <a:gd name="connsiteX164" fmla="*/ 5943600 w 8128084"/>
              <a:gd name="connsiteY164" fmla="*/ 13716000 h 15135727"/>
              <a:gd name="connsiteX165" fmla="*/ 5702969 w 8128084"/>
              <a:gd name="connsiteY165" fmla="*/ 13667874 h 15135727"/>
              <a:gd name="connsiteX166" fmla="*/ 5582653 w 8128084"/>
              <a:gd name="connsiteY166" fmla="*/ 13691937 h 15135727"/>
              <a:gd name="connsiteX167" fmla="*/ 5727032 w 8128084"/>
              <a:gd name="connsiteY167" fmla="*/ 13836316 h 15135727"/>
              <a:gd name="connsiteX168" fmla="*/ 5582653 w 8128084"/>
              <a:gd name="connsiteY168" fmla="*/ 14052885 h 15135727"/>
              <a:gd name="connsiteX169" fmla="*/ 5462337 w 8128084"/>
              <a:gd name="connsiteY169" fmla="*/ 14149137 h 15135727"/>
              <a:gd name="connsiteX170" fmla="*/ 5342021 w 8128084"/>
              <a:gd name="connsiteY170" fmla="*/ 14004758 h 15135727"/>
              <a:gd name="connsiteX171" fmla="*/ 5245769 w 8128084"/>
              <a:gd name="connsiteY171" fmla="*/ 14004758 h 15135727"/>
              <a:gd name="connsiteX172" fmla="*/ 5245769 w 8128084"/>
              <a:gd name="connsiteY172" fmla="*/ 13956632 h 15135727"/>
              <a:gd name="connsiteX173" fmla="*/ 5101390 w 8128084"/>
              <a:gd name="connsiteY173" fmla="*/ 13956632 h 15135727"/>
              <a:gd name="connsiteX174" fmla="*/ 4981074 w 8128084"/>
              <a:gd name="connsiteY174" fmla="*/ 13860379 h 15135727"/>
              <a:gd name="connsiteX175" fmla="*/ 4740442 w 8128084"/>
              <a:gd name="connsiteY175" fmla="*/ 13908506 h 15135727"/>
              <a:gd name="connsiteX176" fmla="*/ 4475748 w 8128084"/>
              <a:gd name="connsiteY176" fmla="*/ 13956632 h 15135727"/>
              <a:gd name="connsiteX177" fmla="*/ 4379495 w 8128084"/>
              <a:gd name="connsiteY177" fmla="*/ 14028821 h 15135727"/>
              <a:gd name="connsiteX178" fmla="*/ 4403558 w 8128084"/>
              <a:gd name="connsiteY178" fmla="*/ 14197264 h 15135727"/>
              <a:gd name="connsiteX179" fmla="*/ 4572000 w 8128084"/>
              <a:gd name="connsiteY179" fmla="*/ 14149137 h 15135727"/>
              <a:gd name="connsiteX180" fmla="*/ 4523874 w 8128084"/>
              <a:gd name="connsiteY180" fmla="*/ 14558211 h 15135727"/>
              <a:gd name="connsiteX181" fmla="*/ 4403558 w 8128084"/>
              <a:gd name="connsiteY181" fmla="*/ 14437895 h 15135727"/>
              <a:gd name="connsiteX182" fmla="*/ 4403558 w 8128084"/>
              <a:gd name="connsiteY182" fmla="*/ 14437895 h 15135727"/>
              <a:gd name="connsiteX183" fmla="*/ 4283242 w 8128084"/>
              <a:gd name="connsiteY183" fmla="*/ 14245390 h 15135727"/>
              <a:gd name="connsiteX184" fmla="*/ 4235116 w 8128084"/>
              <a:gd name="connsiteY184" fmla="*/ 14341642 h 15135727"/>
              <a:gd name="connsiteX185" fmla="*/ 4162927 w 8128084"/>
              <a:gd name="connsiteY185" fmla="*/ 14389769 h 15135727"/>
              <a:gd name="connsiteX186" fmla="*/ 4162927 w 8128084"/>
              <a:gd name="connsiteY186" fmla="*/ 14389769 h 15135727"/>
              <a:gd name="connsiteX187" fmla="*/ 3922295 w 8128084"/>
              <a:gd name="connsiteY187" fmla="*/ 14245390 h 15135727"/>
              <a:gd name="connsiteX188" fmla="*/ 3801979 w 8128084"/>
              <a:gd name="connsiteY188" fmla="*/ 14293516 h 15135727"/>
              <a:gd name="connsiteX189" fmla="*/ 3681664 w 8128084"/>
              <a:gd name="connsiteY189" fmla="*/ 14389769 h 15135727"/>
              <a:gd name="connsiteX190" fmla="*/ 3657600 w 8128084"/>
              <a:gd name="connsiteY190" fmla="*/ 14654464 h 15135727"/>
              <a:gd name="connsiteX191" fmla="*/ 3513221 w 8128084"/>
              <a:gd name="connsiteY191" fmla="*/ 14726653 h 15135727"/>
              <a:gd name="connsiteX192" fmla="*/ 3513221 w 8128084"/>
              <a:gd name="connsiteY192" fmla="*/ 14871032 h 15135727"/>
              <a:gd name="connsiteX193" fmla="*/ 3633537 w 8128084"/>
              <a:gd name="connsiteY193" fmla="*/ 14967285 h 15135727"/>
              <a:gd name="connsiteX194" fmla="*/ 3609474 w 8128084"/>
              <a:gd name="connsiteY194" fmla="*/ 15087600 h 15135727"/>
              <a:gd name="connsiteX195" fmla="*/ 3441032 w 8128084"/>
              <a:gd name="connsiteY195" fmla="*/ 15039474 h 15135727"/>
              <a:gd name="connsiteX196" fmla="*/ 3272590 w 8128084"/>
              <a:gd name="connsiteY196" fmla="*/ 15063537 h 15135727"/>
              <a:gd name="connsiteX197" fmla="*/ 3248527 w 8128084"/>
              <a:gd name="connsiteY197" fmla="*/ 14895095 h 15135727"/>
              <a:gd name="connsiteX198" fmla="*/ 3128211 w 8128084"/>
              <a:gd name="connsiteY198" fmla="*/ 14919158 h 15135727"/>
              <a:gd name="connsiteX199" fmla="*/ 2959769 w 8128084"/>
              <a:gd name="connsiteY199" fmla="*/ 15135727 h 15135727"/>
              <a:gd name="connsiteX200" fmla="*/ 2935706 w 8128084"/>
              <a:gd name="connsiteY200" fmla="*/ 14895095 h 15135727"/>
              <a:gd name="connsiteX201" fmla="*/ 2791327 w 8128084"/>
              <a:gd name="connsiteY201" fmla="*/ 14943221 h 15135727"/>
              <a:gd name="connsiteX202" fmla="*/ 2671011 w 8128084"/>
              <a:gd name="connsiteY202" fmla="*/ 15039474 h 15135727"/>
              <a:gd name="connsiteX203" fmla="*/ 2430379 w 8128084"/>
              <a:gd name="connsiteY203" fmla="*/ 15087600 h 15135727"/>
              <a:gd name="connsiteX204" fmla="*/ 2237874 w 8128084"/>
              <a:gd name="connsiteY204" fmla="*/ 15039474 h 15135727"/>
              <a:gd name="connsiteX205" fmla="*/ 2622885 w 8128084"/>
              <a:gd name="connsiteY205" fmla="*/ 14846969 h 15135727"/>
              <a:gd name="connsiteX206" fmla="*/ 2887579 w 8128084"/>
              <a:gd name="connsiteY206" fmla="*/ 14774779 h 15135727"/>
              <a:gd name="connsiteX207" fmla="*/ 2839453 w 8128084"/>
              <a:gd name="connsiteY207" fmla="*/ 14582274 h 15135727"/>
              <a:gd name="connsiteX208" fmla="*/ 2935706 w 8128084"/>
              <a:gd name="connsiteY208" fmla="*/ 14510085 h 15135727"/>
              <a:gd name="connsiteX209" fmla="*/ 2935706 w 8128084"/>
              <a:gd name="connsiteY209" fmla="*/ 14510085 h 15135727"/>
              <a:gd name="connsiteX210" fmla="*/ 3080085 w 8128084"/>
              <a:gd name="connsiteY210" fmla="*/ 14413832 h 15135727"/>
              <a:gd name="connsiteX211" fmla="*/ 3152274 w 8128084"/>
              <a:gd name="connsiteY211" fmla="*/ 14341642 h 15135727"/>
              <a:gd name="connsiteX212" fmla="*/ 3080085 w 8128084"/>
              <a:gd name="connsiteY212" fmla="*/ 14269453 h 15135727"/>
              <a:gd name="connsiteX213" fmla="*/ 3152274 w 8128084"/>
              <a:gd name="connsiteY213" fmla="*/ 14197264 h 15135727"/>
              <a:gd name="connsiteX214" fmla="*/ 3152274 w 8128084"/>
              <a:gd name="connsiteY214" fmla="*/ 14052885 h 15135727"/>
              <a:gd name="connsiteX215" fmla="*/ 3080085 w 8128084"/>
              <a:gd name="connsiteY215" fmla="*/ 13980695 h 15135727"/>
              <a:gd name="connsiteX216" fmla="*/ 3056021 w 8128084"/>
              <a:gd name="connsiteY216" fmla="*/ 14076948 h 15135727"/>
              <a:gd name="connsiteX217" fmla="*/ 2935706 w 8128084"/>
              <a:gd name="connsiteY217" fmla="*/ 14076948 h 15135727"/>
              <a:gd name="connsiteX218" fmla="*/ 2863516 w 8128084"/>
              <a:gd name="connsiteY218" fmla="*/ 14125074 h 15135727"/>
              <a:gd name="connsiteX219" fmla="*/ 2719137 w 8128084"/>
              <a:gd name="connsiteY219" fmla="*/ 14197264 h 15135727"/>
              <a:gd name="connsiteX220" fmla="*/ 2646948 w 8128084"/>
              <a:gd name="connsiteY220" fmla="*/ 14197264 h 15135727"/>
              <a:gd name="connsiteX221" fmla="*/ 2598821 w 8128084"/>
              <a:gd name="connsiteY221" fmla="*/ 14125074 h 15135727"/>
              <a:gd name="connsiteX222" fmla="*/ 2430379 w 8128084"/>
              <a:gd name="connsiteY222" fmla="*/ 13836316 h 15135727"/>
              <a:gd name="connsiteX223" fmla="*/ 2646948 w 8128084"/>
              <a:gd name="connsiteY223" fmla="*/ 13812253 h 15135727"/>
              <a:gd name="connsiteX224" fmla="*/ 2502569 w 8128084"/>
              <a:gd name="connsiteY224" fmla="*/ 13475369 h 15135727"/>
              <a:gd name="connsiteX225" fmla="*/ 2550695 w 8128084"/>
              <a:gd name="connsiteY225" fmla="*/ 13186611 h 15135727"/>
              <a:gd name="connsiteX226" fmla="*/ 2719137 w 8128084"/>
              <a:gd name="connsiteY226" fmla="*/ 13042232 h 15135727"/>
              <a:gd name="connsiteX227" fmla="*/ 2791327 w 8128084"/>
              <a:gd name="connsiteY227" fmla="*/ 12945979 h 15135727"/>
              <a:gd name="connsiteX228" fmla="*/ 3031958 w 8128084"/>
              <a:gd name="connsiteY228" fmla="*/ 13090358 h 15135727"/>
              <a:gd name="connsiteX229" fmla="*/ 3056021 w 8128084"/>
              <a:gd name="connsiteY229" fmla="*/ 12753474 h 15135727"/>
              <a:gd name="connsiteX230" fmla="*/ 2887579 w 8128084"/>
              <a:gd name="connsiteY230" fmla="*/ 12777537 h 15135727"/>
              <a:gd name="connsiteX231" fmla="*/ 2815390 w 8128084"/>
              <a:gd name="connsiteY231" fmla="*/ 12777537 h 15135727"/>
              <a:gd name="connsiteX232" fmla="*/ 3176337 w 8128084"/>
              <a:gd name="connsiteY232" fmla="*/ 12368464 h 15135727"/>
              <a:gd name="connsiteX233" fmla="*/ 3104148 w 8128084"/>
              <a:gd name="connsiteY233" fmla="*/ 12320337 h 15135727"/>
              <a:gd name="connsiteX234" fmla="*/ 3104148 w 8128084"/>
              <a:gd name="connsiteY234" fmla="*/ 12320337 h 15135727"/>
              <a:gd name="connsiteX235" fmla="*/ 3007895 w 8128084"/>
              <a:gd name="connsiteY235" fmla="*/ 12079706 h 15135727"/>
              <a:gd name="connsiteX236" fmla="*/ 2911642 w 8128084"/>
              <a:gd name="connsiteY236" fmla="*/ 11935327 h 15135727"/>
              <a:gd name="connsiteX237" fmla="*/ 2863516 w 8128084"/>
              <a:gd name="connsiteY237" fmla="*/ 11694695 h 15135727"/>
              <a:gd name="connsiteX238" fmla="*/ 2911642 w 8128084"/>
              <a:gd name="connsiteY238" fmla="*/ 11454064 h 15135727"/>
              <a:gd name="connsiteX239" fmla="*/ 3056021 w 8128084"/>
              <a:gd name="connsiteY239" fmla="*/ 11454064 h 15135727"/>
              <a:gd name="connsiteX240" fmla="*/ 2983832 w 8128084"/>
              <a:gd name="connsiteY240" fmla="*/ 11381874 h 15135727"/>
              <a:gd name="connsiteX241" fmla="*/ 3031958 w 8128084"/>
              <a:gd name="connsiteY241" fmla="*/ 11285621 h 15135727"/>
              <a:gd name="connsiteX242" fmla="*/ 3007895 w 8128084"/>
              <a:gd name="connsiteY242" fmla="*/ 11189369 h 15135727"/>
              <a:gd name="connsiteX243" fmla="*/ 2887579 w 8128084"/>
              <a:gd name="connsiteY243" fmla="*/ 11141242 h 15135727"/>
              <a:gd name="connsiteX244" fmla="*/ 2887579 w 8128084"/>
              <a:gd name="connsiteY244" fmla="*/ 10972800 h 15135727"/>
              <a:gd name="connsiteX245" fmla="*/ 2887579 w 8128084"/>
              <a:gd name="connsiteY245" fmla="*/ 10924674 h 15135727"/>
              <a:gd name="connsiteX246" fmla="*/ 2767264 w 8128084"/>
              <a:gd name="connsiteY246" fmla="*/ 11020927 h 15135727"/>
              <a:gd name="connsiteX247" fmla="*/ 2743200 w 8128084"/>
              <a:gd name="connsiteY247" fmla="*/ 10924674 h 15135727"/>
              <a:gd name="connsiteX248" fmla="*/ 2550695 w 8128084"/>
              <a:gd name="connsiteY248" fmla="*/ 11020927 h 15135727"/>
              <a:gd name="connsiteX249" fmla="*/ 2526632 w 8128084"/>
              <a:gd name="connsiteY249" fmla="*/ 11117179 h 15135727"/>
              <a:gd name="connsiteX250" fmla="*/ 2334127 w 8128084"/>
              <a:gd name="connsiteY250" fmla="*/ 10996864 h 15135727"/>
              <a:gd name="connsiteX251" fmla="*/ 2358190 w 8128084"/>
              <a:gd name="connsiteY251" fmla="*/ 10732169 h 15135727"/>
              <a:gd name="connsiteX252" fmla="*/ 2334127 w 8128084"/>
              <a:gd name="connsiteY252" fmla="*/ 10587790 h 15135727"/>
              <a:gd name="connsiteX253" fmla="*/ 2406316 w 8128084"/>
              <a:gd name="connsiteY253" fmla="*/ 10491537 h 15135727"/>
              <a:gd name="connsiteX254" fmla="*/ 2598821 w 8128084"/>
              <a:gd name="connsiteY254" fmla="*/ 10684042 h 15135727"/>
              <a:gd name="connsiteX255" fmla="*/ 2767264 w 8128084"/>
              <a:gd name="connsiteY255" fmla="*/ 10684042 h 15135727"/>
              <a:gd name="connsiteX256" fmla="*/ 2646948 w 8128084"/>
              <a:gd name="connsiteY256" fmla="*/ 10515600 h 15135727"/>
              <a:gd name="connsiteX257" fmla="*/ 2815390 w 8128084"/>
              <a:gd name="connsiteY257" fmla="*/ 10395285 h 15135727"/>
              <a:gd name="connsiteX258" fmla="*/ 3080085 w 8128084"/>
              <a:gd name="connsiteY258" fmla="*/ 10419348 h 15135727"/>
              <a:gd name="connsiteX259" fmla="*/ 3248527 w 8128084"/>
              <a:gd name="connsiteY259" fmla="*/ 10539664 h 15135727"/>
              <a:gd name="connsiteX260" fmla="*/ 3320716 w 8128084"/>
              <a:gd name="connsiteY260" fmla="*/ 10659979 h 15135727"/>
              <a:gd name="connsiteX261" fmla="*/ 3465095 w 8128084"/>
              <a:gd name="connsiteY261" fmla="*/ 10659979 h 15135727"/>
              <a:gd name="connsiteX262" fmla="*/ 3441032 w 8128084"/>
              <a:gd name="connsiteY262" fmla="*/ 10491537 h 15135727"/>
              <a:gd name="connsiteX263" fmla="*/ 3392906 w 8128084"/>
              <a:gd name="connsiteY263" fmla="*/ 10250906 h 15135727"/>
              <a:gd name="connsiteX264" fmla="*/ 3152274 w 8128084"/>
              <a:gd name="connsiteY264" fmla="*/ 10250906 h 15135727"/>
              <a:gd name="connsiteX265" fmla="*/ 3176337 w 8128084"/>
              <a:gd name="connsiteY265" fmla="*/ 10178716 h 15135727"/>
              <a:gd name="connsiteX266" fmla="*/ 3104148 w 8128084"/>
              <a:gd name="connsiteY266" fmla="*/ 10154653 h 15135727"/>
              <a:gd name="connsiteX267" fmla="*/ 3007895 w 8128084"/>
              <a:gd name="connsiteY267" fmla="*/ 9962148 h 15135727"/>
              <a:gd name="connsiteX268" fmla="*/ 3176337 w 8128084"/>
              <a:gd name="connsiteY268" fmla="*/ 9889958 h 15135727"/>
              <a:gd name="connsiteX269" fmla="*/ 2959769 w 8128084"/>
              <a:gd name="connsiteY269" fmla="*/ 9504948 h 15135727"/>
              <a:gd name="connsiteX270" fmla="*/ 2791327 w 8128084"/>
              <a:gd name="connsiteY270" fmla="*/ 9456821 h 15135727"/>
              <a:gd name="connsiteX271" fmla="*/ 2574758 w 8128084"/>
              <a:gd name="connsiteY271" fmla="*/ 9336506 h 15135727"/>
              <a:gd name="connsiteX272" fmla="*/ 2550695 w 8128084"/>
              <a:gd name="connsiteY272" fmla="*/ 9071811 h 15135727"/>
              <a:gd name="connsiteX273" fmla="*/ 2695074 w 8128084"/>
              <a:gd name="connsiteY273" fmla="*/ 8999621 h 15135727"/>
              <a:gd name="connsiteX274" fmla="*/ 2622885 w 8128084"/>
              <a:gd name="connsiteY274" fmla="*/ 8975558 h 15135727"/>
              <a:gd name="connsiteX275" fmla="*/ 2430379 w 8128084"/>
              <a:gd name="connsiteY275" fmla="*/ 8999621 h 15135727"/>
              <a:gd name="connsiteX276" fmla="*/ 2261937 w 8128084"/>
              <a:gd name="connsiteY276" fmla="*/ 9168064 h 15135727"/>
              <a:gd name="connsiteX277" fmla="*/ 2237874 w 8128084"/>
              <a:gd name="connsiteY277" fmla="*/ 8999621 h 15135727"/>
              <a:gd name="connsiteX278" fmla="*/ 2117558 w 8128084"/>
              <a:gd name="connsiteY278" fmla="*/ 8975558 h 15135727"/>
              <a:gd name="connsiteX279" fmla="*/ 2045369 w 8128084"/>
              <a:gd name="connsiteY279" fmla="*/ 8783053 h 15135727"/>
              <a:gd name="connsiteX280" fmla="*/ 1852864 w 8128084"/>
              <a:gd name="connsiteY280" fmla="*/ 8758990 h 15135727"/>
              <a:gd name="connsiteX281" fmla="*/ 1636295 w 8128084"/>
              <a:gd name="connsiteY281" fmla="*/ 8927432 h 15135727"/>
              <a:gd name="connsiteX282" fmla="*/ 1588169 w 8128084"/>
              <a:gd name="connsiteY282" fmla="*/ 9023685 h 15135727"/>
              <a:gd name="connsiteX283" fmla="*/ 1515979 w 8128084"/>
              <a:gd name="connsiteY283" fmla="*/ 8879306 h 15135727"/>
              <a:gd name="connsiteX284" fmla="*/ 1347537 w 8128084"/>
              <a:gd name="connsiteY284" fmla="*/ 8879306 h 15135727"/>
              <a:gd name="connsiteX285" fmla="*/ 1347537 w 8128084"/>
              <a:gd name="connsiteY285" fmla="*/ 8710864 h 15135727"/>
              <a:gd name="connsiteX286" fmla="*/ 1106906 w 8128084"/>
              <a:gd name="connsiteY286" fmla="*/ 8783053 h 15135727"/>
              <a:gd name="connsiteX287" fmla="*/ 890337 w 8128084"/>
              <a:gd name="connsiteY287" fmla="*/ 8686800 h 15135727"/>
              <a:gd name="connsiteX288" fmla="*/ 649706 w 8128084"/>
              <a:gd name="connsiteY288" fmla="*/ 8662737 h 15135727"/>
              <a:gd name="connsiteX289" fmla="*/ 385011 w 8128084"/>
              <a:gd name="connsiteY289" fmla="*/ 8566485 h 15135727"/>
              <a:gd name="connsiteX290" fmla="*/ 577516 w 8128084"/>
              <a:gd name="connsiteY290" fmla="*/ 8373979 h 15135727"/>
              <a:gd name="connsiteX291" fmla="*/ 794085 w 8128084"/>
              <a:gd name="connsiteY291" fmla="*/ 8301790 h 15135727"/>
              <a:gd name="connsiteX292" fmla="*/ 745958 w 8128084"/>
              <a:gd name="connsiteY292" fmla="*/ 8133348 h 15135727"/>
              <a:gd name="connsiteX293" fmla="*/ 818148 w 8128084"/>
              <a:gd name="connsiteY293" fmla="*/ 7820527 h 15135727"/>
              <a:gd name="connsiteX294" fmla="*/ 697832 w 8128084"/>
              <a:gd name="connsiteY294" fmla="*/ 7820527 h 15135727"/>
              <a:gd name="connsiteX295" fmla="*/ 625642 w 8128084"/>
              <a:gd name="connsiteY295" fmla="*/ 7916779 h 15135727"/>
              <a:gd name="connsiteX296" fmla="*/ 457200 w 8128084"/>
              <a:gd name="connsiteY296" fmla="*/ 7820527 h 15135727"/>
              <a:gd name="connsiteX297" fmla="*/ 529390 w 8128084"/>
              <a:gd name="connsiteY297" fmla="*/ 7700211 h 15135727"/>
              <a:gd name="connsiteX298" fmla="*/ 938464 w 8128084"/>
              <a:gd name="connsiteY298" fmla="*/ 7676148 h 15135727"/>
              <a:gd name="connsiteX299" fmla="*/ 1058779 w 8128084"/>
              <a:gd name="connsiteY299" fmla="*/ 7459579 h 15135727"/>
              <a:gd name="connsiteX300" fmla="*/ 1203158 w 8128084"/>
              <a:gd name="connsiteY300" fmla="*/ 7603958 h 15135727"/>
              <a:gd name="connsiteX301" fmla="*/ 1299411 w 8128084"/>
              <a:gd name="connsiteY301" fmla="*/ 7555832 h 15135727"/>
              <a:gd name="connsiteX302" fmla="*/ 1443790 w 8128084"/>
              <a:gd name="connsiteY302" fmla="*/ 7507706 h 15135727"/>
              <a:gd name="connsiteX303" fmla="*/ 1684421 w 8128084"/>
              <a:gd name="connsiteY303" fmla="*/ 7603958 h 15135727"/>
              <a:gd name="connsiteX304" fmla="*/ 1684421 w 8128084"/>
              <a:gd name="connsiteY304" fmla="*/ 7603958 h 15135727"/>
              <a:gd name="connsiteX305" fmla="*/ 1540042 w 8128084"/>
              <a:gd name="connsiteY305" fmla="*/ 7363327 h 15135727"/>
              <a:gd name="connsiteX306" fmla="*/ 1299411 w 8128084"/>
              <a:gd name="connsiteY306" fmla="*/ 7315200 h 15135727"/>
              <a:gd name="connsiteX307" fmla="*/ 1130969 w 8128084"/>
              <a:gd name="connsiteY307" fmla="*/ 7339264 h 15135727"/>
              <a:gd name="connsiteX308" fmla="*/ 1034716 w 8128084"/>
              <a:gd name="connsiteY308" fmla="*/ 7315200 h 15135727"/>
              <a:gd name="connsiteX309" fmla="*/ 1155032 w 8128084"/>
              <a:gd name="connsiteY309" fmla="*/ 7050506 h 15135727"/>
              <a:gd name="connsiteX310" fmla="*/ 1155032 w 8128084"/>
              <a:gd name="connsiteY310" fmla="*/ 6930190 h 15135727"/>
              <a:gd name="connsiteX311" fmla="*/ 1155032 w 8128084"/>
              <a:gd name="connsiteY311" fmla="*/ 6761748 h 15135727"/>
              <a:gd name="connsiteX312" fmla="*/ 1203158 w 8128084"/>
              <a:gd name="connsiteY312" fmla="*/ 6617369 h 15135727"/>
              <a:gd name="connsiteX313" fmla="*/ 1371600 w 8128084"/>
              <a:gd name="connsiteY313" fmla="*/ 6472990 h 15135727"/>
              <a:gd name="connsiteX314" fmla="*/ 1443790 w 8128084"/>
              <a:gd name="connsiteY314" fmla="*/ 6328611 h 15135727"/>
              <a:gd name="connsiteX315" fmla="*/ 1419727 w 8128084"/>
              <a:gd name="connsiteY315" fmla="*/ 6208295 h 15135727"/>
              <a:gd name="connsiteX316" fmla="*/ 1275348 w 8128084"/>
              <a:gd name="connsiteY316" fmla="*/ 6304548 h 15135727"/>
              <a:gd name="connsiteX317" fmla="*/ 1323474 w 8128084"/>
              <a:gd name="connsiteY317" fmla="*/ 6015790 h 15135727"/>
              <a:gd name="connsiteX318" fmla="*/ 1540042 w 8128084"/>
              <a:gd name="connsiteY318" fmla="*/ 5871411 h 15135727"/>
              <a:gd name="connsiteX319" fmla="*/ 1540042 w 8128084"/>
              <a:gd name="connsiteY319" fmla="*/ 5751095 h 15135727"/>
              <a:gd name="connsiteX320" fmla="*/ 1395664 w 8128084"/>
              <a:gd name="connsiteY320" fmla="*/ 5799221 h 15135727"/>
              <a:gd name="connsiteX321" fmla="*/ 1179095 w 8128084"/>
              <a:gd name="connsiteY321" fmla="*/ 5799221 h 15135727"/>
              <a:gd name="connsiteX322" fmla="*/ 890337 w 8128084"/>
              <a:gd name="connsiteY322" fmla="*/ 5775158 h 15135727"/>
              <a:gd name="connsiteX323" fmla="*/ 697832 w 8128084"/>
              <a:gd name="connsiteY323" fmla="*/ 5606716 h 15135727"/>
              <a:gd name="connsiteX324" fmla="*/ 577516 w 8128084"/>
              <a:gd name="connsiteY324" fmla="*/ 5582653 h 15135727"/>
              <a:gd name="connsiteX325" fmla="*/ 697832 w 8128084"/>
              <a:gd name="connsiteY325" fmla="*/ 5775158 h 15135727"/>
              <a:gd name="connsiteX326" fmla="*/ 409074 w 8128084"/>
              <a:gd name="connsiteY326" fmla="*/ 5799221 h 15135727"/>
              <a:gd name="connsiteX327" fmla="*/ 168442 w 8128084"/>
              <a:gd name="connsiteY327" fmla="*/ 5702969 h 15135727"/>
              <a:gd name="connsiteX328" fmla="*/ 264695 w 8128084"/>
              <a:gd name="connsiteY328" fmla="*/ 5558590 h 15135727"/>
              <a:gd name="connsiteX329" fmla="*/ 144379 w 8128084"/>
              <a:gd name="connsiteY329" fmla="*/ 5510464 h 15135727"/>
              <a:gd name="connsiteX330" fmla="*/ 0 w 8128084"/>
              <a:gd name="connsiteY330" fmla="*/ 5462337 h 15135727"/>
              <a:gd name="connsiteX331" fmla="*/ 96253 w 8128084"/>
              <a:gd name="connsiteY33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11053 w 8128084"/>
              <a:gd name="connsiteY122" fmla="*/ 5414211 h 15135727"/>
              <a:gd name="connsiteX123" fmla="*/ 4114800 w 8128084"/>
              <a:gd name="connsiteY123" fmla="*/ 5390148 h 15135727"/>
              <a:gd name="connsiteX124" fmla="*/ 4018548 w 8128084"/>
              <a:gd name="connsiteY124" fmla="*/ 5630779 h 15135727"/>
              <a:gd name="connsiteX125" fmla="*/ 4090737 w 8128084"/>
              <a:gd name="connsiteY125" fmla="*/ 5871411 h 15135727"/>
              <a:gd name="connsiteX126" fmla="*/ 4090737 w 8128084"/>
              <a:gd name="connsiteY126" fmla="*/ 6184232 h 15135727"/>
              <a:gd name="connsiteX127" fmla="*/ 4186990 w 8128084"/>
              <a:gd name="connsiteY127" fmla="*/ 6472990 h 15135727"/>
              <a:gd name="connsiteX128" fmla="*/ 4042611 w 8128084"/>
              <a:gd name="connsiteY128" fmla="*/ 6352674 h 15135727"/>
              <a:gd name="connsiteX129" fmla="*/ 3946358 w 8128084"/>
              <a:gd name="connsiteY129" fmla="*/ 6376737 h 15135727"/>
              <a:gd name="connsiteX130" fmla="*/ 4114800 w 8128084"/>
              <a:gd name="connsiteY130" fmla="*/ 6641432 h 15135727"/>
              <a:gd name="connsiteX131" fmla="*/ 4451685 w 8128084"/>
              <a:gd name="connsiteY131" fmla="*/ 6737685 h 15135727"/>
              <a:gd name="connsiteX132" fmla="*/ 4620127 w 8128084"/>
              <a:gd name="connsiteY132" fmla="*/ 6978316 h 15135727"/>
              <a:gd name="connsiteX133" fmla="*/ 4740442 w 8128084"/>
              <a:gd name="connsiteY133" fmla="*/ 7170821 h 15135727"/>
              <a:gd name="connsiteX134" fmla="*/ 5077327 w 8128084"/>
              <a:gd name="connsiteY134" fmla="*/ 7387390 h 15135727"/>
              <a:gd name="connsiteX135" fmla="*/ 5125453 w 8128084"/>
              <a:gd name="connsiteY135" fmla="*/ 7603958 h 15135727"/>
              <a:gd name="connsiteX136" fmla="*/ 5197642 w 8128084"/>
              <a:gd name="connsiteY136" fmla="*/ 7796464 h 15135727"/>
              <a:gd name="connsiteX137" fmla="*/ 5486400 w 8128084"/>
              <a:gd name="connsiteY137" fmla="*/ 7964906 h 15135727"/>
              <a:gd name="connsiteX138" fmla="*/ 5486400 w 8128084"/>
              <a:gd name="connsiteY138" fmla="*/ 8349916 h 15135727"/>
              <a:gd name="connsiteX139" fmla="*/ 5678906 w 8128084"/>
              <a:gd name="connsiteY139" fmla="*/ 8614611 h 15135727"/>
              <a:gd name="connsiteX140" fmla="*/ 5919537 w 8128084"/>
              <a:gd name="connsiteY140" fmla="*/ 9071811 h 15135727"/>
              <a:gd name="connsiteX141" fmla="*/ 6160169 w 8128084"/>
              <a:gd name="connsiteY141" fmla="*/ 9336506 h 15135727"/>
              <a:gd name="connsiteX142" fmla="*/ 6280485 w 8128084"/>
              <a:gd name="connsiteY142" fmla="*/ 9601200 h 15135727"/>
              <a:gd name="connsiteX143" fmla="*/ 6400800 w 8128084"/>
              <a:gd name="connsiteY143" fmla="*/ 9793706 h 15135727"/>
              <a:gd name="connsiteX144" fmla="*/ 6569242 w 8128084"/>
              <a:gd name="connsiteY144" fmla="*/ 10058400 h 15135727"/>
              <a:gd name="connsiteX145" fmla="*/ 6713621 w 8128084"/>
              <a:gd name="connsiteY145" fmla="*/ 10106527 h 15135727"/>
              <a:gd name="connsiteX146" fmla="*/ 6545179 w 8128084"/>
              <a:gd name="connsiteY146" fmla="*/ 10202779 h 15135727"/>
              <a:gd name="connsiteX147" fmla="*/ 6569242 w 8128084"/>
              <a:gd name="connsiteY147" fmla="*/ 10443411 h 15135727"/>
              <a:gd name="connsiteX148" fmla="*/ 6593306 w 8128084"/>
              <a:gd name="connsiteY148" fmla="*/ 10708106 h 15135727"/>
              <a:gd name="connsiteX149" fmla="*/ 6761748 w 8128084"/>
              <a:gd name="connsiteY149" fmla="*/ 10924674 h 15135727"/>
              <a:gd name="connsiteX150" fmla="*/ 6641432 w 8128084"/>
              <a:gd name="connsiteY150" fmla="*/ 11093116 h 15135727"/>
              <a:gd name="connsiteX151" fmla="*/ 6713621 w 8128084"/>
              <a:gd name="connsiteY151" fmla="*/ 11261558 h 15135727"/>
              <a:gd name="connsiteX152" fmla="*/ 6737685 w 8128084"/>
              <a:gd name="connsiteY152" fmla="*/ 11526253 h 15135727"/>
              <a:gd name="connsiteX153" fmla="*/ 6617369 w 8128084"/>
              <a:gd name="connsiteY153" fmla="*/ 11839074 h 15135727"/>
              <a:gd name="connsiteX154" fmla="*/ 6617369 w 8128084"/>
              <a:gd name="connsiteY154" fmla="*/ 12031579 h 15135727"/>
              <a:gd name="connsiteX155" fmla="*/ 6641432 w 8128084"/>
              <a:gd name="connsiteY155" fmla="*/ 12127832 h 15135727"/>
              <a:gd name="connsiteX156" fmla="*/ 6761748 w 8128084"/>
              <a:gd name="connsiteY156" fmla="*/ 12031579 h 15135727"/>
              <a:gd name="connsiteX157" fmla="*/ 6761748 w 8128084"/>
              <a:gd name="connsiteY157" fmla="*/ 12296274 h 15135727"/>
              <a:gd name="connsiteX158" fmla="*/ 6689558 w 8128084"/>
              <a:gd name="connsiteY158" fmla="*/ 12512842 h 15135727"/>
              <a:gd name="connsiteX159" fmla="*/ 6785811 w 8128084"/>
              <a:gd name="connsiteY159" fmla="*/ 12777537 h 15135727"/>
              <a:gd name="connsiteX160" fmla="*/ 6569242 w 8128084"/>
              <a:gd name="connsiteY160" fmla="*/ 12873790 h 15135727"/>
              <a:gd name="connsiteX161" fmla="*/ 6545179 w 8128084"/>
              <a:gd name="connsiteY161" fmla="*/ 13090358 h 15135727"/>
              <a:gd name="connsiteX162" fmla="*/ 6448927 w 8128084"/>
              <a:gd name="connsiteY162" fmla="*/ 13355053 h 15135727"/>
              <a:gd name="connsiteX163" fmla="*/ 6256421 w 8128084"/>
              <a:gd name="connsiteY163" fmla="*/ 13571621 h 15135727"/>
              <a:gd name="connsiteX164" fmla="*/ 6087979 w 8128084"/>
              <a:gd name="connsiteY164" fmla="*/ 13667874 h 15135727"/>
              <a:gd name="connsiteX165" fmla="*/ 5943600 w 8128084"/>
              <a:gd name="connsiteY165" fmla="*/ 13716000 h 15135727"/>
              <a:gd name="connsiteX166" fmla="*/ 5702969 w 8128084"/>
              <a:gd name="connsiteY166" fmla="*/ 13667874 h 15135727"/>
              <a:gd name="connsiteX167" fmla="*/ 5582653 w 8128084"/>
              <a:gd name="connsiteY167" fmla="*/ 13691937 h 15135727"/>
              <a:gd name="connsiteX168" fmla="*/ 5727032 w 8128084"/>
              <a:gd name="connsiteY168" fmla="*/ 13836316 h 15135727"/>
              <a:gd name="connsiteX169" fmla="*/ 5582653 w 8128084"/>
              <a:gd name="connsiteY169" fmla="*/ 14052885 h 15135727"/>
              <a:gd name="connsiteX170" fmla="*/ 5462337 w 8128084"/>
              <a:gd name="connsiteY170" fmla="*/ 14149137 h 15135727"/>
              <a:gd name="connsiteX171" fmla="*/ 5342021 w 8128084"/>
              <a:gd name="connsiteY171" fmla="*/ 14004758 h 15135727"/>
              <a:gd name="connsiteX172" fmla="*/ 5245769 w 8128084"/>
              <a:gd name="connsiteY172" fmla="*/ 14004758 h 15135727"/>
              <a:gd name="connsiteX173" fmla="*/ 5245769 w 8128084"/>
              <a:gd name="connsiteY173" fmla="*/ 13956632 h 15135727"/>
              <a:gd name="connsiteX174" fmla="*/ 5101390 w 8128084"/>
              <a:gd name="connsiteY174" fmla="*/ 13956632 h 15135727"/>
              <a:gd name="connsiteX175" fmla="*/ 4981074 w 8128084"/>
              <a:gd name="connsiteY175" fmla="*/ 13860379 h 15135727"/>
              <a:gd name="connsiteX176" fmla="*/ 4740442 w 8128084"/>
              <a:gd name="connsiteY176" fmla="*/ 13908506 h 15135727"/>
              <a:gd name="connsiteX177" fmla="*/ 4475748 w 8128084"/>
              <a:gd name="connsiteY177" fmla="*/ 13956632 h 15135727"/>
              <a:gd name="connsiteX178" fmla="*/ 4379495 w 8128084"/>
              <a:gd name="connsiteY178" fmla="*/ 14028821 h 15135727"/>
              <a:gd name="connsiteX179" fmla="*/ 4403558 w 8128084"/>
              <a:gd name="connsiteY179" fmla="*/ 14197264 h 15135727"/>
              <a:gd name="connsiteX180" fmla="*/ 4572000 w 8128084"/>
              <a:gd name="connsiteY180" fmla="*/ 14149137 h 15135727"/>
              <a:gd name="connsiteX181" fmla="*/ 4523874 w 8128084"/>
              <a:gd name="connsiteY181" fmla="*/ 14558211 h 15135727"/>
              <a:gd name="connsiteX182" fmla="*/ 4403558 w 8128084"/>
              <a:gd name="connsiteY182" fmla="*/ 14437895 h 15135727"/>
              <a:gd name="connsiteX183" fmla="*/ 4403558 w 8128084"/>
              <a:gd name="connsiteY183" fmla="*/ 14437895 h 15135727"/>
              <a:gd name="connsiteX184" fmla="*/ 4283242 w 8128084"/>
              <a:gd name="connsiteY184" fmla="*/ 14245390 h 15135727"/>
              <a:gd name="connsiteX185" fmla="*/ 4235116 w 8128084"/>
              <a:gd name="connsiteY185" fmla="*/ 14341642 h 15135727"/>
              <a:gd name="connsiteX186" fmla="*/ 4162927 w 8128084"/>
              <a:gd name="connsiteY186" fmla="*/ 14389769 h 15135727"/>
              <a:gd name="connsiteX187" fmla="*/ 4162927 w 8128084"/>
              <a:gd name="connsiteY187" fmla="*/ 14389769 h 15135727"/>
              <a:gd name="connsiteX188" fmla="*/ 3922295 w 8128084"/>
              <a:gd name="connsiteY188" fmla="*/ 14245390 h 15135727"/>
              <a:gd name="connsiteX189" fmla="*/ 3801979 w 8128084"/>
              <a:gd name="connsiteY189" fmla="*/ 14293516 h 15135727"/>
              <a:gd name="connsiteX190" fmla="*/ 3681664 w 8128084"/>
              <a:gd name="connsiteY190" fmla="*/ 14389769 h 15135727"/>
              <a:gd name="connsiteX191" fmla="*/ 3657600 w 8128084"/>
              <a:gd name="connsiteY191" fmla="*/ 14654464 h 15135727"/>
              <a:gd name="connsiteX192" fmla="*/ 3513221 w 8128084"/>
              <a:gd name="connsiteY192" fmla="*/ 14726653 h 15135727"/>
              <a:gd name="connsiteX193" fmla="*/ 3513221 w 8128084"/>
              <a:gd name="connsiteY193" fmla="*/ 14871032 h 15135727"/>
              <a:gd name="connsiteX194" fmla="*/ 3633537 w 8128084"/>
              <a:gd name="connsiteY194" fmla="*/ 14967285 h 15135727"/>
              <a:gd name="connsiteX195" fmla="*/ 3609474 w 8128084"/>
              <a:gd name="connsiteY195" fmla="*/ 15087600 h 15135727"/>
              <a:gd name="connsiteX196" fmla="*/ 3441032 w 8128084"/>
              <a:gd name="connsiteY196" fmla="*/ 15039474 h 15135727"/>
              <a:gd name="connsiteX197" fmla="*/ 3272590 w 8128084"/>
              <a:gd name="connsiteY197" fmla="*/ 15063537 h 15135727"/>
              <a:gd name="connsiteX198" fmla="*/ 3248527 w 8128084"/>
              <a:gd name="connsiteY198" fmla="*/ 14895095 h 15135727"/>
              <a:gd name="connsiteX199" fmla="*/ 3128211 w 8128084"/>
              <a:gd name="connsiteY199" fmla="*/ 14919158 h 15135727"/>
              <a:gd name="connsiteX200" fmla="*/ 2959769 w 8128084"/>
              <a:gd name="connsiteY200" fmla="*/ 15135727 h 15135727"/>
              <a:gd name="connsiteX201" fmla="*/ 2935706 w 8128084"/>
              <a:gd name="connsiteY201" fmla="*/ 14895095 h 15135727"/>
              <a:gd name="connsiteX202" fmla="*/ 2791327 w 8128084"/>
              <a:gd name="connsiteY202" fmla="*/ 14943221 h 15135727"/>
              <a:gd name="connsiteX203" fmla="*/ 2671011 w 8128084"/>
              <a:gd name="connsiteY203" fmla="*/ 15039474 h 15135727"/>
              <a:gd name="connsiteX204" fmla="*/ 2430379 w 8128084"/>
              <a:gd name="connsiteY204" fmla="*/ 15087600 h 15135727"/>
              <a:gd name="connsiteX205" fmla="*/ 2237874 w 8128084"/>
              <a:gd name="connsiteY205" fmla="*/ 15039474 h 15135727"/>
              <a:gd name="connsiteX206" fmla="*/ 2622885 w 8128084"/>
              <a:gd name="connsiteY206" fmla="*/ 14846969 h 15135727"/>
              <a:gd name="connsiteX207" fmla="*/ 2887579 w 8128084"/>
              <a:gd name="connsiteY207" fmla="*/ 14774779 h 15135727"/>
              <a:gd name="connsiteX208" fmla="*/ 2839453 w 8128084"/>
              <a:gd name="connsiteY208" fmla="*/ 14582274 h 15135727"/>
              <a:gd name="connsiteX209" fmla="*/ 2935706 w 8128084"/>
              <a:gd name="connsiteY209" fmla="*/ 14510085 h 15135727"/>
              <a:gd name="connsiteX210" fmla="*/ 2935706 w 8128084"/>
              <a:gd name="connsiteY210" fmla="*/ 14510085 h 15135727"/>
              <a:gd name="connsiteX211" fmla="*/ 3080085 w 8128084"/>
              <a:gd name="connsiteY211" fmla="*/ 14413832 h 15135727"/>
              <a:gd name="connsiteX212" fmla="*/ 3152274 w 8128084"/>
              <a:gd name="connsiteY212" fmla="*/ 14341642 h 15135727"/>
              <a:gd name="connsiteX213" fmla="*/ 3080085 w 8128084"/>
              <a:gd name="connsiteY213" fmla="*/ 14269453 h 15135727"/>
              <a:gd name="connsiteX214" fmla="*/ 3152274 w 8128084"/>
              <a:gd name="connsiteY214" fmla="*/ 14197264 h 15135727"/>
              <a:gd name="connsiteX215" fmla="*/ 3152274 w 8128084"/>
              <a:gd name="connsiteY215" fmla="*/ 14052885 h 15135727"/>
              <a:gd name="connsiteX216" fmla="*/ 3080085 w 8128084"/>
              <a:gd name="connsiteY216" fmla="*/ 13980695 h 15135727"/>
              <a:gd name="connsiteX217" fmla="*/ 3056021 w 8128084"/>
              <a:gd name="connsiteY217" fmla="*/ 14076948 h 15135727"/>
              <a:gd name="connsiteX218" fmla="*/ 2935706 w 8128084"/>
              <a:gd name="connsiteY218" fmla="*/ 14076948 h 15135727"/>
              <a:gd name="connsiteX219" fmla="*/ 2863516 w 8128084"/>
              <a:gd name="connsiteY219" fmla="*/ 14125074 h 15135727"/>
              <a:gd name="connsiteX220" fmla="*/ 2719137 w 8128084"/>
              <a:gd name="connsiteY220" fmla="*/ 14197264 h 15135727"/>
              <a:gd name="connsiteX221" fmla="*/ 2646948 w 8128084"/>
              <a:gd name="connsiteY221" fmla="*/ 14197264 h 15135727"/>
              <a:gd name="connsiteX222" fmla="*/ 2598821 w 8128084"/>
              <a:gd name="connsiteY222" fmla="*/ 14125074 h 15135727"/>
              <a:gd name="connsiteX223" fmla="*/ 2430379 w 8128084"/>
              <a:gd name="connsiteY223" fmla="*/ 13836316 h 15135727"/>
              <a:gd name="connsiteX224" fmla="*/ 2646948 w 8128084"/>
              <a:gd name="connsiteY224" fmla="*/ 13812253 h 15135727"/>
              <a:gd name="connsiteX225" fmla="*/ 2502569 w 8128084"/>
              <a:gd name="connsiteY225" fmla="*/ 13475369 h 15135727"/>
              <a:gd name="connsiteX226" fmla="*/ 2550695 w 8128084"/>
              <a:gd name="connsiteY226" fmla="*/ 13186611 h 15135727"/>
              <a:gd name="connsiteX227" fmla="*/ 2719137 w 8128084"/>
              <a:gd name="connsiteY227" fmla="*/ 13042232 h 15135727"/>
              <a:gd name="connsiteX228" fmla="*/ 2791327 w 8128084"/>
              <a:gd name="connsiteY228" fmla="*/ 12945979 h 15135727"/>
              <a:gd name="connsiteX229" fmla="*/ 3031958 w 8128084"/>
              <a:gd name="connsiteY229" fmla="*/ 13090358 h 15135727"/>
              <a:gd name="connsiteX230" fmla="*/ 3056021 w 8128084"/>
              <a:gd name="connsiteY230" fmla="*/ 12753474 h 15135727"/>
              <a:gd name="connsiteX231" fmla="*/ 2887579 w 8128084"/>
              <a:gd name="connsiteY231" fmla="*/ 12777537 h 15135727"/>
              <a:gd name="connsiteX232" fmla="*/ 2815390 w 8128084"/>
              <a:gd name="connsiteY232" fmla="*/ 12777537 h 15135727"/>
              <a:gd name="connsiteX233" fmla="*/ 3176337 w 8128084"/>
              <a:gd name="connsiteY233" fmla="*/ 12368464 h 15135727"/>
              <a:gd name="connsiteX234" fmla="*/ 3104148 w 8128084"/>
              <a:gd name="connsiteY234" fmla="*/ 12320337 h 15135727"/>
              <a:gd name="connsiteX235" fmla="*/ 3104148 w 8128084"/>
              <a:gd name="connsiteY235" fmla="*/ 12320337 h 15135727"/>
              <a:gd name="connsiteX236" fmla="*/ 3007895 w 8128084"/>
              <a:gd name="connsiteY236" fmla="*/ 12079706 h 15135727"/>
              <a:gd name="connsiteX237" fmla="*/ 2911642 w 8128084"/>
              <a:gd name="connsiteY237" fmla="*/ 11935327 h 15135727"/>
              <a:gd name="connsiteX238" fmla="*/ 2863516 w 8128084"/>
              <a:gd name="connsiteY238" fmla="*/ 11694695 h 15135727"/>
              <a:gd name="connsiteX239" fmla="*/ 2911642 w 8128084"/>
              <a:gd name="connsiteY239" fmla="*/ 11454064 h 15135727"/>
              <a:gd name="connsiteX240" fmla="*/ 3056021 w 8128084"/>
              <a:gd name="connsiteY240" fmla="*/ 11454064 h 15135727"/>
              <a:gd name="connsiteX241" fmla="*/ 2983832 w 8128084"/>
              <a:gd name="connsiteY241" fmla="*/ 11381874 h 15135727"/>
              <a:gd name="connsiteX242" fmla="*/ 3031958 w 8128084"/>
              <a:gd name="connsiteY242" fmla="*/ 11285621 h 15135727"/>
              <a:gd name="connsiteX243" fmla="*/ 3007895 w 8128084"/>
              <a:gd name="connsiteY243" fmla="*/ 11189369 h 15135727"/>
              <a:gd name="connsiteX244" fmla="*/ 2887579 w 8128084"/>
              <a:gd name="connsiteY244" fmla="*/ 11141242 h 15135727"/>
              <a:gd name="connsiteX245" fmla="*/ 2887579 w 8128084"/>
              <a:gd name="connsiteY245" fmla="*/ 10972800 h 15135727"/>
              <a:gd name="connsiteX246" fmla="*/ 2887579 w 8128084"/>
              <a:gd name="connsiteY246" fmla="*/ 10924674 h 15135727"/>
              <a:gd name="connsiteX247" fmla="*/ 2767264 w 8128084"/>
              <a:gd name="connsiteY247" fmla="*/ 11020927 h 15135727"/>
              <a:gd name="connsiteX248" fmla="*/ 2743200 w 8128084"/>
              <a:gd name="connsiteY248" fmla="*/ 10924674 h 15135727"/>
              <a:gd name="connsiteX249" fmla="*/ 2550695 w 8128084"/>
              <a:gd name="connsiteY249" fmla="*/ 11020927 h 15135727"/>
              <a:gd name="connsiteX250" fmla="*/ 2526632 w 8128084"/>
              <a:gd name="connsiteY250" fmla="*/ 11117179 h 15135727"/>
              <a:gd name="connsiteX251" fmla="*/ 2334127 w 8128084"/>
              <a:gd name="connsiteY251" fmla="*/ 10996864 h 15135727"/>
              <a:gd name="connsiteX252" fmla="*/ 2358190 w 8128084"/>
              <a:gd name="connsiteY252" fmla="*/ 10732169 h 15135727"/>
              <a:gd name="connsiteX253" fmla="*/ 2334127 w 8128084"/>
              <a:gd name="connsiteY253" fmla="*/ 10587790 h 15135727"/>
              <a:gd name="connsiteX254" fmla="*/ 2406316 w 8128084"/>
              <a:gd name="connsiteY254" fmla="*/ 10491537 h 15135727"/>
              <a:gd name="connsiteX255" fmla="*/ 2598821 w 8128084"/>
              <a:gd name="connsiteY255" fmla="*/ 10684042 h 15135727"/>
              <a:gd name="connsiteX256" fmla="*/ 2767264 w 8128084"/>
              <a:gd name="connsiteY256" fmla="*/ 10684042 h 15135727"/>
              <a:gd name="connsiteX257" fmla="*/ 2646948 w 8128084"/>
              <a:gd name="connsiteY257" fmla="*/ 10515600 h 15135727"/>
              <a:gd name="connsiteX258" fmla="*/ 2815390 w 8128084"/>
              <a:gd name="connsiteY258" fmla="*/ 10395285 h 15135727"/>
              <a:gd name="connsiteX259" fmla="*/ 3080085 w 8128084"/>
              <a:gd name="connsiteY259" fmla="*/ 10419348 h 15135727"/>
              <a:gd name="connsiteX260" fmla="*/ 3248527 w 8128084"/>
              <a:gd name="connsiteY260" fmla="*/ 10539664 h 15135727"/>
              <a:gd name="connsiteX261" fmla="*/ 3320716 w 8128084"/>
              <a:gd name="connsiteY261" fmla="*/ 10659979 h 15135727"/>
              <a:gd name="connsiteX262" fmla="*/ 3465095 w 8128084"/>
              <a:gd name="connsiteY262" fmla="*/ 10659979 h 15135727"/>
              <a:gd name="connsiteX263" fmla="*/ 3441032 w 8128084"/>
              <a:gd name="connsiteY263" fmla="*/ 10491537 h 15135727"/>
              <a:gd name="connsiteX264" fmla="*/ 3392906 w 8128084"/>
              <a:gd name="connsiteY264" fmla="*/ 10250906 h 15135727"/>
              <a:gd name="connsiteX265" fmla="*/ 3152274 w 8128084"/>
              <a:gd name="connsiteY265" fmla="*/ 10250906 h 15135727"/>
              <a:gd name="connsiteX266" fmla="*/ 3176337 w 8128084"/>
              <a:gd name="connsiteY266" fmla="*/ 10178716 h 15135727"/>
              <a:gd name="connsiteX267" fmla="*/ 3104148 w 8128084"/>
              <a:gd name="connsiteY267" fmla="*/ 10154653 h 15135727"/>
              <a:gd name="connsiteX268" fmla="*/ 3007895 w 8128084"/>
              <a:gd name="connsiteY268" fmla="*/ 9962148 h 15135727"/>
              <a:gd name="connsiteX269" fmla="*/ 3176337 w 8128084"/>
              <a:gd name="connsiteY269" fmla="*/ 9889958 h 15135727"/>
              <a:gd name="connsiteX270" fmla="*/ 2959769 w 8128084"/>
              <a:gd name="connsiteY270" fmla="*/ 9504948 h 15135727"/>
              <a:gd name="connsiteX271" fmla="*/ 2791327 w 8128084"/>
              <a:gd name="connsiteY271" fmla="*/ 9456821 h 15135727"/>
              <a:gd name="connsiteX272" fmla="*/ 2574758 w 8128084"/>
              <a:gd name="connsiteY272" fmla="*/ 9336506 h 15135727"/>
              <a:gd name="connsiteX273" fmla="*/ 2550695 w 8128084"/>
              <a:gd name="connsiteY273" fmla="*/ 9071811 h 15135727"/>
              <a:gd name="connsiteX274" fmla="*/ 2695074 w 8128084"/>
              <a:gd name="connsiteY274" fmla="*/ 8999621 h 15135727"/>
              <a:gd name="connsiteX275" fmla="*/ 2622885 w 8128084"/>
              <a:gd name="connsiteY275" fmla="*/ 8975558 h 15135727"/>
              <a:gd name="connsiteX276" fmla="*/ 2430379 w 8128084"/>
              <a:gd name="connsiteY276" fmla="*/ 8999621 h 15135727"/>
              <a:gd name="connsiteX277" fmla="*/ 2261937 w 8128084"/>
              <a:gd name="connsiteY277" fmla="*/ 9168064 h 15135727"/>
              <a:gd name="connsiteX278" fmla="*/ 2237874 w 8128084"/>
              <a:gd name="connsiteY278" fmla="*/ 8999621 h 15135727"/>
              <a:gd name="connsiteX279" fmla="*/ 2117558 w 8128084"/>
              <a:gd name="connsiteY279" fmla="*/ 8975558 h 15135727"/>
              <a:gd name="connsiteX280" fmla="*/ 2045369 w 8128084"/>
              <a:gd name="connsiteY280" fmla="*/ 8783053 h 15135727"/>
              <a:gd name="connsiteX281" fmla="*/ 1852864 w 8128084"/>
              <a:gd name="connsiteY281" fmla="*/ 8758990 h 15135727"/>
              <a:gd name="connsiteX282" fmla="*/ 1636295 w 8128084"/>
              <a:gd name="connsiteY282" fmla="*/ 8927432 h 15135727"/>
              <a:gd name="connsiteX283" fmla="*/ 1588169 w 8128084"/>
              <a:gd name="connsiteY283" fmla="*/ 9023685 h 15135727"/>
              <a:gd name="connsiteX284" fmla="*/ 1515979 w 8128084"/>
              <a:gd name="connsiteY284" fmla="*/ 8879306 h 15135727"/>
              <a:gd name="connsiteX285" fmla="*/ 1347537 w 8128084"/>
              <a:gd name="connsiteY285" fmla="*/ 8879306 h 15135727"/>
              <a:gd name="connsiteX286" fmla="*/ 1347537 w 8128084"/>
              <a:gd name="connsiteY286" fmla="*/ 8710864 h 15135727"/>
              <a:gd name="connsiteX287" fmla="*/ 1106906 w 8128084"/>
              <a:gd name="connsiteY287" fmla="*/ 8783053 h 15135727"/>
              <a:gd name="connsiteX288" fmla="*/ 890337 w 8128084"/>
              <a:gd name="connsiteY288" fmla="*/ 8686800 h 15135727"/>
              <a:gd name="connsiteX289" fmla="*/ 649706 w 8128084"/>
              <a:gd name="connsiteY289" fmla="*/ 8662737 h 15135727"/>
              <a:gd name="connsiteX290" fmla="*/ 385011 w 8128084"/>
              <a:gd name="connsiteY290" fmla="*/ 8566485 h 15135727"/>
              <a:gd name="connsiteX291" fmla="*/ 577516 w 8128084"/>
              <a:gd name="connsiteY291" fmla="*/ 8373979 h 15135727"/>
              <a:gd name="connsiteX292" fmla="*/ 794085 w 8128084"/>
              <a:gd name="connsiteY292" fmla="*/ 8301790 h 15135727"/>
              <a:gd name="connsiteX293" fmla="*/ 745958 w 8128084"/>
              <a:gd name="connsiteY293" fmla="*/ 8133348 h 15135727"/>
              <a:gd name="connsiteX294" fmla="*/ 818148 w 8128084"/>
              <a:gd name="connsiteY294" fmla="*/ 7820527 h 15135727"/>
              <a:gd name="connsiteX295" fmla="*/ 697832 w 8128084"/>
              <a:gd name="connsiteY295" fmla="*/ 7820527 h 15135727"/>
              <a:gd name="connsiteX296" fmla="*/ 625642 w 8128084"/>
              <a:gd name="connsiteY296" fmla="*/ 7916779 h 15135727"/>
              <a:gd name="connsiteX297" fmla="*/ 457200 w 8128084"/>
              <a:gd name="connsiteY297" fmla="*/ 7820527 h 15135727"/>
              <a:gd name="connsiteX298" fmla="*/ 529390 w 8128084"/>
              <a:gd name="connsiteY298" fmla="*/ 7700211 h 15135727"/>
              <a:gd name="connsiteX299" fmla="*/ 938464 w 8128084"/>
              <a:gd name="connsiteY299" fmla="*/ 7676148 h 15135727"/>
              <a:gd name="connsiteX300" fmla="*/ 1058779 w 8128084"/>
              <a:gd name="connsiteY300" fmla="*/ 7459579 h 15135727"/>
              <a:gd name="connsiteX301" fmla="*/ 1203158 w 8128084"/>
              <a:gd name="connsiteY301" fmla="*/ 7603958 h 15135727"/>
              <a:gd name="connsiteX302" fmla="*/ 1299411 w 8128084"/>
              <a:gd name="connsiteY302" fmla="*/ 7555832 h 15135727"/>
              <a:gd name="connsiteX303" fmla="*/ 1443790 w 8128084"/>
              <a:gd name="connsiteY303" fmla="*/ 7507706 h 15135727"/>
              <a:gd name="connsiteX304" fmla="*/ 1684421 w 8128084"/>
              <a:gd name="connsiteY304" fmla="*/ 7603958 h 15135727"/>
              <a:gd name="connsiteX305" fmla="*/ 1684421 w 8128084"/>
              <a:gd name="connsiteY305" fmla="*/ 7603958 h 15135727"/>
              <a:gd name="connsiteX306" fmla="*/ 1540042 w 8128084"/>
              <a:gd name="connsiteY306" fmla="*/ 7363327 h 15135727"/>
              <a:gd name="connsiteX307" fmla="*/ 1299411 w 8128084"/>
              <a:gd name="connsiteY307" fmla="*/ 7315200 h 15135727"/>
              <a:gd name="connsiteX308" fmla="*/ 1130969 w 8128084"/>
              <a:gd name="connsiteY308" fmla="*/ 7339264 h 15135727"/>
              <a:gd name="connsiteX309" fmla="*/ 1034716 w 8128084"/>
              <a:gd name="connsiteY309" fmla="*/ 7315200 h 15135727"/>
              <a:gd name="connsiteX310" fmla="*/ 1155032 w 8128084"/>
              <a:gd name="connsiteY310" fmla="*/ 7050506 h 15135727"/>
              <a:gd name="connsiteX311" fmla="*/ 1155032 w 8128084"/>
              <a:gd name="connsiteY311" fmla="*/ 6930190 h 15135727"/>
              <a:gd name="connsiteX312" fmla="*/ 1155032 w 8128084"/>
              <a:gd name="connsiteY312" fmla="*/ 6761748 h 15135727"/>
              <a:gd name="connsiteX313" fmla="*/ 1203158 w 8128084"/>
              <a:gd name="connsiteY313" fmla="*/ 6617369 h 15135727"/>
              <a:gd name="connsiteX314" fmla="*/ 1371600 w 8128084"/>
              <a:gd name="connsiteY314" fmla="*/ 6472990 h 15135727"/>
              <a:gd name="connsiteX315" fmla="*/ 1443790 w 8128084"/>
              <a:gd name="connsiteY315" fmla="*/ 6328611 h 15135727"/>
              <a:gd name="connsiteX316" fmla="*/ 1419727 w 8128084"/>
              <a:gd name="connsiteY316" fmla="*/ 6208295 h 15135727"/>
              <a:gd name="connsiteX317" fmla="*/ 1275348 w 8128084"/>
              <a:gd name="connsiteY317" fmla="*/ 6304548 h 15135727"/>
              <a:gd name="connsiteX318" fmla="*/ 1323474 w 8128084"/>
              <a:gd name="connsiteY318" fmla="*/ 6015790 h 15135727"/>
              <a:gd name="connsiteX319" fmla="*/ 1540042 w 8128084"/>
              <a:gd name="connsiteY319" fmla="*/ 5871411 h 15135727"/>
              <a:gd name="connsiteX320" fmla="*/ 1540042 w 8128084"/>
              <a:gd name="connsiteY320" fmla="*/ 5751095 h 15135727"/>
              <a:gd name="connsiteX321" fmla="*/ 1395664 w 8128084"/>
              <a:gd name="connsiteY321" fmla="*/ 5799221 h 15135727"/>
              <a:gd name="connsiteX322" fmla="*/ 1179095 w 8128084"/>
              <a:gd name="connsiteY322" fmla="*/ 5799221 h 15135727"/>
              <a:gd name="connsiteX323" fmla="*/ 890337 w 8128084"/>
              <a:gd name="connsiteY323" fmla="*/ 5775158 h 15135727"/>
              <a:gd name="connsiteX324" fmla="*/ 697832 w 8128084"/>
              <a:gd name="connsiteY324" fmla="*/ 5606716 h 15135727"/>
              <a:gd name="connsiteX325" fmla="*/ 577516 w 8128084"/>
              <a:gd name="connsiteY325" fmla="*/ 5582653 h 15135727"/>
              <a:gd name="connsiteX326" fmla="*/ 697832 w 8128084"/>
              <a:gd name="connsiteY326" fmla="*/ 5775158 h 15135727"/>
              <a:gd name="connsiteX327" fmla="*/ 409074 w 8128084"/>
              <a:gd name="connsiteY327" fmla="*/ 5799221 h 15135727"/>
              <a:gd name="connsiteX328" fmla="*/ 168442 w 8128084"/>
              <a:gd name="connsiteY328" fmla="*/ 5702969 h 15135727"/>
              <a:gd name="connsiteX329" fmla="*/ 264695 w 8128084"/>
              <a:gd name="connsiteY329" fmla="*/ 5558590 h 15135727"/>
              <a:gd name="connsiteX330" fmla="*/ 144379 w 8128084"/>
              <a:gd name="connsiteY330" fmla="*/ 5510464 h 15135727"/>
              <a:gd name="connsiteX331" fmla="*/ 0 w 8128084"/>
              <a:gd name="connsiteY331" fmla="*/ 5462337 h 15135727"/>
              <a:gd name="connsiteX332" fmla="*/ 96253 w 8128084"/>
              <a:gd name="connsiteY33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14800 w 8128084"/>
              <a:gd name="connsiteY124" fmla="*/ 539014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90737 w 8128084"/>
              <a:gd name="connsiteY126" fmla="*/ 587141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090737 w 8128084"/>
              <a:gd name="connsiteY127" fmla="*/ 6184232 h 15135727"/>
              <a:gd name="connsiteX128" fmla="*/ 4186990 w 8128084"/>
              <a:gd name="connsiteY128" fmla="*/ 6472990 h 15135727"/>
              <a:gd name="connsiteX129" fmla="*/ 4042611 w 8128084"/>
              <a:gd name="connsiteY129" fmla="*/ 6352674 h 15135727"/>
              <a:gd name="connsiteX130" fmla="*/ 3946358 w 8128084"/>
              <a:gd name="connsiteY130" fmla="*/ 6376737 h 15135727"/>
              <a:gd name="connsiteX131" fmla="*/ 4114800 w 8128084"/>
              <a:gd name="connsiteY131" fmla="*/ 6641432 h 15135727"/>
              <a:gd name="connsiteX132" fmla="*/ 4451685 w 8128084"/>
              <a:gd name="connsiteY132" fmla="*/ 6737685 h 15135727"/>
              <a:gd name="connsiteX133" fmla="*/ 4620127 w 8128084"/>
              <a:gd name="connsiteY133" fmla="*/ 6978316 h 15135727"/>
              <a:gd name="connsiteX134" fmla="*/ 4740442 w 8128084"/>
              <a:gd name="connsiteY134" fmla="*/ 7170821 h 15135727"/>
              <a:gd name="connsiteX135" fmla="*/ 5077327 w 8128084"/>
              <a:gd name="connsiteY135" fmla="*/ 7387390 h 15135727"/>
              <a:gd name="connsiteX136" fmla="*/ 5125453 w 8128084"/>
              <a:gd name="connsiteY136" fmla="*/ 7603958 h 15135727"/>
              <a:gd name="connsiteX137" fmla="*/ 5197642 w 8128084"/>
              <a:gd name="connsiteY137" fmla="*/ 7796464 h 15135727"/>
              <a:gd name="connsiteX138" fmla="*/ 5486400 w 8128084"/>
              <a:gd name="connsiteY138" fmla="*/ 7964906 h 15135727"/>
              <a:gd name="connsiteX139" fmla="*/ 5486400 w 8128084"/>
              <a:gd name="connsiteY139" fmla="*/ 8349916 h 15135727"/>
              <a:gd name="connsiteX140" fmla="*/ 5678906 w 8128084"/>
              <a:gd name="connsiteY140" fmla="*/ 8614611 h 15135727"/>
              <a:gd name="connsiteX141" fmla="*/ 5919537 w 8128084"/>
              <a:gd name="connsiteY141" fmla="*/ 9071811 h 15135727"/>
              <a:gd name="connsiteX142" fmla="*/ 6160169 w 8128084"/>
              <a:gd name="connsiteY142" fmla="*/ 9336506 h 15135727"/>
              <a:gd name="connsiteX143" fmla="*/ 6280485 w 8128084"/>
              <a:gd name="connsiteY143" fmla="*/ 9601200 h 15135727"/>
              <a:gd name="connsiteX144" fmla="*/ 6400800 w 8128084"/>
              <a:gd name="connsiteY144" fmla="*/ 9793706 h 15135727"/>
              <a:gd name="connsiteX145" fmla="*/ 6569242 w 8128084"/>
              <a:gd name="connsiteY145" fmla="*/ 10058400 h 15135727"/>
              <a:gd name="connsiteX146" fmla="*/ 6713621 w 8128084"/>
              <a:gd name="connsiteY146" fmla="*/ 10106527 h 15135727"/>
              <a:gd name="connsiteX147" fmla="*/ 6545179 w 8128084"/>
              <a:gd name="connsiteY147" fmla="*/ 10202779 h 15135727"/>
              <a:gd name="connsiteX148" fmla="*/ 6569242 w 8128084"/>
              <a:gd name="connsiteY148" fmla="*/ 10443411 h 15135727"/>
              <a:gd name="connsiteX149" fmla="*/ 6593306 w 8128084"/>
              <a:gd name="connsiteY149" fmla="*/ 10708106 h 15135727"/>
              <a:gd name="connsiteX150" fmla="*/ 6761748 w 8128084"/>
              <a:gd name="connsiteY150" fmla="*/ 10924674 h 15135727"/>
              <a:gd name="connsiteX151" fmla="*/ 6641432 w 8128084"/>
              <a:gd name="connsiteY151" fmla="*/ 11093116 h 15135727"/>
              <a:gd name="connsiteX152" fmla="*/ 6713621 w 8128084"/>
              <a:gd name="connsiteY152" fmla="*/ 11261558 h 15135727"/>
              <a:gd name="connsiteX153" fmla="*/ 6737685 w 8128084"/>
              <a:gd name="connsiteY153" fmla="*/ 11526253 h 15135727"/>
              <a:gd name="connsiteX154" fmla="*/ 6617369 w 8128084"/>
              <a:gd name="connsiteY154" fmla="*/ 11839074 h 15135727"/>
              <a:gd name="connsiteX155" fmla="*/ 6617369 w 8128084"/>
              <a:gd name="connsiteY155" fmla="*/ 12031579 h 15135727"/>
              <a:gd name="connsiteX156" fmla="*/ 6641432 w 8128084"/>
              <a:gd name="connsiteY156" fmla="*/ 12127832 h 15135727"/>
              <a:gd name="connsiteX157" fmla="*/ 6761748 w 8128084"/>
              <a:gd name="connsiteY157" fmla="*/ 12031579 h 15135727"/>
              <a:gd name="connsiteX158" fmla="*/ 6761748 w 8128084"/>
              <a:gd name="connsiteY158" fmla="*/ 12296274 h 15135727"/>
              <a:gd name="connsiteX159" fmla="*/ 6689558 w 8128084"/>
              <a:gd name="connsiteY159" fmla="*/ 12512842 h 15135727"/>
              <a:gd name="connsiteX160" fmla="*/ 6785811 w 8128084"/>
              <a:gd name="connsiteY160" fmla="*/ 12777537 h 15135727"/>
              <a:gd name="connsiteX161" fmla="*/ 6569242 w 8128084"/>
              <a:gd name="connsiteY161" fmla="*/ 12873790 h 15135727"/>
              <a:gd name="connsiteX162" fmla="*/ 6545179 w 8128084"/>
              <a:gd name="connsiteY162" fmla="*/ 13090358 h 15135727"/>
              <a:gd name="connsiteX163" fmla="*/ 6448927 w 8128084"/>
              <a:gd name="connsiteY163" fmla="*/ 13355053 h 15135727"/>
              <a:gd name="connsiteX164" fmla="*/ 6256421 w 8128084"/>
              <a:gd name="connsiteY164" fmla="*/ 13571621 h 15135727"/>
              <a:gd name="connsiteX165" fmla="*/ 6087979 w 8128084"/>
              <a:gd name="connsiteY165" fmla="*/ 13667874 h 15135727"/>
              <a:gd name="connsiteX166" fmla="*/ 5943600 w 8128084"/>
              <a:gd name="connsiteY166" fmla="*/ 13716000 h 15135727"/>
              <a:gd name="connsiteX167" fmla="*/ 5702969 w 8128084"/>
              <a:gd name="connsiteY167" fmla="*/ 13667874 h 15135727"/>
              <a:gd name="connsiteX168" fmla="*/ 5582653 w 8128084"/>
              <a:gd name="connsiteY168" fmla="*/ 13691937 h 15135727"/>
              <a:gd name="connsiteX169" fmla="*/ 5727032 w 8128084"/>
              <a:gd name="connsiteY169" fmla="*/ 13836316 h 15135727"/>
              <a:gd name="connsiteX170" fmla="*/ 5582653 w 8128084"/>
              <a:gd name="connsiteY170" fmla="*/ 14052885 h 15135727"/>
              <a:gd name="connsiteX171" fmla="*/ 5462337 w 8128084"/>
              <a:gd name="connsiteY171" fmla="*/ 14149137 h 15135727"/>
              <a:gd name="connsiteX172" fmla="*/ 5342021 w 8128084"/>
              <a:gd name="connsiteY172" fmla="*/ 14004758 h 15135727"/>
              <a:gd name="connsiteX173" fmla="*/ 5245769 w 8128084"/>
              <a:gd name="connsiteY173" fmla="*/ 14004758 h 15135727"/>
              <a:gd name="connsiteX174" fmla="*/ 5245769 w 8128084"/>
              <a:gd name="connsiteY174" fmla="*/ 13956632 h 15135727"/>
              <a:gd name="connsiteX175" fmla="*/ 5101390 w 8128084"/>
              <a:gd name="connsiteY175" fmla="*/ 13956632 h 15135727"/>
              <a:gd name="connsiteX176" fmla="*/ 4981074 w 8128084"/>
              <a:gd name="connsiteY176" fmla="*/ 13860379 h 15135727"/>
              <a:gd name="connsiteX177" fmla="*/ 4740442 w 8128084"/>
              <a:gd name="connsiteY177" fmla="*/ 13908506 h 15135727"/>
              <a:gd name="connsiteX178" fmla="*/ 4475748 w 8128084"/>
              <a:gd name="connsiteY178" fmla="*/ 13956632 h 15135727"/>
              <a:gd name="connsiteX179" fmla="*/ 4379495 w 8128084"/>
              <a:gd name="connsiteY179" fmla="*/ 14028821 h 15135727"/>
              <a:gd name="connsiteX180" fmla="*/ 4403558 w 8128084"/>
              <a:gd name="connsiteY180" fmla="*/ 14197264 h 15135727"/>
              <a:gd name="connsiteX181" fmla="*/ 4572000 w 8128084"/>
              <a:gd name="connsiteY181" fmla="*/ 14149137 h 15135727"/>
              <a:gd name="connsiteX182" fmla="*/ 4523874 w 8128084"/>
              <a:gd name="connsiteY182" fmla="*/ 14558211 h 15135727"/>
              <a:gd name="connsiteX183" fmla="*/ 4403558 w 8128084"/>
              <a:gd name="connsiteY183" fmla="*/ 14437895 h 15135727"/>
              <a:gd name="connsiteX184" fmla="*/ 4403558 w 8128084"/>
              <a:gd name="connsiteY184" fmla="*/ 14437895 h 15135727"/>
              <a:gd name="connsiteX185" fmla="*/ 4283242 w 8128084"/>
              <a:gd name="connsiteY185" fmla="*/ 14245390 h 15135727"/>
              <a:gd name="connsiteX186" fmla="*/ 4235116 w 8128084"/>
              <a:gd name="connsiteY186" fmla="*/ 14341642 h 15135727"/>
              <a:gd name="connsiteX187" fmla="*/ 4162927 w 8128084"/>
              <a:gd name="connsiteY187" fmla="*/ 14389769 h 15135727"/>
              <a:gd name="connsiteX188" fmla="*/ 4162927 w 8128084"/>
              <a:gd name="connsiteY188" fmla="*/ 14389769 h 15135727"/>
              <a:gd name="connsiteX189" fmla="*/ 3922295 w 8128084"/>
              <a:gd name="connsiteY189" fmla="*/ 14245390 h 15135727"/>
              <a:gd name="connsiteX190" fmla="*/ 3801979 w 8128084"/>
              <a:gd name="connsiteY190" fmla="*/ 14293516 h 15135727"/>
              <a:gd name="connsiteX191" fmla="*/ 3681664 w 8128084"/>
              <a:gd name="connsiteY191" fmla="*/ 14389769 h 15135727"/>
              <a:gd name="connsiteX192" fmla="*/ 3657600 w 8128084"/>
              <a:gd name="connsiteY192" fmla="*/ 14654464 h 15135727"/>
              <a:gd name="connsiteX193" fmla="*/ 3513221 w 8128084"/>
              <a:gd name="connsiteY193" fmla="*/ 14726653 h 15135727"/>
              <a:gd name="connsiteX194" fmla="*/ 3513221 w 8128084"/>
              <a:gd name="connsiteY194" fmla="*/ 14871032 h 15135727"/>
              <a:gd name="connsiteX195" fmla="*/ 3633537 w 8128084"/>
              <a:gd name="connsiteY195" fmla="*/ 14967285 h 15135727"/>
              <a:gd name="connsiteX196" fmla="*/ 3609474 w 8128084"/>
              <a:gd name="connsiteY196" fmla="*/ 15087600 h 15135727"/>
              <a:gd name="connsiteX197" fmla="*/ 3441032 w 8128084"/>
              <a:gd name="connsiteY197" fmla="*/ 15039474 h 15135727"/>
              <a:gd name="connsiteX198" fmla="*/ 3272590 w 8128084"/>
              <a:gd name="connsiteY198" fmla="*/ 15063537 h 15135727"/>
              <a:gd name="connsiteX199" fmla="*/ 3248527 w 8128084"/>
              <a:gd name="connsiteY199" fmla="*/ 14895095 h 15135727"/>
              <a:gd name="connsiteX200" fmla="*/ 3128211 w 8128084"/>
              <a:gd name="connsiteY200" fmla="*/ 14919158 h 15135727"/>
              <a:gd name="connsiteX201" fmla="*/ 2959769 w 8128084"/>
              <a:gd name="connsiteY201" fmla="*/ 15135727 h 15135727"/>
              <a:gd name="connsiteX202" fmla="*/ 2935706 w 8128084"/>
              <a:gd name="connsiteY202" fmla="*/ 14895095 h 15135727"/>
              <a:gd name="connsiteX203" fmla="*/ 2791327 w 8128084"/>
              <a:gd name="connsiteY203" fmla="*/ 14943221 h 15135727"/>
              <a:gd name="connsiteX204" fmla="*/ 2671011 w 8128084"/>
              <a:gd name="connsiteY204" fmla="*/ 15039474 h 15135727"/>
              <a:gd name="connsiteX205" fmla="*/ 2430379 w 8128084"/>
              <a:gd name="connsiteY205" fmla="*/ 15087600 h 15135727"/>
              <a:gd name="connsiteX206" fmla="*/ 2237874 w 8128084"/>
              <a:gd name="connsiteY206" fmla="*/ 15039474 h 15135727"/>
              <a:gd name="connsiteX207" fmla="*/ 2622885 w 8128084"/>
              <a:gd name="connsiteY207" fmla="*/ 14846969 h 15135727"/>
              <a:gd name="connsiteX208" fmla="*/ 2887579 w 8128084"/>
              <a:gd name="connsiteY208" fmla="*/ 14774779 h 15135727"/>
              <a:gd name="connsiteX209" fmla="*/ 2839453 w 8128084"/>
              <a:gd name="connsiteY209" fmla="*/ 14582274 h 15135727"/>
              <a:gd name="connsiteX210" fmla="*/ 2935706 w 8128084"/>
              <a:gd name="connsiteY210" fmla="*/ 14510085 h 15135727"/>
              <a:gd name="connsiteX211" fmla="*/ 2935706 w 8128084"/>
              <a:gd name="connsiteY211" fmla="*/ 14510085 h 15135727"/>
              <a:gd name="connsiteX212" fmla="*/ 3080085 w 8128084"/>
              <a:gd name="connsiteY212" fmla="*/ 14413832 h 15135727"/>
              <a:gd name="connsiteX213" fmla="*/ 3152274 w 8128084"/>
              <a:gd name="connsiteY213" fmla="*/ 14341642 h 15135727"/>
              <a:gd name="connsiteX214" fmla="*/ 3080085 w 8128084"/>
              <a:gd name="connsiteY214" fmla="*/ 14269453 h 15135727"/>
              <a:gd name="connsiteX215" fmla="*/ 3152274 w 8128084"/>
              <a:gd name="connsiteY215" fmla="*/ 14197264 h 15135727"/>
              <a:gd name="connsiteX216" fmla="*/ 3152274 w 8128084"/>
              <a:gd name="connsiteY216" fmla="*/ 14052885 h 15135727"/>
              <a:gd name="connsiteX217" fmla="*/ 3080085 w 8128084"/>
              <a:gd name="connsiteY217" fmla="*/ 13980695 h 15135727"/>
              <a:gd name="connsiteX218" fmla="*/ 3056021 w 8128084"/>
              <a:gd name="connsiteY218" fmla="*/ 14076948 h 15135727"/>
              <a:gd name="connsiteX219" fmla="*/ 2935706 w 8128084"/>
              <a:gd name="connsiteY219" fmla="*/ 14076948 h 15135727"/>
              <a:gd name="connsiteX220" fmla="*/ 2863516 w 8128084"/>
              <a:gd name="connsiteY220" fmla="*/ 14125074 h 15135727"/>
              <a:gd name="connsiteX221" fmla="*/ 2719137 w 8128084"/>
              <a:gd name="connsiteY221" fmla="*/ 14197264 h 15135727"/>
              <a:gd name="connsiteX222" fmla="*/ 2646948 w 8128084"/>
              <a:gd name="connsiteY222" fmla="*/ 14197264 h 15135727"/>
              <a:gd name="connsiteX223" fmla="*/ 2598821 w 8128084"/>
              <a:gd name="connsiteY223" fmla="*/ 14125074 h 15135727"/>
              <a:gd name="connsiteX224" fmla="*/ 2430379 w 8128084"/>
              <a:gd name="connsiteY224" fmla="*/ 13836316 h 15135727"/>
              <a:gd name="connsiteX225" fmla="*/ 2646948 w 8128084"/>
              <a:gd name="connsiteY225" fmla="*/ 13812253 h 15135727"/>
              <a:gd name="connsiteX226" fmla="*/ 2502569 w 8128084"/>
              <a:gd name="connsiteY226" fmla="*/ 13475369 h 15135727"/>
              <a:gd name="connsiteX227" fmla="*/ 2550695 w 8128084"/>
              <a:gd name="connsiteY227" fmla="*/ 13186611 h 15135727"/>
              <a:gd name="connsiteX228" fmla="*/ 2719137 w 8128084"/>
              <a:gd name="connsiteY228" fmla="*/ 13042232 h 15135727"/>
              <a:gd name="connsiteX229" fmla="*/ 2791327 w 8128084"/>
              <a:gd name="connsiteY229" fmla="*/ 12945979 h 15135727"/>
              <a:gd name="connsiteX230" fmla="*/ 3031958 w 8128084"/>
              <a:gd name="connsiteY230" fmla="*/ 13090358 h 15135727"/>
              <a:gd name="connsiteX231" fmla="*/ 3056021 w 8128084"/>
              <a:gd name="connsiteY231" fmla="*/ 12753474 h 15135727"/>
              <a:gd name="connsiteX232" fmla="*/ 2887579 w 8128084"/>
              <a:gd name="connsiteY232" fmla="*/ 12777537 h 15135727"/>
              <a:gd name="connsiteX233" fmla="*/ 2815390 w 8128084"/>
              <a:gd name="connsiteY233" fmla="*/ 12777537 h 15135727"/>
              <a:gd name="connsiteX234" fmla="*/ 3176337 w 8128084"/>
              <a:gd name="connsiteY234" fmla="*/ 12368464 h 15135727"/>
              <a:gd name="connsiteX235" fmla="*/ 3104148 w 8128084"/>
              <a:gd name="connsiteY235" fmla="*/ 12320337 h 15135727"/>
              <a:gd name="connsiteX236" fmla="*/ 3104148 w 8128084"/>
              <a:gd name="connsiteY236" fmla="*/ 12320337 h 15135727"/>
              <a:gd name="connsiteX237" fmla="*/ 3007895 w 8128084"/>
              <a:gd name="connsiteY237" fmla="*/ 12079706 h 15135727"/>
              <a:gd name="connsiteX238" fmla="*/ 2911642 w 8128084"/>
              <a:gd name="connsiteY238" fmla="*/ 11935327 h 15135727"/>
              <a:gd name="connsiteX239" fmla="*/ 2863516 w 8128084"/>
              <a:gd name="connsiteY239" fmla="*/ 11694695 h 15135727"/>
              <a:gd name="connsiteX240" fmla="*/ 2911642 w 8128084"/>
              <a:gd name="connsiteY240" fmla="*/ 11454064 h 15135727"/>
              <a:gd name="connsiteX241" fmla="*/ 3056021 w 8128084"/>
              <a:gd name="connsiteY241" fmla="*/ 11454064 h 15135727"/>
              <a:gd name="connsiteX242" fmla="*/ 2983832 w 8128084"/>
              <a:gd name="connsiteY242" fmla="*/ 11381874 h 15135727"/>
              <a:gd name="connsiteX243" fmla="*/ 3031958 w 8128084"/>
              <a:gd name="connsiteY243" fmla="*/ 11285621 h 15135727"/>
              <a:gd name="connsiteX244" fmla="*/ 3007895 w 8128084"/>
              <a:gd name="connsiteY244" fmla="*/ 11189369 h 15135727"/>
              <a:gd name="connsiteX245" fmla="*/ 2887579 w 8128084"/>
              <a:gd name="connsiteY245" fmla="*/ 11141242 h 15135727"/>
              <a:gd name="connsiteX246" fmla="*/ 2887579 w 8128084"/>
              <a:gd name="connsiteY246" fmla="*/ 10972800 h 15135727"/>
              <a:gd name="connsiteX247" fmla="*/ 2887579 w 8128084"/>
              <a:gd name="connsiteY247" fmla="*/ 10924674 h 15135727"/>
              <a:gd name="connsiteX248" fmla="*/ 2767264 w 8128084"/>
              <a:gd name="connsiteY248" fmla="*/ 11020927 h 15135727"/>
              <a:gd name="connsiteX249" fmla="*/ 2743200 w 8128084"/>
              <a:gd name="connsiteY249" fmla="*/ 10924674 h 15135727"/>
              <a:gd name="connsiteX250" fmla="*/ 2550695 w 8128084"/>
              <a:gd name="connsiteY250" fmla="*/ 11020927 h 15135727"/>
              <a:gd name="connsiteX251" fmla="*/ 2526632 w 8128084"/>
              <a:gd name="connsiteY251" fmla="*/ 11117179 h 15135727"/>
              <a:gd name="connsiteX252" fmla="*/ 2334127 w 8128084"/>
              <a:gd name="connsiteY252" fmla="*/ 10996864 h 15135727"/>
              <a:gd name="connsiteX253" fmla="*/ 2358190 w 8128084"/>
              <a:gd name="connsiteY253" fmla="*/ 10732169 h 15135727"/>
              <a:gd name="connsiteX254" fmla="*/ 2334127 w 8128084"/>
              <a:gd name="connsiteY254" fmla="*/ 10587790 h 15135727"/>
              <a:gd name="connsiteX255" fmla="*/ 2406316 w 8128084"/>
              <a:gd name="connsiteY255" fmla="*/ 10491537 h 15135727"/>
              <a:gd name="connsiteX256" fmla="*/ 2598821 w 8128084"/>
              <a:gd name="connsiteY256" fmla="*/ 10684042 h 15135727"/>
              <a:gd name="connsiteX257" fmla="*/ 2767264 w 8128084"/>
              <a:gd name="connsiteY257" fmla="*/ 10684042 h 15135727"/>
              <a:gd name="connsiteX258" fmla="*/ 2646948 w 8128084"/>
              <a:gd name="connsiteY258" fmla="*/ 10515600 h 15135727"/>
              <a:gd name="connsiteX259" fmla="*/ 2815390 w 8128084"/>
              <a:gd name="connsiteY259" fmla="*/ 10395285 h 15135727"/>
              <a:gd name="connsiteX260" fmla="*/ 3080085 w 8128084"/>
              <a:gd name="connsiteY260" fmla="*/ 10419348 h 15135727"/>
              <a:gd name="connsiteX261" fmla="*/ 3248527 w 8128084"/>
              <a:gd name="connsiteY261" fmla="*/ 10539664 h 15135727"/>
              <a:gd name="connsiteX262" fmla="*/ 3320716 w 8128084"/>
              <a:gd name="connsiteY262" fmla="*/ 10659979 h 15135727"/>
              <a:gd name="connsiteX263" fmla="*/ 3465095 w 8128084"/>
              <a:gd name="connsiteY263" fmla="*/ 10659979 h 15135727"/>
              <a:gd name="connsiteX264" fmla="*/ 3441032 w 8128084"/>
              <a:gd name="connsiteY264" fmla="*/ 10491537 h 15135727"/>
              <a:gd name="connsiteX265" fmla="*/ 3392906 w 8128084"/>
              <a:gd name="connsiteY265" fmla="*/ 10250906 h 15135727"/>
              <a:gd name="connsiteX266" fmla="*/ 3152274 w 8128084"/>
              <a:gd name="connsiteY266" fmla="*/ 10250906 h 15135727"/>
              <a:gd name="connsiteX267" fmla="*/ 3176337 w 8128084"/>
              <a:gd name="connsiteY267" fmla="*/ 10178716 h 15135727"/>
              <a:gd name="connsiteX268" fmla="*/ 3104148 w 8128084"/>
              <a:gd name="connsiteY268" fmla="*/ 10154653 h 15135727"/>
              <a:gd name="connsiteX269" fmla="*/ 3007895 w 8128084"/>
              <a:gd name="connsiteY269" fmla="*/ 9962148 h 15135727"/>
              <a:gd name="connsiteX270" fmla="*/ 3176337 w 8128084"/>
              <a:gd name="connsiteY270" fmla="*/ 9889958 h 15135727"/>
              <a:gd name="connsiteX271" fmla="*/ 2959769 w 8128084"/>
              <a:gd name="connsiteY271" fmla="*/ 9504948 h 15135727"/>
              <a:gd name="connsiteX272" fmla="*/ 2791327 w 8128084"/>
              <a:gd name="connsiteY272" fmla="*/ 9456821 h 15135727"/>
              <a:gd name="connsiteX273" fmla="*/ 2574758 w 8128084"/>
              <a:gd name="connsiteY273" fmla="*/ 9336506 h 15135727"/>
              <a:gd name="connsiteX274" fmla="*/ 2550695 w 8128084"/>
              <a:gd name="connsiteY274" fmla="*/ 9071811 h 15135727"/>
              <a:gd name="connsiteX275" fmla="*/ 2695074 w 8128084"/>
              <a:gd name="connsiteY275" fmla="*/ 8999621 h 15135727"/>
              <a:gd name="connsiteX276" fmla="*/ 2622885 w 8128084"/>
              <a:gd name="connsiteY276" fmla="*/ 8975558 h 15135727"/>
              <a:gd name="connsiteX277" fmla="*/ 2430379 w 8128084"/>
              <a:gd name="connsiteY277" fmla="*/ 8999621 h 15135727"/>
              <a:gd name="connsiteX278" fmla="*/ 2261937 w 8128084"/>
              <a:gd name="connsiteY278" fmla="*/ 9168064 h 15135727"/>
              <a:gd name="connsiteX279" fmla="*/ 2237874 w 8128084"/>
              <a:gd name="connsiteY279" fmla="*/ 8999621 h 15135727"/>
              <a:gd name="connsiteX280" fmla="*/ 2117558 w 8128084"/>
              <a:gd name="connsiteY280" fmla="*/ 8975558 h 15135727"/>
              <a:gd name="connsiteX281" fmla="*/ 2045369 w 8128084"/>
              <a:gd name="connsiteY281" fmla="*/ 8783053 h 15135727"/>
              <a:gd name="connsiteX282" fmla="*/ 1852864 w 8128084"/>
              <a:gd name="connsiteY282" fmla="*/ 8758990 h 15135727"/>
              <a:gd name="connsiteX283" fmla="*/ 1636295 w 8128084"/>
              <a:gd name="connsiteY283" fmla="*/ 8927432 h 15135727"/>
              <a:gd name="connsiteX284" fmla="*/ 1588169 w 8128084"/>
              <a:gd name="connsiteY284" fmla="*/ 9023685 h 15135727"/>
              <a:gd name="connsiteX285" fmla="*/ 1515979 w 8128084"/>
              <a:gd name="connsiteY285" fmla="*/ 8879306 h 15135727"/>
              <a:gd name="connsiteX286" fmla="*/ 1347537 w 8128084"/>
              <a:gd name="connsiteY286" fmla="*/ 8879306 h 15135727"/>
              <a:gd name="connsiteX287" fmla="*/ 1347537 w 8128084"/>
              <a:gd name="connsiteY287" fmla="*/ 8710864 h 15135727"/>
              <a:gd name="connsiteX288" fmla="*/ 1106906 w 8128084"/>
              <a:gd name="connsiteY288" fmla="*/ 8783053 h 15135727"/>
              <a:gd name="connsiteX289" fmla="*/ 890337 w 8128084"/>
              <a:gd name="connsiteY289" fmla="*/ 8686800 h 15135727"/>
              <a:gd name="connsiteX290" fmla="*/ 649706 w 8128084"/>
              <a:gd name="connsiteY290" fmla="*/ 8662737 h 15135727"/>
              <a:gd name="connsiteX291" fmla="*/ 385011 w 8128084"/>
              <a:gd name="connsiteY291" fmla="*/ 8566485 h 15135727"/>
              <a:gd name="connsiteX292" fmla="*/ 577516 w 8128084"/>
              <a:gd name="connsiteY292" fmla="*/ 8373979 h 15135727"/>
              <a:gd name="connsiteX293" fmla="*/ 794085 w 8128084"/>
              <a:gd name="connsiteY293" fmla="*/ 8301790 h 15135727"/>
              <a:gd name="connsiteX294" fmla="*/ 745958 w 8128084"/>
              <a:gd name="connsiteY294" fmla="*/ 8133348 h 15135727"/>
              <a:gd name="connsiteX295" fmla="*/ 818148 w 8128084"/>
              <a:gd name="connsiteY295" fmla="*/ 7820527 h 15135727"/>
              <a:gd name="connsiteX296" fmla="*/ 697832 w 8128084"/>
              <a:gd name="connsiteY296" fmla="*/ 7820527 h 15135727"/>
              <a:gd name="connsiteX297" fmla="*/ 625642 w 8128084"/>
              <a:gd name="connsiteY297" fmla="*/ 7916779 h 15135727"/>
              <a:gd name="connsiteX298" fmla="*/ 457200 w 8128084"/>
              <a:gd name="connsiteY298" fmla="*/ 7820527 h 15135727"/>
              <a:gd name="connsiteX299" fmla="*/ 529390 w 8128084"/>
              <a:gd name="connsiteY299" fmla="*/ 7700211 h 15135727"/>
              <a:gd name="connsiteX300" fmla="*/ 938464 w 8128084"/>
              <a:gd name="connsiteY300" fmla="*/ 7676148 h 15135727"/>
              <a:gd name="connsiteX301" fmla="*/ 1058779 w 8128084"/>
              <a:gd name="connsiteY301" fmla="*/ 7459579 h 15135727"/>
              <a:gd name="connsiteX302" fmla="*/ 1203158 w 8128084"/>
              <a:gd name="connsiteY302" fmla="*/ 7603958 h 15135727"/>
              <a:gd name="connsiteX303" fmla="*/ 1299411 w 8128084"/>
              <a:gd name="connsiteY303" fmla="*/ 7555832 h 15135727"/>
              <a:gd name="connsiteX304" fmla="*/ 1443790 w 8128084"/>
              <a:gd name="connsiteY304" fmla="*/ 7507706 h 15135727"/>
              <a:gd name="connsiteX305" fmla="*/ 1684421 w 8128084"/>
              <a:gd name="connsiteY305" fmla="*/ 7603958 h 15135727"/>
              <a:gd name="connsiteX306" fmla="*/ 1684421 w 8128084"/>
              <a:gd name="connsiteY306" fmla="*/ 7603958 h 15135727"/>
              <a:gd name="connsiteX307" fmla="*/ 1540042 w 8128084"/>
              <a:gd name="connsiteY307" fmla="*/ 7363327 h 15135727"/>
              <a:gd name="connsiteX308" fmla="*/ 1299411 w 8128084"/>
              <a:gd name="connsiteY308" fmla="*/ 7315200 h 15135727"/>
              <a:gd name="connsiteX309" fmla="*/ 1130969 w 8128084"/>
              <a:gd name="connsiteY309" fmla="*/ 7339264 h 15135727"/>
              <a:gd name="connsiteX310" fmla="*/ 1034716 w 8128084"/>
              <a:gd name="connsiteY310" fmla="*/ 7315200 h 15135727"/>
              <a:gd name="connsiteX311" fmla="*/ 1155032 w 8128084"/>
              <a:gd name="connsiteY311" fmla="*/ 7050506 h 15135727"/>
              <a:gd name="connsiteX312" fmla="*/ 1155032 w 8128084"/>
              <a:gd name="connsiteY312" fmla="*/ 6930190 h 15135727"/>
              <a:gd name="connsiteX313" fmla="*/ 1155032 w 8128084"/>
              <a:gd name="connsiteY313" fmla="*/ 6761748 h 15135727"/>
              <a:gd name="connsiteX314" fmla="*/ 1203158 w 8128084"/>
              <a:gd name="connsiteY314" fmla="*/ 6617369 h 15135727"/>
              <a:gd name="connsiteX315" fmla="*/ 1371600 w 8128084"/>
              <a:gd name="connsiteY315" fmla="*/ 6472990 h 15135727"/>
              <a:gd name="connsiteX316" fmla="*/ 1443790 w 8128084"/>
              <a:gd name="connsiteY316" fmla="*/ 6328611 h 15135727"/>
              <a:gd name="connsiteX317" fmla="*/ 1419727 w 8128084"/>
              <a:gd name="connsiteY317" fmla="*/ 6208295 h 15135727"/>
              <a:gd name="connsiteX318" fmla="*/ 1275348 w 8128084"/>
              <a:gd name="connsiteY318" fmla="*/ 6304548 h 15135727"/>
              <a:gd name="connsiteX319" fmla="*/ 1323474 w 8128084"/>
              <a:gd name="connsiteY319" fmla="*/ 6015790 h 15135727"/>
              <a:gd name="connsiteX320" fmla="*/ 1540042 w 8128084"/>
              <a:gd name="connsiteY320" fmla="*/ 5871411 h 15135727"/>
              <a:gd name="connsiteX321" fmla="*/ 1540042 w 8128084"/>
              <a:gd name="connsiteY321" fmla="*/ 5751095 h 15135727"/>
              <a:gd name="connsiteX322" fmla="*/ 1395664 w 8128084"/>
              <a:gd name="connsiteY322" fmla="*/ 5799221 h 15135727"/>
              <a:gd name="connsiteX323" fmla="*/ 1179095 w 8128084"/>
              <a:gd name="connsiteY323" fmla="*/ 5799221 h 15135727"/>
              <a:gd name="connsiteX324" fmla="*/ 890337 w 8128084"/>
              <a:gd name="connsiteY324" fmla="*/ 5775158 h 15135727"/>
              <a:gd name="connsiteX325" fmla="*/ 697832 w 8128084"/>
              <a:gd name="connsiteY325" fmla="*/ 5606716 h 15135727"/>
              <a:gd name="connsiteX326" fmla="*/ 577516 w 8128084"/>
              <a:gd name="connsiteY326" fmla="*/ 5582653 h 15135727"/>
              <a:gd name="connsiteX327" fmla="*/ 697832 w 8128084"/>
              <a:gd name="connsiteY327" fmla="*/ 5775158 h 15135727"/>
              <a:gd name="connsiteX328" fmla="*/ 409074 w 8128084"/>
              <a:gd name="connsiteY328" fmla="*/ 5799221 h 15135727"/>
              <a:gd name="connsiteX329" fmla="*/ 168442 w 8128084"/>
              <a:gd name="connsiteY329" fmla="*/ 5702969 h 15135727"/>
              <a:gd name="connsiteX330" fmla="*/ 264695 w 8128084"/>
              <a:gd name="connsiteY330" fmla="*/ 5558590 h 15135727"/>
              <a:gd name="connsiteX331" fmla="*/ 144379 w 8128084"/>
              <a:gd name="connsiteY331" fmla="*/ 5510464 h 15135727"/>
              <a:gd name="connsiteX332" fmla="*/ 0 w 8128084"/>
              <a:gd name="connsiteY332" fmla="*/ 5462337 h 15135727"/>
              <a:gd name="connsiteX333" fmla="*/ 96253 w 8128084"/>
              <a:gd name="connsiteY33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0907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86990 w 8128084"/>
              <a:gd name="connsiteY129" fmla="*/ 647299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148890 w 8128084"/>
              <a:gd name="connsiteY129" fmla="*/ 6479340 h 15135727"/>
              <a:gd name="connsiteX130" fmla="*/ 4042611 w 8128084"/>
              <a:gd name="connsiteY130" fmla="*/ 6352674 h 15135727"/>
              <a:gd name="connsiteX131" fmla="*/ 3946358 w 8128084"/>
              <a:gd name="connsiteY131" fmla="*/ 6376737 h 15135727"/>
              <a:gd name="connsiteX132" fmla="*/ 4114800 w 8128084"/>
              <a:gd name="connsiteY132" fmla="*/ 6641432 h 15135727"/>
              <a:gd name="connsiteX133" fmla="*/ 4451685 w 8128084"/>
              <a:gd name="connsiteY133" fmla="*/ 6737685 h 15135727"/>
              <a:gd name="connsiteX134" fmla="*/ 4620127 w 8128084"/>
              <a:gd name="connsiteY134" fmla="*/ 6978316 h 15135727"/>
              <a:gd name="connsiteX135" fmla="*/ 4740442 w 8128084"/>
              <a:gd name="connsiteY135" fmla="*/ 7170821 h 15135727"/>
              <a:gd name="connsiteX136" fmla="*/ 5077327 w 8128084"/>
              <a:gd name="connsiteY136" fmla="*/ 7387390 h 15135727"/>
              <a:gd name="connsiteX137" fmla="*/ 5125453 w 8128084"/>
              <a:gd name="connsiteY137" fmla="*/ 7603958 h 15135727"/>
              <a:gd name="connsiteX138" fmla="*/ 5197642 w 8128084"/>
              <a:gd name="connsiteY138" fmla="*/ 7796464 h 15135727"/>
              <a:gd name="connsiteX139" fmla="*/ 5486400 w 8128084"/>
              <a:gd name="connsiteY139" fmla="*/ 7964906 h 15135727"/>
              <a:gd name="connsiteX140" fmla="*/ 5486400 w 8128084"/>
              <a:gd name="connsiteY140" fmla="*/ 8349916 h 15135727"/>
              <a:gd name="connsiteX141" fmla="*/ 5678906 w 8128084"/>
              <a:gd name="connsiteY141" fmla="*/ 8614611 h 15135727"/>
              <a:gd name="connsiteX142" fmla="*/ 5919537 w 8128084"/>
              <a:gd name="connsiteY142" fmla="*/ 9071811 h 15135727"/>
              <a:gd name="connsiteX143" fmla="*/ 6160169 w 8128084"/>
              <a:gd name="connsiteY143" fmla="*/ 9336506 h 15135727"/>
              <a:gd name="connsiteX144" fmla="*/ 6280485 w 8128084"/>
              <a:gd name="connsiteY144" fmla="*/ 9601200 h 15135727"/>
              <a:gd name="connsiteX145" fmla="*/ 6400800 w 8128084"/>
              <a:gd name="connsiteY145" fmla="*/ 9793706 h 15135727"/>
              <a:gd name="connsiteX146" fmla="*/ 6569242 w 8128084"/>
              <a:gd name="connsiteY146" fmla="*/ 10058400 h 15135727"/>
              <a:gd name="connsiteX147" fmla="*/ 6713621 w 8128084"/>
              <a:gd name="connsiteY147" fmla="*/ 10106527 h 15135727"/>
              <a:gd name="connsiteX148" fmla="*/ 6545179 w 8128084"/>
              <a:gd name="connsiteY148" fmla="*/ 10202779 h 15135727"/>
              <a:gd name="connsiteX149" fmla="*/ 6569242 w 8128084"/>
              <a:gd name="connsiteY149" fmla="*/ 10443411 h 15135727"/>
              <a:gd name="connsiteX150" fmla="*/ 6593306 w 8128084"/>
              <a:gd name="connsiteY150" fmla="*/ 10708106 h 15135727"/>
              <a:gd name="connsiteX151" fmla="*/ 6761748 w 8128084"/>
              <a:gd name="connsiteY151" fmla="*/ 10924674 h 15135727"/>
              <a:gd name="connsiteX152" fmla="*/ 6641432 w 8128084"/>
              <a:gd name="connsiteY152" fmla="*/ 11093116 h 15135727"/>
              <a:gd name="connsiteX153" fmla="*/ 6713621 w 8128084"/>
              <a:gd name="connsiteY153" fmla="*/ 11261558 h 15135727"/>
              <a:gd name="connsiteX154" fmla="*/ 6737685 w 8128084"/>
              <a:gd name="connsiteY154" fmla="*/ 11526253 h 15135727"/>
              <a:gd name="connsiteX155" fmla="*/ 6617369 w 8128084"/>
              <a:gd name="connsiteY155" fmla="*/ 11839074 h 15135727"/>
              <a:gd name="connsiteX156" fmla="*/ 6617369 w 8128084"/>
              <a:gd name="connsiteY156" fmla="*/ 12031579 h 15135727"/>
              <a:gd name="connsiteX157" fmla="*/ 6641432 w 8128084"/>
              <a:gd name="connsiteY157" fmla="*/ 12127832 h 15135727"/>
              <a:gd name="connsiteX158" fmla="*/ 6761748 w 8128084"/>
              <a:gd name="connsiteY158" fmla="*/ 12031579 h 15135727"/>
              <a:gd name="connsiteX159" fmla="*/ 6761748 w 8128084"/>
              <a:gd name="connsiteY159" fmla="*/ 12296274 h 15135727"/>
              <a:gd name="connsiteX160" fmla="*/ 6689558 w 8128084"/>
              <a:gd name="connsiteY160" fmla="*/ 12512842 h 15135727"/>
              <a:gd name="connsiteX161" fmla="*/ 6785811 w 8128084"/>
              <a:gd name="connsiteY161" fmla="*/ 12777537 h 15135727"/>
              <a:gd name="connsiteX162" fmla="*/ 6569242 w 8128084"/>
              <a:gd name="connsiteY162" fmla="*/ 12873790 h 15135727"/>
              <a:gd name="connsiteX163" fmla="*/ 6545179 w 8128084"/>
              <a:gd name="connsiteY163" fmla="*/ 13090358 h 15135727"/>
              <a:gd name="connsiteX164" fmla="*/ 6448927 w 8128084"/>
              <a:gd name="connsiteY164" fmla="*/ 13355053 h 15135727"/>
              <a:gd name="connsiteX165" fmla="*/ 6256421 w 8128084"/>
              <a:gd name="connsiteY165" fmla="*/ 13571621 h 15135727"/>
              <a:gd name="connsiteX166" fmla="*/ 6087979 w 8128084"/>
              <a:gd name="connsiteY166" fmla="*/ 13667874 h 15135727"/>
              <a:gd name="connsiteX167" fmla="*/ 5943600 w 8128084"/>
              <a:gd name="connsiteY167" fmla="*/ 13716000 h 15135727"/>
              <a:gd name="connsiteX168" fmla="*/ 5702969 w 8128084"/>
              <a:gd name="connsiteY168" fmla="*/ 13667874 h 15135727"/>
              <a:gd name="connsiteX169" fmla="*/ 5582653 w 8128084"/>
              <a:gd name="connsiteY169" fmla="*/ 13691937 h 15135727"/>
              <a:gd name="connsiteX170" fmla="*/ 5727032 w 8128084"/>
              <a:gd name="connsiteY170" fmla="*/ 13836316 h 15135727"/>
              <a:gd name="connsiteX171" fmla="*/ 5582653 w 8128084"/>
              <a:gd name="connsiteY171" fmla="*/ 14052885 h 15135727"/>
              <a:gd name="connsiteX172" fmla="*/ 5462337 w 8128084"/>
              <a:gd name="connsiteY172" fmla="*/ 14149137 h 15135727"/>
              <a:gd name="connsiteX173" fmla="*/ 5342021 w 8128084"/>
              <a:gd name="connsiteY173" fmla="*/ 14004758 h 15135727"/>
              <a:gd name="connsiteX174" fmla="*/ 5245769 w 8128084"/>
              <a:gd name="connsiteY174" fmla="*/ 14004758 h 15135727"/>
              <a:gd name="connsiteX175" fmla="*/ 5245769 w 8128084"/>
              <a:gd name="connsiteY175" fmla="*/ 13956632 h 15135727"/>
              <a:gd name="connsiteX176" fmla="*/ 5101390 w 8128084"/>
              <a:gd name="connsiteY176" fmla="*/ 13956632 h 15135727"/>
              <a:gd name="connsiteX177" fmla="*/ 4981074 w 8128084"/>
              <a:gd name="connsiteY177" fmla="*/ 13860379 h 15135727"/>
              <a:gd name="connsiteX178" fmla="*/ 4740442 w 8128084"/>
              <a:gd name="connsiteY178" fmla="*/ 13908506 h 15135727"/>
              <a:gd name="connsiteX179" fmla="*/ 4475748 w 8128084"/>
              <a:gd name="connsiteY179" fmla="*/ 13956632 h 15135727"/>
              <a:gd name="connsiteX180" fmla="*/ 4379495 w 8128084"/>
              <a:gd name="connsiteY180" fmla="*/ 14028821 h 15135727"/>
              <a:gd name="connsiteX181" fmla="*/ 4403558 w 8128084"/>
              <a:gd name="connsiteY181" fmla="*/ 14197264 h 15135727"/>
              <a:gd name="connsiteX182" fmla="*/ 4572000 w 8128084"/>
              <a:gd name="connsiteY182" fmla="*/ 14149137 h 15135727"/>
              <a:gd name="connsiteX183" fmla="*/ 4523874 w 8128084"/>
              <a:gd name="connsiteY183" fmla="*/ 14558211 h 15135727"/>
              <a:gd name="connsiteX184" fmla="*/ 4403558 w 8128084"/>
              <a:gd name="connsiteY184" fmla="*/ 14437895 h 15135727"/>
              <a:gd name="connsiteX185" fmla="*/ 4403558 w 8128084"/>
              <a:gd name="connsiteY185" fmla="*/ 14437895 h 15135727"/>
              <a:gd name="connsiteX186" fmla="*/ 4283242 w 8128084"/>
              <a:gd name="connsiteY186" fmla="*/ 14245390 h 15135727"/>
              <a:gd name="connsiteX187" fmla="*/ 4235116 w 8128084"/>
              <a:gd name="connsiteY187" fmla="*/ 14341642 h 15135727"/>
              <a:gd name="connsiteX188" fmla="*/ 4162927 w 8128084"/>
              <a:gd name="connsiteY188" fmla="*/ 14389769 h 15135727"/>
              <a:gd name="connsiteX189" fmla="*/ 4162927 w 8128084"/>
              <a:gd name="connsiteY189" fmla="*/ 14389769 h 15135727"/>
              <a:gd name="connsiteX190" fmla="*/ 3922295 w 8128084"/>
              <a:gd name="connsiteY190" fmla="*/ 14245390 h 15135727"/>
              <a:gd name="connsiteX191" fmla="*/ 3801979 w 8128084"/>
              <a:gd name="connsiteY191" fmla="*/ 14293516 h 15135727"/>
              <a:gd name="connsiteX192" fmla="*/ 3681664 w 8128084"/>
              <a:gd name="connsiteY192" fmla="*/ 14389769 h 15135727"/>
              <a:gd name="connsiteX193" fmla="*/ 3657600 w 8128084"/>
              <a:gd name="connsiteY193" fmla="*/ 14654464 h 15135727"/>
              <a:gd name="connsiteX194" fmla="*/ 3513221 w 8128084"/>
              <a:gd name="connsiteY194" fmla="*/ 14726653 h 15135727"/>
              <a:gd name="connsiteX195" fmla="*/ 3513221 w 8128084"/>
              <a:gd name="connsiteY195" fmla="*/ 14871032 h 15135727"/>
              <a:gd name="connsiteX196" fmla="*/ 3633537 w 8128084"/>
              <a:gd name="connsiteY196" fmla="*/ 14967285 h 15135727"/>
              <a:gd name="connsiteX197" fmla="*/ 3609474 w 8128084"/>
              <a:gd name="connsiteY197" fmla="*/ 15087600 h 15135727"/>
              <a:gd name="connsiteX198" fmla="*/ 3441032 w 8128084"/>
              <a:gd name="connsiteY198" fmla="*/ 15039474 h 15135727"/>
              <a:gd name="connsiteX199" fmla="*/ 3272590 w 8128084"/>
              <a:gd name="connsiteY199" fmla="*/ 15063537 h 15135727"/>
              <a:gd name="connsiteX200" fmla="*/ 3248527 w 8128084"/>
              <a:gd name="connsiteY200" fmla="*/ 14895095 h 15135727"/>
              <a:gd name="connsiteX201" fmla="*/ 3128211 w 8128084"/>
              <a:gd name="connsiteY201" fmla="*/ 14919158 h 15135727"/>
              <a:gd name="connsiteX202" fmla="*/ 2959769 w 8128084"/>
              <a:gd name="connsiteY202" fmla="*/ 15135727 h 15135727"/>
              <a:gd name="connsiteX203" fmla="*/ 2935706 w 8128084"/>
              <a:gd name="connsiteY203" fmla="*/ 14895095 h 15135727"/>
              <a:gd name="connsiteX204" fmla="*/ 2791327 w 8128084"/>
              <a:gd name="connsiteY204" fmla="*/ 14943221 h 15135727"/>
              <a:gd name="connsiteX205" fmla="*/ 2671011 w 8128084"/>
              <a:gd name="connsiteY205" fmla="*/ 15039474 h 15135727"/>
              <a:gd name="connsiteX206" fmla="*/ 2430379 w 8128084"/>
              <a:gd name="connsiteY206" fmla="*/ 15087600 h 15135727"/>
              <a:gd name="connsiteX207" fmla="*/ 2237874 w 8128084"/>
              <a:gd name="connsiteY207" fmla="*/ 15039474 h 15135727"/>
              <a:gd name="connsiteX208" fmla="*/ 2622885 w 8128084"/>
              <a:gd name="connsiteY208" fmla="*/ 14846969 h 15135727"/>
              <a:gd name="connsiteX209" fmla="*/ 2887579 w 8128084"/>
              <a:gd name="connsiteY209" fmla="*/ 14774779 h 15135727"/>
              <a:gd name="connsiteX210" fmla="*/ 2839453 w 8128084"/>
              <a:gd name="connsiteY210" fmla="*/ 14582274 h 15135727"/>
              <a:gd name="connsiteX211" fmla="*/ 2935706 w 8128084"/>
              <a:gd name="connsiteY211" fmla="*/ 14510085 h 15135727"/>
              <a:gd name="connsiteX212" fmla="*/ 2935706 w 8128084"/>
              <a:gd name="connsiteY212" fmla="*/ 14510085 h 15135727"/>
              <a:gd name="connsiteX213" fmla="*/ 3080085 w 8128084"/>
              <a:gd name="connsiteY213" fmla="*/ 14413832 h 15135727"/>
              <a:gd name="connsiteX214" fmla="*/ 3152274 w 8128084"/>
              <a:gd name="connsiteY214" fmla="*/ 14341642 h 15135727"/>
              <a:gd name="connsiteX215" fmla="*/ 3080085 w 8128084"/>
              <a:gd name="connsiteY215" fmla="*/ 14269453 h 15135727"/>
              <a:gd name="connsiteX216" fmla="*/ 3152274 w 8128084"/>
              <a:gd name="connsiteY216" fmla="*/ 14197264 h 15135727"/>
              <a:gd name="connsiteX217" fmla="*/ 3152274 w 8128084"/>
              <a:gd name="connsiteY217" fmla="*/ 14052885 h 15135727"/>
              <a:gd name="connsiteX218" fmla="*/ 3080085 w 8128084"/>
              <a:gd name="connsiteY218" fmla="*/ 13980695 h 15135727"/>
              <a:gd name="connsiteX219" fmla="*/ 3056021 w 8128084"/>
              <a:gd name="connsiteY219" fmla="*/ 14076948 h 15135727"/>
              <a:gd name="connsiteX220" fmla="*/ 2935706 w 8128084"/>
              <a:gd name="connsiteY220" fmla="*/ 14076948 h 15135727"/>
              <a:gd name="connsiteX221" fmla="*/ 2863516 w 8128084"/>
              <a:gd name="connsiteY221" fmla="*/ 14125074 h 15135727"/>
              <a:gd name="connsiteX222" fmla="*/ 2719137 w 8128084"/>
              <a:gd name="connsiteY222" fmla="*/ 14197264 h 15135727"/>
              <a:gd name="connsiteX223" fmla="*/ 2646948 w 8128084"/>
              <a:gd name="connsiteY223" fmla="*/ 14197264 h 15135727"/>
              <a:gd name="connsiteX224" fmla="*/ 2598821 w 8128084"/>
              <a:gd name="connsiteY224" fmla="*/ 14125074 h 15135727"/>
              <a:gd name="connsiteX225" fmla="*/ 2430379 w 8128084"/>
              <a:gd name="connsiteY225" fmla="*/ 13836316 h 15135727"/>
              <a:gd name="connsiteX226" fmla="*/ 2646948 w 8128084"/>
              <a:gd name="connsiteY226" fmla="*/ 13812253 h 15135727"/>
              <a:gd name="connsiteX227" fmla="*/ 2502569 w 8128084"/>
              <a:gd name="connsiteY227" fmla="*/ 13475369 h 15135727"/>
              <a:gd name="connsiteX228" fmla="*/ 2550695 w 8128084"/>
              <a:gd name="connsiteY228" fmla="*/ 13186611 h 15135727"/>
              <a:gd name="connsiteX229" fmla="*/ 2719137 w 8128084"/>
              <a:gd name="connsiteY229" fmla="*/ 13042232 h 15135727"/>
              <a:gd name="connsiteX230" fmla="*/ 2791327 w 8128084"/>
              <a:gd name="connsiteY230" fmla="*/ 12945979 h 15135727"/>
              <a:gd name="connsiteX231" fmla="*/ 3031958 w 8128084"/>
              <a:gd name="connsiteY231" fmla="*/ 13090358 h 15135727"/>
              <a:gd name="connsiteX232" fmla="*/ 3056021 w 8128084"/>
              <a:gd name="connsiteY232" fmla="*/ 12753474 h 15135727"/>
              <a:gd name="connsiteX233" fmla="*/ 2887579 w 8128084"/>
              <a:gd name="connsiteY233" fmla="*/ 12777537 h 15135727"/>
              <a:gd name="connsiteX234" fmla="*/ 2815390 w 8128084"/>
              <a:gd name="connsiteY234" fmla="*/ 12777537 h 15135727"/>
              <a:gd name="connsiteX235" fmla="*/ 3176337 w 8128084"/>
              <a:gd name="connsiteY235" fmla="*/ 12368464 h 15135727"/>
              <a:gd name="connsiteX236" fmla="*/ 3104148 w 8128084"/>
              <a:gd name="connsiteY236" fmla="*/ 12320337 h 15135727"/>
              <a:gd name="connsiteX237" fmla="*/ 3104148 w 8128084"/>
              <a:gd name="connsiteY237" fmla="*/ 12320337 h 15135727"/>
              <a:gd name="connsiteX238" fmla="*/ 3007895 w 8128084"/>
              <a:gd name="connsiteY238" fmla="*/ 12079706 h 15135727"/>
              <a:gd name="connsiteX239" fmla="*/ 2911642 w 8128084"/>
              <a:gd name="connsiteY239" fmla="*/ 11935327 h 15135727"/>
              <a:gd name="connsiteX240" fmla="*/ 2863516 w 8128084"/>
              <a:gd name="connsiteY240" fmla="*/ 11694695 h 15135727"/>
              <a:gd name="connsiteX241" fmla="*/ 2911642 w 8128084"/>
              <a:gd name="connsiteY241" fmla="*/ 11454064 h 15135727"/>
              <a:gd name="connsiteX242" fmla="*/ 3056021 w 8128084"/>
              <a:gd name="connsiteY242" fmla="*/ 11454064 h 15135727"/>
              <a:gd name="connsiteX243" fmla="*/ 2983832 w 8128084"/>
              <a:gd name="connsiteY243" fmla="*/ 11381874 h 15135727"/>
              <a:gd name="connsiteX244" fmla="*/ 3031958 w 8128084"/>
              <a:gd name="connsiteY244" fmla="*/ 11285621 h 15135727"/>
              <a:gd name="connsiteX245" fmla="*/ 3007895 w 8128084"/>
              <a:gd name="connsiteY245" fmla="*/ 11189369 h 15135727"/>
              <a:gd name="connsiteX246" fmla="*/ 2887579 w 8128084"/>
              <a:gd name="connsiteY246" fmla="*/ 11141242 h 15135727"/>
              <a:gd name="connsiteX247" fmla="*/ 2887579 w 8128084"/>
              <a:gd name="connsiteY247" fmla="*/ 10972800 h 15135727"/>
              <a:gd name="connsiteX248" fmla="*/ 2887579 w 8128084"/>
              <a:gd name="connsiteY248" fmla="*/ 10924674 h 15135727"/>
              <a:gd name="connsiteX249" fmla="*/ 2767264 w 8128084"/>
              <a:gd name="connsiteY249" fmla="*/ 11020927 h 15135727"/>
              <a:gd name="connsiteX250" fmla="*/ 2743200 w 8128084"/>
              <a:gd name="connsiteY250" fmla="*/ 10924674 h 15135727"/>
              <a:gd name="connsiteX251" fmla="*/ 2550695 w 8128084"/>
              <a:gd name="connsiteY251" fmla="*/ 11020927 h 15135727"/>
              <a:gd name="connsiteX252" fmla="*/ 2526632 w 8128084"/>
              <a:gd name="connsiteY252" fmla="*/ 11117179 h 15135727"/>
              <a:gd name="connsiteX253" fmla="*/ 2334127 w 8128084"/>
              <a:gd name="connsiteY253" fmla="*/ 10996864 h 15135727"/>
              <a:gd name="connsiteX254" fmla="*/ 2358190 w 8128084"/>
              <a:gd name="connsiteY254" fmla="*/ 10732169 h 15135727"/>
              <a:gd name="connsiteX255" fmla="*/ 2334127 w 8128084"/>
              <a:gd name="connsiteY255" fmla="*/ 10587790 h 15135727"/>
              <a:gd name="connsiteX256" fmla="*/ 2406316 w 8128084"/>
              <a:gd name="connsiteY256" fmla="*/ 10491537 h 15135727"/>
              <a:gd name="connsiteX257" fmla="*/ 2598821 w 8128084"/>
              <a:gd name="connsiteY257" fmla="*/ 10684042 h 15135727"/>
              <a:gd name="connsiteX258" fmla="*/ 2767264 w 8128084"/>
              <a:gd name="connsiteY258" fmla="*/ 10684042 h 15135727"/>
              <a:gd name="connsiteX259" fmla="*/ 2646948 w 8128084"/>
              <a:gd name="connsiteY259" fmla="*/ 10515600 h 15135727"/>
              <a:gd name="connsiteX260" fmla="*/ 2815390 w 8128084"/>
              <a:gd name="connsiteY260" fmla="*/ 10395285 h 15135727"/>
              <a:gd name="connsiteX261" fmla="*/ 3080085 w 8128084"/>
              <a:gd name="connsiteY261" fmla="*/ 10419348 h 15135727"/>
              <a:gd name="connsiteX262" fmla="*/ 3248527 w 8128084"/>
              <a:gd name="connsiteY262" fmla="*/ 10539664 h 15135727"/>
              <a:gd name="connsiteX263" fmla="*/ 3320716 w 8128084"/>
              <a:gd name="connsiteY263" fmla="*/ 10659979 h 15135727"/>
              <a:gd name="connsiteX264" fmla="*/ 3465095 w 8128084"/>
              <a:gd name="connsiteY264" fmla="*/ 10659979 h 15135727"/>
              <a:gd name="connsiteX265" fmla="*/ 3441032 w 8128084"/>
              <a:gd name="connsiteY265" fmla="*/ 10491537 h 15135727"/>
              <a:gd name="connsiteX266" fmla="*/ 3392906 w 8128084"/>
              <a:gd name="connsiteY266" fmla="*/ 10250906 h 15135727"/>
              <a:gd name="connsiteX267" fmla="*/ 3152274 w 8128084"/>
              <a:gd name="connsiteY267" fmla="*/ 10250906 h 15135727"/>
              <a:gd name="connsiteX268" fmla="*/ 3176337 w 8128084"/>
              <a:gd name="connsiteY268" fmla="*/ 10178716 h 15135727"/>
              <a:gd name="connsiteX269" fmla="*/ 3104148 w 8128084"/>
              <a:gd name="connsiteY269" fmla="*/ 10154653 h 15135727"/>
              <a:gd name="connsiteX270" fmla="*/ 3007895 w 8128084"/>
              <a:gd name="connsiteY270" fmla="*/ 9962148 h 15135727"/>
              <a:gd name="connsiteX271" fmla="*/ 3176337 w 8128084"/>
              <a:gd name="connsiteY271" fmla="*/ 9889958 h 15135727"/>
              <a:gd name="connsiteX272" fmla="*/ 2959769 w 8128084"/>
              <a:gd name="connsiteY272" fmla="*/ 9504948 h 15135727"/>
              <a:gd name="connsiteX273" fmla="*/ 2791327 w 8128084"/>
              <a:gd name="connsiteY273" fmla="*/ 9456821 h 15135727"/>
              <a:gd name="connsiteX274" fmla="*/ 2574758 w 8128084"/>
              <a:gd name="connsiteY274" fmla="*/ 9336506 h 15135727"/>
              <a:gd name="connsiteX275" fmla="*/ 2550695 w 8128084"/>
              <a:gd name="connsiteY275" fmla="*/ 9071811 h 15135727"/>
              <a:gd name="connsiteX276" fmla="*/ 2695074 w 8128084"/>
              <a:gd name="connsiteY276" fmla="*/ 8999621 h 15135727"/>
              <a:gd name="connsiteX277" fmla="*/ 2622885 w 8128084"/>
              <a:gd name="connsiteY277" fmla="*/ 8975558 h 15135727"/>
              <a:gd name="connsiteX278" fmla="*/ 2430379 w 8128084"/>
              <a:gd name="connsiteY278" fmla="*/ 8999621 h 15135727"/>
              <a:gd name="connsiteX279" fmla="*/ 2261937 w 8128084"/>
              <a:gd name="connsiteY279" fmla="*/ 9168064 h 15135727"/>
              <a:gd name="connsiteX280" fmla="*/ 2237874 w 8128084"/>
              <a:gd name="connsiteY280" fmla="*/ 8999621 h 15135727"/>
              <a:gd name="connsiteX281" fmla="*/ 2117558 w 8128084"/>
              <a:gd name="connsiteY281" fmla="*/ 8975558 h 15135727"/>
              <a:gd name="connsiteX282" fmla="*/ 2045369 w 8128084"/>
              <a:gd name="connsiteY282" fmla="*/ 8783053 h 15135727"/>
              <a:gd name="connsiteX283" fmla="*/ 1852864 w 8128084"/>
              <a:gd name="connsiteY283" fmla="*/ 8758990 h 15135727"/>
              <a:gd name="connsiteX284" fmla="*/ 1636295 w 8128084"/>
              <a:gd name="connsiteY284" fmla="*/ 8927432 h 15135727"/>
              <a:gd name="connsiteX285" fmla="*/ 1588169 w 8128084"/>
              <a:gd name="connsiteY285" fmla="*/ 9023685 h 15135727"/>
              <a:gd name="connsiteX286" fmla="*/ 1515979 w 8128084"/>
              <a:gd name="connsiteY286" fmla="*/ 8879306 h 15135727"/>
              <a:gd name="connsiteX287" fmla="*/ 1347537 w 8128084"/>
              <a:gd name="connsiteY287" fmla="*/ 8879306 h 15135727"/>
              <a:gd name="connsiteX288" fmla="*/ 1347537 w 8128084"/>
              <a:gd name="connsiteY288" fmla="*/ 8710864 h 15135727"/>
              <a:gd name="connsiteX289" fmla="*/ 1106906 w 8128084"/>
              <a:gd name="connsiteY289" fmla="*/ 8783053 h 15135727"/>
              <a:gd name="connsiteX290" fmla="*/ 890337 w 8128084"/>
              <a:gd name="connsiteY290" fmla="*/ 8686800 h 15135727"/>
              <a:gd name="connsiteX291" fmla="*/ 649706 w 8128084"/>
              <a:gd name="connsiteY291" fmla="*/ 8662737 h 15135727"/>
              <a:gd name="connsiteX292" fmla="*/ 385011 w 8128084"/>
              <a:gd name="connsiteY292" fmla="*/ 8566485 h 15135727"/>
              <a:gd name="connsiteX293" fmla="*/ 577516 w 8128084"/>
              <a:gd name="connsiteY293" fmla="*/ 8373979 h 15135727"/>
              <a:gd name="connsiteX294" fmla="*/ 794085 w 8128084"/>
              <a:gd name="connsiteY294" fmla="*/ 8301790 h 15135727"/>
              <a:gd name="connsiteX295" fmla="*/ 745958 w 8128084"/>
              <a:gd name="connsiteY295" fmla="*/ 8133348 h 15135727"/>
              <a:gd name="connsiteX296" fmla="*/ 818148 w 8128084"/>
              <a:gd name="connsiteY296" fmla="*/ 7820527 h 15135727"/>
              <a:gd name="connsiteX297" fmla="*/ 697832 w 8128084"/>
              <a:gd name="connsiteY297" fmla="*/ 7820527 h 15135727"/>
              <a:gd name="connsiteX298" fmla="*/ 625642 w 8128084"/>
              <a:gd name="connsiteY298" fmla="*/ 7916779 h 15135727"/>
              <a:gd name="connsiteX299" fmla="*/ 457200 w 8128084"/>
              <a:gd name="connsiteY299" fmla="*/ 7820527 h 15135727"/>
              <a:gd name="connsiteX300" fmla="*/ 529390 w 8128084"/>
              <a:gd name="connsiteY300" fmla="*/ 7700211 h 15135727"/>
              <a:gd name="connsiteX301" fmla="*/ 938464 w 8128084"/>
              <a:gd name="connsiteY301" fmla="*/ 7676148 h 15135727"/>
              <a:gd name="connsiteX302" fmla="*/ 1058779 w 8128084"/>
              <a:gd name="connsiteY302" fmla="*/ 7459579 h 15135727"/>
              <a:gd name="connsiteX303" fmla="*/ 1203158 w 8128084"/>
              <a:gd name="connsiteY303" fmla="*/ 7603958 h 15135727"/>
              <a:gd name="connsiteX304" fmla="*/ 1299411 w 8128084"/>
              <a:gd name="connsiteY304" fmla="*/ 7555832 h 15135727"/>
              <a:gd name="connsiteX305" fmla="*/ 1443790 w 8128084"/>
              <a:gd name="connsiteY305" fmla="*/ 7507706 h 15135727"/>
              <a:gd name="connsiteX306" fmla="*/ 1684421 w 8128084"/>
              <a:gd name="connsiteY306" fmla="*/ 7603958 h 15135727"/>
              <a:gd name="connsiteX307" fmla="*/ 1684421 w 8128084"/>
              <a:gd name="connsiteY307" fmla="*/ 7603958 h 15135727"/>
              <a:gd name="connsiteX308" fmla="*/ 1540042 w 8128084"/>
              <a:gd name="connsiteY308" fmla="*/ 7363327 h 15135727"/>
              <a:gd name="connsiteX309" fmla="*/ 1299411 w 8128084"/>
              <a:gd name="connsiteY309" fmla="*/ 7315200 h 15135727"/>
              <a:gd name="connsiteX310" fmla="*/ 1130969 w 8128084"/>
              <a:gd name="connsiteY310" fmla="*/ 7339264 h 15135727"/>
              <a:gd name="connsiteX311" fmla="*/ 1034716 w 8128084"/>
              <a:gd name="connsiteY311" fmla="*/ 7315200 h 15135727"/>
              <a:gd name="connsiteX312" fmla="*/ 1155032 w 8128084"/>
              <a:gd name="connsiteY312" fmla="*/ 7050506 h 15135727"/>
              <a:gd name="connsiteX313" fmla="*/ 1155032 w 8128084"/>
              <a:gd name="connsiteY313" fmla="*/ 6930190 h 15135727"/>
              <a:gd name="connsiteX314" fmla="*/ 1155032 w 8128084"/>
              <a:gd name="connsiteY314" fmla="*/ 6761748 h 15135727"/>
              <a:gd name="connsiteX315" fmla="*/ 1203158 w 8128084"/>
              <a:gd name="connsiteY315" fmla="*/ 6617369 h 15135727"/>
              <a:gd name="connsiteX316" fmla="*/ 1371600 w 8128084"/>
              <a:gd name="connsiteY316" fmla="*/ 6472990 h 15135727"/>
              <a:gd name="connsiteX317" fmla="*/ 1443790 w 8128084"/>
              <a:gd name="connsiteY317" fmla="*/ 6328611 h 15135727"/>
              <a:gd name="connsiteX318" fmla="*/ 1419727 w 8128084"/>
              <a:gd name="connsiteY318" fmla="*/ 6208295 h 15135727"/>
              <a:gd name="connsiteX319" fmla="*/ 1275348 w 8128084"/>
              <a:gd name="connsiteY319" fmla="*/ 6304548 h 15135727"/>
              <a:gd name="connsiteX320" fmla="*/ 1323474 w 8128084"/>
              <a:gd name="connsiteY320" fmla="*/ 6015790 h 15135727"/>
              <a:gd name="connsiteX321" fmla="*/ 1540042 w 8128084"/>
              <a:gd name="connsiteY321" fmla="*/ 5871411 h 15135727"/>
              <a:gd name="connsiteX322" fmla="*/ 1540042 w 8128084"/>
              <a:gd name="connsiteY322" fmla="*/ 5751095 h 15135727"/>
              <a:gd name="connsiteX323" fmla="*/ 1395664 w 8128084"/>
              <a:gd name="connsiteY323" fmla="*/ 5799221 h 15135727"/>
              <a:gd name="connsiteX324" fmla="*/ 1179095 w 8128084"/>
              <a:gd name="connsiteY324" fmla="*/ 5799221 h 15135727"/>
              <a:gd name="connsiteX325" fmla="*/ 890337 w 8128084"/>
              <a:gd name="connsiteY325" fmla="*/ 5775158 h 15135727"/>
              <a:gd name="connsiteX326" fmla="*/ 697832 w 8128084"/>
              <a:gd name="connsiteY326" fmla="*/ 5606716 h 15135727"/>
              <a:gd name="connsiteX327" fmla="*/ 577516 w 8128084"/>
              <a:gd name="connsiteY327" fmla="*/ 5582653 h 15135727"/>
              <a:gd name="connsiteX328" fmla="*/ 697832 w 8128084"/>
              <a:gd name="connsiteY328" fmla="*/ 5775158 h 15135727"/>
              <a:gd name="connsiteX329" fmla="*/ 409074 w 8128084"/>
              <a:gd name="connsiteY329" fmla="*/ 5799221 h 15135727"/>
              <a:gd name="connsiteX330" fmla="*/ 168442 w 8128084"/>
              <a:gd name="connsiteY330" fmla="*/ 5702969 h 15135727"/>
              <a:gd name="connsiteX331" fmla="*/ 264695 w 8128084"/>
              <a:gd name="connsiteY331" fmla="*/ 5558590 h 15135727"/>
              <a:gd name="connsiteX332" fmla="*/ 144379 w 8128084"/>
              <a:gd name="connsiteY332" fmla="*/ 5510464 h 15135727"/>
              <a:gd name="connsiteX333" fmla="*/ 0 w 8128084"/>
              <a:gd name="connsiteY333" fmla="*/ 5462337 h 15135727"/>
              <a:gd name="connsiteX334" fmla="*/ 96253 w 8128084"/>
              <a:gd name="connsiteY33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2611 w 8128084"/>
              <a:gd name="connsiteY131" fmla="*/ 635267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114800 w 8128084"/>
              <a:gd name="connsiteY133" fmla="*/ 6641432 h 15135727"/>
              <a:gd name="connsiteX134" fmla="*/ 4451685 w 8128084"/>
              <a:gd name="connsiteY134" fmla="*/ 6737685 h 15135727"/>
              <a:gd name="connsiteX135" fmla="*/ 4620127 w 8128084"/>
              <a:gd name="connsiteY135" fmla="*/ 6978316 h 15135727"/>
              <a:gd name="connsiteX136" fmla="*/ 4740442 w 8128084"/>
              <a:gd name="connsiteY136" fmla="*/ 7170821 h 15135727"/>
              <a:gd name="connsiteX137" fmla="*/ 5077327 w 8128084"/>
              <a:gd name="connsiteY137" fmla="*/ 7387390 h 15135727"/>
              <a:gd name="connsiteX138" fmla="*/ 5125453 w 8128084"/>
              <a:gd name="connsiteY138" fmla="*/ 7603958 h 15135727"/>
              <a:gd name="connsiteX139" fmla="*/ 5197642 w 8128084"/>
              <a:gd name="connsiteY139" fmla="*/ 7796464 h 15135727"/>
              <a:gd name="connsiteX140" fmla="*/ 5486400 w 8128084"/>
              <a:gd name="connsiteY140" fmla="*/ 7964906 h 15135727"/>
              <a:gd name="connsiteX141" fmla="*/ 5486400 w 8128084"/>
              <a:gd name="connsiteY141" fmla="*/ 8349916 h 15135727"/>
              <a:gd name="connsiteX142" fmla="*/ 5678906 w 8128084"/>
              <a:gd name="connsiteY142" fmla="*/ 8614611 h 15135727"/>
              <a:gd name="connsiteX143" fmla="*/ 5919537 w 8128084"/>
              <a:gd name="connsiteY143" fmla="*/ 9071811 h 15135727"/>
              <a:gd name="connsiteX144" fmla="*/ 6160169 w 8128084"/>
              <a:gd name="connsiteY144" fmla="*/ 9336506 h 15135727"/>
              <a:gd name="connsiteX145" fmla="*/ 6280485 w 8128084"/>
              <a:gd name="connsiteY145" fmla="*/ 9601200 h 15135727"/>
              <a:gd name="connsiteX146" fmla="*/ 6400800 w 8128084"/>
              <a:gd name="connsiteY146" fmla="*/ 9793706 h 15135727"/>
              <a:gd name="connsiteX147" fmla="*/ 6569242 w 8128084"/>
              <a:gd name="connsiteY147" fmla="*/ 10058400 h 15135727"/>
              <a:gd name="connsiteX148" fmla="*/ 6713621 w 8128084"/>
              <a:gd name="connsiteY148" fmla="*/ 10106527 h 15135727"/>
              <a:gd name="connsiteX149" fmla="*/ 6545179 w 8128084"/>
              <a:gd name="connsiteY149" fmla="*/ 10202779 h 15135727"/>
              <a:gd name="connsiteX150" fmla="*/ 6569242 w 8128084"/>
              <a:gd name="connsiteY150" fmla="*/ 10443411 h 15135727"/>
              <a:gd name="connsiteX151" fmla="*/ 6593306 w 8128084"/>
              <a:gd name="connsiteY151" fmla="*/ 10708106 h 15135727"/>
              <a:gd name="connsiteX152" fmla="*/ 6761748 w 8128084"/>
              <a:gd name="connsiteY152" fmla="*/ 10924674 h 15135727"/>
              <a:gd name="connsiteX153" fmla="*/ 6641432 w 8128084"/>
              <a:gd name="connsiteY153" fmla="*/ 11093116 h 15135727"/>
              <a:gd name="connsiteX154" fmla="*/ 6713621 w 8128084"/>
              <a:gd name="connsiteY154" fmla="*/ 11261558 h 15135727"/>
              <a:gd name="connsiteX155" fmla="*/ 6737685 w 8128084"/>
              <a:gd name="connsiteY155" fmla="*/ 11526253 h 15135727"/>
              <a:gd name="connsiteX156" fmla="*/ 6617369 w 8128084"/>
              <a:gd name="connsiteY156" fmla="*/ 11839074 h 15135727"/>
              <a:gd name="connsiteX157" fmla="*/ 6617369 w 8128084"/>
              <a:gd name="connsiteY157" fmla="*/ 12031579 h 15135727"/>
              <a:gd name="connsiteX158" fmla="*/ 6641432 w 8128084"/>
              <a:gd name="connsiteY158" fmla="*/ 12127832 h 15135727"/>
              <a:gd name="connsiteX159" fmla="*/ 6761748 w 8128084"/>
              <a:gd name="connsiteY159" fmla="*/ 12031579 h 15135727"/>
              <a:gd name="connsiteX160" fmla="*/ 6761748 w 8128084"/>
              <a:gd name="connsiteY160" fmla="*/ 12296274 h 15135727"/>
              <a:gd name="connsiteX161" fmla="*/ 6689558 w 8128084"/>
              <a:gd name="connsiteY161" fmla="*/ 12512842 h 15135727"/>
              <a:gd name="connsiteX162" fmla="*/ 6785811 w 8128084"/>
              <a:gd name="connsiteY162" fmla="*/ 12777537 h 15135727"/>
              <a:gd name="connsiteX163" fmla="*/ 6569242 w 8128084"/>
              <a:gd name="connsiteY163" fmla="*/ 12873790 h 15135727"/>
              <a:gd name="connsiteX164" fmla="*/ 6545179 w 8128084"/>
              <a:gd name="connsiteY164" fmla="*/ 13090358 h 15135727"/>
              <a:gd name="connsiteX165" fmla="*/ 6448927 w 8128084"/>
              <a:gd name="connsiteY165" fmla="*/ 13355053 h 15135727"/>
              <a:gd name="connsiteX166" fmla="*/ 6256421 w 8128084"/>
              <a:gd name="connsiteY166" fmla="*/ 13571621 h 15135727"/>
              <a:gd name="connsiteX167" fmla="*/ 6087979 w 8128084"/>
              <a:gd name="connsiteY167" fmla="*/ 13667874 h 15135727"/>
              <a:gd name="connsiteX168" fmla="*/ 5943600 w 8128084"/>
              <a:gd name="connsiteY168" fmla="*/ 13716000 h 15135727"/>
              <a:gd name="connsiteX169" fmla="*/ 5702969 w 8128084"/>
              <a:gd name="connsiteY169" fmla="*/ 13667874 h 15135727"/>
              <a:gd name="connsiteX170" fmla="*/ 5582653 w 8128084"/>
              <a:gd name="connsiteY170" fmla="*/ 13691937 h 15135727"/>
              <a:gd name="connsiteX171" fmla="*/ 5727032 w 8128084"/>
              <a:gd name="connsiteY171" fmla="*/ 13836316 h 15135727"/>
              <a:gd name="connsiteX172" fmla="*/ 5582653 w 8128084"/>
              <a:gd name="connsiteY172" fmla="*/ 14052885 h 15135727"/>
              <a:gd name="connsiteX173" fmla="*/ 5462337 w 8128084"/>
              <a:gd name="connsiteY173" fmla="*/ 14149137 h 15135727"/>
              <a:gd name="connsiteX174" fmla="*/ 5342021 w 8128084"/>
              <a:gd name="connsiteY174" fmla="*/ 14004758 h 15135727"/>
              <a:gd name="connsiteX175" fmla="*/ 5245769 w 8128084"/>
              <a:gd name="connsiteY175" fmla="*/ 14004758 h 15135727"/>
              <a:gd name="connsiteX176" fmla="*/ 5245769 w 8128084"/>
              <a:gd name="connsiteY176" fmla="*/ 13956632 h 15135727"/>
              <a:gd name="connsiteX177" fmla="*/ 5101390 w 8128084"/>
              <a:gd name="connsiteY177" fmla="*/ 13956632 h 15135727"/>
              <a:gd name="connsiteX178" fmla="*/ 4981074 w 8128084"/>
              <a:gd name="connsiteY178" fmla="*/ 13860379 h 15135727"/>
              <a:gd name="connsiteX179" fmla="*/ 4740442 w 8128084"/>
              <a:gd name="connsiteY179" fmla="*/ 13908506 h 15135727"/>
              <a:gd name="connsiteX180" fmla="*/ 4475748 w 8128084"/>
              <a:gd name="connsiteY180" fmla="*/ 13956632 h 15135727"/>
              <a:gd name="connsiteX181" fmla="*/ 4379495 w 8128084"/>
              <a:gd name="connsiteY181" fmla="*/ 14028821 h 15135727"/>
              <a:gd name="connsiteX182" fmla="*/ 4403558 w 8128084"/>
              <a:gd name="connsiteY182" fmla="*/ 14197264 h 15135727"/>
              <a:gd name="connsiteX183" fmla="*/ 4572000 w 8128084"/>
              <a:gd name="connsiteY183" fmla="*/ 14149137 h 15135727"/>
              <a:gd name="connsiteX184" fmla="*/ 4523874 w 8128084"/>
              <a:gd name="connsiteY184" fmla="*/ 14558211 h 15135727"/>
              <a:gd name="connsiteX185" fmla="*/ 4403558 w 8128084"/>
              <a:gd name="connsiteY185" fmla="*/ 14437895 h 15135727"/>
              <a:gd name="connsiteX186" fmla="*/ 4403558 w 8128084"/>
              <a:gd name="connsiteY186" fmla="*/ 14437895 h 15135727"/>
              <a:gd name="connsiteX187" fmla="*/ 4283242 w 8128084"/>
              <a:gd name="connsiteY187" fmla="*/ 14245390 h 15135727"/>
              <a:gd name="connsiteX188" fmla="*/ 4235116 w 8128084"/>
              <a:gd name="connsiteY188" fmla="*/ 14341642 h 15135727"/>
              <a:gd name="connsiteX189" fmla="*/ 4162927 w 8128084"/>
              <a:gd name="connsiteY189" fmla="*/ 14389769 h 15135727"/>
              <a:gd name="connsiteX190" fmla="*/ 4162927 w 8128084"/>
              <a:gd name="connsiteY190" fmla="*/ 14389769 h 15135727"/>
              <a:gd name="connsiteX191" fmla="*/ 3922295 w 8128084"/>
              <a:gd name="connsiteY191" fmla="*/ 14245390 h 15135727"/>
              <a:gd name="connsiteX192" fmla="*/ 3801979 w 8128084"/>
              <a:gd name="connsiteY192" fmla="*/ 14293516 h 15135727"/>
              <a:gd name="connsiteX193" fmla="*/ 3681664 w 8128084"/>
              <a:gd name="connsiteY193" fmla="*/ 14389769 h 15135727"/>
              <a:gd name="connsiteX194" fmla="*/ 3657600 w 8128084"/>
              <a:gd name="connsiteY194" fmla="*/ 14654464 h 15135727"/>
              <a:gd name="connsiteX195" fmla="*/ 3513221 w 8128084"/>
              <a:gd name="connsiteY195" fmla="*/ 14726653 h 15135727"/>
              <a:gd name="connsiteX196" fmla="*/ 3513221 w 8128084"/>
              <a:gd name="connsiteY196" fmla="*/ 14871032 h 15135727"/>
              <a:gd name="connsiteX197" fmla="*/ 3633537 w 8128084"/>
              <a:gd name="connsiteY197" fmla="*/ 14967285 h 15135727"/>
              <a:gd name="connsiteX198" fmla="*/ 3609474 w 8128084"/>
              <a:gd name="connsiteY198" fmla="*/ 15087600 h 15135727"/>
              <a:gd name="connsiteX199" fmla="*/ 3441032 w 8128084"/>
              <a:gd name="connsiteY199" fmla="*/ 15039474 h 15135727"/>
              <a:gd name="connsiteX200" fmla="*/ 3272590 w 8128084"/>
              <a:gd name="connsiteY200" fmla="*/ 15063537 h 15135727"/>
              <a:gd name="connsiteX201" fmla="*/ 3248527 w 8128084"/>
              <a:gd name="connsiteY201" fmla="*/ 14895095 h 15135727"/>
              <a:gd name="connsiteX202" fmla="*/ 3128211 w 8128084"/>
              <a:gd name="connsiteY202" fmla="*/ 14919158 h 15135727"/>
              <a:gd name="connsiteX203" fmla="*/ 2959769 w 8128084"/>
              <a:gd name="connsiteY203" fmla="*/ 15135727 h 15135727"/>
              <a:gd name="connsiteX204" fmla="*/ 2935706 w 8128084"/>
              <a:gd name="connsiteY204" fmla="*/ 14895095 h 15135727"/>
              <a:gd name="connsiteX205" fmla="*/ 2791327 w 8128084"/>
              <a:gd name="connsiteY205" fmla="*/ 14943221 h 15135727"/>
              <a:gd name="connsiteX206" fmla="*/ 2671011 w 8128084"/>
              <a:gd name="connsiteY206" fmla="*/ 15039474 h 15135727"/>
              <a:gd name="connsiteX207" fmla="*/ 2430379 w 8128084"/>
              <a:gd name="connsiteY207" fmla="*/ 15087600 h 15135727"/>
              <a:gd name="connsiteX208" fmla="*/ 2237874 w 8128084"/>
              <a:gd name="connsiteY208" fmla="*/ 15039474 h 15135727"/>
              <a:gd name="connsiteX209" fmla="*/ 2622885 w 8128084"/>
              <a:gd name="connsiteY209" fmla="*/ 14846969 h 15135727"/>
              <a:gd name="connsiteX210" fmla="*/ 2887579 w 8128084"/>
              <a:gd name="connsiteY210" fmla="*/ 14774779 h 15135727"/>
              <a:gd name="connsiteX211" fmla="*/ 2839453 w 8128084"/>
              <a:gd name="connsiteY211" fmla="*/ 14582274 h 15135727"/>
              <a:gd name="connsiteX212" fmla="*/ 2935706 w 8128084"/>
              <a:gd name="connsiteY212" fmla="*/ 14510085 h 15135727"/>
              <a:gd name="connsiteX213" fmla="*/ 2935706 w 8128084"/>
              <a:gd name="connsiteY213" fmla="*/ 14510085 h 15135727"/>
              <a:gd name="connsiteX214" fmla="*/ 3080085 w 8128084"/>
              <a:gd name="connsiteY214" fmla="*/ 14413832 h 15135727"/>
              <a:gd name="connsiteX215" fmla="*/ 3152274 w 8128084"/>
              <a:gd name="connsiteY215" fmla="*/ 14341642 h 15135727"/>
              <a:gd name="connsiteX216" fmla="*/ 3080085 w 8128084"/>
              <a:gd name="connsiteY216" fmla="*/ 14269453 h 15135727"/>
              <a:gd name="connsiteX217" fmla="*/ 3152274 w 8128084"/>
              <a:gd name="connsiteY217" fmla="*/ 14197264 h 15135727"/>
              <a:gd name="connsiteX218" fmla="*/ 3152274 w 8128084"/>
              <a:gd name="connsiteY218" fmla="*/ 14052885 h 15135727"/>
              <a:gd name="connsiteX219" fmla="*/ 3080085 w 8128084"/>
              <a:gd name="connsiteY219" fmla="*/ 13980695 h 15135727"/>
              <a:gd name="connsiteX220" fmla="*/ 3056021 w 8128084"/>
              <a:gd name="connsiteY220" fmla="*/ 14076948 h 15135727"/>
              <a:gd name="connsiteX221" fmla="*/ 2935706 w 8128084"/>
              <a:gd name="connsiteY221" fmla="*/ 14076948 h 15135727"/>
              <a:gd name="connsiteX222" fmla="*/ 2863516 w 8128084"/>
              <a:gd name="connsiteY222" fmla="*/ 14125074 h 15135727"/>
              <a:gd name="connsiteX223" fmla="*/ 2719137 w 8128084"/>
              <a:gd name="connsiteY223" fmla="*/ 14197264 h 15135727"/>
              <a:gd name="connsiteX224" fmla="*/ 2646948 w 8128084"/>
              <a:gd name="connsiteY224" fmla="*/ 14197264 h 15135727"/>
              <a:gd name="connsiteX225" fmla="*/ 2598821 w 8128084"/>
              <a:gd name="connsiteY225" fmla="*/ 14125074 h 15135727"/>
              <a:gd name="connsiteX226" fmla="*/ 2430379 w 8128084"/>
              <a:gd name="connsiteY226" fmla="*/ 13836316 h 15135727"/>
              <a:gd name="connsiteX227" fmla="*/ 2646948 w 8128084"/>
              <a:gd name="connsiteY227" fmla="*/ 13812253 h 15135727"/>
              <a:gd name="connsiteX228" fmla="*/ 2502569 w 8128084"/>
              <a:gd name="connsiteY228" fmla="*/ 13475369 h 15135727"/>
              <a:gd name="connsiteX229" fmla="*/ 2550695 w 8128084"/>
              <a:gd name="connsiteY229" fmla="*/ 13186611 h 15135727"/>
              <a:gd name="connsiteX230" fmla="*/ 2719137 w 8128084"/>
              <a:gd name="connsiteY230" fmla="*/ 13042232 h 15135727"/>
              <a:gd name="connsiteX231" fmla="*/ 2791327 w 8128084"/>
              <a:gd name="connsiteY231" fmla="*/ 12945979 h 15135727"/>
              <a:gd name="connsiteX232" fmla="*/ 3031958 w 8128084"/>
              <a:gd name="connsiteY232" fmla="*/ 13090358 h 15135727"/>
              <a:gd name="connsiteX233" fmla="*/ 3056021 w 8128084"/>
              <a:gd name="connsiteY233" fmla="*/ 12753474 h 15135727"/>
              <a:gd name="connsiteX234" fmla="*/ 2887579 w 8128084"/>
              <a:gd name="connsiteY234" fmla="*/ 12777537 h 15135727"/>
              <a:gd name="connsiteX235" fmla="*/ 2815390 w 8128084"/>
              <a:gd name="connsiteY235" fmla="*/ 12777537 h 15135727"/>
              <a:gd name="connsiteX236" fmla="*/ 3176337 w 8128084"/>
              <a:gd name="connsiteY236" fmla="*/ 12368464 h 15135727"/>
              <a:gd name="connsiteX237" fmla="*/ 3104148 w 8128084"/>
              <a:gd name="connsiteY237" fmla="*/ 12320337 h 15135727"/>
              <a:gd name="connsiteX238" fmla="*/ 3104148 w 8128084"/>
              <a:gd name="connsiteY238" fmla="*/ 12320337 h 15135727"/>
              <a:gd name="connsiteX239" fmla="*/ 3007895 w 8128084"/>
              <a:gd name="connsiteY239" fmla="*/ 12079706 h 15135727"/>
              <a:gd name="connsiteX240" fmla="*/ 2911642 w 8128084"/>
              <a:gd name="connsiteY240" fmla="*/ 11935327 h 15135727"/>
              <a:gd name="connsiteX241" fmla="*/ 2863516 w 8128084"/>
              <a:gd name="connsiteY241" fmla="*/ 11694695 h 15135727"/>
              <a:gd name="connsiteX242" fmla="*/ 2911642 w 8128084"/>
              <a:gd name="connsiteY242" fmla="*/ 11454064 h 15135727"/>
              <a:gd name="connsiteX243" fmla="*/ 3056021 w 8128084"/>
              <a:gd name="connsiteY243" fmla="*/ 11454064 h 15135727"/>
              <a:gd name="connsiteX244" fmla="*/ 2983832 w 8128084"/>
              <a:gd name="connsiteY244" fmla="*/ 11381874 h 15135727"/>
              <a:gd name="connsiteX245" fmla="*/ 3031958 w 8128084"/>
              <a:gd name="connsiteY245" fmla="*/ 11285621 h 15135727"/>
              <a:gd name="connsiteX246" fmla="*/ 3007895 w 8128084"/>
              <a:gd name="connsiteY246" fmla="*/ 11189369 h 15135727"/>
              <a:gd name="connsiteX247" fmla="*/ 2887579 w 8128084"/>
              <a:gd name="connsiteY247" fmla="*/ 11141242 h 15135727"/>
              <a:gd name="connsiteX248" fmla="*/ 2887579 w 8128084"/>
              <a:gd name="connsiteY248" fmla="*/ 10972800 h 15135727"/>
              <a:gd name="connsiteX249" fmla="*/ 2887579 w 8128084"/>
              <a:gd name="connsiteY249" fmla="*/ 10924674 h 15135727"/>
              <a:gd name="connsiteX250" fmla="*/ 2767264 w 8128084"/>
              <a:gd name="connsiteY250" fmla="*/ 11020927 h 15135727"/>
              <a:gd name="connsiteX251" fmla="*/ 2743200 w 8128084"/>
              <a:gd name="connsiteY251" fmla="*/ 10924674 h 15135727"/>
              <a:gd name="connsiteX252" fmla="*/ 2550695 w 8128084"/>
              <a:gd name="connsiteY252" fmla="*/ 11020927 h 15135727"/>
              <a:gd name="connsiteX253" fmla="*/ 2526632 w 8128084"/>
              <a:gd name="connsiteY253" fmla="*/ 11117179 h 15135727"/>
              <a:gd name="connsiteX254" fmla="*/ 2334127 w 8128084"/>
              <a:gd name="connsiteY254" fmla="*/ 10996864 h 15135727"/>
              <a:gd name="connsiteX255" fmla="*/ 2358190 w 8128084"/>
              <a:gd name="connsiteY255" fmla="*/ 10732169 h 15135727"/>
              <a:gd name="connsiteX256" fmla="*/ 2334127 w 8128084"/>
              <a:gd name="connsiteY256" fmla="*/ 10587790 h 15135727"/>
              <a:gd name="connsiteX257" fmla="*/ 2406316 w 8128084"/>
              <a:gd name="connsiteY257" fmla="*/ 10491537 h 15135727"/>
              <a:gd name="connsiteX258" fmla="*/ 2598821 w 8128084"/>
              <a:gd name="connsiteY258" fmla="*/ 10684042 h 15135727"/>
              <a:gd name="connsiteX259" fmla="*/ 2767264 w 8128084"/>
              <a:gd name="connsiteY259" fmla="*/ 10684042 h 15135727"/>
              <a:gd name="connsiteX260" fmla="*/ 2646948 w 8128084"/>
              <a:gd name="connsiteY260" fmla="*/ 10515600 h 15135727"/>
              <a:gd name="connsiteX261" fmla="*/ 2815390 w 8128084"/>
              <a:gd name="connsiteY261" fmla="*/ 10395285 h 15135727"/>
              <a:gd name="connsiteX262" fmla="*/ 3080085 w 8128084"/>
              <a:gd name="connsiteY262" fmla="*/ 10419348 h 15135727"/>
              <a:gd name="connsiteX263" fmla="*/ 3248527 w 8128084"/>
              <a:gd name="connsiteY263" fmla="*/ 10539664 h 15135727"/>
              <a:gd name="connsiteX264" fmla="*/ 3320716 w 8128084"/>
              <a:gd name="connsiteY264" fmla="*/ 10659979 h 15135727"/>
              <a:gd name="connsiteX265" fmla="*/ 3465095 w 8128084"/>
              <a:gd name="connsiteY265" fmla="*/ 10659979 h 15135727"/>
              <a:gd name="connsiteX266" fmla="*/ 3441032 w 8128084"/>
              <a:gd name="connsiteY266" fmla="*/ 10491537 h 15135727"/>
              <a:gd name="connsiteX267" fmla="*/ 3392906 w 8128084"/>
              <a:gd name="connsiteY267" fmla="*/ 10250906 h 15135727"/>
              <a:gd name="connsiteX268" fmla="*/ 3152274 w 8128084"/>
              <a:gd name="connsiteY268" fmla="*/ 10250906 h 15135727"/>
              <a:gd name="connsiteX269" fmla="*/ 3176337 w 8128084"/>
              <a:gd name="connsiteY269" fmla="*/ 10178716 h 15135727"/>
              <a:gd name="connsiteX270" fmla="*/ 3104148 w 8128084"/>
              <a:gd name="connsiteY270" fmla="*/ 10154653 h 15135727"/>
              <a:gd name="connsiteX271" fmla="*/ 3007895 w 8128084"/>
              <a:gd name="connsiteY271" fmla="*/ 9962148 h 15135727"/>
              <a:gd name="connsiteX272" fmla="*/ 3176337 w 8128084"/>
              <a:gd name="connsiteY272" fmla="*/ 9889958 h 15135727"/>
              <a:gd name="connsiteX273" fmla="*/ 2959769 w 8128084"/>
              <a:gd name="connsiteY273" fmla="*/ 9504948 h 15135727"/>
              <a:gd name="connsiteX274" fmla="*/ 2791327 w 8128084"/>
              <a:gd name="connsiteY274" fmla="*/ 9456821 h 15135727"/>
              <a:gd name="connsiteX275" fmla="*/ 2574758 w 8128084"/>
              <a:gd name="connsiteY275" fmla="*/ 9336506 h 15135727"/>
              <a:gd name="connsiteX276" fmla="*/ 2550695 w 8128084"/>
              <a:gd name="connsiteY276" fmla="*/ 9071811 h 15135727"/>
              <a:gd name="connsiteX277" fmla="*/ 2695074 w 8128084"/>
              <a:gd name="connsiteY277" fmla="*/ 8999621 h 15135727"/>
              <a:gd name="connsiteX278" fmla="*/ 2622885 w 8128084"/>
              <a:gd name="connsiteY278" fmla="*/ 8975558 h 15135727"/>
              <a:gd name="connsiteX279" fmla="*/ 2430379 w 8128084"/>
              <a:gd name="connsiteY279" fmla="*/ 8999621 h 15135727"/>
              <a:gd name="connsiteX280" fmla="*/ 2261937 w 8128084"/>
              <a:gd name="connsiteY280" fmla="*/ 9168064 h 15135727"/>
              <a:gd name="connsiteX281" fmla="*/ 2237874 w 8128084"/>
              <a:gd name="connsiteY281" fmla="*/ 8999621 h 15135727"/>
              <a:gd name="connsiteX282" fmla="*/ 2117558 w 8128084"/>
              <a:gd name="connsiteY282" fmla="*/ 8975558 h 15135727"/>
              <a:gd name="connsiteX283" fmla="*/ 2045369 w 8128084"/>
              <a:gd name="connsiteY283" fmla="*/ 8783053 h 15135727"/>
              <a:gd name="connsiteX284" fmla="*/ 1852864 w 8128084"/>
              <a:gd name="connsiteY284" fmla="*/ 8758990 h 15135727"/>
              <a:gd name="connsiteX285" fmla="*/ 1636295 w 8128084"/>
              <a:gd name="connsiteY285" fmla="*/ 8927432 h 15135727"/>
              <a:gd name="connsiteX286" fmla="*/ 1588169 w 8128084"/>
              <a:gd name="connsiteY286" fmla="*/ 9023685 h 15135727"/>
              <a:gd name="connsiteX287" fmla="*/ 1515979 w 8128084"/>
              <a:gd name="connsiteY287" fmla="*/ 8879306 h 15135727"/>
              <a:gd name="connsiteX288" fmla="*/ 1347537 w 8128084"/>
              <a:gd name="connsiteY288" fmla="*/ 8879306 h 15135727"/>
              <a:gd name="connsiteX289" fmla="*/ 1347537 w 8128084"/>
              <a:gd name="connsiteY289" fmla="*/ 8710864 h 15135727"/>
              <a:gd name="connsiteX290" fmla="*/ 1106906 w 8128084"/>
              <a:gd name="connsiteY290" fmla="*/ 8783053 h 15135727"/>
              <a:gd name="connsiteX291" fmla="*/ 890337 w 8128084"/>
              <a:gd name="connsiteY291" fmla="*/ 8686800 h 15135727"/>
              <a:gd name="connsiteX292" fmla="*/ 649706 w 8128084"/>
              <a:gd name="connsiteY292" fmla="*/ 8662737 h 15135727"/>
              <a:gd name="connsiteX293" fmla="*/ 385011 w 8128084"/>
              <a:gd name="connsiteY293" fmla="*/ 8566485 h 15135727"/>
              <a:gd name="connsiteX294" fmla="*/ 577516 w 8128084"/>
              <a:gd name="connsiteY294" fmla="*/ 8373979 h 15135727"/>
              <a:gd name="connsiteX295" fmla="*/ 794085 w 8128084"/>
              <a:gd name="connsiteY295" fmla="*/ 8301790 h 15135727"/>
              <a:gd name="connsiteX296" fmla="*/ 745958 w 8128084"/>
              <a:gd name="connsiteY296" fmla="*/ 8133348 h 15135727"/>
              <a:gd name="connsiteX297" fmla="*/ 818148 w 8128084"/>
              <a:gd name="connsiteY297" fmla="*/ 7820527 h 15135727"/>
              <a:gd name="connsiteX298" fmla="*/ 697832 w 8128084"/>
              <a:gd name="connsiteY298" fmla="*/ 7820527 h 15135727"/>
              <a:gd name="connsiteX299" fmla="*/ 625642 w 8128084"/>
              <a:gd name="connsiteY299" fmla="*/ 7916779 h 15135727"/>
              <a:gd name="connsiteX300" fmla="*/ 457200 w 8128084"/>
              <a:gd name="connsiteY300" fmla="*/ 7820527 h 15135727"/>
              <a:gd name="connsiteX301" fmla="*/ 529390 w 8128084"/>
              <a:gd name="connsiteY301" fmla="*/ 7700211 h 15135727"/>
              <a:gd name="connsiteX302" fmla="*/ 938464 w 8128084"/>
              <a:gd name="connsiteY302" fmla="*/ 7676148 h 15135727"/>
              <a:gd name="connsiteX303" fmla="*/ 1058779 w 8128084"/>
              <a:gd name="connsiteY303" fmla="*/ 7459579 h 15135727"/>
              <a:gd name="connsiteX304" fmla="*/ 1203158 w 8128084"/>
              <a:gd name="connsiteY304" fmla="*/ 7603958 h 15135727"/>
              <a:gd name="connsiteX305" fmla="*/ 1299411 w 8128084"/>
              <a:gd name="connsiteY305" fmla="*/ 7555832 h 15135727"/>
              <a:gd name="connsiteX306" fmla="*/ 1443790 w 8128084"/>
              <a:gd name="connsiteY306" fmla="*/ 7507706 h 15135727"/>
              <a:gd name="connsiteX307" fmla="*/ 1684421 w 8128084"/>
              <a:gd name="connsiteY307" fmla="*/ 7603958 h 15135727"/>
              <a:gd name="connsiteX308" fmla="*/ 1684421 w 8128084"/>
              <a:gd name="connsiteY308" fmla="*/ 7603958 h 15135727"/>
              <a:gd name="connsiteX309" fmla="*/ 1540042 w 8128084"/>
              <a:gd name="connsiteY309" fmla="*/ 7363327 h 15135727"/>
              <a:gd name="connsiteX310" fmla="*/ 1299411 w 8128084"/>
              <a:gd name="connsiteY310" fmla="*/ 7315200 h 15135727"/>
              <a:gd name="connsiteX311" fmla="*/ 1130969 w 8128084"/>
              <a:gd name="connsiteY311" fmla="*/ 7339264 h 15135727"/>
              <a:gd name="connsiteX312" fmla="*/ 1034716 w 8128084"/>
              <a:gd name="connsiteY312" fmla="*/ 7315200 h 15135727"/>
              <a:gd name="connsiteX313" fmla="*/ 1155032 w 8128084"/>
              <a:gd name="connsiteY313" fmla="*/ 7050506 h 15135727"/>
              <a:gd name="connsiteX314" fmla="*/ 1155032 w 8128084"/>
              <a:gd name="connsiteY314" fmla="*/ 6930190 h 15135727"/>
              <a:gd name="connsiteX315" fmla="*/ 1155032 w 8128084"/>
              <a:gd name="connsiteY315" fmla="*/ 6761748 h 15135727"/>
              <a:gd name="connsiteX316" fmla="*/ 1203158 w 8128084"/>
              <a:gd name="connsiteY316" fmla="*/ 6617369 h 15135727"/>
              <a:gd name="connsiteX317" fmla="*/ 1371600 w 8128084"/>
              <a:gd name="connsiteY317" fmla="*/ 6472990 h 15135727"/>
              <a:gd name="connsiteX318" fmla="*/ 1443790 w 8128084"/>
              <a:gd name="connsiteY318" fmla="*/ 6328611 h 15135727"/>
              <a:gd name="connsiteX319" fmla="*/ 1419727 w 8128084"/>
              <a:gd name="connsiteY319" fmla="*/ 6208295 h 15135727"/>
              <a:gd name="connsiteX320" fmla="*/ 1275348 w 8128084"/>
              <a:gd name="connsiteY320" fmla="*/ 6304548 h 15135727"/>
              <a:gd name="connsiteX321" fmla="*/ 1323474 w 8128084"/>
              <a:gd name="connsiteY321" fmla="*/ 6015790 h 15135727"/>
              <a:gd name="connsiteX322" fmla="*/ 1540042 w 8128084"/>
              <a:gd name="connsiteY322" fmla="*/ 5871411 h 15135727"/>
              <a:gd name="connsiteX323" fmla="*/ 1540042 w 8128084"/>
              <a:gd name="connsiteY323" fmla="*/ 5751095 h 15135727"/>
              <a:gd name="connsiteX324" fmla="*/ 1395664 w 8128084"/>
              <a:gd name="connsiteY324" fmla="*/ 5799221 h 15135727"/>
              <a:gd name="connsiteX325" fmla="*/ 1179095 w 8128084"/>
              <a:gd name="connsiteY325" fmla="*/ 5799221 h 15135727"/>
              <a:gd name="connsiteX326" fmla="*/ 890337 w 8128084"/>
              <a:gd name="connsiteY326" fmla="*/ 5775158 h 15135727"/>
              <a:gd name="connsiteX327" fmla="*/ 697832 w 8128084"/>
              <a:gd name="connsiteY327" fmla="*/ 5606716 h 15135727"/>
              <a:gd name="connsiteX328" fmla="*/ 577516 w 8128084"/>
              <a:gd name="connsiteY328" fmla="*/ 5582653 h 15135727"/>
              <a:gd name="connsiteX329" fmla="*/ 697832 w 8128084"/>
              <a:gd name="connsiteY329" fmla="*/ 5775158 h 15135727"/>
              <a:gd name="connsiteX330" fmla="*/ 409074 w 8128084"/>
              <a:gd name="connsiteY330" fmla="*/ 5799221 h 15135727"/>
              <a:gd name="connsiteX331" fmla="*/ 168442 w 8128084"/>
              <a:gd name="connsiteY331" fmla="*/ 5702969 h 15135727"/>
              <a:gd name="connsiteX332" fmla="*/ 264695 w 8128084"/>
              <a:gd name="connsiteY332" fmla="*/ 5558590 h 15135727"/>
              <a:gd name="connsiteX333" fmla="*/ 144379 w 8128084"/>
              <a:gd name="connsiteY333" fmla="*/ 5510464 h 15135727"/>
              <a:gd name="connsiteX334" fmla="*/ 0 w 8128084"/>
              <a:gd name="connsiteY334" fmla="*/ 5462337 h 15135727"/>
              <a:gd name="connsiteX335" fmla="*/ 96253 w 8128084"/>
              <a:gd name="connsiteY33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48961 w 8128084"/>
              <a:gd name="connsiteY131" fmla="*/ 63209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451685 w 8128084"/>
              <a:gd name="connsiteY135" fmla="*/ 6737685 h 15135727"/>
              <a:gd name="connsiteX136" fmla="*/ 4620127 w 8128084"/>
              <a:gd name="connsiteY136" fmla="*/ 6978316 h 15135727"/>
              <a:gd name="connsiteX137" fmla="*/ 4740442 w 8128084"/>
              <a:gd name="connsiteY137" fmla="*/ 7170821 h 15135727"/>
              <a:gd name="connsiteX138" fmla="*/ 5077327 w 8128084"/>
              <a:gd name="connsiteY138" fmla="*/ 7387390 h 15135727"/>
              <a:gd name="connsiteX139" fmla="*/ 5125453 w 8128084"/>
              <a:gd name="connsiteY139" fmla="*/ 7603958 h 15135727"/>
              <a:gd name="connsiteX140" fmla="*/ 5197642 w 8128084"/>
              <a:gd name="connsiteY140" fmla="*/ 7796464 h 15135727"/>
              <a:gd name="connsiteX141" fmla="*/ 5486400 w 8128084"/>
              <a:gd name="connsiteY141" fmla="*/ 7964906 h 15135727"/>
              <a:gd name="connsiteX142" fmla="*/ 5486400 w 8128084"/>
              <a:gd name="connsiteY142" fmla="*/ 8349916 h 15135727"/>
              <a:gd name="connsiteX143" fmla="*/ 5678906 w 8128084"/>
              <a:gd name="connsiteY143" fmla="*/ 8614611 h 15135727"/>
              <a:gd name="connsiteX144" fmla="*/ 5919537 w 8128084"/>
              <a:gd name="connsiteY144" fmla="*/ 9071811 h 15135727"/>
              <a:gd name="connsiteX145" fmla="*/ 6160169 w 8128084"/>
              <a:gd name="connsiteY145" fmla="*/ 9336506 h 15135727"/>
              <a:gd name="connsiteX146" fmla="*/ 6280485 w 8128084"/>
              <a:gd name="connsiteY146" fmla="*/ 9601200 h 15135727"/>
              <a:gd name="connsiteX147" fmla="*/ 6400800 w 8128084"/>
              <a:gd name="connsiteY147" fmla="*/ 9793706 h 15135727"/>
              <a:gd name="connsiteX148" fmla="*/ 6569242 w 8128084"/>
              <a:gd name="connsiteY148" fmla="*/ 10058400 h 15135727"/>
              <a:gd name="connsiteX149" fmla="*/ 6713621 w 8128084"/>
              <a:gd name="connsiteY149" fmla="*/ 10106527 h 15135727"/>
              <a:gd name="connsiteX150" fmla="*/ 6545179 w 8128084"/>
              <a:gd name="connsiteY150" fmla="*/ 10202779 h 15135727"/>
              <a:gd name="connsiteX151" fmla="*/ 6569242 w 8128084"/>
              <a:gd name="connsiteY151" fmla="*/ 10443411 h 15135727"/>
              <a:gd name="connsiteX152" fmla="*/ 6593306 w 8128084"/>
              <a:gd name="connsiteY152" fmla="*/ 10708106 h 15135727"/>
              <a:gd name="connsiteX153" fmla="*/ 6761748 w 8128084"/>
              <a:gd name="connsiteY153" fmla="*/ 10924674 h 15135727"/>
              <a:gd name="connsiteX154" fmla="*/ 6641432 w 8128084"/>
              <a:gd name="connsiteY154" fmla="*/ 11093116 h 15135727"/>
              <a:gd name="connsiteX155" fmla="*/ 6713621 w 8128084"/>
              <a:gd name="connsiteY155" fmla="*/ 11261558 h 15135727"/>
              <a:gd name="connsiteX156" fmla="*/ 6737685 w 8128084"/>
              <a:gd name="connsiteY156" fmla="*/ 11526253 h 15135727"/>
              <a:gd name="connsiteX157" fmla="*/ 6617369 w 8128084"/>
              <a:gd name="connsiteY157" fmla="*/ 11839074 h 15135727"/>
              <a:gd name="connsiteX158" fmla="*/ 6617369 w 8128084"/>
              <a:gd name="connsiteY158" fmla="*/ 12031579 h 15135727"/>
              <a:gd name="connsiteX159" fmla="*/ 6641432 w 8128084"/>
              <a:gd name="connsiteY159" fmla="*/ 12127832 h 15135727"/>
              <a:gd name="connsiteX160" fmla="*/ 6761748 w 8128084"/>
              <a:gd name="connsiteY160" fmla="*/ 12031579 h 15135727"/>
              <a:gd name="connsiteX161" fmla="*/ 6761748 w 8128084"/>
              <a:gd name="connsiteY161" fmla="*/ 12296274 h 15135727"/>
              <a:gd name="connsiteX162" fmla="*/ 6689558 w 8128084"/>
              <a:gd name="connsiteY162" fmla="*/ 12512842 h 15135727"/>
              <a:gd name="connsiteX163" fmla="*/ 6785811 w 8128084"/>
              <a:gd name="connsiteY163" fmla="*/ 12777537 h 15135727"/>
              <a:gd name="connsiteX164" fmla="*/ 6569242 w 8128084"/>
              <a:gd name="connsiteY164" fmla="*/ 12873790 h 15135727"/>
              <a:gd name="connsiteX165" fmla="*/ 6545179 w 8128084"/>
              <a:gd name="connsiteY165" fmla="*/ 13090358 h 15135727"/>
              <a:gd name="connsiteX166" fmla="*/ 6448927 w 8128084"/>
              <a:gd name="connsiteY166" fmla="*/ 13355053 h 15135727"/>
              <a:gd name="connsiteX167" fmla="*/ 6256421 w 8128084"/>
              <a:gd name="connsiteY167" fmla="*/ 13571621 h 15135727"/>
              <a:gd name="connsiteX168" fmla="*/ 6087979 w 8128084"/>
              <a:gd name="connsiteY168" fmla="*/ 13667874 h 15135727"/>
              <a:gd name="connsiteX169" fmla="*/ 5943600 w 8128084"/>
              <a:gd name="connsiteY169" fmla="*/ 13716000 h 15135727"/>
              <a:gd name="connsiteX170" fmla="*/ 5702969 w 8128084"/>
              <a:gd name="connsiteY170" fmla="*/ 13667874 h 15135727"/>
              <a:gd name="connsiteX171" fmla="*/ 5582653 w 8128084"/>
              <a:gd name="connsiteY171" fmla="*/ 13691937 h 15135727"/>
              <a:gd name="connsiteX172" fmla="*/ 5727032 w 8128084"/>
              <a:gd name="connsiteY172" fmla="*/ 13836316 h 15135727"/>
              <a:gd name="connsiteX173" fmla="*/ 5582653 w 8128084"/>
              <a:gd name="connsiteY173" fmla="*/ 14052885 h 15135727"/>
              <a:gd name="connsiteX174" fmla="*/ 5462337 w 8128084"/>
              <a:gd name="connsiteY174" fmla="*/ 14149137 h 15135727"/>
              <a:gd name="connsiteX175" fmla="*/ 5342021 w 8128084"/>
              <a:gd name="connsiteY175" fmla="*/ 14004758 h 15135727"/>
              <a:gd name="connsiteX176" fmla="*/ 5245769 w 8128084"/>
              <a:gd name="connsiteY176" fmla="*/ 14004758 h 15135727"/>
              <a:gd name="connsiteX177" fmla="*/ 5245769 w 8128084"/>
              <a:gd name="connsiteY177" fmla="*/ 13956632 h 15135727"/>
              <a:gd name="connsiteX178" fmla="*/ 5101390 w 8128084"/>
              <a:gd name="connsiteY178" fmla="*/ 13956632 h 15135727"/>
              <a:gd name="connsiteX179" fmla="*/ 4981074 w 8128084"/>
              <a:gd name="connsiteY179" fmla="*/ 13860379 h 15135727"/>
              <a:gd name="connsiteX180" fmla="*/ 4740442 w 8128084"/>
              <a:gd name="connsiteY180" fmla="*/ 13908506 h 15135727"/>
              <a:gd name="connsiteX181" fmla="*/ 4475748 w 8128084"/>
              <a:gd name="connsiteY181" fmla="*/ 13956632 h 15135727"/>
              <a:gd name="connsiteX182" fmla="*/ 4379495 w 8128084"/>
              <a:gd name="connsiteY182" fmla="*/ 14028821 h 15135727"/>
              <a:gd name="connsiteX183" fmla="*/ 4403558 w 8128084"/>
              <a:gd name="connsiteY183" fmla="*/ 14197264 h 15135727"/>
              <a:gd name="connsiteX184" fmla="*/ 4572000 w 8128084"/>
              <a:gd name="connsiteY184" fmla="*/ 14149137 h 15135727"/>
              <a:gd name="connsiteX185" fmla="*/ 4523874 w 8128084"/>
              <a:gd name="connsiteY185" fmla="*/ 14558211 h 15135727"/>
              <a:gd name="connsiteX186" fmla="*/ 4403558 w 8128084"/>
              <a:gd name="connsiteY186" fmla="*/ 14437895 h 15135727"/>
              <a:gd name="connsiteX187" fmla="*/ 4403558 w 8128084"/>
              <a:gd name="connsiteY187" fmla="*/ 14437895 h 15135727"/>
              <a:gd name="connsiteX188" fmla="*/ 4283242 w 8128084"/>
              <a:gd name="connsiteY188" fmla="*/ 14245390 h 15135727"/>
              <a:gd name="connsiteX189" fmla="*/ 4235116 w 8128084"/>
              <a:gd name="connsiteY189" fmla="*/ 14341642 h 15135727"/>
              <a:gd name="connsiteX190" fmla="*/ 4162927 w 8128084"/>
              <a:gd name="connsiteY190" fmla="*/ 14389769 h 15135727"/>
              <a:gd name="connsiteX191" fmla="*/ 4162927 w 8128084"/>
              <a:gd name="connsiteY191" fmla="*/ 14389769 h 15135727"/>
              <a:gd name="connsiteX192" fmla="*/ 3922295 w 8128084"/>
              <a:gd name="connsiteY192" fmla="*/ 14245390 h 15135727"/>
              <a:gd name="connsiteX193" fmla="*/ 3801979 w 8128084"/>
              <a:gd name="connsiteY193" fmla="*/ 14293516 h 15135727"/>
              <a:gd name="connsiteX194" fmla="*/ 3681664 w 8128084"/>
              <a:gd name="connsiteY194" fmla="*/ 14389769 h 15135727"/>
              <a:gd name="connsiteX195" fmla="*/ 3657600 w 8128084"/>
              <a:gd name="connsiteY195" fmla="*/ 14654464 h 15135727"/>
              <a:gd name="connsiteX196" fmla="*/ 3513221 w 8128084"/>
              <a:gd name="connsiteY196" fmla="*/ 14726653 h 15135727"/>
              <a:gd name="connsiteX197" fmla="*/ 3513221 w 8128084"/>
              <a:gd name="connsiteY197" fmla="*/ 14871032 h 15135727"/>
              <a:gd name="connsiteX198" fmla="*/ 3633537 w 8128084"/>
              <a:gd name="connsiteY198" fmla="*/ 14967285 h 15135727"/>
              <a:gd name="connsiteX199" fmla="*/ 3609474 w 8128084"/>
              <a:gd name="connsiteY199" fmla="*/ 15087600 h 15135727"/>
              <a:gd name="connsiteX200" fmla="*/ 3441032 w 8128084"/>
              <a:gd name="connsiteY200" fmla="*/ 15039474 h 15135727"/>
              <a:gd name="connsiteX201" fmla="*/ 3272590 w 8128084"/>
              <a:gd name="connsiteY201" fmla="*/ 15063537 h 15135727"/>
              <a:gd name="connsiteX202" fmla="*/ 3248527 w 8128084"/>
              <a:gd name="connsiteY202" fmla="*/ 14895095 h 15135727"/>
              <a:gd name="connsiteX203" fmla="*/ 3128211 w 8128084"/>
              <a:gd name="connsiteY203" fmla="*/ 14919158 h 15135727"/>
              <a:gd name="connsiteX204" fmla="*/ 2959769 w 8128084"/>
              <a:gd name="connsiteY204" fmla="*/ 15135727 h 15135727"/>
              <a:gd name="connsiteX205" fmla="*/ 2935706 w 8128084"/>
              <a:gd name="connsiteY205" fmla="*/ 14895095 h 15135727"/>
              <a:gd name="connsiteX206" fmla="*/ 2791327 w 8128084"/>
              <a:gd name="connsiteY206" fmla="*/ 14943221 h 15135727"/>
              <a:gd name="connsiteX207" fmla="*/ 2671011 w 8128084"/>
              <a:gd name="connsiteY207" fmla="*/ 15039474 h 15135727"/>
              <a:gd name="connsiteX208" fmla="*/ 2430379 w 8128084"/>
              <a:gd name="connsiteY208" fmla="*/ 15087600 h 15135727"/>
              <a:gd name="connsiteX209" fmla="*/ 2237874 w 8128084"/>
              <a:gd name="connsiteY209" fmla="*/ 15039474 h 15135727"/>
              <a:gd name="connsiteX210" fmla="*/ 2622885 w 8128084"/>
              <a:gd name="connsiteY210" fmla="*/ 14846969 h 15135727"/>
              <a:gd name="connsiteX211" fmla="*/ 2887579 w 8128084"/>
              <a:gd name="connsiteY211" fmla="*/ 14774779 h 15135727"/>
              <a:gd name="connsiteX212" fmla="*/ 2839453 w 8128084"/>
              <a:gd name="connsiteY212" fmla="*/ 14582274 h 15135727"/>
              <a:gd name="connsiteX213" fmla="*/ 2935706 w 8128084"/>
              <a:gd name="connsiteY213" fmla="*/ 14510085 h 15135727"/>
              <a:gd name="connsiteX214" fmla="*/ 2935706 w 8128084"/>
              <a:gd name="connsiteY214" fmla="*/ 14510085 h 15135727"/>
              <a:gd name="connsiteX215" fmla="*/ 3080085 w 8128084"/>
              <a:gd name="connsiteY215" fmla="*/ 14413832 h 15135727"/>
              <a:gd name="connsiteX216" fmla="*/ 3152274 w 8128084"/>
              <a:gd name="connsiteY216" fmla="*/ 14341642 h 15135727"/>
              <a:gd name="connsiteX217" fmla="*/ 3080085 w 8128084"/>
              <a:gd name="connsiteY217" fmla="*/ 14269453 h 15135727"/>
              <a:gd name="connsiteX218" fmla="*/ 3152274 w 8128084"/>
              <a:gd name="connsiteY218" fmla="*/ 14197264 h 15135727"/>
              <a:gd name="connsiteX219" fmla="*/ 3152274 w 8128084"/>
              <a:gd name="connsiteY219" fmla="*/ 14052885 h 15135727"/>
              <a:gd name="connsiteX220" fmla="*/ 3080085 w 8128084"/>
              <a:gd name="connsiteY220" fmla="*/ 13980695 h 15135727"/>
              <a:gd name="connsiteX221" fmla="*/ 3056021 w 8128084"/>
              <a:gd name="connsiteY221" fmla="*/ 14076948 h 15135727"/>
              <a:gd name="connsiteX222" fmla="*/ 2935706 w 8128084"/>
              <a:gd name="connsiteY222" fmla="*/ 14076948 h 15135727"/>
              <a:gd name="connsiteX223" fmla="*/ 2863516 w 8128084"/>
              <a:gd name="connsiteY223" fmla="*/ 14125074 h 15135727"/>
              <a:gd name="connsiteX224" fmla="*/ 2719137 w 8128084"/>
              <a:gd name="connsiteY224" fmla="*/ 14197264 h 15135727"/>
              <a:gd name="connsiteX225" fmla="*/ 2646948 w 8128084"/>
              <a:gd name="connsiteY225" fmla="*/ 14197264 h 15135727"/>
              <a:gd name="connsiteX226" fmla="*/ 2598821 w 8128084"/>
              <a:gd name="connsiteY226" fmla="*/ 14125074 h 15135727"/>
              <a:gd name="connsiteX227" fmla="*/ 2430379 w 8128084"/>
              <a:gd name="connsiteY227" fmla="*/ 13836316 h 15135727"/>
              <a:gd name="connsiteX228" fmla="*/ 2646948 w 8128084"/>
              <a:gd name="connsiteY228" fmla="*/ 13812253 h 15135727"/>
              <a:gd name="connsiteX229" fmla="*/ 2502569 w 8128084"/>
              <a:gd name="connsiteY229" fmla="*/ 13475369 h 15135727"/>
              <a:gd name="connsiteX230" fmla="*/ 2550695 w 8128084"/>
              <a:gd name="connsiteY230" fmla="*/ 13186611 h 15135727"/>
              <a:gd name="connsiteX231" fmla="*/ 2719137 w 8128084"/>
              <a:gd name="connsiteY231" fmla="*/ 13042232 h 15135727"/>
              <a:gd name="connsiteX232" fmla="*/ 2791327 w 8128084"/>
              <a:gd name="connsiteY232" fmla="*/ 12945979 h 15135727"/>
              <a:gd name="connsiteX233" fmla="*/ 3031958 w 8128084"/>
              <a:gd name="connsiteY233" fmla="*/ 13090358 h 15135727"/>
              <a:gd name="connsiteX234" fmla="*/ 3056021 w 8128084"/>
              <a:gd name="connsiteY234" fmla="*/ 12753474 h 15135727"/>
              <a:gd name="connsiteX235" fmla="*/ 2887579 w 8128084"/>
              <a:gd name="connsiteY235" fmla="*/ 12777537 h 15135727"/>
              <a:gd name="connsiteX236" fmla="*/ 2815390 w 8128084"/>
              <a:gd name="connsiteY236" fmla="*/ 12777537 h 15135727"/>
              <a:gd name="connsiteX237" fmla="*/ 3176337 w 8128084"/>
              <a:gd name="connsiteY237" fmla="*/ 12368464 h 15135727"/>
              <a:gd name="connsiteX238" fmla="*/ 3104148 w 8128084"/>
              <a:gd name="connsiteY238" fmla="*/ 12320337 h 15135727"/>
              <a:gd name="connsiteX239" fmla="*/ 3104148 w 8128084"/>
              <a:gd name="connsiteY239" fmla="*/ 12320337 h 15135727"/>
              <a:gd name="connsiteX240" fmla="*/ 3007895 w 8128084"/>
              <a:gd name="connsiteY240" fmla="*/ 12079706 h 15135727"/>
              <a:gd name="connsiteX241" fmla="*/ 2911642 w 8128084"/>
              <a:gd name="connsiteY241" fmla="*/ 11935327 h 15135727"/>
              <a:gd name="connsiteX242" fmla="*/ 2863516 w 8128084"/>
              <a:gd name="connsiteY242" fmla="*/ 11694695 h 15135727"/>
              <a:gd name="connsiteX243" fmla="*/ 2911642 w 8128084"/>
              <a:gd name="connsiteY243" fmla="*/ 11454064 h 15135727"/>
              <a:gd name="connsiteX244" fmla="*/ 3056021 w 8128084"/>
              <a:gd name="connsiteY244" fmla="*/ 11454064 h 15135727"/>
              <a:gd name="connsiteX245" fmla="*/ 2983832 w 8128084"/>
              <a:gd name="connsiteY245" fmla="*/ 11381874 h 15135727"/>
              <a:gd name="connsiteX246" fmla="*/ 3031958 w 8128084"/>
              <a:gd name="connsiteY246" fmla="*/ 11285621 h 15135727"/>
              <a:gd name="connsiteX247" fmla="*/ 3007895 w 8128084"/>
              <a:gd name="connsiteY247" fmla="*/ 11189369 h 15135727"/>
              <a:gd name="connsiteX248" fmla="*/ 2887579 w 8128084"/>
              <a:gd name="connsiteY248" fmla="*/ 11141242 h 15135727"/>
              <a:gd name="connsiteX249" fmla="*/ 2887579 w 8128084"/>
              <a:gd name="connsiteY249" fmla="*/ 10972800 h 15135727"/>
              <a:gd name="connsiteX250" fmla="*/ 2887579 w 8128084"/>
              <a:gd name="connsiteY250" fmla="*/ 10924674 h 15135727"/>
              <a:gd name="connsiteX251" fmla="*/ 2767264 w 8128084"/>
              <a:gd name="connsiteY251" fmla="*/ 11020927 h 15135727"/>
              <a:gd name="connsiteX252" fmla="*/ 2743200 w 8128084"/>
              <a:gd name="connsiteY252" fmla="*/ 10924674 h 15135727"/>
              <a:gd name="connsiteX253" fmla="*/ 2550695 w 8128084"/>
              <a:gd name="connsiteY253" fmla="*/ 11020927 h 15135727"/>
              <a:gd name="connsiteX254" fmla="*/ 2526632 w 8128084"/>
              <a:gd name="connsiteY254" fmla="*/ 11117179 h 15135727"/>
              <a:gd name="connsiteX255" fmla="*/ 2334127 w 8128084"/>
              <a:gd name="connsiteY255" fmla="*/ 10996864 h 15135727"/>
              <a:gd name="connsiteX256" fmla="*/ 2358190 w 8128084"/>
              <a:gd name="connsiteY256" fmla="*/ 10732169 h 15135727"/>
              <a:gd name="connsiteX257" fmla="*/ 2334127 w 8128084"/>
              <a:gd name="connsiteY257" fmla="*/ 10587790 h 15135727"/>
              <a:gd name="connsiteX258" fmla="*/ 2406316 w 8128084"/>
              <a:gd name="connsiteY258" fmla="*/ 10491537 h 15135727"/>
              <a:gd name="connsiteX259" fmla="*/ 2598821 w 8128084"/>
              <a:gd name="connsiteY259" fmla="*/ 10684042 h 15135727"/>
              <a:gd name="connsiteX260" fmla="*/ 2767264 w 8128084"/>
              <a:gd name="connsiteY260" fmla="*/ 10684042 h 15135727"/>
              <a:gd name="connsiteX261" fmla="*/ 2646948 w 8128084"/>
              <a:gd name="connsiteY261" fmla="*/ 10515600 h 15135727"/>
              <a:gd name="connsiteX262" fmla="*/ 2815390 w 8128084"/>
              <a:gd name="connsiteY262" fmla="*/ 10395285 h 15135727"/>
              <a:gd name="connsiteX263" fmla="*/ 3080085 w 8128084"/>
              <a:gd name="connsiteY263" fmla="*/ 10419348 h 15135727"/>
              <a:gd name="connsiteX264" fmla="*/ 3248527 w 8128084"/>
              <a:gd name="connsiteY264" fmla="*/ 10539664 h 15135727"/>
              <a:gd name="connsiteX265" fmla="*/ 3320716 w 8128084"/>
              <a:gd name="connsiteY265" fmla="*/ 10659979 h 15135727"/>
              <a:gd name="connsiteX266" fmla="*/ 3465095 w 8128084"/>
              <a:gd name="connsiteY266" fmla="*/ 10659979 h 15135727"/>
              <a:gd name="connsiteX267" fmla="*/ 3441032 w 8128084"/>
              <a:gd name="connsiteY267" fmla="*/ 10491537 h 15135727"/>
              <a:gd name="connsiteX268" fmla="*/ 3392906 w 8128084"/>
              <a:gd name="connsiteY268" fmla="*/ 10250906 h 15135727"/>
              <a:gd name="connsiteX269" fmla="*/ 3152274 w 8128084"/>
              <a:gd name="connsiteY269" fmla="*/ 10250906 h 15135727"/>
              <a:gd name="connsiteX270" fmla="*/ 3176337 w 8128084"/>
              <a:gd name="connsiteY270" fmla="*/ 10178716 h 15135727"/>
              <a:gd name="connsiteX271" fmla="*/ 3104148 w 8128084"/>
              <a:gd name="connsiteY271" fmla="*/ 10154653 h 15135727"/>
              <a:gd name="connsiteX272" fmla="*/ 3007895 w 8128084"/>
              <a:gd name="connsiteY272" fmla="*/ 9962148 h 15135727"/>
              <a:gd name="connsiteX273" fmla="*/ 3176337 w 8128084"/>
              <a:gd name="connsiteY273" fmla="*/ 9889958 h 15135727"/>
              <a:gd name="connsiteX274" fmla="*/ 2959769 w 8128084"/>
              <a:gd name="connsiteY274" fmla="*/ 9504948 h 15135727"/>
              <a:gd name="connsiteX275" fmla="*/ 2791327 w 8128084"/>
              <a:gd name="connsiteY275" fmla="*/ 9456821 h 15135727"/>
              <a:gd name="connsiteX276" fmla="*/ 2574758 w 8128084"/>
              <a:gd name="connsiteY276" fmla="*/ 9336506 h 15135727"/>
              <a:gd name="connsiteX277" fmla="*/ 2550695 w 8128084"/>
              <a:gd name="connsiteY277" fmla="*/ 9071811 h 15135727"/>
              <a:gd name="connsiteX278" fmla="*/ 2695074 w 8128084"/>
              <a:gd name="connsiteY278" fmla="*/ 8999621 h 15135727"/>
              <a:gd name="connsiteX279" fmla="*/ 2622885 w 8128084"/>
              <a:gd name="connsiteY279" fmla="*/ 8975558 h 15135727"/>
              <a:gd name="connsiteX280" fmla="*/ 2430379 w 8128084"/>
              <a:gd name="connsiteY280" fmla="*/ 8999621 h 15135727"/>
              <a:gd name="connsiteX281" fmla="*/ 2261937 w 8128084"/>
              <a:gd name="connsiteY281" fmla="*/ 9168064 h 15135727"/>
              <a:gd name="connsiteX282" fmla="*/ 2237874 w 8128084"/>
              <a:gd name="connsiteY282" fmla="*/ 8999621 h 15135727"/>
              <a:gd name="connsiteX283" fmla="*/ 2117558 w 8128084"/>
              <a:gd name="connsiteY283" fmla="*/ 8975558 h 15135727"/>
              <a:gd name="connsiteX284" fmla="*/ 2045369 w 8128084"/>
              <a:gd name="connsiteY284" fmla="*/ 8783053 h 15135727"/>
              <a:gd name="connsiteX285" fmla="*/ 1852864 w 8128084"/>
              <a:gd name="connsiteY285" fmla="*/ 8758990 h 15135727"/>
              <a:gd name="connsiteX286" fmla="*/ 1636295 w 8128084"/>
              <a:gd name="connsiteY286" fmla="*/ 8927432 h 15135727"/>
              <a:gd name="connsiteX287" fmla="*/ 1588169 w 8128084"/>
              <a:gd name="connsiteY287" fmla="*/ 9023685 h 15135727"/>
              <a:gd name="connsiteX288" fmla="*/ 1515979 w 8128084"/>
              <a:gd name="connsiteY288" fmla="*/ 8879306 h 15135727"/>
              <a:gd name="connsiteX289" fmla="*/ 1347537 w 8128084"/>
              <a:gd name="connsiteY289" fmla="*/ 8879306 h 15135727"/>
              <a:gd name="connsiteX290" fmla="*/ 1347537 w 8128084"/>
              <a:gd name="connsiteY290" fmla="*/ 8710864 h 15135727"/>
              <a:gd name="connsiteX291" fmla="*/ 1106906 w 8128084"/>
              <a:gd name="connsiteY291" fmla="*/ 8783053 h 15135727"/>
              <a:gd name="connsiteX292" fmla="*/ 890337 w 8128084"/>
              <a:gd name="connsiteY292" fmla="*/ 8686800 h 15135727"/>
              <a:gd name="connsiteX293" fmla="*/ 649706 w 8128084"/>
              <a:gd name="connsiteY293" fmla="*/ 8662737 h 15135727"/>
              <a:gd name="connsiteX294" fmla="*/ 385011 w 8128084"/>
              <a:gd name="connsiteY294" fmla="*/ 8566485 h 15135727"/>
              <a:gd name="connsiteX295" fmla="*/ 577516 w 8128084"/>
              <a:gd name="connsiteY295" fmla="*/ 8373979 h 15135727"/>
              <a:gd name="connsiteX296" fmla="*/ 794085 w 8128084"/>
              <a:gd name="connsiteY296" fmla="*/ 8301790 h 15135727"/>
              <a:gd name="connsiteX297" fmla="*/ 745958 w 8128084"/>
              <a:gd name="connsiteY297" fmla="*/ 8133348 h 15135727"/>
              <a:gd name="connsiteX298" fmla="*/ 818148 w 8128084"/>
              <a:gd name="connsiteY298" fmla="*/ 7820527 h 15135727"/>
              <a:gd name="connsiteX299" fmla="*/ 697832 w 8128084"/>
              <a:gd name="connsiteY299" fmla="*/ 7820527 h 15135727"/>
              <a:gd name="connsiteX300" fmla="*/ 625642 w 8128084"/>
              <a:gd name="connsiteY300" fmla="*/ 7916779 h 15135727"/>
              <a:gd name="connsiteX301" fmla="*/ 457200 w 8128084"/>
              <a:gd name="connsiteY301" fmla="*/ 7820527 h 15135727"/>
              <a:gd name="connsiteX302" fmla="*/ 529390 w 8128084"/>
              <a:gd name="connsiteY302" fmla="*/ 7700211 h 15135727"/>
              <a:gd name="connsiteX303" fmla="*/ 938464 w 8128084"/>
              <a:gd name="connsiteY303" fmla="*/ 7676148 h 15135727"/>
              <a:gd name="connsiteX304" fmla="*/ 1058779 w 8128084"/>
              <a:gd name="connsiteY304" fmla="*/ 7459579 h 15135727"/>
              <a:gd name="connsiteX305" fmla="*/ 1203158 w 8128084"/>
              <a:gd name="connsiteY305" fmla="*/ 7603958 h 15135727"/>
              <a:gd name="connsiteX306" fmla="*/ 1299411 w 8128084"/>
              <a:gd name="connsiteY306" fmla="*/ 7555832 h 15135727"/>
              <a:gd name="connsiteX307" fmla="*/ 1443790 w 8128084"/>
              <a:gd name="connsiteY307" fmla="*/ 7507706 h 15135727"/>
              <a:gd name="connsiteX308" fmla="*/ 1684421 w 8128084"/>
              <a:gd name="connsiteY308" fmla="*/ 7603958 h 15135727"/>
              <a:gd name="connsiteX309" fmla="*/ 1684421 w 8128084"/>
              <a:gd name="connsiteY309" fmla="*/ 7603958 h 15135727"/>
              <a:gd name="connsiteX310" fmla="*/ 1540042 w 8128084"/>
              <a:gd name="connsiteY310" fmla="*/ 7363327 h 15135727"/>
              <a:gd name="connsiteX311" fmla="*/ 1299411 w 8128084"/>
              <a:gd name="connsiteY311" fmla="*/ 7315200 h 15135727"/>
              <a:gd name="connsiteX312" fmla="*/ 1130969 w 8128084"/>
              <a:gd name="connsiteY312" fmla="*/ 7339264 h 15135727"/>
              <a:gd name="connsiteX313" fmla="*/ 1034716 w 8128084"/>
              <a:gd name="connsiteY313" fmla="*/ 7315200 h 15135727"/>
              <a:gd name="connsiteX314" fmla="*/ 1155032 w 8128084"/>
              <a:gd name="connsiteY314" fmla="*/ 7050506 h 15135727"/>
              <a:gd name="connsiteX315" fmla="*/ 1155032 w 8128084"/>
              <a:gd name="connsiteY315" fmla="*/ 6930190 h 15135727"/>
              <a:gd name="connsiteX316" fmla="*/ 1155032 w 8128084"/>
              <a:gd name="connsiteY316" fmla="*/ 6761748 h 15135727"/>
              <a:gd name="connsiteX317" fmla="*/ 1203158 w 8128084"/>
              <a:gd name="connsiteY317" fmla="*/ 6617369 h 15135727"/>
              <a:gd name="connsiteX318" fmla="*/ 1371600 w 8128084"/>
              <a:gd name="connsiteY318" fmla="*/ 6472990 h 15135727"/>
              <a:gd name="connsiteX319" fmla="*/ 1443790 w 8128084"/>
              <a:gd name="connsiteY319" fmla="*/ 6328611 h 15135727"/>
              <a:gd name="connsiteX320" fmla="*/ 1419727 w 8128084"/>
              <a:gd name="connsiteY320" fmla="*/ 6208295 h 15135727"/>
              <a:gd name="connsiteX321" fmla="*/ 1275348 w 8128084"/>
              <a:gd name="connsiteY321" fmla="*/ 6304548 h 15135727"/>
              <a:gd name="connsiteX322" fmla="*/ 1323474 w 8128084"/>
              <a:gd name="connsiteY322" fmla="*/ 6015790 h 15135727"/>
              <a:gd name="connsiteX323" fmla="*/ 1540042 w 8128084"/>
              <a:gd name="connsiteY323" fmla="*/ 5871411 h 15135727"/>
              <a:gd name="connsiteX324" fmla="*/ 1540042 w 8128084"/>
              <a:gd name="connsiteY324" fmla="*/ 5751095 h 15135727"/>
              <a:gd name="connsiteX325" fmla="*/ 1395664 w 8128084"/>
              <a:gd name="connsiteY325" fmla="*/ 5799221 h 15135727"/>
              <a:gd name="connsiteX326" fmla="*/ 1179095 w 8128084"/>
              <a:gd name="connsiteY326" fmla="*/ 5799221 h 15135727"/>
              <a:gd name="connsiteX327" fmla="*/ 890337 w 8128084"/>
              <a:gd name="connsiteY327" fmla="*/ 5775158 h 15135727"/>
              <a:gd name="connsiteX328" fmla="*/ 697832 w 8128084"/>
              <a:gd name="connsiteY328" fmla="*/ 5606716 h 15135727"/>
              <a:gd name="connsiteX329" fmla="*/ 577516 w 8128084"/>
              <a:gd name="connsiteY329" fmla="*/ 5582653 h 15135727"/>
              <a:gd name="connsiteX330" fmla="*/ 697832 w 8128084"/>
              <a:gd name="connsiteY330" fmla="*/ 5775158 h 15135727"/>
              <a:gd name="connsiteX331" fmla="*/ 409074 w 8128084"/>
              <a:gd name="connsiteY331" fmla="*/ 5799221 h 15135727"/>
              <a:gd name="connsiteX332" fmla="*/ 168442 w 8128084"/>
              <a:gd name="connsiteY332" fmla="*/ 5702969 h 15135727"/>
              <a:gd name="connsiteX333" fmla="*/ 264695 w 8128084"/>
              <a:gd name="connsiteY333" fmla="*/ 5558590 h 15135727"/>
              <a:gd name="connsiteX334" fmla="*/ 144379 w 8128084"/>
              <a:gd name="connsiteY334" fmla="*/ 5510464 h 15135727"/>
              <a:gd name="connsiteX335" fmla="*/ 0 w 8128084"/>
              <a:gd name="connsiteY335" fmla="*/ 5462337 h 15135727"/>
              <a:gd name="connsiteX336" fmla="*/ 96253 w 8128084"/>
              <a:gd name="connsiteY33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620127 w 8128084"/>
              <a:gd name="connsiteY137" fmla="*/ 6978316 h 15135727"/>
              <a:gd name="connsiteX138" fmla="*/ 4740442 w 8128084"/>
              <a:gd name="connsiteY138" fmla="*/ 7170821 h 15135727"/>
              <a:gd name="connsiteX139" fmla="*/ 5077327 w 8128084"/>
              <a:gd name="connsiteY139" fmla="*/ 7387390 h 15135727"/>
              <a:gd name="connsiteX140" fmla="*/ 5125453 w 8128084"/>
              <a:gd name="connsiteY140" fmla="*/ 7603958 h 15135727"/>
              <a:gd name="connsiteX141" fmla="*/ 5197642 w 8128084"/>
              <a:gd name="connsiteY141" fmla="*/ 7796464 h 15135727"/>
              <a:gd name="connsiteX142" fmla="*/ 5486400 w 8128084"/>
              <a:gd name="connsiteY142" fmla="*/ 7964906 h 15135727"/>
              <a:gd name="connsiteX143" fmla="*/ 5486400 w 8128084"/>
              <a:gd name="connsiteY143" fmla="*/ 8349916 h 15135727"/>
              <a:gd name="connsiteX144" fmla="*/ 5678906 w 8128084"/>
              <a:gd name="connsiteY144" fmla="*/ 8614611 h 15135727"/>
              <a:gd name="connsiteX145" fmla="*/ 5919537 w 8128084"/>
              <a:gd name="connsiteY145" fmla="*/ 9071811 h 15135727"/>
              <a:gd name="connsiteX146" fmla="*/ 6160169 w 8128084"/>
              <a:gd name="connsiteY146" fmla="*/ 9336506 h 15135727"/>
              <a:gd name="connsiteX147" fmla="*/ 6280485 w 8128084"/>
              <a:gd name="connsiteY147" fmla="*/ 9601200 h 15135727"/>
              <a:gd name="connsiteX148" fmla="*/ 6400800 w 8128084"/>
              <a:gd name="connsiteY148" fmla="*/ 9793706 h 15135727"/>
              <a:gd name="connsiteX149" fmla="*/ 6569242 w 8128084"/>
              <a:gd name="connsiteY149" fmla="*/ 10058400 h 15135727"/>
              <a:gd name="connsiteX150" fmla="*/ 6713621 w 8128084"/>
              <a:gd name="connsiteY150" fmla="*/ 10106527 h 15135727"/>
              <a:gd name="connsiteX151" fmla="*/ 6545179 w 8128084"/>
              <a:gd name="connsiteY151" fmla="*/ 10202779 h 15135727"/>
              <a:gd name="connsiteX152" fmla="*/ 6569242 w 8128084"/>
              <a:gd name="connsiteY152" fmla="*/ 10443411 h 15135727"/>
              <a:gd name="connsiteX153" fmla="*/ 6593306 w 8128084"/>
              <a:gd name="connsiteY153" fmla="*/ 10708106 h 15135727"/>
              <a:gd name="connsiteX154" fmla="*/ 6761748 w 8128084"/>
              <a:gd name="connsiteY154" fmla="*/ 10924674 h 15135727"/>
              <a:gd name="connsiteX155" fmla="*/ 6641432 w 8128084"/>
              <a:gd name="connsiteY155" fmla="*/ 11093116 h 15135727"/>
              <a:gd name="connsiteX156" fmla="*/ 6713621 w 8128084"/>
              <a:gd name="connsiteY156" fmla="*/ 11261558 h 15135727"/>
              <a:gd name="connsiteX157" fmla="*/ 6737685 w 8128084"/>
              <a:gd name="connsiteY157" fmla="*/ 11526253 h 15135727"/>
              <a:gd name="connsiteX158" fmla="*/ 6617369 w 8128084"/>
              <a:gd name="connsiteY158" fmla="*/ 11839074 h 15135727"/>
              <a:gd name="connsiteX159" fmla="*/ 6617369 w 8128084"/>
              <a:gd name="connsiteY159" fmla="*/ 12031579 h 15135727"/>
              <a:gd name="connsiteX160" fmla="*/ 6641432 w 8128084"/>
              <a:gd name="connsiteY160" fmla="*/ 12127832 h 15135727"/>
              <a:gd name="connsiteX161" fmla="*/ 6761748 w 8128084"/>
              <a:gd name="connsiteY161" fmla="*/ 12031579 h 15135727"/>
              <a:gd name="connsiteX162" fmla="*/ 6761748 w 8128084"/>
              <a:gd name="connsiteY162" fmla="*/ 12296274 h 15135727"/>
              <a:gd name="connsiteX163" fmla="*/ 6689558 w 8128084"/>
              <a:gd name="connsiteY163" fmla="*/ 12512842 h 15135727"/>
              <a:gd name="connsiteX164" fmla="*/ 6785811 w 8128084"/>
              <a:gd name="connsiteY164" fmla="*/ 12777537 h 15135727"/>
              <a:gd name="connsiteX165" fmla="*/ 6569242 w 8128084"/>
              <a:gd name="connsiteY165" fmla="*/ 12873790 h 15135727"/>
              <a:gd name="connsiteX166" fmla="*/ 6545179 w 8128084"/>
              <a:gd name="connsiteY166" fmla="*/ 13090358 h 15135727"/>
              <a:gd name="connsiteX167" fmla="*/ 6448927 w 8128084"/>
              <a:gd name="connsiteY167" fmla="*/ 13355053 h 15135727"/>
              <a:gd name="connsiteX168" fmla="*/ 6256421 w 8128084"/>
              <a:gd name="connsiteY168" fmla="*/ 13571621 h 15135727"/>
              <a:gd name="connsiteX169" fmla="*/ 6087979 w 8128084"/>
              <a:gd name="connsiteY169" fmla="*/ 13667874 h 15135727"/>
              <a:gd name="connsiteX170" fmla="*/ 5943600 w 8128084"/>
              <a:gd name="connsiteY170" fmla="*/ 13716000 h 15135727"/>
              <a:gd name="connsiteX171" fmla="*/ 5702969 w 8128084"/>
              <a:gd name="connsiteY171" fmla="*/ 13667874 h 15135727"/>
              <a:gd name="connsiteX172" fmla="*/ 5582653 w 8128084"/>
              <a:gd name="connsiteY172" fmla="*/ 13691937 h 15135727"/>
              <a:gd name="connsiteX173" fmla="*/ 5727032 w 8128084"/>
              <a:gd name="connsiteY173" fmla="*/ 13836316 h 15135727"/>
              <a:gd name="connsiteX174" fmla="*/ 5582653 w 8128084"/>
              <a:gd name="connsiteY174" fmla="*/ 14052885 h 15135727"/>
              <a:gd name="connsiteX175" fmla="*/ 5462337 w 8128084"/>
              <a:gd name="connsiteY175" fmla="*/ 14149137 h 15135727"/>
              <a:gd name="connsiteX176" fmla="*/ 5342021 w 8128084"/>
              <a:gd name="connsiteY176" fmla="*/ 14004758 h 15135727"/>
              <a:gd name="connsiteX177" fmla="*/ 5245769 w 8128084"/>
              <a:gd name="connsiteY177" fmla="*/ 14004758 h 15135727"/>
              <a:gd name="connsiteX178" fmla="*/ 5245769 w 8128084"/>
              <a:gd name="connsiteY178" fmla="*/ 13956632 h 15135727"/>
              <a:gd name="connsiteX179" fmla="*/ 5101390 w 8128084"/>
              <a:gd name="connsiteY179" fmla="*/ 13956632 h 15135727"/>
              <a:gd name="connsiteX180" fmla="*/ 4981074 w 8128084"/>
              <a:gd name="connsiteY180" fmla="*/ 13860379 h 15135727"/>
              <a:gd name="connsiteX181" fmla="*/ 4740442 w 8128084"/>
              <a:gd name="connsiteY181" fmla="*/ 13908506 h 15135727"/>
              <a:gd name="connsiteX182" fmla="*/ 4475748 w 8128084"/>
              <a:gd name="connsiteY182" fmla="*/ 13956632 h 15135727"/>
              <a:gd name="connsiteX183" fmla="*/ 4379495 w 8128084"/>
              <a:gd name="connsiteY183" fmla="*/ 14028821 h 15135727"/>
              <a:gd name="connsiteX184" fmla="*/ 4403558 w 8128084"/>
              <a:gd name="connsiteY184" fmla="*/ 14197264 h 15135727"/>
              <a:gd name="connsiteX185" fmla="*/ 4572000 w 8128084"/>
              <a:gd name="connsiteY185" fmla="*/ 14149137 h 15135727"/>
              <a:gd name="connsiteX186" fmla="*/ 4523874 w 8128084"/>
              <a:gd name="connsiteY186" fmla="*/ 14558211 h 15135727"/>
              <a:gd name="connsiteX187" fmla="*/ 4403558 w 8128084"/>
              <a:gd name="connsiteY187" fmla="*/ 14437895 h 15135727"/>
              <a:gd name="connsiteX188" fmla="*/ 4403558 w 8128084"/>
              <a:gd name="connsiteY188" fmla="*/ 14437895 h 15135727"/>
              <a:gd name="connsiteX189" fmla="*/ 4283242 w 8128084"/>
              <a:gd name="connsiteY189" fmla="*/ 14245390 h 15135727"/>
              <a:gd name="connsiteX190" fmla="*/ 4235116 w 8128084"/>
              <a:gd name="connsiteY190" fmla="*/ 14341642 h 15135727"/>
              <a:gd name="connsiteX191" fmla="*/ 4162927 w 8128084"/>
              <a:gd name="connsiteY191" fmla="*/ 14389769 h 15135727"/>
              <a:gd name="connsiteX192" fmla="*/ 4162927 w 8128084"/>
              <a:gd name="connsiteY192" fmla="*/ 14389769 h 15135727"/>
              <a:gd name="connsiteX193" fmla="*/ 3922295 w 8128084"/>
              <a:gd name="connsiteY193" fmla="*/ 14245390 h 15135727"/>
              <a:gd name="connsiteX194" fmla="*/ 3801979 w 8128084"/>
              <a:gd name="connsiteY194" fmla="*/ 14293516 h 15135727"/>
              <a:gd name="connsiteX195" fmla="*/ 3681664 w 8128084"/>
              <a:gd name="connsiteY195" fmla="*/ 14389769 h 15135727"/>
              <a:gd name="connsiteX196" fmla="*/ 3657600 w 8128084"/>
              <a:gd name="connsiteY196" fmla="*/ 14654464 h 15135727"/>
              <a:gd name="connsiteX197" fmla="*/ 3513221 w 8128084"/>
              <a:gd name="connsiteY197" fmla="*/ 14726653 h 15135727"/>
              <a:gd name="connsiteX198" fmla="*/ 3513221 w 8128084"/>
              <a:gd name="connsiteY198" fmla="*/ 14871032 h 15135727"/>
              <a:gd name="connsiteX199" fmla="*/ 3633537 w 8128084"/>
              <a:gd name="connsiteY199" fmla="*/ 14967285 h 15135727"/>
              <a:gd name="connsiteX200" fmla="*/ 3609474 w 8128084"/>
              <a:gd name="connsiteY200" fmla="*/ 15087600 h 15135727"/>
              <a:gd name="connsiteX201" fmla="*/ 3441032 w 8128084"/>
              <a:gd name="connsiteY201" fmla="*/ 15039474 h 15135727"/>
              <a:gd name="connsiteX202" fmla="*/ 3272590 w 8128084"/>
              <a:gd name="connsiteY202" fmla="*/ 15063537 h 15135727"/>
              <a:gd name="connsiteX203" fmla="*/ 3248527 w 8128084"/>
              <a:gd name="connsiteY203" fmla="*/ 14895095 h 15135727"/>
              <a:gd name="connsiteX204" fmla="*/ 3128211 w 8128084"/>
              <a:gd name="connsiteY204" fmla="*/ 14919158 h 15135727"/>
              <a:gd name="connsiteX205" fmla="*/ 2959769 w 8128084"/>
              <a:gd name="connsiteY205" fmla="*/ 15135727 h 15135727"/>
              <a:gd name="connsiteX206" fmla="*/ 2935706 w 8128084"/>
              <a:gd name="connsiteY206" fmla="*/ 14895095 h 15135727"/>
              <a:gd name="connsiteX207" fmla="*/ 2791327 w 8128084"/>
              <a:gd name="connsiteY207" fmla="*/ 14943221 h 15135727"/>
              <a:gd name="connsiteX208" fmla="*/ 2671011 w 8128084"/>
              <a:gd name="connsiteY208" fmla="*/ 15039474 h 15135727"/>
              <a:gd name="connsiteX209" fmla="*/ 2430379 w 8128084"/>
              <a:gd name="connsiteY209" fmla="*/ 15087600 h 15135727"/>
              <a:gd name="connsiteX210" fmla="*/ 2237874 w 8128084"/>
              <a:gd name="connsiteY210" fmla="*/ 15039474 h 15135727"/>
              <a:gd name="connsiteX211" fmla="*/ 2622885 w 8128084"/>
              <a:gd name="connsiteY211" fmla="*/ 14846969 h 15135727"/>
              <a:gd name="connsiteX212" fmla="*/ 2887579 w 8128084"/>
              <a:gd name="connsiteY212" fmla="*/ 14774779 h 15135727"/>
              <a:gd name="connsiteX213" fmla="*/ 2839453 w 8128084"/>
              <a:gd name="connsiteY213" fmla="*/ 14582274 h 15135727"/>
              <a:gd name="connsiteX214" fmla="*/ 2935706 w 8128084"/>
              <a:gd name="connsiteY214" fmla="*/ 14510085 h 15135727"/>
              <a:gd name="connsiteX215" fmla="*/ 2935706 w 8128084"/>
              <a:gd name="connsiteY215" fmla="*/ 14510085 h 15135727"/>
              <a:gd name="connsiteX216" fmla="*/ 3080085 w 8128084"/>
              <a:gd name="connsiteY216" fmla="*/ 14413832 h 15135727"/>
              <a:gd name="connsiteX217" fmla="*/ 3152274 w 8128084"/>
              <a:gd name="connsiteY217" fmla="*/ 14341642 h 15135727"/>
              <a:gd name="connsiteX218" fmla="*/ 3080085 w 8128084"/>
              <a:gd name="connsiteY218" fmla="*/ 14269453 h 15135727"/>
              <a:gd name="connsiteX219" fmla="*/ 3152274 w 8128084"/>
              <a:gd name="connsiteY219" fmla="*/ 14197264 h 15135727"/>
              <a:gd name="connsiteX220" fmla="*/ 3152274 w 8128084"/>
              <a:gd name="connsiteY220" fmla="*/ 14052885 h 15135727"/>
              <a:gd name="connsiteX221" fmla="*/ 3080085 w 8128084"/>
              <a:gd name="connsiteY221" fmla="*/ 13980695 h 15135727"/>
              <a:gd name="connsiteX222" fmla="*/ 3056021 w 8128084"/>
              <a:gd name="connsiteY222" fmla="*/ 14076948 h 15135727"/>
              <a:gd name="connsiteX223" fmla="*/ 2935706 w 8128084"/>
              <a:gd name="connsiteY223" fmla="*/ 14076948 h 15135727"/>
              <a:gd name="connsiteX224" fmla="*/ 2863516 w 8128084"/>
              <a:gd name="connsiteY224" fmla="*/ 14125074 h 15135727"/>
              <a:gd name="connsiteX225" fmla="*/ 2719137 w 8128084"/>
              <a:gd name="connsiteY225" fmla="*/ 14197264 h 15135727"/>
              <a:gd name="connsiteX226" fmla="*/ 2646948 w 8128084"/>
              <a:gd name="connsiteY226" fmla="*/ 14197264 h 15135727"/>
              <a:gd name="connsiteX227" fmla="*/ 2598821 w 8128084"/>
              <a:gd name="connsiteY227" fmla="*/ 14125074 h 15135727"/>
              <a:gd name="connsiteX228" fmla="*/ 2430379 w 8128084"/>
              <a:gd name="connsiteY228" fmla="*/ 13836316 h 15135727"/>
              <a:gd name="connsiteX229" fmla="*/ 2646948 w 8128084"/>
              <a:gd name="connsiteY229" fmla="*/ 13812253 h 15135727"/>
              <a:gd name="connsiteX230" fmla="*/ 2502569 w 8128084"/>
              <a:gd name="connsiteY230" fmla="*/ 13475369 h 15135727"/>
              <a:gd name="connsiteX231" fmla="*/ 2550695 w 8128084"/>
              <a:gd name="connsiteY231" fmla="*/ 13186611 h 15135727"/>
              <a:gd name="connsiteX232" fmla="*/ 2719137 w 8128084"/>
              <a:gd name="connsiteY232" fmla="*/ 13042232 h 15135727"/>
              <a:gd name="connsiteX233" fmla="*/ 2791327 w 8128084"/>
              <a:gd name="connsiteY233" fmla="*/ 12945979 h 15135727"/>
              <a:gd name="connsiteX234" fmla="*/ 3031958 w 8128084"/>
              <a:gd name="connsiteY234" fmla="*/ 13090358 h 15135727"/>
              <a:gd name="connsiteX235" fmla="*/ 3056021 w 8128084"/>
              <a:gd name="connsiteY235" fmla="*/ 12753474 h 15135727"/>
              <a:gd name="connsiteX236" fmla="*/ 2887579 w 8128084"/>
              <a:gd name="connsiteY236" fmla="*/ 12777537 h 15135727"/>
              <a:gd name="connsiteX237" fmla="*/ 2815390 w 8128084"/>
              <a:gd name="connsiteY237" fmla="*/ 12777537 h 15135727"/>
              <a:gd name="connsiteX238" fmla="*/ 3176337 w 8128084"/>
              <a:gd name="connsiteY238" fmla="*/ 12368464 h 15135727"/>
              <a:gd name="connsiteX239" fmla="*/ 3104148 w 8128084"/>
              <a:gd name="connsiteY239" fmla="*/ 12320337 h 15135727"/>
              <a:gd name="connsiteX240" fmla="*/ 3104148 w 8128084"/>
              <a:gd name="connsiteY240" fmla="*/ 12320337 h 15135727"/>
              <a:gd name="connsiteX241" fmla="*/ 3007895 w 8128084"/>
              <a:gd name="connsiteY241" fmla="*/ 12079706 h 15135727"/>
              <a:gd name="connsiteX242" fmla="*/ 2911642 w 8128084"/>
              <a:gd name="connsiteY242" fmla="*/ 11935327 h 15135727"/>
              <a:gd name="connsiteX243" fmla="*/ 2863516 w 8128084"/>
              <a:gd name="connsiteY243" fmla="*/ 11694695 h 15135727"/>
              <a:gd name="connsiteX244" fmla="*/ 2911642 w 8128084"/>
              <a:gd name="connsiteY244" fmla="*/ 11454064 h 15135727"/>
              <a:gd name="connsiteX245" fmla="*/ 3056021 w 8128084"/>
              <a:gd name="connsiteY245" fmla="*/ 11454064 h 15135727"/>
              <a:gd name="connsiteX246" fmla="*/ 2983832 w 8128084"/>
              <a:gd name="connsiteY246" fmla="*/ 11381874 h 15135727"/>
              <a:gd name="connsiteX247" fmla="*/ 3031958 w 8128084"/>
              <a:gd name="connsiteY247" fmla="*/ 11285621 h 15135727"/>
              <a:gd name="connsiteX248" fmla="*/ 3007895 w 8128084"/>
              <a:gd name="connsiteY248" fmla="*/ 11189369 h 15135727"/>
              <a:gd name="connsiteX249" fmla="*/ 2887579 w 8128084"/>
              <a:gd name="connsiteY249" fmla="*/ 11141242 h 15135727"/>
              <a:gd name="connsiteX250" fmla="*/ 2887579 w 8128084"/>
              <a:gd name="connsiteY250" fmla="*/ 10972800 h 15135727"/>
              <a:gd name="connsiteX251" fmla="*/ 2887579 w 8128084"/>
              <a:gd name="connsiteY251" fmla="*/ 10924674 h 15135727"/>
              <a:gd name="connsiteX252" fmla="*/ 2767264 w 8128084"/>
              <a:gd name="connsiteY252" fmla="*/ 11020927 h 15135727"/>
              <a:gd name="connsiteX253" fmla="*/ 2743200 w 8128084"/>
              <a:gd name="connsiteY253" fmla="*/ 10924674 h 15135727"/>
              <a:gd name="connsiteX254" fmla="*/ 2550695 w 8128084"/>
              <a:gd name="connsiteY254" fmla="*/ 11020927 h 15135727"/>
              <a:gd name="connsiteX255" fmla="*/ 2526632 w 8128084"/>
              <a:gd name="connsiteY255" fmla="*/ 11117179 h 15135727"/>
              <a:gd name="connsiteX256" fmla="*/ 2334127 w 8128084"/>
              <a:gd name="connsiteY256" fmla="*/ 10996864 h 15135727"/>
              <a:gd name="connsiteX257" fmla="*/ 2358190 w 8128084"/>
              <a:gd name="connsiteY257" fmla="*/ 10732169 h 15135727"/>
              <a:gd name="connsiteX258" fmla="*/ 2334127 w 8128084"/>
              <a:gd name="connsiteY258" fmla="*/ 10587790 h 15135727"/>
              <a:gd name="connsiteX259" fmla="*/ 2406316 w 8128084"/>
              <a:gd name="connsiteY259" fmla="*/ 10491537 h 15135727"/>
              <a:gd name="connsiteX260" fmla="*/ 2598821 w 8128084"/>
              <a:gd name="connsiteY260" fmla="*/ 10684042 h 15135727"/>
              <a:gd name="connsiteX261" fmla="*/ 2767264 w 8128084"/>
              <a:gd name="connsiteY261" fmla="*/ 10684042 h 15135727"/>
              <a:gd name="connsiteX262" fmla="*/ 2646948 w 8128084"/>
              <a:gd name="connsiteY262" fmla="*/ 10515600 h 15135727"/>
              <a:gd name="connsiteX263" fmla="*/ 2815390 w 8128084"/>
              <a:gd name="connsiteY263" fmla="*/ 10395285 h 15135727"/>
              <a:gd name="connsiteX264" fmla="*/ 3080085 w 8128084"/>
              <a:gd name="connsiteY264" fmla="*/ 10419348 h 15135727"/>
              <a:gd name="connsiteX265" fmla="*/ 3248527 w 8128084"/>
              <a:gd name="connsiteY265" fmla="*/ 10539664 h 15135727"/>
              <a:gd name="connsiteX266" fmla="*/ 3320716 w 8128084"/>
              <a:gd name="connsiteY266" fmla="*/ 10659979 h 15135727"/>
              <a:gd name="connsiteX267" fmla="*/ 3465095 w 8128084"/>
              <a:gd name="connsiteY267" fmla="*/ 10659979 h 15135727"/>
              <a:gd name="connsiteX268" fmla="*/ 3441032 w 8128084"/>
              <a:gd name="connsiteY268" fmla="*/ 10491537 h 15135727"/>
              <a:gd name="connsiteX269" fmla="*/ 3392906 w 8128084"/>
              <a:gd name="connsiteY269" fmla="*/ 10250906 h 15135727"/>
              <a:gd name="connsiteX270" fmla="*/ 3152274 w 8128084"/>
              <a:gd name="connsiteY270" fmla="*/ 10250906 h 15135727"/>
              <a:gd name="connsiteX271" fmla="*/ 3176337 w 8128084"/>
              <a:gd name="connsiteY271" fmla="*/ 10178716 h 15135727"/>
              <a:gd name="connsiteX272" fmla="*/ 3104148 w 8128084"/>
              <a:gd name="connsiteY272" fmla="*/ 10154653 h 15135727"/>
              <a:gd name="connsiteX273" fmla="*/ 3007895 w 8128084"/>
              <a:gd name="connsiteY273" fmla="*/ 9962148 h 15135727"/>
              <a:gd name="connsiteX274" fmla="*/ 3176337 w 8128084"/>
              <a:gd name="connsiteY274" fmla="*/ 9889958 h 15135727"/>
              <a:gd name="connsiteX275" fmla="*/ 2959769 w 8128084"/>
              <a:gd name="connsiteY275" fmla="*/ 9504948 h 15135727"/>
              <a:gd name="connsiteX276" fmla="*/ 2791327 w 8128084"/>
              <a:gd name="connsiteY276" fmla="*/ 9456821 h 15135727"/>
              <a:gd name="connsiteX277" fmla="*/ 2574758 w 8128084"/>
              <a:gd name="connsiteY277" fmla="*/ 9336506 h 15135727"/>
              <a:gd name="connsiteX278" fmla="*/ 2550695 w 8128084"/>
              <a:gd name="connsiteY278" fmla="*/ 9071811 h 15135727"/>
              <a:gd name="connsiteX279" fmla="*/ 2695074 w 8128084"/>
              <a:gd name="connsiteY279" fmla="*/ 8999621 h 15135727"/>
              <a:gd name="connsiteX280" fmla="*/ 2622885 w 8128084"/>
              <a:gd name="connsiteY280" fmla="*/ 8975558 h 15135727"/>
              <a:gd name="connsiteX281" fmla="*/ 2430379 w 8128084"/>
              <a:gd name="connsiteY281" fmla="*/ 8999621 h 15135727"/>
              <a:gd name="connsiteX282" fmla="*/ 2261937 w 8128084"/>
              <a:gd name="connsiteY282" fmla="*/ 9168064 h 15135727"/>
              <a:gd name="connsiteX283" fmla="*/ 2237874 w 8128084"/>
              <a:gd name="connsiteY283" fmla="*/ 8999621 h 15135727"/>
              <a:gd name="connsiteX284" fmla="*/ 2117558 w 8128084"/>
              <a:gd name="connsiteY284" fmla="*/ 8975558 h 15135727"/>
              <a:gd name="connsiteX285" fmla="*/ 2045369 w 8128084"/>
              <a:gd name="connsiteY285" fmla="*/ 8783053 h 15135727"/>
              <a:gd name="connsiteX286" fmla="*/ 1852864 w 8128084"/>
              <a:gd name="connsiteY286" fmla="*/ 8758990 h 15135727"/>
              <a:gd name="connsiteX287" fmla="*/ 1636295 w 8128084"/>
              <a:gd name="connsiteY287" fmla="*/ 8927432 h 15135727"/>
              <a:gd name="connsiteX288" fmla="*/ 1588169 w 8128084"/>
              <a:gd name="connsiteY288" fmla="*/ 9023685 h 15135727"/>
              <a:gd name="connsiteX289" fmla="*/ 1515979 w 8128084"/>
              <a:gd name="connsiteY289" fmla="*/ 8879306 h 15135727"/>
              <a:gd name="connsiteX290" fmla="*/ 1347537 w 8128084"/>
              <a:gd name="connsiteY290" fmla="*/ 8879306 h 15135727"/>
              <a:gd name="connsiteX291" fmla="*/ 1347537 w 8128084"/>
              <a:gd name="connsiteY291" fmla="*/ 8710864 h 15135727"/>
              <a:gd name="connsiteX292" fmla="*/ 1106906 w 8128084"/>
              <a:gd name="connsiteY292" fmla="*/ 8783053 h 15135727"/>
              <a:gd name="connsiteX293" fmla="*/ 890337 w 8128084"/>
              <a:gd name="connsiteY293" fmla="*/ 8686800 h 15135727"/>
              <a:gd name="connsiteX294" fmla="*/ 649706 w 8128084"/>
              <a:gd name="connsiteY294" fmla="*/ 8662737 h 15135727"/>
              <a:gd name="connsiteX295" fmla="*/ 385011 w 8128084"/>
              <a:gd name="connsiteY295" fmla="*/ 8566485 h 15135727"/>
              <a:gd name="connsiteX296" fmla="*/ 577516 w 8128084"/>
              <a:gd name="connsiteY296" fmla="*/ 8373979 h 15135727"/>
              <a:gd name="connsiteX297" fmla="*/ 794085 w 8128084"/>
              <a:gd name="connsiteY297" fmla="*/ 8301790 h 15135727"/>
              <a:gd name="connsiteX298" fmla="*/ 745958 w 8128084"/>
              <a:gd name="connsiteY298" fmla="*/ 8133348 h 15135727"/>
              <a:gd name="connsiteX299" fmla="*/ 818148 w 8128084"/>
              <a:gd name="connsiteY299" fmla="*/ 7820527 h 15135727"/>
              <a:gd name="connsiteX300" fmla="*/ 697832 w 8128084"/>
              <a:gd name="connsiteY300" fmla="*/ 7820527 h 15135727"/>
              <a:gd name="connsiteX301" fmla="*/ 625642 w 8128084"/>
              <a:gd name="connsiteY301" fmla="*/ 7916779 h 15135727"/>
              <a:gd name="connsiteX302" fmla="*/ 457200 w 8128084"/>
              <a:gd name="connsiteY302" fmla="*/ 7820527 h 15135727"/>
              <a:gd name="connsiteX303" fmla="*/ 529390 w 8128084"/>
              <a:gd name="connsiteY303" fmla="*/ 7700211 h 15135727"/>
              <a:gd name="connsiteX304" fmla="*/ 938464 w 8128084"/>
              <a:gd name="connsiteY304" fmla="*/ 7676148 h 15135727"/>
              <a:gd name="connsiteX305" fmla="*/ 1058779 w 8128084"/>
              <a:gd name="connsiteY305" fmla="*/ 7459579 h 15135727"/>
              <a:gd name="connsiteX306" fmla="*/ 1203158 w 8128084"/>
              <a:gd name="connsiteY306" fmla="*/ 7603958 h 15135727"/>
              <a:gd name="connsiteX307" fmla="*/ 1299411 w 8128084"/>
              <a:gd name="connsiteY307" fmla="*/ 7555832 h 15135727"/>
              <a:gd name="connsiteX308" fmla="*/ 1443790 w 8128084"/>
              <a:gd name="connsiteY308" fmla="*/ 7507706 h 15135727"/>
              <a:gd name="connsiteX309" fmla="*/ 1684421 w 8128084"/>
              <a:gd name="connsiteY309" fmla="*/ 7603958 h 15135727"/>
              <a:gd name="connsiteX310" fmla="*/ 1684421 w 8128084"/>
              <a:gd name="connsiteY310" fmla="*/ 7603958 h 15135727"/>
              <a:gd name="connsiteX311" fmla="*/ 1540042 w 8128084"/>
              <a:gd name="connsiteY311" fmla="*/ 7363327 h 15135727"/>
              <a:gd name="connsiteX312" fmla="*/ 1299411 w 8128084"/>
              <a:gd name="connsiteY312" fmla="*/ 7315200 h 15135727"/>
              <a:gd name="connsiteX313" fmla="*/ 1130969 w 8128084"/>
              <a:gd name="connsiteY313" fmla="*/ 7339264 h 15135727"/>
              <a:gd name="connsiteX314" fmla="*/ 1034716 w 8128084"/>
              <a:gd name="connsiteY314" fmla="*/ 7315200 h 15135727"/>
              <a:gd name="connsiteX315" fmla="*/ 1155032 w 8128084"/>
              <a:gd name="connsiteY315" fmla="*/ 7050506 h 15135727"/>
              <a:gd name="connsiteX316" fmla="*/ 1155032 w 8128084"/>
              <a:gd name="connsiteY316" fmla="*/ 6930190 h 15135727"/>
              <a:gd name="connsiteX317" fmla="*/ 1155032 w 8128084"/>
              <a:gd name="connsiteY317" fmla="*/ 6761748 h 15135727"/>
              <a:gd name="connsiteX318" fmla="*/ 1203158 w 8128084"/>
              <a:gd name="connsiteY318" fmla="*/ 6617369 h 15135727"/>
              <a:gd name="connsiteX319" fmla="*/ 1371600 w 8128084"/>
              <a:gd name="connsiteY319" fmla="*/ 6472990 h 15135727"/>
              <a:gd name="connsiteX320" fmla="*/ 1443790 w 8128084"/>
              <a:gd name="connsiteY320" fmla="*/ 6328611 h 15135727"/>
              <a:gd name="connsiteX321" fmla="*/ 1419727 w 8128084"/>
              <a:gd name="connsiteY321" fmla="*/ 6208295 h 15135727"/>
              <a:gd name="connsiteX322" fmla="*/ 1275348 w 8128084"/>
              <a:gd name="connsiteY322" fmla="*/ 6304548 h 15135727"/>
              <a:gd name="connsiteX323" fmla="*/ 1323474 w 8128084"/>
              <a:gd name="connsiteY323" fmla="*/ 6015790 h 15135727"/>
              <a:gd name="connsiteX324" fmla="*/ 1540042 w 8128084"/>
              <a:gd name="connsiteY324" fmla="*/ 5871411 h 15135727"/>
              <a:gd name="connsiteX325" fmla="*/ 1540042 w 8128084"/>
              <a:gd name="connsiteY325" fmla="*/ 5751095 h 15135727"/>
              <a:gd name="connsiteX326" fmla="*/ 1395664 w 8128084"/>
              <a:gd name="connsiteY326" fmla="*/ 5799221 h 15135727"/>
              <a:gd name="connsiteX327" fmla="*/ 1179095 w 8128084"/>
              <a:gd name="connsiteY327" fmla="*/ 5799221 h 15135727"/>
              <a:gd name="connsiteX328" fmla="*/ 890337 w 8128084"/>
              <a:gd name="connsiteY328" fmla="*/ 5775158 h 15135727"/>
              <a:gd name="connsiteX329" fmla="*/ 697832 w 8128084"/>
              <a:gd name="connsiteY329" fmla="*/ 5606716 h 15135727"/>
              <a:gd name="connsiteX330" fmla="*/ 577516 w 8128084"/>
              <a:gd name="connsiteY330" fmla="*/ 5582653 h 15135727"/>
              <a:gd name="connsiteX331" fmla="*/ 697832 w 8128084"/>
              <a:gd name="connsiteY331" fmla="*/ 5775158 h 15135727"/>
              <a:gd name="connsiteX332" fmla="*/ 409074 w 8128084"/>
              <a:gd name="connsiteY332" fmla="*/ 5799221 h 15135727"/>
              <a:gd name="connsiteX333" fmla="*/ 168442 w 8128084"/>
              <a:gd name="connsiteY333" fmla="*/ 5702969 h 15135727"/>
              <a:gd name="connsiteX334" fmla="*/ 264695 w 8128084"/>
              <a:gd name="connsiteY334" fmla="*/ 5558590 h 15135727"/>
              <a:gd name="connsiteX335" fmla="*/ 144379 w 8128084"/>
              <a:gd name="connsiteY335" fmla="*/ 5510464 h 15135727"/>
              <a:gd name="connsiteX336" fmla="*/ 0 w 8128084"/>
              <a:gd name="connsiteY336" fmla="*/ 5462337 h 15135727"/>
              <a:gd name="connsiteX337" fmla="*/ 96253 w 8128084"/>
              <a:gd name="connsiteY33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740442 w 8128084"/>
              <a:gd name="connsiteY139" fmla="*/ 71708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125453 w 8128084"/>
              <a:gd name="connsiteY141" fmla="*/ 760395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197642 w 8128084"/>
              <a:gd name="connsiteY142" fmla="*/ 77964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86400 w 8128084"/>
              <a:gd name="connsiteY144" fmla="*/ 834991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678906 w 8128084"/>
              <a:gd name="connsiteY145" fmla="*/ 8614611 h 15135727"/>
              <a:gd name="connsiteX146" fmla="*/ 5919537 w 8128084"/>
              <a:gd name="connsiteY146" fmla="*/ 9071811 h 15135727"/>
              <a:gd name="connsiteX147" fmla="*/ 6160169 w 8128084"/>
              <a:gd name="connsiteY147" fmla="*/ 9336506 h 15135727"/>
              <a:gd name="connsiteX148" fmla="*/ 6280485 w 8128084"/>
              <a:gd name="connsiteY148" fmla="*/ 9601200 h 15135727"/>
              <a:gd name="connsiteX149" fmla="*/ 6400800 w 8128084"/>
              <a:gd name="connsiteY149" fmla="*/ 9793706 h 15135727"/>
              <a:gd name="connsiteX150" fmla="*/ 6569242 w 8128084"/>
              <a:gd name="connsiteY150" fmla="*/ 10058400 h 15135727"/>
              <a:gd name="connsiteX151" fmla="*/ 6713621 w 8128084"/>
              <a:gd name="connsiteY151" fmla="*/ 10106527 h 15135727"/>
              <a:gd name="connsiteX152" fmla="*/ 6545179 w 8128084"/>
              <a:gd name="connsiteY152" fmla="*/ 10202779 h 15135727"/>
              <a:gd name="connsiteX153" fmla="*/ 6569242 w 8128084"/>
              <a:gd name="connsiteY153" fmla="*/ 10443411 h 15135727"/>
              <a:gd name="connsiteX154" fmla="*/ 6593306 w 8128084"/>
              <a:gd name="connsiteY154" fmla="*/ 10708106 h 15135727"/>
              <a:gd name="connsiteX155" fmla="*/ 6761748 w 8128084"/>
              <a:gd name="connsiteY155" fmla="*/ 10924674 h 15135727"/>
              <a:gd name="connsiteX156" fmla="*/ 6641432 w 8128084"/>
              <a:gd name="connsiteY156" fmla="*/ 11093116 h 15135727"/>
              <a:gd name="connsiteX157" fmla="*/ 6713621 w 8128084"/>
              <a:gd name="connsiteY157" fmla="*/ 11261558 h 15135727"/>
              <a:gd name="connsiteX158" fmla="*/ 6737685 w 8128084"/>
              <a:gd name="connsiteY158" fmla="*/ 11526253 h 15135727"/>
              <a:gd name="connsiteX159" fmla="*/ 6617369 w 8128084"/>
              <a:gd name="connsiteY159" fmla="*/ 11839074 h 15135727"/>
              <a:gd name="connsiteX160" fmla="*/ 6617369 w 8128084"/>
              <a:gd name="connsiteY160" fmla="*/ 12031579 h 15135727"/>
              <a:gd name="connsiteX161" fmla="*/ 6641432 w 8128084"/>
              <a:gd name="connsiteY161" fmla="*/ 12127832 h 15135727"/>
              <a:gd name="connsiteX162" fmla="*/ 6761748 w 8128084"/>
              <a:gd name="connsiteY162" fmla="*/ 12031579 h 15135727"/>
              <a:gd name="connsiteX163" fmla="*/ 6761748 w 8128084"/>
              <a:gd name="connsiteY163" fmla="*/ 12296274 h 15135727"/>
              <a:gd name="connsiteX164" fmla="*/ 6689558 w 8128084"/>
              <a:gd name="connsiteY164" fmla="*/ 12512842 h 15135727"/>
              <a:gd name="connsiteX165" fmla="*/ 6785811 w 8128084"/>
              <a:gd name="connsiteY165" fmla="*/ 12777537 h 15135727"/>
              <a:gd name="connsiteX166" fmla="*/ 6569242 w 8128084"/>
              <a:gd name="connsiteY166" fmla="*/ 12873790 h 15135727"/>
              <a:gd name="connsiteX167" fmla="*/ 6545179 w 8128084"/>
              <a:gd name="connsiteY167" fmla="*/ 13090358 h 15135727"/>
              <a:gd name="connsiteX168" fmla="*/ 6448927 w 8128084"/>
              <a:gd name="connsiteY168" fmla="*/ 13355053 h 15135727"/>
              <a:gd name="connsiteX169" fmla="*/ 6256421 w 8128084"/>
              <a:gd name="connsiteY169" fmla="*/ 13571621 h 15135727"/>
              <a:gd name="connsiteX170" fmla="*/ 6087979 w 8128084"/>
              <a:gd name="connsiteY170" fmla="*/ 13667874 h 15135727"/>
              <a:gd name="connsiteX171" fmla="*/ 5943600 w 8128084"/>
              <a:gd name="connsiteY171" fmla="*/ 13716000 h 15135727"/>
              <a:gd name="connsiteX172" fmla="*/ 5702969 w 8128084"/>
              <a:gd name="connsiteY172" fmla="*/ 13667874 h 15135727"/>
              <a:gd name="connsiteX173" fmla="*/ 5582653 w 8128084"/>
              <a:gd name="connsiteY173" fmla="*/ 13691937 h 15135727"/>
              <a:gd name="connsiteX174" fmla="*/ 5727032 w 8128084"/>
              <a:gd name="connsiteY174" fmla="*/ 13836316 h 15135727"/>
              <a:gd name="connsiteX175" fmla="*/ 5582653 w 8128084"/>
              <a:gd name="connsiteY175" fmla="*/ 14052885 h 15135727"/>
              <a:gd name="connsiteX176" fmla="*/ 5462337 w 8128084"/>
              <a:gd name="connsiteY176" fmla="*/ 14149137 h 15135727"/>
              <a:gd name="connsiteX177" fmla="*/ 5342021 w 8128084"/>
              <a:gd name="connsiteY177" fmla="*/ 14004758 h 15135727"/>
              <a:gd name="connsiteX178" fmla="*/ 5245769 w 8128084"/>
              <a:gd name="connsiteY178" fmla="*/ 14004758 h 15135727"/>
              <a:gd name="connsiteX179" fmla="*/ 5245769 w 8128084"/>
              <a:gd name="connsiteY179" fmla="*/ 13956632 h 15135727"/>
              <a:gd name="connsiteX180" fmla="*/ 5101390 w 8128084"/>
              <a:gd name="connsiteY180" fmla="*/ 13956632 h 15135727"/>
              <a:gd name="connsiteX181" fmla="*/ 4981074 w 8128084"/>
              <a:gd name="connsiteY181" fmla="*/ 13860379 h 15135727"/>
              <a:gd name="connsiteX182" fmla="*/ 4740442 w 8128084"/>
              <a:gd name="connsiteY182" fmla="*/ 13908506 h 15135727"/>
              <a:gd name="connsiteX183" fmla="*/ 4475748 w 8128084"/>
              <a:gd name="connsiteY183" fmla="*/ 13956632 h 15135727"/>
              <a:gd name="connsiteX184" fmla="*/ 4379495 w 8128084"/>
              <a:gd name="connsiteY184" fmla="*/ 14028821 h 15135727"/>
              <a:gd name="connsiteX185" fmla="*/ 4403558 w 8128084"/>
              <a:gd name="connsiteY185" fmla="*/ 14197264 h 15135727"/>
              <a:gd name="connsiteX186" fmla="*/ 4572000 w 8128084"/>
              <a:gd name="connsiteY186" fmla="*/ 14149137 h 15135727"/>
              <a:gd name="connsiteX187" fmla="*/ 4523874 w 8128084"/>
              <a:gd name="connsiteY187" fmla="*/ 14558211 h 15135727"/>
              <a:gd name="connsiteX188" fmla="*/ 4403558 w 8128084"/>
              <a:gd name="connsiteY188" fmla="*/ 14437895 h 15135727"/>
              <a:gd name="connsiteX189" fmla="*/ 4403558 w 8128084"/>
              <a:gd name="connsiteY189" fmla="*/ 14437895 h 15135727"/>
              <a:gd name="connsiteX190" fmla="*/ 4283242 w 8128084"/>
              <a:gd name="connsiteY190" fmla="*/ 14245390 h 15135727"/>
              <a:gd name="connsiteX191" fmla="*/ 4235116 w 8128084"/>
              <a:gd name="connsiteY191" fmla="*/ 14341642 h 15135727"/>
              <a:gd name="connsiteX192" fmla="*/ 4162927 w 8128084"/>
              <a:gd name="connsiteY192" fmla="*/ 14389769 h 15135727"/>
              <a:gd name="connsiteX193" fmla="*/ 4162927 w 8128084"/>
              <a:gd name="connsiteY193" fmla="*/ 14389769 h 15135727"/>
              <a:gd name="connsiteX194" fmla="*/ 3922295 w 8128084"/>
              <a:gd name="connsiteY194" fmla="*/ 14245390 h 15135727"/>
              <a:gd name="connsiteX195" fmla="*/ 3801979 w 8128084"/>
              <a:gd name="connsiteY195" fmla="*/ 14293516 h 15135727"/>
              <a:gd name="connsiteX196" fmla="*/ 3681664 w 8128084"/>
              <a:gd name="connsiteY196" fmla="*/ 14389769 h 15135727"/>
              <a:gd name="connsiteX197" fmla="*/ 3657600 w 8128084"/>
              <a:gd name="connsiteY197" fmla="*/ 14654464 h 15135727"/>
              <a:gd name="connsiteX198" fmla="*/ 3513221 w 8128084"/>
              <a:gd name="connsiteY198" fmla="*/ 14726653 h 15135727"/>
              <a:gd name="connsiteX199" fmla="*/ 3513221 w 8128084"/>
              <a:gd name="connsiteY199" fmla="*/ 14871032 h 15135727"/>
              <a:gd name="connsiteX200" fmla="*/ 3633537 w 8128084"/>
              <a:gd name="connsiteY200" fmla="*/ 14967285 h 15135727"/>
              <a:gd name="connsiteX201" fmla="*/ 3609474 w 8128084"/>
              <a:gd name="connsiteY201" fmla="*/ 15087600 h 15135727"/>
              <a:gd name="connsiteX202" fmla="*/ 3441032 w 8128084"/>
              <a:gd name="connsiteY202" fmla="*/ 15039474 h 15135727"/>
              <a:gd name="connsiteX203" fmla="*/ 3272590 w 8128084"/>
              <a:gd name="connsiteY203" fmla="*/ 15063537 h 15135727"/>
              <a:gd name="connsiteX204" fmla="*/ 3248527 w 8128084"/>
              <a:gd name="connsiteY204" fmla="*/ 14895095 h 15135727"/>
              <a:gd name="connsiteX205" fmla="*/ 3128211 w 8128084"/>
              <a:gd name="connsiteY205" fmla="*/ 14919158 h 15135727"/>
              <a:gd name="connsiteX206" fmla="*/ 2959769 w 8128084"/>
              <a:gd name="connsiteY206" fmla="*/ 15135727 h 15135727"/>
              <a:gd name="connsiteX207" fmla="*/ 2935706 w 8128084"/>
              <a:gd name="connsiteY207" fmla="*/ 14895095 h 15135727"/>
              <a:gd name="connsiteX208" fmla="*/ 2791327 w 8128084"/>
              <a:gd name="connsiteY208" fmla="*/ 14943221 h 15135727"/>
              <a:gd name="connsiteX209" fmla="*/ 2671011 w 8128084"/>
              <a:gd name="connsiteY209" fmla="*/ 15039474 h 15135727"/>
              <a:gd name="connsiteX210" fmla="*/ 2430379 w 8128084"/>
              <a:gd name="connsiteY210" fmla="*/ 15087600 h 15135727"/>
              <a:gd name="connsiteX211" fmla="*/ 2237874 w 8128084"/>
              <a:gd name="connsiteY211" fmla="*/ 15039474 h 15135727"/>
              <a:gd name="connsiteX212" fmla="*/ 2622885 w 8128084"/>
              <a:gd name="connsiteY212" fmla="*/ 14846969 h 15135727"/>
              <a:gd name="connsiteX213" fmla="*/ 2887579 w 8128084"/>
              <a:gd name="connsiteY213" fmla="*/ 14774779 h 15135727"/>
              <a:gd name="connsiteX214" fmla="*/ 2839453 w 8128084"/>
              <a:gd name="connsiteY214" fmla="*/ 14582274 h 15135727"/>
              <a:gd name="connsiteX215" fmla="*/ 2935706 w 8128084"/>
              <a:gd name="connsiteY215" fmla="*/ 14510085 h 15135727"/>
              <a:gd name="connsiteX216" fmla="*/ 2935706 w 8128084"/>
              <a:gd name="connsiteY216" fmla="*/ 14510085 h 15135727"/>
              <a:gd name="connsiteX217" fmla="*/ 3080085 w 8128084"/>
              <a:gd name="connsiteY217" fmla="*/ 14413832 h 15135727"/>
              <a:gd name="connsiteX218" fmla="*/ 3152274 w 8128084"/>
              <a:gd name="connsiteY218" fmla="*/ 14341642 h 15135727"/>
              <a:gd name="connsiteX219" fmla="*/ 3080085 w 8128084"/>
              <a:gd name="connsiteY219" fmla="*/ 14269453 h 15135727"/>
              <a:gd name="connsiteX220" fmla="*/ 3152274 w 8128084"/>
              <a:gd name="connsiteY220" fmla="*/ 14197264 h 15135727"/>
              <a:gd name="connsiteX221" fmla="*/ 3152274 w 8128084"/>
              <a:gd name="connsiteY221" fmla="*/ 14052885 h 15135727"/>
              <a:gd name="connsiteX222" fmla="*/ 3080085 w 8128084"/>
              <a:gd name="connsiteY222" fmla="*/ 13980695 h 15135727"/>
              <a:gd name="connsiteX223" fmla="*/ 3056021 w 8128084"/>
              <a:gd name="connsiteY223" fmla="*/ 14076948 h 15135727"/>
              <a:gd name="connsiteX224" fmla="*/ 2935706 w 8128084"/>
              <a:gd name="connsiteY224" fmla="*/ 14076948 h 15135727"/>
              <a:gd name="connsiteX225" fmla="*/ 2863516 w 8128084"/>
              <a:gd name="connsiteY225" fmla="*/ 14125074 h 15135727"/>
              <a:gd name="connsiteX226" fmla="*/ 2719137 w 8128084"/>
              <a:gd name="connsiteY226" fmla="*/ 14197264 h 15135727"/>
              <a:gd name="connsiteX227" fmla="*/ 2646948 w 8128084"/>
              <a:gd name="connsiteY227" fmla="*/ 14197264 h 15135727"/>
              <a:gd name="connsiteX228" fmla="*/ 2598821 w 8128084"/>
              <a:gd name="connsiteY228" fmla="*/ 14125074 h 15135727"/>
              <a:gd name="connsiteX229" fmla="*/ 2430379 w 8128084"/>
              <a:gd name="connsiteY229" fmla="*/ 13836316 h 15135727"/>
              <a:gd name="connsiteX230" fmla="*/ 2646948 w 8128084"/>
              <a:gd name="connsiteY230" fmla="*/ 13812253 h 15135727"/>
              <a:gd name="connsiteX231" fmla="*/ 2502569 w 8128084"/>
              <a:gd name="connsiteY231" fmla="*/ 13475369 h 15135727"/>
              <a:gd name="connsiteX232" fmla="*/ 2550695 w 8128084"/>
              <a:gd name="connsiteY232" fmla="*/ 13186611 h 15135727"/>
              <a:gd name="connsiteX233" fmla="*/ 2719137 w 8128084"/>
              <a:gd name="connsiteY233" fmla="*/ 13042232 h 15135727"/>
              <a:gd name="connsiteX234" fmla="*/ 2791327 w 8128084"/>
              <a:gd name="connsiteY234" fmla="*/ 12945979 h 15135727"/>
              <a:gd name="connsiteX235" fmla="*/ 3031958 w 8128084"/>
              <a:gd name="connsiteY235" fmla="*/ 13090358 h 15135727"/>
              <a:gd name="connsiteX236" fmla="*/ 3056021 w 8128084"/>
              <a:gd name="connsiteY236" fmla="*/ 12753474 h 15135727"/>
              <a:gd name="connsiteX237" fmla="*/ 2887579 w 8128084"/>
              <a:gd name="connsiteY237" fmla="*/ 12777537 h 15135727"/>
              <a:gd name="connsiteX238" fmla="*/ 2815390 w 8128084"/>
              <a:gd name="connsiteY238" fmla="*/ 12777537 h 15135727"/>
              <a:gd name="connsiteX239" fmla="*/ 3176337 w 8128084"/>
              <a:gd name="connsiteY239" fmla="*/ 12368464 h 15135727"/>
              <a:gd name="connsiteX240" fmla="*/ 3104148 w 8128084"/>
              <a:gd name="connsiteY240" fmla="*/ 12320337 h 15135727"/>
              <a:gd name="connsiteX241" fmla="*/ 3104148 w 8128084"/>
              <a:gd name="connsiteY241" fmla="*/ 12320337 h 15135727"/>
              <a:gd name="connsiteX242" fmla="*/ 3007895 w 8128084"/>
              <a:gd name="connsiteY242" fmla="*/ 12079706 h 15135727"/>
              <a:gd name="connsiteX243" fmla="*/ 2911642 w 8128084"/>
              <a:gd name="connsiteY243" fmla="*/ 11935327 h 15135727"/>
              <a:gd name="connsiteX244" fmla="*/ 2863516 w 8128084"/>
              <a:gd name="connsiteY244" fmla="*/ 11694695 h 15135727"/>
              <a:gd name="connsiteX245" fmla="*/ 2911642 w 8128084"/>
              <a:gd name="connsiteY245" fmla="*/ 11454064 h 15135727"/>
              <a:gd name="connsiteX246" fmla="*/ 3056021 w 8128084"/>
              <a:gd name="connsiteY246" fmla="*/ 11454064 h 15135727"/>
              <a:gd name="connsiteX247" fmla="*/ 2983832 w 8128084"/>
              <a:gd name="connsiteY247" fmla="*/ 11381874 h 15135727"/>
              <a:gd name="connsiteX248" fmla="*/ 3031958 w 8128084"/>
              <a:gd name="connsiteY248" fmla="*/ 11285621 h 15135727"/>
              <a:gd name="connsiteX249" fmla="*/ 3007895 w 8128084"/>
              <a:gd name="connsiteY249" fmla="*/ 11189369 h 15135727"/>
              <a:gd name="connsiteX250" fmla="*/ 2887579 w 8128084"/>
              <a:gd name="connsiteY250" fmla="*/ 11141242 h 15135727"/>
              <a:gd name="connsiteX251" fmla="*/ 2887579 w 8128084"/>
              <a:gd name="connsiteY251" fmla="*/ 10972800 h 15135727"/>
              <a:gd name="connsiteX252" fmla="*/ 2887579 w 8128084"/>
              <a:gd name="connsiteY252" fmla="*/ 10924674 h 15135727"/>
              <a:gd name="connsiteX253" fmla="*/ 2767264 w 8128084"/>
              <a:gd name="connsiteY253" fmla="*/ 11020927 h 15135727"/>
              <a:gd name="connsiteX254" fmla="*/ 2743200 w 8128084"/>
              <a:gd name="connsiteY254" fmla="*/ 10924674 h 15135727"/>
              <a:gd name="connsiteX255" fmla="*/ 2550695 w 8128084"/>
              <a:gd name="connsiteY255" fmla="*/ 11020927 h 15135727"/>
              <a:gd name="connsiteX256" fmla="*/ 2526632 w 8128084"/>
              <a:gd name="connsiteY256" fmla="*/ 11117179 h 15135727"/>
              <a:gd name="connsiteX257" fmla="*/ 2334127 w 8128084"/>
              <a:gd name="connsiteY257" fmla="*/ 10996864 h 15135727"/>
              <a:gd name="connsiteX258" fmla="*/ 2358190 w 8128084"/>
              <a:gd name="connsiteY258" fmla="*/ 10732169 h 15135727"/>
              <a:gd name="connsiteX259" fmla="*/ 2334127 w 8128084"/>
              <a:gd name="connsiteY259" fmla="*/ 10587790 h 15135727"/>
              <a:gd name="connsiteX260" fmla="*/ 2406316 w 8128084"/>
              <a:gd name="connsiteY260" fmla="*/ 10491537 h 15135727"/>
              <a:gd name="connsiteX261" fmla="*/ 2598821 w 8128084"/>
              <a:gd name="connsiteY261" fmla="*/ 10684042 h 15135727"/>
              <a:gd name="connsiteX262" fmla="*/ 2767264 w 8128084"/>
              <a:gd name="connsiteY262" fmla="*/ 10684042 h 15135727"/>
              <a:gd name="connsiteX263" fmla="*/ 2646948 w 8128084"/>
              <a:gd name="connsiteY263" fmla="*/ 10515600 h 15135727"/>
              <a:gd name="connsiteX264" fmla="*/ 2815390 w 8128084"/>
              <a:gd name="connsiteY264" fmla="*/ 10395285 h 15135727"/>
              <a:gd name="connsiteX265" fmla="*/ 3080085 w 8128084"/>
              <a:gd name="connsiteY265" fmla="*/ 10419348 h 15135727"/>
              <a:gd name="connsiteX266" fmla="*/ 3248527 w 8128084"/>
              <a:gd name="connsiteY266" fmla="*/ 10539664 h 15135727"/>
              <a:gd name="connsiteX267" fmla="*/ 3320716 w 8128084"/>
              <a:gd name="connsiteY267" fmla="*/ 10659979 h 15135727"/>
              <a:gd name="connsiteX268" fmla="*/ 3465095 w 8128084"/>
              <a:gd name="connsiteY268" fmla="*/ 10659979 h 15135727"/>
              <a:gd name="connsiteX269" fmla="*/ 3441032 w 8128084"/>
              <a:gd name="connsiteY269" fmla="*/ 10491537 h 15135727"/>
              <a:gd name="connsiteX270" fmla="*/ 3392906 w 8128084"/>
              <a:gd name="connsiteY270" fmla="*/ 10250906 h 15135727"/>
              <a:gd name="connsiteX271" fmla="*/ 3152274 w 8128084"/>
              <a:gd name="connsiteY271" fmla="*/ 10250906 h 15135727"/>
              <a:gd name="connsiteX272" fmla="*/ 3176337 w 8128084"/>
              <a:gd name="connsiteY272" fmla="*/ 10178716 h 15135727"/>
              <a:gd name="connsiteX273" fmla="*/ 3104148 w 8128084"/>
              <a:gd name="connsiteY273" fmla="*/ 10154653 h 15135727"/>
              <a:gd name="connsiteX274" fmla="*/ 3007895 w 8128084"/>
              <a:gd name="connsiteY274" fmla="*/ 9962148 h 15135727"/>
              <a:gd name="connsiteX275" fmla="*/ 3176337 w 8128084"/>
              <a:gd name="connsiteY275" fmla="*/ 9889958 h 15135727"/>
              <a:gd name="connsiteX276" fmla="*/ 2959769 w 8128084"/>
              <a:gd name="connsiteY276" fmla="*/ 9504948 h 15135727"/>
              <a:gd name="connsiteX277" fmla="*/ 2791327 w 8128084"/>
              <a:gd name="connsiteY277" fmla="*/ 9456821 h 15135727"/>
              <a:gd name="connsiteX278" fmla="*/ 2574758 w 8128084"/>
              <a:gd name="connsiteY278" fmla="*/ 9336506 h 15135727"/>
              <a:gd name="connsiteX279" fmla="*/ 2550695 w 8128084"/>
              <a:gd name="connsiteY279" fmla="*/ 9071811 h 15135727"/>
              <a:gd name="connsiteX280" fmla="*/ 2695074 w 8128084"/>
              <a:gd name="connsiteY280" fmla="*/ 8999621 h 15135727"/>
              <a:gd name="connsiteX281" fmla="*/ 2622885 w 8128084"/>
              <a:gd name="connsiteY281" fmla="*/ 8975558 h 15135727"/>
              <a:gd name="connsiteX282" fmla="*/ 2430379 w 8128084"/>
              <a:gd name="connsiteY282" fmla="*/ 8999621 h 15135727"/>
              <a:gd name="connsiteX283" fmla="*/ 2261937 w 8128084"/>
              <a:gd name="connsiteY283" fmla="*/ 9168064 h 15135727"/>
              <a:gd name="connsiteX284" fmla="*/ 2237874 w 8128084"/>
              <a:gd name="connsiteY284" fmla="*/ 8999621 h 15135727"/>
              <a:gd name="connsiteX285" fmla="*/ 2117558 w 8128084"/>
              <a:gd name="connsiteY285" fmla="*/ 8975558 h 15135727"/>
              <a:gd name="connsiteX286" fmla="*/ 2045369 w 8128084"/>
              <a:gd name="connsiteY286" fmla="*/ 8783053 h 15135727"/>
              <a:gd name="connsiteX287" fmla="*/ 1852864 w 8128084"/>
              <a:gd name="connsiteY287" fmla="*/ 8758990 h 15135727"/>
              <a:gd name="connsiteX288" fmla="*/ 1636295 w 8128084"/>
              <a:gd name="connsiteY288" fmla="*/ 8927432 h 15135727"/>
              <a:gd name="connsiteX289" fmla="*/ 1588169 w 8128084"/>
              <a:gd name="connsiteY289" fmla="*/ 9023685 h 15135727"/>
              <a:gd name="connsiteX290" fmla="*/ 1515979 w 8128084"/>
              <a:gd name="connsiteY290" fmla="*/ 8879306 h 15135727"/>
              <a:gd name="connsiteX291" fmla="*/ 1347537 w 8128084"/>
              <a:gd name="connsiteY291" fmla="*/ 8879306 h 15135727"/>
              <a:gd name="connsiteX292" fmla="*/ 1347537 w 8128084"/>
              <a:gd name="connsiteY292" fmla="*/ 8710864 h 15135727"/>
              <a:gd name="connsiteX293" fmla="*/ 1106906 w 8128084"/>
              <a:gd name="connsiteY293" fmla="*/ 8783053 h 15135727"/>
              <a:gd name="connsiteX294" fmla="*/ 890337 w 8128084"/>
              <a:gd name="connsiteY294" fmla="*/ 8686800 h 15135727"/>
              <a:gd name="connsiteX295" fmla="*/ 649706 w 8128084"/>
              <a:gd name="connsiteY295" fmla="*/ 8662737 h 15135727"/>
              <a:gd name="connsiteX296" fmla="*/ 385011 w 8128084"/>
              <a:gd name="connsiteY296" fmla="*/ 8566485 h 15135727"/>
              <a:gd name="connsiteX297" fmla="*/ 577516 w 8128084"/>
              <a:gd name="connsiteY297" fmla="*/ 8373979 h 15135727"/>
              <a:gd name="connsiteX298" fmla="*/ 794085 w 8128084"/>
              <a:gd name="connsiteY298" fmla="*/ 8301790 h 15135727"/>
              <a:gd name="connsiteX299" fmla="*/ 745958 w 8128084"/>
              <a:gd name="connsiteY299" fmla="*/ 8133348 h 15135727"/>
              <a:gd name="connsiteX300" fmla="*/ 818148 w 8128084"/>
              <a:gd name="connsiteY300" fmla="*/ 7820527 h 15135727"/>
              <a:gd name="connsiteX301" fmla="*/ 697832 w 8128084"/>
              <a:gd name="connsiteY301" fmla="*/ 7820527 h 15135727"/>
              <a:gd name="connsiteX302" fmla="*/ 625642 w 8128084"/>
              <a:gd name="connsiteY302" fmla="*/ 7916779 h 15135727"/>
              <a:gd name="connsiteX303" fmla="*/ 457200 w 8128084"/>
              <a:gd name="connsiteY303" fmla="*/ 7820527 h 15135727"/>
              <a:gd name="connsiteX304" fmla="*/ 529390 w 8128084"/>
              <a:gd name="connsiteY304" fmla="*/ 7700211 h 15135727"/>
              <a:gd name="connsiteX305" fmla="*/ 938464 w 8128084"/>
              <a:gd name="connsiteY305" fmla="*/ 7676148 h 15135727"/>
              <a:gd name="connsiteX306" fmla="*/ 1058779 w 8128084"/>
              <a:gd name="connsiteY306" fmla="*/ 7459579 h 15135727"/>
              <a:gd name="connsiteX307" fmla="*/ 1203158 w 8128084"/>
              <a:gd name="connsiteY307" fmla="*/ 7603958 h 15135727"/>
              <a:gd name="connsiteX308" fmla="*/ 1299411 w 8128084"/>
              <a:gd name="connsiteY308" fmla="*/ 7555832 h 15135727"/>
              <a:gd name="connsiteX309" fmla="*/ 1443790 w 8128084"/>
              <a:gd name="connsiteY309" fmla="*/ 7507706 h 15135727"/>
              <a:gd name="connsiteX310" fmla="*/ 1684421 w 8128084"/>
              <a:gd name="connsiteY310" fmla="*/ 7603958 h 15135727"/>
              <a:gd name="connsiteX311" fmla="*/ 1684421 w 8128084"/>
              <a:gd name="connsiteY311" fmla="*/ 7603958 h 15135727"/>
              <a:gd name="connsiteX312" fmla="*/ 1540042 w 8128084"/>
              <a:gd name="connsiteY312" fmla="*/ 7363327 h 15135727"/>
              <a:gd name="connsiteX313" fmla="*/ 1299411 w 8128084"/>
              <a:gd name="connsiteY313" fmla="*/ 7315200 h 15135727"/>
              <a:gd name="connsiteX314" fmla="*/ 1130969 w 8128084"/>
              <a:gd name="connsiteY314" fmla="*/ 7339264 h 15135727"/>
              <a:gd name="connsiteX315" fmla="*/ 1034716 w 8128084"/>
              <a:gd name="connsiteY315" fmla="*/ 7315200 h 15135727"/>
              <a:gd name="connsiteX316" fmla="*/ 1155032 w 8128084"/>
              <a:gd name="connsiteY316" fmla="*/ 7050506 h 15135727"/>
              <a:gd name="connsiteX317" fmla="*/ 1155032 w 8128084"/>
              <a:gd name="connsiteY317" fmla="*/ 6930190 h 15135727"/>
              <a:gd name="connsiteX318" fmla="*/ 1155032 w 8128084"/>
              <a:gd name="connsiteY318" fmla="*/ 6761748 h 15135727"/>
              <a:gd name="connsiteX319" fmla="*/ 1203158 w 8128084"/>
              <a:gd name="connsiteY319" fmla="*/ 6617369 h 15135727"/>
              <a:gd name="connsiteX320" fmla="*/ 1371600 w 8128084"/>
              <a:gd name="connsiteY320" fmla="*/ 6472990 h 15135727"/>
              <a:gd name="connsiteX321" fmla="*/ 1443790 w 8128084"/>
              <a:gd name="connsiteY321" fmla="*/ 6328611 h 15135727"/>
              <a:gd name="connsiteX322" fmla="*/ 1419727 w 8128084"/>
              <a:gd name="connsiteY322" fmla="*/ 6208295 h 15135727"/>
              <a:gd name="connsiteX323" fmla="*/ 1275348 w 8128084"/>
              <a:gd name="connsiteY323" fmla="*/ 6304548 h 15135727"/>
              <a:gd name="connsiteX324" fmla="*/ 1323474 w 8128084"/>
              <a:gd name="connsiteY324" fmla="*/ 6015790 h 15135727"/>
              <a:gd name="connsiteX325" fmla="*/ 1540042 w 8128084"/>
              <a:gd name="connsiteY325" fmla="*/ 5871411 h 15135727"/>
              <a:gd name="connsiteX326" fmla="*/ 1540042 w 8128084"/>
              <a:gd name="connsiteY326" fmla="*/ 5751095 h 15135727"/>
              <a:gd name="connsiteX327" fmla="*/ 1395664 w 8128084"/>
              <a:gd name="connsiteY327" fmla="*/ 5799221 h 15135727"/>
              <a:gd name="connsiteX328" fmla="*/ 1179095 w 8128084"/>
              <a:gd name="connsiteY328" fmla="*/ 5799221 h 15135727"/>
              <a:gd name="connsiteX329" fmla="*/ 890337 w 8128084"/>
              <a:gd name="connsiteY329" fmla="*/ 5775158 h 15135727"/>
              <a:gd name="connsiteX330" fmla="*/ 697832 w 8128084"/>
              <a:gd name="connsiteY330" fmla="*/ 5606716 h 15135727"/>
              <a:gd name="connsiteX331" fmla="*/ 577516 w 8128084"/>
              <a:gd name="connsiteY331" fmla="*/ 5582653 h 15135727"/>
              <a:gd name="connsiteX332" fmla="*/ 697832 w 8128084"/>
              <a:gd name="connsiteY332" fmla="*/ 5775158 h 15135727"/>
              <a:gd name="connsiteX333" fmla="*/ 409074 w 8128084"/>
              <a:gd name="connsiteY333" fmla="*/ 5799221 h 15135727"/>
              <a:gd name="connsiteX334" fmla="*/ 168442 w 8128084"/>
              <a:gd name="connsiteY334" fmla="*/ 5702969 h 15135727"/>
              <a:gd name="connsiteX335" fmla="*/ 264695 w 8128084"/>
              <a:gd name="connsiteY335" fmla="*/ 5558590 h 15135727"/>
              <a:gd name="connsiteX336" fmla="*/ 144379 w 8128084"/>
              <a:gd name="connsiteY336" fmla="*/ 5510464 h 15135727"/>
              <a:gd name="connsiteX337" fmla="*/ 0 w 8128084"/>
              <a:gd name="connsiteY337" fmla="*/ 5462337 h 15135727"/>
              <a:gd name="connsiteX338" fmla="*/ 96253 w 8128084"/>
              <a:gd name="connsiteY33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19537 w 8128084"/>
              <a:gd name="connsiteY147" fmla="*/ 907181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00800 w 8128084"/>
              <a:gd name="connsiteY150" fmla="*/ 97937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80485 w 8128084"/>
              <a:gd name="connsiteY149" fmla="*/ 9601200 h 15135727"/>
              <a:gd name="connsiteX150" fmla="*/ 6438900 w 8128084"/>
              <a:gd name="connsiteY150" fmla="*/ 9755606 h 15135727"/>
              <a:gd name="connsiteX151" fmla="*/ 6569242 w 8128084"/>
              <a:gd name="connsiteY151" fmla="*/ 10058400 h 15135727"/>
              <a:gd name="connsiteX152" fmla="*/ 6713621 w 8128084"/>
              <a:gd name="connsiteY152" fmla="*/ 10106527 h 15135727"/>
              <a:gd name="connsiteX153" fmla="*/ 6545179 w 8128084"/>
              <a:gd name="connsiteY153" fmla="*/ 10202779 h 15135727"/>
              <a:gd name="connsiteX154" fmla="*/ 6569242 w 8128084"/>
              <a:gd name="connsiteY154" fmla="*/ 10443411 h 15135727"/>
              <a:gd name="connsiteX155" fmla="*/ 6593306 w 8128084"/>
              <a:gd name="connsiteY155" fmla="*/ 10708106 h 15135727"/>
              <a:gd name="connsiteX156" fmla="*/ 6761748 w 8128084"/>
              <a:gd name="connsiteY156" fmla="*/ 10924674 h 15135727"/>
              <a:gd name="connsiteX157" fmla="*/ 6641432 w 8128084"/>
              <a:gd name="connsiteY157" fmla="*/ 11093116 h 15135727"/>
              <a:gd name="connsiteX158" fmla="*/ 6713621 w 8128084"/>
              <a:gd name="connsiteY158" fmla="*/ 11261558 h 15135727"/>
              <a:gd name="connsiteX159" fmla="*/ 6737685 w 8128084"/>
              <a:gd name="connsiteY159" fmla="*/ 11526253 h 15135727"/>
              <a:gd name="connsiteX160" fmla="*/ 6617369 w 8128084"/>
              <a:gd name="connsiteY160" fmla="*/ 11839074 h 15135727"/>
              <a:gd name="connsiteX161" fmla="*/ 6617369 w 8128084"/>
              <a:gd name="connsiteY161" fmla="*/ 12031579 h 15135727"/>
              <a:gd name="connsiteX162" fmla="*/ 6641432 w 8128084"/>
              <a:gd name="connsiteY162" fmla="*/ 12127832 h 15135727"/>
              <a:gd name="connsiteX163" fmla="*/ 6761748 w 8128084"/>
              <a:gd name="connsiteY163" fmla="*/ 12031579 h 15135727"/>
              <a:gd name="connsiteX164" fmla="*/ 6761748 w 8128084"/>
              <a:gd name="connsiteY164" fmla="*/ 12296274 h 15135727"/>
              <a:gd name="connsiteX165" fmla="*/ 6689558 w 8128084"/>
              <a:gd name="connsiteY165" fmla="*/ 12512842 h 15135727"/>
              <a:gd name="connsiteX166" fmla="*/ 6785811 w 8128084"/>
              <a:gd name="connsiteY166" fmla="*/ 12777537 h 15135727"/>
              <a:gd name="connsiteX167" fmla="*/ 6569242 w 8128084"/>
              <a:gd name="connsiteY167" fmla="*/ 12873790 h 15135727"/>
              <a:gd name="connsiteX168" fmla="*/ 6545179 w 8128084"/>
              <a:gd name="connsiteY168" fmla="*/ 13090358 h 15135727"/>
              <a:gd name="connsiteX169" fmla="*/ 6448927 w 8128084"/>
              <a:gd name="connsiteY169" fmla="*/ 13355053 h 15135727"/>
              <a:gd name="connsiteX170" fmla="*/ 6256421 w 8128084"/>
              <a:gd name="connsiteY170" fmla="*/ 13571621 h 15135727"/>
              <a:gd name="connsiteX171" fmla="*/ 6087979 w 8128084"/>
              <a:gd name="connsiteY171" fmla="*/ 13667874 h 15135727"/>
              <a:gd name="connsiteX172" fmla="*/ 5943600 w 8128084"/>
              <a:gd name="connsiteY172" fmla="*/ 13716000 h 15135727"/>
              <a:gd name="connsiteX173" fmla="*/ 5702969 w 8128084"/>
              <a:gd name="connsiteY173" fmla="*/ 13667874 h 15135727"/>
              <a:gd name="connsiteX174" fmla="*/ 5582653 w 8128084"/>
              <a:gd name="connsiteY174" fmla="*/ 13691937 h 15135727"/>
              <a:gd name="connsiteX175" fmla="*/ 5727032 w 8128084"/>
              <a:gd name="connsiteY175" fmla="*/ 13836316 h 15135727"/>
              <a:gd name="connsiteX176" fmla="*/ 5582653 w 8128084"/>
              <a:gd name="connsiteY176" fmla="*/ 14052885 h 15135727"/>
              <a:gd name="connsiteX177" fmla="*/ 5462337 w 8128084"/>
              <a:gd name="connsiteY177" fmla="*/ 14149137 h 15135727"/>
              <a:gd name="connsiteX178" fmla="*/ 5342021 w 8128084"/>
              <a:gd name="connsiteY178" fmla="*/ 14004758 h 15135727"/>
              <a:gd name="connsiteX179" fmla="*/ 5245769 w 8128084"/>
              <a:gd name="connsiteY179" fmla="*/ 14004758 h 15135727"/>
              <a:gd name="connsiteX180" fmla="*/ 5245769 w 8128084"/>
              <a:gd name="connsiteY180" fmla="*/ 13956632 h 15135727"/>
              <a:gd name="connsiteX181" fmla="*/ 5101390 w 8128084"/>
              <a:gd name="connsiteY181" fmla="*/ 13956632 h 15135727"/>
              <a:gd name="connsiteX182" fmla="*/ 4981074 w 8128084"/>
              <a:gd name="connsiteY182" fmla="*/ 13860379 h 15135727"/>
              <a:gd name="connsiteX183" fmla="*/ 4740442 w 8128084"/>
              <a:gd name="connsiteY183" fmla="*/ 13908506 h 15135727"/>
              <a:gd name="connsiteX184" fmla="*/ 4475748 w 8128084"/>
              <a:gd name="connsiteY184" fmla="*/ 13956632 h 15135727"/>
              <a:gd name="connsiteX185" fmla="*/ 4379495 w 8128084"/>
              <a:gd name="connsiteY185" fmla="*/ 14028821 h 15135727"/>
              <a:gd name="connsiteX186" fmla="*/ 4403558 w 8128084"/>
              <a:gd name="connsiteY186" fmla="*/ 14197264 h 15135727"/>
              <a:gd name="connsiteX187" fmla="*/ 4572000 w 8128084"/>
              <a:gd name="connsiteY187" fmla="*/ 14149137 h 15135727"/>
              <a:gd name="connsiteX188" fmla="*/ 4523874 w 8128084"/>
              <a:gd name="connsiteY188" fmla="*/ 14558211 h 15135727"/>
              <a:gd name="connsiteX189" fmla="*/ 4403558 w 8128084"/>
              <a:gd name="connsiteY189" fmla="*/ 14437895 h 15135727"/>
              <a:gd name="connsiteX190" fmla="*/ 4403558 w 8128084"/>
              <a:gd name="connsiteY190" fmla="*/ 14437895 h 15135727"/>
              <a:gd name="connsiteX191" fmla="*/ 4283242 w 8128084"/>
              <a:gd name="connsiteY191" fmla="*/ 14245390 h 15135727"/>
              <a:gd name="connsiteX192" fmla="*/ 4235116 w 8128084"/>
              <a:gd name="connsiteY192" fmla="*/ 14341642 h 15135727"/>
              <a:gd name="connsiteX193" fmla="*/ 4162927 w 8128084"/>
              <a:gd name="connsiteY193" fmla="*/ 14389769 h 15135727"/>
              <a:gd name="connsiteX194" fmla="*/ 4162927 w 8128084"/>
              <a:gd name="connsiteY194" fmla="*/ 14389769 h 15135727"/>
              <a:gd name="connsiteX195" fmla="*/ 3922295 w 8128084"/>
              <a:gd name="connsiteY195" fmla="*/ 14245390 h 15135727"/>
              <a:gd name="connsiteX196" fmla="*/ 3801979 w 8128084"/>
              <a:gd name="connsiteY196" fmla="*/ 14293516 h 15135727"/>
              <a:gd name="connsiteX197" fmla="*/ 3681664 w 8128084"/>
              <a:gd name="connsiteY197" fmla="*/ 14389769 h 15135727"/>
              <a:gd name="connsiteX198" fmla="*/ 3657600 w 8128084"/>
              <a:gd name="connsiteY198" fmla="*/ 14654464 h 15135727"/>
              <a:gd name="connsiteX199" fmla="*/ 3513221 w 8128084"/>
              <a:gd name="connsiteY199" fmla="*/ 14726653 h 15135727"/>
              <a:gd name="connsiteX200" fmla="*/ 3513221 w 8128084"/>
              <a:gd name="connsiteY200" fmla="*/ 14871032 h 15135727"/>
              <a:gd name="connsiteX201" fmla="*/ 3633537 w 8128084"/>
              <a:gd name="connsiteY201" fmla="*/ 14967285 h 15135727"/>
              <a:gd name="connsiteX202" fmla="*/ 3609474 w 8128084"/>
              <a:gd name="connsiteY202" fmla="*/ 15087600 h 15135727"/>
              <a:gd name="connsiteX203" fmla="*/ 3441032 w 8128084"/>
              <a:gd name="connsiteY203" fmla="*/ 15039474 h 15135727"/>
              <a:gd name="connsiteX204" fmla="*/ 3272590 w 8128084"/>
              <a:gd name="connsiteY204" fmla="*/ 15063537 h 15135727"/>
              <a:gd name="connsiteX205" fmla="*/ 3248527 w 8128084"/>
              <a:gd name="connsiteY205" fmla="*/ 14895095 h 15135727"/>
              <a:gd name="connsiteX206" fmla="*/ 3128211 w 8128084"/>
              <a:gd name="connsiteY206" fmla="*/ 14919158 h 15135727"/>
              <a:gd name="connsiteX207" fmla="*/ 2959769 w 8128084"/>
              <a:gd name="connsiteY207" fmla="*/ 15135727 h 15135727"/>
              <a:gd name="connsiteX208" fmla="*/ 2935706 w 8128084"/>
              <a:gd name="connsiteY208" fmla="*/ 14895095 h 15135727"/>
              <a:gd name="connsiteX209" fmla="*/ 2791327 w 8128084"/>
              <a:gd name="connsiteY209" fmla="*/ 14943221 h 15135727"/>
              <a:gd name="connsiteX210" fmla="*/ 2671011 w 8128084"/>
              <a:gd name="connsiteY210" fmla="*/ 15039474 h 15135727"/>
              <a:gd name="connsiteX211" fmla="*/ 2430379 w 8128084"/>
              <a:gd name="connsiteY211" fmla="*/ 15087600 h 15135727"/>
              <a:gd name="connsiteX212" fmla="*/ 2237874 w 8128084"/>
              <a:gd name="connsiteY212" fmla="*/ 15039474 h 15135727"/>
              <a:gd name="connsiteX213" fmla="*/ 2622885 w 8128084"/>
              <a:gd name="connsiteY213" fmla="*/ 14846969 h 15135727"/>
              <a:gd name="connsiteX214" fmla="*/ 2887579 w 8128084"/>
              <a:gd name="connsiteY214" fmla="*/ 14774779 h 15135727"/>
              <a:gd name="connsiteX215" fmla="*/ 2839453 w 8128084"/>
              <a:gd name="connsiteY215" fmla="*/ 14582274 h 15135727"/>
              <a:gd name="connsiteX216" fmla="*/ 2935706 w 8128084"/>
              <a:gd name="connsiteY216" fmla="*/ 14510085 h 15135727"/>
              <a:gd name="connsiteX217" fmla="*/ 2935706 w 8128084"/>
              <a:gd name="connsiteY217" fmla="*/ 14510085 h 15135727"/>
              <a:gd name="connsiteX218" fmla="*/ 3080085 w 8128084"/>
              <a:gd name="connsiteY218" fmla="*/ 14413832 h 15135727"/>
              <a:gd name="connsiteX219" fmla="*/ 3152274 w 8128084"/>
              <a:gd name="connsiteY219" fmla="*/ 14341642 h 15135727"/>
              <a:gd name="connsiteX220" fmla="*/ 3080085 w 8128084"/>
              <a:gd name="connsiteY220" fmla="*/ 14269453 h 15135727"/>
              <a:gd name="connsiteX221" fmla="*/ 3152274 w 8128084"/>
              <a:gd name="connsiteY221" fmla="*/ 14197264 h 15135727"/>
              <a:gd name="connsiteX222" fmla="*/ 3152274 w 8128084"/>
              <a:gd name="connsiteY222" fmla="*/ 14052885 h 15135727"/>
              <a:gd name="connsiteX223" fmla="*/ 3080085 w 8128084"/>
              <a:gd name="connsiteY223" fmla="*/ 13980695 h 15135727"/>
              <a:gd name="connsiteX224" fmla="*/ 3056021 w 8128084"/>
              <a:gd name="connsiteY224" fmla="*/ 14076948 h 15135727"/>
              <a:gd name="connsiteX225" fmla="*/ 2935706 w 8128084"/>
              <a:gd name="connsiteY225" fmla="*/ 14076948 h 15135727"/>
              <a:gd name="connsiteX226" fmla="*/ 2863516 w 8128084"/>
              <a:gd name="connsiteY226" fmla="*/ 14125074 h 15135727"/>
              <a:gd name="connsiteX227" fmla="*/ 2719137 w 8128084"/>
              <a:gd name="connsiteY227" fmla="*/ 14197264 h 15135727"/>
              <a:gd name="connsiteX228" fmla="*/ 2646948 w 8128084"/>
              <a:gd name="connsiteY228" fmla="*/ 14197264 h 15135727"/>
              <a:gd name="connsiteX229" fmla="*/ 2598821 w 8128084"/>
              <a:gd name="connsiteY229" fmla="*/ 14125074 h 15135727"/>
              <a:gd name="connsiteX230" fmla="*/ 2430379 w 8128084"/>
              <a:gd name="connsiteY230" fmla="*/ 13836316 h 15135727"/>
              <a:gd name="connsiteX231" fmla="*/ 2646948 w 8128084"/>
              <a:gd name="connsiteY231" fmla="*/ 13812253 h 15135727"/>
              <a:gd name="connsiteX232" fmla="*/ 2502569 w 8128084"/>
              <a:gd name="connsiteY232" fmla="*/ 13475369 h 15135727"/>
              <a:gd name="connsiteX233" fmla="*/ 2550695 w 8128084"/>
              <a:gd name="connsiteY233" fmla="*/ 13186611 h 15135727"/>
              <a:gd name="connsiteX234" fmla="*/ 2719137 w 8128084"/>
              <a:gd name="connsiteY234" fmla="*/ 13042232 h 15135727"/>
              <a:gd name="connsiteX235" fmla="*/ 2791327 w 8128084"/>
              <a:gd name="connsiteY235" fmla="*/ 12945979 h 15135727"/>
              <a:gd name="connsiteX236" fmla="*/ 3031958 w 8128084"/>
              <a:gd name="connsiteY236" fmla="*/ 13090358 h 15135727"/>
              <a:gd name="connsiteX237" fmla="*/ 3056021 w 8128084"/>
              <a:gd name="connsiteY237" fmla="*/ 12753474 h 15135727"/>
              <a:gd name="connsiteX238" fmla="*/ 2887579 w 8128084"/>
              <a:gd name="connsiteY238" fmla="*/ 12777537 h 15135727"/>
              <a:gd name="connsiteX239" fmla="*/ 2815390 w 8128084"/>
              <a:gd name="connsiteY239" fmla="*/ 12777537 h 15135727"/>
              <a:gd name="connsiteX240" fmla="*/ 3176337 w 8128084"/>
              <a:gd name="connsiteY240" fmla="*/ 12368464 h 15135727"/>
              <a:gd name="connsiteX241" fmla="*/ 3104148 w 8128084"/>
              <a:gd name="connsiteY241" fmla="*/ 12320337 h 15135727"/>
              <a:gd name="connsiteX242" fmla="*/ 3104148 w 8128084"/>
              <a:gd name="connsiteY242" fmla="*/ 12320337 h 15135727"/>
              <a:gd name="connsiteX243" fmla="*/ 3007895 w 8128084"/>
              <a:gd name="connsiteY243" fmla="*/ 12079706 h 15135727"/>
              <a:gd name="connsiteX244" fmla="*/ 2911642 w 8128084"/>
              <a:gd name="connsiteY244" fmla="*/ 11935327 h 15135727"/>
              <a:gd name="connsiteX245" fmla="*/ 2863516 w 8128084"/>
              <a:gd name="connsiteY245" fmla="*/ 11694695 h 15135727"/>
              <a:gd name="connsiteX246" fmla="*/ 2911642 w 8128084"/>
              <a:gd name="connsiteY246" fmla="*/ 11454064 h 15135727"/>
              <a:gd name="connsiteX247" fmla="*/ 3056021 w 8128084"/>
              <a:gd name="connsiteY247" fmla="*/ 11454064 h 15135727"/>
              <a:gd name="connsiteX248" fmla="*/ 2983832 w 8128084"/>
              <a:gd name="connsiteY248" fmla="*/ 11381874 h 15135727"/>
              <a:gd name="connsiteX249" fmla="*/ 3031958 w 8128084"/>
              <a:gd name="connsiteY249" fmla="*/ 11285621 h 15135727"/>
              <a:gd name="connsiteX250" fmla="*/ 3007895 w 8128084"/>
              <a:gd name="connsiteY250" fmla="*/ 11189369 h 15135727"/>
              <a:gd name="connsiteX251" fmla="*/ 2887579 w 8128084"/>
              <a:gd name="connsiteY251" fmla="*/ 11141242 h 15135727"/>
              <a:gd name="connsiteX252" fmla="*/ 2887579 w 8128084"/>
              <a:gd name="connsiteY252" fmla="*/ 10972800 h 15135727"/>
              <a:gd name="connsiteX253" fmla="*/ 2887579 w 8128084"/>
              <a:gd name="connsiteY253" fmla="*/ 10924674 h 15135727"/>
              <a:gd name="connsiteX254" fmla="*/ 2767264 w 8128084"/>
              <a:gd name="connsiteY254" fmla="*/ 11020927 h 15135727"/>
              <a:gd name="connsiteX255" fmla="*/ 2743200 w 8128084"/>
              <a:gd name="connsiteY255" fmla="*/ 10924674 h 15135727"/>
              <a:gd name="connsiteX256" fmla="*/ 2550695 w 8128084"/>
              <a:gd name="connsiteY256" fmla="*/ 11020927 h 15135727"/>
              <a:gd name="connsiteX257" fmla="*/ 2526632 w 8128084"/>
              <a:gd name="connsiteY257" fmla="*/ 11117179 h 15135727"/>
              <a:gd name="connsiteX258" fmla="*/ 2334127 w 8128084"/>
              <a:gd name="connsiteY258" fmla="*/ 10996864 h 15135727"/>
              <a:gd name="connsiteX259" fmla="*/ 2358190 w 8128084"/>
              <a:gd name="connsiteY259" fmla="*/ 10732169 h 15135727"/>
              <a:gd name="connsiteX260" fmla="*/ 2334127 w 8128084"/>
              <a:gd name="connsiteY260" fmla="*/ 10587790 h 15135727"/>
              <a:gd name="connsiteX261" fmla="*/ 2406316 w 8128084"/>
              <a:gd name="connsiteY261" fmla="*/ 10491537 h 15135727"/>
              <a:gd name="connsiteX262" fmla="*/ 2598821 w 8128084"/>
              <a:gd name="connsiteY262" fmla="*/ 10684042 h 15135727"/>
              <a:gd name="connsiteX263" fmla="*/ 2767264 w 8128084"/>
              <a:gd name="connsiteY263" fmla="*/ 10684042 h 15135727"/>
              <a:gd name="connsiteX264" fmla="*/ 2646948 w 8128084"/>
              <a:gd name="connsiteY264" fmla="*/ 10515600 h 15135727"/>
              <a:gd name="connsiteX265" fmla="*/ 2815390 w 8128084"/>
              <a:gd name="connsiteY265" fmla="*/ 10395285 h 15135727"/>
              <a:gd name="connsiteX266" fmla="*/ 3080085 w 8128084"/>
              <a:gd name="connsiteY266" fmla="*/ 10419348 h 15135727"/>
              <a:gd name="connsiteX267" fmla="*/ 3248527 w 8128084"/>
              <a:gd name="connsiteY267" fmla="*/ 10539664 h 15135727"/>
              <a:gd name="connsiteX268" fmla="*/ 3320716 w 8128084"/>
              <a:gd name="connsiteY268" fmla="*/ 10659979 h 15135727"/>
              <a:gd name="connsiteX269" fmla="*/ 3465095 w 8128084"/>
              <a:gd name="connsiteY269" fmla="*/ 10659979 h 15135727"/>
              <a:gd name="connsiteX270" fmla="*/ 3441032 w 8128084"/>
              <a:gd name="connsiteY270" fmla="*/ 10491537 h 15135727"/>
              <a:gd name="connsiteX271" fmla="*/ 3392906 w 8128084"/>
              <a:gd name="connsiteY271" fmla="*/ 10250906 h 15135727"/>
              <a:gd name="connsiteX272" fmla="*/ 3152274 w 8128084"/>
              <a:gd name="connsiteY272" fmla="*/ 10250906 h 15135727"/>
              <a:gd name="connsiteX273" fmla="*/ 3176337 w 8128084"/>
              <a:gd name="connsiteY273" fmla="*/ 10178716 h 15135727"/>
              <a:gd name="connsiteX274" fmla="*/ 3104148 w 8128084"/>
              <a:gd name="connsiteY274" fmla="*/ 10154653 h 15135727"/>
              <a:gd name="connsiteX275" fmla="*/ 3007895 w 8128084"/>
              <a:gd name="connsiteY275" fmla="*/ 9962148 h 15135727"/>
              <a:gd name="connsiteX276" fmla="*/ 3176337 w 8128084"/>
              <a:gd name="connsiteY276" fmla="*/ 9889958 h 15135727"/>
              <a:gd name="connsiteX277" fmla="*/ 2959769 w 8128084"/>
              <a:gd name="connsiteY277" fmla="*/ 9504948 h 15135727"/>
              <a:gd name="connsiteX278" fmla="*/ 2791327 w 8128084"/>
              <a:gd name="connsiteY278" fmla="*/ 9456821 h 15135727"/>
              <a:gd name="connsiteX279" fmla="*/ 2574758 w 8128084"/>
              <a:gd name="connsiteY279" fmla="*/ 9336506 h 15135727"/>
              <a:gd name="connsiteX280" fmla="*/ 2550695 w 8128084"/>
              <a:gd name="connsiteY280" fmla="*/ 9071811 h 15135727"/>
              <a:gd name="connsiteX281" fmla="*/ 2695074 w 8128084"/>
              <a:gd name="connsiteY281" fmla="*/ 8999621 h 15135727"/>
              <a:gd name="connsiteX282" fmla="*/ 2622885 w 8128084"/>
              <a:gd name="connsiteY282" fmla="*/ 8975558 h 15135727"/>
              <a:gd name="connsiteX283" fmla="*/ 2430379 w 8128084"/>
              <a:gd name="connsiteY283" fmla="*/ 8999621 h 15135727"/>
              <a:gd name="connsiteX284" fmla="*/ 2261937 w 8128084"/>
              <a:gd name="connsiteY284" fmla="*/ 9168064 h 15135727"/>
              <a:gd name="connsiteX285" fmla="*/ 2237874 w 8128084"/>
              <a:gd name="connsiteY285" fmla="*/ 8999621 h 15135727"/>
              <a:gd name="connsiteX286" fmla="*/ 2117558 w 8128084"/>
              <a:gd name="connsiteY286" fmla="*/ 8975558 h 15135727"/>
              <a:gd name="connsiteX287" fmla="*/ 2045369 w 8128084"/>
              <a:gd name="connsiteY287" fmla="*/ 8783053 h 15135727"/>
              <a:gd name="connsiteX288" fmla="*/ 1852864 w 8128084"/>
              <a:gd name="connsiteY288" fmla="*/ 8758990 h 15135727"/>
              <a:gd name="connsiteX289" fmla="*/ 1636295 w 8128084"/>
              <a:gd name="connsiteY289" fmla="*/ 8927432 h 15135727"/>
              <a:gd name="connsiteX290" fmla="*/ 1588169 w 8128084"/>
              <a:gd name="connsiteY290" fmla="*/ 9023685 h 15135727"/>
              <a:gd name="connsiteX291" fmla="*/ 1515979 w 8128084"/>
              <a:gd name="connsiteY291" fmla="*/ 8879306 h 15135727"/>
              <a:gd name="connsiteX292" fmla="*/ 1347537 w 8128084"/>
              <a:gd name="connsiteY292" fmla="*/ 8879306 h 15135727"/>
              <a:gd name="connsiteX293" fmla="*/ 1347537 w 8128084"/>
              <a:gd name="connsiteY293" fmla="*/ 8710864 h 15135727"/>
              <a:gd name="connsiteX294" fmla="*/ 1106906 w 8128084"/>
              <a:gd name="connsiteY294" fmla="*/ 8783053 h 15135727"/>
              <a:gd name="connsiteX295" fmla="*/ 890337 w 8128084"/>
              <a:gd name="connsiteY295" fmla="*/ 8686800 h 15135727"/>
              <a:gd name="connsiteX296" fmla="*/ 649706 w 8128084"/>
              <a:gd name="connsiteY296" fmla="*/ 8662737 h 15135727"/>
              <a:gd name="connsiteX297" fmla="*/ 385011 w 8128084"/>
              <a:gd name="connsiteY297" fmla="*/ 8566485 h 15135727"/>
              <a:gd name="connsiteX298" fmla="*/ 577516 w 8128084"/>
              <a:gd name="connsiteY298" fmla="*/ 8373979 h 15135727"/>
              <a:gd name="connsiteX299" fmla="*/ 794085 w 8128084"/>
              <a:gd name="connsiteY299" fmla="*/ 8301790 h 15135727"/>
              <a:gd name="connsiteX300" fmla="*/ 745958 w 8128084"/>
              <a:gd name="connsiteY300" fmla="*/ 8133348 h 15135727"/>
              <a:gd name="connsiteX301" fmla="*/ 818148 w 8128084"/>
              <a:gd name="connsiteY301" fmla="*/ 7820527 h 15135727"/>
              <a:gd name="connsiteX302" fmla="*/ 697832 w 8128084"/>
              <a:gd name="connsiteY302" fmla="*/ 7820527 h 15135727"/>
              <a:gd name="connsiteX303" fmla="*/ 625642 w 8128084"/>
              <a:gd name="connsiteY303" fmla="*/ 7916779 h 15135727"/>
              <a:gd name="connsiteX304" fmla="*/ 457200 w 8128084"/>
              <a:gd name="connsiteY304" fmla="*/ 7820527 h 15135727"/>
              <a:gd name="connsiteX305" fmla="*/ 529390 w 8128084"/>
              <a:gd name="connsiteY305" fmla="*/ 7700211 h 15135727"/>
              <a:gd name="connsiteX306" fmla="*/ 938464 w 8128084"/>
              <a:gd name="connsiteY306" fmla="*/ 7676148 h 15135727"/>
              <a:gd name="connsiteX307" fmla="*/ 1058779 w 8128084"/>
              <a:gd name="connsiteY307" fmla="*/ 7459579 h 15135727"/>
              <a:gd name="connsiteX308" fmla="*/ 1203158 w 8128084"/>
              <a:gd name="connsiteY308" fmla="*/ 7603958 h 15135727"/>
              <a:gd name="connsiteX309" fmla="*/ 1299411 w 8128084"/>
              <a:gd name="connsiteY309" fmla="*/ 7555832 h 15135727"/>
              <a:gd name="connsiteX310" fmla="*/ 1443790 w 8128084"/>
              <a:gd name="connsiteY310" fmla="*/ 7507706 h 15135727"/>
              <a:gd name="connsiteX311" fmla="*/ 1684421 w 8128084"/>
              <a:gd name="connsiteY311" fmla="*/ 7603958 h 15135727"/>
              <a:gd name="connsiteX312" fmla="*/ 1684421 w 8128084"/>
              <a:gd name="connsiteY312" fmla="*/ 7603958 h 15135727"/>
              <a:gd name="connsiteX313" fmla="*/ 1540042 w 8128084"/>
              <a:gd name="connsiteY313" fmla="*/ 7363327 h 15135727"/>
              <a:gd name="connsiteX314" fmla="*/ 1299411 w 8128084"/>
              <a:gd name="connsiteY314" fmla="*/ 7315200 h 15135727"/>
              <a:gd name="connsiteX315" fmla="*/ 1130969 w 8128084"/>
              <a:gd name="connsiteY315" fmla="*/ 7339264 h 15135727"/>
              <a:gd name="connsiteX316" fmla="*/ 1034716 w 8128084"/>
              <a:gd name="connsiteY316" fmla="*/ 7315200 h 15135727"/>
              <a:gd name="connsiteX317" fmla="*/ 1155032 w 8128084"/>
              <a:gd name="connsiteY317" fmla="*/ 7050506 h 15135727"/>
              <a:gd name="connsiteX318" fmla="*/ 1155032 w 8128084"/>
              <a:gd name="connsiteY318" fmla="*/ 6930190 h 15135727"/>
              <a:gd name="connsiteX319" fmla="*/ 1155032 w 8128084"/>
              <a:gd name="connsiteY319" fmla="*/ 6761748 h 15135727"/>
              <a:gd name="connsiteX320" fmla="*/ 1203158 w 8128084"/>
              <a:gd name="connsiteY320" fmla="*/ 6617369 h 15135727"/>
              <a:gd name="connsiteX321" fmla="*/ 1371600 w 8128084"/>
              <a:gd name="connsiteY321" fmla="*/ 6472990 h 15135727"/>
              <a:gd name="connsiteX322" fmla="*/ 1443790 w 8128084"/>
              <a:gd name="connsiteY322" fmla="*/ 6328611 h 15135727"/>
              <a:gd name="connsiteX323" fmla="*/ 1419727 w 8128084"/>
              <a:gd name="connsiteY323" fmla="*/ 6208295 h 15135727"/>
              <a:gd name="connsiteX324" fmla="*/ 1275348 w 8128084"/>
              <a:gd name="connsiteY324" fmla="*/ 6304548 h 15135727"/>
              <a:gd name="connsiteX325" fmla="*/ 1323474 w 8128084"/>
              <a:gd name="connsiteY325" fmla="*/ 6015790 h 15135727"/>
              <a:gd name="connsiteX326" fmla="*/ 1540042 w 8128084"/>
              <a:gd name="connsiteY326" fmla="*/ 5871411 h 15135727"/>
              <a:gd name="connsiteX327" fmla="*/ 1540042 w 8128084"/>
              <a:gd name="connsiteY327" fmla="*/ 5751095 h 15135727"/>
              <a:gd name="connsiteX328" fmla="*/ 1395664 w 8128084"/>
              <a:gd name="connsiteY328" fmla="*/ 5799221 h 15135727"/>
              <a:gd name="connsiteX329" fmla="*/ 1179095 w 8128084"/>
              <a:gd name="connsiteY329" fmla="*/ 5799221 h 15135727"/>
              <a:gd name="connsiteX330" fmla="*/ 890337 w 8128084"/>
              <a:gd name="connsiteY330" fmla="*/ 5775158 h 15135727"/>
              <a:gd name="connsiteX331" fmla="*/ 697832 w 8128084"/>
              <a:gd name="connsiteY331" fmla="*/ 5606716 h 15135727"/>
              <a:gd name="connsiteX332" fmla="*/ 577516 w 8128084"/>
              <a:gd name="connsiteY332" fmla="*/ 5582653 h 15135727"/>
              <a:gd name="connsiteX333" fmla="*/ 697832 w 8128084"/>
              <a:gd name="connsiteY333" fmla="*/ 5775158 h 15135727"/>
              <a:gd name="connsiteX334" fmla="*/ 409074 w 8128084"/>
              <a:gd name="connsiteY334" fmla="*/ 5799221 h 15135727"/>
              <a:gd name="connsiteX335" fmla="*/ 168442 w 8128084"/>
              <a:gd name="connsiteY335" fmla="*/ 5702969 h 15135727"/>
              <a:gd name="connsiteX336" fmla="*/ 264695 w 8128084"/>
              <a:gd name="connsiteY336" fmla="*/ 5558590 h 15135727"/>
              <a:gd name="connsiteX337" fmla="*/ 144379 w 8128084"/>
              <a:gd name="connsiteY337" fmla="*/ 5510464 h 15135727"/>
              <a:gd name="connsiteX338" fmla="*/ 0 w 8128084"/>
              <a:gd name="connsiteY338" fmla="*/ 5462337 h 15135727"/>
              <a:gd name="connsiteX339" fmla="*/ 96253 w 8128084"/>
              <a:gd name="connsiteY33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160169 w 8128084"/>
              <a:gd name="connsiteY148" fmla="*/ 9336506 h 15135727"/>
              <a:gd name="connsiteX149" fmla="*/ 6252577 w 8128084"/>
              <a:gd name="connsiteY149" fmla="*/ 9379953 h 15135727"/>
              <a:gd name="connsiteX150" fmla="*/ 6280485 w 8128084"/>
              <a:gd name="connsiteY150" fmla="*/ 9601200 h 15135727"/>
              <a:gd name="connsiteX151" fmla="*/ 6438900 w 8128084"/>
              <a:gd name="connsiteY151" fmla="*/ 9755606 h 15135727"/>
              <a:gd name="connsiteX152" fmla="*/ 6569242 w 8128084"/>
              <a:gd name="connsiteY152" fmla="*/ 10058400 h 15135727"/>
              <a:gd name="connsiteX153" fmla="*/ 6713621 w 8128084"/>
              <a:gd name="connsiteY153" fmla="*/ 10106527 h 15135727"/>
              <a:gd name="connsiteX154" fmla="*/ 6545179 w 8128084"/>
              <a:gd name="connsiteY154" fmla="*/ 10202779 h 15135727"/>
              <a:gd name="connsiteX155" fmla="*/ 6569242 w 8128084"/>
              <a:gd name="connsiteY155" fmla="*/ 10443411 h 15135727"/>
              <a:gd name="connsiteX156" fmla="*/ 6593306 w 8128084"/>
              <a:gd name="connsiteY156" fmla="*/ 10708106 h 15135727"/>
              <a:gd name="connsiteX157" fmla="*/ 6761748 w 8128084"/>
              <a:gd name="connsiteY157" fmla="*/ 10924674 h 15135727"/>
              <a:gd name="connsiteX158" fmla="*/ 6641432 w 8128084"/>
              <a:gd name="connsiteY158" fmla="*/ 11093116 h 15135727"/>
              <a:gd name="connsiteX159" fmla="*/ 6713621 w 8128084"/>
              <a:gd name="connsiteY159" fmla="*/ 11261558 h 15135727"/>
              <a:gd name="connsiteX160" fmla="*/ 6737685 w 8128084"/>
              <a:gd name="connsiteY160" fmla="*/ 11526253 h 15135727"/>
              <a:gd name="connsiteX161" fmla="*/ 6617369 w 8128084"/>
              <a:gd name="connsiteY161" fmla="*/ 11839074 h 15135727"/>
              <a:gd name="connsiteX162" fmla="*/ 6617369 w 8128084"/>
              <a:gd name="connsiteY162" fmla="*/ 12031579 h 15135727"/>
              <a:gd name="connsiteX163" fmla="*/ 6641432 w 8128084"/>
              <a:gd name="connsiteY163" fmla="*/ 12127832 h 15135727"/>
              <a:gd name="connsiteX164" fmla="*/ 6761748 w 8128084"/>
              <a:gd name="connsiteY164" fmla="*/ 12031579 h 15135727"/>
              <a:gd name="connsiteX165" fmla="*/ 6761748 w 8128084"/>
              <a:gd name="connsiteY165" fmla="*/ 12296274 h 15135727"/>
              <a:gd name="connsiteX166" fmla="*/ 6689558 w 8128084"/>
              <a:gd name="connsiteY166" fmla="*/ 12512842 h 15135727"/>
              <a:gd name="connsiteX167" fmla="*/ 6785811 w 8128084"/>
              <a:gd name="connsiteY167" fmla="*/ 12777537 h 15135727"/>
              <a:gd name="connsiteX168" fmla="*/ 6569242 w 8128084"/>
              <a:gd name="connsiteY168" fmla="*/ 12873790 h 15135727"/>
              <a:gd name="connsiteX169" fmla="*/ 6545179 w 8128084"/>
              <a:gd name="connsiteY169" fmla="*/ 13090358 h 15135727"/>
              <a:gd name="connsiteX170" fmla="*/ 6448927 w 8128084"/>
              <a:gd name="connsiteY170" fmla="*/ 13355053 h 15135727"/>
              <a:gd name="connsiteX171" fmla="*/ 6256421 w 8128084"/>
              <a:gd name="connsiteY171" fmla="*/ 13571621 h 15135727"/>
              <a:gd name="connsiteX172" fmla="*/ 6087979 w 8128084"/>
              <a:gd name="connsiteY172" fmla="*/ 13667874 h 15135727"/>
              <a:gd name="connsiteX173" fmla="*/ 5943600 w 8128084"/>
              <a:gd name="connsiteY173" fmla="*/ 13716000 h 15135727"/>
              <a:gd name="connsiteX174" fmla="*/ 5702969 w 8128084"/>
              <a:gd name="connsiteY174" fmla="*/ 13667874 h 15135727"/>
              <a:gd name="connsiteX175" fmla="*/ 5582653 w 8128084"/>
              <a:gd name="connsiteY175" fmla="*/ 13691937 h 15135727"/>
              <a:gd name="connsiteX176" fmla="*/ 5727032 w 8128084"/>
              <a:gd name="connsiteY176" fmla="*/ 13836316 h 15135727"/>
              <a:gd name="connsiteX177" fmla="*/ 5582653 w 8128084"/>
              <a:gd name="connsiteY177" fmla="*/ 14052885 h 15135727"/>
              <a:gd name="connsiteX178" fmla="*/ 5462337 w 8128084"/>
              <a:gd name="connsiteY178" fmla="*/ 14149137 h 15135727"/>
              <a:gd name="connsiteX179" fmla="*/ 5342021 w 8128084"/>
              <a:gd name="connsiteY179" fmla="*/ 14004758 h 15135727"/>
              <a:gd name="connsiteX180" fmla="*/ 5245769 w 8128084"/>
              <a:gd name="connsiteY180" fmla="*/ 14004758 h 15135727"/>
              <a:gd name="connsiteX181" fmla="*/ 5245769 w 8128084"/>
              <a:gd name="connsiteY181" fmla="*/ 13956632 h 15135727"/>
              <a:gd name="connsiteX182" fmla="*/ 5101390 w 8128084"/>
              <a:gd name="connsiteY182" fmla="*/ 13956632 h 15135727"/>
              <a:gd name="connsiteX183" fmla="*/ 4981074 w 8128084"/>
              <a:gd name="connsiteY183" fmla="*/ 13860379 h 15135727"/>
              <a:gd name="connsiteX184" fmla="*/ 4740442 w 8128084"/>
              <a:gd name="connsiteY184" fmla="*/ 13908506 h 15135727"/>
              <a:gd name="connsiteX185" fmla="*/ 4475748 w 8128084"/>
              <a:gd name="connsiteY185" fmla="*/ 13956632 h 15135727"/>
              <a:gd name="connsiteX186" fmla="*/ 4379495 w 8128084"/>
              <a:gd name="connsiteY186" fmla="*/ 14028821 h 15135727"/>
              <a:gd name="connsiteX187" fmla="*/ 4403558 w 8128084"/>
              <a:gd name="connsiteY187" fmla="*/ 14197264 h 15135727"/>
              <a:gd name="connsiteX188" fmla="*/ 4572000 w 8128084"/>
              <a:gd name="connsiteY188" fmla="*/ 14149137 h 15135727"/>
              <a:gd name="connsiteX189" fmla="*/ 4523874 w 8128084"/>
              <a:gd name="connsiteY189" fmla="*/ 14558211 h 15135727"/>
              <a:gd name="connsiteX190" fmla="*/ 4403558 w 8128084"/>
              <a:gd name="connsiteY190" fmla="*/ 14437895 h 15135727"/>
              <a:gd name="connsiteX191" fmla="*/ 4403558 w 8128084"/>
              <a:gd name="connsiteY191" fmla="*/ 14437895 h 15135727"/>
              <a:gd name="connsiteX192" fmla="*/ 4283242 w 8128084"/>
              <a:gd name="connsiteY192" fmla="*/ 14245390 h 15135727"/>
              <a:gd name="connsiteX193" fmla="*/ 4235116 w 8128084"/>
              <a:gd name="connsiteY193" fmla="*/ 14341642 h 15135727"/>
              <a:gd name="connsiteX194" fmla="*/ 4162927 w 8128084"/>
              <a:gd name="connsiteY194" fmla="*/ 14389769 h 15135727"/>
              <a:gd name="connsiteX195" fmla="*/ 4162927 w 8128084"/>
              <a:gd name="connsiteY195" fmla="*/ 14389769 h 15135727"/>
              <a:gd name="connsiteX196" fmla="*/ 3922295 w 8128084"/>
              <a:gd name="connsiteY196" fmla="*/ 14245390 h 15135727"/>
              <a:gd name="connsiteX197" fmla="*/ 3801979 w 8128084"/>
              <a:gd name="connsiteY197" fmla="*/ 14293516 h 15135727"/>
              <a:gd name="connsiteX198" fmla="*/ 3681664 w 8128084"/>
              <a:gd name="connsiteY198" fmla="*/ 14389769 h 15135727"/>
              <a:gd name="connsiteX199" fmla="*/ 3657600 w 8128084"/>
              <a:gd name="connsiteY199" fmla="*/ 14654464 h 15135727"/>
              <a:gd name="connsiteX200" fmla="*/ 3513221 w 8128084"/>
              <a:gd name="connsiteY200" fmla="*/ 14726653 h 15135727"/>
              <a:gd name="connsiteX201" fmla="*/ 3513221 w 8128084"/>
              <a:gd name="connsiteY201" fmla="*/ 14871032 h 15135727"/>
              <a:gd name="connsiteX202" fmla="*/ 3633537 w 8128084"/>
              <a:gd name="connsiteY202" fmla="*/ 14967285 h 15135727"/>
              <a:gd name="connsiteX203" fmla="*/ 3609474 w 8128084"/>
              <a:gd name="connsiteY203" fmla="*/ 15087600 h 15135727"/>
              <a:gd name="connsiteX204" fmla="*/ 3441032 w 8128084"/>
              <a:gd name="connsiteY204" fmla="*/ 15039474 h 15135727"/>
              <a:gd name="connsiteX205" fmla="*/ 3272590 w 8128084"/>
              <a:gd name="connsiteY205" fmla="*/ 15063537 h 15135727"/>
              <a:gd name="connsiteX206" fmla="*/ 3248527 w 8128084"/>
              <a:gd name="connsiteY206" fmla="*/ 14895095 h 15135727"/>
              <a:gd name="connsiteX207" fmla="*/ 3128211 w 8128084"/>
              <a:gd name="connsiteY207" fmla="*/ 14919158 h 15135727"/>
              <a:gd name="connsiteX208" fmla="*/ 2959769 w 8128084"/>
              <a:gd name="connsiteY208" fmla="*/ 15135727 h 15135727"/>
              <a:gd name="connsiteX209" fmla="*/ 2935706 w 8128084"/>
              <a:gd name="connsiteY209" fmla="*/ 14895095 h 15135727"/>
              <a:gd name="connsiteX210" fmla="*/ 2791327 w 8128084"/>
              <a:gd name="connsiteY210" fmla="*/ 14943221 h 15135727"/>
              <a:gd name="connsiteX211" fmla="*/ 2671011 w 8128084"/>
              <a:gd name="connsiteY211" fmla="*/ 15039474 h 15135727"/>
              <a:gd name="connsiteX212" fmla="*/ 2430379 w 8128084"/>
              <a:gd name="connsiteY212" fmla="*/ 15087600 h 15135727"/>
              <a:gd name="connsiteX213" fmla="*/ 2237874 w 8128084"/>
              <a:gd name="connsiteY213" fmla="*/ 15039474 h 15135727"/>
              <a:gd name="connsiteX214" fmla="*/ 2622885 w 8128084"/>
              <a:gd name="connsiteY214" fmla="*/ 14846969 h 15135727"/>
              <a:gd name="connsiteX215" fmla="*/ 2887579 w 8128084"/>
              <a:gd name="connsiteY215" fmla="*/ 14774779 h 15135727"/>
              <a:gd name="connsiteX216" fmla="*/ 2839453 w 8128084"/>
              <a:gd name="connsiteY216" fmla="*/ 14582274 h 15135727"/>
              <a:gd name="connsiteX217" fmla="*/ 2935706 w 8128084"/>
              <a:gd name="connsiteY217" fmla="*/ 14510085 h 15135727"/>
              <a:gd name="connsiteX218" fmla="*/ 2935706 w 8128084"/>
              <a:gd name="connsiteY218" fmla="*/ 14510085 h 15135727"/>
              <a:gd name="connsiteX219" fmla="*/ 3080085 w 8128084"/>
              <a:gd name="connsiteY219" fmla="*/ 14413832 h 15135727"/>
              <a:gd name="connsiteX220" fmla="*/ 3152274 w 8128084"/>
              <a:gd name="connsiteY220" fmla="*/ 14341642 h 15135727"/>
              <a:gd name="connsiteX221" fmla="*/ 3080085 w 8128084"/>
              <a:gd name="connsiteY221" fmla="*/ 14269453 h 15135727"/>
              <a:gd name="connsiteX222" fmla="*/ 3152274 w 8128084"/>
              <a:gd name="connsiteY222" fmla="*/ 14197264 h 15135727"/>
              <a:gd name="connsiteX223" fmla="*/ 3152274 w 8128084"/>
              <a:gd name="connsiteY223" fmla="*/ 14052885 h 15135727"/>
              <a:gd name="connsiteX224" fmla="*/ 3080085 w 8128084"/>
              <a:gd name="connsiteY224" fmla="*/ 13980695 h 15135727"/>
              <a:gd name="connsiteX225" fmla="*/ 3056021 w 8128084"/>
              <a:gd name="connsiteY225" fmla="*/ 14076948 h 15135727"/>
              <a:gd name="connsiteX226" fmla="*/ 2935706 w 8128084"/>
              <a:gd name="connsiteY226" fmla="*/ 14076948 h 15135727"/>
              <a:gd name="connsiteX227" fmla="*/ 2863516 w 8128084"/>
              <a:gd name="connsiteY227" fmla="*/ 14125074 h 15135727"/>
              <a:gd name="connsiteX228" fmla="*/ 2719137 w 8128084"/>
              <a:gd name="connsiteY228" fmla="*/ 14197264 h 15135727"/>
              <a:gd name="connsiteX229" fmla="*/ 2646948 w 8128084"/>
              <a:gd name="connsiteY229" fmla="*/ 14197264 h 15135727"/>
              <a:gd name="connsiteX230" fmla="*/ 2598821 w 8128084"/>
              <a:gd name="connsiteY230" fmla="*/ 14125074 h 15135727"/>
              <a:gd name="connsiteX231" fmla="*/ 2430379 w 8128084"/>
              <a:gd name="connsiteY231" fmla="*/ 13836316 h 15135727"/>
              <a:gd name="connsiteX232" fmla="*/ 2646948 w 8128084"/>
              <a:gd name="connsiteY232" fmla="*/ 13812253 h 15135727"/>
              <a:gd name="connsiteX233" fmla="*/ 2502569 w 8128084"/>
              <a:gd name="connsiteY233" fmla="*/ 13475369 h 15135727"/>
              <a:gd name="connsiteX234" fmla="*/ 2550695 w 8128084"/>
              <a:gd name="connsiteY234" fmla="*/ 13186611 h 15135727"/>
              <a:gd name="connsiteX235" fmla="*/ 2719137 w 8128084"/>
              <a:gd name="connsiteY235" fmla="*/ 13042232 h 15135727"/>
              <a:gd name="connsiteX236" fmla="*/ 2791327 w 8128084"/>
              <a:gd name="connsiteY236" fmla="*/ 12945979 h 15135727"/>
              <a:gd name="connsiteX237" fmla="*/ 3031958 w 8128084"/>
              <a:gd name="connsiteY237" fmla="*/ 13090358 h 15135727"/>
              <a:gd name="connsiteX238" fmla="*/ 3056021 w 8128084"/>
              <a:gd name="connsiteY238" fmla="*/ 12753474 h 15135727"/>
              <a:gd name="connsiteX239" fmla="*/ 2887579 w 8128084"/>
              <a:gd name="connsiteY239" fmla="*/ 12777537 h 15135727"/>
              <a:gd name="connsiteX240" fmla="*/ 2815390 w 8128084"/>
              <a:gd name="connsiteY240" fmla="*/ 12777537 h 15135727"/>
              <a:gd name="connsiteX241" fmla="*/ 3176337 w 8128084"/>
              <a:gd name="connsiteY241" fmla="*/ 12368464 h 15135727"/>
              <a:gd name="connsiteX242" fmla="*/ 3104148 w 8128084"/>
              <a:gd name="connsiteY242" fmla="*/ 12320337 h 15135727"/>
              <a:gd name="connsiteX243" fmla="*/ 3104148 w 8128084"/>
              <a:gd name="connsiteY243" fmla="*/ 12320337 h 15135727"/>
              <a:gd name="connsiteX244" fmla="*/ 3007895 w 8128084"/>
              <a:gd name="connsiteY244" fmla="*/ 12079706 h 15135727"/>
              <a:gd name="connsiteX245" fmla="*/ 2911642 w 8128084"/>
              <a:gd name="connsiteY245" fmla="*/ 11935327 h 15135727"/>
              <a:gd name="connsiteX246" fmla="*/ 2863516 w 8128084"/>
              <a:gd name="connsiteY246" fmla="*/ 11694695 h 15135727"/>
              <a:gd name="connsiteX247" fmla="*/ 2911642 w 8128084"/>
              <a:gd name="connsiteY247" fmla="*/ 11454064 h 15135727"/>
              <a:gd name="connsiteX248" fmla="*/ 3056021 w 8128084"/>
              <a:gd name="connsiteY248" fmla="*/ 11454064 h 15135727"/>
              <a:gd name="connsiteX249" fmla="*/ 2983832 w 8128084"/>
              <a:gd name="connsiteY249" fmla="*/ 11381874 h 15135727"/>
              <a:gd name="connsiteX250" fmla="*/ 3031958 w 8128084"/>
              <a:gd name="connsiteY250" fmla="*/ 11285621 h 15135727"/>
              <a:gd name="connsiteX251" fmla="*/ 3007895 w 8128084"/>
              <a:gd name="connsiteY251" fmla="*/ 11189369 h 15135727"/>
              <a:gd name="connsiteX252" fmla="*/ 2887579 w 8128084"/>
              <a:gd name="connsiteY252" fmla="*/ 11141242 h 15135727"/>
              <a:gd name="connsiteX253" fmla="*/ 2887579 w 8128084"/>
              <a:gd name="connsiteY253" fmla="*/ 10972800 h 15135727"/>
              <a:gd name="connsiteX254" fmla="*/ 2887579 w 8128084"/>
              <a:gd name="connsiteY254" fmla="*/ 10924674 h 15135727"/>
              <a:gd name="connsiteX255" fmla="*/ 2767264 w 8128084"/>
              <a:gd name="connsiteY255" fmla="*/ 11020927 h 15135727"/>
              <a:gd name="connsiteX256" fmla="*/ 2743200 w 8128084"/>
              <a:gd name="connsiteY256" fmla="*/ 10924674 h 15135727"/>
              <a:gd name="connsiteX257" fmla="*/ 2550695 w 8128084"/>
              <a:gd name="connsiteY257" fmla="*/ 11020927 h 15135727"/>
              <a:gd name="connsiteX258" fmla="*/ 2526632 w 8128084"/>
              <a:gd name="connsiteY258" fmla="*/ 11117179 h 15135727"/>
              <a:gd name="connsiteX259" fmla="*/ 2334127 w 8128084"/>
              <a:gd name="connsiteY259" fmla="*/ 10996864 h 15135727"/>
              <a:gd name="connsiteX260" fmla="*/ 2358190 w 8128084"/>
              <a:gd name="connsiteY260" fmla="*/ 10732169 h 15135727"/>
              <a:gd name="connsiteX261" fmla="*/ 2334127 w 8128084"/>
              <a:gd name="connsiteY261" fmla="*/ 10587790 h 15135727"/>
              <a:gd name="connsiteX262" fmla="*/ 2406316 w 8128084"/>
              <a:gd name="connsiteY262" fmla="*/ 10491537 h 15135727"/>
              <a:gd name="connsiteX263" fmla="*/ 2598821 w 8128084"/>
              <a:gd name="connsiteY263" fmla="*/ 10684042 h 15135727"/>
              <a:gd name="connsiteX264" fmla="*/ 2767264 w 8128084"/>
              <a:gd name="connsiteY264" fmla="*/ 10684042 h 15135727"/>
              <a:gd name="connsiteX265" fmla="*/ 2646948 w 8128084"/>
              <a:gd name="connsiteY265" fmla="*/ 10515600 h 15135727"/>
              <a:gd name="connsiteX266" fmla="*/ 2815390 w 8128084"/>
              <a:gd name="connsiteY266" fmla="*/ 10395285 h 15135727"/>
              <a:gd name="connsiteX267" fmla="*/ 3080085 w 8128084"/>
              <a:gd name="connsiteY267" fmla="*/ 10419348 h 15135727"/>
              <a:gd name="connsiteX268" fmla="*/ 3248527 w 8128084"/>
              <a:gd name="connsiteY268" fmla="*/ 10539664 h 15135727"/>
              <a:gd name="connsiteX269" fmla="*/ 3320716 w 8128084"/>
              <a:gd name="connsiteY269" fmla="*/ 10659979 h 15135727"/>
              <a:gd name="connsiteX270" fmla="*/ 3465095 w 8128084"/>
              <a:gd name="connsiteY270" fmla="*/ 10659979 h 15135727"/>
              <a:gd name="connsiteX271" fmla="*/ 3441032 w 8128084"/>
              <a:gd name="connsiteY271" fmla="*/ 10491537 h 15135727"/>
              <a:gd name="connsiteX272" fmla="*/ 3392906 w 8128084"/>
              <a:gd name="connsiteY272" fmla="*/ 10250906 h 15135727"/>
              <a:gd name="connsiteX273" fmla="*/ 3152274 w 8128084"/>
              <a:gd name="connsiteY273" fmla="*/ 10250906 h 15135727"/>
              <a:gd name="connsiteX274" fmla="*/ 3176337 w 8128084"/>
              <a:gd name="connsiteY274" fmla="*/ 10178716 h 15135727"/>
              <a:gd name="connsiteX275" fmla="*/ 3104148 w 8128084"/>
              <a:gd name="connsiteY275" fmla="*/ 10154653 h 15135727"/>
              <a:gd name="connsiteX276" fmla="*/ 3007895 w 8128084"/>
              <a:gd name="connsiteY276" fmla="*/ 9962148 h 15135727"/>
              <a:gd name="connsiteX277" fmla="*/ 3176337 w 8128084"/>
              <a:gd name="connsiteY277" fmla="*/ 9889958 h 15135727"/>
              <a:gd name="connsiteX278" fmla="*/ 2959769 w 8128084"/>
              <a:gd name="connsiteY278" fmla="*/ 9504948 h 15135727"/>
              <a:gd name="connsiteX279" fmla="*/ 2791327 w 8128084"/>
              <a:gd name="connsiteY279" fmla="*/ 9456821 h 15135727"/>
              <a:gd name="connsiteX280" fmla="*/ 2574758 w 8128084"/>
              <a:gd name="connsiteY280" fmla="*/ 9336506 h 15135727"/>
              <a:gd name="connsiteX281" fmla="*/ 2550695 w 8128084"/>
              <a:gd name="connsiteY281" fmla="*/ 9071811 h 15135727"/>
              <a:gd name="connsiteX282" fmla="*/ 2695074 w 8128084"/>
              <a:gd name="connsiteY282" fmla="*/ 8999621 h 15135727"/>
              <a:gd name="connsiteX283" fmla="*/ 2622885 w 8128084"/>
              <a:gd name="connsiteY283" fmla="*/ 8975558 h 15135727"/>
              <a:gd name="connsiteX284" fmla="*/ 2430379 w 8128084"/>
              <a:gd name="connsiteY284" fmla="*/ 8999621 h 15135727"/>
              <a:gd name="connsiteX285" fmla="*/ 2261937 w 8128084"/>
              <a:gd name="connsiteY285" fmla="*/ 9168064 h 15135727"/>
              <a:gd name="connsiteX286" fmla="*/ 2237874 w 8128084"/>
              <a:gd name="connsiteY286" fmla="*/ 8999621 h 15135727"/>
              <a:gd name="connsiteX287" fmla="*/ 2117558 w 8128084"/>
              <a:gd name="connsiteY287" fmla="*/ 8975558 h 15135727"/>
              <a:gd name="connsiteX288" fmla="*/ 2045369 w 8128084"/>
              <a:gd name="connsiteY288" fmla="*/ 8783053 h 15135727"/>
              <a:gd name="connsiteX289" fmla="*/ 1852864 w 8128084"/>
              <a:gd name="connsiteY289" fmla="*/ 8758990 h 15135727"/>
              <a:gd name="connsiteX290" fmla="*/ 1636295 w 8128084"/>
              <a:gd name="connsiteY290" fmla="*/ 8927432 h 15135727"/>
              <a:gd name="connsiteX291" fmla="*/ 1588169 w 8128084"/>
              <a:gd name="connsiteY291" fmla="*/ 9023685 h 15135727"/>
              <a:gd name="connsiteX292" fmla="*/ 1515979 w 8128084"/>
              <a:gd name="connsiteY292" fmla="*/ 8879306 h 15135727"/>
              <a:gd name="connsiteX293" fmla="*/ 1347537 w 8128084"/>
              <a:gd name="connsiteY293" fmla="*/ 8879306 h 15135727"/>
              <a:gd name="connsiteX294" fmla="*/ 1347537 w 8128084"/>
              <a:gd name="connsiteY294" fmla="*/ 8710864 h 15135727"/>
              <a:gd name="connsiteX295" fmla="*/ 1106906 w 8128084"/>
              <a:gd name="connsiteY295" fmla="*/ 8783053 h 15135727"/>
              <a:gd name="connsiteX296" fmla="*/ 890337 w 8128084"/>
              <a:gd name="connsiteY296" fmla="*/ 8686800 h 15135727"/>
              <a:gd name="connsiteX297" fmla="*/ 649706 w 8128084"/>
              <a:gd name="connsiteY297" fmla="*/ 8662737 h 15135727"/>
              <a:gd name="connsiteX298" fmla="*/ 385011 w 8128084"/>
              <a:gd name="connsiteY298" fmla="*/ 8566485 h 15135727"/>
              <a:gd name="connsiteX299" fmla="*/ 577516 w 8128084"/>
              <a:gd name="connsiteY299" fmla="*/ 8373979 h 15135727"/>
              <a:gd name="connsiteX300" fmla="*/ 794085 w 8128084"/>
              <a:gd name="connsiteY300" fmla="*/ 8301790 h 15135727"/>
              <a:gd name="connsiteX301" fmla="*/ 745958 w 8128084"/>
              <a:gd name="connsiteY301" fmla="*/ 8133348 h 15135727"/>
              <a:gd name="connsiteX302" fmla="*/ 818148 w 8128084"/>
              <a:gd name="connsiteY302" fmla="*/ 7820527 h 15135727"/>
              <a:gd name="connsiteX303" fmla="*/ 697832 w 8128084"/>
              <a:gd name="connsiteY303" fmla="*/ 7820527 h 15135727"/>
              <a:gd name="connsiteX304" fmla="*/ 625642 w 8128084"/>
              <a:gd name="connsiteY304" fmla="*/ 7916779 h 15135727"/>
              <a:gd name="connsiteX305" fmla="*/ 457200 w 8128084"/>
              <a:gd name="connsiteY305" fmla="*/ 7820527 h 15135727"/>
              <a:gd name="connsiteX306" fmla="*/ 529390 w 8128084"/>
              <a:gd name="connsiteY306" fmla="*/ 7700211 h 15135727"/>
              <a:gd name="connsiteX307" fmla="*/ 938464 w 8128084"/>
              <a:gd name="connsiteY307" fmla="*/ 7676148 h 15135727"/>
              <a:gd name="connsiteX308" fmla="*/ 1058779 w 8128084"/>
              <a:gd name="connsiteY308" fmla="*/ 7459579 h 15135727"/>
              <a:gd name="connsiteX309" fmla="*/ 1203158 w 8128084"/>
              <a:gd name="connsiteY309" fmla="*/ 7603958 h 15135727"/>
              <a:gd name="connsiteX310" fmla="*/ 1299411 w 8128084"/>
              <a:gd name="connsiteY310" fmla="*/ 7555832 h 15135727"/>
              <a:gd name="connsiteX311" fmla="*/ 1443790 w 8128084"/>
              <a:gd name="connsiteY311" fmla="*/ 7507706 h 15135727"/>
              <a:gd name="connsiteX312" fmla="*/ 1684421 w 8128084"/>
              <a:gd name="connsiteY312" fmla="*/ 7603958 h 15135727"/>
              <a:gd name="connsiteX313" fmla="*/ 1684421 w 8128084"/>
              <a:gd name="connsiteY313" fmla="*/ 7603958 h 15135727"/>
              <a:gd name="connsiteX314" fmla="*/ 1540042 w 8128084"/>
              <a:gd name="connsiteY314" fmla="*/ 7363327 h 15135727"/>
              <a:gd name="connsiteX315" fmla="*/ 1299411 w 8128084"/>
              <a:gd name="connsiteY315" fmla="*/ 7315200 h 15135727"/>
              <a:gd name="connsiteX316" fmla="*/ 1130969 w 8128084"/>
              <a:gd name="connsiteY316" fmla="*/ 7339264 h 15135727"/>
              <a:gd name="connsiteX317" fmla="*/ 1034716 w 8128084"/>
              <a:gd name="connsiteY317" fmla="*/ 7315200 h 15135727"/>
              <a:gd name="connsiteX318" fmla="*/ 1155032 w 8128084"/>
              <a:gd name="connsiteY318" fmla="*/ 7050506 h 15135727"/>
              <a:gd name="connsiteX319" fmla="*/ 1155032 w 8128084"/>
              <a:gd name="connsiteY319" fmla="*/ 6930190 h 15135727"/>
              <a:gd name="connsiteX320" fmla="*/ 1155032 w 8128084"/>
              <a:gd name="connsiteY320" fmla="*/ 6761748 h 15135727"/>
              <a:gd name="connsiteX321" fmla="*/ 1203158 w 8128084"/>
              <a:gd name="connsiteY321" fmla="*/ 6617369 h 15135727"/>
              <a:gd name="connsiteX322" fmla="*/ 1371600 w 8128084"/>
              <a:gd name="connsiteY322" fmla="*/ 6472990 h 15135727"/>
              <a:gd name="connsiteX323" fmla="*/ 1443790 w 8128084"/>
              <a:gd name="connsiteY323" fmla="*/ 6328611 h 15135727"/>
              <a:gd name="connsiteX324" fmla="*/ 1419727 w 8128084"/>
              <a:gd name="connsiteY324" fmla="*/ 6208295 h 15135727"/>
              <a:gd name="connsiteX325" fmla="*/ 1275348 w 8128084"/>
              <a:gd name="connsiteY325" fmla="*/ 6304548 h 15135727"/>
              <a:gd name="connsiteX326" fmla="*/ 1323474 w 8128084"/>
              <a:gd name="connsiteY326" fmla="*/ 6015790 h 15135727"/>
              <a:gd name="connsiteX327" fmla="*/ 1540042 w 8128084"/>
              <a:gd name="connsiteY327" fmla="*/ 5871411 h 15135727"/>
              <a:gd name="connsiteX328" fmla="*/ 1540042 w 8128084"/>
              <a:gd name="connsiteY328" fmla="*/ 5751095 h 15135727"/>
              <a:gd name="connsiteX329" fmla="*/ 1395664 w 8128084"/>
              <a:gd name="connsiteY329" fmla="*/ 5799221 h 15135727"/>
              <a:gd name="connsiteX330" fmla="*/ 1179095 w 8128084"/>
              <a:gd name="connsiteY330" fmla="*/ 5799221 h 15135727"/>
              <a:gd name="connsiteX331" fmla="*/ 890337 w 8128084"/>
              <a:gd name="connsiteY331" fmla="*/ 5775158 h 15135727"/>
              <a:gd name="connsiteX332" fmla="*/ 697832 w 8128084"/>
              <a:gd name="connsiteY332" fmla="*/ 5606716 h 15135727"/>
              <a:gd name="connsiteX333" fmla="*/ 577516 w 8128084"/>
              <a:gd name="connsiteY333" fmla="*/ 5582653 h 15135727"/>
              <a:gd name="connsiteX334" fmla="*/ 697832 w 8128084"/>
              <a:gd name="connsiteY334" fmla="*/ 5775158 h 15135727"/>
              <a:gd name="connsiteX335" fmla="*/ 409074 w 8128084"/>
              <a:gd name="connsiteY335" fmla="*/ 5799221 h 15135727"/>
              <a:gd name="connsiteX336" fmla="*/ 168442 w 8128084"/>
              <a:gd name="connsiteY336" fmla="*/ 5702969 h 15135727"/>
              <a:gd name="connsiteX337" fmla="*/ 264695 w 8128084"/>
              <a:gd name="connsiteY337" fmla="*/ 5558590 h 15135727"/>
              <a:gd name="connsiteX338" fmla="*/ 144379 w 8128084"/>
              <a:gd name="connsiteY338" fmla="*/ 5510464 h 15135727"/>
              <a:gd name="connsiteX339" fmla="*/ 0 w 8128084"/>
              <a:gd name="connsiteY339" fmla="*/ 5462337 h 15135727"/>
              <a:gd name="connsiteX340" fmla="*/ 96253 w 8128084"/>
              <a:gd name="connsiteY34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963987 w 8128084"/>
              <a:gd name="connsiteY147" fmla="*/ 9052761 h 15135727"/>
              <a:gd name="connsiteX148" fmla="*/ 6081127 w 8128084"/>
              <a:gd name="connsiteY148" fmla="*/ 9125953 h 15135727"/>
              <a:gd name="connsiteX149" fmla="*/ 6160169 w 8128084"/>
              <a:gd name="connsiteY149" fmla="*/ 9336506 h 15135727"/>
              <a:gd name="connsiteX150" fmla="*/ 6252577 w 8128084"/>
              <a:gd name="connsiteY150" fmla="*/ 9379953 h 15135727"/>
              <a:gd name="connsiteX151" fmla="*/ 6280485 w 8128084"/>
              <a:gd name="connsiteY151" fmla="*/ 9601200 h 15135727"/>
              <a:gd name="connsiteX152" fmla="*/ 6438900 w 8128084"/>
              <a:gd name="connsiteY152" fmla="*/ 9755606 h 15135727"/>
              <a:gd name="connsiteX153" fmla="*/ 6569242 w 8128084"/>
              <a:gd name="connsiteY153" fmla="*/ 10058400 h 15135727"/>
              <a:gd name="connsiteX154" fmla="*/ 6713621 w 8128084"/>
              <a:gd name="connsiteY154" fmla="*/ 10106527 h 15135727"/>
              <a:gd name="connsiteX155" fmla="*/ 6545179 w 8128084"/>
              <a:gd name="connsiteY155" fmla="*/ 10202779 h 15135727"/>
              <a:gd name="connsiteX156" fmla="*/ 6569242 w 8128084"/>
              <a:gd name="connsiteY156" fmla="*/ 10443411 h 15135727"/>
              <a:gd name="connsiteX157" fmla="*/ 6593306 w 8128084"/>
              <a:gd name="connsiteY157" fmla="*/ 10708106 h 15135727"/>
              <a:gd name="connsiteX158" fmla="*/ 6761748 w 8128084"/>
              <a:gd name="connsiteY158" fmla="*/ 10924674 h 15135727"/>
              <a:gd name="connsiteX159" fmla="*/ 6641432 w 8128084"/>
              <a:gd name="connsiteY159" fmla="*/ 11093116 h 15135727"/>
              <a:gd name="connsiteX160" fmla="*/ 6713621 w 8128084"/>
              <a:gd name="connsiteY160" fmla="*/ 11261558 h 15135727"/>
              <a:gd name="connsiteX161" fmla="*/ 6737685 w 8128084"/>
              <a:gd name="connsiteY161" fmla="*/ 11526253 h 15135727"/>
              <a:gd name="connsiteX162" fmla="*/ 6617369 w 8128084"/>
              <a:gd name="connsiteY162" fmla="*/ 11839074 h 15135727"/>
              <a:gd name="connsiteX163" fmla="*/ 6617369 w 8128084"/>
              <a:gd name="connsiteY163" fmla="*/ 12031579 h 15135727"/>
              <a:gd name="connsiteX164" fmla="*/ 6641432 w 8128084"/>
              <a:gd name="connsiteY164" fmla="*/ 12127832 h 15135727"/>
              <a:gd name="connsiteX165" fmla="*/ 6761748 w 8128084"/>
              <a:gd name="connsiteY165" fmla="*/ 12031579 h 15135727"/>
              <a:gd name="connsiteX166" fmla="*/ 6761748 w 8128084"/>
              <a:gd name="connsiteY166" fmla="*/ 12296274 h 15135727"/>
              <a:gd name="connsiteX167" fmla="*/ 6689558 w 8128084"/>
              <a:gd name="connsiteY167" fmla="*/ 12512842 h 15135727"/>
              <a:gd name="connsiteX168" fmla="*/ 6785811 w 8128084"/>
              <a:gd name="connsiteY168" fmla="*/ 12777537 h 15135727"/>
              <a:gd name="connsiteX169" fmla="*/ 6569242 w 8128084"/>
              <a:gd name="connsiteY169" fmla="*/ 12873790 h 15135727"/>
              <a:gd name="connsiteX170" fmla="*/ 6545179 w 8128084"/>
              <a:gd name="connsiteY170" fmla="*/ 13090358 h 15135727"/>
              <a:gd name="connsiteX171" fmla="*/ 6448927 w 8128084"/>
              <a:gd name="connsiteY171" fmla="*/ 13355053 h 15135727"/>
              <a:gd name="connsiteX172" fmla="*/ 6256421 w 8128084"/>
              <a:gd name="connsiteY172" fmla="*/ 13571621 h 15135727"/>
              <a:gd name="connsiteX173" fmla="*/ 6087979 w 8128084"/>
              <a:gd name="connsiteY173" fmla="*/ 13667874 h 15135727"/>
              <a:gd name="connsiteX174" fmla="*/ 5943600 w 8128084"/>
              <a:gd name="connsiteY174" fmla="*/ 13716000 h 15135727"/>
              <a:gd name="connsiteX175" fmla="*/ 5702969 w 8128084"/>
              <a:gd name="connsiteY175" fmla="*/ 13667874 h 15135727"/>
              <a:gd name="connsiteX176" fmla="*/ 5582653 w 8128084"/>
              <a:gd name="connsiteY176" fmla="*/ 13691937 h 15135727"/>
              <a:gd name="connsiteX177" fmla="*/ 5727032 w 8128084"/>
              <a:gd name="connsiteY177" fmla="*/ 13836316 h 15135727"/>
              <a:gd name="connsiteX178" fmla="*/ 5582653 w 8128084"/>
              <a:gd name="connsiteY178" fmla="*/ 14052885 h 15135727"/>
              <a:gd name="connsiteX179" fmla="*/ 5462337 w 8128084"/>
              <a:gd name="connsiteY179" fmla="*/ 14149137 h 15135727"/>
              <a:gd name="connsiteX180" fmla="*/ 5342021 w 8128084"/>
              <a:gd name="connsiteY180" fmla="*/ 14004758 h 15135727"/>
              <a:gd name="connsiteX181" fmla="*/ 5245769 w 8128084"/>
              <a:gd name="connsiteY181" fmla="*/ 14004758 h 15135727"/>
              <a:gd name="connsiteX182" fmla="*/ 5245769 w 8128084"/>
              <a:gd name="connsiteY182" fmla="*/ 13956632 h 15135727"/>
              <a:gd name="connsiteX183" fmla="*/ 5101390 w 8128084"/>
              <a:gd name="connsiteY183" fmla="*/ 13956632 h 15135727"/>
              <a:gd name="connsiteX184" fmla="*/ 4981074 w 8128084"/>
              <a:gd name="connsiteY184" fmla="*/ 13860379 h 15135727"/>
              <a:gd name="connsiteX185" fmla="*/ 4740442 w 8128084"/>
              <a:gd name="connsiteY185" fmla="*/ 13908506 h 15135727"/>
              <a:gd name="connsiteX186" fmla="*/ 4475748 w 8128084"/>
              <a:gd name="connsiteY186" fmla="*/ 13956632 h 15135727"/>
              <a:gd name="connsiteX187" fmla="*/ 4379495 w 8128084"/>
              <a:gd name="connsiteY187" fmla="*/ 14028821 h 15135727"/>
              <a:gd name="connsiteX188" fmla="*/ 4403558 w 8128084"/>
              <a:gd name="connsiteY188" fmla="*/ 14197264 h 15135727"/>
              <a:gd name="connsiteX189" fmla="*/ 4572000 w 8128084"/>
              <a:gd name="connsiteY189" fmla="*/ 14149137 h 15135727"/>
              <a:gd name="connsiteX190" fmla="*/ 4523874 w 8128084"/>
              <a:gd name="connsiteY190" fmla="*/ 14558211 h 15135727"/>
              <a:gd name="connsiteX191" fmla="*/ 4403558 w 8128084"/>
              <a:gd name="connsiteY191" fmla="*/ 14437895 h 15135727"/>
              <a:gd name="connsiteX192" fmla="*/ 4403558 w 8128084"/>
              <a:gd name="connsiteY192" fmla="*/ 14437895 h 15135727"/>
              <a:gd name="connsiteX193" fmla="*/ 4283242 w 8128084"/>
              <a:gd name="connsiteY193" fmla="*/ 14245390 h 15135727"/>
              <a:gd name="connsiteX194" fmla="*/ 4235116 w 8128084"/>
              <a:gd name="connsiteY194" fmla="*/ 14341642 h 15135727"/>
              <a:gd name="connsiteX195" fmla="*/ 4162927 w 8128084"/>
              <a:gd name="connsiteY195" fmla="*/ 14389769 h 15135727"/>
              <a:gd name="connsiteX196" fmla="*/ 4162927 w 8128084"/>
              <a:gd name="connsiteY196" fmla="*/ 14389769 h 15135727"/>
              <a:gd name="connsiteX197" fmla="*/ 3922295 w 8128084"/>
              <a:gd name="connsiteY197" fmla="*/ 14245390 h 15135727"/>
              <a:gd name="connsiteX198" fmla="*/ 3801979 w 8128084"/>
              <a:gd name="connsiteY198" fmla="*/ 14293516 h 15135727"/>
              <a:gd name="connsiteX199" fmla="*/ 3681664 w 8128084"/>
              <a:gd name="connsiteY199" fmla="*/ 14389769 h 15135727"/>
              <a:gd name="connsiteX200" fmla="*/ 3657600 w 8128084"/>
              <a:gd name="connsiteY200" fmla="*/ 14654464 h 15135727"/>
              <a:gd name="connsiteX201" fmla="*/ 3513221 w 8128084"/>
              <a:gd name="connsiteY201" fmla="*/ 14726653 h 15135727"/>
              <a:gd name="connsiteX202" fmla="*/ 3513221 w 8128084"/>
              <a:gd name="connsiteY202" fmla="*/ 14871032 h 15135727"/>
              <a:gd name="connsiteX203" fmla="*/ 3633537 w 8128084"/>
              <a:gd name="connsiteY203" fmla="*/ 14967285 h 15135727"/>
              <a:gd name="connsiteX204" fmla="*/ 3609474 w 8128084"/>
              <a:gd name="connsiteY204" fmla="*/ 15087600 h 15135727"/>
              <a:gd name="connsiteX205" fmla="*/ 3441032 w 8128084"/>
              <a:gd name="connsiteY205" fmla="*/ 15039474 h 15135727"/>
              <a:gd name="connsiteX206" fmla="*/ 3272590 w 8128084"/>
              <a:gd name="connsiteY206" fmla="*/ 15063537 h 15135727"/>
              <a:gd name="connsiteX207" fmla="*/ 3248527 w 8128084"/>
              <a:gd name="connsiteY207" fmla="*/ 14895095 h 15135727"/>
              <a:gd name="connsiteX208" fmla="*/ 3128211 w 8128084"/>
              <a:gd name="connsiteY208" fmla="*/ 14919158 h 15135727"/>
              <a:gd name="connsiteX209" fmla="*/ 2959769 w 8128084"/>
              <a:gd name="connsiteY209" fmla="*/ 15135727 h 15135727"/>
              <a:gd name="connsiteX210" fmla="*/ 2935706 w 8128084"/>
              <a:gd name="connsiteY210" fmla="*/ 14895095 h 15135727"/>
              <a:gd name="connsiteX211" fmla="*/ 2791327 w 8128084"/>
              <a:gd name="connsiteY211" fmla="*/ 14943221 h 15135727"/>
              <a:gd name="connsiteX212" fmla="*/ 2671011 w 8128084"/>
              <a:gd name="connsiteY212" fmla="*/ 15039474 h 15135727"/>
              <a:gd name="connsiteX213" fmla="*/ 2430379 w 8128084"/>
              <a:gd name="connsiteY213" fmla="*/ 15087600 h 15135727"/>
              <a:gd name="connsiteX214" fmla="*/ 2237874 w 8128084"/>
              <a:gd name="connsiteY214" fmla="*/ 15039474 h 15135727"/>
              <a:gd name="connsiteX215" fmla="*/ 2622885 w 8128084"/>
              <a:gd name="connsiteY215" fmla="*/ 14846969 h 15135727"/>
              <a:gd name="connsiteX216" fmla="*/ 2887579 w 8128084"/>
              <a:gd name="connsiteY216" fmla="*/ 14774779 h 15135727"/>
              <a:gd name="connsiteX217" fmla="*/ 2839453 w 8128084"/>
              <a:gd name="connsiteY217" fmla="*/ 14582274 h 15135727"/>
              <a:gd name="connsiteX218" fmla="*/ 2935706 w 8128084"/>
              <a:gd name="connsiteY218" fmla="*/ 14510085 h 15135727"/>
              <a:gd name="connsiteX219" fmla="*/ 2935706 w 8128084"/>
              <a:gd name="connsiteY219" fmla="*/ 14510085 h 15135727"/>
              <a:gd name="connsiteX220" fmla="*/ 3080085 w 8128084"/>
              <a:gd name="connsiteY220" fmla="*/ 14413832 h 15135727"/>
              <a:gd name="connsiteX221" fmla="*/ 3152274 w 8128084"/>
              <a:gd name="connsiteY221" fmla="*/ 14341642 h 15135727"/>
              <a:gd name="connsiteX222" fmla="*/ 3080085 w 8128084"/>
              <a:gd name="connsiteY222" fmla="*/ 14269453 h 15135727"/>
              <a:gd name="connsiteX223" fmla="*/ 3152274 w 8128084"/>
              <a:gd name="connsiteY223" fmla="*/ 14197264 h 15135727"/>
              <a:gd name="connsiteX224" fmla="*/ 3152274 w 8128084"/>
              <a:gd name="connsiteY224" fmla="*/ 14052885 h 15135727"/>
              <a:gd name="connsiteX225" fmla="*/ 3080085 w 8128084"/>
              <a:gd name="connsiteY225" fmla="*/ 13980695 h 15135727"/>
              <a:gd name="connsiteX226" fmla="*/ 3056021 w 8128084"/>
              <a:gd name="connsiteY226" fmla="*/ 14076948 h 15135727"/>
              <a:gd name="connsiteX227" fmla="*/ 2935706 w 8128084"/>
              <a:gd name="connsiteY227" fmla="*/ 14076948 h 15135727"/>
              <a:gd name="connsiteX228" fmla="*/ 2863516 w 8128084"/>
              <a:gd name="connsiteY228" fmla="*/ 14125074 h 15135727"/>
              <a:gd name="connsiteX229" fmla="*/ 2719137 w 8128084"/>
              <a:gd name="connsiteY229" fmla="*/ 14197264 h 15135727"/>
              <a:gd name="connsiteX230" fmla="*/ 2646948 w 8128084"/>
              <a:gd name="connsiteY230" fmla="*/ 14197264 h 15135727"/>
              <a:gd name="connsiteX231" fmla="*/ 2598821 w 8128084"/>
              <a:gd name="connsiteY231" fmla="*/ 14125074 h 15135727"/>
              <a:gd name="connsiteX232" fmla="*/ 2430379 w 8128084"/>
              <a:gd name="connsiteY232" fmla="*/ 13836316 h 15135727"/>
              <a:gd name="connsiteX233" fmla="*/ 2646948 w 8128084"/>
              <a:gd name="connsiteY233" fmla="*/ 13812253 h 15135727"/>
              <a:gd name="connsiteX234" fmla="*/ 2502569 w 8128084"/>
              <a:gd name="connsiteY234" fmla="*/ 13475369 h 15135727"/>
              <a:gd name="connsiteX235" fmla="*/ 2550695 w 8128084"/>
              <a:gd name="connsiteY235" fmla="*/ 13186611 h 15135727"/>
              <a:gd name="connsiteX236" fmla="*/ 2719137 w 8128084"/>
              <a:gd name="connsiteY236" fmla="*/ 13042232 h 15135727"/>
              <a:gd name="connsiteX237" fmla="*/ 2791327 w 8128084"/>
              <a:gd name="connsiteY237" fmla="*/ 12945979 h 15135727"/>
              <a:gd name="connsiteX238" fmla="*/ 3031958 w 8128084"/>
              <a:gd name="connsiteY238" fmla="*/ 13090358 h 15135727"/>
              <a:gd name="connsiteX239" fmla="*/ 3056021 w 8128084"/>
              <a:gd name="connsiteY239" fmla="*/ 12753474 h 15135727"/>
              <a:gd name="connsiteX240" fmla="*/ 2887579 w 8128084"/>
              <a:gd name="connsiteY240" fmla="*/ 12777537 h 15135727"/>
              <a:gd name="connsiteX241" fmla="*/ 2815390 w 8128084"/>
              <a:gd name="connsiteY241" fmla="*/ 12777537 h 15135727"/>
              <a:gd name="connsiteX242" fmla="*/ 3176337 w 8128084"/>
              <a:gd name="connsiteY242" fmla="*/ 12368464 h 15135727"/>
              <a:gd name="connsiteX243" fmla="*/ 3104148 w 8128084"/>
              <a:gd name="connsiteY243" fmla="*/ 12320337 h 15135727"/>
              <a:gd name="connsiteX244" fmla="*/ 3104148 w 8128084"/>
              <a:gd name="connsiteY244" fmla="*/ 12320337 h 15135727"/>
              <a:gd name="connsiteX245" fmla="*/ 3007895 w 8128084"/>
              <a:gd name="connsiteY245" fmla="*/ 12079706 h 15135727"/>
              <a:gd name="connsiteX246" fmla="*/ 2911642 w 8128084"/>
              <a:gd name="connsiteY246" fmla="*/ 11935327 h 15135727"/>
              <a:gd name="connsiteX247" fmla="*/ 2863516 w 8128084"/>
              <a:gd name="connsiteY247" fmla="*/ 11694695 h 15135727"/>
              <a:gd name="connsiteX248" fmla="*/ 2911642 w 8128084"/>
              <a:gd name="connsiteY248" fmla="*/ 11454064 h 15135727"/>
              <a:gd name="connsiteX249" fmla="*/ 3056021 w 8128084"/>
              <a:gd name="connsiteY249" fmla="*/ 11454064 h 15135727"/>
              <a:gd name="connsiteX250" fmla="*/ 2983832 w 8128084"/>
              <a:gd name="connsiteY250" fmla="*/ 11381874 h 15135727"/>
              <a:gd name="connsiteX251" fmla="*/ 3031958 w 8128084"/>
              <a:gd name="connsiteY251" fmla="*/ 11285621 h 15135727"/>
              <a:gd name="connsiteX252" fmla="*/ 3007895 w 8128084"/>
              <a:gd name="connsiteY252" fmla="*/ 11189369 h 15135727"/>
              <a:gd name="connsiteX253" fmla="*/ 2887579 w 8128084"/>
              <a:gd name="connsiteY253" fmla="*/ 11141242 h 15135727"/>
              <a:gd name="connsiteX254" fmla="*/ 2887579 w 8128084"/>
              <a:gd name="connsiteY254" fmla="*/ 10972800 h 15135727"/>
              <a:gd name="connsiteX255" fmla="*/ 2887579 w 8128084"/>
              <a:gd name="connsiteY255" fmla="*/ 10924674 h 15135727"/>
              <a:gd name="connsiteX256" fmla="*/ 2767264 w 8128084"/>
              <a:gd name="connsiteY256" fmla="*/ 11020927 h 15135727"/>
              <a:gd name="connsiteX257" fmla="*/ 2743200 w 8128084"/>
              <a:gd name="connsiteY257" fmla="*/ 10924674 h 15135727"/>
              <a:gd name="connsiteX258" fmla="*/ 2550695 w 8128084"/>
              <a:gd name="connsiteY258" fmla="*/ 11020927 h 15135727"/>
              <a:gd name="connsiteX259" fmla="*/ 2526632 w 8128084"/>
              <a:gd name="connsiteY259" fmla="*/ 11117179 h 15135727"/>
              <a:gd name="connsiteX260" fmla="*/ 2334127 w 8128084"/>
              <a:gd name="connsiteY260" fmla="*/ 10996864 h 15135727"/>
              <a:gd name="connsiteX261" fmla="*/ 2358190 w 8128084"/>
              <a:gd name="connsiteY261" fmla="*/ 10732169 h 15135727"/>
              <a:gd name="connsiteX262" fmla="*/ 2334127 w 8128084"/>
              <a:gd name="connsiteY262" fmla="*/ 10587790 h 15135727"/>
              <a:gd name="connsiteX263" fmla="*/ 2406316 w 8128084"/>
              <a:gd name="connsiteY263" fmla="*/ 10491537 h 15135727"/>
              <a:gd name="connsiteX264" fmla="*/ 2598821 w 8128084"/>
              <a:gd name="connsiteY264" fmla="*/ 10684042 h 15135727"/>
              <a:gd name="connsiteX265" fmla="*/ 2767264 w 8128084"/>
              <a:gd name="connsiteY265" fmla="*/ 10684042 h 15135727"/>
              <a:gd name="connsiteX266" fmla="*/ 2646948 w 8128084"/>
              <a:gd name="connsiteY266" fmla="*/ 10515600 h 15135727"/>
              <a:gd name="connsiteX267" fmla="*/ 2815390 w 8128084"/>
              <a:gd name="connsiteY267" fmla="*/ 10395285 h 15135727"/>
              <a:gd name="connsiteX268" fmla="*/ 3080085 w 8128084"/>
              <a:gd name="connsiteY268" fmla="*/ 10419348 h 15135727"/>
              <a:gd name="connsiteX269" fmla="*/ 3248527 w 8128084"/>
              <a:gd name="connsiteY269" fmla="*/ 10539664 h 15135727"/>
              <a:gd name="connsiteX270" fmla="*/ 3320716 w 8128084"/>
              <a:gd name="connsiteY270" fmla="*/ 10659979 h 15135727"/>
              <a:gd name="connsiteX271" fmla="*/ 3465095 w 8128084"/>
              <a:gd name="connsiteY271" fmla="*/ 10659979 h 15135727"/>
              <a:gd name="connsiteX272" fmla="*/ 3441032 w 8128084"/>
              <a:gd name="connsiteY272" fmla="*/ 10491537 h 15135727"/>
              <a:gd name="connsiteX273" fmla="*/ 3392906 w 8128084"/>
              <a:gd name="connsiteY273" fmla="*/ 10250906 h 15135727"/>
              <a:gd name="connsiteX274" fmla="*/ 3152274 w 8128084"/>
              <a:gd name="connsiteY274" fmla="*/ 10250906 h 15135727"/>
              <a:gd name="connsiteX275" fmla="*/ 3176337 w 8128084"/>
              <a:gd name="connsiteY275" fmla="*/ 10178716 h 15135727"/>
              <a:gd name="connsiteX276" fmla="*/ 3104148 w 8128084"/>
              <a:gd name="connsiteY276" fmla="*/ 10154653 h 15135727"/>
              <a:gd name="connsiteX277" fmla="*/ 3007895 w 8128084"/>
              <a:gd name="connsiteY277" fmla="*/ 9962148 h 15135727"/>
              <a:gd name="connsiteX278" fmla="*/ 3176337 w 8128084"/>
              <a:gd name="connsiteY278" fmla="*/ 9889958 h 15135727"/>
              <a:gd name="connsiteX279" fmla="*/ 2959769 w 8128084"/>
              <a:gd name="connsiteY279" fmla="*/ 9504948 h 15135727"/>
              <a:gd name="connsiteX280" fmla="*/ 2791327 w 8128084"/>
              <a:gd name="connsiteY280" fmla="*/ 9456821 h 15135727"/>
              <a:gd name="connsiteX281" fmla="*/ 2574758 w 8128084"/>
              <a:gd name="connsiteY281" fmla="*/ 9336506 h 15135727"/>
              <a:gd name="connsiteX282" fmla="*/ 2550695 w 8128084"/>
              <a:gd name="connsiteY282" fmla="*/ 9071811 h 15135727"/>
              <a:gd name="connsiteX283" fmla="*/ 2695074 w 8128084"/>
              <a:gd name="connsiteY283" fmla="*/ 8999621 h 15135727"/>
              <a:gd name="connsiteX284" fmla="*/ 2622885 w 8128084"/>
              <a:gd name="connsiteY284" fmla="*/ 8975558 h 15135727"/>
              <a:gd name="connsiteX285" fmla="*/ 2430379 w 8128084"/>
              <a:gd name="connsiteY285" fmla="*/ 8999621 h 15135727"/>
              <a:gd name="connsiteX286" fmla="*/ 2261937 w 8128084"/>
              <a:gd name="connsiteY286" fmla="*/ 9168064 h 15135727"/>
              <a:gd name="connsiteX287" fmla="*/ 2237874 w 8128084"/>
              <a:gd name="connsiteY287" fmla="*/ 8999621 h 15135727"/>
              <a:gd name="connsiteX288" fmla="*/ 2117558 w 8128084"/>
              <a:gd name="connsiteY288" fmla="*/ 8975558 h 15135727"/>
              <a:gd name="connsiteX289" fmla="*/ 2045369 w 8128084"/>
              <a:gd name="connsiteY289" fmla="*/ 8783053 h 15135727"/>
              <a:gd name="connsiteX290" fmla="*/ 1852864 w 8128084"/>
              <a:gd name="connsiteY290" fmla="*/ 8758990 h 15135727"/>
              <a:gd name="connsiteX291" fmla="*/ 1636295 w 8128084"/>
              <a:gd name="connsiteY291" fmla="*/ 8927432 h 15135727"/>
              <a:gd name="connsiteX292" fmla="*/ 1588169 w 8128084"/>
              <a:gd name="connsiteY292" fmla="*/ 9023685 h 15135727"/>
              <a:gd name="connsiteX293" fmla="*/ 1515979 w 8128084"/>
              <a:gd name="connsiteY293" fmla="*/ 8879306 h 15135727"/>
              <a:gd name="connsiteX294" fmla="*/ 1347537 w 8128084"/>
              <a:gd name="connsiteY294" fmla="*/ 8879306 h 15135727"/>
              <a:gd name="connsiteX295" fmla="*/ 1347537 w 8128084"/>
              <a:gd name="connsiteY295" fmla="*/ 8710864 h 15135727"/>
              <a:gd name="connsiteX296" fmla="*/ 1106906 w 8128084"/>
              <a:gd name="connsiteY296" fmla="*/ 8783053 h 15135727"/>
              <a:gd name="connsiteX297" fmla="*/ 890337 w 8128084"/>
              <a:gd name="connsiteY297" fmla="*/ 8686800 h 15135727"/>
              <a:gd name="connsiteX298" fmla="*/ 649706 w 8128084"/>
              <a:gd name="connsiteY298" fmla="*/ 8662737 h 15135727"/>
              <a:gd name="connsiteX299" fmla="*/ 385011 w 8128084"/>
              <a:gd name="connsiteY299" fmla="*/ 8566485 h 15135727"/>
              <a:gd name="connsiteX300" fmla="*/ 577516 w 8128084"/>
              <a:gd name="connsiteY300" fmla="*/ 8373979 h 15135727"/>
              <a:gd name="connsiteX301" fmla="*/ 794085 w 8128084"/>
              <a:gd name="connsiteY301" fmla="*/ 8301790 h 15135727"/>
              <a:gd name="connsiteX302" fmla="*/ 745958 w 8128084"/>
              <a:gd name="connsiteY302" fmla="*/ 8133348 h 15135727"/>
              <a:gd name="connsiteX303" fmla="*/ 818148 w 8128084"/>
              <a:gd name="connsiteY303" fmla="*/ 7820527 h 15135727"/>
              <a:gd name="connsiteX304" fmla="*/ 697832 w 8128084"/>
              <a:gd name="connsiteY304" fmla="*/ 7820527 h 15135727"/>
              <a:gd name="connsiteX305" fmla="*/ 625642 w 8128084"/>
              <a:gd name="connsiteY305" fmla="*/ 7916779 h 15135727"/>
              <a:gd name="connsiteX306" fmla="*/ 457200 w 8128084"/>
              <a:gd name="connsiteY306" fmla="*/ 7820527 h 15135727"/>
              <a:gd name="connsiteX307" fmla="*/ 529390 w 8128084"/>
              <a:gd name="connsiteY307" fmla="*/ 7700211 h 15135727"/>
              <a:gd name="connsiteX308" fmla="*/ 938464 w 8128084"/>
              <a:gd name="connsiteY308" fmla="*/ 7676148 h 15135727"/>
              <a:gd name="connsiteX309" fmla="*/ 1058779 w 8128084"/>
              <a:gd name="connsiteY309" fmla="*/ 7459579 h 15135727"/>
              <a:gd name="connsiteX310" fmla="*/ 1203158 w 8128084"/>
              <a:gd name="connsiteY310" fmla="*/ 7603958 h 15135727"/>
              <a:gd name="connsiteX311" fmla="*/ 1299411 w 8128084"/>
              <a:gd name="connsiteY311" fmla="*/ 7555832 h 15135727"/>
              <a:gd name="connsiteX312" fmla="*/ 1443790 w 8128084"/>
              <a:gd name="connsiteY312" fmla="*/ 7507706 h 15135727"/>
              <a:gd name="connsiteX313" fmla="*/ 1684421 w 8128084"/>
              <a:gd name="connsiteY313" fmla="*/ 7603958 h 15135727"/>
              <a:gd name="connsiteX314" fmla="*/ 1684421 w 8128084"/>
              <a:gd name="connsiteY314" fmla="*/ 7603958 h 15135727"/>
              <a:gd name="connsiteX315" fmla="*/ 1540042 w 8128084"/>
              <a:gd name="connsiteY315" fmla="*/ 7363327 h 15135727"/>
              <a:gd name="connsiteX316" fmla="*/ 1299411 w 8128084"/>
              <a:gd name="connsiteY316" fmla="*/ 7315200 h 15135727"/>
              <a:gd name="connsiteX317" fmla="*/ 1130969 w 8128084"/>
              <a:gd name="connsiteY317" fmla="*/ 7339264 h 15135727"/>
              <a:gd name="connsiteX318" fmla="*/ 1034716 w 8128084"/>
              <a:gd name="connsiteY318" fmla="*/ 7315200 h 15135727"/>
              <a:gd name="connsiteX319" fmla="*/ 1155032 w 8128084"/>
              <a:gd name="connsiteY319" fmla="*/ 7050506 h 15135727"/>
              <a:gd name="connsiteX320" fmla="*/ 1155032 w 8128084"/>
              <a:gd name="connsiteY320" fmla="*/ 6930190 h 15135727"/>
              <a:gd name="connsiteX321" fmla="*/ 1155032 w 8128084"/>
              <a:gd name="connsiteY321" fmla="*/ 6761748 h 15135727"/>
              <a:gd name="connsiteX322" fmla="*/ 1203158 w 8128084"/>
              <a:gd name="connsiteY322" fmla="*/ 6617369 h 15135727"/>
              <a:gd name="connsiteX323" fmla="*/ 1371600 w 8128084"/>
              <a:gd name="connsiteY323" fmla="*/ 6472990 h 15135727"/>
              <a:gd name="connsiteX324" fmla="*/ 1443790 w 8128084"/>
              <a:gd name="connsiteY324" fmla="*/ 6328611 h 15135727"/>
              <a:gd name="connsiteX325" fmla="*/ 1419727 w 8128084"/>
              <a:gd name="connsiteY325" fmla="*/ 6208295 h 15135727"/>
              <a:gd name="connsiteX326" fmla="*/ 1275348 w 8128084"/>
              <a:gd name="connsiteY326" fmla="*/ 6304548 h 15135727"/>
              <a:gd name="connsiteX327" fmla="*/ 1323474 w 8128084"/>
              <a:gd name="connsiteY327" fmla="*/ 6015790 h 15135727"/>
              <a:gd name="connsiteX328" fmla="*/ 1540042 w 8128084"/>
              <a:gd name="connsiteY328" fmla="*/ 5871411 h 15135727"/>
              <a:gd name="connsiteX329" fmla="*/ 1540042 w 8128084"/>
              <a:gd name="connsiteY329" fmla="*/ 5751095 h 15135727"/>
              <a:gd name="connsiteX330" fmla="*/ 1395664 w 8128084"/>
              <a:gd name="connsiteY330" fmla="*/ 5799221 h 15135727"/>
              <a:gd name="connsiteX331" fmla="*/ 1179095 w 8128084"/>
              <a:gd name="connsiteY331" fmla="*/ 5799221 h 15135727"/>
              <a:gd name="connsiteX332" fmla="*/ 890337 w 8128084"/>
              <a:gd name="connsiteY332" fmla="*/ 5775158 h 15135727"/>
              <a:gd name="connsiteX333" fmla="*/ 697832 w 8128084"/>
              <a:gd name="connsiteY333" fmla="*/ 5606716 h 15135727"/>
              <a:gd name="connsiteX334" fmla="*/ 577516 w 8128084"/>
              <a:gd name="connsiteY334" fmla="*/ 5582653 h 15135727"/>
              <a:gd name="connsiteX335" fmla="*/ 697832 w 8128084"/>
              <a:gd name="connsiteY335" fmla="*/ 5775158 h 15135727"/>
              <a:gd name="connsiteX336" fmla="*/ 409074 w 8128084"/>
              <a:gd name="connsiteY336" fmla="*/ 5799221 h 15135727"/>
              <a:gd name="connsiteX337" fmla="*/ 168442 w 8128084"/>
              <a:gd name="connsiteY337" fmla="*/ 5702969 h 15135727"/>
              <a:gd name="connsiteX338" fmla="*/ 264695 w 8128084"/>
              <a:gd name="connsiteY338" fmla="*/ 5558590 h 15135727"/>
              <a:gd name="connsiteX339" fmla="*/ 144379 w 8128084"/>
              <a:gd name="connsiteY339" fmla="*/ 5510464 h 15135727"/>
              <a:gd name="connsiteX340" fmla="*/ 0 w 8128084"/>
              <a:gd name="connsiteY340" fmla="*/ 5462337 h 15135727"/>
              <a:gd name="connsiteX341" fmla="*/ 96253 w 8128084"/>
              <a:gd name="connsiteY34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545179 w 8128084"/>
              <a:gd name="connsiteY156" fmla="*/ 102027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593306 w 8128084"/>
              <a:gd name="connsiteY158" fmla="*/ 107081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3768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61748 w 8128084"/>
              <a:gd name="connsiteY166" fmla="*/ 12031579 h 15135727"/>
              <a:gd name="connsiteX167" fmla="*/ 6761748 w 8128084"/>
              <a:gd name="connsiteY167" fmla="*/ 12296274 h 15135727"/>
              <a:gd name="connsiteX168" fmla="*/ 6689558 w 8128084"/>
              <a:gd name="connsiteY168" fmla="*/ 12512842 h 15135727"/>
              <a:gd name="connsiteX169" fmla="*/ 6785811 w 8128084"/>
              <a:gd name="connsiteY169" fmla="*/ 12777537 h 15135727"/>
              <a:gd name="connsiteX170" fmla="*/ 6569242 w 8128084"/>
              <a:gd name="connsiteY170" fmla="*/ 12873790 h 15135727"/>
              <a:gd name="connsiteX171" fmla="*/ 6545179 w 8128084"/>
              <a:gd name="connsiteY171" fmla="*/ 13090358 h 15135727"/>
              <a:gd name="connsiteX172" fmla="*/ 6448927 w 8128084"/>
              <a:gd name="connsiteY172" fmla="*/ 13355053 h 15135727"/>
              <a:gd name="connsiteX173" fmla="*/ 6256421 w 8128084"/>
              <a:gd name="connsiteY173" fmla="*/ 13571621 h 15135727"/>
              <a:gd name="connsiteX174" fmla="*/ 6087979 w 8128084"/>
              <a:gd name="connsiteY174" fmla="*/ 13667874 h 15135727"/>
              <a:gd name="connsiteX175" fmla="*/ 5943600 w 8128084"/>
              <a:gd name="connsiteY175" fmla="*/ 13716000 h 15135727"/>
              <a:gd name="connsiteX176" fmla="*/ 5702969 w 8128084"/>
              <a:gd name="connsiteY176" fmla="*/ 13667874 h 15135727"/>
              <a:gd name="connsiteX177" fmla="*/ 5582653 w 8128084"/>
              <a:gd name="connsiteY177" fmla="*/ 13691937 h 15135727"/>
              <a:gd name="connsiteX178" fmla="*/ 5727032 w 8128084"/>
              <a:gd name="connsiteY178" fmla="*/ 13836316 h 15135727"/>
              <a:gd name="connsiteX179" fmla="*/ 5582653 w 8128084"/>
              <a:gd name="connsiteY179" fmla="*/ 14052885 h 15135727"/>
              <a:gd name="connsiteX180" fmla="*/ 5462337 w 8128084"/>
              <a:gd name="connsiteY180" fmla="*/ 14149137 h 15135727"/>
              <a:gd name="connsiteX181" fmla="*/ 5342021 w 8128084"/>
              <a:gd name="connsiteY181" fmla="*/ 14004758 h 15135727"/>
              <a:gd name="connsiteX182" fmla="*/ 5245769 w 8128084"/>
              <a:gd name="connsiteY182" fmla="*/ 14004758 h 15135727"/>
              <a:gd name="connsiteX183" fmla="*/ 5245769 w 8128084"/>
              <a:gd name="connsiteY183" fmla="*/ 13956632 h 15135727"/>
              <a:gd name="connsiteX184" fmla="*/ 5101390 w 8128084"/>
              <a:gd name="connsiteY184" fmla="*/ 13956632 h 15135727"/>
              <a:gd name="connsiteX185" fmla="*/ 4981074 w 8128084"/>
              <a:gd name="connsiteY185" fmla="*/ 13860379 h 15135727"/>
              <a:gd name="connsiteX186" fmla="*/ 4740442 w 8128084"/>
              <a:gd name="connsiteY186" fmla="*/ 13908506 h 15135727"/>
              <a:gd name="connsiteX187" fmla="*/ 4475748 w 8128084"/>
              <a:gd name="connsiteY187" fmla="*/ 13956632 h 15135727"/>
              <a:gd name="connsiteX188" fmla="*/ 4379495 w 8128084"/>
              <a:gd name="connsiteY188" fmla="*/ 14028821 h 15135727"/>
              <a:gd name="connsiteX189" fmla="*/ 4403558 w 8128084"/>
              <a:gd name="connsiteY189" fmla="*/ 14197264 h 15135727"/>
              <a:gd name="connsiteX190" fmla="*/ 4572000 w 8128084"/>
              <a:gd name="connsiteY190" fmla="*/ 14149137 h 15135727"/>
              <a:gd name="connsiteX191" fmla="*/ 4523874 w 8128084"/>
              <a:gd name="connsiteY191" fmla="*/ 14558211 h 15135727"/>
              <a:gd name="connsiteX192" fmla="*/ 4403558 w 8128084"/>
              <a:gd name="connsiteY192" fmla="*/ 14437895 h 15135727"/>
              <a:gd name="connsiteX193" fmla="*/ 4403558 w 8128084"/>
              <a:gd name="connsiteY193" fmla="*/ 14437895 h 15135727"/>
              <a:gd name="connsiteX194" fmla="*/ 4283242 w 8128084"/>
              <a:gd name="connsiteY194" fmla="*/ 14245390 h 15135727"/>
              <a:gd name="connsiteX195" fmla="*/ 4235116 w 8128084"/>
              <a:gd name="connsiteY195" fmla="*/ 14341642 h 15135727"/>
              <a:gd name="connsiteX196" fmla="*/ 4162927 w 8128084"/>
              <a:gd name="connsiteY196" fmla="*/ 14389769 h 15135727"/>
              <a:gd name="connsiteX197" fmla="*/ 4162927 w 8128084"/>
              <a:gd name="connsiteY197" fmla="*/ 14389769 h 15135727"/>
              <a:gd name="connsiteX198" fmla="*/ 3922295 w 8128084"/>
              <a:gd name="connsiteY198" fmla="*/ 14245390 h 15135727"/>
              <a:gd name="connsiteX199" fmla="*/ 3801979 w 8128084"/>
              <a:gd name="connsiteY199" fmla="*/ 14293516 h 15135727"/>
              <a:gd name="connsiteX200" fmla="*/ 3681664 w 8128084"/>
              <a:gd name="connsiteY200" fmla="*/ 14389769 h 15135727"/>
              <a:gd name="connsiteX201" fmla="*/ 3657600 w 8128084"/>
              <a:gd name="connsiteY201" fmla="*/ 14654464 h 15135727"/>
              <a:gd name="connsiteX202" fmla="*/ 3513221 w 8128084"/>
              <a:gd name="connsiteY202" fmla="*/ 14726653 h 15135727"/>
              <a:gd name="connsiteX203" fmla="*/ 3513221 w 8128084"/>
              <a:gd name="connsiteY203" fmla="*/ 14871032 h 15135727"/>
              <a:gd name="connsiteX204" fmla="*/ 3633537 w 8128084"/>
              <a:gd name="connsiteY204" fmla="*/ 14967285 h 15135727"/>
              <a:gd name="connsiteX205" fmla="*/ 3609474 w 8128084"/>
              <a:gd name="connsiteY205" fmla="*/ 15087600 h 15135727"/>
              <a:gd name="connsiteX206" fmla="*/ 3441032 w 8128084"/>
              <a:gd name="connsiteY206" fmla="*/ 15039474 h 15135727"/>
              <a:gd name="connsiteX207" fmla="*/ 3272590 w 8128084"/>
              <a:gd name="connsiteY207" fmla="*/ 15063537 h 15135727"/>
              <a:gd name="connsiteX208" fmla="*/ 3248527 w 8128084"/>
              <a:gd name="connsiteY208" fmla="*/ 14895095 h 15135727"/>
              <a:gd name="connsiteX209" fmla="*/ 3128211 w 8128084"/>
              <a:gd name="connsiteY209" fmla="*/ 14919158 h 15135727"/>
              <a:gd name="connsiteX210" fmla="*/ 2959769 w 8128084"/>
              <a:gd name="connsiteY210" fmla="*/ 15135727 h 15135727"/>
              <a:gd name="connsiteX211" fmla="*/ 2935706 w 8128084"/>
              <a:gd name="connsiteY211" fmla="*/ 14895095 h 15135727"/>
              <a:gd name="connsiteX212" fmla="*/ 2791327 w 8128084"/>
              <a:gd name="connsiteY212" fmla="*/ 14943221 h 15135727"/>
              <a:gd name="connsiteX213" fmla="*/ 2671011 w 8128084"/>
              <a:gd name="connsiteY213" fmla="*/ 15039474 h 15135727"/>
              <a:gd name="connsiteX214" fmla="*/ 2430379 w 8128084"/>
              <a:gd name="connsiteY214" fmla="*/ 15087600 h 15135727"/>
              <a:gd name="connsiteX215" fmla="*/ 2237874 w 8128084"/>
              <a:gd name="connsiteY215" fmla="*/ 15039474 h 15135727"/>
              <a:gd name="connsiteX216" fmla="*/ 2622885 w 8128084"/>
              <a:gd name="connsiteY216" fmla="*/ 14846969 h 15135727"/>
              <a:gd name="connsiteX217" fmla="*/ 2887579 w 8128084"/>
              <a:gd name="connsiteY217" fmla="*/ 14774779 h 15135727"/>
              <a:gd name="connsiteX218" fmla="*/ 2839453 w 8128084"/>
              <a:gd name="connsiteY218" fmla="*/ 14582274 h 15135727"/>
              <a:gd name="connsiteX219" fmla="*/ 2935706 w 8128084"/>
              <a:gd name="connsiteY219" fmla="*/ 14510085 h 15135727"/>
              <a:gd name="connsiteX220" fmla="*/ 2935706 w 8128084"/>
              <a:gd name="connsiteY220" fmla="*/ 14510085 h 15135727"/>
              <a:gd name="connsiteX221" fmla="*/ 3080085 w 8128084"/>
              <a:gd name="connsiteY221" fmla="*/ 14413832 h 15135727"/>
              <a:gd name="connsiteX222" fmla="*/ 3152274 w 8128084"/>
              <a:gd name="connsiteY222" fmla="*/ 14341642 h 15135727"/>
              <a:gd name="connsiteX223" fmla="*/ 3080085 w 8128084"/>
              <a:gd name="connsiteY223" fmla="*/ 14269453 h 15135727"/>
              <a:gd name="connsiteX224" fmla="*/ 3152274 w 8128084"/>
              <a:gd name="connsiteY224" fmla="*/ 14197264 h 15135727"/>
              <a:gd name="connsiteX225" fmla="*/ 3152274 w 8128084"/>
              <a:gd name="connsiteY225" fmla="*/ 14052885 h 15135727"/>
              <a:gd name="connsiteX226" fmla="*/ 3080085 w 8128084"/>
              <a:gd name="connsiteY226" fmla="*/ 13980695 h 15135727"/>
              <a:gd name="connsiteX227" fmla="*/ 3056021 w 8128084"/>
              <a:gd name="connsiteY227" fmla="*/ 14076948 h 15135727"/>
              <a:gd name="connsiteX228" fmla="*/ 2935706 w 8128084"/>
              <a:gd name="connsiteY228" fmla="*/ 14076948 h 15135727"/>
              <a:gd name="connsiteX229" fmla="*/ 2863516 w 8128084"/>
              <a:gd name="connsiteY229" fmla="*/ 14125074 h 15135727"/>
              <a:gd name="connsiteX230" fmla="*/ 2719137 w 8128084"/>
              <a:gd name="connsiteY230" fmla="*/ 14197264 h 15135727"/>
              <a:gd name="connsiteX231" fmla="*/ 2646948 w 8128084"/>
              <a:gd name="connsiteY231" fmla="*/ 14197264 h 15135727"/>
              <a:gd name="connsiteX232" fmla="*/ 2598821 w 8128084"/>
              <a:gd name="connsiteY232" fmla="*/ 14125074 h 15135727"/>
              <a:gd name="connsiteX233" fmla="*/ 2430379 w 8128084"/>
              <a:gd name="connsiteY233" fmla="*/ 13836316 h 15135727"/>
              <a:gd name="connsiteX234" fmla="*/ 2646948 w 8128084"/>
              <a:gd name="connsiteY234" fmla="*/ 13812253 h 15135727"/>
              <a:gd name="connsiteX235" fmla="*/ 2502569 w 8128084"/>
              <a:gd name="connsiteY235" fmla="*/ 13475369 h 15135727"/>
              <a:gd name="connsiteX236" fmla="*/ 2550695 w 8128084"/>
              <a:gd name="connsiteY236" fmla="*/ 13186611 h 15135727"/>
              <a:gd name="connsiteX237" fmla="*/ 2719137 w 8128084"/>
              <a:gd name="connsiteY237" fmla="*/ 13042232 h 15135727"/>
              <a:gd name="connsiteX238" fmla="*/ 2791327 w 8128084"/>
              <a:gd name="connsiteY238" fmla="*/ 12945979 h 15135727"/>
              <a:gd name="connsiteX239" fmla="*/ 3031958 w 8128084"/>
              <a:gd name="connsiteY239" fmla="*/ 13090358 h 15135727"/>
              <a:gd name="connsiteX240" fmla="*/ 3056021 w 8128084"/>
              <a:gd name="connsiteY240" fmla="*/ 12753474 h 15135727"/>
              <a:gd name="connsiteX241" fmla="*/ 2887579 w 8128084"/>
              <a:gd name="connsiteY241" fmla="*/ 12777537 h 15135727"/>
              <a:gd name="connsiteX242" fmla="*/ 2815390 w 8128084"/>
              <a:gd name="connsiteY242" fmla="*/ 12777537 h 15135727"/>
              <a:gd name="connsiteX243" fmla="*/ 3176337 w 8128084"/>
              <a:gd name="connsiteY243" fmla="*/ 12368464 h 15135727"/>
              <a:gd name="connsiteX244" fmla="*/ 3104148 w 8128084"/>
              <a:gd name="connsiteY244" fmla="*/ 12320337 h 15135727"/>
              <a:gd name="connsiteX245" fmla="*/ 3104148 w 8128084"/>
              <a:gd name="connsiteY245" fmla="*/ 12320337 h 15135727"/>
              <a:gd name="connsiteX246" fmla="*/ 3007895 w 8128084"/>
              <a:gd name="connsiteY246" fmla="*/ 12079706 h 15135727"/>
              <a:gd name="connsiteX247" fmla="*/ 2911642 w 8128084"/>
              <a:gd name="connsiteY247" fmla="*/ 11935327 h 15135727"/>
              <a:gd name="connsiteX248" fmla="*/ 2863516 w 8128084"/>
              <a:gd name="connsiteY248" fmla="*/ 11694695 h 15135727"/>
              <a:gd name="connsiteX249" fmla="*/ 2911642 w 8128084"/>
              <a:gd name="connsiteY249" fmla="*/ 11454064 h 15135727"/>
              <a:gd name="connsiteX250" fmla="*/ 3056021 w 8128084"/>
              <a:gd name="connsiteY250" fmla="*/ 11454064 h 15135727"/>
              <a:gd name="connsiteX251" fmla="*/ 2983832 w 8128084"/>
              <a:gd name="connsiteY251" fmla="*/ 11381874 h 15135727"/>
              <a:gd name="connsiteX252" fmla="*/ 3031958 w 8128084"/>
              <a:gd name="connsiteY252" fmla="*/ 11285621 h 15135727"/>
              <a:gd name="connsiteX253" fmla="*/ 3007895 w 8128084"/>
              <a:gd name="connsiteY253" fmla="*/ 11189369 h 15135727"/>
              <a:gd name="connsiteX254" fmla="*/ 2887579 w 8128084"/>
              <a:gd name="connsiteY254" fmla="*/ 11141242 h 15135727"/>
              <a:gd name="connsiteX255" fmla="*/ 2887579 w 8128084"/>
              <a:gd name="connsiteY255" fmla="*/ 10972800 h 15135727"/>
              <a:gd name="connsiteX256" fmla="*/ 2887579 w 8128084"/>
              <a:gd name="connsiteY256" fmla="*/ 10924674 h 15135727"/>
              <a:gd name="connsiteX257" fmla="*/ 2767264 w 8128084"/>
              <a:gd name="connsiteY257" fmla="*/ 11020927 h 15135727"/>
              <a:gd name="connsiteX258" fmla="*/ 2743200 w 8128084"/>
              <a:gd name="connsiteY258" fmla="*/ 10924674 h 15135727"/>
              <a:gd name="connsiteX259" fmla="*/ 2550695 w 8128084"/>
              <a:gd name="connsiteY259" fmla="*/ 11020927 h 15135727"/>
              <a:gd name="connsiteX260" fmla="*/ 2526632 w 8128084"/>
              <a:gd name="connsiteY260" fmla="*/ 11117179 h 15135727"/>
              <a:gd name="connsiteX261" fmla="*/ 2334127 w 8128084"/>
              <a:gd name="connsiteY261" fmla="*/ 10996864 h 15135727"/>
              <a:gd name="connsiteX262" fmla="*/ 2358190 w 8128084"/>
              <a:gd name="connsiteY262" fmla="*/ 10732169 h 15135727"/>
              <a:gd name="connsiteX263" fmla="*/ 2334127 w 8128084"/>
              <a:gd name="connsiteY263" fmla="*/ 10587790 h 15135727"/>
              <a:gd name="connsiteX264" fmla="*/ 2406316 w 8128084"/>
              <a:gd name="connsiteY264" fmla="*/ 10491537 h 15135727"/>
              <a:gd name="connsiteX265" fmla="*/ 2598821 w 8128084"/>
              <a:gd name="connsiteY265" fmla="*/ 10684042 h 15135727"/>
              <a:gd name="connsiteX266" fmla="*/ 2767264 w 8128084"/>
              <a:gd name="connsiteY266" fmla="*/ 10684042 h 15135727"/>
              <a:gd name="connsiteX267" fmla="*/ 2646948 w 8128084"/>
              <a:gd name="connsiteY267" fmla="*/ 10515600 h 15135727"/>
              <a:gd name="connsiteX268" fmla="*/ 2815390 w 8128084"/>
              <a:gd name="connsiteY268" fmla="*/ 10395285 h 15135727"/>
              <a:gd name="connsiteX269" fmla="*/ 3080085 w 8128084"/>
              <a:gd name="connsiteY269" fmla="*/ 10419348 h 15135727"/>
              <a:gd name="connsiteX270" fmla="*/ 3248527 w 8128084"/>
              <a:gd name="connsiteY270" fmla="*/ 10539664 h 15135727"/>
              <a:gd name="connsiteX271" fmla="*/ 3320716 w 8128084"/>
              <a:gd name="connsiteY271" fmla="*/ 10659979 h 15135727"/>
              <a:gd name="connsiteX272" fmla="*/ 3465095 w 8128084"/>
              <a:gd name="connsiteY272" fmla="*/ 10659979 h 15135727"/>
              <a:gd name="connsiteX273" fmla="*/ 3441032 w 8128084"/>
              <a:gd name="connsiteY273" fmla="*/ 10491537 h 15135727"/>
              <a:gd name="connsiteX274" fmla="*/ 3392906 w 8128084"/>
              <a:gd name="connsiteY274" fmla="*/ 10250906 h 15135727"/>
              <a:gd name="connsiteX275" fmla="*/ 3152274 w 8128084"/>
              <a:gd name="connsiteY275" fmla="*/ 10250906 h 15135727"/>
              <a:gd name="connsiteX276" fmla="*/ 3176337 w 8128084"/>
              <a:gd name="connsiteY276" fmla="*/ 10178716 h 15135727"/>
              <a:gd name="connsiteX277" fmla="*/ 3104148 w 8128084"/>
              <a:gd name="connsiteY277" fmla="*/ 10154653 h 15135727"/>
              <a:gd name="connsiteX278" fmla="*/ 3007895 w 8128084"/>
              <a:gd name="connsiteY278" fmla="*/ 9962148 h 15135727"/>
              <a:gd name="connsiteX279" fmla="*/ 3176337 w 8128084"/>
              <a:gd name="connsiteY279" fmla="*/ 9889958 h 15135727"/>
              <a:gd name="connsiteX280" fmla="*/ 2959769 w 8128084"/>
              <a:gd name="connsiteY280" fmla="*/ 9504948 h 15135727"/>
              <a:gd name="connsiteX281" fmla="*/ 2791327 w 8128084"/>
              <a:gd name="connsiteY281" fmla="*/ 9456821 h 15135727"/>
              <a:gd name="connsiteX282" fmla="*/ 2574758 w 8128084"/>
              <a:gd name="connsiteY282" fmla="*/ 9336506 h 15135727"/>
              <a:gd name="connsiteX283" fmla="*/ 2550695 w 8128084"/>
              <a:gd name="connsiteY283" fmla="*/ 9071811 h 15135727"/>
              <a:gd name="connsiteX284" fmla="*/ 2695074 w 8128084"/>
              <a:gd name="connsiteY284" fmla="*/ 8999621 h 15135727"/>
              <a:gd name="connsiteX285" fmla="*/ 2622885 w 8128084"/>
              <a:gd name="connsiteY285" fmla="*/ 8975558 h 15135727"/>
              <a:gd name="connsiteX286" fmla="*/ 2430379 w 8128084"/>
              <a:gd name="connsiteY286" fmla="*/ 8999621 h 15135727"/>
              <a:gd name="connsiteX287" fmla="*/ 2261937 w 8128084"/>
              <a:gd name="connsiteY287" fmla="*/ 9168064 h 15135727"/>
              <a:gd name="connsiteX288" fmla="*/ 2237874 w 8128084"/>
              <a:gd name="connsiteY288" fmla="*/ 8999621 h 15135727"/>
              <a:gd name="connsiteX289" fmla="*/ 2117558 w 8128084"/>
              <a:gd name="connsiteY289" fmla="*/ 8975558 h 15135727"/>
              <a:gd name="connsiteX290" fmla="*/ 2045369 w 8128084"/>
              <a:gd name="connsiteY290" fmla="*/ 8783053 h 15135727"/>
              <a:gd name="connsiteX291" fmla="*/ 1852864 w 8128084"/>
              <a:gd name="connsiteY291" fmla="*/ 8758990 h 15135727"/>
              <a:gd name="connsiteX292" fmla="*/ 1636295 w 8128084"/>
              <a:gd name="connsiteY292" fmla="*/ 8927432 h 15135727"/>
              <a:gd name="connsiteX293" fmla="*/ 1588169 w 8128084"/>
              <a:gd name="connsiteY293" fmla="*/ 9023685 h 15135727"/>
              <a:gd name="connsiteX294" fmla="*/ 1515979 w 8128084"/>
              <a:gd name="connsiteY294" fmla="*/ 8879306 h 15135727"/>
              <a:gd name="connsiteX295" fmla="*/ 1347537 w 8128084"/>
              <a:gd name="connsiteY295" fmla="*/ 8879306 h 15135727"/>
              <a:gd name="connsiteX296" fmla="*/ 1347537 w 8128084"/>
              <a:gd name="connsiteY296" fmla="*/ 8710864 h 15135727"/>
              <a:gd name="connsiteX297" fmla="*/ 1106906 w 8128084"/>
              <a:gd name="connsiteY297" fmla="*/ 8783053 h 15135727"/>
              <a:gd name="connsiteX298" fmla="*/ 890337 w 8128084"/>
              <a:gd name="connsiteY298" fmla="*/ 8686800 h 15135727"/>
              <a:gd name="connsiteX299" fmla="*/ 649706 w 8128084"/>
              <a:gd name="connsiteY299" fmla="*/ 8662737 h 15135727"/>
              <a:gd name="connsiteX300" fmla="*/ 385011 w 8128084"/>
              <a:gd name="connsiteY300" fmla="*/ 8566485 h 15135727"/>
              <a:gd name="connsiteX301" fmla="*/ 577516 w 8128084"/>
              <a:gd name="connsiteY301" fmla="*/ 8373979 h 15135727"/>
              <a:gd name="connsiteX302" fmla="*/ 794085 w 8128084"/>
              <a:gd name="connsiteY302" fmla="*/ 8301790 h 15135727"/>
              <a:gd name="connsiteX303" fmla="*/ 745958 w 8128084"/>
              <a:gd name="connsiteY303" fmla="*/ 8133348 h 15135727"/>
              <a:gd name="connsiteX304" fmla="*/ 818148 w 8128084"/>
              <a:gd name="connsiteY304" fmla="*/ 7820527 h 15135727"/>
              <a:gd name="connsiteX305" fmla="*/ 697832 w 8128084"/>
              <a:gd name="connsiteY305" fmla="*/ 7820527 h 15135727"/>
              <a:gd name="connsiteX306" fmla="*/ 625642 w 8128084"/>
              <a:gd name="connsiteY306" fmla="*/ 7916779 h 15135727"/>
              <a:gd name="connsiteX307" fmla="*/ 457200 w 8128084"/>
              <a:gd name="connsiteY307" fmla="*/ 7820527 h 15135727"/>
              <a:gd name="connsiteX308" fmla="*/ 529390 w 8128084"/>
              <a:gd name="connsiteY308" fmla="*/ 7700211 h 15135727"/>
              <a:gd name="connsiteX309" fmla="*/ 938464 w 8128084"/>
              <a:gd name="connsiteY309" fmla="*/ 7676148 h 15135727"/>
              <a:gd name="connsiteX310" fmla="*/ 1058779 w 8128084"/>
              <a:gd name="connsiteY310" fmla="*/ 7459579 h 15135727"/>
              <a:gd name="connsiteX311" fmla="*/ 1203158 w 8128084"/>
              <a:gd name="connsiteY311" fmla="*/ 7603958 h 15135727"/>
              <a:gd name="connsiteX312" fmla="*/ 1299411 w 8128084"/>
              <a:gd name="connsiteY312" fmla="*/ 7555832 h 15135727"/>
              <a:gd name="connsiteX313" fmla="*/ 1443790 w 8128084"/>
              <a:gd name="connsiteY313" fmla="*/ 7507706 h 15135727"/>
              <a:gd name="connsiteX314" fmla="*/ 1684421 w 8128084"/>
              <a:gd name="connsiteY314" fmla="*/ 7603958 h 15135727"/>
              <a:gd name="connsiteX315" fmla="*/ 1684421 w 8128084"/>
              <a:gd name="connsiteY315" fmla="*/ 7603958 h 15135727"/>
              <a:gd name="connsiteX316" fmla="*/ 1540042 w 8128084"/>
              <a:gd name="connsiteY316" fmla="*/ 7363327 h 15135727"/>
              <a:gd name="connsiteX317" fmla="*/ 1299411 w 8128084"/>
              <a:gd name="connsiteY317" fmla="*/ 7315200 h 15135727"/>
              <a:gd name="connsiteX318" fmla="*/ 1130969 w 8128084"/>
              <a:gd name="connsiteY318" fmla="*/ 7339264 h 15135727"/>
              <a:gd name="connsiteX319" fmla="*/ 1034716 w 8128084"/>
              <a:gd name="connsiteY319" fmla="*/ 7315200 h 15135727"/>
              <a:gd name="connsiteX320" fmla="*/ 1155032 w 8128084"/>
              <a:gd name="connsiteY320" fmla="*/ 7050506 h 15135727"/>
              <a:gd name="connsiteX321" fmla="*/ 1155032 w 8128084"/>
              <a:gd name="connsiteY321" fmla="*/ 6930190 h 15135727"/>
              <a:gd name="connsiteX322" fmla="*/ 1155032 w 8128084"/>
              <a:gd name="connsiteY322" fmla="*/ 6761748 h 15135727"/>
              <a:gd name="connsiteX323" fmla="*/ 1203158 w 8128084"/>
              <a:gd name="connsiteY323" fmla="*/ 6617369 h 15135727"/>
              <a:gd name="connsiteX324" fmla="*/ 1371600 w 8128084"/>
              <a:gd name="connsiteY324" fmla="*/ 6472990 h 15135727"/>
              <a:gd name="connsiteX325" fmla="*/ 1443790 w 8128084"/>
              <a:gd name="connsiteY325" fmla="*/ 6328611 h 15135727"/>
              <a:gd name="connsiteX326" fmla="*/ 1419727 w 8128084"/>
              <a:gd name="connsiteY326" fmla="*/ 6208295 h 15135727"/>
              <a:gd name="connsiteX327" fmla="*/ 1275348 w 8128084"/>
              <a:gd name="connsiteY327" fmla="*/ 6304548 h 15135727"/>
              <a:gd name="connsiteX328" fmla="*/ 1323474 w 8128084"/>
              <a:gd name="connsiteY328" fmla="*/ 6015790 h 15135727"/>
              <a:gd name="connsiteX329" fmla="*/ 1540042 w 8128084"/>
              <a:gd name="connsiteY329" fmla="*/ 5871411 h 15135727"/>
              <a:gd name="connsiteX330" fmla="*/ 1540042 w 8128084"/>
              <a:gd name="connsiteY330" fmla="*/ 5751095 h 15135727"/>
              <a:gd name="connsiteX331" fmla="*/ 1395664 w 8128084"/>
              <a:gd name="connsiteY331" fmla="*/ 5799221 h 15135727"/>
              <a:gd name="connsiteX332" fmla="*/ 1179095 w 8128084"/>
              <a:gd name="connsiteY332" fmla="*/ 5799221 h 15135727"/>
              <a:gd name="connsiteX333" fmla="*/ 890337 w 8128084"/>
              <a:gd name="connsiteY333" fmla="*/ 5775158 h 15135727"/>
              <a:gd name="connsiteX334" fmla="*/ 697832 w 8128084"/>
              <a:gd name="connsiteY334" fmla="*/ 5606716 h 15135727"/>
              <a:gd name="connsiteX335" fmla="*/ 577516 w 8128084"/>
              <a:gd name="connsiteY335" fmla="*/ 5582653 h 15135727"/>
              <a:gd name="connsiteX336" fmla="*/ 697832 w 8128084"/>
              <a:gd name="connsiteY336" fmla="*/ 5775158 h 15135727"/>
              <a:gd name="connsiteX337" fmla="*/ 409074 w 8128084"/>
              <a:gd name="connsiteY337" fmla="*/ 5799221 h 15135727"/>
              <a:gd name="connsiteX338" fmla="*/ 168442 w 8128084"/>
              <a:gd name="connsiteY338" fmla="*/ 5702969 h 15135727"/>
              <a:gd name="connsiteX339" fmla="*/ 264695 w 8128084"/>
              <a:gd name="connsiteY339" fmla="*/ 5558590 h 15135727"/>
              <a:gd name="connsiteX340" fmla="*/ 144379 w 8128084"/>
              <a:gd name="connsiteY340" fmla="*/ 5510464 h 15135727"/>
              <a:gd name="connsiteX341" fmla="*/ 0 w 8128084"/>
              <a:gd name="connsiteY341" fmla="*/ 5462337 h 15135727"/>
              <a:gd name="connsiteX342" fmla="*/ 96253 w 8128084"/>
              <a:gd name="connsiteY34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61748 w 8128084"/>
              <a:gd name="connsiteY167" fmla="*/ 120315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785811 w 8128084"/>
              <a:gd name="connsiteY170" fmla="*/ 127775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569242 w 8128084"/>
              <a:gd name="connsiteY171" fmla="*/ 128737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5451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494379 w 8128084"/>
              <a:gd name="connsiteY172" fmla="*/ 13090358 h 15135727"/>
              <a:gd name="connsiteX173" fmla="*/ 6448927 w 8128084"/>
              <a:gd name="connsiteY173" fmla="*/ 13355053 h 15135727"/>
              <a:gd name="connsiteX174" fmla="*/ 6256421 w 8128084"/>
              <a:gd name="connsiteY174" fmla="*/ 13571621 h 15135727"/>
              <a:gd name="connsiteX175" fmla="*/ 6087979 w 8128084"/>
              <a:gd name="connsiteY175" fmla="*/ 13667874 h 15135727"/>
              <a:gd name="connsiteX176" fmla="*/ 5943600 w 8128084"/>
              <a:gd name="connsiteY176" fmla="*/ 13716000 h 15135727"/>
              <a:gd name="connsiteX177" fmla="*/ 5702969 w 8128084"/>
              <a:gd name="connsiteY177" fmla="*/ 13667874 h 15135727"/>
              <a:gd name="connsiteX178" fmla="*/ 5582653 w 8128084"/>
              <a:gd name="connsiteY178" fmla="*/ 13691937 h 15135727"/>
              <a:gd name="connsiteX179" fmla="*/ 5727032 w 8128084"/>
              <a:gd name="connsiteY179" fmla="*/ 13836316 h 15135727"/>
              <a:gd name="connsiteX180" fmla="*/ 5582653 w 8128084"/>
              <a:gd name="connsiteY180" fmla="*/ 14052885 h 15135727"/>
              <a:gd name="connsiteX181" fmla="*/ 5462337 w 8128084"/>
              <a:gd name="connsiteY181" fmla="*/ 14149137 h 15135727"/>
              <a:gd name="connsiteX182" fmla="*/ 5342021 w 8128084"/>
              <a:gd name="connsiteY182" fmla="*/ 14004758 h 15135727"/>
              <a:gd name="connsiteX183" fmla="*/ 5245769 w 8128084"/>
              <a:gd name="connsiteY183" fmla="*/ 14004758 h 15135727"/>
              <a:gd name="connsiteX184" fmla="*/ 5245769 w 8128084"/>
              <a:gd name="connsiteY184" fmla="*/ 13956632 h 15135727"/>
              <a:gd name="connsiteX185" fmla="*/ 5101390 w 8128084"/>
              <a:gd name="connsiteY185" fmla="*/ 13956632 h 15135727"/>
              <a:gd name="connsiteX186" fmla="*/ 4981074 w 8128084"/>
              <a:gd name="connsiteY186" fmla="*/ 13860379 h 15135727"/>
              <a:gd name="connsiteX187" fmla="*/ 4740442 w 8128084"/>
              <a:gd name="connsiteY187" fmla="*/ 13908506 h 15135727"/>
              <a:gd name="connsiteX188" fmla="*/ 4475748 w 8128084"/>
              <a:gd name="connsiteY188" fmla="*/ 13956632 h 15135727"/>
              <a:gd name="connsiteX189" fmla="*/ 4379495 w 8128084"/>
              <a:gd name="connsiteY189" fmla="*/ 14028821 h 15135727"/>
              <a:gd name="connsiteX190" fmla="*/ 4403558 w 8128084"/>
              <a:gd name="connsiteY190" fmla="*/ 14197264 h 15135727"/>
              <a:gd name="connsiteX191" fmla="*/ 4572000 w 8128084"/>
              <a:gd name="connsiteY191" fmla="*/ 14149137 h 15135727"/>
              <a:gd name="connsiteX192" fmla="*/ 4523874 w 8128084"/>
              <a:gd name="connsiteY192" fmla="*/ 14558211 h 15135727"/>
              <a:gd name="connsiteX193" fmla="*/ 4403558 w 8128084"/>
              <a:gd name="connsiteY193" fmla="*/ 14437895 h 15135727"/>
              <a:gd name="connsiteX194" fmla="*/ 4403558 w 8128084"/>
              <a:gd name="connsiteY194" fmla="*/ 14437895 h 15135727"/>
              <a:gd name="connsiteX195" fmla="*/ 4283242 w 8128084"/>
              <a:gd name="connsiteY195" fmla="*/ 14245390 h 15135727"/>
              <a:gd name="connsiteX196" fmla="*/ 4235116 w 8128084"/>
              <a:gd name="connsiteY196" fmla="*/ 14341642 h 15135727"/>
              <a:gd name="connsiteX197" fmla="*/ 4162927 w 8128084"/>
              <a:gd name="connsiteY197" fmla="*/ 14389769 h 15135727"/>
              <a:gd name="connsiteX198" fmla="*/ 4162927 w 8128084"/>
              <a:gd name="connsiteY198" fmla="*/ 14389769 h 15135727"/>
              <a:gd name="connsiteX199" fmla="*/ 3922295 w 8128084"/>
              <a:gd name="connsiteY199" fmla="*/ 14245390 h 15135727"/>
              <a:gd name="connsiteX200" fmla="*/ 3801979 w 8128084"/>
              <a:gd name="connsiteY200" fmla="*/ 14293516 h 15135727"/>
              <a:gd name="connsiteX201" fmla="*/ 3681664 w 8128084"/>
              <a:gd name="connsiteY201" fmla="*/ 14389769 h 15135727"/>
              <a:gd name="connsiteX202" fmla="*/ 3657600 w 8128084"/>
              <a:gd name="connsiteY202" fmla="*/ 14654464 h 15135727"/>
              <a:gd name="connsiteX203" fmla="*/ 3513221 w 8128084"/>
              <a:gd name="connsiteY203" fmla="*/ 14726653 h 15135727"/>
              <a:gd name="connsiteX204" fmla="*/ 3513221 w 8128084"/>
              <a:gd name="connsiteY204" fmla="*/ 14871032 h 15135727"/>
              <a:gd name="connsiteX205" fmla="*/ 3633537 w 8128084"/>
              <a:gd name="connsiteY205" fmla="*/ 14967285 h 15135727"/>
              <a:gd name="connsiteX206" fmla="*/ 3609474 w 8128084"/>
              <a:gd name="connsiteY206" fmla="*/ 15087600 h 15135727"/>
              <a:gd name="connsiteX207" fmla="*/ 3441032 w 8128084"/>
              <a:gd name="connsiteY207" fmla="*/ 15039474 h 15135727"/>
              <a:gd name="connsiteX208" fmla="*/ 3272590 w 8128084"/>
              <a:gd name="connsiteY208" fmla="*/ 15063537 h 15135727"/>
              <a:gd name="connsiteX209" fmla="*/ 3248527 w 8128084"/>
              <a:gd name="connsiteY209" fmla="*/ 14895095 h 15135727"/>
              <a:gd name="connsiteX210" fmla="*/ 3128211 w 8128084"/>
              <a:gd name="connsiteY210" fmla="*/ 14919158 h 15135727"/>
              <a:gd name="connsiteX211" fmla="*/ 2959769 w 8128084"/>
              <a:gd name="connsiteY211" fmla="*/ 15135727 h 15135727"/>
              <a:gd name="connsiteX212" fmla="*/ 2935706 w 8128084"/>
              <a:gd name="connsiteY212" fmla="*/ 14895095 h 15135727"/>
              <a:gd name="connsiteX213" fmla="*/ 2791327 w 8128084"/>
              <a:gd name="connsiteY213" fmla="*/ 14943221 h 15135727"/>
              <a:gd name="connsiteX214" fmla="*/ 2671011 w 8128084"/>
              <a:gd name="connsiteY214" fmla="*/ 15039474 h 15135727"/>
              <a:gd name="connsiteX215" fmla="*/ 2430379 w 8128084"/>
              <a:gd name="connsiteY215" fmla="*/ 15087600 h 15135727"/>
              <a:gd name="connsiteX216" fmla="*/ 2237874 w 8128084"/>
              <a:gd name="connsiteY216" fmla="*/ 15039474 h 15135727"/>
              <a:gd name="connsiteX217" fmla="*/ 2622885 w 8128084"/>
              <a:gd name="connsiteY217" fmla="*/ 14846969 h 15135727"/>
              <a:gd name="connsiteX218" fmla="*/ 2887579 w 8128084"/>
              <a:gd name="connsiteY218" fmla="*/ 14774779 h 15135727"/>
              <a:gd name="connsiteX219" fmla="*/ 2839453 w 8128084"/>
              <a:gd name="connsiteY219" fmla="*/ 14582274 h 15135727"/>
              <a:gd name="connsiteX220" fmla="*/ 2935706 w 8128084"/>
              <a:gd name="connsiteY220" fmla="*/ 14510085 h 15135727"/>
              <a:gd name="connsiteX221" fmla="*/ 2935706 w 8128084"/>
              <a:gd name="connsiteY221" fmla="*/ 14510085 h 15135727"/>
              <a:gd name="connsiteX222" fmla="*/ 3080085 w 8128084"/>
              <a:gd name="connsiteY222" fmla="*/ 14413832 h 15135727"/>
              <a:gd name="connsiteX223" fmla="*/ 3152274 w 8128084"/>
              <a:gd name="connsiteY223" fmla="*/ 14341642 h 15135727"/>
              <a:gd name="connsiteX224" fmla="*/ 3080085 w 8128084"/>
              <a:gd name="connsiteY224" fmla="*/ 14269453 h 15135727"/>
              <a:gd name="connsiteX225" fmla="*/ 3152274 w 8128084"/>
              <a:gd name="connsiteY225" fmla="*/ 14197264 h 15135727"/>
              <a:gd name="connsiteX226" fmla="*/ 3152274 w 8128084"/>
              <a:gd name="connsiteY226" fmla="*/ 14052885 h 15135727"/>
              <a:gd name="connsiteX227" fmla="*/ 3080085 w 8128084"/>
              <a:gd name="connsiteY227" fmla="*/ 13980695 h 15135727"/>
              <a:gd name="connsiteX228" fmla="*/ 3056021 w 8128084"/>
              <a:gd name="connsiteY228" fmla="*/ 14076948 h 15135727"/>
              <a:gd name="connsiteX229" fmla="*/ 2935706 w 8128084"/>
              <a:gd name="connsiteY229" fmla="*/ 14076948 h 15135727"/>
              <a:gd name="connsiteX230" fmla="*/ 2863516 w 8128084"/>
              <a:gd name="connsiteY230" fmla="*/ 14125074 h 15135727"/>
              <a:gd name="connsiteX231" fmla="*/ 2719137 w 8128084"/>
              <a:gd name="connsiteY231" fmla="*/ 14197264 h 15135727"/>
              <a:gd name="connsiteX232" fmla="*/ 2646948 w 8128084"/>
              <a:gd name="connsiteY232" fmla="*/ 14197264 h 15135727"/>
              <a:gd name="connsiteX233" fmla="*/ 2598821 w 8128084"/>
              <a:gd name="connsiteY233" fmla="*/ 14125074 h 15135727"/>
              <a:gd name="connsiteX234" fmla="*/ 2430379 w 8128084"/>
              <a:gd name="connsiteY234" fmla="*/ 13836316 h 15135727"/>
              <a:gd name="connsiteX235" fmla="*/ 2646948 w 8128084"/>
              <a:gd name="connsiteY235" fmla="*/ 13812253 h 15135727"/>
              <a:gd name="connsiteX236" fmla="*/ 2502569 w 8128084"/>
              <a:gd name="connsiteY236" fmla="*/ 13475369 h 15135727"/>
              <a:gd name="connsiteX237" fmla="*/ 2550695 w 8128084"/>
              <a:gd name="connsiteY237" fmla="*/ 13186611 h 15135727"/>
              <a:gd name="connsiteX238" fmla="*/ 2719137 w 8128084"/>
              <a:gd name="connsiteY238" fmla="*/ 13042232 h 15135727"/>
              <a:gd name="connsiteX239" fmla="*/ 2791327 w 8128084"/>
              <a:gd name="connsiteY239" fmla="*/ 12945979 h 15135727"/>
              <a:gd name="connsiteX240" fmla="*/ 3031958 w 8128084"/>
              <a:gd name="connsiteY240" fmla="*/ 13090358 h 15135727"/>
              <a:gd name="connsiteX241" fmla="*/ 3056021 w 8128084"/>
              <a:gd name="connsiteY241" fmla="*/ 12753474 h 15135727"/>
              <a:gd name="connsiteX242" fmla="*/ 2887579 w 8128084"/>
              <a:gd name="connsiteY242" fmla="*/ 12777537 h 15135727"/>
              <a:gd name="connsiteX243" fmla="*/ 2815390 w 8128084"/>
              <a:gd name="connsiteY243" fmla="*/ 12777537 h 15135727"/>
              <a:gd name="connsiteX244" fmla="*/ 3176337 w 8128084"/>
              <a:gd name="connsiteY244" fmla="*/ 12368464 h 15135727"/>
              <a:gd name="connsiteX245" fmla="*/ 3104148 w 8128084"/>
              <a:gd name="connsiteY245" fmla="*/ 12320337 h 15135727"/>
              <a:gd name="connsiteX246" fmla="*/ 3104148 w 8128084"/>
              <a:gd name="connsiteY246" fmla="*/ 12320337 h 15135727"/>
              <a:gd name="connsiteX247" fmla="*/ 3007895 w 8128084"/>
              <a:gd name="connsiteY247" fmla="*/ 12079706 h 15135727"/>
              <a:gd name="connsiteX248" fmla="*/ 2911642 w 8128084"/>
              <a:gd name="connsiteY248" fmla="*/ 11935327 h 15135727"/>
              <a:gd name="connsiteX249" fmla="*/ 2863516 w 8128084"/>
              <a:gd name="connsiteY249" fmla="*/ 11694695 h 15135727"/>
              <a:gd name="connsiteX250" fmla="*/ 2911642 w 8128084"/>
              <a:gd name="connsiteY250" fmla="*/ 11454064 h 15135727"/>
              <a:gd name="connsiteX251" fmla="*/ 3056021 w 8128084"/>
              <a:gd name="connsiteY251" fmla="*/ 11454064 h 15135727"/>
              <a:gd name="connsiteX252" fmla="*/ 2983832 w 8128084"/>
              <a:gd name="connsiteY252" fmla="*/ 11381874 h 15135727"/>
              <a:gd name="connsiteX253" fmla="*/ 3031958 w 8128084"/>
              <a:gd name="connsiteY253" fmla="*/ 11285621 h 15135727"/>
              <a:gd name="connsiteX254" fmla="*/ 3007895 w 8128084"/>
              <a:gd name="connsiteY254" fmla="*/ 11189369 h 15135727"/>
              <a:gd name="connsiteX255" fmla="*/ 2887579 w 8128084"/>
              <a:gd name="connsiteY255" fmla="*/ 11141242 h 15135727"/>
              <a:gd name="connsiteX256" fmla="*/ 2887579 w 8128084"/>
              <a:gd name="connsiteY256" fmla="*/ 10972800 h 15135727"/>
              <a:gd name="connsiteX257" fmla="*/ 2887579 w 8128084"/>
              <a:gd name="connsiteY257" fmla="*/ 10924674 h 15135727"/>
              <a:gd name="connsiteX258" fmla="*/ 2767264 w 8128084"/>
              <a:gd name="connsiteY258" fmla="*/ 11020927 h 15135727"/>
              <a:gd name="connsiteX259" fmla="*/ 2743200 w 8128084"/>
              <a:gd name="connsiteY259" fmla="*/ 10924674 h 15135727"/>
              <a:gd name="connsiteX260" fmla="*/ 2550695 w 8128084"/>
              <a:gd name="connsiteY260" fmla="*/ 11020927 h 15135727"/>
              <a:gd name="connsiteX261" fmla="*/ 2526632 w 8128084"/>
              <a:gd name="connsiteY261" fmla="*/ 11117179 h 15135727"/>
              <a:gd name="connsiteX262" fmla="*/ 2334127 w 8128084"/>
              <a:gd name="connsiteY262" fmla="*/ 10996864 h 15135727"/>
              <a:gd name="connsiteX263" fmla="*/ 2358190 w 8128084"/>
              <a:gd name="connsiteY263" fmla="*/ 10732169 h 15135727"/>
              <a:gd name="connsiteX264" fmla="*/ 2334127 w 8128084"/>
              <a:gd name="connsiteY264" fmla="*/ 10587790 h 15135727"/>
              <a:gd name="connsiteX265" fmla="*/ 2406316 w 8128084"/>
              <a:gd name="connsiteY265" fmla="*/ 10491537 h 15135727"/>
              <a:gd name="connsiteX266" fmla="*/ 2598821 w 8128084"/>
              <a:gd name="connsiteY266" fmla="*/ 10684042 h 15135727"/>
              <a:gd name="connsiteX267" fmla="*/ 2767264 w 8128084"/>
              <a:gd name="connsiteY267" fmla="*/ 10684042 h 15135727"/>
              <a:gd name="connsiteX268" fmla="*/ 2646948 w 8128084"/>
              <a:gd name="connsiteY268" fmla="*/ 10515600 h 15135727"/>
              <a:gd name="connsiteX269" fmla="*/ 2815390 w 8128084"/>
              <a:gd name="connsiteY269" fmla="*/ 10395285 h 15135727"/>
              <a:gd name="connsiteX270" fmla="*/ 3080085 w 8128084"/>
              <a:gd name="connsiteY270" fmla="*/ 10419348 h 15135727"/>
              <a:gd name="connsiteX271" fmla="*/ 3248527 w 8128084"/>
              <a:gd name="connsiteY271" fmla="*/ 10539664 h 15135727"/>
              <a:gd name="connsiteX272" fmla="*/ 3320716 w 8128084"/>
              <a:gd name="connsiteY272" fmla="*/ 10659979 h 15135727"/>
              <a:gd name="connsiteX273" fmla="*/ 3465095 w 8128084"/>
              <a:gd name="connsiteY273" fmla="*/ 10659979 h 15135727"/>
              <a:gd name="connsiteX274" fmla="*/ 3441032 w 8128084"/>
              <a:gd name="connsiteY274" fmla="*/ 10491537 h 15135727"/>
              <a:gd name="connsiteX275" fmla="*/ 3392906 w 8128084"/>
              <a:gd name="connsiteY275" fmla="*/ 10250906 h 15135727"/>
              <a:gd name="connsiteX276" fmla="*/ 3152274 w 8128084"/>
              <a:gd name="connsiteY276" fmla="*/ 10250906 h 15135727"/>
              <a:gd name="connsiteX277" fmla="*/ 3176337 w 8128084"/>
              <a:gd name="connsiteY277" fmla="*/ 10178716 h 15135727"/>
              <a:gd name="connsiteX278" fmla="*/ 3104148 w 8128084"/>
              <a:gd name="connsiteY278" fmla="*/ 10154653 h 15135727"/>
              <a:gd name="connsiteX279" fmla="*/ 3007895 w 8128084"/>
              <a:gd name="connsiteY279" fmla="*/ 9962148 h 15135727"/>
              <a:gd name="connsiteX280" fmla="*/ 3176337 w 8128084"/>
              <a:gd name="connsiteY280" fmla="*/ 9889958 h 15135727"/>
              <a:gd name="connsiteX281" fmla="*/ 2959769 w 8128084"/>
              <a:gd name="connsiteY281" fmla="*/ 9504948 h 15135727"/>
              <a:gd name="connsiteX282" fmla="*/ 2791327 w 8128084"/>
              <a:gd name="connsiteY282" fmla="*/ 9456821 h 15135727"/>
              <a:gd name="connsiteX283" fmla="*/ 2574758 w 8128084"/>
              <a:gd name="connsiteY283" fmla="*/ 9336506 h 15135727"/>
              <a:gd name="connsiteX284" fmla="*/ 2550695 w 8128084"/>
              <a:gd name="connsiteY284" fmla="*/ 9071811 h 15135727"/>
              <a:gd name="connsiteX285" fmla="*/ 2695074 w 8128084"/>
              <a:gd name="connsiteY285" fmla="*/ 8999621 h 15135727"/>
              <a:gd name="connsiteX286" fmla="*/ 2622885 w 8128084"/>
              <a:gd name="connsiteY286" fmla="*/ 8975558 h 15135727"/>
              <a:gd name="connsiteX287" fmla="*/ 2430379 w 8128084"/>
              <a:gd name="connsiteY287" fmla="*/ 8999621 h 15135727"/>
              <a:gd name="connsiteX288" fmla="*/ 2261937 w 8128084"/>
              <a:gd name="connsiteY288" fmla="*/ 9168064 h 15135727"/>
              <a:gd name="connsiteX289" fmla="*/ 2237874 w 8128084"/>
              <a:gd name="connsiteY289" fmla="*/ 8999621 h 15135727"/>
              <a:gd name="connsiteX290" fmla="*/ 2117558 w 8128084"/>
              <a:gd name="connsiteY290" fmla="*/ 8975558 h 15135727"/>
              <a:gd name="connsiteX291" fmla="*/ 2045369 w 8128084"/>
              <a:gd name="connsiteY291" fmla="*/ 8783053 h 15135727"/>
              <a:gd name="connsiteX292" fmla="*/ 1852864 w 8128084"/>
              <a:gd name="connsiteY292" fmla="*/ 8758990 h 15135727"/>
              <a:gd name="connsiteX293" fmla="*/ 1636295 w 8128084"/>
              <a:gd name="connsiteY293" fmla="*/ 8927432 h 15135727"/>
              <a:gd name="connsiteX294" fmla="*/ 1588169 w 8128084"/>
              <a:gd name="connsiteY294" fmla="*/ 9023685 h 15135727"/>
              <a:gd name="connsiteX295" fmla="*/ 1515979 w 8128084"/>
              <a:gd name="connsiteY295" fmla="*/ 8879306 h 15135727"/>
              <a:gd name="connsiteX296" fmla="*/ 1347537 w 8128084"/>
              <a:gd name="connsiteY296" fmla="*/ 8879306 h 15135727"/>
              <a:gd name="connsiteX297" fmla="*/ 1347537 w 8128084"/>
              <a:gd name="connsiteY297" fmla="*/ 8710864 h 15135727"/>
              <a:gd name="connsiteX298" fmla="*/ 1106906 w 8128084"/>
              <a:gd name="connsiteY298" fmla="*/ 8783053 h 15135727"/>
              <a:gd name="connsiteX299" fmla="*/ 890337 w 8128084"/>
              <a:gd name="connsiteY299" fmla="*/ 8686800 h 15135727"/>
              <a:gd name="connsiteX300" fmla="*/ 649706 w 8128084"/>
              <a:gd name="connsiteY300" fmla="*/ 8662737 h 15135727"/>
              <a:gd name="connsiteX301" fmla="*/ 385011 w 8128084"/>
              <a:gd name="connsiteY301" fmla="*/ 8566485 h 15135727"/>
              <a:gd name="connsiteX302" fmla="*/ 577516 w 8128084"/>
              <a:gd name="connsiteY302" fmla="*/ 8373979 h 15135727"/>
              <a:gd name="connsiteX303" fmla="*/ 794085 w 8128084"/>
              <a:gd name="connsiteY303" fmla="*/ 8301790 h 15135727"/>
              <a:gd name="connsiteX304" fmla="*/ 745958 w 8128084"/>
              <a:gd name="connsiteY304" fmla="*/ 8133348 h 15135727"/>
              <a:gd name="connsiteX305" fmla="*/ 818148 w 8128084"/>
              <a:gd name="connsiteY305" fmla="*/ 7820527 h 15135727"/>
              <a:gd name="connsiteX306" fmla="*/ 697832 w 8128084"/>
              <a:gd name="connsiteY306" fmla="*/ 7820527 h 15135727"/>
              <a:gd name="connsiteX307" fmla="*/ 625642 w 8128084"/>
              <a:gd name="connsiteY307" fmla="*/ 7916779 h 15135727"/>
              <a:gd name="connsiteX308" fmla="*/ 457200 w 8128084"/>
              <a:gd name="connsiteY308" fmla="*/ 7820527 h 15135727"/>
              <a:gd name="connsiteX309" fmla="*/ 529390 w 8128084"/>
              <a:gd name="connsiteY309" fmla="*/ 7700211 h 15135727"/>
              <a:gd name="connsiteX310" fmla="*/ 938464 w 8128084"/>
              <a:gd name="connsiteY310" fmla="*/ 7676148 h 15135727"/>
              <a:gd name="connsiteX311" fmla="*/ 1058779 w 8128084"/>
              <a:gd name="connsiteY311" fmla="*/ 7459579 h 15135727"/>
              <a:gd name="connsiteX312" fmla="*/ 1203158 w 8128084"/>
              <a:gd name="connsiteY312" fmla="*/ 7603958 h 15135727"/>
              <a:gd name="connsiteX313" fmla="*/ 1299411 w 8128084"/>
              <a:gd name="connsiteY313" fmla="*/ 7555832 h 15135727"/>
              <a:gd name="connsiteX314" fmla="*/ 1443790 w 8128084"/>
              <a:gd name="connsiteY314" fmla="*/ 7507706 h 15135727"/>
              <a:gd name="connsiteX315" fmla="*/ 1684421 w 8128084"/>
              <a:gd name="connsiteY315" fmla="*/ 7603958 h 15135727"/>
              <a:gd name="connsiteX316" fmla="*/ 1684421 w 8128084"/>
              <a:gd name="connsiteY316" fmla="*/ 7603958 h 15135727"/>
              <a:gd name="connsiteX317" fmla="*/ 1540042 w 8128084"/>
              <a:gd name="connsiteY317" fmla="*/ 7363327 h 15135727"/>
              <a:gd name="connsiteX318" fmla="*/ 1299411 w 8128084"/>
              <a:gd name="connsiteY318" fmla="*/ 7315200 h 15135727"/>
              <a:gd name="connsiteX319" fmla="*/ 1130969 w 8128084"/>
              <a:gd name="connsiteY319" fmla="*/ 7339264 h 15135727"/>
              <a:gd name="connsiteX320" fmla="*/ 1034716 w 8128084"/>
              <a:gd name="connsiteY320" fmla="*/ 7315200 h 15135727"/>
              <a:gd name="connsiteX321" fmla="*/ 1155032 w 8128084"/>
              <a:gd name="connsiteY321" fmla="*/ 7050506 h 15135727"/>
              <a:gd name="connsiteX322" fmla="*/ 1155032 w 8128084"/>
              <a:gd name="connsiteY322" fmla="*/ 6930190 h 15135727"/>
              <a:gd name="connsiteX323" fmla="*/ 1155032 w 8128084"/>
              <a:gd name="connsiteY323" fmla="*/ 6761748 h 15135727"/>
              <a:gd name="connsiteX324" fmla="*/ 1203158 w 8128084"/>
              <a:gd name="connsiteY324" fmla="*/ 6617369 h 15135727"/>
              <a:gd name="connsiteX325" fmla="*/ 1371600 w 8128084"/>
              <a:gd name="connsiteY325" fmla="*/ 6472990 h 15135727"/>
              <a:gd name="connsiteX326" fmla="*/ 1443790 w 8128084"/>
              <a:gd name="connsiteY326" fmla="*/ 6328611 h 15135727"/>
              <a:gd name="connsiteX327" fmla="*/ 1419727 w 8128084"/>
              <a:gd name="connsiteY327" fmla="*/ 6208295 h 15135727"/>
              <a:gd name="connsiteX328" fmla="*/ 1275348 w 8128084"/>
              <a:gd name="connsiteY328" fmla="*/ 6304548 h 15135727"/>
              <a:gd name="connsiteX329" fmla="*/ 1323474 w 8128084"/>
              <a:gd name="connsiteY329" fmla="*/ 6015790 h 15135727"/>
              <a:gd name="connsiteX330" fmla="*/ 1540042 w 8128084"/>
              <a:gd name="connsiteY330" fmla="*/ 5871411 h 15135727"/>
              <a:gd name="connsiteX331" fmla="*/ 1540042 w 8128084"/>
              <a:gd name="connsiteY331" fmla="*/ 5751095 h 15135727"/>
              <a:gd name="connsiteX332" fmla="*/ 1395664 w 8128084"/>
              <a:gd name="connsiteY332" fmla="*/ 5799221 h 15135727"/>
              <a:gd name="connsiteX333" fmla="*/ 1179095 w 8128084"/>
              <a:gd name="connsiteY333" fmla="*/ 5799221 h 15135727"/>
              <a:gd name="connsiteX334" fmla="*/ 890337 w 8128084"/>
              <a:gd name="connsiteY334" fmla="*/ 5775158 h 15135727"/>
              <a:gd name="connsiteX335" fmla="*/ 697832 w 8128084"/>
              <a:gd name="connsiteY335" fmla="*/ 5606716 h 15135727"/>
              <a:gd name="connsiteX336" fmla="*/ 577516 w 8128084"/>
              <a:gd name="connsiteY336" fmla="*/ 5582653 h 15135727"/>
              <a:gd name="connsiteX337" fmla="*/ 697832 w 8128084"/>
              <a:gd name="connsiteY337" fmla="*/ 5775158 h 15135727"/>
              <a:gd name="connsiteX338" fmla="*/ 409074 w 8128084"/>
              <a:gd name="connsiteY338" fmla="*/ 5799221 h 15135727"/>
              <a:gd name="connsiteX339" fmla="*/ 168442 w 8128084"/>
              <a:gd name="connsiteY339" fmla="*/ 5702969 h 15135727"/>
              <a:gd name="connsiteX340" fmla="*/ 264695 w 8128084"/>
              <a:gd name="connsiteY340" fmla="*/ 5558590 h 15135727"/>
              <a:gd name="connsiteX341" fmla="*/ 144379 w 8128084"/>
              <a:gd name="connsiteY341" fmla="*/ 5510464 h 15135727"/>
              <a:gd name="connsiteX342" fmla="*/ 0 w 8128084"/>
              <a:gd name="connsiteY342" fmla="*/ 5462337 h 15135727"/>
              <a:gd name="connsiteX343" fmla="*/ 96253 w 8128084"/>
              <a:gd name="connsiteY34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448927 w 8128084"/>
              <a:gd name="connsiteY174" fmla="*/ 133550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256421 w 8128084"/>
              <a:gd name="connsiteY175" fmla="*/ 13571621 h 15135727"/>
              <a:gd name="connsiteX176" fmla="*/ 6087979 w 8128084"/>
              <a:gd name="connsiteY176" fmla="*/ 13667874 h 15135727"/>
              <a:gd name="connsiteX177" fmla="*/ 5943600 w 8128084"/>
              <a:gd name="connsiteY177" fmla="*/ 13716000 h 15135727"/>
              <a:gd name="connsiteX178" fmla="*/ 5702969 w 8128084"/>
              <a:gd name="connsiteY178" fmla="*/ 13667874 h 15135727"/>
              <a:gd name="connsiteX179" fmla="*/ 5582653 w 8128084"/>
              <a:gd name="connsiteY179" fmla="*/ 13691937 h 15135727"/>
              <a:gd name="connsiteX180" fmla="*/ 5727032 w 8128084"/>
              <a:gd name="connsiteY180" fmla="*/ 13836316 h 15135727"/>
              <a:gd name="connsiteX181" fmla="*/ 5582653 w 8128084"/>
              <a:gd name="connsiteY181" fmla="*/ 14052885 h 15135727"/>
              <a:gd name="connsiteX182" fmla="*/ 5462337 w 8128084"/>
              <a:gd name="connsiteY182" fmla="*/ 14149137 h 15135727"/>
              <a:gd name="connsiteX183" fmla="*/ 5342021 w 8128084"/>
              <a:gd name="connsiteY183" fmla="*/ 14004758 h 15135727"/>
              <a:gd name="connsiteX184" fmla="*/ 5245769 w 8128084"/>
              <a:gd name="connsiteY184" fmla="*/ 14004758 h 15135727"/>
              <a:gd name="connsiteX185" fmla="*/ 5245769 w 8128084"/>
              <a:gd name="connsiteY185" fmla="*/ 13956632 h 15135727"/>
              <a:gd name="connsiteX186" fmla="*/ 5101390 w 8128084"/>
              <a:gd name="connsiteY186" fmla="*/ 13956632 h 15135727"/>
              <a:gd name="connsiteX187" fmla="*/ 4981074 w 8128084"/>
              <a:gd name="connsiteY187" fmla="*/ 13860379 h 15135727"/>
              <a:gd name="connsiteX188" fmla="*/ 4740442 w 8128084"/>
              <a:gd name="connsiteY188" fmla="*/ 13908506 h 15135727"/>
              <a:gd name="connsiteX189" fmla="*/ 4475748 w 8128084"/>
              <a:gd name="connsiteY189" fmla="*/ 13956632 h 15135727"/>
              <a:gd name="connsiteX190" fmla="*/ 4379495 w 8128084"/>
              <a:gd name="connsiteY190" fmla="*/ 14028821 h 15135727"/>
              <a:gd name="connsiteX191" fmla="*/ 4403558 w 8128084"/>
              <a:gd name="connsiteY191" fmla="*/ 14197264 h 15135727"/>
              <a:gd name="connsiteX192" fmla="*/ 4572000 w 8128084"/>
              <a:gd name="connsiteY192" fmla="*/ 14149137 h 15135727"/>
              <a:gd name="connsiteX193" fmla="*/ 4523874 w 8128084"/>
              <a:gd name="connsiteY193" fmla="*/ 14558211 h 15135727"/>
              <a:gd name="connsiteX194" fmla="*/ 4403558 w 8128084"/>
              <a:gd name="connsiteY194" fmla="*/ 14437895 h 15135727"/>
              <a:gd name="connsiteX195" fmla="*/ 4403558 w 8128084"/>
              <a:gd name="connsiteY195" fmla="*/ 14437895 h 15135727"/>
              <a:gd name="connsiteX196" fmla="*/ 4283242 w 8128084"/>
              <a:gd name="connsiteY196" fmla="*/ 14245390 h 15135727"/>
              <a:gd name="connsiteX197" fmla="*/ 4235116 w 8128084"/>
              <a:gd name="connsiteY197" fmla="*/ 14341642 h 15135727"/>
              <a:gd name="connsiteX198" fmla="*/ 4162927 w 8128084"/>
              <a:gd name="connsiteY198" fmla="*/ 14389769 h 15135727"/>
              <a:gd name="connsiteX199" fmla="*/ 4162927 w 8128084"/>
              <a:gd name="connsiteY199" fmla="*/ 14389769 h 15135727"/>
              <a:gd name="connsiteX200" fmla="*/ 3922295 w 8128084"/>
              <a:gd name="connsiteY200" fmla="*/ 14245390 h 15135727"/>
              <a:gd name="connsiteX201" fmla="*/ 3801979 w 8128084"/>
              <a:gd name="connsiteY201" fmla="*/ 14293516 h 15135727"/>
              <a:gd name="connsiteX202" fmla="*/ 3681664 w 8128084"/>
              <a:gd name="connsiteY202" fmla="*/ 14389769 h 15135727"/>
              <a:gd name="connsiteX203" fmla="*/ 3657600 w 8128084"/>
              <a:gd name="connsiteY203" fmla="*/ 14654464 h 15135727"/>
              <a:gd name="connsiteX204" fmla="*/ 3513221 w 8128084"/>
              <a:gd name="connsiteY204" fmla="*/ 14726653 h 15135727"/>
              <a:gd name="connsiteX205" fmla="*/ 3513221 w 8128084"/>
              <a:gd name="connsiteY205" fmla="*/ 14871032 h 15135727"/>
              <a:gd name="connsiteX206" fmla="*/ 3633537 w 8128084"/>
              <a:gd name="connsiteY206" fmla="*/ 14967285 h 15135727"/>
              <a:gd name="connsiteX207" fmla="*/ 3609474 w 8128084"/>
              <a:gd name="connsiteY207" fmla="*/ 15087600 h 15135727"/>
              <a:gd name="connsiteX208" fmla="*/ 3441032 w 8128084"/>
              <a:gd name="connsiteY208" fmla="*/ 15039474 h 15135727"/>
              <a:gd name="connsiteX209" fmla="*/ 3272590 w 8128084"/>
              <a:gd name="connsiteY209" fmla="*/ 15063537 h 15135727"/>
              <a:gd name="connsiteX210" fmla="*/ 3248527 w 8128084"/>
              <a:gd name="connsiteY210" fmla="*/ 14895095 h 15135727"/>
              <a:gd name="connsiteX211" fmla="*/ 3128211 w 8128084"/>
              <a:gd name="connsiteY211" fmla="*/ 14919158 h 15135727"/>
              <a:gd name="connsiteX212" fmla="*/ 2959769 w 8128084"/>
              <a:gd name="connsiteY212" fmla="*/ 15135727 h 15135727"/>
              <a:gd name="connsiteX213" fmla="*/ 2935706 w 8128084"/>
              <a:gd name="connsiteY213" fmla="*/ 14895095 h 15135727"/>
              <a:gd name="connsiteX214" fmla="*/ 2791327 w 8128084"/>
              <a:gd name="connsiteY214" fmla="*/ 14943221 h 15135727"/>
              <a:gd name="connsiteX215" fmla="*/ 2671011 w 8128084"/>
              <a:gd name="connsiteY215" fmla="*/ 15039474 h 15135727"/>
              <a:gd name="connsiteX216" fmla="*/ 2430379 w 8128084"/>
              <a:gd name="connsiteY216" fmla="*/ 15087600 h 15135727"/>
              <a:gd name="connsiteX217" fmla="*/ 2237874 w 8128084"/>
              <a:gd name="connsiteY217" fmla="*/ 15039474 h 15135727"/>
              <a:gd name="connsiteX218" fmla="*/ 2622885 w 8128084"/>
              <a:gd name="connsiteY218" fmla="*/ 14846969 h 15135727"/>
              <a:gd name="connsiteX219" fmla="*/ 2887579 w 8128084"/>
              <a:gd name="connsiteY219" fmla="*/ 14774779 h 15135727"/>
              <a:gd name="connsiteX220" fmla="*/ 2839453 w 8128084"/>
              <a:gd name="connsiteY220" fmla="*/ 14582274 h 15135727"/>
              <a:gd name="connsiteX221" fmla="*/ 2935706 w 8128084"/>
              <a:gd name="connsiteY221" fmla="*/ 14510085 h 15135727"/>
              <a:gd name="connsiteX222" fmla="*/ 2935706 w 8128084"/>
              <a:gd name="connsiteY222" fmla="*/ 14510085 h 15135727"/>
              <a:gd name="connsiteX223" fmla="*/ 3080085 w 8128084"/>
              <a:gd name="connsiteY223" fmla="*/ 14413832 h 15135727"/>
              <a:gd name="connsiteX224" fmla="*/ 3152274 w 8128084"/>
              <a:gd name="connsiteY224" fmla="*/ 14341642 h 15135727"/>
              <a:gd name="connsiteX225" fmla="*/ 3080085 w 8128084"/>
              <a:gd name="connsiteY225" fmla="*/ 14269453 h 15135727"/>
              <a:gd name="connsiteX226" fmla="*/ 3152274 w 8128084"/>
              <a:gd name="connsiteY226" fmla="*/ 14197264 h 15135727"/>
              <a:gd name="connsiteX227" fmla="*/ 3152274 w 8128084"/>
              <a:gd name="connsiteY227" fmla="*/ 14052885 h 15135727"/>
              <a:gd name="connsiteX228" fmla="*/ 3080085 w 8128084"/>
              <a:gd name="connsiteY228" fmla="*/ 13980695 h 15135727"/>
              <a:gd name="connsiteX229" fmla="*/ 3056021 w 8128084"/>
              <a:gd name="connsiteY229" fmla="*/ 14076948 h 15135727"/>
              <a:gd name="connsiteX230" fmla="*/ 2935706 w 8128084"/>
              <a:gd name="connsiteY230" fmla="*/ 14076948 h 15135727"/>
              <a:gd name="connsiteX231" fmla="*/ 2863516 w 8128084"/>
              <a:gd name="connsiteY231" fmla="*/ 14125074 h 15135727"/>
              <a:gd name="connsiteX232" fmla="*/ 2719137 w 8128084"/>
              <a:gd name="connsiteY232" fmla="*/ 14197264 h 15135727"/>
              <a:gd name="connsiteX233" fmla="*/ 2646948 w 8128084"/>
              <a:gd name="connsiteY233" fmla="*/ 14197264 h 15135727"/>
              <a:gd name="connsiteX234" fmla="*/ 2598821 w 8128084"/>
              <a:gd name="connsiteY234" fmla="*/ 14125074 h 15135727"/>
              <a:gd name="connsiteX235" fmla="*/ 2430379 w 8128084"/>
              <a:gd name="connsiteY235" fmla="*/ 13836316 h 15135727"/>
              <a:gd name="connsiteX236" fmla="*/ 2646948 w 8128084"/>
              <a:gd name="connsiteY236" fmla="*/ 13812253 h 15135727"/>
              <a:gd name="connsiteX237" fmla="*/ 2502569 w 8128084"/>
              <a:gd name="connsiteY237" fmla="*/ 13475369 h 15135727"/>
              <a:gd name="connsiteX238" fmla="*/ 2550695 w 8128084"/>
              <a:gd name="connsiteY238" fmla="*/ 13186611 h 15135727"/>
              <a:gd name="connsiteX239" fmla="*/ 2719137 w 8128084"/>
              <a:gd name="connsiteY239" fmla="*/ 13042232 h 15135727"/>
              <a:gd name="connsiteX240" fmla="*/ 2791327 w 8128084"/>
              <a:gd name="connsiteY240" fmla="*/ 12945979 h 15135727"/>
              <a:gd name="connsiteX241" fmla="*/ 3031958 w 8128084"/>
              <a:gd name="connsiteY241" fmla="*/ 13090358 h 15135727"/>
              <a:gd name="connsiteX242" fmla="*/ 3056021 w 8128084"/>
              <a:gd name="connsiteY242" fmla="*/ 12753474 h 15135727"/>
              <a:gd name="connsiteX243" fmla="*/ 2887579 w 8128084"/>
              <a:gd name="connsiteY243" fmla="*/ 12777537 h 15135727"/>
              <a:gd name="connsiteX244" fmla="*/ 2815390 w 8128084"/>
              <a:gd name="connsiteY244" fmla="*/ 12777537 h 15135727"/>
              <a:gd name="connsiteX245" fmla="*/ 3176337 w 8128084"/>
              <a:gd name="connsiteY245" fmla="*/ 12368464 h 15135727"/>
              <a:gd name="connsiteX246" fmla="*/ 3104148 w 8128084"/>
              <a:gd name="connsiteY246" fmla="*/ 12320337 h 15135727"/>
              <a:gd name="connsiteX247" fmla="*/ 3104148 w 8128084"/>
              <a:gd name="connsiteY247" fmla="*/ 12320337 h 15135727"/>
              <a:gd name="connsiteX248" fmla="*/ 3007895 w 8128084"/>
              <a:gd name="connsiteY248" fmla="*/ 12079706 h 15135727"/>
              <a:gd name="connsiteX249" fmla="*/ 2911642 w 8128084"/>
              <a:gd name="connsiteY249" fmla="*/ 11935327 h 15135727"/>
              <a:gd name="connsiteX250" fmla="*/ 2863516 w 8128084"/>
              <a:gd name="connsiteY250" fmla="*/ 11694695 h 15135727"/>
              <a:gd name="connsiteX251" fmla="*/ 2911642 w 8128084"/>
              <a:gd name="connsiteY251" fmla="*/ 11454064 h 15135727"/>
              <a:gd name="connsiteX252" fmla="*/ 3056021 w 8128084"/>
              <a:gd name="connsiteY252" fmla="*/ 11454064 h 15135727"/>
              <a:gd name="connsiteX253" fmla="*/ 2983832 w 8128084"/>
              <a:gd name="connsiteY253" fmla="*/ 11381874 h 15135727"/>
              <a:gd name="connsiteX254" fmla="*/ 3031958 w 8128084"/>
              <a:gd name="connsiteY254" fmla="*/ 11285621 h 15135727"/>
              <a:gd name="connsiteX255" fmla="*/ 3007895 w 8128084"/>
              <a:gd name="connsiteY255" fmla="*/ 11189369 h 15135727"/>
              <a:gd name="connsiteX256" fmla="*/ 2887579 w 8128084"/>
              <a:gd name="connsiteY256" fmla="*/ 11141242 h 15135727"/>
              <a:gd name="connsiteX257" fmla="*/ 2887579 w 8128084"/>
              <a:gd name="connsiteY257" fmla="*/ 10972800 h 15135727"/>
              <a:gd name="connsiteX258" fmla="*/ 2887579 w 8128084"/>
              <a:gd name="connsiteY258" fmla="*/ 10924674 h 15135727"/>
              <a:gd name="connsiteX259" fmla="*/ 2767264 w 8128084"/>
              <a:gd name="connsiteY259" fmla="*/ 11020927 h 15135727"/>
              <a:gd name="connsiteX260" fmla="*/ 2743200 w 8128084"/>
              <a:gd name="connsiteY260" fmla="*/ 10924674 h 15135727"/>
              <a:gd name="connsiteX261" fmla="*/ 2550695 w 8128084"/>
              <a:gd name="connsiteY261" fmla="*/ 11020927 h 15135727"/>
              <a:gd name="connsiteX262" fmla="*/ 2526632 w 8128084"/>
              <a:gd name="connsiteY262" fmla="*/ 11117179 h 15135727"/>
              <a:gd name="connsiteX263" fmla="*/ 2334127 w 8128084"/>
              <a:gd name="connsiteY263" fmla="*/ 10996864 h 15135727"/>
              <a:gd name="connsiteX264" fmla="*/ 2358190 w 8128084"/>
              <a:gd name="connsiteY264" fmla="*/ 10732169 h 15135727"/>
              <a:gd name="connsiteX265" fmla="*/ 2334127 w 8128084"/>
              <a:gd name="connsiteY265" fmla="*/ 10587790 h 15135727"/>
              <a:gd name="connsiteX266" fmla="*/ 2406316 w 8128084"/>
              <a:gd name="connsiteY266" fmla="*/ 10491537 h 15135727"/>
              <a:gd name="connsiteX267" fmla="*/ 2598821 w 8128084"/>
              <a:gd name="connsiteY267" fmla="*/ 10684042 h 15135727"/>
              <a:gd name="connsiteX268" fmla="*/ 2767264 w 8128084"/>
              <a:gd name="connsiteY268" fmla="*/ 10684042 h 15135727"/>
              <a:gd name="connsiteX269" fmla="*/ 2646948 w 8128084"/>
              <a:gd name="connsiteY269" fmla="*/ 10515600 h 15135727"/>
              <a:gd name="connsiteX270" fmla="*/ 2815390 w 8128084"/>
              <a:gd name="connsiteY270" fmla="*/ 10395285 h 15135727"/>
              <a:gd name="connsiteX271" fmla="*/ 3080085 w 8128084"/>
              <a:gd name="connsiteY271" fmla="*/ 10419348 h 15135727"/>
              <a:gd name="connsiteX272" fmla="*/ 3248527 w 8128084"/>
              <a:gd name="connsiteY272" fmla="*/ 10539664 h 15135727"/>
              <a:gd name="connsiteX273" fmla="*/ 3320716 w 8128084"/>
              <a:gd name="connsiteY273" fmla="*/ 10659979 h 15135727"/>
              <a:gd name="connsiteX274" fmla="*/ 3465095 w 8128084"/>
              <a:gd name="connsiteY274" fmla="*/ 10659979 h 15135727"/>
              <a:gd name="connsiteX275" fmla="*/ 3441032 w 8128084"/>
              <a:gd name="connsiteY275" fmla="*/ 10491537 h 15135727"/>
              <a:gd name="connsiteX276" fmla="*/ 3392906 w 8128084"/>
              <a:gd name="connsiteY276" fmla="*/ 10250906 h 15135727"/>
              <a:gd name="connsiteX277" fmla="*/ 3152274 w 8128084"/>
              <a:gd name="connsiteY277" fmla="*/ 10250906 h 15135727"/>
              <a:gd name="connsiteX278" fmla="*/ 3176337 w 8128084"/>
              <a:gd name="connsiteY278" fmla="*/ 10178716 h 15135727"/>
              <a:gd name="connsiteX279" fmla="*/ 3104148 w 8128084"/>
              <a:gd name="connsiteY279" fmla="*/ 10154653 h 15135727"/>
              <a:gd name="connsiteX280" fmla="*/ 3007895 w 8128084"/>
              <a:gd name="connsiteY280" fmla="*/ 9962148 h 15135727"/>
              <a:gd name="connsiteX281" fmla="*/ 3176337 w 8128084"/>
              <a:gd name="connsiteY281" fmla="*/ 9889958 h 15135727"/>
              <a:gd name="connsiteX282" fmla="*/ 2959769 w 8128084"/>
              <a:gd name="connsiteY282" fmla="*/ 9504948 h 15135727"/>
              <a:gd name="connsiteX283" fmla="*/ 2791327 w 8128084"/>
              <a:gd name="connsiteY283" fmla="*/ 9456821 h 15135727"/>
              <a:gd name="connsiteX284" fmla="*/ 2574758 w 8128084"/>
              <a:gd name="connsiteY284" fmla="*/ 9336506 h 15135727"/>
              <a:gd name="connsiteX285" fmla="*/ 2550695 w 8128084"/>
              <a:gd name="connsiteY285" fmla="*/ 9071811 h 15135727"/>
              <a:gd name="connsiteX286" fmla="*/ 2695074 w 8128084"/>
              <a:gd name="connsiteY286" fmla="*/ 8999621 h 15135727"/>
              <a:gd name="connsiteX287" fmla="*/ 2622885 w 8128084"/>
              <a:gd name="connsiteY287" fmla="*/ 8975558 h 15135727"/>
              <a:gd name="connsiteX288" fmla="*/ 2430379 w 8128084"/>
              <a:gd name="connsiteY288" fmla="*/ 8999621 h 15135727"/>
              <a:gd name="connsiteX289" fmla="*/ 2261937 w 8128084"/>
              <a:gd name="connsiteY289" fmla="*/ 9168064 h 15135727"/>
              <a:gd name="connsiteX290" fmla="*/ 2237874 w 8128084"/>
              <a:gd name="connsiteY290" fmla="*/ 8999621 h 15135727"/>
              <a:gd name="connsiteX291" fmla="*/ 2117558 w 8128084"/>
              <a:gd name="connsiteY291" fmla="*/ 8975558 h 15135727"/>
              <a:gd name="connsiteX292" fmla="*/ 2045369 w 8128084"/>
              <a:gd name="connsiteY292" fmla="*/ 8783053 h 15135727"/>
              <a:gd name="connsiteX293" fmla="*/ 1852864 w 8128084"/>
              <a:gd name="connsiteY293" fmla="*/ 8758990 h 15135727"/>
              <a:gd name="connsiteX294" fmla="*/ 1636295 w 8128084"/>
              <a:gd name="connsiteY294" fmla="*/ 8927432 h 15135727"/>
              <a:gd name="connsiteX295" fmla="*/ 1588169 w 8128084"/>
              <a:gd name="connsiteY295" fmla="*/ 9023685 h 15135727"/>
              <a:gd name="connsiteX296" fmla="*/ 1515979 w 8128084"/>
              <a:gd name="connsiteY296" fmla="*/ 8879306 h 15135727"/>
              <a:gd name="connsiteX297" fmla="*/ 1347537 w 8128084"/>
              <a:gd name="connsiteY297" fmla="*/ 8879306 h 15135727"/>
              <a:gd name="connsiteX298" fmla="*/ 1347537 w 8128084"/>
              <a:gd name="connsiteY298" fmla="*/ 8710864 h 15135727"/>
              <a:gd name="connsiteX299" fmla="*/ 1106906 w 8128084"/>
              <a:gd name="connsiteY299" fmla="*/ 8783053 h 15135727"/>
              <a:gd name="connsiteX300" fmla="*/ 890337 w 8128084"/>
              <a:gd name="connsiteY300" fmla="*/ 8686800 h 15135727"/>
              <a:gd name="connsiteX301" fmla="*/ 649706 w 8128084"/>
              <a:gd name="connsiteY301" fmla="*/ 8662737 h 15135727"/>
              <a:gd name="connsiteX302" fmla="*/ 385011 w 8128084"/>
              <a:gd name="connsiteY302" fmla="*/ 8566485 h 15135727"/>
              <a:gd name="connsiteX303" fmla="*/ 577516 w 8128084"/>
              <a:gd name="connsiteY303" fmla="*/ 8373979 h 15135727"/>
              <a:gd name="connsiteX304" fmla="*/ 794085 w 8128084"/>
              <a:gd name="connsiteY304" fmla="*/ 8301790 h 15135727"/>
              <a:gd name="connsiteX305" fmla="*/ 745958 w 8128084"/>
              <a:gd name="connsiteY305" fmla="*/ 8133348 h 15135727"/>
              <a:gd name="connsiteX306" fmla="*/ 818148 w 8128084"/>
              <a:gd name="connsiteY306" fmla="*/ 7820527 h 15135727"/>
              <a:gd name="connsiteX307" fmla="*/ 697832 w 8128084"/>
              <a:gd name="connsiteY307" fmla="*/ 7820527 h 15135727"/>
              <a:gd name="connsiteX308" fmla="*/ 625642 w 8128084"/>
              <a:gd name="connsiteY308" fmla="*/ 7916779 h 15135727"/>
              <a:gd name="connsiteX309" fmla="*/ 457200 w 8128084"/>
              <a:gd name="connsiteY309" fmla="*/ 7820527 h 15135727"/>
              <a:gd name="connsiteX310" fmla="*/ 529390 w 8128084"/>
              <a:gd name="connsiteY310" fmla="*/ 7700211 h 15135727"/>
              <a:gd name="connsiteX311" fmla="*/ 938464 w 8128084"/>
              <a:gd name="connsiteY311" fmla="*/ 7676148 h 15135727"/>
              <a:gd name="connsiteX312" fmla="*/ 1058779 w 8128084"/>
              <a:gd name="connsiteY312" fmla="*/ 7459579 h 15135727"/>
              <a:gd name="connsiteX313" fmla="*/ 1203158 w 8128084"/>
              <a:gd name="connsiteY313" fmla="*/ 7603958 h 15135727"/>
              <a:gd name="connsiteX314" fmla="*/ 1299411 w 8128084"/>
              <a:gd name="connsiteY314" fmla="*/ 7555832 h 15135727"/>
              <a:gd name="connsiteX315" fmla="*/ 1443790 w 8128084"/>
              <a:gd name="connsiteY315" fmla="*/ 7507706 h 15135727"/>
              <a:gd name="connsiteX316" fmla="*/ 1684421 w 8128084"/>
              <a:gd name="connsiteY316" fmla="*/ 7603958 h 15135727"/>
              <a:gd name="connsiteX317" fmla="*/ 1684421 w 8128084"/>
              <a:gd name="connsiteY317" fmla="*/ 7603958 h 15135727"/>
              <a:gd name="connsiteX318" fmla="*/ 1540042 w 8128084"/>
              <a:gd name="connsiteY318" fmla="*/ 7363327 h 15135727"/>
              <a:gd name="connsiteX319" fmla="*/ 1299411 w 8128084"/>
              <a:gd name="connsiteY319" fmla="*/ 7315200 h 15135727"/>
              <a:gd name="connsiteX320" fmla="*/ 1130969 w 8128084"/>
              <a:gd name="connsiteY320" fmla="*/ 7339264 h 15135727"/>
              <a:gd name="connsiteX321" fmla="*/ 1034716 w 8128084"/>
              <a:gd name="connsiteY321" fmla="*/ 7315200 h 15135727"/>
              <a:gd name="connsiteX322" fmla="*/ 1155032 w 8128084"/>
              <a:gd name="connsiteY322" fmla="*/ 7050506 h 15135727"/>
              <a:gd name="connsiteX323" fmla="*/ 1155032 w 8128084"/>
              <a:gd name="connsiteY323" fmla="*/ 6930190 h 15135727"/>
              <a:gd name="connsiteX324" fmla="*/ 1155032 w 8128084"/>
              <a:gd name="connsiteY324" fmla="*/ 6761748 h 15135727"/>
              <a:gd name="connsiteX325" fmla="*/ 1203158 w 8128084"/>
              <a:gd name="connsiteY325" fmla="*/ 6617369 h 15135727"/>
              <a:gd name="connsiteX326" fmla="*/ 1371600 w 8128084"/>
              <a:gd name="connsiteY326" fmla="*/ 6472990 h 15135727"/>
              <a:gd name="connsiteX327" fmla="*/ 1443790 w 8128084"/>
              <a:gd name="connsiteY327" fmla="*/ 6328611 h 15135727"/>
              <a:gd name="connsiteX328" fmla="*/ 1419727 w 8128084"/>
              <a:gd name="connsiteY328" fmla="*/ 6208295 h 15135727"/>
              <a:gd name="connsiteX329" fmla="*/ 1275348 w 8128084"/>
              <a:gd name="connsiteY329" fmla="*/ 6304548 h 15135727"/>
              <a:gd name="connsiteX330" fmla="*/ 1323474 w 8128084"/>
              <a:gd name="connsiteY330" fmla="*/ 6015790 h 15135727"/>
              <a:gd name="connsiteX331" fmla="*/ 1540042 w 8128084"/>
              <a:gd name="connsiteY331" fmla="*/ 5871411 h 15135727"/>
              <a:gd name="connsiteX332" fmla="*/ 1540042 w 8128084"/>
              <a:gd name="connsiteY332" fmla="*/ 5751095 h 15135727"/>
              <a:gd name="connsiteX333" fmla="*/ 1395664 w 8128084"/>
              <a:gd name="connsiteY333" fmla="*/ 5799221 h 15135727"/>
              <a:gd name="connsiteX334" fmla="*/ 1179095 w 8128084"/>
              <a:gd name="connsiteY334" fmla="*/ 5799221 h 15135727"/>
              <a:gd name="connsiteX335" fmla="*/ 890337 w 8128084"/>
              <a:gd name="connsiteY335" fmla="*/ 5775158 h 15135727"/>
              <a:gd name="connsiteX336" fmla="*/ 697832 w 8128084"/>
              <a:gd name="connsiteY336" fmla="*/ 5606716 h 15135727"/>
              <a:gd name="connsiteX337" fmla="*/ 577516 w 8128084"/>
              <a:gd name="connsiteY337" fmla="*/ 5582653 h 15135727"/>
              <a:gd name="connsiteX338" fmla="*/ 697832 w 8128084"/>
              <a:gd name="connsiteY338" fmla="*/ 5775158 h 15135727"/>
              <a:gd name="connsiteX339" fmla="*/ 409074 w 8128084"/>
              <a:gd name="connsiteY339" fmla="*/ 5799221 h 15135727"/>
              <a:gd name="connsiteX340" fmla="*/ 168442 w 8128084"/>
              <a:gd name="connsiteY340" fmla="*/ 5702969 h 15135727"/>
              <a:gd name="connsiteX341" fmla="*/ 264695 w 8128084"/>
              <a:gd name="connsiteY341" fmla="*/ 5558590 h 15135727"/>
              <a:gd name="connsiteX342" fmla="*/ 144379 w 8128084"/>
              <a:gd name="connsiteY342" fmla="*/ 5510464 h 15135727"/>
              <a:gd name="connsiteX343" fmla="*/ 0 w 8128084"/>
              <a:gd name="connsiteY343" fmla="*/ 5462337 h 15135727"/>
              <a:gd name="connsiteX344" fmla="*/ 96253 w 8128084"/>
              <a:gd name="connsiteY34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087979 w 8128084"/>
              <a:gd name="connsiteY177" fmla="*/ 13667874 h 15135727"/>
              <a:gd name="connsiteX178" fmla="*/ 5943600 w 8128084"/>
              <a:gd name="connsiteY178" fmla="*/ 13716000 h 15135727"/>
              <a:gd name="connsiteX179" fmla="*/ 5702969 w 8128084"/>
              <a:gd name="connsiteY179" fmla="*/ 13667874 h 15135727"/>
              <a:gd name="connsiteX180" fmla="*/ 5582653 w 8128084"/>
              <a:gd name="connsiteY180" fmla="*/ 13691937 h 15135727"/>
              <a:gd name="connsiteX181" fmla="*/ 5727032 w 8128084"/>
              <a:gd name="connsiteY181" fmla="*/ 13836316 h 15135727"/>
              <a:gd name="connsiteX182" fmla="*/ 5582653 w 8128084"/>
              <a:gd name="connsiteY182" fmla="*/ 14052885 h 15135727"/>
              <a:gd name="connsiteX183" fmla="*/ 5462337 w 8128084"/>
              <a:gd name="connsiteY183" fmla="*/ 14149137 h 15135727"/>
              <a:gd name="connsiteX184" fmla="*/ 5342021 w 8128084"/>
              <a:gd name="connsiteY184" fmla="*/ 14004758 h 15135727"/>
              <a:gd name="connsiteX185" fmla="*/ 5245769 w 8128084"/>
              <a:gd name="connsiteY185" fmla="*/ 14004758 h 15135727"/>
              <a:gd name="connsiteX186" fmla="*/ 5245769 w 8128084"/>
              <a:gd name="connsiteY186" fmla="*/ 13956632 h 15135727"/>
              <a:gd name="connsiteX187" fmla="*/ 5101390 w 8128084"/>
              <a:gd name="connsiteY187" fmla="*/ 13956632 h 15135727"/>
              <a:gd name="connsiteX188" fmla="*/ 4981074 w 8128084"/>
              <a:gd name="connsiteY188" fmla="*/ 13860379 h 15135727"/>
              <a:gd name="connsiteX189" fmla="*/ 4740442 w 8128084"/>
              <a:gd name="connsiteY189" fmla="*/ 13908506 h 15135727"/>
              <a:gd name="connsiteX190" fmla="*/ 4475748 w 8128084"/>
              <a:gd name="connsiteY190" fmla="*/ 13956632 h 15135727"/>
              <a:gd name="connsiteX191" fmla="*/ 4379495 w 8128084"/>
              <a:gd name="connsiteY191" fmla="*/ 14028821 h 15135727"/>
              <a:gd name="connsiteX192" fmla="*/ 4403558 w 8128084"/>
              <a:gd name="connsiteY192" fmla="*/ 14197264 h 15135727"/>
              <a:gd name="connsiteX193" fmla="*/ 4572000 w 8128084"/>
              <a:gd name="connsiteY193" fmla="*/ 14149137 h 15135727"/>
              <a:gd name="connsiteX194" fmla="*/ 4523874 w 8128084"/>
              <a:gd name="connsiteY194" fmla="*/ 14558211 h 15135727"/>
              <a:gd name="connsiteX195" fmla="*/ 4403558 w 8128084"/>
              <a:gd name="connsiteY195" fmla="*/ 14437895 h 15135727"/>
              <a:gd name="connsiteX196" fmla="*/ 4403558 w 8128084"/>
              <a:gd name="connsiteY196" fmla="*/ 14437895 h 15135727"/>
              <a:gd name="connsiteX197" fmla="*/ 4283242 w 8128084"/>
              <a:gd name="connsiteY197" fmla="*/ 14245390 h 15135727"/>
              <a:gd name="connsiteX198" fmla="*/ 4235116 w 8128084"/>
              <a:gd name="connsiteY198" fmla="*/ 14341642 h 15135727"/>
              <a:gd name="connsiteX199" fmla="*/ 4162927 w 8128084"/>
              <a:gd name="connsiteY199" fmla="*/ 14389769 h 15135727"/>
              <a:gd name="connsiteX200" fmla="*/ 4162927 w 8128084"/>
              <a:gd name="connsiteY200" fmla="*/ 14389769 h 15135727"/>
              <a:gd name="connsiteX201" fmla="*/ 3922295 w 8128084"/>
              <a:gd name="connsiteY201" fmla="*/ 14245390 h 15135727"/>
              <a:gd name="connsiteX202" fmla="*/ 3801979 w 8128084"/>
              <a:gd name="connsiteY202" fmla="*/ 14293516 h 15135727"/>
              <a:gd name="connsiteX203" fmla="*/ 3681664 w 8128084"/>
              <a:gd name="connsiteY203" fmla="*/ 14389769 h 15135727"/>
              <a:gd name="connsiteX204" fmla="*/ 3657600 w 8128084"/>
              <a:gd name="connsiteY204" fmla="*/ 14654464 h 15135727"/>
              <a:gd name="connsiteX205" fmla="*/ 3513221 w 8128084"/>
              <a:gd name="connsiteY205" fmla="*/ 14726653 h 15135727"/>
              <a:gd name="connsiteX206" fmla="*/ 3513221 w 8128084"/>
              <a:gd name="connsiteY206" fmla="*/ 14871032 h 15135727"/>
              <a:gd name="connsiteX207" fmla="*/ 3633537 w 8128084"/>
              <a:gd name="connsiteY207" fmla="*/ 14967285 h 15135727"/>
              <a:gd name="connsiteX208" fmla="*/ 3609474 w 8128084"/>
              <a:gd name="connsiteY208" fmla="*/ 15087600 h 15135727"/>
              <a:gd name="connsiteX209" fmla="*/ 3441032 w 8128084"/>
              <a:gd name="connsiteY209" fmla="*/ 15039474 h 15135727"/>
              <a:gd name="connsiteX210" fmla="*/ 3272590 w 8128084"/>
              <a:gd name="connsiteY210" fmla="*/ 15063537 h 15135727"/>
              <a:gd name="connsiteX211" fmla="*/ 3248527 w 8128084"/>
              <a:gd name="connsiteY211" fmla="*/ 14895095 h 15135727"/>
              <a:gd name="connsiteX212" fmla="*/ 3128211 w 8128084"/>
              <a:gd name="connsiteY212" fmla="*/ 14919158 h 15135727"/>
              <a:gd name="connsiteX213" fmla="*/ 2959769 w 8128084"/>
              <a:gd name="connsiteY213" fmla="*/ 15135727 h 15135727"/>
              <a:gd name="connsiteX214" fmla="*/ 2935706 w 8128084"/>
              <a:gd name="connsiteY214" fmla="*/ 14895095 h 15135727"/>
              <a:gd name="connsiteX215" fmla="*/ 2791327 w 8128084"/>
              <a:gd name="connsiteY215" fmla="*/ 14943221 h 15135727"/>
              <a:gd name="connsiteX216" fmla="*/ 2671011 w 8128084"/>
              <a:gd name="connsiteY216" fmla="*/ 15039474 h 15135727"/>
              <a:gd name="connsiteX217" fmla="*/ 2430379 w 8128084"/>
              <a:gd name="connsiteY217" fmla="*/ 15087600 h 15135727"/>
              <a:gd name="connsiteX218" fmla="*/ 2237874 w 8128084"/>
              <a:gd name="connsiteY218" fmla="*/ 15039474 h 15135727"/>
              <a:gd name="connsiteX219" fmla="*/ 2622885 w 8128084"/>
              <a:gd name="connsiteY219" fmla="*/ 14846969 h 15135727"/>
              <a:gd name="connsiteX220" fmla="*/ 2887579 w 8128084"/>
              <a:gd name="connsiteY220" fmla="*/ 14774779 h 15135727"/>
              <a:gd name="connsiteX221" fmla="*/ 2839453 w 8128084"/>
              <a:gd name="connsiteY221" fmla="*/ 14582274 h 15135727"/>
              <a:gd name="connsiteX222" fmla="*/ 2935706 w 8128084"/>
              <a:gd name="connsiteY222" fmla="*/ 14510085 h 15135727"/>
              <a:gd name="connsiteX223" fmla="*/ 2935706 w 8128084"/>
              <a:gd name="connsiteY223" fmla="*/ 14510085 h 15135727"/>
              <a:gd name="connsiteX224" fmla="*/ 3080085 w 8128084"/>
              <a:gd name="connsiteY224" fmla="*/ 14413832 h 15135727"/>
              <a:gd name="connsiteX225" fmla="*/ 3152274 w 8128084"/>
              <a:gd name="connsiteY225" fmla="*/ 14341642 h 15135727"/>
              <a:gd name="connsiteX226" fmla="*/ 3080085 w 8128084"/>
              <a:gd name="connsiteY226" fmla="*/ 14269453 h 15135727"/>
              <a:gd name="connsiteX227" fmla="*/ 3152274 w 8128084"/>
              <a:gd name="connsiteY227" fmla="*/ 14197264 h 15135727"/>
              <a:gd name="connsiteX228" fmla="*/ 3152274 w 8128084"/>
              <a:gd name="connsiteY228" fmla="*/ 14052885 h 15135727"/>
              <a:gd name="connsiteX229" fmla="*/ 3080085 w 8128084"/>
              <a:gd name="connsiteY229" fmla="*/ 13980695 h 15135727"/>
              <a:gd name="connsiteX230" fmla="*/ 3056021 w 8128084"/>
              <a:gd name="connsiteY230" fmla="*/ 14076948 h 15135727"/>
              <a:gd name="connsiteX231" fmla="*/ 2935706 w 8128084"/>
              <a:gd name="connsiteY231" fmla="*/ 14076948 h 15135727"/>
              <a:gd name="connsiteX232" fmla="*/ 2863516 w 8128084"/>
              <a:gd name="connsiteY232" fmla="*/ 14125074 h 15135727"/>
              <a:gd name="connsiteX233" fmla="*/ 2719137 w 8128084"/>
              <a:gd name="connsiteY233" fmla="*/ 14197264 h 15135727"/>
              <a:gd name="connsiteX234" fmla="*/ 2646948 w 8128084"/>
              <a:gd name="connsiteY234" fmla="*/ 14197264 h 15135727"/>
              <a:gd name="connsiteX235" fmla="*/ 2598821 w 8128084"/>
              <a:gd name="connsiteY235" fmla="*/ 14125074 h 15135727"/>
              <a:gd name="connsiteX236" fmla="*/ 2430379 w 8128084"/>
              <a:gd name="connsiteY236" fmla="*/ 13836316 h 15135727"/>
              <a:gd name="connsiteX237" fmla="*/ 2646948 w 8128084"/>
              <a:gd name="connsiteY237" fmla="*/ 13812253 h 15135727"/>
              <a:gd name="connsiteX238" fmla="*/ 2502569 w 8128084"/>
              <a:gd name="connsiteY238" fmla="*/ 13475369 h 15135727"/>
              <a:gd name="connsiteX239" fmla="*/ 2550695 w 8128084"/>
              <a:gd name="connsiteY239" fmla="*/ 13186611 h 15135727"/>
              <a:gd name="connsiteX240" fmla="*/ 2719137 w 8128084"/>
              <a:gd name="connsiteY240" fmla="*/ 13042232 h 15135727"/>
              <a:gd name="connsiteX241" fmla="*/ 2791327 w 8128084"/>
              <a:gd name="connsiteY241" fmla="*/ 12945979 h 15135727"/>
              <a:gd name="connsiteX242" fmla="*/ 3031958 w 8128084"/>
              <a:gd name="connsiteY242" fmla="*/ 13090358 h 15135727"/>
              <a:gd name="connsiteX243" fmla="*/ 3056021 w 8128084"/>
              <a:gd name="connsiteY243" fmla="*/ 12753474 h 15135727"/>
              <a:gd name="connsiteX244" fmla="*/ 2887579 w 8128084"/>
              <a:gd name="connsiteY244" fmla="*/ 12777537 h 15135727"/>
              <a:gd name="connsiteX245" fmla="*/ 2815390 w 8128084"/>
              <a:gd name="connsiteY245" fmla="*/ 12777537 h 15135727"/>
              <a:gd name="connsiteX246" fmla="*/ 3176337 w 8128084"/>
              <a:gd name="connsiteY246" fmla="*/ 12368464 h 15135727"/>
              <a:gd name="connsiteX247" fmla="*/ 3104148 w 8128084"/>
              <a:gd name="connsiteY247" fmla="*/ 12320337 h 15135727"/>
              <a:gd name="connsiteX248" fmla="*/ 3104148 w 8128084"/>
              <a:gd name="connsiteY248" fmla="*/ 12320337 h 15135727"/>
              <a:gd name="connsiteX249" fmla="*/ 3007895 w 8128084"/>
              <a:gd name="connsiteY249" fmla="*/ 12079706 h 15135727"/>
              <a:gd name="connsiteX250" fmla="*/ 2911642 w 8128084"/>
              <a:gd name="connsiteY250" fmla="*/ 11935327 h 15135727"/>
              <a:gd name="connsiteX251" fmla="*/ 2863516 w 8128084"/>
              <a:gd name="connsiteY251" fmla="*/ 11694695 h 15135727"/>
              <a:gd name="connsiteX252" fmla="*/ 2911642 w 8128084"/>
              <a:gd name="connsiteY252" fmla="*/ 11454064 h 15135727"/>
              <a:gd name="connsiteX253" fmla="*/ 3056021 w 8128084"/>
              <a:gd name="connsiteY253" fmla="*/ 11454064 h 15135727"/>
              <a:gd name="connsiteX254" fmla="*/ 2983832 w 8128084"/>
              <a:gd name="connsiteY254" fmla="*/ 11381874 h 15135727"/>
              <a:gd name="connsiteX255" fmla="*/ 3031958 w 8128084"/>
              <a:gd name="connsiteY255" fmla="*/ 11285621 h 15135727"/>
              <a:gd name="connsiteX256" fmla="*/ 3007895 w 8128084"/>
              <a:gd name="connsiteY256" fmla="*/ 11189369 h 15135727"/>
              <a:gd name="connsiteX257" fmla="*/ 2887579 w 8128084"/>
              <a:gd name="connsiteY257" fmla="*/ 11141242 h 15135727"/>
              <a:gd name="connsiteX258" fmla="*/ 2887579 w 8128084"/>
              <a:gd name="connsiteY258" fmla="*/ 10972800 h 15135727"/>
              <a:gd name="connsiteX259" fmla="*/ 2887579 w 8128084"/>
              <a:gd name="connsiteY259" fmla="*/ 10924674 h 15135727"/>
              <a:gd name="connsiteX260" fmla="*/ 2767264 w 8128084"/>
              <a:gd name="connsiteY260" fmla="*/ 11020927 h 15135727"/>
              <a:gd name="connsiteX261" fmla="*/ 2743200 w 8128084"/>
              <a:gd name="connsiteY261" fmla="*/ 10924674 h 15135727"/>
              <a:gd name="connsiteX262" fmla="*/ 2550695 w 8128084"/>
              <a:gd name="connsiteY262" fmla="*/ 11020927 h 15135727"/>
              <a:gd name="connsiteX263" fmla="*/ 2526632 w 8128084"/>
              <a:gd name="connsiteY263" fmla="*/ 11117179 h 15135727"/>
              <a:gd name="connsiteX264" fmla="*/ 2334127 w 8128084"/>
              <a:gd name="connsiteY264" fmla="*/ 10996864 h 15135727"/>
              <a:gd name="connsiteX265" fmla="*/ 2358190 w 8128084"/>
              <a:gd name="connsiteY265" fmla="*/ 10732169 h 15135727"/>
              <a:gd name="connsiteX266" fmla="*/ 2334127 w 8128084"/>
              <a:gd name="connsiteY266" fmla="*/ 10587790 h 15135727"/>
              <a:gd name="connsiteX267" fmla="*/ 2406316 w 8128084"/>
              <a:gd name="connsiteY267" fmla="*/ 10491537 h 15135727"/>
              <a:gd name="connsiteX268" fmla="*/ 2598821 w 8128084"/>
              <a:gd name="connsiteY268" fmla="*/ 10684042 h 15135727"/>
              <a:gd name="connsiteX269" fmla="*/ 2767264 w 8128084"/>
              <a:gd name="connsiteY269" fmla="*/ 10684042 h 15135727"/>
              <a:gd name="connsiteX270" fmla="*/ 2646948 w 8128084"/>
              <a:gd name="connsiteY270" fmla="*/ 10515600 h 15135727"/>
              <a:gd name="connsiteX271" fmla="*/ 2815390 w 8128084"/>
              <a:gd name="connsiteY271" fmla="*/ 10395285 h 15135727"/>
              <a:gd name="connsiteX272" fmla="*/ 3080085 w 8128084"/>
              <a:gd name="connsiteY272" fmla="*/ 10419348 h 15135727"/>
              <a:gd name="connsiteX273" fmla="*/ 3248527 w 8128084"/>
              <a:gd name="connsiteY273" fmla="*/ 10539664 h 15135727"/>
              <a:gd name="connsiteX274" fmla="*/ 3320716 w 8128084"/>
              <a:gd name="connsiteY274" fmla="*/ 10659979 h 15135727"/>
              <a:gd name="connsiteX275" fmla="*/ 3465095 w 8128084"/>
              <a:gd name="connsiteY275" fmla="*/ 10659979 h 15135727"/>
              <a:gd name="connsiteX276" fmla="*/ 3441032 w 8128084"/>
              <a:gd name="connsiteY276" fmla="*/ 10491537 h 15135727"/>
              <a:gd name="connsiteX277" fmla="*/ 3392906 w 8128084"/>
              <a:gd name="connsiteY277" fmla="*/ 10250906 h 15135727"/>
              <a:gd name="connsiteX278" fmla="*/ 3152274 w 8128084"/>
              <a:gd name="connsiteY278" fmla="*/ 10250906 h 15135727"/>
              <a:gd name="connsiteX279" fmla="*/ 3176337 w 8128084"/>
              <a:gd name="connsiteY279" fmla="*/ 10178716 h 15135727"/>
              <a:gd name="connsiteX280" fmla="*/ 3104148 w 8128084"/>
              <a:gd name="connsiteY280" fmla="*/ 10154653 h 15135727"/>
              <a:gd name="connsiteX281" fmla="*/ 3007895 w 8128084"/>
              <a:gd name="connsiteY281" fmla="*/ 9962148 h 15135727"/>
              <a:gd name="connsiteX282" fmla="*/ 3176337 w 8128084"/>
              <a:gd name="connsiteY282" fmla="*/ 9889958 h 15135727"/>
              <a:gd name="connsiteX283" fmla="*/ 2959769 w 8128084"/>
              <a:gd name="connsiteY283" fmla="*/ 9504948 h 15135727"/>
              <a:gd name="connsiteX284" fmla="*/ 2791327 w 8128084"/>
              <a:gd name="connsiteY284" fmla="*/ 9456821 h 15135727"/>
              <a:gd name="connsiteX285" fmla="*/ 2574758 w 8128084"/>
              <a:gd name="connsiteY285" fmla="*/ 9336506 h 15135727"/>
              <a:gd name="connsiteX286" fmla="*/ 2550695 w 8128084"/>
              <a:gd name="connsiteY286" fmla="*/ 9071811 h 15135727"/>
              <a:gd name="connsiteX287" fmla="*/ 2695074 w 8128084"/>
              <a:gd name="connsiteY287" fmla="*/ 8999621 h 15135727"/>
              <a:gd name="connsiteX288" fmla="*/ 2622885 w 8128084"/>
              <a:gd name="connsiteY288" fmla="*/ 8975558 h 15135727"/>
              <a:gd name="connsiteX289" fmla="*/ 2430379 w 8128084"/>
              <a:gd name="connsiteY289" fmla="*/ 8999621 h 15135727"/>
              <a:gd name="connsiteX290" fmla="*/ 2261937 w 8128084"/>
              <a:gd name="connsiteY290" fmla="*/ 9168064 h 15135727"/>
              <a:gd name="connsiteX291" fmla="*/ 2237874 w 8128084"/>
              <a:gd name="connsiteY291" fmla="*/ 8999621 h 15135727"/>
              <a:gd name="connsiteX292" fmla="*/ 2117558 w 8128084"/>
              <a:gd name="connsiteY292" fmla="*/ 8975558 h 15135727"/>
              <a:gd name="connsiteX293" fmla="*/ 2045369 w 8128084"/>
              <a:gd name="connsiteY293" fmla="*/ 8783053 h 15135727"/>
              <a:gd name="connsiteX294" fmla="*/ 1852864 w 8128084"/>
              <a:gd name="connsiteY294" fmla="*/ 8758990 h 15135727"/>
              <a:gd name="connsiteX295" fmla="*/ 1636295 w 8128084"/>
              <a:gd name="connsiteY295" fmla="*/ 8927432 h 15135727"/>
              <a:gd name="connsiteX296" fmla="*/ 1588169 w 8128084"/>
              <a:gd name="connsiteY296" fmla="*/ 9023685 h 15135727"/>
              <a:gd name="connsiteX297" fmla="*/ 1515979 w 8128084"/>
              <a:gd name="connsiteY297" fmla="*/ 8879306 h 15135727"/>
              <a:gd name="connsiteX298" fmla="*/ 1347537 w 8128084"/>
              <a:gd name="connsiteY298" fmla="*/ 8879306 h 15135727"/>
              <a:gd name="connsiteX299" fmla="*/ 1347537 w 8128084"/>
              <a:gd name="connsiteY299" fmla="*/ 8710864 h 15135727"/>
              <a:gd name="connsiteX300" fmla="*/ 1106906 w 8128084"/>
              <a:gd name="connsiteY300" fmla="*/ 8783053 h 15135727"/>
              <a:gd name="connsiteX301" fmla="*/ 890337 w 8128084"/>
              <a:gd name="connsiteY301" fmla="*/ 8686800 h 15135727"/>
              <a:gd name="connsiteX302" fmla="*/ 649706 w 8128084"/>
              <a:gd name="connsiteY302" fmla="*/ 8662737 h 15135727"/>
              <a:gd name="connsiteX303" fmla="*/ 385011 w 8128084"/>
              <a:gd name="connsiteY303" fmla="*/ 8566485 h 15135727"/>
              <a:gd name="connsiteX304" fmla="*/ 577516 w 8128084"/>
              <a:gd name="connsiteY304" fmla="*/ 8373979 h 15135727"/>
              <a:gd name="connsiteX305" fmla="*/ 794085 w 8128084"/>
              <a:gd name="connsiteY305" fmla="*/ 8301790 h 15135727"/>
              <a:gd name="connsiteX306" fmla="*/ 745958 w 8128084"/>
              <a:gd name="connsiteY306" fmla="*/ 8133348 h 15135727"/>
              <a:gd name="connsiteX307" fmla="*/ 818148 w 8128084"/>
              <a:gd name="connsiteY307" fmla="*/ 7820527 h 15135727"/>
              <a:gd name="connsiteX308" fmla="*/ 697832 w 8128084"/>
              <a:gd name="connsiteY308" fmla="*/ 7820527 h 15135727"/>
              <a:gd name="connsiteX309" fmla="*/ 625642 w 8128084"/>
              <a:gd name="connsiteY309" fmla="*/ 7916779 h 15135727"/>
              <a:gd name="connsiteX310" fmla="*/ 457200 w 8128084"/>
              <a:gd name="connsiteY310" fmla="*/ 7820527 h 15135727"/>
              <a:gd name="connsiteX311" fmla="*/ 529390 w 8128084"/>
              <a:gd name="connsiteY311" fmla="*/ 7700211 h 15135727"/>
              <a:gd name="connsiteX312" fmla="*/ 938464 w 8128084"/>
              <a:gd name="connsiteY312" fmla="*/ 7676148 h 15135727"/>
              <a:gd name="connsiteX313" fmla="*/ 1058779 w 8128084"/>
              <a:gd name="connsiteY313" fmla="*/ 7459579 h 15135727"/>
              <a:gd name="connsiteX314" fmla="*/ 1203158 w 8128084"/>
              <a:gd name="connsiteY314" fmla="*/ 7603958 h 15135727"/>
              <a:gd name="connsiteX315" fmla="*/ 1299411 w 8128084"/>
              <a:gd name="connsiteY315" fmla="*/ 7555832 h 15135727"/>
              <a:gd name="connsiteX316" fmla="*/ 1443790 w 8128084"/>
              <a:gd name="connsiteY316" fmla="*/ 7507706 h 15135727"/>
              <a:gd name="connsiteX317" fmla="*/ 1684421 w 8128084"/>
              <a:gd name="connsiteY317" fmla="*/ 7603958 h 15135727"/>
              <a:gd name="connsiteX318" fmla="*/ 1684421 w 8128084"/>
              <a:gd name="connsiteY318" fmla="*/ 7603958 h 15135727"/>
              <a:gd name="connsiteX319" fmla="*/ 1540042 w 8128084"/>
              <a:gd name="connsiteY319" fmla="*/ 7363327 h 15135727"/>
              <a:gd name="connsiteX320" fmla="*/ 1299411 w 8128084"/>
              <a:gd name="connsiteY320" fmla="*/ 7315200 h 15135727"/>
              <a:gd name="connsiteX321" fmla="*/ 1130969 w 8128084"/>
              <a:gd name="connsiteY321" fmla="*/ 7339264 h 15135727"/>
              <a:gd name="connsiteX322" fmla="*/ 1034716 w 8128084"/>
              <a:gd name="connsiteY322" fmla="*/ 7315200 h 15135727"/>
              <a:gd name="connsiteX323" fmla="*/ 1155032 w 8128084"/>
              <a:gd name="connsiteY323" fmla="*/ 7050506 h 15135727"/>
              <a:gd name="connsiteX324" fmla="*/ 1155032 w 8128084"/>
              <a:gd name="connsiteY324" fmla="*/ 6930190 h 15135727"/>
              <a:gd name="connsiteX325" fmla="*/ 1155032 w 8128084"/>
              <a:gd name="connsiteY325" fmla="*/ 6761748 h 15135727"/>
              <a:gd name="connsiteX326" fmla="*/ 1203158 w 8128084"/>
              <a:gd name="connsiteY326" fmla="*/ 6617369 h 15135727"/>
              <a:gd name="connsiteX327" fmla="*/ 1371600 w 8128084"/>
              <a:gd name="connsiteY327" fmla="*/ 6472990 h 15135727"/>
              <a:gd name="connsiteX328" fmla="*/ 1443790 w 8128084"/>
              <a:gd name="connsiteY328" fmla="*/ 6328611 h 15135727"/>
              <a:gd name="connsiteX329" fmla="*/ 1419727 w 8128084"/>
              <a:gd name="connsiteY329" fmla="*/ 6208295 h 15135727"/>
              <a:gd name="connsiteX330" fmla="*/ 1275348 w 8128084"/>
              <a:gd name="connsiteY330" fmla="*/ 6304548 h 15135727"/>
              <a:gd name="connsiteX331" fmla="*/ 1323474 w 8128084"/>
              <a:gd name="connsiteY331" fmla="*/ 6015790 h 15135727"/>
              <a:gd name="connsiteX332" fmla="*/ 1540042 w 8128084"/>
              <a:gd name="connsiteY332" fmla="*/ 5871411 h 15135727"/>
              <a:gd name="connsiteX333" fmla="*/ 1540042 w 8128084"/>
              <a:gd name="connsiteY333" fmla="*/ 5751095 h 15135727"/>
              <a:gd name="connsiteX334" fmla="*/ 1395664 w 8128084"/>
              <a:gd name="connsiteY334" fmla="*/ 5799221 h 15135727"/>
              <a:gd name="connsiteX335" fmla="*/ 1179095 w 8128084"/>
              <a:gd name="connsiteY335" fmla="*/ 5799221 h 15135727"/>
              <a:gd name="connsiteX336" fmla="*/ 890337 w 8128084"/>
              <a:gd name="connsiteY336" fmla="*/ 5775158 h 15135727"/>
              <a:gd name="connsiteX337" fmla="*/ 697832 w 8128084"/>
              <a:gd name="connsiteY337" fmla="*/ 5606716 h 15135727"/>
              <a:gd name="connsiteX338" fmla="*/ 577516 w 8128084"/>
              <a:gd name="connsiteY338" fmla="*/ 5582653 h 15135727"/>
              <a:gd name="connsiteX339" fmla="*/ 697832 w 8128084"/>
              <a:gd name="connsiteY339" fmla="*/ 5775158 h 15135727"/>
              <a:gd name="connsiteX340" fmla="*/ 409074 w 8128084"/>
              <a:gd name="connsiteY340" fmla="*/ 5799221 h 15135727"/>
              <a:gd name="connsiteX341" fmla="*/ 168442 w 8128084"/>
              <a:gd name="connsiteY341" fmla="*/ 5702969 h 15135727"/>
              <a:gd name="connsiteX342" fmla="*/ 264695 w 8128084"/>
              <a:gd name="connsiteY342" fmla="*/ 5558590 h 15135727"/>
              <a:gd name="connsiteX343" fmla="*/ 144379 w 8128084"/>
              <a:gd name="connsiteY343" fmla="*/ 5510464 h 15135727"/>
              <a:gd name="connsiteX344" fmla="*/ 0 w 8128084"/>
              <a:gd name="connsiteY344" fmla="*/ 5462337 h 15135727"/>
              <a:gd name="connsiteX345" fmla="*/ 96253 w 8128084"/>
              <a:gd name="connsiteY34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02969 w 8128084"/>
              <a:gd name="connsiteY180" fmla="*/ 136678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727032 w 8128084"/>
              <a:gd name="connsiteY182" fmla="*/ 1383631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582653 w 8128084"/>
              <a:gd name="connsiteY183" fmla="*/ 14052885 h 15135727"/>
              <a:gd name="connsiteX184" fmla="*/ 5462337 w 8128084"/>
              <a:gd name="connsiteY184" fmla="*/ 14149137 h 15135727"/>
              <a:gd name="connsiteX185" fmla="*/ 5342021 w 8128084"/>
              <a:gd name="connsiteY185" fmla="*/ 14004758 h 15135727"/>
              <a:gd name="connsiteX186" fmla="*/ 5245769 w 8128084"/>
              <a:gd name="connsiteY186" fmla="*/ 14004758 h 15135727"/>
              <a:gd name="connsiteX187" fmla="*/ 5245769 w 8128084"/>
              <a:gd name="connsiteY187" fmla="*/ 13956632 h 15135727"/>
              <a:gd name="connsiteX188" fmla="*/ 5101390 w 8128084"/>
              <a:gd name="connsiteY188" fmla="*/ 13956632 h 15135727"/>
              <a:gd name="connsiteX189" fmla="*/ 4981074 w 8128084"/>
              <a:gd name="connsiteY189" fmla="*/ 13860379 h 15135727"/>
              <a:gd name="connsiteX190" fmla="*/ 4740442 w 8128084"/>
              <a:gd name="connsiteY190" fmla="*/ 13908506 h 15135727"/>
              <a:gd name="connsiteX191" fmla="*/ 4475748 w 8128084"/>
              <a:gd name="connsiteY191" fmla="*/ 13956632 h 15135727"/>
              <a:gd name="connsiteX192" fmla="*/ 4379495 w 8128084"/>
              <a:gd name="connsiteY192" fmla="*/ 14028821 h 15135727"/>
              <a:gd name="connsiteX193" fmla="*/ 4403558 w 8128084"/>
              <a:gd name="connsiteY193" fmla="*/ 14197264 h 15135727"/>
              <a:gd name="connsiteX194" fmla="*/ 4572000 w 8128084"/>
              <a:gd name="connsiteY194" fmla="*/ 14149137 h 15135727"/>
              <a:gd name="connsiteX195" fmla="*/ 4523874 w 8128084"/>
              <a:gd name="connsiteY195" fmla="*/ 14558211 h 15135727"/>
              <a:gd name="connsiteX196" fmla="*/ 4403558 w 8128084"/>
              <a:gd name="connsiteY196" fmla="*/ 14437895 h 15135727"/>
              <a:gd name="connsiteX197" fmla="*/ 4403558 w 8128084"/>
              <a:gd name="connsiteY197" fmla="*/ 14437895 h 15135727"/>
              <a:gd name="connsiteX198" fmla="*/ 4283242 w 8128084"/>
              <a:gd name="connsiteY198" fmla="*/ 14245390 h 15135727"/>
              <a:gd name="connsiteX199" fmla="*/ 4235116 w 8128084"/>
              <a:gd name="connsiteY199" fmla="*/ 14341642 h 15135727"/>
              <a:gd name="connsiteX200" fmla="*/ 4162927 w 8128084"/>
              <a:gd name="connsiteY200" fmla="*/ 14389769 h 15135727"/>
              <a:gd name="connsiteX201" fmla="*/ 4162927 w 8128084"/>
              <a:gd name="connsiteY201" fmla="*/ 14389769 h 15135727"/>
              <a:gd name="connsiteX202" fmla="*/ 3922295 w 8128084"/>
              <a:gd name="connsiteY202" fmla="*/ 14245390 h 15135727"/>
              <a:gd name="connsiteX203" fmla="*/ 3801979 w 8128084"/>
              <a:gd name="connsiteY203" fmla="*/ 14293516 h 15135727"/>
              <a:gd name="connsiteX204" fmla="*/ 3681664 w 8128084"/>
              <a:gd name="connsiteY204" fmla="*/ 14389769 h 15135727"/>
              <a:gd name="connsiteX205" fmla="*/ 3657600 w 8128084"/>
              <a:gd name="connsiteY205" fmla="*/ 14654464 h 15135727"/>
              <a:gd name="connsiteX206" fmla="*/ 3513221 w 8128084"/>
              <a:gd name="connsiteY206" fmla="*/ 14726653 h 15135727"/>
              <a:gd name="connsiteX207" fmla="*/ 3513221 w 8128084"/>
              <a:gd name="connsiteY207" fmla="*/ 14871032 h 15135727"/>
              <a:gd name="connsiteX208" fmla="*/ 3633537 w 8128084"/>
              <a:gd name="connsiteY208" fmla="*/ 14967285 h 15135727"/>
              <a:gd name="connsiteX209" fmla="*/ 3609474 w 8128084"/>
              <a:gd name="connsiteY209" fmla="*/ 15087600 h 15135727"/>
              <a:gd name="connsiteX210" fmla="*/ 3441032 w 8128084"/>
              <a:gd name="connsiteY210" fmla="*/ 15039474 h 15135727"/>
              <a:gd name="connsiteX211" fmla="*/ 3272590 w 8128084"/>
              <a:gd name="connsiteY211" fmla="*/ 15063537 h 15135727"/>
              <a:gd name="connsiteX212" fmla="*/ 3248527 w 8128084"/>
              <a:gd name="connsiteY212" fmla="*/ 14895095 h 15135727"/>
              <a:gd name="connsiteX213" fmla="*/ 3128211 w 8128084"/>
              <a:gd name="connsiteY213" fmla="*/ 14919158 h 15135727"/>
              <a:gd name="connsiteX214" fmla="*/ 2959769 w 8128084"/>
              <a:gd name="connsiteY214" fmla="*/ 15135727 h 15135727"/>
              <a:gd name="connsiteX215" fmla="*/ 2935706 w 8128084"/>
              <a:gd name="connsiteY215" fmla="*/ 14895095 h 15135727"/>
              <a:gd name="connsiteX216" fmla="*/ 2791327 w 8128084"/>
              <a:gd name="connsiteY216" fmla="*/ 14943221 h 15135727"/>
              <a:gd name="connsiteX217" fmla="*/ 2671011 w 8128084"/>
              <a:gd name="connsiteY217" fmla="*/ 15039474 h 15135727"/>
              <a:gd name="connsiteX218" fmla="*/ 2430379 w 8128084"/>
              <a:gd name="connsiteY218" fmla="*/ 15087600 h 15135727"/>
              <a:gd name="connsiteX219" fmla="*/ 2237874 w 8128084"/>
              <a:gd name="connsiteY219" fmla="*/ 15039474 h 15135727"/>
              <a:gd name="connsiteX220" fmla="*/ 2622885 w 8128084"/>
              <a:gd name="connsiteY220" fmla="*/ 14846969 h 15135727"/>
              <a:gd name="connsiteX221" fmla="*/ 2887579 w 8128084"/>
              <a:gd name="connsiteY221" fmla="*/ 14774779 h 15135727"/>
              <a:gd name="connsiteX222" fmla="*/ 2839453 w 8128084"/>
              <a:gd name="connsiteY222" fmla="*/ 14582274 h 15135727"/>
              <a:gd name="connsiteX223" fmla="*/ 2935706 w 8128084"/>
              <a:gd name="connsiteY223" fmla="*/ 14510085 h 15135727"/>
              <a:gd name="connsiteX224" fmla="*/ 2935706 w 8128084"/>
              <a:gd name="connsiteY224" fmla="*/ 14510085 h 15135727"/>
              <a:gd name="connsiteX225" fmla="*/ 3080085 w 8128084"/>
              <a:gd name="connsiteY225" fmla="*/ 14413832 h 15135727"/>
              <a:gd name="connsiteX226" fmla="*/ 3152274 w 8128084"/>
              <a:gd name="connsiteY226" fmla="*/ 14341642 h 15135727"/>
              <a:gd name="connsiteX227" fmla="*/ 3080085 w 8128084"/>
              <a:gd name="connsiteY227" fmla="*/ 14269453 h 15135727"/>
              <a:gd name="connsiteX228" fmla="*/ 3152274 w 8128084"/>
              <a:gd name="connsiteY228" fmla="*/ 14197264 h 15135727"/>
              <a:gd name="connsiteX229" fmla="*/ 3152274 w 8128084"/>
              <a:gd name="connsiteY229" fmla="*/ 14052885 h 15135727"/>
              <a:gd name="connsiteX230" fmla="*/ 3080085 w 8128084"/>
              <a:gd name="connsiteY230" fmla="*/ 13980695 h 15135727"/>
              <a:gd name="connsiteX231" fmla="*/ 3056021 w 8128084"/>
              <a:gd name="connsiteY231" fmla="*/ 14076948 h 15135727"/>
              <a:gd name="connsiteX232" fmla="*/ 2935706 w 8128084"/>
              <a:gd name="connsiteY232" fmla="*/ 14076948 h 15135727"/>
              <a:gd name="connsiteX233" fmla="*/ 2863516 w 8128084"/>
              <a:gd name="connsiteY233" fmla="*/ 14125074 h 15135727"/>
              <a:gd name="connsiteX234" fmla="*/ 2719137 w 8128084"/>
              <a:gd name="connsiteY234" fmla="*/ 14197264 h 15135727"/>
              <a:gd name="connsiteX235" fmla="*/ 2646948 w 8128084"/>
              <a:gd name="connsiteY235" fmla="*/ 14197264 h 15135727"/>
              <a:gd name="connsiteX236" fmla="*/ 2598821 w 8128084"/>
              <a:gd name="connsiteY236" fmla="*/ 14125074 h 15135727"/>
              <a:gd name="connsiteX237" fmla="*/ 2430379 w 8128084"/>
              <a:gd name="connsiteY237" fmla="*/ 13836316 h 15135727"/>
              <a:gd name="connsiteX238" fmla="*/ 2646948 w 8128084"/>
              <a:gd name="connsiteY238" fmla="*/ 13812253 h 15135727"/>
              <a:gd name="connsiteX239" fmla="*/ 2502569 w 8128084"/>
              <a:gd name="connsiteY239" fmla="*/ 13475369 h 15135727"/>
              <a:gd name="connsiteX240" fmla="*/ 2550695 w 8128084"/>
              <a:gd name="connsiteY240" fmla="*/ 13186611 h 15135727"/>
              <a:gd name="connsiteX241" fmla="*/ 2719137 w 8128084"/>
              <a:gd name="connsiteY241" fmla="*/ 13042232 h 15135727"/>
              <a:gd name="connsiteX242" fmla="*/ 2791327 w 8128084"/>
              <a:gd name="connsiteY242" fmla="*/ 12945979 h 15135727"/>
              <a:gd name="connsiteX243" fmla="*/ 3031958 w 8128084"/>
              <a:gd name="connsiteY243" fmla="*/ 13090358 h 15135727"/>
              <a:gd name="connsiteX244" fmla="*/ 3056021 w 8128084"/>
              <a:gd name="connsiteY244" fmla="*/ 12753474 h 15135727"/>
              <a:gd name="connsiteX245" fmla="*/ 2887579 w 8128084"/>
              <a:gd name="connsiteY245" fmla="*/ 12777537 h 15135727"/>
              <a:gd name="connsiteX246" fmla="*/ 2815390 w 8128084"/>
              <a:gd name="connsiteY246" fmla="*/ 12777537 h 15135727"/>
              <a:gd name="connsiteX247" fmla="*/ 3176337 w 8128084"/>
              <a:gd name="connsiteY247" fmla="*/ 12368464 h 15135727"/>
              <a:gd name="connsiteX248" fmla="*/ 3104148 w 8128084"/>
              <a:gd name="connsiteY248" fmla="*/ 12320337 h 15135727"/>
              <a:gd name="connsiteX249" fmla="*/ 3104148 w 8128084"/>
              <a:gd name="connsiteY249" fmla="*/ 12320337 h 15135727"/>
              <a:gd name="connsiteX250" fmla="*/ 3007895 w 8128084"/>
              <a:gd name="connsiteY250" fmla="*/ 12079706 h 15135727"/>
              <a:gd name="connsiteX251" fmla="*/ 2911642 w 8128084"/>
              <a:gd name="connsiteY251" fmla="*/ 11935327 h 15135727"/>
              <a:gd name="connsiteX252" fmla="*/ 2863516 w 8128084"/>
              <a:gd name="connsiteY252" fmla="*/ 11694695 h 15135727"/>
              <a:gd name="connsiteX253" fmla="*/ 2911642 w 8128084"/>
              <a:gd name="connsiteY253" fmla="*/ 11454064 h 15135727"/>
              <a:gd name="connsiteX254" fmla="*/ 3056021 w 8128084"/>
              <a:gd name="connsiteY254" fmla="*/ 11454064 h 15135727"/>
              <a:gd name="connsiteX255" fmla="*/ 2983832 w 8128084"/>
              <a:gd name="connsiteY255" fmla="*/ 11381874 h 15135727"/>
              <a:gd name="connsiteX256" fmla="*/ 3031958 w 8128084"/>
              <a:gd name="connsiteY256" fmla="*/ 11285621 h 15135727"/>
              <a:gd name="connsiteX257" fmla="*/ 3007895 w 8128084"/>
              <a:gd name="connsiteY257" fmla="*/ 11189369 h 15135727"/>
              <a:gd name="connsiteX258" fmla="*/ 2887579 w 8128084"/>
              <a:gd name="connsiteY258" fmla="*/ 11141242 h 15135727"/>
              <a:gd name="connsiteX259" fmla="*/ 2887579 w 8128084"/>
              <a:gd name="connsiteY259" fmla="*/ 10972800 h 15135727"/>
              <a:gd name="connsiteX260" fmla="*/ 2887579 w 8128084"/>
              <a:gd name="connsiteY260" fmla="*/ 10924674 h 15135727"/>
              <a:gd name="connsiteX261" fmla="*/ 2767264 w 8128084"/>
              <a:gd name="connsiteY261" fmla="*/ 11020927 h 15135727"/>
              <a:gd name="connsiteX262" fmla="*/ 2743200 w 8128084"/>
              <a:gd name="connsiteY262" fmla="*/ 10924674 h 15135727"/>
              <a:gd name="connsiteX263" fmla="*/ 2550695 w 8128084"/>
              <a:gd name="connsiteY263" fmla="*/ 11020927 h 15135727"/>
              <a:gd name="connsiteX264" fmla="*/ 2526632 w 8128084"/>
              <a:gd name="connsiteY264" fmla="*/ 11117179 h 15135727"/>
              <a:gd name="connsiteX265" fmla="*/ 2334127 w 8128084"/>
              <a:gd name="connsiteY265" fmla="*/ 10996864 h 15135727"/>
              <a:gd name="connsiteX266" fmla="*/ 2358190 w 8128084"/>
              <a:gd name="connsiteY266" fmla="*/ 10732169 h 15135727"/>
              <a:gd name="connsiteX267" fmla="*/ 2334127 w 8128084"/>
              <a:gd name="connsiteY267" fmla="*/ 10587790 h 15135727"/>
              <a:gd name="connsiteX268" fmla="*/ 2406316 w 8128084"/>
              <a:gd name="connsiteY268" fmla="*/ 10491537 h 15135727"/>
              <a:gd name="connsiteX269" fmla="*/ 2598821 w 8128084"/>
              <a:gd name="connsiteY269" fmla="*/ 10684042 h 15135727"/>
              <a:gd name="connsiteX270" fmla="*/ 2767264 w 8128084"/>
              <a:gd name="connsiteY270" fmla="*/ 10684042 h 15135727"/>
              <a:gd name="connsiteX271" fmla="*/ 2646948 w 8128084"/>
              <a:gd name="connsiteY271" fmla="*/ 10515600 h 15135727"/>
              <a:gd name="connsiteX272" fmla="*/ 2815390 w 8128084"/>
              <a:gd name="connsiteY272" fmla="*/ 10395285 h 15135727"/>
              <a:gd name="connsiteX273" fmla="*/ 3080085 w 8128084"/>
              <a:gd name="connsiteY273" fmla="*/ 10419348 h 15135727"/>
              <a:gd name="connsiteX274" fmla="*/ 3248527 w 8128084"/>
              <a:gd name="connsiteY274" fmla="*/ 10539664 h 15135727"/>
              <a:gd name="connsiteX275" fmla="*/ 3320716 w 8128084"/>
              <a:gd name="connsiteY275" fmla="*/ 10659979 h 15135727"/>
              <a:gd name="connsiteX276" fmla="*/ 3465095 w 8128084"/>
              <a:gd name="connsiteY276" fmla="*/ 10659979 h 15135727"/>
              <a:gd name="connsiteX277" fmla="*/ 3441032 w 8128084"/>
              <a:gd name="connsiteY277" fmla="*/ 10491537 h 15135727"/>
              <a:gd name="connsiteX278" fmla="*/ 3392906 w 8128084"/>
              <a:gd name="connsiteY278" fmla="*/ 10250906 h 15135727"/>
              <a:gd name="connsiteX279" fmla="*/ 3152274 w 8128084"/>
              <a:gd name="connsiteY279" fmla="*/ 10250906 h 15135727"/>
              <a:gd name="connsiteX280" fmla="*/ 3176337 w 8128084"/>
              <a:gd name="connsiteY280" fmla="*/ 10178716 h 15135727"/>
              <a:gd name="connsiteX281" fmla="*/ 3104148 w 8128084"/>
              <a:gd name="connsiteY281" fmla="*/ 10154653 h 15135727"/>
              <a:gd name="connsiteX282" fmla="*/ 3007895 w 8128084"/>
              <a:gd name="connsiteY282" fmla="*/ 9962148 h 15135727"/>
              <a:gd name="connsiteX283" fmla="*/ 3176337 w 8128084"/>
              <a:gd name="connsiteY283" fmla="*/ 9889958 h 15135727"/>
              <a:gd name="connsiteX284" fmla="*/ 2959769 w 8128084"/>
              <a:gd name="connsiteY284" fmla="*/ 9504948 h 15135727"/>
              <a:gd name="connsiteX285" fmla="*/ 2791327 w 8128084"/>
              <a:gd name="connsiteY285" fmla="*/ 9456821 h 15135727"/>
              <a:gd name="connsiteX286" fmla="*/ 2574758 w 8128084"/>
              <a:gd name="connsiteY286" fmla="*/ 9336506 h 15135727"/>
              <a:gd name="connsiteX287" fmla="*/ 2550695 w 8128084"/>
              <a:gd name="connsiteY287" fmla="*/ 9071811 h 15135727"/>
              <a:gd name="connsiteX288" fmla="*/ 2695074 w 8128084"/>
              <a:gd name="connsiteY288" fmla="*/ 8999621 h 15135727"/>
              <a:gd name="connsiteX289" fmla="*/ 2622885 w 8128084"/>
              <a:gd name="connsiteY289" fmla="*/ 8975558 h 15135727"/>
              <a:gd name="connsiteX290" fmla="*/ 2430379 w 8128084"/>
              <a:gd name="connsiteY290" fmla="*/ 8999621 h 15135727"/>
              <a:gd name="connsiteX291" fmla="*/ 2261937 w 8128084"/>
              <a:gd name="connsiteY291" fmla="*/ 9168064 h 15135727"/>
              <a:gd name="connsiteX292" fmla="*/ 2237874 w 8128084"/>
              <a:gd name="connsiteY292" fmla="*/ 8999621 h 15135727"/>
              <a:gd name="connsiteX293" fmla="*/ 2117558 w 8128084"/>
              <a:gd name="connsiteY293" fmla="*/ 8975558 h 15135727"/>
              <a:gd name="connsiteX294" fmla="*/ 2045369 w 8128084"/>
              <a:gd name="connsiteY294" fmla="*/ 8783053 h 15135727"/>
              <a:gd name="connsiteX295" fmla="*/ 1852864 w 8128084"/>
              <a:gd name="connsiteY295" fmla="*/ 8758990 h 15135727"/>
              <a:gd name="connsiteX296" fmla="*/ 1636295 w 8128084"/>
              <a:gd name="connsiteY296" fmla="*/ 8927432 h 15135727"/>
              <a:gd name="connsiteX297" fmla="*/ 1588169 w 8128084"/>
              <a:gd name="connsiteY297" fmla="*/ 9023685 h 15135727"/>
              <a:gd name="connsiteX298" fmla="*/ 1515979 w 8128084"/>
              <a:gd name="connsiteY298" fmla="*/ 8879306 h 15135727"/>
              <a:gd name="connsiteX299" fmla="*/ 1347537 w 8128084"/>
              <a:gd name="connsiteY299" fmla="*/ 8879306 h 15135727"/>
              <a:gd name="connsiteX300" fmla="*/ 1347537 w 8128084"/>
              <a:gd name="connsiteY300" fmla="*/ 8710864 h 15135727"/>
              <a:gd name="connsiteX301" fmla="*/ 1106906 w 8128084"/>
              <a:gd name="connsiteY301" fmla="*/ 8783053 h 15135727"/>
              <a:gd name="connsiteX302" fmla="*/ 890337 w 8128084"/>
              <a:gd name="connsiteY302" fmla="*/ 8686800 h 15135727"/>
              <a:gd name="connsiteX303" fmla="*/ 649706 w 8128084"/>
              <a:gd name="connsiteY303" fmla="*/ 8662737 h 15135727"/>
              <a:gd name="connsiteX304" fmla="*/ 385011 w 8128084"/>
              <a:gd name="connsiteY304" fmla="*/ 8566485 h 15135727"/>
              <a:gd name="connsiteX305" fmla="*/ 577516 w 8128084"/>
              <a:gd name="connsiteY305" fmla="*/ 8373979 h 15135727"/>
              <a:gd name="connsiteX306" fmla="*/ 794085 w 8128084"/>
              <a:gd name="connsiteY306" fmla="*/ 8301790 h 15135727"/>
              <a:gd name="connsiteX307" fmla="*/ 745958 w 8128084"/>
              <a:gd name="connsiteY307" fmla="*/ 8133348 h 15135727"/>
              <a:gd name="connsiteX308" fmla="*/ 818148 w 8128084"/>
              <a:gd name="connsiteY308" fmla="*/ 7820527 h 15135727"/>
              <a:gd name="connsiteX309" fmla="*/ 697832 w 8128084"/>
              <a:gd name="connsiteY309" fmla="*/ 7820527 h 15135727"/>
              <a:gd name="connsiteX310" fmla="*/ 625642 w 8128084"/>
              <a:gd name="connsiteY310" fmla="*/ 7916779 h 15135727"/>
              <a:gd name="connsiteX311" fmla="*/ 457200 w 8128084"/>
              <a:gd name="connsiteY311" fmla="*/ 7820527 h 15135727"/>
              <a:gd name="connsiteX312" fmla="*/ 529390 w 8128084"/>
              <a:gd name="connsiteY312" fmla="*/ 7700211 h 15135727"/>
              <a:gd name="connsiteX313" fmla="*/ 938464 w 8128084"/>
              <a:gd name="connsiteY313" fmla="*/ 7676148 h 15135727"/>
              <a:gd name="connsiteX314" fmla="*/ 1058779 w 8128084"/>
              <a:gd name="connsiteY314" fmla="*/ 7459579 h 15135727"/>
              <a:gd name="connsiteX315" fmla="*/ 1203158 w 8128084"/>
              <a:gd name="connsiteY315" fmla="*/ 7603958 h 15135727"/>
              <a:gd name="connsiteX316" fmla="*/ 1299411 w 8128084"/>
              <a:gd name="connsiteY316" fmla="*/ 7555832 h 15135727"/>
              <a:gd name="connsiteX317" fmla="*/ 1443790 w 8128084"/>
              <a:gd name="connsiteY317" fmla="*/ 7507706 h 15135727"/>
              <a:gd name="connsiteX318" fmla="*/ 1684421 w 8128084"/>
              <a:gd name="connsiteY318" fmla="*/ 7603958 h 15135727"/>
              <a:gd name="connsiteX319" fmla="*/ 1684421 w 8128084"/>
              <a:gd name="connsiteY319" fmla="*/ 7603958 h 15135727"/>
              <a:gd name="connsiteX320" fmla="*/ 1540042 w 8128084"/>
              <a:gd name="connsiteY320" fmla="*/ 7363327 h 15135727"/>
              <a:gd name="connsiteX321" fmla="*/ 1299411 w 8128084"/>
              <a:gd name="connsiteY321" fmla="*/ 7315200 h 15135727"/>
              <a:gd name="connsiteX322" fmla="*/ 1130969 w 8128084"/>
              <a:gd name="connsiteY322" fmla="*/ 7339264 h 15135727"/>
              <a:gd name="connsiteX323" fmla="*/ 1034716 w 8128084"/>
              <a:gd name="connsiteY323" fmla="*/ 7315200 h 15135727"/>
              <a:gd name="connsiteX324" fmla="*/ 1155032 w 8128084"/>
              <a:gd name="connsiteY324" fmla="*/ 7050506 h 15135727"/>
              <a:gd name="connsiteX325" fmla="*/ 1155032 w 8128084"/>
              <a:gd name="connsiteY325" fmla="*/ 6930190 h 15135727"/>
              <a:gd name="connsiteX326" fmla="*/ 1155032 w 8128084"/>
              <a:gd name="connsiteY326" fmla="*/ 6761748 h 15135727"/>
              <a:gd name="connsiteX327" fmla="*/ 1203158 w 8128084"/>
              <a:gd name="connsiteY327" fmla="*/ 6617369 h 15135727"/>
              <a:gd name="connsiteX328" fmla="*/ 1371600 w 8128084"/>
              <a:gd name="connsiteY328" fmla="*/ 6472990 h 15135727"/>
              <a:gd name="connsiteX329" fmla="*/ 1443790 w 8128084"/>
              <a:gd name="connsiteY329" fmla="*/ 6328611 h 15135727"/>
              <a:gd name="connsiteX330" fmla="*/ 1419727 w 8128084"/>
              <a:gd name="connsiteY330" fmla="*/ 6208295 h 15135727"/>
              <a:gd name="connsiteX331" fmla="*/ 1275348 w 8128084"/>
              <a:gd name="connsiteY331" fmla="*/ 6304548 h 15135727"/>
              <a:gd name="connsiteX332" fmla="*/ 1323474 w 8128084"/>
              <a:gd name="connsiteY332" fmla="*/ 6015790 h 15135727"/>
              <a:gd name="connsiteX333" fmla="*/ 1540042 w 8128084"/>
              <a:gd name="connsiteY333" fmla="*/ 5871411 h 15135727"/>
              <a:gd name="connsiteX334" fmla="*/ 1540042 w 8128084"/>
              <a:gd name="connsiteY334" fmla="*/ 5751095 h 15135727"/>
              <a:gd name="connsiteX335" fmla="*/ 1395664 w 8128084"/>
              <a:gd name="connsiteY335" fmla="*/ 5799221 h 15135727"/>
              <a:gd name="connsiteX336" fmla="*/ 1179095 w 8128084"/>
              <a:gd name="connsiteY336" fmla="*/ 5799221 h 15135727"/>
              <a:gd name="connsiteX337" fmla="*/ 890337 w 8128084"/>
              <a:gd name="connsiteY337" fmla="*/ 5775158 h 15135727"/>
              <a:gd name="connsiteX338" fmla="*/ 697832 w 8128084"/>
              <a:gd name="connsiteY338" fmla="*/ 5606716 h 15135727"/>
              <a:gd name="connsiteX339" fmla="*/ 577516 w 8128084"/>
              <a:gd name="connsiteY339" fmla="*/ 5582653 h 15135727"/>
              <a:gd name="connsiteX340" fmla="*/ 697832 w 8128084"/>
              <a:gd name="connsiteY340" fmla="*/ 5775158 h 15135727"/>
              <a:gd name="connsiteX341" fmla="*/ 409074 w 8128084"/>
              <a:gd name="connsiteY341" fmla="*/ 5799221 h 15135727"/>
              <a:gd name="connsiteX342" fmla="*/ 168442 w 8128084"/>
              <a:gd name="connsiteY342" fmla="*/ 5702969 h 15135727"/>
              <a:gd name="connsiteX343" fmla="*/ 264695 w 8128084"/>
              <a:gd name="connsiteY343" fmla="*/ 5558590 h 15135727"/>
              <a:gd name="connsiteX344" fmla="*/ 144379 w 8128084"/>
              <a:gd name="connsiteY344" fmla="*/ 5510464 h 15135727"/>
              <a:gd name="connsiteX345" fmla="*/ 0 w 8128084"/>
              <a:gd name="connsiteY345" fmla="*/ 5462337 h 15135727"/>
              <a:gd name="connsiteX346" fmla="*/ 96253 w 8128084"/>
              <a:gd name="connsiteY34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342021 w 8128084"/>
              <a:gd name="connsiteY186" fmla="*/ 14004758 h 15135727"/>
              <a:gd name="connsiteX187" fmla="*/ 5245769 w 8128084"/>
              <a:gd name="connsiteY187" fmla="*/ 14004758 h 15135727"/>
              <a:gd name="connsiteX188" fmla="*/ 5245769 w 8128084"/>
              <a:gd name="connsiteY188" fmla="*/ 13956632 h 15135727"/>
              <a:gd name="connsiteX189" fmla="*/ 5101390 w 8128084"/>
              <a:gd name="connsiteY189" fmla="*/ 13956632 h 15135727"/>
              <a:gd name="connsiteX190" fmla="*/ 4981074 w 8128084"/>
              <a:gd name="connsiteY190" fmla="*/ 13860379 h 15135727"/>
              <a:gd name="connsiteX191" fmla="*/ 4740442 w 8128084"/>
              <a:gd name="connsiteY191" fmla="*/ 13908506 h 15135727"/>
              <a:gd name="connsiteX192" fmla="*/ 4475748 w 8128084"/>
              <a:gd name="connsiteY192" fmla="*/ 13956632 h 15135727"/>
              <a:gd name="connsiteX193" fmla="*/ 4379495 w 8128084"/>
              <a:gd name="connsiteY193" fmla="*/ 14028821 h 15135727"/>
              <a:gd name="connsiteX194" fmla="*/ 4403558 w 8128084"/>
              <a:gd name="connsiteY194" fmla="*/ 14197264 h 15135727"/>
              <a:gd name="connsiteX195" fmla="*/ 4572000 w 8128084"/>
              <a:gd name="connsiteY195" fmla="*/ 14149137 h 15135727"/>
              <a:gd name="connsiteX196" fmla="*/ 4523874 w 8128084"/>
              <a:gd name="connsiteY196" fmla="*/ 14558211 h 15135727"/>
              <a:gd name="connsiteX197" fmla="*/ 4403558 w 8128084"/>
              <a:gd name="connsiteY197" fmla="*/ 14437895 h 15135727"/>
              <a:gd name="connsiteX198" fmla="*/ 4403558 w 8128084"/>
              <a:gd name="connsiteY198" fmla="*/ 14437895 h 15135727"/>
              <a:gd name="connsiteX199" fmla="*/ 4283242 w 8128084"/>
              <a:gd name="connsiteY199" fmla="*/ 14245390 h 15135727"/>
              <a:gd name="connsiteX200" fmla="*/ 4235116 w 8128084"/>
              <a:gd name="connsiteY200" fmla="*/ 14341642 h 15135727"/>
              <a:gd name="connsiteX201" fmla="*/ 4162927 w 8128084"/>
              <a:gd name="connsiteY201" fmla="*/ 14389769 h 15135727"/>
              <a:gd name="connsiteX202" fmla="*/ 4162927 w 8128084"/>
              <a:gd name="connsiteY202" fmla="*/ 14389769 h 15135727"/>
              <a:gd name="connsiteX203" fmla="*/ 3922295 w 8128084"/>
              <a:gd name="connsiteY203" fmla="*/ 14245390 h 15135727"/>
              <a:gd name="connsiteX204" fmla="*/ 3801979 w 8128084"/>
              <a:gd name="connsiteY204" fmla="*/ 14293516 h 15135727"/>
              <a:gd name="connsiteX205" fmla="*/ 3681664 w 8128084"/>
              <a:gd name="connsiteY205" fmla="*/ 14389769 h 15135727"/>
              <a:gd name="connsiteX206" fmla="*/ 3657600 w 8128084"/>
              <a:gd name="connsiteY206" fmla="*/ 14654464 h 15135727"/>
              <a:gd name="connsiteX207" fmla="*/ 3513221 w 8128084"/>
              <a:gd name="connsiteY207" fmla="*/ 14726653 h 15135727"/>
              <a:gd name="connsiteX208" fmla="*/ 3513221 w 8128084"/>
              <a:gd name="connsiteY208" fmla="*/ 14871032 h 15135727"/>
              <a:gd name="connsiteX209" fmla="*/ 3633537 w 8128084"/>
              <a:gd name="connsiteY209" fmla="*/ 14967285 h 15135727"/>
              <a:gd name="connsiteX210" fmla="*/ 3609474 w 8128084"/>
              <a:gd name="connsiteY210" fmla="*/ 15087600 h 15135727"/>
              <a:gd name="connsiteX211" fmla="*/ 3441032 w 8128084"/>
              <a:gd name="connsiteY211" fmla="*/ 15039474 h 15135727"/>
              <a:gd name="connsiteX212" fmla="*/ 3272590 w 8128084"/>
              <a:gd name="connsiteY212" fmla="*/ 15063537 h 15135727"/>
              <a:gd name="connsiteX213" fmla="*/ 3248527 w 8128084"/>
              <a:gd name="connsiteY213" fmla="*/ 14895095 h 15135727"/>
              <a:gd name="connsiteX214" fmla="*/ 3128211 w 8128084"/>
              <a:gd name="connsiteY214" fmla="*/ 14919158 h 15135727"/>
              <a:gd name="connsiteX215" fmla="*/ 2959769 w 8128084"/>
              <a:gd name="connsiteY215" fmla="*/ 15135727 h 15135727"/>
              <a:gd name="connsiteX216" fmla="*/ 2935706 w 8128084"/>
              <a:gd name="connsiteY216" fmla="*/ 14895095 h 15135727"/>
              <a:gd name="connsiteX217" fmla="*/ 2791327 w 8128084"/>
              <a:gd name="connsiteY217" fmla="*/ 14943221 h 15135727"/>
              <a:gd name="connsiteX218" fmla="*/ 2671011 w 8128084"/>
              <a:gd name="connsiteY218" fmla="*/ 15039474 h 15135727"/>
              <a:gd name="connsiteX219" fmla="*/ 2430379 w 8128084"/>
              <a:gd name="connsiteY219" fmla="*/ 15087600 h 15135727"/>
              <a:gd name="connsiteX220" fmla="*/ 2237874 w 8128084"/>
              <a:gd name="connsiteY220" fmla="*/ 15039474 h 15135727"/>
              <a:gd name="connsiteX221" fmla="*/ 2622885 w 8128084"/>
              <a:gd name="connsiteY221" fmla="*/ 14846969 h 15135727"/>
              <a:gd name="connsiteX222" fmla="*/ 2887579 w 8128084"/>
              <a:gd name="connsiteY222" fmla="*/ 14774779 h 15135727"/>
              <a:gd name="connsiteX223" fmla="*/ 2839453 w 8128084"/>
              <a:gd name="connsiteY223" fmla="*/ 14582274 h 15135727"/>
              <a:gd name="connsiteX224" fmla="*/ 2935706 w 8128084"/>
              <a:gd name="connsiteY224" fmla="*/ 14510085 h 15135727"/>
              <a:gd name="connsiteX225" fmla="*/ 2935706 w 8128084"/>
              <a:gd name="connsiteY225" fmla="*/ 14510085 h 15135727"/>
              <a:gd name="connsiteX226" fmla="*/ 3080085 w 8128084"/>
              <a:gd name="connsiteY226" fmla="*/ 14413832 h 15135727"/>
              <a:gd name="connsiteX227" fmla="*/ 3152274 w 8128084"/>
              <a:gd name="connsiteY227" fmla="*/ 14341642 h 15135727"/>
              <a:gd name="connsiteX228" fmla="*/ 3080085 w 8128084"/>
              <a:gd name="connsiteY228" fmla="*/ 14269453 h 15135727"/>
              <a:gd name="connsiteX229" fmla="*/ 3152274 w 8128084"/>
              <a:gd name="connsiteY229" fmla="*/ 14197264 h 15135727"/>
              <a:gd name="connsiteX230" fmla="*/ 3152274 w 8128084"/>
              <a:gd name="connsiteY230" fmla="*/ 14052885 h 15135727"/>
              <a:gd name="connsiteX231" fmla="*/ 3080085 w 8128084"/>
              <a:gd name="connsiteY231" fmla="*/ 13980695 h 15135727"/>
              <a:gd name="connsiteX232" fmla="*/ 3056021 w 8128084"/>
              <a:gd name="connsiteY232" fmla="*/ 14076948 h 15135727"/>
              <a:gd name="connsiteX233" fmla="*/ 2935706 w 8128084"/>
              <a:gd name="connsiteY233" fmla="*/ 14076948 h 15135727"/>
              <a:gd name="connsiteX234" fmla="*/ 2863516 w 8128084"/>
              <a:gd name="connsiteY234" fmla="*/ 14125074 h 15135727"/>
              <a:gd name="connsiteX235" fmla="*/ 2719137 w 8128084"/>
              <a:gd name="connsiteY235" fmla="*/ 14197264 h 15135727"/>
              <a:gd name="connsiteX236" fmla="*/ 2646948 w 8128084"/>
              <a:gd name="connsiteY236" fmla="*/ 14197264 h 15135727"/>
              <a:gd name="connsiteX237" fmla="*/ 2598821 w 8128084"/>
              <a:gd name="connsiteY237" fmla="*/ 14125074 h 15135727"/>
              <a:gd name="connsiteX238" fmla="*/ 2430379 w 8128084"/>
              <a:gd name="connsiteY238" fmla="*/ 13836316 h 15135727"/>
              <a:gd name="connsiteX239" fmla="*/ 2646948 w 8128084"/>
              <a:gd name="connsiteY239" fmla="*/ 13812253 h 15135727"/>
              <a:gd name="connsiteX240" fmla="*/ 2502569 w 8128084"/>
              <a:gd name="connsiteY240" fmla="*/ 13475369 h 15135727"/>
              <a:gd name="connsiteX241" fmla="*/ 2550695 w 8128084"/>
              <a:gd name="connsiteY241" fmla="*/ 13186611 h 15135727"/>
              <a:gd name="connsiteX242" fmla="*/ 2719137 w 8128084"/>
              <a:gd name="connsiteY242" fmla="*/ 13042232 h 15135727"/>
              <a:gd name="connsiteX243" fmla="*/ 2791327 w 8128084"/>
              <a:gd name="connsiteY243" fmla="*/ 12945979 h 15135727"/>
              <a:gd name="connsiteX244" fmla="*/ 3031958 w 8128084"/>
              <a:gd name="connsiteY244" fmla="*/ 13090358 h 15135727"/>
              <a:gd name="connsiteX245" fmla="*/ 3056021 w 8128084"/>
              <a:gd name="connsiteY245" fmla="*/ 12753474 h 15135727"/>
              <a:gd name="connsiteX246" fmla="*/ 2887579 w 8128084"/>
              <a:gd name="connsiteY246" fmla="*/ 12777537 h 15135727"/>
              <a:gd name="connsiteX247" fmla="*/ 2815390 w 8128084"/>
              <a:gd name="connsiteY247" fmla="*/ 12777537 h 15135727"/>
              <a:gd name="connsiteX248" fmla="*/ 3176337 w 8128084"/>
              <a:gd name="connsiteY248" fmla="*/ 12368464 h 15135727"/>
              <a:gd name="connsiteX249" fmla="*/ 3104148 w 8128084"/>
              <a:gd name="connsiteY249" fmla="*/ 12320337 h 15135727"/>
              <a:gd name="connsiteX250" fmla="*/ 3104148 w 8128084"/>
              <a:gd name="connsiteY250" fmla="*/ 12320337 h 15135727"/>
              <a:gd name="connsiteX251" fmla="*/ 3007895 w 8128084"/>
              <a:gd name="connsiteY251" fmla="*/ 12079706 h 15135727"/>
              <a:gd name="connsiteX252" fmla="*/ 2911642 w 8128084"/>
              <a:gd name="connsiteY252" fmla="*/ 11935327 h 15135727"/>
              <a:gd name="connsiteX253" fmla="*/ 2863516 w 8128084"/>
              <a:gd name="connsiteY253" fmla="*/ 11694695 h 15135727"/>
              <a:gd name="connsiteX254" fmla="*/ 2911642 w 8128084"/>
              <a:gd name="connsiteY254" fmla="*/ 11454064 h 15135727"/>
              <a:gd name="connsiteX255" fmla="*/ 3056021 w 8128084"/>
              <a:gd name="connsiteY255" fmla="*/ 11454064 h 15135727"/>
              <a:gd name="connsiteX256" fmla="*/ 2983832 w 8128084"/>
              <a:gd name="connsiteY256" fmla="*/ 11381874 h 15135727"/>
              <a:gd name="connsiteX257" fmla="*/ 3031958 w 8128084"/>
              <a:gd name="connsiteY257" fmla="*/ 11285621 h 15135727"/>
              <a:gd name="connsiteX258" fmla="*/ 3007895 w 8128084"/>
              <a:gd name="connsiteY258" fmla="*/ 11189369 h 15135727"/>
              <a:gd name="connsiteX259" fmla="*/ 2887579 w 8128084"/>
              <a:gd name="connsiteY259" fmla="*/ 11141242 h 15135727"/>
              <a:gd name="connsiteX260" fmla="*/ 2887579 w 8128084"/>
              <a:gd name="connsiteY260" fmla="*/ 10972800 h 15135727"/>
              <a:gd name="connsiteX261" fmla="*/ 2887579 w 8128084"/>
              <a:gd name="connsiteY261" fmla="*/ 10924674 h 15135727"/>
              <a:gd name="connsiteX262" fmla="*/ 2767264 w 8128084"/>
              <a:gd name="connsiteY262" fmla="*/ 11020927 h 15135727"/>
              <a:gd name="connsiteX263" fmla="*/ 2743200 w 8128084"/>
              <a:gd name="connsiteY263" fmla="*/ 10924674 h 15135727"/>
              <a:gd name="connsiteX264" fmla="*/ 2550695 w 8128084"/>
              <a:gd name="connsiteY264" fmla="*/ 11020927 h 15135727"/>
              <a:gd name="connsiteX265" fmla="*/ 2526632 w 8128084"/>
              <a:gd name="connsiteY265" fmla="*/ 11117179 h 15135727"/>
              <a:gd name="connsiteX266" fmla="*/ 2334127 w 8128084"/>
              <a:gd name="connsiteY266" fmla="*/ 10996864 h 15135727"/>
              <a:gd name="connsiteX267" fmla="*/ 2358190 w 8128084"/>
              <a:gd name="connsiteY267" fmla="*/ 10732169 h 15135727"/>
              <a:gd name="connsiteX268" fmla="*/ 2334127 w 8128084"/>
              <a:gd name="connsiteY268" fmla="*/ 10587790 h 15135727"/>
              <a:gd name="connsiteX269" fmla="*/ 2406316 w 8128084"/>
              <a:gd name="connsiteY269" fmla="*/ 10491537 h 15135727"/>
              <a:gd name="connsiteX270" fmla="*/ 2598821 w 8128084"/>
              <a:gd name="connsiteY270" fmla="*/ 10684042 h 15135727"/>
              <a:gd name="connsiteX271" fmla="*/ 2767264 w 8128084"/>
              <a:gd name="connsiteY271" fmla="*/ 10684042 h 15135727"/>
              <a:gd name="connsiteX272" fmla="*/ 2646948 w 8128084"/>
              <a:gd name="connsiteY272" fmla="*/ 10515600 h 15135727"/>
              <a:gd name="connsiteX273" fmla="*/ 2815390 w 8128084"/>
              <a:gd name="connsiteY273" fmla="*/ 10395285 h 15135727"/>
              <a:gd name="connsiteX274" fmla="*/ 3080085 w 8128084"/>
              <a:gd name="connsiteY274" fmla="*/ 10419348 h 15135727"/>
              <a:gd name="connsiteX275" fmla="*/ 3248527 w 8128084"/>
              <a:gd name="connsiteY275" fmla="*/ 10539664 h 15135727"/>
              <a:gd name="connsiteX276" fmla="*/ 3320716 w 8128084"/>
              <a:gd name="connsiteY276" fmla="*/ 10659979 h 15135727"/>
              <a:gd name="connsiteX277" fmla="*/ 3465095 w 8128084"/>
              <a:gd name="connsiteY277" fmla="*/ 10659979 h 15135727"/>
              <a:gd name="connsiteX278" fmla="*/ 3441032 w 8128084"/>
              <a:gd name="connsiteY278" fmla="*/ 10491537 h 15135727"/>
              <a:gd name="connsiteX279" fmla="*/ 3392906 w 8128084"/>
              <a:gd name="connsiteY279" fmla="*/ 10250906 h 15135727"/>
              <a:gd name="connsiteX280" fmla="*/ 3152274 w 8128084"/>
              <a:gd name="connsiteY280" fmla="*/ 10250906 h 15135727"/>
              <a:gd name="connsiteX281" fmla="*/ 3176337 w 8128084"/>
              <a:gd name="connsiteY281" fmla="*/ 10178716 h 15135727"/>
              <a:gd name="connsiteX282" fmla="*/ 3104148 w 8128084"/>
              <a:gd name="connsiteY282" fmla="*/ 10154653 h 15135727"/>
              <a:gd name="connsiteX283" fmla="*/ 3007895 w 8128084"/>
              <a:gd name="connsiteY283" fmla="*/ 9962148 h 15135727"/>
              <a:gd name="connsiteX284" fmla="*/ 3176337 w 8128084"/>
              <a:gd name="connsiteY284" fmla="*/ 9889958 h 15135727"/>
              <a:gd name="connsiteX285" fmla="*/ 2959769 w 8128084"/>
              <a:gd name="connsiteY285" fmla="*/ 9504948 h 15135727"/>
              <a:gd name="connsiteX286" fmla="*/ 2791327 w 8128084"/>
              <a:gd name="connsiteY286" fmla="*/ 9456821 h 15135727"/>
              <a:gd name="connsiteX287" fmla="*/ 2574758 w 8128084"/>
              <a:gd name="connsiteY287" fmla="*/ 9336506 h 15135727"/>
              <a:gd name="connsiteX288" fmla="*/ 2550695 w 8128084"/>
              <a:gd name="connsiteY288" fmla="*/ 9071811 h 15135727"/>
              <a:gd name="connsiteX289" fmla="*/ 2695074 w 8128084"/>
              <a:gd name="connsiteY289" fmla="*/ 8999621 h 15135727"/>
              <a:gd name="connsiteX290" fmla="*/ 2622885 w 8128084"/>
              <a:gd name="connsiteY290" fmla="*/ 8975558 h 15135727"/>
              <a:gd name="connsiteX291" fmla="*/ 2430379 w 8128084"/>
              <a:gd name="connsiteY291" fmla="*/ 8999621 h 15135727"/>
              <a:gd name="connsiteX292" fmla="*/ 2261937 w 8128084"/>
              <a:gd name="connsiteY292" fmla="*/ 9168064 h 15135727"/>
              <a:gd name="connsiteX293" fmla="*/ 2237874 w 8128084"/>
              <a:gd name="connsiteY293" fmla="*/ 8999621 h 15135727"/>
              <a:gd name="connsiteX294" fmla="*/ 2117558 w 8128084"/>
              <a:gd name="connsiteY294" fmla="*/ 8975558 h 15135727"/>
              <a:gd name="connsiteX295" fmla="*/ 2045369 w 8128084"/>
              <a:gd name="connsiteY295" fmla="*/ 8783053 h 15135727"/>
              <a:gd name="connsiteX296" fmla="*/ 1852864 w 8128084"/>
              <a:gd name="connsiteY296" fmla="*/ 8758990 h 15135727"/>
              <a:gd name="connsiteX297" fmla="*/ 1636295 w 8128084"/>
              <a:gd name="connsiteY297" fmla="*/ 8927432 h 15135727"/>
              <a:gd name="connsiteX298" fmla="*/ 1588169 w 8128084"/>
              <a:gd name="connsiteY298" fmla="*/ 9023685 h 15135727"/>
              <a:gd name="connsiteX299" fmla="*/ 1515979 w 8128084"/>
              <a:gd name="connsiteY299" fmla="*/ 8879306 h 15135727"/>
              <a:gd name="connsiteX300" fmla="*/ 1347537 w 8128084"/>
              <a:gd name="connsiteY300" fmla="*/ 8879306 h 15135727"/>
              <a:gd name="connsiteX301" fmla="*/ 1347537 w 8128084"/>
              <a:gd name="connsiteY301" fmla="*/ 8710864 h 15135727"/>
              <a:gd name="connsiteX302" fmla="*/ 1106906 w 8128084"/>
              <a:gd name="connsiteY302" fmla="*/ 8783053 h 15135727"/>
              <a:gd name="connsiteX303" fmla="*/ 890337 w 8128084"/>
              <a:gd name="connsiteY303" fmla="*/ 8686800 h 15135727"/>
              <a:gd name="connsiteX304" fmla="*/ 649706 w 8128084"/>
              <a:gd name="connsiteY304" fmla="*/ 8662737 h 15135727"/>
              <a:gd name="connsiteX305" fmla="*/ 385011 w 8128084"/>
              <a:gd name="connsiteY305" fmla="*/ 8566485 h 15135727"/>
              <a:gd name="connsiteX306" fmla="*/ 577516 w 8128084"/>
              <a:gd name="connsiteY306" fmla="*/ 8373979 h 15135727"/>
              <a:gd name="connsiteX307" fmla="*/ 794085 w 8128084"/>
              <a:gd name="connsiteY307" fmla="*/ 8301790 h 15135727"/>
              <a:gd name="connsiteX308" fmla="*/ 745958 w 8128084"/>
              <a:gd name="connsiteY308" fmla="*/ 8133348 h 15135727"/>
              <a:gd name="connsiteX309" fmla="*/ 818148 w 8128084"/>
              <a:gd name="connsiteY309" fmla="*/ 7820527 h 15135727"/>
              <a:gd name="connsiteX310" fmla="*/ 697832 w 8128084"/>
              <a:gd name="connsiteY310" fmla="*/ 7820527 h 15135727"/>
              <a:gd name="connsiteX311" fmla="*/ 625642 w 8128084"/>
              <a:gd name="connsiteY311" fmla="*/ 7916779 h 15135727"/>
              <a:gd name="connsiteX312" fmla="*/ 457200 w 8128084"/>
              <a:gd name="connsiteY312" fmla="*/ 7820527 h 15135727"/>
              <a:gd name="connsiteX313" fmla="*/ 529390 w 8128084"/>
              <a:gd name="connsiteY313" fmla="*/ 7700211 h 15135727"/>
              <a:gd name="connsiteX314" fmla="*/ 938464 w 8128084"/>
              <a:gd name="connsiteY314" fmla="*/ 7676148 h 15135727"/>
              <a:gd name="connsiteX315" fmla="*/ 1058779 w 8128084"/>
              <a:gd name="connsiteY315" fmla="*/ 7459579 h 15135727"/>
              <a:gd name="connsiteX316" fmla="*/ 1203158 w 8128084"/>
              <a:gd name="connsiteY316" fmla="*/ 7603958 h 15135727"/>
              <a:gd name="connsiteX317" fmla="*/ 1299411 w 8128084"/>
              <a:gd name="connsiteY317" fmla="*/ 7555832 h 15135727"/>
              <a:gd name="connsiteX318" fmla="*/ 1443790 w 8128084"/>
              <a:gd name="connsiteY318" fmla="*/ 7507706 h 15135727"/>
              <a:gd name="connsiteX319" fmla="*/ 1684421 w 8128084"/>
              <a:gd name="connsiteY319" fmla="*/ 7603958 h 15135727"/>
              <a:gd name="connsiteX320" fmla="*/ 1684421 w 8128084"/>
              <a:gd name="connsiteY320" fmla="*/ 7603958 h 15135727"/>
              <a:gd name="connsiteX321" fmla="*/ 1540042 w 8128084"/>
              <a:gd name="connsiteY321" fmla="*/ 7363327 h 15135727"/>
              <a:gd name="connsiteX322" fmla="*/ 1299411 w 8128084"/>
              <a:gd name="connsiteY322" fmla="*/ 7315200 h 15135727"/>
              <a:gd name="connsiteX323" fmla="*/ 1130969 w 8128084"/>
              <a:gd name="connsiteY323" fmla="*/ 7339264 h 15135727"/>
              <a:gd name="connsiteX324" fmla="*/ 1034716 w 8128084"/>
              <a:gd name="connsiteY324" fmla="*/ 7315200 h 15135727"/>
              <a:gd name="connsiteX325" fmla="*/ 1155032 w 8128084"/>
              <a:gd name="connsiteY325" fmla="*/ 7050506 h 15135727"/>
              <a:gd name="connsiteX326" fmla="*/ 1155032 w 8128084"/>
              <a:gd name="connsiteY326" fmla="*/ 6930190 h 15135727"/>
              <a:gd name="connsiteX327" fmla="*/ 1155032 w 8128084"/>
              <a:gd name="connsiteY327" fmla="*/ 6761748 h 15135727"/>
              <a:gd name="connsiteX328" fmla="*/ 1203158 w 8128084"/>
              <a:gd name="connsiteY328" fmla="*/ 6617369 h 15135727"/>
              <a:gd name="connsiteX329" fmla="*/ 1371600 w 8128084"/>
              <a:gd name="connsiteY329" fmla="*/ 6472990 h 15135727"/>
              <a:gd name="connsiteX330" fmla="*/ 1443790 w 8128084"/>
              <a:gd name="connsiteY330" fmla="*/ 6328611 h 15135727"/>
              <a:gd name="connsiteX331" fmla="*/ 1419727 w 8128084"/>
              <a:gd name="connsiteY331" fmla="*/ 6208295 h 15135727"/>
              <a:gd name="connsiteX332" fmla="*/ 1275348 w 8128084"/>
              <a:gd name="connsiteY332" fmla="*/ 6304548 h 15135727"/>
              <a:gd name="connsiteX333" fmla="*/ 1323474 w 8128084"/>
              <a:gd name="connsiteY333" fmla="*/ 6015790 h 15135727"/>
              <a:gd name="connsiteX334" fmla="*/ 1540042 w 8128084"/>
              <a:gd name="connsiteY334" fmla="*/ 5871411 h 15135727"/>
              <a:gd name="connsiteX335" fmla="*/ 1540042 w 8128084"/>
              <a:gd name="connsiteY335" fmla="*/ 5751095 h 15135727"/>
              <a:gd name="connsiteX336" fmla="*/ 1395664 w 8128084"/>
              <a:gd name="connsiteY336" fmla="*/ 5799221 h 15135727"/>
              <a:gd name="connsiteX337" fmla="*/ 1179095 w 8128084"/>
              <a:gd name="connsiteY337" fmla="*/ 5799221 h 15135727"/>
              <a:gd name="connsiteX338" fmla="*/ 890337 w 8128084"/>
              <a:gd name="connsiteY338" fmla="*/ 5775158 h 15135727"/>
              <a:gd name="connsiteX339" fmla="*/ 697832 w 8128084"/>
              <a:gd name="connsiteY339" fmla="*/ 5606716 h 15135727"/>
              <a:gd name="connsiteX340" fmla="*/ 577516 w 8128084"/>
              <a:gd name="connsiteY340" fmla="*/ 5582653 h 15135727"/>
              <a:gd name="connsiteX341" fmla="*/ 697832 w 8128084"/>
              <a:gd name="connsiteY341" fmla="*/ 5775158 h 15135727"/>
              <a:gd name="connsiteX342" fmla="*/ 409074 w 8128084"/>
              <a:gd name="connsiteY342" fmla="*/ 5799221 h 15135727"/>
              <a:gd name="connsiteX343" fmla="*/ 168442 w 8128084"/>
              <a:gd name="connsiteY343" fmla="*/ 5702969 h 15135727"/>
              <a:gd name="connsiteX344" fmla="*/ 264695 w 8128084"/>
              <a:gd name="connsiteY344" fmla="*/ 5558590 h 15135727"/>
              <a:gd name="connsiteX345" fmla="*/ 144379 w 8128084"/>
              <a:gd name="connsiteY345" fmla="*/ 5510464 h 15135727"/>
              <a:gd name="connsiteX346" fmla="*/ 0 w 8128084"/>
              <a:gd name="connsiteY346" fmla="*/ 5462337 h 15135727"/>
              <a:gd name="connsiteX347" fmla="*/ 96253 w 8128084"/>
              <a:gd name="connsiteY34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42021 w 8128084"/>
              <a:gd name="connsiteY187" fmla="*/ 1400475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45769 w 8128084"/>
              <a:gd name="connsiteY188" fmla="*/ 140047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101390 w 8128084"/>
              <a:gd name="connsiteY190" fmla="*/ 139566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81074 w 8128084"/>
              <a:gd name="connsiteY191" fmla="*/ 1386037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085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462337 w 8128084"/>
              <a:gd name="connsiteY185" fmla="*/ 14149137 h 15135727"/>
              <a:gd name="connsiteX186" fmla="*/ 5471527 w 8128084"/>
              <a:gd name="connsiteY186" fmla="*/ 14028153 h 15135727"/>
              <a:gd name="connsiteX187" fmla="*/ 5354721 w 8128084"/>
              <a:gd name="connsiteY187" fmla="*/ 14049208 h 15135727"/>
              <a:gd name="connsiteX188" fmla="*/ 5239419 w 8128084"/>
              <a:gd name="connsiteY188" fmla="*/ 14080958 h 15135727"/>
              <a:gd name="connsiteX189" fmla="*/ 5245769 w 8128084"/>
              <a:gd name="connsiteY189" fmla="*/ 13956632 h 15135727"/>
              <a:gd name="connsiteX190" fmla="*/ 5031540 w 8128084"/>
              <a:gd name="connsiteY190" fmla="*/ 14007432 h 15135727"/>
              <a:gd name="connsiteX191" fmla="*/ 4936624 w 8128084"/>
              <a:gd name="connsiteY191" fmla="*/ 13917529 h 15135727"/>
              <a:gd name="connsiteX192" fmla="*/ 4740442 w 8128084"/>
              <a:gd name="connsiteY192" fmla="*/ 13946606 h 15135727"/>
              <a:gd name="connsiteX193" fmla="*/ 4475748 w 8128084"/>
              <a:gd name="connsiteY193" fmla="*/ 13956632 h 15135727"/>
              <a:gd name="connsiteX194" fmla="*/ 4379495 w 8128084"/>
              <a:gd name="connsiteY194" fmla="*/ 14028821 h 15135727"/>
              <a:gd name="connsiteX195" fmla="*/ 4403558 w 8128084"/>
              <a:gd name="connsiteY195" fmla="*/ 14197264 h 15135727"/>
              <a:gd name="connsiteX196" fmla="*/ 4572000 w 8128084"/>
              <a:gd name="connsiteY196" fmla="*/ 14149137 h 15135727"/>
              <a:gd name="connsiteX197" fmla="*/ 4523874 w 8128084"/>
              <a:gd name="connsiteY197" fmla="*/ 14558211 h 15135727"/>
              <a:gd name="connsiteX198" fmla="*/ 4403558 w 8128084"/>
              <a:gd name="connsiteY198" fmla="*/ 14437895 h 15135727"/>
              <a:gd name="connsiteX199" fmla="*/ 4403558 w 8128084"/>
              <a:gd name="connsiteY199" fmla="*/ 14437895 h 15135727"/>
              <a:gd name="connsiteX200" fmla="*/ 4283242 w 8128084"/>
              <a:gd name="connsiteY200" fmla="*/ 14245390 h 15135727"/>
              <a:gd name="connsiteX201" fmla="*/ 4235116 w 8128084"/>
              <a:gd name="connsiteY201" fmla="*/ 14341642 h 15135727"/>
              <a:gd name="connsiteX202" fmla="*/ 4162927 w 8128084"/>
              <a:gd name="connsiteY202" fmla="*/ 14389769 h 15135727"/>
              <a:gd name="connsiteX203" fmla="*/ 4162927 w 8128084"/>
              <a:gd name="connsiteY203" fmla="*/ 14389769 h 15135727"/>
              <a:gd name="connsiteX204" fmla="*/ 3922295 w 8128084"/>
              <a:gd name="connsiteY204" fmla="*/ 14245390 h 15135727"/>
              <a:gd name="connsiteX205" fmla="*/ 3801979 w 8128084"/>
              <a:gd name="connsiteY205" fmla="*/ 14293516 h 15135727"/>
              <a:gd name="connsiteX206" fmla="*/ 3681664 w 8128084"/>
              <a:gd name="connsiteY206" fmla="*/ 14389769 h 15135727"/>
              <a:gd name="connsiteX207" fmla="*/ 3657600 w 8128084"/>
              <a:gd name="connsiteY207" fmla="*/ 14654464 h 15135727"/>
              <a:gd name="connsiteX208" fmla="*/ 3513221 w 8128084"/>
              <a:gd name="connsiteY208" fmla="*/ 14726653 h 15135727"/>
              <a:gd name="connsiteX209" fmla="*/ 3513221 w 8128084"/>
              <a:gd name="connsiteY209" fmla="*/ 14871032 h 15135727"/>
              <a:gd name="connsiteX210" fmla="*/ 3633537 w 8128084"/>
              <a:gd name="connsiteY210" fmla="*/ 14967285 h 15135727"/>
              <a:gd name="connsiteX211" fmla="*/ 3609474 w 8128084"/>
              <a:gd name="connsiteY211" fmla="*/ 15087600 h 15135727"/>
              <a:gd name="connsiteX212" fmla="*/ 3441032 w 8128084"/>
              <a:gd name="connsiteY212" fmla="*/ 15039474 h 15135727"/>
              <a:gd name="connsiteX213" fmla="*/ 3272590 w 8128084"/>
              <a:gd name="connsiteY213" fmla="*/ 15063537 h 15135727"/>
              <a:gd name="connsiteX214" fmla="*/ 3248527 w 8128084"/>
              <a:gd name="connsiteY214" fmla="*/ 14895095 h 15135727"/>
              <a:gd name="connsiteX215" fmla="*/ 3128211 w 8128084"/>
              <a:gd name="connsiteY215" fmla="*/ 14919158 h 15135727"/>
              <a:gd name="connsiteX216" fmla="*/ 2959769 w 8128084"/>
              <a:gd name="connsiteY216" fmla="*/ 15135727 h 15135727"/>
              <a:gd name="connsiteX217" fmla="*/ 2935706 w 8128084"/>
              <a:gd name="connsiteY217" fmla="*/ 14895095 h 15135727"/>
              <a:gd name="connsiteX218" fmla="*/ 2791327 w 8128084"/>
              <a:gd name="connsiteY218" fmla="*/ 14943221 h 15135727"/>
              <a:gd name="connsiteX219" fmla="*/ 2671011 w 8128084"/>
              <a:gd name="connsiteY219" fmla="*/ 15039474 h 15135727"/>
              <a:gd name="connsiteX220" fmla="*/ 2430379 w 8128084"/>
              <a:gd name="connsiteY220" fmla="*/ 15087600 h 15135727"/>
              <a:gd name="connsiteX221" fmla="*/ 2237874 w 8128084"/>
              <a:gd name="connsiteY221" fmla="*/ 15039474 h 15135727"/>
              <a:gd name="connsiteX222" fmla="*/ 2622885 w 8128084"/>
              <a:gd name="connsiteY222" fmla="*/ 14846969 h 15135727"/>
              <a:gd name="connsiteX223" fmla="*/ 2887579 w 8128084"/>
              <a:gd name="connsiteY223" fmla="*/ 14774779 h 15135727"/>
              <a:gd name="connsiteX224" fmla="*/ 2839453 w 8128084"/>
              <a:gd name="connsiteY224" fmla="*/ 14582274 h 15135727"/>
              <a:gd name="connsiteX225" fmla="*/ 2935706 w 8128084"/>
              <a:gd name="connsiteY225" fmla="*/ 14510085 h 15135727"/>
              <a:gd name="connsiteX226" fmla="*/ 2935706 w 8128084"/>
              <a:gd name="connsiteY226" fmla="*/ 14510085 h 15135727"/>
              <a:gd name="connsiteX227" fmla="*/ 3080085 w 8128084"/>
              <a:gd name="connsiteY227" fmla="*/ 14413832 h 15135727"/>
              <a:gd name="connsiteX228" fmla="*/ 3152274 w 8128084"/>
              <a:gd name="connsiteY228" fmla="*/ 14341642 h 15135727"/>
              <a:gd name="connsiteX229" fmla="*/ 3080085 w 8128084"/>
              <a:gd name="connsiteY229" fmla="*/ 14269453 h 15135727"/>
              <a:gd name="connsiteX230" fmla="*/ 3152274 w 8128084"/>
              <a:gd name="connsiteY230" fmla="*/ 14197264 h 15135727"/>
              <a:gd name="connsiteX231" fmla="*/ 3152274 w 8128084"/>
              <a:gd name="connsiteY231" fmla="*/ 14052885 h 15135727"/>
              <a:gd name="connsiteX232" fmla="*/ 3080085 w 8128084"/>
              <a:gd name="connsiteY232" fmla="*/ 13980695 h 15135727"/>
              <a:gd name="connsiteX233" fmla="*/ 3056021 w 8128084"/>
              <a:gd name="connsiteY233" fmla="*/ 14076948 h 15135727"/>
              <a:gd name="connsiteX234" fmla="*/ 2935706 w 8128084"/>
              <a:gd name="connsiteY234" fmla="*/ 14076948 h 15135727"/>
              <a:gd name="connsiteX235" fmla="*/ 2863516 w 8128084"/>
              <a:gd name="connsiteY235" fmla="*/ 14125074 h 15135727"/>
              <a:gd name="connsiteX236" fmla="*/ 2719137 w 8128084"/>
              <a:gd name="connsiteY236" fmla="*/ 14197264 h 15135727"/>
              <a:gd name="connsiteX237" fmla="*/ 2646948 w 8128084"/>
              <a:gd name="connsiteY237" fmla="*/ 14197264 h 15135727"/>
              <a:gd name="connsiteX238" fmla="*/ 2598821 w 8128084"/>
              <a:gd name="connsiteY238" fmla="*/ 14125074 h 15135727"/>
              <a:gd name="connsiteX239" fmla="*/ 2430379 w 8128084"/>
              <a:gd name="connsiteY239" fmla="*/ 13836316 h 15135727"/>
              <a:gd name="connsiteX240" fmla="*/ 2646948 w 8128084"/>
              <a:gd name="connsiteY240" fmla="*/ 13812253 h 15135727"/>
              <a:gd name="connsiteX241" fmla="*/ 2502569 w 8128084"/>
              <a:gd name="connsiteY241" fmla="*/ 13475369 h 15135727"/>
              <a:gd name="connsiteX242" fmla="*/ 2550695 w 8128084"/>
              <a:gd name="connsiteY242" fmla="*/ 13186611 h 15135727"/>
              <a:gd name="connsiteX243" fmla="*/ 2719137 w 8128084"/>
              <a:gd name="connsiteY243" fmla="*/ 13042232 h 15135727"/>
              <a:gd name="connsiteX244" fmla="*/ 2791327 w 8128084"/>
              <a:gd name="connsiteY244" fmla="*/ 12945979 h 15135727"/>
              <a:gd name="connsiteX245" fmla="*/ 3031958 w 8128084"/>
              <a:gd name="connsiteY245" fmla="*/ 13090358 h 15135727"/>
              <a:gd name="connsiteX246" fmla="*/ 3056021 w 8128084"/>
              <a:gd name="connsiteY246" fmla="*/ 12753474 h 15135727"/>
              <a:gd name="connsiteX247" fmla="*/ 2887579 w 8128084"/>
              <a:gd name="connsiteY247" fmla="*/ 12777537 h 15135727"/>
              <a:gd name="connsiteX248" fmla="*/ 2815390 w 8128084"/>
              <a:gd name="connsiteY248" fmla="*/ 12777537 h 15135727"/>
              <a:gd name="connsiteX249" fmla="*/ 3176337 w 8128084"/>
              <a:gd name="connsiteY249" fmla="*/ 12368464 h 15135727"/>
              <a:gd name="connsiteX250" fmla="*/ 3104148 w 8128084"/>
              <a:gd name="connsiteY250" fmla="*/ 12320337 h 15135727"/>
              <a:gd name="connsiteX251" fmla="*/ 3104148 w 8128084"/>
              <a:gd name="connsiteY251" fmla="*/ 12320337 h 15135727"/>
              <a:gd name="connsiteX252" fmla="*/ 3007895 w 8128084"/>
              <a:gd name="connsiteY252" fmla="*/ 12079706 h 15135727"/>
              <a:gd name="connsiteX253" fmla="*/ 2911642 w 8128084"/>
              <a:gd name="connsiteY253" fmla="*/ 11935327 h 15135727"/>
              <a:gd name="connsiteX254" fmla="*/ 2863516 w 8128084"/>
              <a:gd name="connsiteY254" fmla="*/ 11694695 h 15135727"/>
              <a:gd name="connsiteX255" fmla="*/ 2911642 w 8128084"/>
              <a:gd name="connsiteY255" fmla="*/ 11454064 h 15135727"/>
              <a:gd name="connsiteX256" fmla="*/ 3056021 w 8128084"/>
              <a:gd name="connsiteY256" fmla="*/ 11454064 h 15135727"/>
              <a:gd name="connsiteX257" fmla="*/ 2983832 w 8128084"/>
              <a:gd name="connsiteY257" fmla="*/ 11381874 h 15135727"/>
              <a:gd name="connsiteX258" fmla="*/ 3031958 w 8128084"/>
              <a:gd name="connsiteY258" fmla="*/ 11285621 h 15135727"/>
              <a:gd name="connsiteX259" fmla="*/ 3007895 w 8128084"/>
              <a:gd name="connsiteY259" fmla="*/ 11189369 h 15135727"/>
              <a:gd name="connsiteX260" fmla="*/ 2887579 w 8128084"/>
              <a:gd name="connsiteY260" fmla="*/ 11141242 h 15135727"/>
              <a:gd name="connsiteX261" fmla="*/ 2887579 w 8128084"/>
              <a:gd name="connsiteY261" fmla="*/ 10972800 h 15135727"/>
              <a:gd name="connsiteX262" fmla="*/ 2887579 w 8128084"/>
              <a:gd name="connsiteY262" fmla="*/ 10924674 h 15135727"/>
              <a:gd name="connsiteX263" fmla="*/ 2767264 w 8128084"/>
              <a:gd name="connsiteY263" fmla="*/ 11020927 h 15135727"/>
              <a:gd name="connsiteX264" fmla="*/ 2743200 w 8128084"/>
              <a:gd name="connsiteY264" fmla="*/ 10924674 h 15135727"/>
              <a:gd name="connsiteX265" fmla="*/ 2550695 w 8128084"/>
              <a:gd name="connsiteY265" fmla="*/ 11020927 h 15135727"/>
              <a:gd name="connsiteX266" fmla="*/ 2526632 w 8128084"/>
              <a:gd name="connsiteY266" fmla="*/ 11117179 h 15135727"/>
              <a:gd name="connsiteX267" fmla="*/ 2334127 w 8128084"/>
              <a:gd name="connsiteY267" fmla="*/ 10996864 h 15135727"/>
              <a:gd name="connsiteX268" fmla="*/ 2358190 w 8128084"/>
              <a:gd name="connsiteY268" fmla="*/ 10732169 h 15135727"/>
              <a:gd name="connsiteX269" fmla="*/ 2334127 w 8128084"/>
              <a:gd name="connsiteY269" fmla="*/ 10587790 h 15135727"/>
              <a:gd name="connsiteX270" fmla="*/ 2406316 w 8128084"/>
              <a:gd name="connsiteY270" fmla="*/ 10491537 h 15135727"/>
              <a:gd name="connsiteX271" fmla="*/ 2598821 w 8128084"/>
              <a:gd name="connsiteY271" fmla="*/ 10684042 h 15135727"/>
              <a:gd name="connsiteX272" fmla="*/ 2767264 w 8128084"/>
              <a:gd name="connsiteY272" fmla="*/ 10684042 h 15135727"/>
              <a:gd name="connsiteX273" fmla="*/ 2646948 w 8128084"/>
              <a:gd name="connsiteY273" fmla="*/ 10515600 h 15135727"/>
              <a:gd name="connsiteX274" fmla="*/ 2815390 w 8128084"/>
              <a:gd name="connsiteY274" fmla="*/ 10395285 h 15135727"/>
              <a:gd name="connsiteX275" fmla="*/ 3080085 w 8128084"/>
              <a:gd name="connsiteY275" fmla="*/ 10419348 h 15135727"/>
              <a:gd name="connsiteX276" fmla="*/ 3248527 w 8128084"/>
              <a:gd name="connsiteY276" fmla="*/ 10539664 h 15135727"/>
              <a:gd name="connsiteX277" fmla="*/ 3320716 w 8128084"/>
              <a:gd name="connsiteY277" fmla="*/ 10659979 h 15135727"/>
              <a:gd name="connsiteX278" fmla="*/ 3465095 w 8128084"/>
              <a:gd name="connsiteY278" fmla="*/ 10659979 h 15135727"/>
              <a:gd name="connsiteX279" fmla="*/ 3441032 w 8128084"/>
              <a:gd name="connsiteY279" fmla="*/ 10491537 h 15135727"/>
              <a:gd name="connsiteX280" fmla="*/ 3392906 w 8128084"/>
              <a:gd name="connsiteY280" fmla="*/ 10250906 h 15135727"/>
              <a:gd name="connsiteX281" fmla="*/ 3152274 w 8128084"/>
              <a:gd name="connsiteY281" fmla="*/ 10250906 h 15135727"/>
              <a:gd name="connsiteX282" fmla="*/ 3176337 w 8128084"/>
              <a:gd name="connsiteY282" fmla="*/ 10178716 h 15135727"/>
              <a:gd name="connsiteX283" fmla="*/ 3104148 w 8128084"/>
              <a:gd name="connsiteY283" fmla="*/ 10154653 h 15135727"/>
              <a:gd name="connsiteX284" fmla="*/ 3007895 w 8128084"/>
              <a:gd name="connsiteY284" fmla="*/ 9962148 h 15135727"/>
              <a:gd name="connsiteX285" fmla="*/ 3176337 w 8128084"/>
              <a:gd name="connsiteY285" fmla="*/ 9889958 h 15135727"/>
              <a:gd name="connsiteX286" fmla="*/ 2959769 w 8128084"/>
              <a:gd name="connsiteY286" fmla="*/ 9504948 h 15135727"/>
              <a:gd name="connsiteX287" fmla="*/ 2791327 w 8128084"/>
              <a:gd name="connsiteY287" fmla="*/ 9456821 h 15135727"/>
              <a:gd name="connsiteX288" fmla="*/ 2574758 w 8128084"/>
              <a:gd name="connsiteY288" fmla="*/ 9336506 h 15135727"/>
              <a:gd name="connsiteX289" fmla="*/ 2550695 w 8128084"/>
              <a:gd name="connsiteY289" fmla="*/ 9071811 h 15135727"/>
              <a:gd name="connsiteX290" fmla="*/ 2695074 w 8128084"/>
              <a:gd name="connsiteY290" fmla="*/ 8999621 h 15135727"/>
              <a:gd name="connsiteX291" fmla="*/ 2622885 w 8128084"/>
              <a:gd name="connsiteY291" fmla="*/ 8975558 h 15135727"/>
              <a:gd name="connsiteX292" fmla="*/ 2430379 w 8128084"/>
              <a:gd name="connsiteY292" fmla="*/ 8999621 h 15135727"/>
              <a:gd name="connsiteX293" fmla="*/ 2261937 w 8128084"/>
              <a:gd name="connsiteY293" fmla="*/ 9168064 h 15135727"/>
              <a:gd name="connsiteX294" fmla="*/ 2237874 w 8128084"/>
              <a:gd name="connsiteY294" fmla="*/ 8999621 h 15135727"/>
              <a:gd name="connsiteX295" fmla="*/ 2117558 w 8128084"/>
              <a:gd name="connsiteY295" fmla="*/ 8975558 h 15135727"/>
              <a:gd name="connsiteX296" fmla="*/ 2045369 w 8128084"/>
              <a:gd name="connsiteY296" fmla="*/ 8783053 h 15135727"/>
              <a:gd name="connsiteX297" fmla="*/ 1852864 w 8128084"/>
              <a:gd name="connsiteY297" fmla="*/ 8758990 h 15135727"/>
              <a:gd name="connsiteX298" fmla="*/ 1636295 w 8128084"/>
              <a:gd name="connsiteY298" fmla="*/ 8927432 h 15135727"/>
              <a:gd name="connsiteX299" fmla="*/ 1588169 w 8128084"/>
              <a:gd name="connsiteY299" fmla="*/ 9023685 h 15135727"/>
              <a:gd name="connsiteX300" fmla="*/ 1515979 w 8128084"/>
              <a:gd name="connsiteY300" fmla="*/ 8879306 h 15135727"/>
              <a:gd name="connsiteX301" fmla="*/ 1347537 w 8128084"/>
              <a:gd name="connsiteY301" fmla="*/ 8879306 h 15135727"/>
              <a:gd name="connsiteX302" fmla="*/ 1347537 w 8128084"/>
              <a:gd name="connsiteY302" fmla="*/ 8710864 h 15135727"/>
              <a:gd name="connsiteX303" fmla="*/ 1106906 w 8128084"/>
              <a:gd name="connsiteY303" fmla="*/ 8783053 h 15135727"/>
              <a:gd name="connsiteX304" fmla="*/ 890337 w 8128084"/>
              <a:gd name="connsiteY304" fmla="*/ 8686800 h 15135727"/>
              <a:gd name="connsiteX305" fmla="*/ 649706 w 8128084"/>
              <a:gd name="connsiteY305" fmla="*/ 8662737 h 15135727"/>
              <a:gd name="connsiteX306" fmla="*/ 385011 w 8128084"/>
              <a:gd name="connsiteY306" fmla="*/ 8566485 h 15135727"/>
              <a:gd name="connsiteX307" fmla="*/ 577516 w 8128084"/>
              <a:gd name="connsiteY307" fmla="*/ 8373979 h 15135727"/>
              <a:gd name="connsiteX308" fmla="*/ 794085 w 8128084"/>
              <a:gd name="connsiteY308" fmla="*/ 8301790 h 15135727"/>
              <a:gd name="connsiteX309" fmla="*/ 745958 w 8128084"/>
              <a:gd name="connsiteY309" fmla="*/ 8133348 h 15135727"/>
              <a:gd name="connsiteX310" fmla="*/ 818148 w 8128084"/>
              <a:gd name="connsiteY310" fmla="*/ 7820527 h 15135727"/>
              <a:gd name="connsiteX311" fmla="*/ 697832 w 8128084"/>
              <a:gd name="connsiteY311" fmla="*/ 7820527 h 15135727"/>
              <a:gd name="connsiteX312" fmla="*/ 625642 w 8128084"/>
              <a:gd name="connsiteY312" fmla="*/ 7916779 h 15135727"/>
              <a:gd name="connsiteX313" fmla="*/ 457200 w 8128084"/>
              <a:gd name="connsiteY313" fmla="*/ 7820527 h 15135727"/>
              <a:gd name="connsiteX314" fmla="*/ 529390 w 8128084"/>
              <a:gd name="connsiteY314" fmla="*/ 7700211 h 15135727"/>
              <a:gd name="connsiteX315" fmla="*/ 938464 w 8128084"/>
              <a:gd name="connsiteY315" fmla="*/ 7676148 h 15135727"/>
              <a:gd name="connsiteX316" fmla="*/ 1058779 w 8128084"/>
              <a:gd name="connsiteY316" fmla="*/ 7459579 h 15135727"/>
              <a:gd name="connsiteX317" fmla="*/ 1203158 w 8128084"/>
              <a:gd name="connsiteY317" fmla="*/ 7603958 h 15135727"/>
              <a:gd name="connsiteX318" fmla="*/ 1299411 w 8128084"/>
              <a:gd name="connsiteY318" fmla="*/ 7555832 h 15135727"/>
              <a:gd name="connsiteX319" fmla="*/ 1443790 w 8128084"/>
              <a:gd name="connsiteY319" fmla="*/ 7507706 h 15135727"/>
              <a:gd name="connsiteX320" fmla="*/ 1684421 w 8128084"/>
              <a:gd name="connsiteY320" fmla="*/ 7603958 h 15135727"/>
              <a:gd name="connsiteX321" fmla="*/ 1684421 w 8128084"/>
              <a:gd name="connsiteY321" fmla="*/ 7603958 h 15135727"/>
              <a:gd name="connsiteX322" fmla="*/ 1540042 w 8128084"/>
              <a:gd name="connsiteY322" fmla="*/ 7363327 h 15135727"/>
              <a:gd name="connsiteX323" fmla="*/ 1299411 w 8128084"/>
              <a:gd name="connsiteY323" fmla="*/ 7315200 h 15135727"/>
              <a:gd name="connsiteX324" fmla="*/ 1130969 w 8128084"/>
              <a:gd name="connsiteY324" fmla="*/ 7339264 h 15135727"/>
              <a:gd name="connsiteX325" fmla="*/ 1034716 w 8128084"/>
              <a:gd name="connsiteY325" fmla="*/ 7315200 h 15135727"/>
              <a:gd name="connsiteX326" fmla="*/ 1155032 w 8128084"/>
              <a:gd name="connsiteY326" fmla="*/ 7050506 h 15135727"/>
              <a:gd name="connsiteX327" fmla="*/ 1155032 w 8128084"/>
              <a:gd name="connsiteY327" fmla="*/ 6930190 h 15135727"/>
              <a:gd name="connsiteX328" fmla="*/ 1155032 w 8128084"/>
              <a:gd name="connsiteY328" fmla="*/ 6761748 h 15135727"/>
              <a:gd name="connsiteX329" fmla="*/ 1203158 w 8128084"/>
              <a:gd name="connsiteY329" fmla="*/ 6617369 h 15135727"/>
              <a:gd name="connsiteX330" fmla="*/ 1371600 w 8128084"/>
              <a:gd name="connsiteY330" fmla="*/ 6472990 h 15135727"/>
              <a:gd name="connsiteX331" fmla="*/ 1443790 w 8128084"/>
              <a:gd name="connsiteY331" fmla="*/ 6328611 h 15135727"/>
              <a:gd name="connsiteX332" fmla="*/ 1419727 w 8128084"/>
              <a:gd name="connsiteY332" fmla="*/ 6208295 h 15135727"/>
              <a:gd name="connsiteX333" fmla="*/ 1275348 w 8128084"/>
              <a:gd name="connsiteY333" fmla="*/ 6304548 h 15135727"/>
              <a:gd name="connsiteX334" fmla="*/ 1323474 w 8128084"/>
              <a:gd name="connsiteY334" fmla="*/ 6015790 h 15135727"/>
              <a:gd name="connsiteX335" fmla="*/ 1540042 w 8128084"/>
              <a:gd name="connsiteY335" fmla="*/ 5871411 h 15135727"/>
              <a:gd name="connsiteX336" fmla="*/ 1540042 w 8128084"/>
              <a:gd name="connsiteY336" fmla="*/ 5751095 h 15135727"/>
              <a:gd name="connsiteX337" fmla="*/ 1395664 w 8128084"/>
              <a:gd name="connsiteY337" fmla="*/ 5799221 h 15135727"/>
              <a:gd name="connsiteX338" fmla="*/ 1179095 w 8128084"/>
              <a:gd name="connsiteY338" fmla="*/ 5799221 h 15135727"/>
              <a:gd name="connsiteX339" fmla="*/ 890337 w 8128084"/>
              <a:gd name="connsiteY339" fmla="*/ 5775158 h 15135727"/>
              <a:gd name="connsiteX340" fmla="*/ 697832 w 8128084"/>
              <a:gd name="connsiteY340" fmla="*/ 5606716 h 15135727"/>
              <a:gd name="connsiteX341" fmla="*/ 577516 w 8128084"/>
              <a:gd name="connsiteY341" fmla="*/ 5582653 h 15135727"/>
              <a:gd name="connsiteX342" fmla="*/ 697832 w 8128084"/>
              <a:gd name="connsiteY342" fmla="*/ 5775158 h 15135727"/>
              <a:gd name="connsiteX343" fmla="*/ 409074 w 8128084"/>
              <a:gd name="connsiteY343" fmla="*/ 5799221 h 15135727"/>
              <a:gd name="connsiteX344" fmla="*/ 168442 w 8128084"/>
              <a:gd name="connsiteY344" fmla="*/ 5702969 h 15135727"/>
              <a:gd name="connsiteX345" fmla="*/ 264695 w 8128084"/>
              <a:gd name="connsiteY345" fmla="*/ 5558590 h 15135727"/>
              <a:gd name="connsiteX346" fmla="*/ 144379 w 8128084"/>
              <a:gd name="connsiteY346" fmla="*/ 5510464 h 15135727"/>
              <a:gd name="connsiteX347" fmla="*/ 0 w 8128084"/>
              <a:gd name="connsiteY347" fmla="*/ 5462337 h 15135727"/>
              <a:gd name="connsiteX348" fmla="*/ 96253 w 8128084"/>
              <a:gd name="connsiteY34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239419 w 8128084"/>
              <a:gd name="connsiteY189" fmla="*/ 14080958 h 15135727"/>
              <a:gd name="connsiteX190" fmla="*/ 5245769 w 8128084"/>
              <a:gd name="connsiteY190" fmla="*/ 13956632 h 15135727"/>
              <a:gd name="connsiteX191" fmla="*/ 5031540 w 8128084"/>
              <a:gd name="connsiteY191" fmla="*/ 14007432 h 15135727"/>
              <a:gd name="connsiteX192" fmla="*/ 4936624 w 8128084"/>
              <a:gd name="connsiteY192" fmla="*/ 13917529 h 15135727"/>
              <a:gd name="connsiteX193" fmla="*/ 4740442 w 8128084"/>
              <a:gd name="connsiteY193" fmla="*/ 13946606 h 15135727"/>
              <a:gd name="connsiteX194" fmla="*/ 4475748 w 8128084"/>
              <a:gd name="connsiteY194" fmla="*/ 13956632 h 15135727"/>
              <a:gd name="connsiteX195" fmla="*/ 4379495 w 8128084"/>
              <a:gd name="connsiteY195" fmla="*/ 14028821 h 15135727"/>
              <a:gd name="connsiteX196" fmla="*/ 4403558 w 8128084"/>
              <a:gd name="connsiteY196" fmla="*/ 14197264 h 15135727"/>
              <a:gd name="connsiteX197" fmla="*/ 4572000 w 8128084"/>
              <a:gd name="connsiteY197" fmla="*/ 14149137 h 15135727"/>
              <a:gd name="connsiteX198" fmla="*/ 4523874 w 8128084"/>
              <a:gd name="connsiteY198" fmla="*/ 14558211 h 15135727"/>
              <a:gd name="connsiteX199" fmla="*/ 4403558 w 8128084"/>
              <a:gd name="connsiteY199" fmla="*/ 14437895 h 15135727"/>
              <a:gd name="connsiteX200" fmla="*/ 4403558 w 8128084"/>
              <a:gd name="connsiteY200" fmla="*/ 14437895 h 15135727"/>
              <a:gd name="connsiteX201" fmla="*/ 4283242 w 8128084"/>
              <a:gd name="connsiteY201" fmla="*/ 14245390 h 15135727"/>
              <a:gd name="connsiteX202" fmla="*/ 4235116 w 8128084"/>
              <a:gd name="connsiteY202" fmla="*/ 14341642 h 15135727"/>
              <a:gd name="connsiteX203" fmla="*/ 4162927 w 8128084"/>
              <a:gd name="connsiteY203" fmla="*/ 14389769 h 15135727"/>
              <a:gd name="connsiteX204" fmla="*/ 4162927 w 8128084"/>
              <a:gd name="connsiteY204" fmla="*/ 14389769 h 15135727"/>
              <a:gd name="connsiteX205" fmla="*/ 3922295 w 8128084"/>
              <a:gd name="connsiteY205" fmla="*/ 14245390 h 15135727"/>
              <a:gd name="connsiteX206" fmla="*/ 3801979 w 8128084"/>
              <a:gd name="connsiteY206" fmla="*/ 14293516 h 15135727"/>
              <a:gd name="connsiteX207" fmla="*/ 3681664 w 8128084"/>
              <a:gd name="connsiteY207" fmla="*/ 14389769 h 15135727"/>
              <a:gd name="connsiteX208" fmla="*/ 3657600 w 8128084"/>
              <a:gd name="connsiteY208" fmla="*/ 14654464 h 15135727"/>
              <a:gd name="connsiteX209" fmla="*/ 3513221 w 8128084"/>
              <a:gd name="connsiteY209" fmla="*/ 14726653 h 15135727"/>
              <a:gd name="connsiteX210" fmla="*/ 3513221 w 8128084"/>
              <a:gd name="connsiteY210" fmla="*/ 14871032 h 15135727"/>
              <a:gd name="connsiteX211" fmla="*/ 3633537 w 8128084"/>
              <a:gd name="connsiteY211" fmla="*/ 14967285 h 15135727"/>
              <a:gd name="connsiteX212" fmla="*/ 3609474 w 8128084"/>
              <a:gd name="connsiteY212" fmla="*/ 15087600 h 15135727"/>
              <a:gd name="connsiteX213" fmla="*/ 3441032 w 8128084"/>
              <a:gd name="connsiteY213" fmla="*/ 15039474 h 15135727"/>
              <a:gd name="connsiteX214" fmla="*/ 3272590 w 8128084"/>
              <a:gd name="connsiteY214" fmla="*/ 15063537 h 15135727"/>
              <a:gd name="connsiteX215" fmla="*/ 3248527 w 8128084"/>
              <a:gd name="connsiteY215" fmla="*/ 14895095 h 15135727"/>
              <a:gd name="connsiteX216" fmla="*/ 3128211 w 8128084"/>
              <a:gd name="connsiteY216" fmla="*/ 14919158 h 15135727"/>
              <a:gd name="connsiteX217" fmla="*/ 2959769 w 8128084"/>
              <a:gd name="connsiteY217" fmla="*/ 15135727 h 15135727"/>
              <a:gd name="connsiteX218" fmla="*/ 2935706 w 8128084"/>
              <a:gd name="connsiteY218" fmla="*/ 14895095 h 15135727"/>
              <a:gd name="connsiteX219" fmla="*/ 2791327 w 8128084"/>
              <a:gd name="connsiteY219" fmla="*/ 14943221 h 15135727"/>
              <a:gd name="connsiteX220" fmla="*/ 2671011 w 8128084"/>
              <a:gd name="connsiteY220" fmla="*/ 15039474 h 15135727"/>
              <a:gd name="connsiteX221" fmla="*/ 2430379 w 8128084"/>
              <a:gd name="connsiteY221" fmla="*/ 15087600 h 15135727"/>
              <a:gd name="connsiteX222" fmla="*/ 2237874 w 8128084"/>
              <a:gd name="connsiteY222" fmla="*/ 15039474 h 15135727"/>
              <a:gd name="connsiteX223" fmla="*/ 2622885 w 8128084"/>
              <a:gd name="connsiteY223" fmla="*/ 14846969 h 15135727"/>
              <a:gd name="connsiteX224" fmla="*/ 2887579 w 8128084"/>
              <a:gd name="connsiteY224" fmla="*/ 14774779 h 15135727"/>
              <a:gd name="connsiteX225" fmla="*/ 2839453 w 8128084"/>
              <a:gd name="connsiteY225" fmla="*/ 14582274 h 15135727"/>
              <a:gd name="connsiteX226" fmla="*/ 2935706 w 8128084"/>
              <a:gd name="connsiteY226" fmla="*/ 14510085 h 15135727"/>
              <a:gd name="connsiteX227" fmla="*/ 2935706 w 8128084"/>
              <a:gd name="connsiteY227" fmla="*/ 14510085 h 15135727"/>
              <a:gd name="connsiteX228" fmla="*/ 3080085 w 8128084"/>
              <a:gd name="connsiteY228" fmla="*/ 14413832 h 15135727"/>
              <a:gd name="connsiteX229" fmla="*/ 3152274 w 8128084"/>
              <a:gd name="connsiteY229" fmla="*/ 14341642 h 15135727"/>
              <a:gd name="connsiteX230" fmla="*/ 3080085 w 8128084"/>
              <a:gd name="connsiteY230" fmla="*/ 14269453 h 15135727"/>
              <a:gd name="connsiteX231" fmla="*/ 3152274 w 8128084"/>
              <a:gd name="connsiteY231" fmla="*/ 14197264 h 15135727"/>
              <a:gd name="connsiteX232" fmla="*/ 3152274 w 8128084"/>
              <a:gd name="connsiteY232" fmla="*/ 14052885 h 15135727"/>
              <a:gd name="connsiteX233" fmla="*/ 3080085 w 8128084"/>
              <a:gd name="connsiteY233" fmla="*/ 13980695 h 15135727"/>
              <a:gd name="connsiteX234" fmla="*/ 3056021 w 8128084"/>
              <a:gd name="connsiteY234" fmla="*/ 14076948 h 15135727"/>
              <a:gd name="connsiteX235" fmla="*/ 2935706 w 8128084"/>
              <a:gd name="connsiteY235" fmla="*/ 14076948 h 15135727"/>
              <a:gd name="connsiteX236" fmla="*/ 2863516 w 8128084"/>
              <a:gd name="connsiteY236" fmla="*/ 14125074 h 15135727"/>
              <a:gd name="connsiteX237" fmla="*/ 2719137 w 8128084"/>
              <a:gd name="connsiteY237" fmla="*/ 14197264 h 15135727"/>
              <a:gd name="connsiteX238" fmla="*/ 2646948 w 8128084"/>
              <a:gd name="connsiteY238" fmla="*/ 14197264 h 15135727"/>
              <a:gd name="connsiteX239" fmla="*/ 2598821 w 8128084"/>
              <a:gd name="connsiteY239" fmla="*/ 14125074 h 15135727"/>
              <a:gd name="connsiteX240" fmla="*/ 2430379 w 8128084"/>
              <a:gd name="connsiteY240" fmla="*/ 13836316 h 15135727"/>
              <a:gd name="connsiteX241" fmla="*/ 2646948 w 8128084"/>
              <a:gd name="connsiteY241" fmla="*/ 13812253 h 15135727"/>
              <a:gd name="connsiteX242" fmla="*/ 2502569 w 8128084"/>
              <a:gd name="connsiteY242" fmla="*/ 13475369 h 15135727"/>
              <a:gd name="connsiteX243" fmla="*/ 2550695 w 8128084"/>
              <a:gd name="connsiteY243" fmla="*/ 13186611 h 15135727"/>
              <a:gd name="connsiteX244" fmla="*/ 2719137 w 8128084"/>
              <a:gd name="connsiteY244" fmla="*/ 13042232 h 15135727"/>
              <a:gd name="connsiteX245" fmla="*/ 2791327 w 8128084"/>
              <a:gd name="connsiteY245" fmla="*/ 12945979 h 15135727"/>
              <a:gd name="connsiteX246" fmla="*/ 3031958 w 8128084"/>
              <a:gd name="connsiteY246" fmla="*/ 13090358 h 15135727"/>
              <a:gd name="connsiteX247" fmla="*/ 3056021 w 8128084"/>
              <a:gd name="connsiteY247" fmla="*/ 12753474 h 15135727"/>
              <a:gd name="connsiteX248" fmla="*/ 2887579 w 8128084"/>
              <a:gd name="connsiteY248" fmla="*/ 12777537 h 15135727"/>
              <a:gd name="connsiteX249" fmla="*/ 2815390 w 8128084"/>
              <a:gd name="connsiteY249" fmla="*/ 12777537 h 15135727"/>
              <a:gd name="connsiteX250" fmla="*/ 3176337 w 8128084"/>
              <a:gd name="connsiteY250" fmla="*/ 12368464 h 15135727"/>
              <a:gd name="connsiteX251" fmla="*/ 3104148 w 8128084"/>
              <a:gd name="connsiteY251" fmla="*/ 12320337 h 15135727"/>
              <a:gd name="connsiteX252" fmla="*/ 3104148 w 8128084"/>
              <a:gd name="connsiteY252" fmla="*/ 12320337 h 15135727"/>
              <a:gd name="connsiteX253" fmla="*/ 3007895 w 8128084"/>
              <a:gd name="connsiteY253" fmla="*/ 12079706 h 15135727"/>
              <a:gd name="connsiteX254" fmla="*/ 2911642 w 8128084"/>
              <a:gd name="connsiteY254" fmla="*/ 11935327 h 15135727"/>
              <a:gd name="connsiteX255" fmla="*/ 2863516 w 8128084"/>
              <a:gd name="connsiteY255" fmla="*/ 11694695 h 15135727"/>
              <a:gd name="connsiteX256" fmla="*/ 2911642 w 8128084"/>
              <a:gd name="connsiteY256" fmla="*/ 11454064 h 15135727"/>
              <a:gd name="connsiteX257" fmla="*/ 3056021 w 8128084"/>
              <a:gd name="connsiteY257" fmla="*/ 11454064 h 15135727"/>
              <a:gd name="connsiteX258" fmla="*/ 2983832 w 8128084"/>
              <a:gd name="connsiteY258" fmla="*/ 11381874 h 15135727"/>
              <a:gd name="connsiteX259" fmla="*/ 3031958 w 8128084"/>
              <a:gd name="connsiteY259" fmla="*/ 11285621 h 15135727"/>
              <a:gd name="connsiteX260" fmla="*/ 3007895 w 8128084"/>
              <a:gd name="connsiteY260" fmla="*/ 11189369 h 15135727"/>
              <a:gd name="connsiteX261" fmla="*/ 2887579 w 8128084"/>
              <a:gd name="connsiteY261" fmla="*/ 11141242 h 15135727"/>
              <a:gd name="connsiteX262" fmla="*/ 2887579 w 8128084"/>
              <a:gd name="connsiteY262" fmla="*/ 10972800 h 15135727"/>
              <a:gd name="connsiteX263" fmla="*/ 2887579 w 8128084"/>
              <a:gd name="connsiteY263" fmla="*/ 10924674 h 15135727"/>
              <a:gd name="connsiteX264" fmla="*/ 2767264 w 8128084"/>
              <a:gd name="connsiteY264" fmla="*/ 11020927 h 15135727"/>
              <a:gd name="connsiteX265" fmla="*/ 2743200 w 8128084"/>
              <a:gd name="connsiteY265" fmla="*/ 10924674 h 15135727"/>
              <a:gd name="connsiteX266" fmla="*/ 2550695 w 8128084"/>
              <a:gd name="connsiteY266" fmla="*/ 11020927 h 15135727"/>
              <a:gd name="connsiteX267" fmla="*/ 2526632 w 8128084"/>
              <a:gd name="connsiteY267" fmla="*/ 11117179 h 15135727"/>
              <a:gd name="connsiteX268" fmla="*/ 2334127 w 8128084"/>
              <a:gd name="connsiteY268" fmla="*/ 10996864 h 15135727"/>
              <a:gd name="connsiteX269" fmla="*/ 2358190 w 8128084"/>
              <a:gd name="connsiteY269" fmla="*/ 10732169 h 15135727"/>
              <a:gd name="connsiteX270" fmla="*/ 2334127 w 8128084"/>
              <a:gd name="connsiteY270" fmla="*/ 10587790 h 15135727"/>
              <a:gd name="connsiteX271" fmla="*/ 2406316 w 8128084"/>
              <a:gd name="connsiteY271" fmla="*/ 10491537 h 15135727"/>
              <a:gd name="connsiteX272" fmla="*/ 2598821 w 8128084"/>
              <a:gd name="connsiteY272" fmla="*/ 10684042 h 15135727"/>
              <a:gd name="connsiteX273" fmla="*/ 2767264 w 8128084"/>
              <a:gd name="connsiteY273" fmla="*/ 10684042 h 15135727"/>
              <a:gd name="connsiteX274" fmla="*/ 2646948 w 8128084"/>
              <a:gd name="connsiteY274" fmla="*/ 10515600 h 15135727"/>
              <a:gd name="connsiteX275" fmla="*/ 2815390 w 8128084"/>
              <a:gd name="connsiteY275" fmla="*/ 10395285 h 15135727"/>
              <a:gd name="connsiteX276" fmla="*/ 3080085 w 8128084"/>
              <a:gd name="connsiteY276" fmla="*/ 10419348 h 15135727"/>
              <a:gd name="connsiteX277" fmla="*/ 3248527 w 8128084"/>
              <a:gd name="connsiteY277" fmla="*/ 10539664 h 15135727"/>
              <a:gd name="connsiteX278" fmla="*/ 3320716 w 8128084"/>
              <a:gd name="connsiteY278" fmla="*/ 10659979 h 15135727"/>
              <a:gd name="connsiteX279" fmla="*/ 3465095 w 8128084"/>
              <a:gd name="connsiteY279" fmla="*/ 10659979 h 15135727"/>
              <a:gd name="connsiteX280" fmla="*/ 3441032 w 8128084"/>
              <a:gd name="connsiteY280" fmla="*/ 10491537 h 15135727"/>
              <a:gd name="connsiteX281" fmla="*/ 3392906 w 8128084"/>
              <a:gd name="connsiteY281" fmla="*/ 10250906 h 15135727"/>
              <a:gd name="connsiteX282" fmla="*/ 3152274 w 8128084"/>
              <a:gd name="connsiteY282" fmla="*/ 10250906 h 15135727"/>
              <a:gd name="connsiteX283" fmla="*/ 3176337 w 8128084"/>
              <a:gd name="connsiteY283" fmla="*/ 10178716 h 15135727"/>
              <a:gd name="connsiteX284" fmla="*/ 3104148 w 8128084"/>
              <a:gd name="connsiteY284" fmla="*/ 10154653 h 15135727"/>
              <a:gd name="connsiteX285" fmla="*/ 3007895 w 8128084"/>
              <a:gd name="connsiteY285" fmla="*/ 9962148 h 15135727"/>
              <a:gd name="connsiteX286" fmla="*/ 3176337 w 8128084"/>
              <a:gd name="connsiteY286" fmla="*/ 9889958 h 15135727"/>
              <a:gd name="connsiteX287" fmla="*/ 2959769 w 8128084"/>
              <a:gd name="connsiteY287" fmla="*/ 9504948 h 15135727"/>
              <a:gd name="connsiteX288" fmla="*/ 2791327 w 8128084"/>
              <a:gd name="connsiteY288" fmla="*/ 9456821 h 15135727"/>
              <a:gd name="connsiteX289" fmla="*/ 2574758 w 8128084"/>
              <a:gd name="connsiteY289" fmla="*/ 9336506 h 15135727"/>
              <a:gd name="connsiteX290" fmla="*/ 2550695 w 8128084"/>
              <a:gd name="connsiteY290" fmla="*/ 9071811 h 15135727"/>
              <a:gd name="connsiteX291" fmla="*/ 2695074 w 8128084"/>
              <a:gd name="connsiteY291" fmla="*/ 8999621 h 15135727"/>
              <a:gd name="connsiteX292" fmla="*/ 2622885 w 8128084"/>
              <a:gd name="connsiteY292" fmla="*/ 8975558 h 15135727"/>
              <a:gd name="connsiteX293" fmla="*/ 2430379 w 8128084"/>
              <a:gd name="connsiteY293" fmla="*/ 8999621 h 15135727"/>
              <a:gd name="connsiteX294" fmla="*/ 2261937 w 8128084"/>
              <a:gd name="connsiteY294" fmla="*/ 9168064 h 15135727"/>
              <a:gd name="connsiteX295" fmla="*/ 2237874 w 8128084"/>
              <a:gd name="connsiteY295" fmla="*/ 8999621 h 15135727"/>
              <a:gd name="connsiteX296" fmla="*/ 2117558 w 8128084"/>
              <a:gd name="connsiteY296" fmla="*/ 8975558 h 15135727"/>
              <a:gd name="connsiteX297" fmla="*/ 2045369 w 8128084"/>
              <a:gd name="connsiteY297" fmla="*/ 8783053 h 15135727"/>
              <a:gd name="connsiteX298" fmla="*/ 1852864 w 8128084"/>
              <a:gd name="connsiteY298" fmla="*/ 8758990 h 15135727"/>
              <a:gd name="connsiteX299" fmla="*/ 1636295 w 8128084"/>
              <a:gd name="connsiteY299" fmla="*/ 8927432 h 15135727"/>
              <a:gd name="connsiteX300" fmla="*/ 1588169 w 8128084"/>
              <a:gd name="connsiteY300" fmla="*/ 9023685 h 15135727"/>
              <a:gd name="connsiteX301" fmla="*/ 1515979 w 8128084"/>
              <a:gd name="connsiteY301" fmla="*/ 8879306 h 15135727"/>
              <a:gd name="connsiteX302" fmla="*/ 1347537 w 8128084"/>
              <a:gd name="connsiteY302" fmla="*/ 8879306 h 15135727"/>
              <a:gd name="connsiteX303" fmla="*/ 1347537 w 8128084"/>
              <a:gd name="connsiteY303" fmla="*/ 8710864 h 15135727"/>
              <a:gd name="connsiteX304" fmla="*/ 1106906 w 8128084"/>
              <a:gd name="connsiteY304" fmla="*/ 8783053 h 15135727"/>
              <a:gd name="connsiteX305" fmla="*/ 890337 w 8128084"/>
              <a:gd name="connsiteY305" fmla="*/ 8686800 h 15135727"/>
              <a:gd name="connsiteX306" fmla="*/ 649706 w 8128084"/>
              <a:gd name="connsiteY306" fmla="*/ 8662737 h 15135727"/>
              <a:gd name="connsiteX307" fmla="*/ 385011 w 8128084"/>
              <a:gd name="connsiteY307" fmla="*/ 8566485 h 15135727"/>
              <a:gd name="connsiteX308" fmla="*/ 577516 w 8128084"/>
              <a:gd name="connsiteY308" fmla="*/ 8373979 h 15135727"/>
              <a:gd name="connsiteX309" fmla="*/ 794085 w 8128084"/>
              <a:gd name="connsiteY309" fmla="*/ 8301790 h 15135727"/>
              <a:gd name="connsiteX310" fmla="*/ 745958 w 8128084"/>
              <a:gd name="connsiteY310" fmla="*/ 8133348 h 15135727"/>
              <a:gd name="connsiteX311" fmla="*/ 818148 w 8128084"/>
              <a:gd name="connsiteY311" fmla="*/ 7820527 h 15135727"/>
              <a:gd name="connsiteX312" fmla="*/ 697832 w 8128084"/>
              <a:gd name="connsiteY312" fmla="*/ 7820527 h 15135727"/>
              <a:gd name="connsiteX313" fmla="*/ 625642 w 8128084"/>
              <a:gd name="connsiteY313" fmla="*/ 7916779 h 15135727"/>
              <a:gd name="connsiteX314" fmla="*/ 457200 w 8128084"/>
              <a:gd name="connsiteY314" fmla="*/ 7820527 h 15135727"/>
              <a:gd name="connsiteX315" fmla="*/ 529390 w 8128084"/>
              <a:gd name="connsiteY315" fmla="*/ 7700211 h 15135727"/>
              <a:gd name="connsiteX316" fmla="*/ 938464 w 8128084"/>
              <a:gd name="connsiteY316" fmla="*/ 7676148 h 15135727"/>
              <a:gd name="connsiteX317" fmla="*/ 1058779 w 8128084"/>
              <a:gd name="connsiteY317" fmla="*/ 7459579 h 15135727"/>
              <a:gd name="connsiteX318" fmla="*/ 1203158 w 8128084"/>
              <a:gd name="connsiteY318" fmla="*/ 7603958 h 15135727"/>
              <a:gd name="connsiteX319" fmla="*/ 1299411 w 8128084"/>
              <a:gd name="connsiteY319" fmla="*/ 7555832 h 15135727"/>
              <a:gd name="connsiteX320" fmla="*/ 1443790 w 8128084"/>
              <a:gd name="connsiteY320" fmla="*/ 7507706 h 15135727"/>
              <a:gd name="connsiteX321" fmla="*/ 1684421 w 8128084"/>
              <a:gd name="connsiteY321" fmla="*/ 7603958 h 15135727"/>
              <a:gd name="connsiteX322" fmla="*/ 1684421 w 8128084"/>
              <a:gd name="connsiteY322" fmla="*/ 7603958 h 15135727"/>
              <a:gd name="connsiteX323" fmla="*/ 1540042 w 8128084"/>
              <a:gd name="connsiteY323" fmla="*/ 7363327 h 15135727"/>
              <a:gd name="connsiteX324" fmla="*/ 1299411 w 8128084"/>
              <a:gd name="connsiteY324" fmla="*/ 7315200 h 15135727"/>
              <a:gd name="connsiteX325" fmla="*/ 1130969 w 8128084"/>
              <a:gd name="connsiteY325" fmla="*/ 7339264 h 15135727"/>
              <a:gd name="connsiteX326" fmla="*/ 1034716 w 8128084"/>
              <a:gd name="connsiteY326" fmla="*/ 7315200 h 15135727"/>
              <a:gd name="connsiteX327" fmla="*/ 1155032 w 8128084"/>
              <a:gd name="connsiteY327" fmla="*/ 7050506 h 15135727"/>
              <a:gd name="connsiteX328" fmla="*/ 1155032 w 8128084"/>
              <a:gd name="connsiteY328" fmla="*/ 6930190 h 15135727"/>
              <a:gd name="connsiteX329" fmla="*/ 1155032 w 8128084"/>
              <a:gd name="connsiteY329" fmla="*/ 6761748 h 15135727"/>
              <a:gd name="connsiteX330" fmla="*/ 1203158 w 8128084"/>
              <a:gd name="connsiteY330" fmla="*/ 6617369 h 15135727"/>
              <a:gd name="connsiteX331" fmla="*/ 1371600 w 8128084"/>
              <a:gd name="connsiteY331" fmla="*/ 6472990 h 15135727"/>
              <a:gd name="connsiteX332" fmla="*/ 1443790 w 8128084"/>
              <a:gd name="connsiteY332" fmla="*/ 6328611 h 15135727"/>
              <a:gd name="connsiteX333" fmla="*/ 1419727 w 8128084"/>
              <a:gd name="connsiteY333" fmla="*/ 6208295 h 15135727"/>
              <a:gd name="connsiteX334" fmla="*/ 1275348 w 8128084"/>
              <a:gd name="connsiteY334" fmla="*/ 6304548 h 15135727"/>
              <a:gd name="connsiteX335" fmla="*/ 1323474 w 8128084"/>
              <a:gd name="connsiteY335" fmla="*/ 6015790 h 15135727"/>
              <a:gd name="connsiteX336" fmla="*/ 1540042 w 8128084"/>
              <a:gd name="connsiteY336" fmla="*/ 5871411 h 15135727"/>
              <a:gd name="connsiteX337" fmla="*/ 1540042 w 8128084"/>
              <a:gd name="connsiteY337" fmla="*/ 5751095 h 15135727"/>
              <a:gd name="connsiteX338" fmla="*/ 1395664 w 8128084"/>
              <a:gd name="connsiteY338" fmla="*/ 5799221 h 15135727"/>
              <a:gd name="connsiteX339" fmla="*/ 1179095 w 8128084"/>
              <a:gd name="connsiteY339" fmla="*/ 5799221 h 15135727"/>
              <a:gd name="connsiteX340" fmla="*/ 890337 w 8128084"/>
              <a:gd name="connsiteY340" fmla="*/ 5775158 h 15135727"/>
              <a:gd name="connsiteX341" fmla="*/ 697832 w 8128084"/>
              <a:gd name="connsiteY341" fmla="*/ 5606716 h 15135727"/>
              <a:gd name="connsiteX342" fmla="*/ 577516 w 8128084"/>
              <a:gd name="connsiteY342" fmla="*/ 5582653 h 15135727"/>
              <a:gd name="connsiteX343" fmla="*/ 697832 w 8128084"/>
              <a:gd name="connsiteY343" fmla="*/ 5775158 h 15135727"/>
              <a:gd name="connsiteX344" fmla="*/ 409074 w 8128084"/>
              <a:gd name="connsiteY344" fmla="*/ 5799221 h 15135727"/>
              <a:gd name="connsiteX345" fmla="*/ 168442 w 8128084"/>
              <a:gd name="connsiteY345" fmla="*/ 5702969 h 15135727"/>
              <a:gd name="connsiteX346" fmla="*/ 264695 w 8128084"/>
              <a:gd name="connsiteY346" fmla="*/ 5558590 h 15135727"/>
              <a:gd name="connsiteX347" fmla="*/ 144379 w 8128084"/>
              <a:gd name="connsiteY347" fmla="*/ 5510464 h 15135727"/>
              <a:gd name="connsiteX348" fmla="*/ 0 w 8128084"/>
              <a:gd name="connsiteY348" fmla="*/ 5462337 h 15135727"/>
              <a:gd name="connsiteX349" fmla="*/ 96253 w 8128084"/>
              <a:gd name="connsiteY34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572000 w 8128084"/>
              <a:gd name="connsiteY198" fmla="*/ 14149137 h 15135727"/>
              <a:gd name="connsiteX199" fmla="*/ 4523874 w 8128084"/>
              <a:gd name="connsiteY199" fmla="*/ 14558211 h 15135727"/>
              <a:gd name="connsiteX200" fmla="*/ 4403558 w 8128084"/>
              <a:gd name="connsiteY200" fmla="*/ 14437895 h 15135727"/>
              <a:gd name="connsiteX201" fmla="*/ 4403558 w 8128084"/>
              <a:gd name="connsiteY201" fmla="*/ 14437895 h 15135727"/>
              <a:gd name="connsiteX202" fmla="*/ 4283242 w 8128084"/>
              <a:gd name="connsiteY202" fmla="*/ 14245390 h 15135727"/>
              <a:gd name="connsiteX203" fmla="*/ 4235116 w 8128084"/>
              <a:gd name="connsiteY203" fmla="*/ 14341642 h 15135727"/>
              <a:gd name="connsiteX204" fmla="*/ 4162927 w 8128084"/>
              <a:gd name="connsiteY204" fmla="*/ 14389769 h 15135727"/>
              <a:gd name="connsiteX205" fmla="*/ 4162927 w 8128084"/>
              <a:gd name="connsiteY205" fmla="*/ 14389769 h 15135727"/>
              <a:gd name="connsiteX206" fmla="*/ 3922295 w 8128084"/>
              <a:gd name="connsiteY206" fmla="*/ 14245390 h 15135727"/>
              <a:gd name="connsiteX207" fmla="*/ 3801979 w 8128084"/>
              <a:gd name="connsiteY207" fmla="*/ 14293516 h 15135727"/>
              <a:gd name="connsiteX208" fmla="*/ 3681664 w 8128084"/>
              <a:gd name="connsiteY208" fmla="*/ 14389769 h 15135727"/>
              <a:gd name="connsiteX209" fmla="*/ 3657600 w 8128084"/>
              <a:gd name="connsiteY209" fmla="*/ 14654464 h 15135727"/>
              <a:gd name="connsiteX210" fmla="*/ 3513221 w 8128084"/>
              <a:gd name="connsiteY210" fmla="*/ 14726653 h 15135727"/>
              <a:gd name="connsiteX211" fmla="*/ 3513221 w 8128084"/>
              <a:gd name="connsiteY211" fmla="*/ 14871032 h 15135727"/>
              <a:gd name="connsiteX212" fmla="*/ 3633537 w 8128084"/>
              <a:gd name="connsiteY212" fmla="*/ 14967285 h 15135727"/>
              <a:gd name="connsiteX213" fmla="*/ 3609474 w 8128084"/>
              <a:gd name="connsiteY213" fmla="*/ 15087600 h 15135727"/>
              <a:gd name="connsiteX214" fmla="*/ 3441032 w 8128084"/>
              <a:gd name="connsiteY214" fmla="*/ 15039474 h 15135727"/>
              <a:gd name="connsiteX215" fmla="*/ 3272590 w 8128084"/>
              <a:gd name="connsiteY215" fmla="*/ 15063537 h 15135727"/>
              <a:gd name="connsiteX216" fmla="*/ 3248527 w 8128084"/>
              <a:gd name="connsiteY216" fmla="*/ 14895095 h 15135727"/>
              <a:gd name="connsiteX217" fmla="*/ 3128211 w 8128084"/>
              <a:gd name="connsiteY217" fmla="*/ 14919158 h 15135727"/>
              <a:gd name="connsiteX218" fmla="*/ 2959769 w 8128084"/>
              <a:gd name="connsiteY218" fmla="*/ 15135727 h 15135727"/>
              <a:gd name="connsiteX219" fmla="*/ 2935706 w 8128084"/>
              <a:gd name="connsiteY219" fmla="*/ 14895095 h 15135727"/>
              <a:gd name="connsiteX220" fmla="*/ 2791327 w 8128084"/>
              <a:gd name="connsiteY220" fmla="*/ 14943221 h 15135727"/>
              <a:gd name="connsiteX221" fmla="*/ 2671011 w 8128084"/>
              <a:gd name="connsiteY221" fmla="*/ 15039474 h 15135727"/>
              <a:gd name="connsiteX222" fmla="*/ 2430379 w 8128084"/>
              <a:gd name="connsiteY222" fmla="*/ 15087600 h 15135727"/>
              <a:gd name="connsiteX223" fmla="*/ 2237874 w 8128084"/>
              <a:gd name="connsiteY223" fmla="*/ 15039474 h 15135727"/>
              <a:gd name="connsiteX224" fmla="*/ 2622885 w 8128084"/>
              <a:gd name="connsiteY224" fmla="*/ 14846969 h 15135727"/>
              <a:gd name="connsiteX225" fmla="*/ 2887579 w 8128084"/>
              <a:gd name="connsiteY225" fmla="*/ 14774779 h 15135727"/>
              <a:gd name="connsiteX226" fmla="*/ 2839453 w 8128084"/>
              <a:gd name="connsiteY226" fmla="*/ 14582274 h 15135727"/>
              <a:gd name="connsiteX227" fmla="*/ 2935706 w 8128084"/>
              <a:gd name="connsiteY227" fmla="*/ 14510085 h 15135727"/>
              <a:gd name="connsiteX228" fmla="*/ 2935706 w 8128084"/>
              <a:gd name="connsiteY228" fmla="*/ 14510085 h 15135727"/>
              <a:gd name="connsiteX229" fmla="*/ 3080085 w 8128084"/>
              <a:gd name="connsiteY229" fmla="*/ 14413832 h 15135727"/>
              <a:gd name="connsiteX230" fmla="*/ 3152274 w 8128084"/>
              <a:gd name="connsiteY230" fmla="*/ 14341642 h 15135727"/>
              <a:gd name="connsiteX231" fmla="*/ 3080085 w 8128084"/>
              <a:gd name="connsiteY231" fmla="*/ 14269453 h 15135727"/>
              <a:gd name="connsiteX232" fmla="*/ 3152274 w 8128084"/>
              <a:gd name="connsiteY232" fmla="*/ 14197264 h 15135727"/>
              <a:gd name="connsiteX233" fmla="*/ 3152274 w 8128084"/>
              <a:gd name="connsiteY233" fmla="*/ 14052885 h 15135727"/>
              <a:gd name="connsiteX234" fmla="*/ 3080085 w 8128084"/>
              <a:gd name="connsiteY234" fmla="*/ 13980695 h 15135727"/>
              <a:gd name="connsiteX235" fmla="*/ 3056021 w 8128084"/>
              <a:gd name="connsiteY235" fmla="*/ 14076948 h 15135727"/>
              <a:gd name="connsiteX236" fmla="*/ 2935706 w 8128084"/>
              <a:gd name="connsiteY236" fmla="*/ 14076948 h 15135727"/>
              <a:gd name="connsiteX237" fmla="*/ 2863516 w 8128084"/>
              <a:gd name="connsiteY237" fmla="*/ 14125074 h 15135727"/>
              <a:gd name="connsiteX238" fmla="*/ 2719137 w 8128084"/>
              <a:gd name="connsiteY238" fmla="*/ 14197264 h 15135727"/>
              <a:gd name="connsiteX239" fmla="*/ 2646948 w 8128084"/>
              <a:gd name="connsiteY239" fmla="*/ 14197264 h 15135727"/>
              <a:gd name="connsiteX240" fmla="*/ 2598821 w 8128084"/>
              <a:gd name="connsiteY240" fmla="*/ 14125074 h 15135727"/>
              <a:gd name="connsiteX241" fmla="*/ 2430379 w 8128084"/>
              <a:gd name="connsiteY241" fmla="*/ 13836316 h 15135727"/>
              <a:gd name="connsiteX242" fmla="*/ 2646948 w 8128084"/>
              <a:gd name="connsiteY242" fmla="*/ 13812253 h 15135727"/>
              <a:gd name="connsiteX243" fmla="*/ 2502569 w 8128084"/>
              <a:gd name="connsiteY243" fmla="*/ 13475369 h 15135727"/>
              <a:gd name="connsiteX244" fmla="*/ 2550695 w 8128084"/>
              <a:gd name="connsiteY244" fmla="*/ 13186611 h 15135727"/>
              <a:gd name="connsiteX245" fmla="*/ 2719137 w 8128084"/>
              <a:gd name="connsiteY245" fmla="*/ 13042232 h 15135727"/>
              <a:gd name="connsiteX246" fmla="*/ 2791327 w 8128084"/>
              <a:gd name="connsiteY246" fmla="*/ 12945979 h 15135727"/>
              <a:gd name="connsiteX247" fmla="*/ 3031958 w 8128084"/>
              <a:gd name="connsiteY247" fmla="*/ 13090358 h 15135727"/>
              <a:gd name="connsiteX248" fmla="*/ 3056021 w 8128084"/>
              <a:gd name="connsiteY248" fmla="*/ 12753474 h 15135727"/>
              <a:gd name="connsiteX249" fmla="*/ 2887579 w 8128084"/>
              <a:gd name="connsiteY249" fmla="*/ 12777537 h 15135727"/>
              <a:gd name="connsiteX250" fmla="*/ 2815390 w 8128084"/>
              <a:gd name="connsiteY250" fmla="*/ 12777537 h 15135727"/>
              <a:gd name="connsiteX251" fmla="*/ 3176337 w 8128084"/>
              <a:gd name="connsiteY251" fmla="*/ 12368464 h 15135727"/>
              <a:gd name="connsiteX252" fmla="*/ 3104148 w 8128084"/>
              <a:gd name="connsiteY252" fmla="*/ 12320337 h 15135727"/>
              <a:gd name="connsiteX253" fmla="*/ 3104148 w 8128084"/>
              <a:gd name="connsiteY253" fmla="*/ 12320337 h 15135727"/>
              <a:gd name="connsiteX254" fmla="*/ 3007895 w 8128084"/>
              <a:gd name="connsiteY254" fmla="*/ 12079706 h 15135727"/>
              <a:gd name="connsiteX255" fmla="*/ 2911642 w 8128084"/>
              <a:gd name="connsiteY255" fmla="*/ 11935327 h 15135727"/>
              <a:gd name="connsiteX256" fmla="*/ 2863516 w 8128084"/>
              <a:gd name="connsiteY256" fmla="*/ 11694695 h 15135727"/>
              <a:gd name="connsiteX257" fmla="*/ 2911642 w 8128084"/>
              <a:gd name="connsiteY257" fmla="*/ 11454064 h 15135727"/>
              <a:gd name="connsiteX258" fmla="*/ 3056021 w 8128084"/>
              <a:gd name="connsiteY258" fmla="*/ 11454064 h 15135727"/>
              <a:gd name="connsiteX259" fmla="*/ 2983832 w 8128084"/>
              <a:gd name="connsiteY259" fmla="*/ 11381874 h 15135727"/>
              <a:gd name="connsiteX260" fmla="*/ 3031958 w 8128084"/>
              <a:gd name="connsiteY260" fmla="*/ 11285621 h 15135727"/>
              <a:gd name="connsiteX261" fmla="*/ 3007895 w 8128084"/>
              <a:gd name="connsiteY261" fmla="*/ 11189369 h 15135727"/>
              <a:gd name="connsiteX262" fmla="*/ 2887579 w 8128084"/>
              <a:gd name="connsiteY262" fmla="*/ 11141242 h 15135727"/>
              <a:gd name="connsiteX263" fmla="*/ 2887579 w 8128084"/>
              <a:gd name="connsiteY263" fmla="*/ 10972800 h 15135727"/>
              <a:gd name="connsiteX264" fmla="*/ 2887579 w 8128084"/>
              <a:gd name="connsiteY264" fmla="*/ 10924674 h 15135727"/>
              <a:gd name="connsiteX265" fmla="*/ 2767264 w 8128084"/>
              <a:gd name="connsiteY265" fmla="*/ 11020927 h 15135727"/>
              <a:gd name="connsiteX266" fmla="*/ 2743200 w 8128084"/>
              <a:gd name="connsiteY266" fmla="*/ 10924674 h 15135727"/>
              <a:gd name="connsiteX267" fmla="*/ 2550695 w 8128084"/>
              <a:gd name="connsiteY267" fmla="*/ 11020927 h 15135727"/>
              <a:gd name="connsiteX268" fmla="*/ 2526632 w 8128084"/>
              <a:gd name="connsiteY268" fmla="*/ 11117179 h 15135727"/>
              <a:gd name="connsiteX269" fmla="*/ 2334127 w 8128084"/>
              <a:gd name="connsiteY269" fmla="*/ 10996864 h 15135727"/>
              <a:gd name="connsiteX270" fmla="*/ 2358190 w 8128084"/>
              <a:gd name="connsiteY270" fmla="*/ 10732169 h 15135727"/>
              <a:gd name="connsiteX271" fmla="*/ 2334127 w 8128084"/>
              <a:gd name="connsiteY271" fmla="*/ 10587790 h 15135727"/>
              <a:gd name="connsiteX272" fmla="*/ 2406316 w 8128084"/>
              <a:gd name="connsiteY272" fmla="*/ 10491537 h 15135727"/>
              <a:gd name="connsiteX273" fmla="*/ 2598821 w 8128084"/>
              <a:gd name="connsiteY273" fmla="*/ 10684042 h 15135727"/>
              <a:gd name="connsiteX274" fmla="*/ 2767264 w 8128084"/>
              <a:gd name="connsiteY274" fmla="*/ 10684042 h 15135727"/>
              <a:gd name="connsiteX275" fmla="*/ 2646948 w 8128084"/>
              <a:gd name="connsiteY275" fmla="*/ 10515600 h 15135727"/>
              <a:gd name="connsiteX276" fmla="*/ 2815390 w 8128084"/>
              <a:gd name="connsiteY276" fmla="*/ 10395285 h 15135727"/>
              <a:gd name="connsiteX277" fmla="*/ 3080085 w 8128084"/>
              <a:gd name="connsiteY277" fmla="*/ 10419348 h 15135727"/>
              <a:gd name="connsiteX278" fmla="*/ 3248527 w 8128084"/>
              <a:gd name="connsiteY278" fmla="*/ 10539664 h 15135727"/>
              <a:gd name="connsiteX279" fmla="*/ 3320716 w 8128084"/>
              <a:gd name="connsiteY279" fmla="*/ 10659979 h 15135727"/>
              <a:gd name="connsiteX280" fmla="*/ 3465095 w 8128084"/>
              <a:gd name="connsiteY280" fmla="*/ 10659979 h 15135727"/>
              <a:gd name="connsiteX281" fmla="*/ 3441032 w 8128084"/>
              <a:gd name="connsiteY281" fmla="*/ 10491537 h 15135727"/>
              <a:gd name="connsiteX282" fmla="*/ 3392906 w 8128084"/>
              <a:gd name="connsiteY282" fmla="*/ 10250906 h 15135727"/>
              <a:gd name="connsiteX283" fmla="*/ 3152274 w 8128084"/>
              <a:gd name="connsiteY283" fmla="*/ 10250906 h 15135727"/>
              <a:gd name="connsiteX284" fmla="*/ 3176337 w 8128084"/>
              <a:gd name="connsiteY284" fmla="*/ 10178716 h 15135727"/>
              <a:gd name="connsiteX285" fmla="*/ 3104148 w 8128084"/>
              <a:gd name="connsiteY285" fmla="*/ 10154653 h 15135727"/>
              <a:gd name="connsiteX286" fmla="*/ 3007895 w 8128084"/>
              <a:gd name="connsiteY286" fmla="*/ 9962148 h 15135727"/>
              <a:gd name="connsiteX287" fmla="*/ 3176337 w 8128084"/>
              <a:gd name="connsiteY287" fmla="*/ 9889958 h 15135727"/>
              <a:gd name="connsiteX288" fmla="*/ 2959769 w 8128084"/>
              <a:gd name="connsiteY288" fmla="*/ 9504948 h 15135727"/>
              <a:gd name="connsiteX289" fmla="*/ 2791327 w 8128084"/>
              <a:gd name="connsiteY289" fmla="*/ 9456821 h 15135727"/>
              <a:gd name="connsiteX290" fmla="*/ 2574758 w 8128084"/>
              <a:gd name="connsiteY290" fmla="*/ 9336506 h 15135727"/>
              <a:gd name="connsiteX291" fmla="*/ 2550695 w 8128084"/>
              <a:gd name="connsiteY291" fmla="*/ 9071811 h 15135727"/>
              <a:gd name="connsiteX292" fmla="*/ 2695074 w 8128084"/>
              <a:gd name="connsiteY292" fmla="*/ 8999621 h 15135727"/>
              <a:gd name="connsiteX293" fmla="*/ 2622885 w 8128084"/>
              <a:gd name="connsiteY293" fmla="*/ 8975558 h 15135727"/>
              <a:gd name="connsiteX294" fmla="*/ 2430379 w 8128084"/>
              <a:gd name="connsiteY294" fmla="*/ 8999621 h 15135727"/>
              <a:gd name="connsiteX295" fmla="*/ 2261937 w 8128084"/>
              <a:gd name="connsiteY295" fmla="*/ 9168064 h 15135727"/>
              <a:gd name="connsiteX296" fmla="*/ 2237874 w 8128084"/>
              <a:gd name="connsiteY296" fmla="*/ 8999621 h 15135727"/>
              <a:gd name="connsiteX297" fmla="*/ 2117558 w 8128084"/>
              <a:gd name="connsiteY297" fmla="*/ 8975558 h 15135727"/>
              <a:gd name="connsiteX298" fmla="*/ 2045369 w 8128084"/>
              <a:gd name="connsiteY298" fmla="*/ 8783053 h 15135727"/>
              <a:gd name="connsiteX299" fmla="*/ 1852864 w 8128084"/>
              <a:gd name="connsiteY299" fmla="*/ 8758990 h 15135727"/>
              <a:gd name="connsiteX300" fmla="*/ 1636295 w 8128084"/>
              <a:gd name="connsiteY300" fmla="*/ 8927432 h 15135727"/>
              <a:gd name="connsiteX301" fmla="*/ 1588169 w 8128084"/>
              <a:gd name="connsiteY301" fmla="*/ 9023685 h 15135727"/>
              <a:gd name="connsiteX302" fmla="*/ 1515979 w 8128084"/>
              <a:gd name="connsiteY302" fmla="*/ 8879306 h 15135727"/>
              <a:gd name="connsiteX303" fmla="*/ 1347537 w 8128084"/>
              <a:gd name="connsiteY303" fmla="*/ 8879306 h 15135727"/>
              <a:gd name="connsiteX304" fmla="*/ 1347537 w 8128084"/>
              <a:gd name="connsiteY304" fmla="*/ 8710864 h 15135727"/>
              <a:gd name="connsiteX305" fmla="*/ 1106906 w 8128084"/>
              <a:gd name="connsiteY305" fmla="*/ 8783053 h 15135727"/>
              <a:gd name="connsiteX306" fmla="*/ 890337 w 8128084"/>
              <a:gd name="connsiteY306" fmla="*/ 8686800 h 15135727"/>
              <a:gd name="connsiteX307" fmla="*/ 649706 w 8128084"/>
              <a:gd name="connsiteY307" fmla="*/ 8662737 h 15135727"/>
              <a:gd name="connsiteX308" fmla="*/ 385011 w 8128084"/>
              <a:gd name="connsiteY308" fmla="*/ 8566485 h 15135727"/>
              <a:gd name="connsiteX309" fmla="*/ 577516 w 8128084"/>
              <a:gd name="connsiteY309" fmla="*/ 8373979 h 15135727"/>
              <a:gd name="connsiteX310" fmla="*/ 794085 w 8128084"/>
              <a:gd name="connsiteY310" fmla="*/ 8301790 h 15135727"/>
              <a:gd name="connsiteX311" fmla="*/ 745958 w 8128084"/>
              <a:gd name="connsiteY311" fmla="*/ 8133348 h 15135727"/>
              <a:gd name="connsiteX312" fmla="*/ 818148 w 8128084"/>
              <a:gd name="connsiteY312" fmla="*/ 7820527 h 15135727"/>
              <a:gd name="connsiteX313" fmla="*/ 697832 w 8128084"/>
              <a:gd name="connsiteY313" fmla="*/ 7820527 h 15135727"/>
              <a:gd name="connsiteX314" fmla="*/ 625642 w 8128084"/>
              <a:gd name="connsiteY314" fmla="*/ 7916779 h 15135727"/>
              <a:gd name="connsiteX315" fmla="*/ 457200 w 8128084"/>
              <a:gd name="connsiteY315" fmla="*/ 7820527 h 15135727"/>
              <a:gd name="connsiteX316" fmla="*/ 529390 w 8128084"/>
              <a:gd name="connsiteY316" fmla="*/ 7700211 h 15135727"/>
              <a:gd name="connsiteX317" fmla="*/ 938464 w 8128084"/>
              <a:gd name="connsiteY317" fmla="*/ 7676148 h 15135727"/>
              <a:gd name="connsiteX318" fmla="*/ 1058779 w 8128084"/>
              <a:gd name="connsiteY318" fmla="*/ 7459579 h 15135727"/>
              <a:gd name="connsiteX319" fmla="*/ 1203158 w 8128084"/>
              <a:gd name="connsiteY319" fmla="*/ 7603958 h 15135727"/>
              <a:gd name="connsiteX320" fmla="*/ 1299411 w 8128084"/>
              <a:gd name="connsiteY320" fmla="*/ 7555832 h 15135727"/>
              <a:gd name="connsiteX321" fmla="*/ 1443790 w 8128084"/>
              <a:gd name="connsiteY321" fmla="*/ 7507706 h 15135727"/>
              <a:gd name="connsiteX322" fmla="*/ 1684421 w 8128084"/>
              <a:gd name="connsiteY322" fmla="*/ 7603958 h 15135727"/>
              <a:gd name="connsiteX323" fmla="*/ 1684421 w 8128084"/>
              <a:gd name="connsiteY323" fmla="*/ 7603958 h 15135727"/>
              <a:gd name="connsiteX324" fmla="*/ 1540042 w 8128084"/>
              <a:gd name="connsiteY324" fmla="*/ 7363327 h 15135727"/>
              <a:gd name="connsiteX325" fmla="*/ 1299411 w 8128084"/>
              <a:gd name="connsiteY325" fmla="*/ 7315200 h 15135727"/>
              <a:gd name="connsiteX326" fmla="*/ 1130969 w 8128084"/>
              <a:gd name="connsiteY326" fmla="*/ 7339264 h 15135727"/>
              <a:gd name="connsiteX327" fmla="*/ 1034716 w 8128084"/>
              <a:gd name="connsiteY327" fmla="*/ 7315200 h 15135727"/>
              <a:gd name="connsiteX328" fmla="*/ 1155032 w 8128084"/>
              <a:gd name="connsiteY328" fmla="*/ 7050506 h 15135727"/>
              <a:gd name="connsiteX329" fmla="*/ 1155032 w 8128084"/>
              <a:gd name="connsiteY329" fmla="*/ 6930190 h 15135727"/>
              <a:gd name="connsiteX330" fmla="*/ 1155032 w 8128084"/>
              <a:gd name="connsiteY330" fmla="*/ 6761748 h 15135727"/>
              <a:gd name="connsiteX331" fmla="*/ 1203158 w 8128084"/>
              <a:gd name="connsiteY331" fmla="*/ 6617369 h 15135727"/>
              <a:gd name="connsiteX332" fmla="*/ 1371600 w 8128084"/>
              <a:gd name="connsiteY332" fmla="*/ 6472990 h 15135727"/>
              <a:gd name="connsiteX333" fmla="*/ 1443790 w 8128084"/>
              <a:gd name="connsiteY333" fmla="*/ 6328611 h 15135727"/>
              <a:gd name="connsiteX334" fmla="*/ 1419727 w 8128084"/>
              <a:gd name="connsiteY334" fmla="*/ 6208295 h 15135727"/>
              <a:gd name="connsiteX335" fmla="*/ 1275348 w 8128084"/>
              <a:gd name="connsiteY335" fmla="*/ 6304548 h 15135727"/>
              <a:gd name="connsiteX336" fmla="*/ 1323474 w 8128084"/>
              <a:gd name="connsiteY336" fmla="*/ 6015790 h 15135727"/>
              <a:gd name="connsiteX337" fmla="*/ 1540042 w 8128084"/>
              <a:gd name="connsiteY337" fmla="*/ 5871411 h 15135727"/>
              <a:gd name="connsiteX338" fmla="*/ 1540042 w 8128084"/>
              <a:gd name="connsiteY338" fmla="*/ 5751095 h 15135727"/>
              <a:gd name="connsiteX339" fmla="*/ 1395664 w 8128084"/>
              <a:gd name="connsiteY339" fmla="*/ 5799221 h 15135727"/>
              <a:gd name="connsiteX340" fmla="*/ 1179095 w 8128084"/>
              <a:gd name="connsiteY340" fmla="*/ 5799221 h 15135727"/>
              <a:gd name="connsiteX341" fmla="*/ 890337 w 8128084"/>
              <a:gd name="connsiteY341" fmla="*/ 5775158 h 15135727"/>
              <a:gd name="connsiteX342" fmla="*/ 697832 w 8128084"/>
              <a:gd name="connsiteY342" fmla="*/ 5606716 h 15135727"/>
              <a:gd name="connsiteX343" fmla="*/ 577516 w 8128084"/>
              <a:gd name="connsiteY343" fmla="*/ 5582653 h 15135727"/>
              <a:gd name="connsiteX344" fmla="*/ 697832 w 8128084"/>
              <a:gd name="connsiteY344" fmla="*/ 5775158 h 15135727"/>
              <a:gd name="connsiteX345" fmla="*/ 409074 w 8128084"/>
              <a:gd name="connsiteY345" fmla="*/ 5799221 h 15135727"/>
              <a:gd name="connsiteX346" fmla="*/ 168442 w 8128084"/>
              <a:gd name="connsiteY346" fmla="*/ 5702969 h 15135727"/>
              <a:gd name="connsiteX347" fmla="*/ 264695 w 8128084"/>
              <a:gd name="connsiteY347" fmla="*/ 5558590 h 15135727"/>
              <a:gd name="connsiteX348" fmla="*/ 144379 w 8128084"/>
              <a:gd name="connsiteY348" fmla="*/ 5510464 h 15135727"/>
              <a:gd name="connsiteX349" fmla="*/ 0 w 8128084"/>
              <a:gd name="connsiteY349" fmla="*/ 5462337 h 15135727"/>
              <a:gd name="connsiteX350" fmla="*/ 96253 w 8128084"/>
              <a:gd name="connsiteY35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523874 w 8128084"/>
              <a:gd name="connsiteY200" fmla="*/ 14558211 h 15135727"/>
              <a:gd name="connsiteX201" fmla="*/ 4403558 w 8128084"/>
              <a:gd name="connsiteY201" fmla="*/ 14437895 h 15135727"/>
              <a:gd name="connsiteX202" fmla="*/ 4403558 w 8128084"/>
              <a:gd name="connsiteY202" fmla="*/ 14437895 h 15135727"/>
              <a:gd name="connsiteX203" fmla="*/ 4283242 w 8128084"/>
              <a:gd name="connsiteY203" fmla="*/ 14245390 h 15135727"/>
              <a:gd name="connsiteX204" fmla="*/ 4235116 w 8128084"/>
              <a:gd name="connsiteY204" fmla="*/ 14341642 h 15135727"/>
              <a:gd name="connsiteX205" fmla="*/ 4162927 w 8128084"/>
              <a:gd name="connsiteY205" fmla="*/ 14389769 h 15135727"/>
              <a:gd name="connsiteX206" fmla="*/ 4162927 w 8128084"/>
              <a:gd name="connsiteY206" fmla="*/ 14389769 h 15135727"/>
              <a:gd name="connsiteX207" fmla="*/ 3922295 w 8128084"/>
              <a:gd name="connsiteY207" fmla="*/ 14245390 h 15135727"/>
              <a:gd name="connsiteX208" fmla="*/ 3801979 w 8128084"/>
              <a:gd name="connsiteY208" fmla="*/ 14293516 h 15135727"/>
              <a:gd name="connsiteX209" fmla="*/ 3681664 w 8128084"/>
              <a:gd name="connsiteY209" fmla="*/ 14389769 h 15135727"/>
              <a:gd name="connsiteX210" fmla="*/ 3657600 w 8128084"/>
              <a:gd name="connsiteY210" fmla="*/ 14654464 h 15135727"/>
              <a:gd name="connsiteX211" fmla="*/ 3513221 w 8128084"/>
              <a:gd name="connsiteY211" fmla="*/ 14726653 h 15135727"/>
              <a:gd name="connsiteX212" fmla="*/ 3513221 w 8128084"/>
              <a:gd name="connsiteY212" fmla="*/ 14871032 h 15135727"/>
              <a:gd name="connsiteX213" fmla="*/ 3633537 w 8128084"/>
              <a:gd name="connsiteY213" fmla="*/ 14967285 h 15135727"/>
              <a:gd name="connsiteX214" fmla="*/ 3609474 w 8128084"/>
              <a:gd name="connsiteY214" fmla="*/ 15087600 h 15135727"/>
              <a:gd name="connsiteX215" fmla="*/ 3441032 w 8128084"/>
              <a:gd name="connsiteY215" fmla="*/ 15039474 h 15135727"/>
              <a:gd name="connsiteX216" fmla="*/ 3272590 w 8128084"/>
              <a:gd name="connsiteY216" fmla="*/ 15063537 h 15135727"/>
              <a:gd name="connsiteX217" fmla="*/ 3248527 w 8128084"/>
              <a:gd name="connsiteY217" fmla="*/ 14895095 h 15135727"/>
              <a:gd name="connsiteX218" fmla="*/ 3128211 w 8128084"/>
              <a:gd name="connsiteY218" fmla="*/ 14919158 h 15135727"/>
              <a:gd name="connsiteX219" fmla="*/ 2959769 w 8128084"/>
              <a:gd name="connsiteY219" fmla="*/ 15135727 h 15135727"/>
              <a:gd name="connsiteX220" fmla="*/ 2935706 w 8128084"/>
              <a:gd name="connsiteY220" fmla="*/ 14895095 h 15135727"/>
              <a:gd name="connsiteX221" fmla="*/ 2791327 w 8128084"/>
              <a:gd name="connsiteY221" fmla="*/ 14943221 h 15135727"/>
              <a:gd name="connsiteX222" fmla="*/ 2671011 w 8128084"/>
              <a:gd name="connsiteY222" fmla="*/ 15039474 h 15135727"/>
              <a:gd name="connsiteX223" fmla="*/ 2430379 w 8128084"/>
              <a:gd name="connsiteY223" fmla="*/ 15087600 h 15135727"/>
              <a:gd name="connsiteX224" fmla="*/ 2237874 w 8128084"/>
              <a:gd name="connsiteY224" fmla="*/ 15039474 h 15135727"/>
              <a:gd name="connsiteX225" fmla="*/ 2622885 w 8128084"/>
              <a:gd name="connsiteY225" fmla="*/ 14846969 h 15135727"/>
              <a:gd name="connsiteX226" fmla="*/ 2887579 w 8128084"/>
              <a:gd name="connsiteY226" fmla="*/ 14774779 h 15135727"/>
              <a:gd name="connsiteX227" fmla="*/ 2839453 w 8128084"/>
              <a:gd name="connsiteY227" fmla="*/ 14582274 h 15135727"/>
              <a:gd name="connsiteX228" fmla="*/ 2935706 w 8128084"/>
              <a:gd name="connsiteY228" fmla="*/ 14510085 h 15135727"/>
              <a:gd name="connsiteX229" fmla="*/ 2935706 w 8128084"/>
              <a:gd name="connsiteY229" fmla="*/ 14510085 h 15135727"/>
              <a:gd name="connsiteX230" fmla="*/ 3080085 w 8128084"/>
              <a:gd name="connsiteY230" fmla="*/ 14413832 h 15135727"/>
              <a:gd name="connsiteX231" fmla="*/ 3152274 w 8128084"/>
              <a:gd name="connsiteY231" fmla="*/ 14341642 h 15135727"/>
              <a:gd name="connsiteX232" fmla="*/ 3080085 w 8128084"/>
              <a:gd name="connsiteY232" fmla="*/ 14269453 h 15135727"/>
              <a:gd name="connsiteX233" fmla="*/ 3152274 w 8128084"/>
              <a:gd name="connsiteY233" fmla="*/ 14197264 h 15135727"/>
              <a:gd name="connsiteX234" fmla="*/ 3152274 w 8128084"/>
              <a:gd name="connsiteY234" fmla="*/ 14052885 h 15135727"/>
              <a:gd name="connsiteX235" fmla="*/ 3080085 w 8128084"/>
              <a:gd name="connsiteY235" fmla="*/ 13980695 h 15135727"/>
              <a:gd name="connsiteX236" fmla="*/ 3056021 w 8128084"/>
              <a:gd name="connsiteY236" fmla="*/ 14076948 h 15135727"/>
              <a:gd name="connsiteX237" fmla="*/ 2935706 w 8128084"/>
              <a:gd name="connsiteY237" fmla="*/ 14076948 h 15135727"/>
              <a:gd name="connsiteX238" fmla="*/ 2863516 w 8128084"/>
              <a:gd name="connsiteY238" fmla="*/ 14125074 h 15135727"/>
              <a:gd name="connsiteX239" fmla="*/ 2719137 w 8128084"/>
              <a:gd name="connsiteY239" fmla="*/ 14197264 h 15135727"/>
              <a:gd name="connsiteX240" fmla="*/ 2646948 w 8128084"/>
              <a:gd name="connsiteY240" fmla="*/ 14197264 h 15135727"/>
              <a:gd name="connsiteX241" fmla="*/ 2598821 w 8128084"/>
              <a:gd name="connsiteY241" fmla="*/ 14125074 h 15135727"/>
              <a:gd name="connsiteX242" fmla="*/ 2430379 w 8128084"/>
              <a:gd name="connsiteY242" fmla="*/ 13836316 h 15135727"/>
              <a:gd name="connsiteX243" fmla="*/ 2646948 w 8128084"/>
              <a:gd name="connsiteY243" fmla="*/ 13812253 h 15135727"/>
              <a:gd name="connsiteX244" fmla="*/ 2502569 w 8128084"/>
              <a:gd name="connsiteY244" fmla="*/ 13475369 h 15135727"/>
              <a:gd name="connsiteX245" fmla="*/ 2550695 w 8128084"/>
              <a:gd name="connsiteY245" fmla="*/ 13186611 h 15135727"/>
              <a:gd name="connsiteX246" fmla="*/ 2719137 w 8128084"/>
              <a:gd name="connsiteY246" fmla="*/ 13042232 h 15135727"/>
              <a:gd name="connsiteX247" fmla="*/ 2791327 w 8128084"/>
              <a:gd name="connsiteY247" fmla="*/ 12945979 h 15135727"/>
              <a:gd name="connsiteX248" fmla="*/ 3031958 w 8128084"/>
              <a:gd name="connsiteY248" fmla="*/ 13090358 h 15135727"/>
              <a:gd name="connsiteX249" fmla="*/ 3056021 w 8128084"/>
              <a:gd name="connsiteY249" fmla="*/ 12753474 h 15135727"/>
              <a:gd name="connsiteX250" fmla="*/ 2887579 w 8128084"/>
              <a:gd name="connsiteY250" fmla="*/ 12777537 h 15135727"/>
              <a:gd name="connsiteX251" fmla="*/ 2815390 w 8128084"/>
              <a:gd name="connsiteY251" fmla="*/ 12777537 h 15135727"/>
              <a:gd name="connsiteX252" fmla="*/ 3176337 w 8128084"/>
              <a:gd name="connsiteY252" fmla="*/ 12368464 h 15135727"/>
              <a:gd name="connsiteX253" fmla="*/ 3104148 w 8128084"/>
              <a:gd name="connsiteY253" fmla="*/ 12320337 h 15135727"/>
              <a:gd name="connsiteX254" fmla="*/ 3104148 w 8128084"/>
              <a:gd name="connsiteY254" fmla="*/ 12320337 h 15135727"/>
              <a:gd name="connsiteX255" fmla="*/ 3007895 w 8128084"/>
              <a:gd name="connsiteY255" fmla="*/ 12079706 h 15135727"/>
              <a:gd name="connsiteX256" fmla="*/ 2911642 w 8128084"/>
              <a:gd name="connsiteY256" fmla="*/ 11935327 h 15135727"/>
              <a:gd name="connsiteX257" fmla="*/ 2863516 w 8128084"/>
              <a:gd name="connsiteY257" fmla="*/ 11694695 h 15135727"/>
              <a:gd name="connsiteX258" fmla="*/ 2911642 w 8128084"/>
              <a:gd name="connsiteY258" fmla="*/ 11454064 h 15135727"/>
              <a:gd name="connsiteX259" fmla="*/ 3056021 w 8128084"/>
              <a:gd name="connsiteY259" fmla="*/ 11454064 h 15135727"/>
              <a:gd name="connsiteX260" fmla="*/ 2983832 w 8128084"/>
              <a:gd name="connsiteY260" fmla="*/ 11381874 h 15135727"/>
              <a:gd name="connsiteX261" fmla="*/ 3031958 w 8128084"/>
              <a:gd name="connsiteY261" fmla="*/ 11285621 h 15135727"/>
              <a:gd name="connsiteX262" fmla="*/ 3007895 w 8128084"/>
              <a:gd name="connsiteY262" fmla="*/ 11189369 h 15135727"/>
              <a:gd name="connsiteX263" fmla="*/ 2887579 w 8128084"/>
              <a:gd name="connsiteY263" fmla="*/ 11141242 h 15135727"/>
              <a:gd name="connsiteX264" fmla="*/ 2887579 w 8128084"/>
              <a:gd name="connsiteY264" fmla="*/ 10972800 h 15135727"/>
              <a:gd name="connsiteX265" fmla="*/ 2887579 w 8128084"/>
              <a:gd name="connsiteY265" fmla="*/ 10924674 h 15135727"/>
              <a:gd name="connsiteX266" fmla="*/ 2767264 w 8128084"/>
              <a:gd name="connsiteY266" fmla="*/ 11020927 h 15135727"/>
              <a:gd name="connsiteX267" fmla="*/ 2743200 w 8128084"/>
              <a:gd name="connsiteY267" fmla="*/ 10924674 h 15135727"/>
              <a:gd name="connsiteX268" fmla="*/ 2550695 w 8128084"/>
              <a:gd name="connsiteY268" fmla="*/ 11020927 h 15135727"/>
              <a:gd name="connsiteX269" fmla="*/ 2526632 w 8128084"/>
              <a:gd name="connsiteY269" fmla="*/ 11117179 h 15135727"/>
              <a:gd name="connsiteX270" fmla="*/ 2334127 w 8128084"/>
              <a:gd name="connsiteY270" fmla="*/ 10996864 h 15135727"/>
              <a:gd name="connsiteX271" fmla="*/ 2358190 w 8128084"/>
              <a:gd name="connsiteY271" fmla="*/ 10732169 h 15135727"/>
              <a:gd name="connsiteX272" fmla="*/ 2334127 w 8128084"/>
              <a:gd name="connsiteY272" fmla="*/ 10587790 h 15135727"/>
              <a:gd name="connsiteX273" fmla="*/ 2406316 w 8128084"/>
              <a:gd name="connsiteY273" fmla="*/ 10491537 h 15135727"/>
              <a:gd name="connsiteX274" fmla="*/ 2598821 w 8128084"/>
              <a:gd name="connsiteY274" fmla="*/ 10684042 h 15135727"/>
              <a:gd name="connsiteX275" fmla="*/ 2767264 w 8128084"/>
              <a:gd name="connsiteY275" fmla="*/ 10684042 h 15135727"/>
              <a:gd name="connsiteX276" fmla="*/ 2646948 w 8128084"/>
              <a:gd name="connsiteY276" fmla="*/ 10515600 h 15135727"/>
              <a:gd name="connsiteX277" fmla="*/ 2815390 w 8128084"/>
              <a:gd name="connsiteY277" fmla="*/ 10395285 h 15135727"/>
              <a:gd name="connsiteX278" fmla="*/ 3080085 w 8128084"/>
              <a:gd name="connsiteY278" fmla="*/ 10419348 h 15135727"/>
              <a:gd name="connsiteX279" fmla="*/ 3248527 w 8128084"/>
              <a:gd name="connsiteY279" fmla="*/ 10539664 h 15135727"/>
              <a:gd name="connsiteX280" fmla="*/ 3320716 w 8128084"/>
              <a:gd name="connsiteY280" fmla="*/ 10659979 h 15135727"/>
              <a:gd name="connsiteX281" fmla="*/ 3465095 w 8128084"/>
              <a:gd name="connsiteY281" fmla="*/ 10659979 h 15135727"/>
              <a:gd name="connsiteX282" fmla="*/ 3441032 w 8128084"/>
              <a:gd name="connsiteY282" fmla="*/ 10491537 h 15135727"/>
              <a:gd name="connsiteX283" fmla="*/ 3392906 w 8128084"/>
              <a:gd name="connsiteY283" fmla="*/ 10250906 h 15135727"/>
              <a:gd name="connsiteX284" fmla="*/ 3152274 w 8128084"/>
              <a:gd name="connsiteY284" fmla="*/ 10250906 h 15135727"/>
              <a:gd name="connsiteX285" fmla="*/ 3176337 w 8128084"/>
              <a:gd name="connsiteY285" fmla="*/ 10178716 h 15135727"/>
              <a:gd name="connsiteX286" fmla="*/ 3104148 w 8128084"/>
              <a:gd name="connsiteY286" fmla="*/ 10154653 h 15135727"/>
              <a:gd name="connsiteX287" fmla="*/ 3007895 w 8128084"/>
              <a:gd name="connsiteY287" fmla="*/ 9962148 h 15135727"/>
              <a:gd name="connsiteX288" fmla="*/ 3176337 w 8128084"/>
              <a:gd name="connsiteY288" fmla="*/ 9889958 h 15135727"/>
              <a:gd name="connsiteX289" fmla="*/ 2959769 w 8128084"/>
              <a:gd name="connsiteY289" fmla="*/ 9504948 h 15135727"/>
              <a:gd name="connsiteX290" fmla="*/ 2791327 w 8128084"/>
              <a:gd name="connsiteY290" fmla="*/ 9456821 h 15135727"/>
              <a:gd name="connsiteX291" fmla="*/ 2574758 w 8128084"/>
              <a:gd name="connsiteY291" fmla="*/ 9336506 h 15135727"/>
              <a:gd name="connsiteX292" fmla="*/ 2550695 w 8128084"/>
              <a:gd name="connsiteY292" fmla="*/ 9071811 h 15135727"/>
              <a:gd name="connsiteX293" fmla="*/ 2695074 w 8128084"/>
              <a:gd name="connsiteY293" fmla="*/ 8999621 h 15135727"/>
              <a:gd name="connsiteX294" fmla="*/ 2622885 w 8128084"/>
              <a:gd name="connsiteY294" fmla="*/ 8975558 h 15135727"/>
              <a:gd name="connsiteX295" fmla="*/ 2430379 w 8128084"/>
              <a:gd name="connsiteY295" fmla="*/ 8999621 h 15135727"/>
              <a:gd name="connsiteX296" fmla="*/ 2261937 w 8128084"/>
              <a:gd name="connsiteY296" fmla="*/ 9168064 h 15135727"/>
              <a:gd name="connsiteX297" fmla="*/ 2237874 w 8128084"/>
              <a:gd name="connsiteY297" fmla="*/ 8999621 h 15135727"/>
              <a:gd name="connsiteX298" fmla="*/ 2117558 w 8128084"/>
              <a:gd name="connsiteY298" fmla="*/ 8975558 h 15135727"/>
              <a:gd name="connsiteX299" fmla="*/ 2045369 w 8128084"/>
              <a:gd name="connsiteY299" fmla="*/ 8783053 h 15135727"/>
              <a:gd name="connsiteX300" fmla="*/ 1852864 w 8128084"/>
              <a:gd name="connsiteY300" fmla="*/ 8758990 h 15135727"/>
              <a:gd name="connsiteX301" fmla="*/ 1636295 w 8128084"/>
              <a:gd name="connsiteY301" fmla="*/ 8927432 h 15135727"/>
              <a:gd name="connsiteX302" fmla="*/ 1588169 w 8128084"/>
              <a:gd name="connsiteY302" fmla="*/ 9023685 h 15135727"/>
              <a:gd name="connsiteX303" fmla="*/ 1515979 w 8128084"/>
              <a:gd name="connsiteY303" fmla="*/ 8879306 h 15135727"/>
              <a:gd name="connsiteX304" fmla="*/ 1347537 w 8128084"/>
              <a:gd name="connsiteY304" fmla="*/ 8879306 h 15135727"/>
              <a:gd name="connsiteX305" fmla="*/ 1347537 w 8128084"/>
              <a:gd name="connsiteY305" fmla="*/ 8710864 h 15135727"/>
              <a:gd name="connsiteX306" fmla="*/ 1106906 w 8128084"/>
              <a:gd name="connsiteY306" fmla="*/ 8783053 h 15135727"/>
              <a:gd name="connsiteX307" fmla="*/ 890337 w 8128084"/>
              <a:gd name="connsiteY307" fmla="*/ 8686800 h 15135727"/>
              <a:gd name="connsiteX308" fmla="*/ 649706 w 8128084"/>
              <a:gd name="connsiteY308" fmla="*/ 8662737 h 15135727"/>
              <a:gd name="connsiteX309" fmla="*/ 385011 w 8128084"/>
              <a:gd name="connsiteY309" fmla="*/ 8566485 h 15135727"/>
              <a:gd name="connsiteX310" fmla="*/ 577516 w 8128084"/>
              <a:gd name="connsiteY310" fmla="*/ 8373979 h 15135727"/>
              <a:gd name="connsiteX311" fmla="*/ 794085 w 8128084"/>
              <a:gd name="connsiteY311" fmla="*/ 8301790 h 15135727"/>
              <a:gd name="connsiteX312" fmla="*/ 745958 w 8128084"/>
              <a:gd name="connsiteY312" fmla="*/ 8133348 h 15135727"/>
              <a:gd name="connsiteX313" fmla="*/ 818148 w 8128084"/>
              <a:gd name="connsiteY313" fmla="*/ 7820527 h 15135727"/>
              <a:gd name="connsiteX314" fmla="*/ 697832 w 8128084"/>
              <a:gd name="connsiteY314" fmla="*/ 7820527 h 15135727"/>
              <a:gd name="connsiteX315" fmla="*/ 625642 w 8128084"/>
              <a:gd name="connsiteY315" fmla="*/ 7916779 h 15135727"/>
              <a:gd name="connsiteX316" fmla="*/ 457200 w 8128084"/>
              <a:gd name="connsiteY316" fmla="*/ 7820527 h 15135727"/>
              <a:gd name="connsiteX317" fmla="*/ 529390 w 8128084"/>
              <a:gd name="connsiteY317" fmla="*/ 7700211 h 15135727"/>
              <a:gd name="connsiteX318" fmla="*/ 938464 w 8128084"/>
              <a:gd name="connsiteY318" fmla="*/ 7676148 h 15135727"/>
              <a:gd name="connsiteX319" fmla="*/ 1058779 w 8128084"/>
              <a:gd name="connsiteY319" fmla="*/ 7459579 h 15135727"/>
              <a:gd name="connsiteX320" fmla="*/ 1203158 w 8128084"/>
              <a:gd name="connsiteY320" fmla="*/ 7603958 h 15135727"/>
              <a:gd name="connsiteX321" fmla="*/ 1299411 w 8128084"/>
              <a:gd name="connsiteY321" fmla="*/ 7555832 h 15135727"/>
              <a:gd name="connsiteX322" fmla="*/ 1443790 w 8128084"/>
              <a:gd name="connsiteY322" fmla="*/ 7507706 h 15135727"/>
              <a:gd name="connsiteX323" fmla="*/ 1684421 w 8128084"/>
              <a:gd name="connsiteY323" fmla="*/ 7603958 h 15135727"/>
              <a:gd name="connsiteX324" fmla="*/ 1684421 w 8128084"/>
              <a:gd name="connsiteY324" fmla="*/ 7603958 h 15135727"/>
              <a:gd name="connsiteX325" fmla="*/ 1540042 w 8128084"/>
              <a:gd name="connsiteY325" fmla="*/ 7363327 h 15135727"/>
              <a:gd name="connsiteX326" fmla="*/ 1299411 w 8128084"/>
              <a:gd name="connsiteY326" fmla="*/ 7315200 h 15135727"/>
              <a:gd name="connsiteX327" fmla="*/ 1130969 w 8128084"/>
              <a:gd name="connsiteY327" fmla="*/ 7339264 h 15135727"/>
              <a:gd name="connsiteX328" fmla="*/ 1034716 w 8128084"/>
              <a:gd name="connsiteY328" fmla="*/ 7315200 h 15135727"/>
              <a:gd name="connsiteX329" fmla="*/ 1155032 w 8128084"/>
              <a:gd name="connsiteY329" fmla="*/ 7050506 h 15135727"/>
              <a:gd name="connsiteX330" fmla="*/ 1155032 w 8128084"/>
              <a:gd name="connsiteY330" fmla="*/ 6930190 h 15135727"/>
              <a:gd name="connsiteX331" fmla="*/ 1155032 w 8128084"/>
              <a:gd name="connsiteY331" fmla="*/ 6761748 h 15135727"/>
              <a:gd name="connsiteX332" fmla="*/ 1203158 w 8128084"/>
              <a:gd name="connsiteY332" fmla="*/ 6617369 h 15135727"/>
              <a:gd name="connsiteX333" fmla="*/ 1371600 w 8128084"/>
              <a:gd name="connsiteY333" fmla="*/ 6472990 h 15135727"/>
              <a:gd name="connsiteX334" fmla="*/ 1443790 w 8128084"/>
              <a:gd name="connsiteY334" fmla="*/ 6328611 h 15135727"/>
              <a:gd name="connsiteX335" fmla="*/ 1419727 w 8128084"/>
              <a:gd name="connsiteY335" fmla="*/ 6208295 h 15135727"/>
              <a:gd name="connsiteX336" fmla="*/ 1275348 w 8128084"/>
              <a:gd name="connsiteY336" fmla="*/ 6304548 h 15135727"/>
              <a:gd name="connsiteX337" fmla="*/ 1323474 w 8128084"/>
              <a:gd name="connsiteY337" fmla="*/ 6015790 h 15135727"/>
              <a:gd name="connsiteX338" fmla="*/ 1540042 w 8128084"/>
              <a:gd name="connsiteY338" fmla="*/ 5871411 h 15135727"/>
              <a:gd name="connsiteX339" fmla="*/ 1540042 w 8128084"/>
              <a:gd name="connsiteY339" fmla="*/ 5751095 h 15135727"/>
              <a:gd name="connsiteX340" fmla="*/ 1395664 w 8128084"/>
              <a:gd name="connsiteY340" fmla="*/ 5799221 h 15135727"/>
              <a:gd name="connsiteX341" fmla="*/ 1179095 w 8128084"/>
              <a:gd name="connsiteY341" fmla="*/ 5799221 h 15135727"/>
              <a:gd name="connsiteX342" fmla="*/ 890337 w 8128084"/>
              <a:gd name="connsiteY342" fmla="*/ 5775158 h 15135727"/>
              <a:gd name="connsiteX343" fmla="*/ 697832 w 8128084"/>
              <a:gd name="connsiteY343" fmla="*/ 5606716 h 15135727"/>
              <a:gd name="connsiteX344" fmla="*/ 577516 w 8128084"/>
              <a:gd name="connsiteY344" fmla="*/ 5582653 h 15135727"/>
              <a:gd name="connsiteX345" fmla="*/ 697832 w 8128084"/>
              <a:gd name="connsiteY345" fmla="*/ 5775158 h 15135727"/>
              <a:gd name="connsiteX346" fmla="*/ 409074 w 8128084"/>
              <a:gd name="connsiteY346" fmla="*/ 5799221 h 15135727"/>
              <a:gd name="connsiteX347" fmla="*/ 168442 w 8128084"/>
              <a:gd name="connsiteY347" fmla="*/ 5702969 h 15135727"/>
              <a:gd name="connsiteX348" fmla="*/ 264695 w 8128084"/>
              <a:gd name="connsiteY348" fmla="*/ 5558590 h 15135727"/>
              <a:gd name="connsiteX349" fmla="*/ 144379 w 8128084"/>
              <a:gd name="connsiteY349" fmla="*/ 5510464 h 15135727"/>
              <a:gd name="connsiteX350" fmla="*/ 0 w 8128084"/>
              <a:gd name="connsiteY350" fmla="*/ 5462337 h 15135727"/>
              <a:gd name="connsiteX351" fmla="*/ 96253 w 8128084"/>
              <a:gd name="connsiteY35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23874 w 8128084"/>
              <a:gd name="connsiteY201" fmla="*/ 14558211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626977 w 8128084"/>
              <a:gd name="connsiteY201" fmla="*/ 144726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523874 w 8128084"/>
              <a:gd name="connsiteY202" fmla="*/ 14558211 h 15135727"/>
              <a:gd name="connsiteX203" fmla="*/ 4403558 w 8128084"/>
              <a:gd name="connsiteY203" fmla="*/ 14437895 h 15135727"/>
              <a:gd name="connsiteX204" fmla="*/ 4403558 w 8128084"/>
              <a:gd name="connsiteY204" fmla="*/ 144378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403558 w 8128084"/>
              <a:gd name="connsiteY203" fmla="*/ 144378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03558 w 8128084"/>
              <a:gd name="connsiteY202" fmla="*/ 14437895 h 15135727"/>
              <a:gd name="connsiteX203" fmla="*/ 4340058 w 8128084"/>
              <a:gd name="connsiteY203" fmla="*/ 14475995 h 15135727"/>
              <a:gd name="connsiteX204" fmla="*/ 4283242 w 8128084"/>
              <a:gd name="connsiteY204" fmla="*/ 14245390 h 15135727"/>
              <a:gd name="connsiteX205" fmla="*/ 4235116 w 8128084"/>
              <a:gd name="connsiteY205" fmla="*/ 14341642 h 15135727"/>
              <a:gd name="connsiteX206" fmla="*/ 4162927 w 8128084"/>
              <a:gd name="connsiteY206" fmla="*/ 14389769 h 15135727"/>
              <a:gd name="connsiteX207" fmla="*/ 4162927 w 8128084"/>
              <a:gd name="connsiteY207" fmla="*/ 14389769 h 15135727"/>
              <a:gd name="connsiteX208" fmla="*/ 3922295 w 8128084"/>
              <a:gd name="connsiteY208" fmla="*/ 14245390 h 15135727"/>
              <a:gd name="connsiteX209" fmla="*/ 3801979 w 8128084"/>
              <a:gd name="connsiteY209" fmla="*/ 14293516 h 15135727"/>
              <a:gd name="connsiteX210" fmla="*/ 3681664 w 8128084"/>
              <a:gd name="connsiteY210" fmla="*/ 14389769 h 15135727"/>
              <a:gd name="connsiteX211" fmla="*/ 3657600 w 8128084"/>
              <a:gd name="connsiteY211" fmla="*/ 14654464 h 15135727"/>
              <a:gd name="connsiteX212" fmla="*/ 3513221 w 8128084"/>
              <a:gd name="connsiteY212" fmla="*/ 14726653 h 15135727"/>
              <a:gd name="connsiteX213" fmla="*/ 3513221 w 8128084"/>
              <a:gd name="connsiteY213" fmla="*/ 14871032 h 15135727"/>
              <a:gd name="connsiteX214" fmla="*/ 3633537 w 8128084"/>
              <a:gd name="connsiteY214" fmla="*/ 14967285 h 15135727"/>
              <a:gd name="connsiteX215" fmla="*/ 3609474 w 8128084"/>
              <a:gd name="connsiteY215" fmla="*/ 15087600 h 15135727"/>
              <a:gd name="connsiteX216" fmla="*/ 3441032 w 8128084"/>
              <a:gd name="connsiteY216" fmla="*/ 15039474 h 15135727"/>
              <a:gd name="connsiteX217" fmla="*/ 3272590 w 8128084"/>
              <a:gd name="connsiteY217" fmla="*/ 15063537 h 15135727"/>
              <a:gd name="connsiteX218" fmla="*/ 3248527 w 8128084"/>
              <a:gd name="connsiteY218" fmla="*/ 14895095 h 15135727"/>
              <a:gd name="connsiteX219" fmla="*/ 3128211 w 8128084"/>
              <a:gd name="connsiteY219" fmla="*/ 14919158 h 15135727"/>
              <a:gd name="connsiteX220" fmla="*/ 2959769 w 8128084"/>
              <a:gd name="connsiteY220" fmla="*/ 15135727 h 15135727"/>
              <a:gd name="connsiteX221" fmla="*/ 2935706 w 8128084"/>
              <a:gd name="connsiteY221" fmla="*/ 14895095 h 15135727"/>
              <a:gd name="connsiteX222" fmla="*/ 2791327 w 8128084"/>
              <a:gd name="connsiteY222" fmla="*/ 14943221 h 15135727"/>
              <a:gd name="connsiteX223" fmla="*/ 2671011 w 8128084"/>
              <a:gd name="connsiteY223" fmla="*/ 15039474 h 15135727"/>
              <a:gd name="connsiteX224" fmla="*/ 2430379 w 8128084"/>
              <a:gd name="connsiteY224" fmla="*/ 15087600 h 15135727"/>
              <a:gd name="connsiteX225" fmla="*/ 2237874 w 8128084"/>
              <a:gd name="connsiteY225" fmla="*/ 15039474 h 15135727"/>
              <a:gd name="connsiteX226" fmla="*/ 2622885 w 8128084"/>
              <a:gd name="connsiteY226" fmla="*/ 14846969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283242 w 8128084"/>
              <a:gd name="connsiteY205" fmla="*/ 14245390 h 15135727"/>
              <a:gd name="connsiteX206" fmla="*/ 4235116 w 8128084"/>
              <a:gd name="connsiteY206" fmla="*/ 14341642 h 15135727"/>
              <a:gd name="connsiteX207" fmla="*/ 4162927 w 8128084"/>
              <a:gd name="connsiteY207" fmla="*/ 14389769 h 15135727"/>
              <a:gd name="connsiteX208" fmla="*/ 4162927 w 8128084"/>
              <a:gd name="connsiteY208" fmla="*/ 14389769 h 15135727"/>
              <a:gd name="connsiteX209" fmla="*/ 3922295 w 8128084"/>
              <a:gd name="connsiteY209" fmla="*/ 14245390 h 15135727"/>
              <a:gd name="connsiteX210" fmla="*/ 3801979 w 8128084"/>
              <a:gd name="connsiteY210" fmla="*/ 14293516 h 15135727"/>
              <a:gd name="connsiteX211" fmla="*/ 3681664 w 8128084"/>
              <a:gd name="connsiteY211" fmla="*/ 14389769 h 15135727"/>
              <a:gd name="connsiteX212" fmla="*/ 3657600 w 8128084"/>
              <a:gd name="connsiteY212" fmla="*/ 14654464 h 15135727"/>
              <a:gd name="connsiteX213" fmla="*/ 3513221 w 8128084"/>
              <a:gd name="connsiteY213" fmla="*/ 14726653 h 15135727"/>
              <a:gd name="connsiteX214" fmla="*/ 3513221 w 8128084"/>
              <a:gd name="connsiteY214" fmla="*/ 14871032 h 15135727"/>
              <a:gd name="connsiteX215" fmla="*/ 3633537 w 8128084"/>
              <a:gd name="connsiteY215" fmla="*/ 14967285 h 15135727"/>
              <a:gd name="connsiteX216" fmla="*/ 3609474 w 8128084"/>
              <a:gd name="connsiteY216" fmla="*/ 15087600 h 15135727"/>
              <a:gd name="connsiteX217" fmla="*/ 3441032 w 8128084"/>
              <a:gd name="connsiteY217" fmla="*/ 15039474 h 15135727"/>
              <a:gd name="connsiteX218" fmla="*/ 3272590 w 8128084"/>
              <a:gd name="connsiteY218" fmla="*/ 15063537 h 15135727"/>
              <a:gd name="connsiteX219" fmla="*/ 3248527 w 8128084"/>
              <a:gd name="connsiteY219" fmla="*/ 14895095 h 15135727"/>
              <a:gd name="connsiteX220" fmla="*/ 3128211 w 8128084"/>
              <a:gd name="connsiteY220" fmla="*/ 14919158 h 15135727"/>
              <a:gd name="connsiteX221" fmla="*/ 2959769 w 8128084"/>
              <a:gd name="connsiteY221" fmla="*/ 15135727 h 15135727"/>
              <a:gd name="connsiteX222" fmla="*/ 2935706 w 8128084"/>
              <a:gd name="connsiteY222" fmla="*/ 14895095 h 15135727"/>
              <a:gd name="connsiteX223" fmla="*/ 2791327 w 8128084"/>
              <a:gd name="connsiteY223" fmla="*/ 14943221 h 15135727"/>
              <a:gd name="connsiteX224" fmla="*/ 2671011 w 8128084"/>
              <a:gd name="connsiteY224" fmla="*/ 15039474 h 15135727"/>
              <a:gd name="connsiteX225" fmla="*/ 2430379 w 8128084"/>
              <a:gd name="connsiteY225" fmla="*/ 15087600 h 15135727"/>
              <a:gd name="connsiteX226" fmla="*/ 2237874 w 8128084"/>
              <a:gd name="connsiteY226" fmla="*/ 15039474 h 15135727"/>
              <a:gd name="connsiteX227" fmla="*/ 2622885 w 8128084"/>
              <a:gd name="connsiteY227" fmla="*/ 14846969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83242 w 8128084"/>
              <a:gd name="connsiteY206" fmla="*/ 142453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62927 w 8128084"/>
              <a:gd name="connsiteY209" fmla="*/ 143897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22295 w 8128084"/>
              <a:gd name="connsiteY210" fmla="*/ 14245390 h 15135727"/>
              <a:gd name="connsiteX211" fmla="*/ 3801979 w 8128084"/>
              <a:gd name="connsiteY211" fmla="*/ 14293516 h 15135727"/>
              <a:gd name="connsiteX212" fmla="*/ 3681664 w 8128084"/>
              <a:gd name="connsiteY212" fmla="*/ 14389769 h 15135727"/>
              <a:gd name="connsiteX213" fmla="*/ 3657600 w 8128084"/>
              <a:gd name="connsiteY213" fmla="*/ 14654464 h 15135727"/>
              <a:gd name="connsiteX214" fmla="*/ 3513221 w 8128084"/>
              <a:gd name="connsiteY214" fmla="*/ 14726653 h 15135727"/>
              <a:gd name="connsiteX215" fmla="*/ 3513221 w 8128084"/>
              <a:gd name="connsiteY215" fmla="*/ 14871032 h 15135727"/>
              <a:gd name="connsiteX216" fmla="*/ 3633537 w 8128084"/>
              <a:gd name="connsiteY216" fmla="*/ 14967285 h 15135727"/>
              <a:gd name="connsiteX217" fmla="*/ 3609474 w 8128084"/>
              <a:gd name="connsiteY217" fmla="*/ 15087600 h 15135727"/>
              <a:gd name="connsiteX218" fmla="*/ 3441032 w 8128084"/>
              <a:gd name="connsiteY218" fmla="*/ 15039474 h 15135727"/>
              <a:gd name="connsiteX219" fmla="*/ 3272590 w 8128084"/>
              <a:gd name="connsiteY219" fmla="*/ 15063537 h 15135727"/>
              <a:gd name="connsiteX220" fmla="*/ 3248527 w 8128084"/>
              <a:gd name="connsiteY220" fmla="*/ 14895095 h 15135727"/>
              <a:gd name="connsiteX221" fmla="*/ 3128211 w 8128084"/>
              <a:gd name="connsiteY221" fmla="*/ 14919158 h 15135727"/>
              <a:gd name="connsiteX222" fmla="*/ 2959769 w 8128084"/>
              <a:gd name="connsiteY222" fmla="*/ 15135727 h 15135727"/>
              <a:gd name="connsiteX223" fmla="*/ 2935706 w 8128084"/>
              <a:gd name="connsiteY223" fmla="*/ 14895095 h 15135727"/>
              <a:gd name="connsiteX224" fmla="*/ 2791327 w 8128084"/>
              <a:gd name="connsiteY224" fmla="*/ 14943221 h 15135727"/>
              <a:gd name="connsiteX225" fmla="*/ 2671011 w 8128084"/>
              <a:gd name="connsiteY225" fmla="*/ 15039474 h 15135727"/>
              <a:gd name="connsiteX226" fmla="*/ 2430379 w 8128084"/>
              <a:gd name="connsiteY226" fmla="*/ 15087600 h 15135727"/>
              <a:gd name="connsiteX227" fmla="*/ 2237874 w 8128084"/>
              <a:gd name="connsiteY227" fmla="*/ 15039474 h 15135727"/>
              <a:gd name="connsiteX228" fmla="*/ 2622885 w 8128084"/>
              <a:gd name="connsiteY228" fmla="*/ 14846969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22295 w 8128084"/>
              <a:gd name="connsiteY211" fmla="*/ 1424539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4023727 w 8128084"/>
              <a:gd name="connsiteY210" fmla="*/ 14275803 h 15135727"/>
              <a:gd name="connsiteX211" fmla="*/ 3915945 w 8128084"/>
              <a:gd name="connsiteY211" fmla="*/ 14289840 h 15135727"/>
              <a:gd name="connsiteX212" fmla="*/ 3801979 w 8128084"/>
              <a:gd name="connsiteY212" fmla="*/ 14293516 h 15135727"/>
              <a:gd name="connsiteX213" fmla="*/ 3681664 w 8128084"/>
              <a:gd name="connsiteY213" fmla="*/ 14389769 h 15135727"/>
              <a:gd name="connsiteX214" fmla="*/ 3657600 w 8128084"/>
              <a:gd name="connsiteY214" fmla="*/ 14654464 h 15135727"/>
              <a:gd name="connsiteX215" fmla="*/ 3513221 w 8128084"/>
              <a:gd name="connsiteY215" fmla="*/ 14726653 h 15135727"/>
              <a:gd name="connsiteX216" fmla="*/ 3513221 w 8128084"/>
              <a:gd name="connsiteY216" fmla="*/ 14871032 h 15135727"/>
              <a:gd name="connsiteX217" fmla="*/ 3633537 w 8128084"/>
              <a:gd name="connsiteY217" fmla="*/ 14967285 h 15135727"/>
              <a:gd name="connsiteX218" fmla="*/ 3609474 w 8128084"/>
              <a:gd name="connsiteY218" fmla="*/ 15087600 h 15135727"/>
              <a:gd name="connsiteX219" fmla="*/ 3441032 w 8128084"/>
              <a:gd name="connsiteY219" fmla="*/ 15039474 h 15135727"/>
              <a:gd name="connsiteX220" fmla="*/ 3272590 w 8128084"/>
              <a:gd name="connsiteY220" fmla="*/ 15063537 h 15135727"/>
              <a:gd name="connsiteX221" fmla="*/ 3248527 w 8128084"/>
              <a:gd name="connsiteY221" fmla="*/ 14895095 h 15135727"/>
              <a:gd name="connsiteX222" fmla="*/ 3128211 w 8128084"/>
              <a:gd name="connsiteY222" fmla="*/ 14919158 h 15135727"/>
              <a:gd name="connsiteX223" fmla="*/ 2959769 w 8128084"/>
              <a:gd name="connsiteY223" fmla="*/ 15135727 h 15135727"/>
              <a:gd name="connsiteX224" fmla="*/ 2935706 w 8128084"/>
              <a:gd name="connsiteY224" fmla="*/ 14895095 h 15135727"/>
              <a:gd name="connsiteX225" fmla="*/ 2791327 w 8128084"/>
              <a:gd name="connsiteY225" fmla="*/ 14943221 h 15135727"/>
              <a:gd name="connsiteX226" fmla="*/ 2671011 w 8128084"/>
              <a:gd name="connsiteY226" fmla="*/ 15039474 h 15135727"/>
              <a:gd name="connsiteX227" fmla="*/ 2430379 w 8128084"/>
              <a:gd name="connsiteY227" fmla="*/ 15087600 h 15135727"/>
              <a:gd name="connsiteX228" fmla="*/ 2237874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681664 w 8128084"/>
              <a:gd name="connsiteY214" fmla="*/ 143897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57600 w 8128084"/>
              <a:gd name="connsiteY215" fmla="*/ 146544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13221 w 8128084"/>
              <a:gd name="connsiteY217" fmla="*/ 148710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41032 w 8128084"/>
              <a:gd name="connsiteY220" fmla="*/ 150394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272590 w 8128084"/>
              <a:gd name="connsiteY221" fmla="*/ 150635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48527 w 8128084"/>
              <a:gd name="connsiteY222" fmla="*/ 1489509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2959769 w 8128084"/>
              <a:gd name="connsiteY224" fmla="*/ 15135727 h 15135727"/>
              <a:gd name="connsiteX225" fmla="*/ 2935706 w 8128084"/>
              <a:gd name="connsiteY225" fmla="*/ 14895095 h 15135727"/>
              <a:gd name="connsiteX226" fmla="*/ 2791327 w 8128084"/>
              <a:gd name="connsiteY226" fmla="*/ 14943221 h 15135727"/>
              <a:gd name="connsiteX227" fmla="*/ 2671011 w 8128084"/>
              <a:gd name="connsiteY227" fmla="*/ 15039474 h 15135727"/>
              <a:gd name="connsiteX228" fmla="*/ 2430379 w 8128084"/>
              <a:gd name="connsiteY228" fmla="*/ 15087600 h 15135727"/>
              <a:gd name="connsiteX229" fmla="*/ 2237874 w 8128084"/>
              <a:gd name="connsiteY229" fmla="*/ 15039474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935706 w 8128084"/>
              <a:gd name="connsiteY226" fmla="*/ 148950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237874 w 8128084"/>
              <a:gd name="connsiteY230" fmla="*/ 15039474 h 15135727"/>
              <a:gd name="connsiteX231" fmla="*/ 2622885 w 8128084"/>
              <a:gd name="connsiteY231" fmla="*/ 14846969 h 15135727"/>
              <a:gd name="connsiteX232" fmla="*/ 2887579 w 8128084"/>
              <a:gd name="connsiteY232" fmla="*/ 14774779 h 15135727"/>
              <a:gd name="connsiteX233" fmla="*/ 2839453 w 8128084"/>
              <a:gd name="connsiteY233" fmla="*/ 14582274 h 15135727"/>
              <a:gd name="connsiteX234" fmla="*/ 2935706 w 8128084"/>
              <a:gd name="connsiteY234" fmla="*/ 14510085 h 15135727"/>
              <a:gd name="connsiteX235" fmla="*/ 2935706 w 8128084"/>
              <a:gd name="connsiteY235" fmla="*/ 14510085 h 15135727"/>
              <a:gd name="connsiteX236" fmla="*/ 3080085 w 8128084"/>
              <a:gd name="connsiteY236" fmla="*/ 14413832 h 15135727"/>
              <a:gd name="connsiteX237" fmla="*/ 3152274 w 8128084"/>
              <a:gd name="connsiteY237" fmla="*/ 14341642 h 15135727"/>
              <a:gd name="connsiteX238" fmla="*/ 3080085 w 8128084"/>
              <a:gd name="connsiteY238" fmla="*/ 14269453 h 15135727"/>
              <a:gd name="connsiteX239" fmla="*/ 3152274 w 8128084"/>
              <a:gd name="connsiteY239" fmla="*/ 14197264 h 15135727"/>
              <a:gd name="connsiteX240" fmla="*/ 3152274 w 8128084"/>
              <a:gd name="connsiteY240" fmla="*/ 14052885 h 15135727"/>
              <a:gd name="connsiteX241" fmla="*/ 3080085 w 8128084"/>
              <a:gd name="connsiteY241" fmla="*/ 13980695 h 15135727"/>
              <a:gd name="connsiteX242" fmla="*/ 3056021 w 8128084"/>
              <a:gd name="connsiteY242" fmla="*/ 14076948 h 15135727"/>
              <a:gd name="connsiteX243" fmla="*/ 2935706 w 8128084"/>
              <a:gd name="connsiteY243" fmla="*/ 14076948 h 15135727"/>
              <a:gd name="connsiteX244" fmla="*/ 2863516 w 8128084"/>
              <a:gd name="connsiteY244" fmla="*/ 14125074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430379 w 8128084"/>
              <a:gd name="connsiteY229" fmla="*/ 15087600 h 15135727"/>
              <a:gd name="connsiteX230" fmla="*/ 2622885 w 8128084"/>
              <a:gd name="connsiteY230" fmla="*/ 14846969 h 15135727"/>
              <a:gd name="connsiteX231" fmla="*/ 2887579 w 8128084"/>
              <a:gd name="connsiteY231" fmla="*/ 14774779 h 15135727"/>
              <a:gd name="connsiteX232" fmla="*/ 2839453 w 8128084"/>
              <a:gd name="connsiteY232" fmla="*/ 14582274 h 15135727"/>
              <a:gd name="connsiteX233" fmla="*/ 2935706 w 8128084"/>
              <a:gd name="connsiteY233" fmla="*/ 14510085 h 15135727"/>
              <a:gd name="connsiteX234" fmla="*/ 2935706 w 8128084"/>
              <a:gd name="connsiteY234" fmla="*/ 14510085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622885 w 8128084"/>
              <a:gd name="connsiteY229" fmla="*/ 14846969 h 15135727"/>
              <a:gd name="connsiteX230" fmla="*/ 2887579 w 8128084"/>
              <a:gd name="connsiteY230" fmla="*/ 14774779 h 15135727"/>
              <a:gd name="connsiteX231" fmla="*/ 2839453 w 8128084"/>
              <a:gd name="connsiteY231" fmla="*/ 14582274 h 15135727"/>
              <a:gd name="connsiteX232" fmla="*/ 2935706 w 8128084"/>
              <a:gd name="connsiteY232" fmla="*/ 14510085 h 15135727"/>
              <a:gd name="connsiteX233" fmla="*/ 2935706 w 8128084"/>
              <a:gd name="connsiteY233" fmla="*/ 14510085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671011 w 8128084"/>
              <a:gd name="connsiteY228" fmla="*/ 15039474 h 15135727"/>
              <a:gd name="connsiteX229" fmla="*/ 2887579 w 8128084"/>
              <a:gd name="connsiteY229" fmla="*/ 14774779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791327 w 8128084"/>
              <a:gd name="connsiteY227" fmla="*/ 14943221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87579 w 8128084"/>
              <a:gd name="connsiteY227" fmla="*/ 14774779 h 15135727"/>
              <a:gd name="connsiteX228" fmla="*/ 2839453 w 8128084"/>
              <a:gd name="connsiteY228" fmla="*/ 14582274 h 15135727"/>
              <a:gd name="connsiteX229" fmla="*/ 2935706 w 8128084"/>
              <a:gd name="connsiteY229" fmla="*/ 14510085 h 15135727"/>
              <a:gd name="connsiteX230" fmla="*/ 2935706 w 8128084"/>
              <a:gd name="connsiteY230" fmla="*/ 14510085 h 15135727"/>
              <a:gd name="connsiteX231" fmla="*/ 3080085 w 8128084"/>
              <a:gd name="connsiteY231" fmla="*/ 14413832 h 15135727"/>
              <a:gd name="connsiteX232" fmla="*/ 3152274 w 8128084"/>
              <a:gd name="connsiteY232" fmla="*/ 14341642 h 15135727"/>
              <a:gd name="connsiteX233" fmla="*/ 3080085 w 8128084"/>
              <a:gd name="connsiteY233" fmla="*/ 14269453 h 15135727"/>
              <a:gd name="connsiteX234" fmla="*/ 3152274 w 8128084"/>
              <a:gd name="connsiteY234" fmla="*/ 14197264 h 15135727"/>
              <a:gd name="connsiteX235" fmla="*/ 3152274 w 8128084"/>
              <a:gd name="connsiteY235" fmla="*/ 14052885 h 15135727"/>
              <a:gd name="connsiteX236" fmla="*/ 3080085 w 8128084"/>
              <a:gd name="connsiteY236" fmla="*/ 13980695 h 15135727"/>
              <a:gd name="connsiteX237" fmla="*/ 3056021 w 8128084"/>
              <a:gd name="connsiteY237" fmla="*/ 14076948 h 15135727"/>
              <a:gd name="connsiteX238" fmla="*/ 2935706 w 8128084"/>
              <a:gd name="connsiteY238" fmla="*/ 14076948 h 15135727"/>
              <a:gd name="connsiteX239" fmla="*/ 2863516 w 8128084"/>
              <a:gd name="connsiteY239" fmla="*/ 14125074 h 15135727"/>
              <a:gd name="connsiteX240" fmla="*/ 2719137 w 8128084"/>
              <a:gd name="connsiteY240" fmla="*/ 14197264 h 15135727"/>
              <a:gd name="connsiteX241" fmla="*/ 2646948 w 8128084"/>
              <a:gd name="connsiteY241" fmla="*/ 14197264 h 15135727"/>
              <a:gd name="connsiteX242" fmla="*/ 2598821 w 8128084"/>
              <a:gd name="connsiteY242" fmla="*/ 14125074 h 15135727"/>
              <a:gd name="connsiteX243" fmla="*/ 2430379 w 8128084"/>
              <a:gd name="connsiteY243" fmla="*/ 13836316 h 15135727"/>
              <a:gd name="connsiteX244" fmla="*/ 2646948 w 8128084"/>
              <a:gd name="connsiteY244" fmla="*/ 13812253 h 15135727"/>
              <a:gd name="connsiteX245" fmla="*/ 2502569 w 8128084"/>
              <a:gd name="connsiteY245" fmla="*/ 13475369 h 15135727"/>
              <a:gd name="connsiteX246" fmla="*/ 2550695 w 8128084"/>
              <a:gd name="connsiteY246" fmla="*/ 13186611 h 15135727"/>
              <a:gd name="connsiteX247" fmla="*/ 2719137 w 8128084"/>
              <a:gd name="connsiteY247" fmla="*/ 13042232 h 15135727"/>
              <a:gd name="connsiteX248" fmla="*/ 2791327 w 8128084"/>
              <a:gd name="connsiteY248" fmla="*/ 12945979 h 15135727"/>
              <a:gd name="connsiteX249" fmla="*/ 3031958 w 8128084"/>
              <a:gd name="connsiteY249" fmla="*/ 13090358 h 15135727"/>
              <a:gd name="connsiteX250" fmla="*/ 3056021 w 8128084"/>
              <a:gd name="connsiteY250" fmla="*/ 12753474 h 15135727"/>
              <a:gd name="connsiteX251" fmla="*/ 2887579 w 8128084"/>
              <a:gd name="connsiteY251" fmla="*/ 12777537 h 15135727"/>
              <a:gd name="connsiteX252" fmla="*/ 2815390 w 8128084"/>
              <a:gd name="connsiteY252" fmla="*/ 12777537 h 15135727"/>
              <a:gd name="connsiteX253" fmla="*/ 3176337 w 8128084"/>
              <a:gd name="connsiteY253" fmla="*/ 12368464 h 15135727"/>
              <a:gd name="connsiteX254" fmla="*/ 3104148 w 8128084"/>
              <a:gd name="connsiteY254" fmla="*/ 12320337 h 15135727"/>
              <a:gd name="connsiteX255" fmla="*/ 3104148 w 8128084"/>
              <a:gd name="connsiteY255" fmla="*/ 12320337 h 15135727"/>
              <a:gd name="connsiteX256" fmla="*/ 3007895 w 8128084"/>
              <a:gd name="connsiteY256" fmla="*/ 12079706 h 15135727"/>
              <a:gd name="connsiteX257" fmla="*/ 2911642 w 8128084"/>
              <a:gd name="connsiteY257" fmla="*/ 11935327 h 15135727"/>
              <a:gd name="connsiteX258" fmla="*/ 2863516 w 8128084"/>
              <a:gd name="connsiteY258" fmla="*/ 11694695 h 15135727"/>
              <a:gd name="connsiteX259" fmla="*/ 2911642 w 8128084"/>
              <a:gd name="connsiteY259" fmla="*/ 11454064 h 15135727"/>
              <a:gd name="connsiteX260" fmla="*/ 3056021 w 8128084"/>
              <a:gd name="connsiteY260" fmla="*/ 11454064 h 15135727"/>
              <a:gd name="connsiteX261" fmla="*/ 2983832 w 8128084"/>
              <a:gd name="connsiteY261" fmla="*/ 11381874 h 15135727"/>
              <a:gd name="connsiteX262" fmla="*/ 3031958 w 8128084"/>
              <a:gd name="connsiteY262" fmla="*/ 11285621 h 15135727"/>
              <a:gd name="connsiteX263" fmla="*/ 3007895 w 8128084"/>
              <a:gd name="connsiteY263" fmla="*/ 11189369 h 15135727"/>
              <a:gd name="connsiteX264" fmla="*/ 2887579 w 8128084"/>
              <a:gd name="connsiteY264" fmla="*/ 11141242 h 15135727"/>
              <a:gd name="connsiteX265" fmla="*/ 2887579 w 8128084"/>
              <a:gd name="connsiteY265" fmla="*/ 10972800 h 15135727"/>
              <a:gd name="connsiteX266" fmla="*/ 2887579 w 8128084"/>
              <a:gd name="connsiteY266" fmla="*/ 10924674 h 15135727"/>
              <a:gd name="connsiteX267" fmla="*/ 2767264 w 8128084"/>
              <a:gd name="connsiteY267" fmla="*/ 11020927 h 15135727"/>
              <a:gd name="connsiteX268" fmla="*/ 2743200 w 8128084"/>
              <a:gd name="connsiteY268" fmla="*/ 10924674 h 15135727"/>
              <a:gd name="connsiteX269" fmla="*/ 2550695 w 8128084"/>
              <a:gd name="connsiteY269" fmla="*/ 11020927 h 15135727"/>
              <a:gd name="connsiteX270" fmla="*/ 2526632 w 8128084"/>
              <a:gd name="connsiteY270" fmla="*/ 11117179 h 15135727"/>
              <a:gd name="connsiteX271" fmla="*/ 2334127 w 8128084"/>
              <a:gd name="connsiteY271" fmla="*/ 10996864 h 15135727"/>
              <a:gd name="connsiteX272" fmla="*/ 2358190 w 8128084"/>
              <a:gd name="connsiteY272" fmla="*/ 10732169 h 15135727"/>
              <a:gd name="connsiteX273" fmla="*/ 2334127 w 8128084"/>
              <a:gd name="connsiteY273" fmla="*/ 10587790 h 15135727"/>
              <a:gd name="connsiteX274" fmla="*/ 2406316 w 8128084"/>
              <a:gd name="connsiteY274" fmla="*/ 10491537 h 15135727"/>
              <a:gd name="connsiteX275" fmla="*/ 2598821 w 8128084"/>
              <a:gd name="connsiteY275" fmla="*/ 10684042 h 15135727"/>
              <a:gd name="connsiteX276" fmla="*/ 2767264 w 8128084"/>
              <a:gd name="connsiteY276" fmla="*/ 10684042 h 15135727"/>
              <a:gd name="connsiteX277" fmla="*/ 2646948 w 8128084"/>
              <a:gd name="connsiteY277" fmla="*/ 10515600 h 15135727"/>
              <a:gd name="connsiteX278" fmla="*/ 2815390 w 8128084"/>
              <a:gd name="connsiteY278" fmla="*/ 10395285 h 15135727"/>
              <a:gd name="connsiteX279" fmla="*/ 3080085 w 8128084"/>
              <a:gd name="connsiteY279" fmla="*/ 10419348 h 15135727"/>
              <a:gd name="connsiteX280" fmla="*/ 3248527 w 8128084"/>
              <a:gd name="connsiteY280" fmla="*/ 10539664 h 15135727"/>
              <a:gd name="connsiteX281" fmla="*/ 3320716 w 8128084"/>
              <a:gd name="connsiteY281" fmla="*/ 10659979 h 15135727"/>
              <a:gd name="connsiteX282" fmla="*/ 3465095 w 8128084"/>
              <a:gd name="connsiteY282" fmla="*/ 10659979 h 15135727"/>
              <a:gd name="connsiteX283" fmla="*/ 3441032 w 8128084"/>
              <a:gd name="connsiteY283" fmla="*/ 10491537 h 15135727"/>
              <a:gd name="connsiteX284" fmla="*/ 3392906 w 8128084"/>
              <a:gd name="connsiteY284" fmla="*/ 10250906 h 15135727"/>
              <a:gd name="connsiteX285" fmla="*/ 3152274 w 8128084"/>
              <a:gd name="connsiteY285" fmla="*/ 10250906 h 15135727"/>
              <a:gd name="connsiteX286" fmla="*/ 3176337 w 8128084"/>
              <a:gd name="connsiteY286" fmla="*/ 10178716 h 15135727"/>
              <a:gd name="connsiteX287" fmla="*/ 3104148 w 8128084"/>
              <a:gd name="connsiteY287" fmla="*/ 10154653 h 15135727"/>
              <a:gd name="connsiteX288" fmla="*/ 3007895 w 8128084"/>
              <a:gd name="connsiteY288" fmla="*/ 9962148 h 15135727"/>
              <a:gd name="connsiteX289" fmla="*/ 3176337 w 8128084"/>
              <a:gd name="connsiteY289" fmla="*/ 9889958 h 15135727"/>
              <a:gd name="connsiteX290" fmla="*/ 2959769 w 8128084"/>
              <a:gd name="connsiteY290" fmla="*/ 9504948 h 15135727"/>
              <a:gd name="connsiteX291" fmla="*/ 2791327 w 8128084"/>
              <a:gd name="connsiteY291" fmla="*/ 9456821 h 15135727"/>
              <a:gd name="connsiteX292" fmla="*/ 2574758 w 8128084"/>
              <a:gd name="connsiteY292" fmla="*/ 9336506 h 15135727"/>
              <a:gd name="connsiteX293" fmla="*/ 2550695 w 8128084"/>
              <a:gd name="connsiteY293" fmla="*/ 9071811 h 15135727"/>
              <a:gd name="connsiteX294" fmla="*/ 2695074 w 8128084"/>
              <a:gd name="connsiteY294" fmla="*/ 8999621 h 15135727"/>
              <a:gd name="connsiteX295" fmla="*/ 2622885 w 8128084"/>
              <a:gd name="connsiteY295" fmla="*/ 8975558 h 15135727"/>
              <a:gd name="connsiteX296" fmla="*/ 2430379 w 8128084"/>
              <a:gd name="connsiteY296" fmla="*/ 8999621 h 15135727"/>
              <a:gd name="connsiteX297" fmla="*/ 2261937 w 8128084"/>
              <a:gd name="connsiteY297" fmla="*/ 9168064 h 15135727"/>
              <a:gd name="connsiteX298" fmla="*/ 2237874 w 8128084"/>
              <a:gd name="connsiteY298" fmla="*/ 8999621 h 15135727"/>
              <a:gd name="connsiteX299" fmla="*/ 2117558 w 8128084"/>
              <a:gd name="connsiteY299" fmla="*/ 8975558 h 15135727"/>
              <a:gd name="connsiteX300" fmla="*/ 2045369 w 8128084"/>
              <a:gd name="connsiteY300" fmla="*/ 8783053 h 15135727"/>
              <a:gd name="connsiteX301" fmla="*/ 1852864 w 8128084"/>
              <a:gd name="connsiteY301" fmla="*/ 8758990 h 15135727"/>
              <a:gd name="connsiteX302" fmla="*/ 1636295 w 8128084"/>
              <a:gd name="connsiteY302" fmla="*/ 8927432 h 15135727"/>
              <a:gd name="connsiteX303" fmla="*/ 1588169 w 8128084"/>
              <a:gd name="connsiteY303" fmla="*/ 9023685 h 15135727"/>
              <a:gd name="connsiteX304" fmla="*/ 1515979 w 8128084"/>
              <a:gd name="connsiteY304" fmla="*/ 8879306 h 15135727"/>
              <a:gd name="connsiteX305" fmla="*/ 1347537 w 8128084"/>
              <a:gd name="connsiteY305" fmla="*/ 8879306 h 15135727"/>
              <a:gd name="connsiteX306" fmla="*/ 1347537 w 8128084"/>
              <a:gd name="connsiteY306" fmla="*/ 8710864 h 15135727"/>
              <a:gd name="connsiteX307" fmla="*/ 1106906 w 8128084"/>
              <a:gd name="connsiteY307" fmla="*/ 8783053 h 15135727"/>
              <a:gd name="connsiteX308" fmla="*/ 890337 w 8128084"/>
              <a:gd name="connsiteY308" fmla="*/ 8686800 h 15135727"/>
              <a:gd name="connsiteX309" fmla="*/ 649706 w 8128084"/>
              <a:gd name="connsiteY309" fmla="*/ 8662737 h 15135727"/>
              <a:gd name="connsiteX310" fmla="*/ 385011 w 8128084"/>
              <a:gd name="connsiteY310" fmla="*/ 8566485 h 15135727"/>
              <a:gd name="connsiteX311" fmla="*/ 577516 w 8128084"/>
              <a:gd name="connsiteY311" fmla="*/ 8373979 h 15135727"/>
              <a:gd name="connsiteX312" fmla="*/ 794085 w 8128084"/>
              <a:gd name="connsiteY312" fmla="*/ 8301790 h 15135727"/>
              <a:gd name="connsiteX313" fmla="*/ 745958 w 8128084"/>
              <a:gd name="connsiteY313" fmla="*/ 8133348 h 15135727"/>
              <a:gd name="connsiteX314" fmla="*/ 818148 w 8128084"/>
              <a:gd name="connsiteY314" fmla="*/ 7820527 h 15135727"/>
              <a:gd name="connsiteX315" fmla="*/ 697832 w 8128084"/>
              <a:gd name="connsiteY315" fmla="*/ 7820527 h 15135727"/>
              <a:gd name="connsiteX316" fmla="*/ 625642 w 8128084"/>
              <a:gd name="connsiteY316" fmla="*/ 7916779 h 15135727"/>
              <a:gd name="connsiteX317" fmla="*/ 457200 w 8128084"/>
              <a:gd name="connsiteY317" fmla="*/ 7820527 h 15135727"/>
              <a:gd name="connsiteX318" fmla="*/ 529390 w 8128084"/>
              <a:gd name="connsiteY318" fmla="*/ 7700211 h 15135727"/>
              <a:gd name="connsiteX319" fmla="*/ 938464 w 8128084"/>
              <a:gd name="connsiteY319" fmla="*/ 7676148 h 15135727"/>
              <a:gd name="connsiteX320" fmla="*/ 1058779 w 8128084"/>
              <a:gd name="connsiteY320" fmla="*/ 7459579 h 15135727"/>
              <a:gd name="connsiteX321" fmla="*/ 1203158 w 8128084"/>
              <a:gd name="connsiteY321" fmla="*/ 7603958 h 15135727"/>
              <a:gd name="connsiteX322" fmla="*/ 1299411 w 8128084"/>
              <a:gd name="connsiteY322" fmla="*/ 7555832 h 15135727"/>
              <a:gd name="connsiteX323" fmla="*/ 1443790 w 8128084"/>
              <a:gd name="connsiteY323" fmla="*/ 7507706 h 15135727"/>
              <a:gd name="connsiteX324" fmla="*/ 1684421 w 8128084"/>
              <a:gd name="connsiteY324" fmla="*/ 7603958 h 15135727"/>
              <a:gd name="connsiteX325" fmla="*/ 1684421 w 8128084"/>
              <a:gd name="connsiteY325" fmla="*/ 7603958 h 15135727"/>
              <a:gd name="connsiteX326" fmla="*/ 1540042 w 8128084"/>
              <a:gd name="connsiteY326" fmla="*/ 7363327 h 15135727"/>
              <a:gd name="connsiteX327" fmla="*/ 1299411 w 8128084"/>
              <a:gd name="connsiteY327" fmla="*/ 7315200 h 15135727"/>
              <a:gd name="connsiteX328" fmla="*/ 1130969 w 8128084"/>
              <a:gd name="connsiteY328" fmla="*/ 7339264 h 15135727"/>
              <a:gd name="connsiteX329" fmla="*/ 1034716 w 8128084"/>
              <a:gd name="connsiteY329" fmla="*/ 7315200 h 15135727"/>
              <a:gd name="connsiteX330" fmla="*/ 1155032 w 8128084"/>
              <a:gd name="connsiteY330" fmla="*/ 7050506 h 15135727"/>
              <a:gd name="connsiteX331" fmla="*/ 1155032 w 8128084"/>
              <a:gd name="connsiteY331" fmla="*/ 6930190 h 15135727"/>
              <a:gd name="connsiteX332" fmla="*/ 1155032 w 8128084"/>
              <a:gd name="connsiteY332" fmla="*/ 6761748 h 15135727"/>
              <a:gd name="connsiteX333" fmla="*/ 1203158 w 8128084"/>
              <a:gd name="connsiteY333" fmla="*/ 6617369 h 15135727"/>
              <a:gd name="connsiteX334" fmla="*/ 1371600 w 8128084"/>
              <a:gd name="connsiteY334" fmla="*/ 6472990 h 15135727"/>
              <a:gd name="connsiteX335" fmla="*/ 1443790 w 8128084"/>
              <a:gd name="connsiteY335" fmla="*/ 6328611 h 15135727"/>
              <a:gd name="connsiteX336" fmla="*/ 1419727 w 8128084"/>
              <a:gd name="connsiteY336" fmla="*/ 6208295 h 15135727"/>
              <a:gd name="connsiteX337" fmla="*/ 1275348 w 8128084"/>
              <a:gd name="connsiteY337" fmla="*/ 6304548 h 15135727"/>
              <a:gd name="connsiteX338" fmla="*/ 1323474 w 8128084"/>
              <a:gd name="connsiteY338" fmla="*/ 6015790 h 15135727"/>
              <a:gd name="connsiteX339" fmla="*/ 1540042 w 8128084"/>
              <a:gd name="connsiteY339" fmla="*/ 5871411 h 15135727"/>
              <a:gd name="connsiteX340" fmla="*/ 1540042 w 8128084"/>
              <a:gd name="connsiteY340" fmla="*/ 5751095 h 15135727"/>
              <a:gd name="connsiteX341" fmla="*/ 1395664 w 8128084"/>
              <a:gd name="connsiteY341" fmla="*/ 5799221 h 15135727"/>
              <a:gd name="connsiteX342" fmla="*/ 1179095 w 8128084"/>
              <a:gd name="connsiteY342" fmla="*/ 5799221 h 15135727"/>
              <a:gd name="connsiteX343" fmla="*/ 890337 w 8128084"/>
              <a:gd name="connsiteY343" fmla="*/ 5775158 h 15135727"/>
              <a:gd name="connsiteX344" fmla="*/ 697832 w 8128084"/>
              <a:gd name="connsiteY344" fmla="*/ 5606716 h 15135727"/>
              <a:gd name="connsiteX345" fmla="*/ 577516 w 8128084"/>
              <a:gd name="connsiteY345" fmla="*/ 5582653 h 15135727"/>
              <a:gd name="connsiteX346" fmla="*/ 697832 w 8128084"/>
              <a:gd name="connsiteY346" fmla="*/ 5775158 h 15135727"/>
              <a:gd name="connsiteX347" fmla="*/ 409074 w 8128084"/>
              <a:gd name="connsiteY347" fmla="*/ 5799221 h 15135727"/>
              <a:gd name="connsiteX348" fmla="*/ 168442 w 8128084"/>
              <a:gd name="connsiteY348" fmla="*/ 5702969 h 15135727"/>
              <a:gd name="connsiteX349" fmla="*/ 264695 w 8128084"/>
              <a:gd name="connsiteY349" fmla="*/ 5558590 h 15135727"/>
              <a:gd name="connsiteX350" fmla="*/ 144379 w 8128084"/>
              <a:gd name="connsiteY350" fmla="*/ 5510464 h 15135727"/>
              <a:gd name="connsiteX351" fmla="*/ 0 w 8128084"/>
              <a:gd name="connsiteY351" fmla="*/ 5462337 h 15135727"/>
              <a:gd name="connsiteX352" fmla="*/ 96253 w 8128084"/>
              <a:gd name="connsiteY35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839453 w 8128084"/>
              <a:gd name="connsiteY229" fmla="*/ 14582274 h 15135727"/>
              <a:gd name="connsiteX230" fmla="*/ 2935706 w 8128084"/>
              <a:gd name="connsiteY230" fmla="*/ 14510085 h 15135727"/>
              <a:gd name="connsiteX231" fmla="*/ 2935706 w 8128084"/>
              <a:gd name="connsiteY231" fmla="*/ 14510085 h 15135727"/>
              <a:gd name="connsiteX232" fmla="*/ 3080085 w 8128084"/>
              <a:gd name="connsiteY232" fmla="*/ 14413832 h 15135727"/>
              <a:gd name="connsiteX233" fmla="*/ 3152274 w 8128084"/>
              <a:gd name="connsiteY233" fmla="*/ 14341642 h 15135727"/>
              <a:gd name="connsiteX234" fmla="*/ 3080085 w 8128084"/>
              <a:gd name="connsiteY234" fmla="*/ 14269453 h 15135727"/>
              <a:gd name="connsiteX235" fmla="*/ 3152274 w 8128084"/>
              <a:gd name="connsiteY235" fmla="*/ 14197264 h 15135727"/>
              <a:gd name="connsiteX236" fmla="*/ 3152274 w 8128084"/>
              <a:gd name="connsiteY236" fmla="*/ 14052885 h 15135727"/>
              <a:gd name="connsiteX237" fmla="*/ 3080085 w 8128084"/>
              <a:gd name="connsiteY237" fmla="*/ 13980695 h 15135727"/>
              <a:gd name="connsiteX238" fmla="*/ 3056021 w 8128084"/>
              <a:gd name="connsiteY238" fmla="*/ 14076948 h 15135727"/>
              <a:gd name="connsiteX239" fmla="*/ 2935706 w 8128084"/>
              <a:gd name="connsiteY239" fmla="*/ 14076948 h 15135727"/>
              <a:gd name="connsiteX240" fmla="*/ 2863516 w 8128084"/>
              <a:gd name="connsiteY240" fmla="*/ 14125074 h 15135727"/>
              <a:gd name="connsiteX241" fmla="*/ 2719137 w 8128084"/>
              <a:gd name="connsiteY241" fmla="*/ 14197264 h 15135727"/>
              <a:gd name="connsiteX242" fmla="*/ 2646948 w 8128084"/>
              <a:gd name="connsiteY242" fmla="*/ 14197264 h 15135727"/>
              <a:gd name="connsiteX243" fmla="*/ 2598821 w 8128084"/>
              <a:gd name="connsiteY243" fmla="*/ 14125074 h 15135727"/>
              <a:gd name="connsiteX244" fmla="*/ 2430379 w 8128084"/>
              <a:gd name="connsiteY244" fmla="*/ 13836316 h 15135727"/>
              <a:gd name="connsiteX245" fmla="*/ 2646948 w 8128084"/>
              <a:gd name="connsiteY245" fmla="*/ 13812253 h 15135727"/>
              <a:gd name="connsiteX246" fmla="*/ 2502569 w 8128084"/>
              <a:gd name="connsiteY246" fmla="*/ 13475369 h 15135727"/>
              <a:gd name="connsiteX247" fmla="*/ 2550695 w 8128084"/>
              <a:gd name="connsiteY247" fmla="*/ 13186611 h 15135727"/>
              <a:gd name="connsiteX248" fmla="*/ 2719137 w 8128084"/>
              <a:gd name="connsiteY248" fmla="*/ 13042232 h 15135727"/>
              <a:gd name="connsiteX249" fmla="*/ 2791327 w 8128084"/>
              <a:gd name="connsiteY249" fmla="*/ 12945979 h 15135727"/>
              <a:gd name="connsiteX250" fmla="*/ 3031958 w 8128084"/>
              <a:gd name="connsiteY250" fmla="*/ 13090358 h 15135727"/>
              <a:gd name="connsiteX251" fmla="*/ 3056021 w 8128084"/>
              <a:gd name="connsiteY251" fmla="*/ 12753474 h 15135727"/>
              <a:gd name="connsiteX252" fmla="*/ 2887579 w 8128084"/>
              <a:gd name="connsiteY252" fmla="*/ 12777537 h 15135727"/>
              <a:gd name="connsiteX253" fmla="*/ 2815390 w 8128084"/>
              <a:gd name="connsiteY253" fmla="*/ 12777537 h 15135727"/>
              <a:gd name="connsiteX254" fmla="*/ 3176337 w 8128084"/>
              <a:gd name="connsiteY254" fmla="*/ 12368464 h 15135727"/>
              <a:gd name="connsiteX255" fmla="*/ 3104148 w 8128084"/>
              <a:gd name="connsiteY255" fmla="*/ 12320337 h 15135727"/>
              <a:gd name="connsiteX256" fmla="*/ 3104148 w 8128084"/>
              <a:gd name="connsiteY256" fmla="*/ 12320337 h 15135727"/>
              <a:gd name="connsiteX257" fmla="*/ 3007895 w 8128084"/>
              <a:gd name="connsiteY257" fmla="*/ 12079706 h 15135727"/>
              <a:gd name="connsiteX258" fmla="*/ 2911642 w 8128084"/>
              <a:gd name="connsiteY258" fmla="*/ 11935327 h 15135727"/>
              <a:gd name="connsiteX259" fmla="*/ 2863516 w 8128084"/>
              <a:gd name="connsiteY259" fmla="*/ 11694695 h 15135727"/>
              <a:gd name="connsiteX260" fmla="*/ 2911642 w 8128084"/>
              <a:gd name="connsiteY260" fmla="*/ 11454064 h 15135727"/>
              <a:gd name="connsiteX261" fmla="*/ 3056021 w 8128084"/>
              <a:gd name="connsiteY261" fmla="*/ 11454064 h 15135727"/>
              <a:gd name="connsiteX262" fmla="*/ 2983832 w 8128084"/>
              <a:gd name="connsiteY262" fmla="*/ 11381874 h 15135727"/>
              <a:gd name="connsiteX263" fmla="*/ 3031958 w 8128084"/>
              <a:gd name="connsiteY263" fmla="*/ 11285621 h 15135727"/>
              <a:gd name="connsiteX264" fmla="*/ 3007895 w 8128084"/>
              <a:gd name="connsiteY264" fmla="*/ 11189369 h 15135727"/>
              <a:gd name="connsiteX265" fmla="*/ 2887579 w 8128084"/>
              <a:gd name="connsiteY265" fmla="*/ 11141242 h 15135727"/>
              <a:gd name="connsiteX266" fmla="*/ 2887579 w 8128084"/>
              <a:gd name="connsiteY266" fmla="*/ 10972800 h 15135727"/>
              <a:gd name="connsiteX267" fmla="*/ 2887579 w 8128084"/>
              <a:gd name="connsiteY267" fmla="*/ 10924674 h 15135727"/>
              <a:gd name="connsiteX268" fmla="*/ 2767264 w 8128084"/>
              <a:gd name="connsiteY268" fmla="*/ 11020927 h 15135727"/>
              <a:gd name="connsiteX269" fmla="*/ 2743200 w 8128084"/>
              <a:gd name="connsiteY269" fmla="*/ 10924674 h 15135727"/>
              <a:gd name="connsiteX270" fmla="*/ 2550695 w 8128084"/>
              <a:gd name="connsiteY270" fmla="*/ 11020927 h 15135727"/>
              <a:gd name="connsiteX271" fmla="*/ 2526632 w 8128084"/>
              <a:gd name="connsiteY271" fmla="*/ 11117179 h 15135727"/>
              <a:gd name="connsiteX272" fmla="*/ 2334127 w 8128084"/>
              <a:gd name="connsiteY272" fmla="*/ 10996864 h 15135727"/>
              <a:gd name="connsiteX273" fmla="*/ 2358190 w 8128084"/>
              <a:gd name="connsiteY273" fmla="*/ 10732169 h 15135727"/>
              <a:gd name="connsiteX274" fmla="*/ 2334127 w 8128084"/>
              <a:gd name="connsiteY274" fmla="*/ 10587790 h 15135727"/>
              <a:gd name="connsiteX275" fmla="*/ 2406316 w 8128084"/>
              <a:gd name="connsiteY275" fmla="*/ 10491537 h 15135727"/>
              <a:gd name="connsiteX276" fmla="*/ 2598821 w 8128084"/>
              <a:gd name="connsiteY276" fmla="*/ 10684042 h 15135727"/>
              <a:gd name="connsiteX277" fmla="*/ 2767264 w 8128084"/>
              <a:gd name="connsiteY277" fmla="*/ 10684042 h 15135727"/>
              <a:gd name="connsiteX278" fmla="*/ 2646948 w 8128084"/>
              <a:gd name="connsiteY278" fmla="*/ 10515600 h 15135727"/>
              <a:gd name="connsiteX279" fmla="*/ 2815390 w 8128084"/>
              <a:gd name="connsiteY279" fmla="*/ 10395285 h 15135727"/>
              <a:gd name="connsiteX280" fmla="*/ 3080085 w 8128084"/>
              <a:gd name="connsiteY280" fmla="*/ 10419348 h 15135727"/>
              <a:gd name="connsiteX281" fmla="*/ 3248527 w 8128084"/>
              <a:gd name="connsiteY281" fmla="*/ 10539664 h 15135727"/>
              <a:gd name="connsiteX282" fmla="*/ 3320716 w 8128084"/>
              <a:gd name="connsiteY282" fmla="*/ 10659979 h 15135727"/>
              <a:gd name="connsiteX283" fmla="*/ 3465095 w 8128084"/>
              <a:gd name="connsiteY283" fmla="*/ 10659979 h 15135727"/>
              <a:gd name="connsiteX284" fmla="*/ 3441032 w 8128084"/>
              <a:gd name="connsiteY284" fmla="*/ 10491537 h 15135727"/>
              <a:gd name="connsiteX285" fmla="*/ 3392906 w 8128084"/>
              <a:gd name="connsiteY285" fmla="*/ 10250906 h 15135727"/>
              <a:gd name="connsiteX286" fmla="*/ 3152274 w 8128084"/>
              <a:gd name="connsiteY286" fmla="*/ 10250906 h 15135727"/>
              <a:gd name="connsiteX287" fmla="*/ 3176337 w 8128084"/>
              <a:gd name="connsiteY287" fmla="*/ 10178716 h 15135727"/>
              <a:gd name="connsiteX288" fmla="*/ 3104148 w 8128084"/>
              <a:gd name="connsiteY288" fmla="*/ 10154653 h 15135727"/>
              <a:gd name="connsiteX289" fmla="*/ 3007895 w 8128084"/>
              <a:gd name="connsiteY289" fmla="*/ 9962148 h 15135727"/>
              <a:gd name="connsiteX290" fmla="*/ 3176337 w 8128084"/>
              <a:gd name="connsiteY290" fmla="*/ 9889958 h 15135727"/>
              <a:gd name="connsiteX291" fmla="*/ 2959769 w 8128084"/>
              <a:gd name="connsiteY291" fmla="*/ 9504948 h 15135727"/>
              <a:gd name="connsiteX292" fmla="*/ 2791327 w 8128084"/>
              <a:gd name="connsiteY292" fmla="*/ 9456821 h 15135727"/>
              <a:gd name="connsiteX293" fmla="*/ 2574758 w 8128084"/>
              <a:gd name="connsiteY293" fmla="*/ 9336506 h 15135727"/>
              <a:gd name="connsiteX294" fmla="*/ 2550695 w 8128084"/>
              <a:gd name="connsiteY294" fmla="*/ 9071811 h 15135727"/>
              <a:gd name="connsiteX295" fmla="*/ 2695074 w 8128084"/>
              <a:gd name="connsiteY295" fmla="*/ 8999621 h 15135727"/>
              <a:gd name="connsiteX296" fmla="*/ 2622885 w 8128084"/>
              <a:gd name="connsiteY296" fmla="*/ 8975558 h 15135727"/>
              <a:gd name="connsiteX297" fmla="*/ 2430379 w 8128084"/>
              <a:gd name="connsiteY297" fmla="*/ 8999621 h 15135727"/>
              <a:gd name="connsiteX298" fmla="*/ 2261937 w 8128084"/>
              <a:gd name="connsiteY298" fmla="*/ 9168064 h 15135727"/>
              <a:gd name="connsiteX299" fmla="*/ 2237874 w 8128084"/>
              <a:gd name="connsiteY299" fmla="*/ 8999621 h 15135727"/>
              <a:gd name="connsiteX300" fmla="*/ 2117558 w 8128084"/>
              <a:gd name="connsiteY300" fmla="*/ 8975558 h 15135727"/>
              <a:gd name="connsiteX301" fmla="*/ 2045369 w 8128084"/>
              <a:gd name="connsiteY301" fmla="*/ 8783053 h 15135727"/>
              <a:gd name="connsiteX302" fmla="*/ 1852864 w 8128084"/>
              <a:gd name="connsiteY302" fmla="*/ 8758990 h 15135727"/>
              <a:gd name="connsiteX303" fmla="*/ 1636295 w 8128084"/>
              <a:gd name="connsiteY303" fmla="*/ 8927432 h 15135727"/>
              <a:gd name="connsiteX304" fmla="*/ 1588169 w 8128084"/>
              <a:gd name="connsiteY304" fmla="*/ 9023685 h 15135727"/>
              <a:gd name="connsiteX305" fmla="*/ 1515979 w 8128084"/>
              <a:gd name="connsiteY305" fmla="*/ 8879306 h 15135727"/>
              <a:gd name="connsiteX306" fmla="*/ 1347537 w 8128084"/>
              <a:gd name="connsiteY306" fmla="*/ 8879306 h 15135727"/>
              <a:gd name="connsiteX307" fmla="*/ 1347537 w 8128084"/>
              <a:gd name="connsiteY307" fmla="*/ 8710864 h 15135727"/>
              <a:gd name="connsiteX308" fmla="*/ 1106906 w 8128084"/>
              <a:gd name="connsiteY308" fmla="*/ 8783053 h 15135727"/>
              <a:gd name="connsiteX309" fmla="*/ 890337 w 8128084"/>
              <a:gd name="connsiteY309" fmla="*/ 8686800 h 15135727"/>
              <a:gd name="connsiteX310" fmla="*/ 649706 w 8128084"/>
              <a:gd name="connsiteY310" fmla="*/ 8662737 h 15135727"/>
              <a:gd name="connsiteX311" fmla="*/ 385011 w 8128084"/>
              <a:gd name="connsiteY311" fmla="*/ 8566485 h 15135727"/>
              <a:gd name="connsiteX312" fmla="*/ 577516 w 8128084"/>
              <a:gd name="connsiteY312" fmla="*/ 8373979 h 15135727"/>
              <a:gd name="connsiteX313" fmla="*/ 794085 w 8128084"/>
              <a:gd name="connsiteY313" fmla="*/ 8301790 h 15135727"/>
              <a:gd name="connsiteX314" fmla="*/ 745958 w 8128084"/>
              <a:gd name="connsiteY314" fmla="*/ 8133348 h 15135727"/>
              <a:gd name="connsiteX315" fmla="*/ 818148 w 8128084"/>
              <a:gd name="connsiteY315" fmla="*/ 7820527 h 15135727"/>
              <a:gd name="connsiteX316" fmla="*/ 697832 w 8128084"/>
              <a:gd name="connsiteY316" fmla="*/ 7820527 h 15135727"/>
              <a:gd name="connsiteX317" fmla="*/ 625642 w 8128084"/>
              <a:gd name="connsiteY317" fmla="*/ 7916779 h 15135727"/>
              <a:gd name="connsiteX318" fmla="*/ 457200 w 8128084"/>
              <a:gd name="connsiteY318" fmla="*/ 7820527 h 15135727"/>
              <a:gd name="connsiteX319" fmla="*/ 529390 w 8128084"/>
              <a:gd name="connsiteY319" fmla="*/ 7700211 h 15135727"/>
              <a:gd name="connsiteX320" fmla="*/ 938464 w 8128084"/>
              <a:gd name="connsiteY320" fmla="*/ 7676148 h 15135727"/>
              <a:gd name="connsiteX321" fmla="*/ 1058779 w 8128084"/>
              <a:gd name="connsiteY321" fmla="*/ 7459579 h 15135727"/>
              <a:gd name="connsiteX322" fmla="*/ 1203158 w 8128084"/>
              <a:gd name="connsiteY322" fmla="*/ 7603958 h 15135727"/>
              <a:gd name="connsiteX323" fmla="*/ 1299411 w 8128084"/>
              <a:gd name="connsiteY323" fmla="*/ 7555832 h 15135727"/>
              <a:gd name="connsiteX324" fmla="*/ 1443790 w 8128084"/>
              <a:gd name="connsiteY324" fmla="*/ 7507706 h 15135727"/>
              <a:gd name="connsiteX325" fmla="*/ 1684421 w 8128084"/>
              <a:gd name="connsiteY325" fmla="*/ 7603958 h 15135727"/>
              <a:gd name="connsiteX326" fmla="*/ 1684421 w 8128084"/>
              <a:gd name="connsiteY326" fmla="*/ 7603958 h 15135727"/>
              <a:gd name="connsiteX327" fmla="*/ 1540042 w 8128084"/>
              <a:gd name="connsiteY327" fmla="*/ 7363327 h 15135727"/>
              <a:gd name="connsiteX328" fmla="*/ 1299411 w 8128084"/>
              <a:gd name="connsiteY328" fmla="*/ 7315200 h 15135727"/>
              <a:gd name="connsiteX329" fmla="*/ 1130969 w 8128084"/>
              <a:gd name="connsiteY329" fmla="*/ 7339264 h 15135727"/>
              <a:gd name="connsiteX330" fmla="*/ 1034716 w 8128084"/>
              <a:gd name="connsiteY330" fmla="*/ 7315200 h 15135727"/>
              <a:gd name="connsiteX331" fmla="*/ 1155032 w 8128084"/>
              <a:gd name="connsiteY331" fmla="*/ 7050506 h 15135727"/>
              <a:gd name="connsiteX332" fmla="*/ 1155032 w 8128084"/>
              <a:gd name="connsiteY332" fmla="*/ 6930190 h 15135727"/>
              <a:gd name="connsiteX333" fmla="*/ 1155032 w 8128084"/>
              <a:gd name="connsiteY333" fmla="*/ 6761748 h 15135727"/>
              <a:gd name="connsiteX334" fmla="*/ 1203158 w 8128084"/>
              <a:gd name="connsiteY334" fmla="*/ 6617369 h 15135727"/>
              <a:gd name="connsiteX335" fmla="*/ 1371600 w 8128084"/>
              <a:gd name="connsiteY335" fmla="*/ 6472990 h 15135727"/>
              <a:gd name="connsiteX336" fmla="*/ 1443790 w 8128084"/>
              <a:gd name="connsiteY336" fmla="*/ 6328611 h 15135727"/>
              <a:gd name="connsiteX337" fmla="*/ 1419727 w 8128084"/>
              <a:gd name="connsiteY337" fmla="*/ 6208295 h 15135727"/>
              <a:gd name="connsiteX338" fmla="*/ 1275348 w 8128084"/>
              <a:gd name="connsiteY338" fmla="*/ 6304548 h 15135727"/>
              <a:gd name="connsiteX339" fmla="*/ 1323474 w 8128084"/>
              <a:gd name="connsiteY339" fmla="*/ 6015790 h 15135727"/>
              <a:gd name="connsiteX340" fmla="*/ 1540042 w 8128084"/>
              <a:gd name="connsiteY340" fmla="*/ 5871411 h 15135727"/>
              <a:gd name="connsiteX341" fmla="*/ 1540042 w 8128084"/>
              <a:gd name="connsiteY341" fmla="*/ 5751095 h 15135727"/>
              <a:gd name="connsiteX342" fmla="*/ 1395664 w 8128084"/>
              <a:gd name="connsiteY342" fmla="*/ 5799221 h 15135727"/>
              <a:gd name="connsiteX343" fmla="*/ 1179095 w 8128084"/>
              <a:gd name="connsiteY343" fmla="*/ 5799221 h 15135727"/>
              <a:gd name="connsiteX344" fmla="*/ 890337 w 8128084"/>
              <a:gd name="connsiteY344" fmla="*/ 5775158 h 15135727"/>
              <a:gd name="connsiteX345" fmla="*/ 697832 w 8128084"/>
              <a:gd name="connsiteY345" fmla="*/ 5606716 h 15135727"/>
              <a:gd name="connsiteX346" fmla="*/ 577516 w 8128084"/>
              <a:gd name="connsiteY346" fmla="*/ 5582653 h 15135727"/>
              <a:gd name="connsiteX347" fmla="*/ 697832 w 8128084"/>
              <a:gd name="connsiteY347" fmla="*/ 5775158 h 15135727"/>
              <a:gd name="connsiteX348" fmla="*/ 409074 w 8128084"/>
              <a:gd name="connsiteY348" fmla="*/ 5799221 h 15135727"/>
              <a:gd name="connsiteX349" fmla="*/ 168442 w 8128084"/>
              <a:gd name="connsiteY349" fmla="*/ 5702969 h 15135727"/>
              <a:gd name="connsiteX350" fmla="*/ 264695 w 8128084"/>
              <a:gd name="connsiteY350" fmla="*/ 5558590 h 15135727"/>
              <a:gd name="connsiteX351" fmla="*/ 144379 w 8128084"/>
              <a:gd name="connsiteY351" fmla="*/ 5510464 h 15135727"/>
              <a:gd name="connsiteX352" fmla="*/ 0 w 8128084"/>
              <a:gd name="connsiteY352" fmla="*/ 5462337 h 15135727"/>
              <a:gd name="connsiteX353" fmla="*/ 96253 w 8128084"/>
              <a:gd name="connsiteY35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35706 w 8128084"/>
              <a:gd name="connsiteY232" fmla="*/ 1451008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3080085 w 8128084"/>
              <a:gd name="connsiteY233" fmla="*/ 14413832 h 15135727"/>
              <a:gd name="connsiteX234" fmla="*/ 3152274 w 8128084"/>
              <a:gd name="connsiteY234" fmla="*/ 14341642 h 15135727"/>
              <a:gd name="connsiteX235" fmla="*/ 3080085 w 8128084"/>
              <a:gd name="connsiteY235" fmla="*/ 14269453 h 15135727"/>
              <a:gd name="connsiteX236" fmla="*/ 3152274 w 8128084"/>
              <a:gd name="connsiteY236" fmla="*/ 14197264 h 15135727"/>
              <a:gd name="connsiteX237" fmla="*/ 3152274 w 8128084"/>
              <a:gd name="connsiteY237" fmla="*/ 14052885 h 15135727"/>
              <a:gd name="connsiteX238" fmla="*/ 3080085 w 8128084"/>
              <a:gd name="connsiteY238" fmla="*/ 13980695 h 15135727"/>
              <a:gd name="connsiteX239" fmla="*/ 3056021 w 8128084"/>
              <a:gd name="connsiteY239" fmla="*/ 14076948 h 15135727"/>
              <a:gd name="connsiteX240" fmla="*/ 2935706 w 8128084"/>
              <a:gd name="connsiteY240" fmla="*/ 14076948 h 15135727"/>
              <a:gd name="connsiteX241" fmla="*/ 2863516 w 8128084"/>
              <a:gd name="connsiteY241" fmla="*/ 14125074 h 15135727"/>
              <a:gd name="connsiteX242" fmla="*/ 2719137 w 8128084"/>
              <a:gd name="connsiteY242" fmla="*/ 14197264 h 15135727"/>
              <a:gd name="connsiteX243" fmla="*/ 2646948 w 8128084"/>
              <a:gd name="connsiteY243" fmla="*/ 14197264 h 15135727"/>
              <a:gd name="connsiteX244" fmla="*/ 2598821 w 8128084"/>
              <a:gd name="connsiteY244" fmla="*/ 14125074 h 15135727"/>
              <a:gd name="connsiteX245" fmla="*/ 2430379 w 8128084"/>
              <a:gd name="connsiteY245" fmla="*/ 13836316 h 15135727"/>
              <a:gd name="connsiteX246" fmla="*/ 2646948 w 8128084"/>
              <a:gd name="connsiteY246" fmla="*/ 13812253 h 15135727"/>
              <a:gd name="connsiteX247" fmla="*/ 2502569 w 8128084"/>
              <a:gd name="connsiteY247" fmla="*/ 13475369 h 15135727"/>
              <a:gd name="connsiteX248" fmla="*/ 2550695 w 8128084"/>
              <a:gd name="connsiteY248" fmla="*/ 13186611 h 15135727"/>
              <a:gd name="connsiteX249" fmla="*/ 2719137 w 8128084"/>
              <a:gd name="connsiteY249" fmla="*/ 13042232 h 15135727"/>
              <a:gd name="connsiteX250" fmla="*/ 2791327 w 8128084"/>
              <a:gd name="connsiteY250" fmla="*/ 12945979 h 15135727"/>
              <a:gd name="connsiteX251" fmla="*/ 3031958 w 8128084"/>
              <a:gd name="connsiteY251" fmla="*/ 13090358 h 15135727"/>
              <a:gd name="connsiteX252" fmla="*/ 3056021 w 8128084"/>
              <a:gd name="connsiteY252" fmla="*/ 12753474 h 15135727"/>
              <a:gd name="connsiteX253" fmla="*/ 2887579 w 8128084"/>
              <a:gd name="connsiteY253" fmla="*/ 12777537 h 15135727"/>
              <a:gd name="connsiteX254" fmla="*/ 2815390 w 8128084"/>
              <a:gd name="connsiteY254" fmla="*/ 12777537 h 15135727"/>
              <a:gd name="connsiteX255" fmla="*/ 3176337 w 8128084"/>
              <a:gd name="connsiteY255" fmla="*/ 12368464 h 15135727"/>
              <a:gd name="connsiteX256" fmla="*/ 3104148 w 8128084"/>
              <a:gd name="connsiteY256" fmla="*/ 12320337 h 15135727"/>
              <a:gd name="connsiteX257" fmla="*/ 3104148 w 8128084"/>
              <a:gd name="connsiteY257" fmla="*/ 12320337 h 15135727"/>
              <a:gd name="connsiteX258" fmla="*/ 3007895 w 8128084"/>
              <a:gd name="connsiteY258" fmla="*/ 12079706 h 15135727"/>
              <a:gd name="connsiteX259" fmla="*/ 2911642 w 8128084"/>
              <a:gd name="connsiteY259" fmla="*/ 11935327 h 15135727"/>
              <a:gd name="connsiteX260" fmla="*/ 2863516 w 8128084"/>
              <a:gd name="connsiteY260" fmla="*/ 11694695 h 15135727"/>
              <a:gd name="connsiteX261" fmla="*/ 2911642 w 8128084"/>
              <a:gd name="connsiteY261" fmla="*/ 11454064 h 15135727"/>
              <a:gd name="connsiteX262" fmla="*/ 3056021 w 8128084"/>
              <a:gd name="connsiteY262" fmla="*/ 11454064 h 15135727"/>
              <a:gd name="connsiteX263" fmla="*/ 2983832 w 8128084"/>
              <a:gd name="connsiteY263" fmla="*/ 11381874 h 15135727"/>
              <a:gd name="connsiteX264" fmla="*/ 3031958 w 8128084"/>
              <a:gd name="connsiteY264" fmla="*/ 11285621 h 15135727"/>
              <a:gd name="connsiteX265" fmla="*/ 3007895 w 8128084"/>
              <a:gd name="connsiteY265" fmla="*/ 11189369 h 15135727"/>
              <a:gd name="connsiteX266" fmla="*/ 2887579 w 8128084"/>
              <a:gd name="connsiteY266" fmla="*/ 11141242 h 15135727"/>
              <a:gd name="connsiteX267" fmla="*/ 2887579 w 8128084"/>
              <a:gd name="connsiteY267" fmla="*/ 10972800 h 15135727"/>
              <a:gd name="connsiteX268" fmla="*/ 2887579 w 8128084"/>
              <a:gd name="connsiteY268" fmla="*/ 10924674 h 15135727"/>
              <a:gd name="connsiteX269" fmla="*/ 2767264 w 8128084"/>
              <a:gd name="connsiteY269" fmla="*/ 11020927 h 15135727"/>
              <a:gd name="connsiteX270" fmla="*/ 2743200 w 8128084"/>
              <a:gd name="connsiteY270" fmla="*/ 10924674 h 15135727"/>
              <a:gd name="connsiteX271" fmla="*/ 2550695 w 8128084"/>
              <a:gd name="connsiteY271" fmla="*/ 11020927 h 15135727"/>
              <a:gd name="connsiteX272" fmla="*/ 2526632 w 8128084"/>
              <a:gd name="connsiteY272" fmla="*/ 11117179 h 15135727"/>
              <a:gd name="connsiteX273" fmla="*/ 2334127 w 8128084"/>
              <a:gd name="connsiteY273" fmla="*/ 10996864 h 15135727"/>
              <a:gd name="connsiteX274" fmla="*/ 2358190 w 8128084"/>
              <a:gd name="connsiteY274" fmla="*/ 10732169 h 15135727"/>
              <a:gd name="connsiteX275" fmla="*/ 2334127 w 8128084"/>
              <a:gd name="connsiteY275" fmla="*/ 10587790 h 15135727"/>
              <a:gd name="connsiteX276" fmla="*/ 2406316 w 8128084"/>
              <a:gd name="connsiteY276" fmla="*/ 10491537 h 15135727"/>
              <a:gd name="connsiteX277" fmla="*/ 2598821 w 8128084"/>
              <a:gd name="connsiteY277" fmla="*/ 10684042 h 15135727"/>
              <a:gd name="connsiteX278" fmla="*/ 2767264 w 8128084"/>
              <a:gd name="connsiteY278" fmla="*/ 10684042 h 15135727"/>
              <a:gd name="connsiteX279" fmla="*/ 2646948 w 8128084"/>
              <a:gd name="connsiteY279" fmla="*/ 10515600 h 15135727"/>
              <a:gd name="connsiteX280" fmla="*/ 2815390 w 8128084"/>
              <a:gd name="connsiteY280" fmla="*/ 10395285 h 15135727"/>
              <a:gd name="connsiteX281" fmla="*/ 3080085 w 8128084"/>
              <a:gd name="connsiteY281" fmla="*/ 10419348 h 15135727"/>
              <a:gd name="connsiteX282" fmla="*/ 3248527 w 8128084"/>
              <a:gd name="connsiteY282" fmla="*/ 10539664 h 15135727"/>
              <a:gd name="connsiteX283" fmla="*/ 3320716 w 8128084"/>
              <a:gd name="connsiteY283" fmla="*/ 10659979 h 15135727"/>
              <a:gd name="connsiteX284" fmla="*/ 3465095 w 8128084"/>
              <a:gd name="connsiteY284" fmla="*/ 10659979 h 15135727"/>
              <a:gd name="connsiteX285" fmla="*/ 3441032 w 8128084"/>
              <a:gd name="connsiteY285" fmla="*/ 10491537 h 15135727"/>
              <a:gd name="connsiteX286" fmla="*/ 3392906 w 8128084"/>
              <a:gd name="connsiteY286" fmla="*/ 10250906 h 15135727"/>
              <a:gd name="connsiteX287" fmla="*/ 3152274 w 8128084"/>
              <a:gd name="connsiteY287" fmla="*/ 10250906 h 15135727"/>
              <a:gd name="connsiteX288" fmla="*/ 3176337 w 8128084"/>
              <a:gd name="connsiteY288" fmla="*/ 10178716 h 15135727"/>
              <a:gd name="connsiteX289" fmla="*/ 3104148 w 8128084"/>
              <a:gd name="connsiteY289" fmla="*/ 10154653 h 15135727"/>
              <a:gd name="connsiteX290" fmla="*/ 3007895 w 8128084"/>
              <a:gd name="connsiteY290" fmla="*/ 9962148 h 15135727"/>
              <a:gd name="connsiteX291" fmla="*/ 3176337 w 8128084"/>
              <a:gd name="connsiteY291" fmla="*/ 9889958 h 15135727"/>
              <a:gd name="connsiteX292" fmla="*/ 2959769 w 8128084"/>
              <a:gd name="connsiteY292" fmla="*/ 9504948 h 15135727"/>
              <a:gd name="connsiteX293" fmla="*/ 2791327 w 8128084"/>
              <a:gd name="connsiteY293" fmla="*/ 9456821 h 15135727"/>
              <a:gd name="connsiteX294" fmla="*/ 2574758 w 8128084"/>
              <a:gd name="connsiteY294" fmla="*/ 9336506 h 15135727"/>
              <a:gd name="connsiteX295" fmla="*/ 2550695 w 8128084"/>
              <a:gd name="connsiteY295" fmla="*/ 9071811 h 15135727"/>
              <a:gd name="connsiteX296" fmla="*/ 2695074 w 8128084"/>
              <a:gd name="connsiteY296" fmla="*/ 8999621 h 15135727"/>
              <a:gd name="connsiteX297" fmla="*/ 2622885 w 8128084"/>
              <a:gd name="connsiteY297" fmla="*/ 8975558 h 15135727"/>
              <a:gd name="connsiteX298" fmla="*/ 2430379 w 8128084"/>
              <a:gd name="connsiteY298" fmla="*/ 8999621 h 15135727"/>
              <a:gd name="connsiteX299" fmla="*/ 2261937 w 8128084"/>
              <a:gd name="connsiteY299" fmla="*/ 9168064 h 15135727"/>
              <a:gd name="connsiteX300" fmla="*/ 2237874 w 8128084"/>
              <a:gd name="connsiteY300" fmla="*/ 8999621 h 15135727"/>
              <a:gd name="connsiteX301" fmla="*/ 2117558 w 8128084"/>
              <a:gd name="connsiteY301" fmla="*/ 8975558 h 15135727"/>
              <a:gd name="connsiteX302" fmla="*/ 2045369 w 8128084"/>
              <a:gd name="connsiteY302" fmla="*/ 8783053 h 15135727"/>
              <a:gd name="connsiteX303" fmla="*/ 1852864 w 8128084"/>
              <a:gd name="connsiteY303" fmla="*/ 8758990 h 15135727"/>
              <a:gd name="connsiteX304" fmla="*/ 1636295 w 8128084"/>
              <a:gd name="connsiteY304" fmla="*/ 8927432 h 15135727"/>
              <a:gd name="connsiteX305" fmla="*/ 1588169 w 8128084"/>
              <a:gd name="connsiteY305" fmla="*/ 9023685 h 15135727"/>
              <a:gd name="connsiteX306" fmla="*/ 1515979 w 8128084"/>
              <a:gd name="connsiteY306" fmla="*/ 8879306 h 15135727"/>
              <a:gd name="connsiteX307" fmla="*/ 1347537 w 8128084"/>
              <a:gd name="connsiteY307" fmla="*/ 8879306 h 15135727"/>
              <a:gd name="connsiteX308" fmla="*/ 1347537 w 8128084"/>
              <a:gd name="connsiteY308" fmla="*/ 8710864 h 15135727"/>
              <a:gd name="connsiteX309" fmla="*/ 1106906 w 8128084"/>
              <a:gd name="connsiteY309" fmla="*/ 8783053 h 15135727"/>
              <a:gd name="connsiteX310" fmla="*/ 890337 w 8128084"/>
              <a:gd name="connsiteY310" fmla="*/ 8686800 h 15135727"/>
              <a:gd name="connsiteX311" fmla="*/ 649706 w 8128084"/>
              <a:gd name="connsiteY311" fmla="*/ 8662737 h 15135727"/>
              <a:gd name="connsiteX312" fmla="*/ 385011 w 8128084"/>
              <a:gd name="connsiteY312" fmla="*/ 8566485 h 15135727"/>
              <a:gd name="connsiteX313" fmla="*/ 577516 w 8128084"/>
              <a:gd name="connsiteY313" fmla="*/ 8373979 h 15135727"/>
              <a:gd name="connsiteX314" fmla="*/ 794085 w 8128084"/>
              <a:gd name="connsiteY314" fmla="*/ 8301790 h 15135727"/>
              <a:gd name="connsiteX315" fmla="*/ 745958 w 8128084"/>
              <a:gd name="connsiteY315" fmla="*/ 8133348 h 15135727"/>
              <a:gd name="connsiteX316" fmla="*/ 818148 w 8128084"/>
              <a:gd name="connsiteY316" fmla="*/ 7820527 h 15135727"/>
              <a:gd name="connsiteX317" fmla="*/ 697832 w 8128084"/>
              <a:gd name="connsiteY317" fmla="*/ 7820527 h 15135727"/>
              <a:gd name="connsiteX318" fmla="*/ 625642 w 8128084"/>
              <a:gd name="connsiteY318" fmla="*/ 7916779 h 15135727"/>
              <a:gd name="connsiteX319" fmla="*/ 457200 w 8128084"/>
              <a:gd name="connsiteY319" fmla="*/ 7820527 h 15135727"/>
              <a:gd name="connsiteX320" fmla="*/ 529390 w 8128084"/>
              <a:gd name="connsiteY320" fmla="*/ 7700211 h 15135727"/>
              <a:gd name="connsiteX321" fmla="*/ 938464 w 8128084"/>
              <a:gd name="connsiteY321" fmla="*/ 7676148 h 15135727"/>
              <a:gd name="connsiteX322" fmla="*/ 1058779 w 8128084"/>
              <a:gd name="connsiteY322" fmla="*/ 7459579 h 15135727"/>
              <a:gd name="connsiteX323" fmla="*/ 1203158 w 8128084"/>
              <a:gd name="connsiteY323" fmla="*/ 7603958 h 15135727"/>
              <a:gd name="connsiteX324" fmla="*/ 1299411 w 8128084"/>
              <a:gd name="connsiteY324" fmla="*/ 7555832 h 15135727"/>
              <a:gd name="connsiteX325" fmla="*/ 1443790 w 8128084"/>
              <a:gd name="connsiteY325" fmla="*/ 7507706 h 15135727"/>
              <a:gd name="connsiteX326" fmla="*/ 1684421 w 8128084"/>
              <a:gd name="connsiteY326" fmla="*/ 7603958 h 15135727"/>
              <a:gd name="connsiteX327" fmla="*/ 1684421 w 8128084"/>
              <a:gd name="connsiteY327" fmla="*/ 7603958 h 15135727"/>
              <a:gd name="connsiteX328" fmla="*/ 1540042 w 8128084"/>
              <a:gd name="connsiteY328" fmla="*/ 7363327 h 15135727"/>
              <a:gd name="connsiteX329" fmla="*/ 1299411 w 8128084"/>
              <a:gd name="connsiteY329" fmla="*/ 7315200 h 15135727"/>
              <a:gd name="connsiteX330" fmla="*/ 1130969 w 8128084"/>
              <a:gd name="connsiteY330" fmla="*/ 7339264 h 15135727"/>
              <a:gd name="connsiteX331" fmla="*/ 1034716 w 8128084"/>
              <a:gd name="connsiteY331" fmla="*/ 7315200 h 15135727"/>
              <a:gd name="connsiteX332" fmla="*/ 1155032 w 8128084"/>
              <a:gd name="connsiteY332" fmla="*/ 7050506 h 15135727"/>
              <a:gd name="connsiteX333" fmla="*/ 1155032 w 8128084"/>
              <a:gd name="connsiteY333" fmla="*/ 6930190 h 15135727"/>
              <a:gd name="connsiteX334" fmla="*/ 1155032 w 8128084"/>
              <a:gd name="connsiteY334" fmla="*/ 6761748 h 15135727"/>
              <a:gd name="connsiteX335" fmla="*/ 1203158 w 8128084"/>
              <a:gd name="connsiteY335" fmla="*/ 6617369 h 15135727"/>
              <a:gd name="connsiteX336" fmla="*/ 1371600 w 8128084"/>
              <a:gd name="connsiteY336" fmla="*/ 6472990 h 15135727"/>
              <a:gd name="connsiteX337" fmla="*/ 1443790 w 8128084"/>
              <a:gd name="connsiteY337" fmla="*/ 6328611 h 15135727"/>
              <a:gd name="connsiteX338" fmla="*/ 1419727 w 8128084"/>
              <a:gd name="connsiteY338" fmla="*/ 6208295 h 15135727"/>
              <a:gd name="connsiteX339" fmla="*/ 1275348 w 8128084"/>
              <a:gd name="connsiteY339" fmla="*/ 6304548 h 15135727"/>
              <a:gd name="connsiteX340" fmla="*/ 1323474 w 8128084"/>
              <a:gd name="connsiteY340" fmla="*/ 6015790 h 15135727"/>
              <a:gd name="connsiteX341" fmla="*/ 1540042 w 8128084"/>
              <a:gd name="connsiteY341" fmla="*/ 5871411 h 15135727"/>
              <a:gd name="connsiteX342" fmla="*/ 1540042 w 8128084"/>
              <a:gd name="connsiteY342" fmla="*/ 5751095 h 15135727"/>
              <a:gd name="connsiteX343" fmla="*/ 1395664 w 8128084"/>
              <a:gd name="connsiteY343" fmla="*/ 5799221 h 15135727"/>
              <a:gd name="connsiteX344" fmla="*/ 1179095 w 8128084"/>
              <a:gd name="connsiteY344" fmla="*/ 5799221 h 15135727"/>
              <a:gd name="connsiteX345" fmla="*/ 890337 w 8128084"/>
              <a:gd name="connsiteY345" fmla="*/ 5775158 h 15135727"/>
              <a:gd name="connsiteX346" fmla="*/ 697832 w 8128084"/>
              <a:gd name="connsiteY346" fmla="*/ 5606716 h 15135727"/>
              <a:gd name="connsiteX347" fmla="*/ 577516 w 8128084"/>
              <a:gd name="connsiteY347" fmla="*/ 5582653 h 15135727"/>
              <a:gd name="connsiteX348" fmla="*/ 697832 w 8128084"/>
              <a:gd name="connsiteY348" fmla="*/ 5775158 h 15135727"/>
              <a:gd name="connsiteX349" fmla="*/ 409074 w 8128084"/>
              <a:gd name="connsiteY349" fmla="*/ 5799221 h 15135727"/>
              <a:gd name="connsiteX350" fmla="*/ 168442 w 8128084"/>
              <a:gd name="connsiteY350" fmla="*/ 5702969 h 15135727"/>
              <a:gd name="connsiteX351" fmla="*/ 264695 w 8128084"/>
              <a:gd name="connsiteY351" fmla="*/ 5558590 h 15135727"/>
              <a:gd name="connsiteX352" fmla="*/ 144379 w 8128084"/>
              <a:gd name="connsiteY352" fmla="*/ 5510464 h 15135727"/>
              <a:gd name="connsiteX353" fmla="*/ 0 w 8128084"/>
              <a:gd name="connsiteY353" fmla="*/ 5462337 h 15135727"/>
              <a:gd name="connsiteX354" fmla="*/ 96253 w 8128084"/>
              <a:gd name="connsiteY35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80085 w 8128084"/>
              <a:gd name="connsiteY234" fmla="*/ 14413832 h 15135727"/>
              <a:gd name="connsiteX235" fmla="*/ 3152274 w 8128084"/>
              <a:gd name="connsiteY235" fmla="*/ 14341642 h 15135727"/>
              <a:gd name="connsiteX236" fmla="*/ 3080085 w 8128084"/>
              <a:gd name="connsiteY236" fmla="*/ 14269453 h 15135727"/>
              <a:gd name="connsiteX237" fmla="*/ 3152274 w 8128084"/>
              <a:gd name="connsiteY237" fmla="*/ 14197264 h 15135727"/>
              <a:gd name="connsiteX238" fmla="*/ 3152274 w 8128084"/>
              <a:gd name="connsiteY238" fmla="*/ 14052885 h 15135727"/>
              <a:gd name="connsiteX239" fmla="*/ 3080085 w 8128084"/>
              <a:gd name="connsiteY239" fmla="*/ 13980695 h 15135727"/>
              <a:gd name="connsiteX240" fmla="*/ 3056021 w 8128084"/>
              <a:gd name="connsiteY240" fmla="*/ 14076948 h 15135727"/>
              <a:gd name="connsiteX241" fmla="*/ 2935706 w 8128084"/>
              <a:gd name="connsiteY241" fmla="*/ 14076948 h 15135727"/>
              <a:gd name="connsiteX242" fmla="*/ 2863516 w 8128084"/>
              <a:gd name="connsiteY242" fmla="*/ 14125074 h 15135727"/>
              <a:gd name="connsiteX243" fmla="*/ 2719137 w 8128084"/>
              <a:gd name="connsiteY243" fmla="*/ 14197264 h 15135727"/>
              <a:gd name="connsiteX244" fmla="*/ 2646948 w 8128084"/>
              <a:gd name="connsiteY244" fmla="*/ 14197264 h 15135727"/>
              <a:gd name="connsiteX245" fmla="*/ 2598821 w 8128084"/>
              <a:gd name="connsiteY245" fmla="*/ 14125074 h 15135727"/>
              <a:gd name="connsiteX246" fmla="*/ 2430379 w 8128084"/>
              <a:gd name="connsiteY246" fmla="*/ 13836316 h 15135727"/>
              <a:gd name="connsiteX247" fmla="*/ 2646948 w 8128084"/>
              <a:gd name="connsiteY247" fmla="*/ 13812253 h 15135727"/>
              <a:gd name="connsiteX248" fmla="*/ 2502569 w 8128084"/>
              <a:gd name="connsiteY248" fmla="*/ 13475369 h 15135727"/>
              <a:gd name="connsiteX249" fmla="*/ 2550695 w 8128084"/>
              <a:gd name="connsiteY249" fmla="*/ 13186611 h 15135727"/>
              <a:gd name="connsiteX250" fmla="*/ 2719137 w 8128084"/>
              <a:gd name="connsiteY250" fmla="*/ 13042232 h 15135727"/>
              <a:gd name="connsiteX251" fmla="*/ 2791327 w 8128084"/>
              <a:gd name="connsiteY251" fmla="*/ 12945979 h 15135727"/>
              <a:gd name="connsiteX252" fmla="*/ 3031958 w 8128084"/>
              <a:gd name="connsiteY252" fmla="*/ 13090358 h 15135727"/>
              <a:gd name="connsiteX253" fmla="*/ 3056021 w 8128084"/>
              <a:gd name="connsiteY253" fmla="*/ 12753474 h 15135727"/>
              <a:gd name="connsiteX254" fmla="*/ 2887579 w 8128084"/>
              <a:gd name="connsiteY254" fmla="*/ 12777537 h 15135727"/>
              <a:gd name="connsiteX255" fmla="*/ 2815390 w 8128084"/>
              <a:gd name="connsiteY255" fmla="*/ 12777537 h 15135727"/>
              <a:gd name="connsiteX256" fmla="*/ 3176337 w 8128084"/>
              <a:gd name="connsiteY256" fmla="*/ 12368464 h 15135727"/>
              <a:gd name="connsiteX257" fmla="*/ 3104148 w 8128084"/>
              <a:gd name="connsiteY257" fmla="*/ 12320337 h 15135727"/>
              <a:gd name="connsiteX258" fmla="*/ 3104148 w 8128084"/>
              <a:gd name="connsiteY258" fmla="*/ 12320337 h 15135727"/>
              <a:gd name="connsiteX259" fmla="*/ 3007895 w 8128084"/>
              <a:gd name="connsiteY259" fmla="*/ 12079706 h 15135727"/>
              <a:gd name="connsiteX260" fmla="*/ 2911642 w 8128084"/>
              <a:gd name="connsiteY260" fmla="*/ 11935327 h 15135727"/>
              <a:gd name="connsiteX261" fmla="*/ 2863516 w 8128084"/>
              <a:gd name="connsiteY261" fmla="*/ 11694695 h 15135727"/>
              <a:gd name="connsiteX262" fmla="*/ 2911642 w 8128084"/>
              <a:gd name="connsiteY262" fmla="*/ 11454064 h 15135727"/>
              <a:gd name="connsiteX263" fmla="*/ 3056021 w 8128084"/>
              <a:gd name="connsiteY263" fmla="*/ 11454064 h 15135727"/>
              <a:gd name="connsiteX264" fmla="*/ 2983832 w 8128084"/>
              <a:gd name="connsiteY264" fmla="*/ 11381874 h 15135727"/>
              <a:gd name="connsiteX265" fmla="*/ 3031958 w 8128084"/>
              <a:gd name="connsiteY265" fmla="*/ 11285621 h 15135727"/>
              <a:gd name="connsiteX266" fmla="*/ 3007895 w 8128084"/>
              <a:gd name="connsiteY266" fmla="*/ 11189369 h 15135727"/>
              <a:gd name="connsiteX267" fmla="*/ 2887579 w 8128084"/>
              <a:gd name="connsiteY267" fmla="*/ 11141242 h 15135727"/>
              <a:gd name="connsiteX268" fmla="*/ 2887579 w 8128084"/>
              <a:gd name="connsiteY268" fmla="*/ 10972800 h 15135727"/>
              <a:gd name="connsiteX269" fmla="*/ 2887579 w 8128084"/>
              <a:gd name="connsiteY269" fmla="*/ 10924674 h 15135727"/>
              <a:gd name="connsiteX270" fmla="*/ 2767264 w 8128084"/>
              <a:gd name="connsiteY270" fmla="*/ 11020927 h 15135727"/>
              <a:gd name="connsiteX271" fmla="*/ 2743200 w 8128084"/>
              <a:gd name="connsiteY271" fmla="*/ 10924674 h 15135727"/>
              <a:gd name="connsiteX272" fmla="*/ 2550695 w 8128084"/>
              <a:gd name="connsiteY272" fmla="*/ 11020927 h 15135727"/>
              <a:gd name="connsiteX273" fmla="*/ 2526632 w 8128084"/>
              <a:gd name="connsiteY273" fmla="*/ 11117179 h 15135727"/>
              <a:gd name="connsiteX274" fmla="*/ 2334127 w 8128084"/>
              <a:gd name="connsiteY274" fmla="*/ 10996864 h 15135727"/>
              <a:gd name="connsiteX275" fmla="*/ 2358190 w 8128084"/>
              <a:gd name="connsiteY275" fmla="*/ 10732169 h 15135727"/>
              <a:gd name="connsiteX276" fmla="*/ 2334127 w 8128084"/>
              <a:gd name="connsiteY276" fmla="*/ 10587790 h 15135727"/>
              <a:gd name="connsiteX277" fmla="*/ 2406316 w 8128084"/>
              <a:gd name="connsiteY277" fmla="*/ 10491537 h 15135727"/>
              <a:gd name="connsiteX278" fmla="*/ 2598821 w 8128084"/>
              <a:gd name="connsiteY278" fmla="*/ 10684042 h 15135727"/>
              <a:gd name="connsiteX279" fmla="*/ 2767264 w 8128084"/>
              <a:gd name="connsiteY279" fmla="*/ 10684042 h 15135727"/>
              <a:gd name="connsiteX280" fmla="*/ 2646948 w 8128084"/>
              <a:gd name="connsiteY280" fmla="*/ 10515600 h 15135727"/>
              <a:gd name="connsiteX281" fmla="*/ 2815390 w 8128084"/>
              <a:gd name="connsiteY281" fmla="*/ 10395285 h 15135727"/>
              <a:gd name="connsiteX282" fmla="*/ 3080085 w 8128084"/>
              <a:gd name="connsiteY282" fmla="*/ 10419348 h 15135727"/>
              <a:gd name="connsiteX283" fmla="*/ 3248527 w 8128084"/>
              <a:gd name="connsiteY283" fmla="*/ 10539664 h 15135727"/>
              <a:gd name="connsiteX284" fmla="*/ 3320716 w 8128084"/>
              <a:gd name="connsiteY284" fmla="*/ 10659979 h 15135727"/>
              <a:gd name="connsiteX285" fmla="*/ 3465095 w 8128084"/>
              <a:gd name="connsiteY285" fmla="*/ 10659979 h 15135727"/>
              <a:gd name="connsiteX286" fmla="*/ 3441032 w 8128084"/>
              <a:gd name="connsiteY286" fmla="*/ 10491537 h 15135727"/>
              <a:gd name="connsiteX287" fmla="*/ 3392906 w 8128084"/>
              <a:gd name="connsiteY287" fmla="*/ 10250906 h 15135727"/>
              <a:gd name="connsiteX288" fmla="*/ 3152274 w 8128084"/>
              <a:gd name="connsiteY288" fmla="*/ 10250906 h 15135727"/>
              <a:gd name="connsiteX289" fmla="*/ 3176337 w 8128084"/>
              <a:gd name="connsiteY289" fmla="*/ 10178716 h 15135727"/>
              <a:gd name="connsiteX290" fmla="*/ 3104148 w 8128084"/>
              <a:gd name="connsiteY290" fmla="*/ 10154653 h 15135727"/>
              <a:gd name="connsiteX291" fmla="*/ 3007895 w 8128084"/>
              <a:gd name="connsiteY291" fmla="*/ 9962148 h 15135727"/>
              <a:gd name="connsiteX292" fmla="*/ 3176337 w 8128084"/>
              <a:gd name="connsiteY292" fmla="*/ 9889958 h 15135727"/>
              <a:gd name="connsiteX293" fmla="*/ 2959769 w 8128084"/>
              <a:gd name="connsiteY293" fmla="*/ 9504948 h 15135727"/>
              <a:gd name="connsiteX294" fmla="*/ 2791327 w 8128084"/>
              <a:gd name="connsiteY294" fmla="*/ 9456821 h 15135727"/>
              <a:gd name="connsiteX295" fmla="*/ 2574758 w 8128084"/>
              <a:gd name="connsiteY295" fmla="*/ 9336506 h 15135727"/>
              <a:gd name="connsiteX296" fmla="*/ 2550695 w 8128084"/>
              <a:gd name="connsiteY296" fmla="*/ 9071811 h 15135727"/>
              <a:gd name="connsiteX297" fmla="*/ 2695074 w 8128084"/>
              <a:gd name="connsiteY297" fmla="*/ 8999621 h 15135727"/>
              <a:gd name="connsiteX298" fmla="*/ 2622885 w 8128084"/>
              <a:gd name="connsiteY298" fmla="*/ 8975558 h 15135727"/>
              <a:gd name="connsiteX299" fmla="*/ 2430379 w 8128084"/>
              <a:gd name="connsiteY299" fmla="*/ 8999621 h 15135727"/>
              <a:gd name="connsiteX300" fmla="*/ 2261937 w 8128084"/>
              <a:gd name="connsiteY300" fmla="*/ 9168064 h 15135727"/>
              <a:gd name="connsiteX301" fmla="*/ 2237874 w 8128084"/>
              <a:gd name="connsiteY301" fmla="*/ 8999621 h 15135727"/>
              <a:gd name="connsiteX302" fmla="*/ 2117558 w 8128084"/>
              <a:gd name="connsiteY302" fmla="*/ 8975558 h 15135727"/>
              <a:gd name="connsiteX303" fmla="*/ 2045369 w 8128084"/>
              <a:gd name="connsiteY303" fmla="*/ 8783053 h 15135727"/>
              <a:gd name="connsiteX304" fmla="*/ 1852864 w 8128084"/>
              <a:gd name="connsiteY304" fmla="*/ 8758990 h 15135727"/>
              <a:gd name="connsiteX305" fmla="*/ 1636295 w 8128084"/>
              <a:gd name="connsiteY305" fmla="*/ 8927432 h 15135727"/>
              <a:gd name="connsiteX306" fmla="*/ 1588169 w 8128084"/>
              <a:gd name="connsiteY306" fmla="*/ 9023685 h 15135727"/>
              <a:gd name="connsiteX307" fmla="*/ 1515979 w 8128084"/>
              <a:gd name="connsiteY307" fmla="*/ 8879306 h 15135727"/>
              <a:gd name="connsiteX308" fmla="*/ 1347537 w 8128084"/>
              <a:gd name="connsiteY308" fmla="*/ 8879306 h 15135727"/>
              <a:gd name="connsiteX309" fmla="*/ 1347537 w 8128084"/>
              <a:gd name="connsiteY309" fmla="*/ 8710864 h 15135727"/>
              <a:gd name="connsiteX310" fmla="*/ 1106906 w 8128084"/>
              <a:gd name="connsiteY310" fmla="*/ 8783053 h 15135727"/>
              <a:gd name="connsiteX311" fmla="*/ 890337 w 8128084"/>
              <a:gd name="connsiteY311" fmla="*/ 8686800 h 15135727"/>
              <a:gd name="connsiteX312" fmla="*/ 649706 w 8128084"/>
              <a:gd name="connsiteY312" fmla="*/ 8662737 h 15135727"/>
              <a:gd name="connsiteX313" fmla="*/ 385011 w 8128084"/>
              <a:gd name="connsiteY313" fmla="*/ 8566485 h 15135727"/>
              <a:gd name="connsiteX314" fmla="*/ 577516 w 8128084"/>
              <a:gd name="connsiteY314" fmla="*/ 8373979 h 15135727"/>
              <a:gd name="connsiteX315" fmla="*/ 794085 w 8128084"/>
              <a:gd name="connsiteY315" fmla="*/ 8301790 h 15135727"/>
              <a:gd name="connsiteX316" fmla="*/ 745958 w 8128084"/>
              <a:gd name="connsiteY316" fmla="*/ 8133348 h 15135727"/>
              <a:gd name="connsiteX317" fmla="*/ 818148 w 8128084"/>
              <a:gd name="connsiteY317" fmla="*/ 7820527 h 15135727"/>
              <a:gd name="connsiteX318" fmla="*/ 697832 w 8128084"/>
              <a:gd name="connsiteY318" fmla="*/ 7820527 h 15135727"/>
              <a:gd name="connsiteX319" fmla="*/ 625642 w 8128084"/>
              <a:gd name="connsiteY319" fmla="*/ 7916779 h 15135727"/>
              <a:gd name="connsiteX320" fmla="*/ 457200 w 8128084"/>
              <a:gd name="connsiteY320" fmla="*/ 7820527 h 15135727"/>
              <a:gd name="connsiteX321" fmla="*/ 529390 w 8128084"/>
              <a:gd name="connsiteY321" fmla="*/ 7700211 h 15135727"/>
              <a:gd name="connsiteX322" fmla="*/ 938464 w 8128084"/>
              <a:gd name="connsiteY322" fmla="*/ 7676148 h 15135727"/>
              <a:gd name="connsiteX323" fmla="*/ 1058779 w 8128084"/>
              <a:gd name="connsiteY323" fmla="*/ 7459579 h 15135727"/>
              <a:gd name="connsiteX324" fmla="*/ 1203158 w 8128084"/>
              <a:gd name="connsiteY324" fmla="*/ 7603958 h 15135727"/>
              <a:gd name="connsiteX325" fmla="*/ 1299411 w 8128084"/>
              <a:gd name="connsiteY325" fmla="*/ 7555832 h 15135727"/>
              <a:gd name="connsiteX326" fmla="*/ 1443790 w 8128084"/>
              <a:gd name="connsiteY326" fmla="*/ 7507706 h 15135727"/>
              <a:gd name="connsiteX327" fmla="*/ 1684421 w 8128084"/>
              <a:gd name="connsiteY327" fmla="*/ 7603958 h 15135727"/>
              <a:gd name="connsiteX328" fmla="*/ 1684421 w 8128084"/>
              <a:gd name="connsiteY328" fmla="*/ 7603958 h 15135727"/>
              <a:gd name="connsiteX329" fmla="*/ 1540042 w 8128084"/>
              <a:gd name="connsiteY329" fmla="*/ 7363327 h 15135727"/>
              <a:gd name="connsiteX330" fmla="*/ 1299411 w 8128084"/>
              <a:gd name="connsiteY330" fmla="*/ 7315200 h 15135727"/>
              <a:gd name="connsiteX331" fmla="*/ 1130969 w 8128084"/>
              <a:gd name="connsiteY331" fmla="*/ 7339264 h 15135727"/>
              <a:gd name="connsiteX332" fmla="*/ 1034716 w 8128084"/>
              <a:gd name="connsiteY332" fmla="*/ 7315200 h 15135727"/>
              <a:gd name="connsiteX333" fmla="*/ 1155032 w 8128084"/>
              <a:gd name="connsiteY333" fmla="*/ 7050506 h 15135727"/>
              <a:gd name="connsiteX334" fmla="*/ 1155032 w 8128084"/>
              <a:gd name="connsiteY334" fmla="*/ 6930190 h 15135727"/>
              <a:gd name="connsiteX335" fmla="*/ 1155032 w 8128084"/>
              <a:gd name="connsiteY335" fmla="*/ 6761748 h 15135727"/>
              <a:gd name="connsiteX336" fmla="*/ 1203158 w 8128084"/>
              <a:gd name="connsiteY336" fmla="*/ 6617369 h 15135727"/>
              <a:gd name="connsiteX337" fmla="*/ 1371600 w 8128084"/>
              <a:gd name="connsiteY337" fmla="*/ 6472990 h 15135727"/>
              <a:gd name="connsiteX338" fmla="*/ 1443790 w 8128084"/>
              <a:gd name="connsiteY338" fmla="*/ 6328611 h 15135727"/>
              <a:gd name="connsiteX339" fmla="*/ 1419727 w 8128084"/>
              <a:gd name="connsiteY339" fmla="*/ 6208295 h 15135727"/>
              <a:gd name="connsiteX340" fmla="*/ 1275348 w 8128084"/>
              <a:gd name="connsiteY340" fmla="*/ 6304548 h 15135727"/>
              <a:gd name="connsiteX341" fmla="*/ 1323474 w 8128084"/>
              <a:gd name="connsiteY341" fmla="*/ 6015790 h 15135727"/>
              <a:gd name="connsiteX342" fmla="*/ 1540042 w 8128084"/>
              <a:gd name="connsiteY342" fmla="*/ 5871411 h 15135727"/>
              <a:gd name="connsiteX343" fmla="*/ 1540042 w 8128084"/>
              <a:gd name="connsiteY343" fmla="*/ 5751095 h 15135727"/>
              <a:gd name="connsiteX344" fmla="*/ 1395664 w 8128084"/>
              <a:gd name="connsiteY344" fmla="*/ 5799221 h 15135727"/>
              <a:gd name="connsiteX345" fmla="*/ 1179095 w 8128084"/>
              <a:gd name="connsiteY345" fmla="*/ 5799221 h 15135727"/>
              <a:gd name="connsiteX346" fmla="*/ 890337 w 8128084"/>
              <a:gd name="connsiteY346" fmla="*/ 5775158 h 15135727"/>
              <a:gd name="connsiteX347" fmla="*/ 697832 w 8128084"/>
              <a:gd name="connsiteY347" fmla="*/ 5606716 h 15135727"/>
              <a:gd name="connsiteX348" fmla="*/ 577516 w 8128084"/>
              <a:gd name="connsiteY348" fmla="*/ 5582653 h 15135727"/>
              <a:gd name="connsiteX349" fmla="*/ 697832 w 8128084"/>
              <a:gd name="connsiteY349" fmla="*/ 5775158 h 15135727"/>
              <a:gd name="connsiteX350" fmla="*/ 409074 w 8128084"/>
              <a:gd name="connsiteY350" fmla="*/ 5799221 h 15135727"/>
              <a:gd name="connsiteX351" fmla="*/ 168442 w 8128084"/>
              <a:gd name="connsiteY351" fmla="*/ 5702969 h 15135727"/>
              <a:gd name="connsiteX352" fmla="*/ 264695 w 8128084"/>
              <a:gd name="connsiteY352" fmla="*/ 5558590 h 15135727"/>
              <a:gd name="connsiteX353" fmla="*/ 144379 w 8128084"/>
              <a:gd name="connsiteY353" fmla="*/ 5510464 h 15135727"/>
              <a:gd name="connsiteX354" fmla="*/ 0 w 8128084"/>
              <a:gd name="connsiteY354" fmla="*/ 5462337 h 15135727"/>
              <a:gd name="connsiteX355" fmla="*/ 96253 w 8128084"/>
              <a:gd name="connsiteY35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80085 w 8128084"/>
              <a:gd name="connsiteY235" fmla="*/ 144138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08008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0085 w 8128084"/>
              <a:gd name="connsiteY240" fmla="*/ 1398069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0769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12507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719137 w 8128084"/>
              <a:gd name="connsiteY244" fmla="*/ 14197264 h 15135727"/>
              <a:gd name="connsiteX245" fmla="*/ 2646948 w 8128084"/>
              <a:gd name="connsiteY245" fmla="*/ 14197264 h 15135727"/>
              <a:gd name="connsiteX246" fmla="*/ 2598821 w 8128084"/>
              <a:gd name="connsiteY246" fmla="*/ 14125074 h 15135727"/>
              <a:gd name="connsiteX247" fmla="*/ 2430379 w 8128084"/>
              <a:gd name="connsiteY247" fmla="*/ 13836316 h 15135727"/>
              <a:gd name="connsiteX248" fmla="*/ 2646948 w 8128084"/>
              <a:gd name="connsiteY248" fmla="*/ 13812253 h 15135727"/>
              <a:gd name="connsiteX249" fmla="*/ 2502569 w 8128084"/>
              <a:gd name="connsiteY249" fmla="*/ 13475369 h 15135727"/>
              <a:gd name="connsiteX250" fmla="*/ 2550695 w 8128084"/>
              <a:gd name="connsiteY250" fmla="*/ 13186611 h 15135727"/>
              <a:gd name="connsiteX251" fmla="*/ 2719137 w 8128084"/>
              <a:gd name="connsiteY251" fmla="*/ 13042232 h 15135727"/>
              <a:gd name="connsiteX252" fmla="*/ 2791327 w 8128084"/>
              <a:gd name="connsiteY252" fmla="*/ 12945979 h 15135727"/>
              <a:gd name="connsiteX253" fmla="*/ 3031958 w 8128084"/>
              <a:gd name="connsiteY253" fmla="*/ 13090358 h 15135727"/>
              <a:gd name="connsiteX254" fmla="*/ 3056021 w 8128084"/>
              <a:gd name="connsiteY254" fmla="*/ 12753474 h 15135727"/>
              <a:gd name="connsiteX255" fmla="*/ 2887579 w 8128084"/>
              <a:gd name="connsiteY255" fmla="*/ 12777537 h 15135727"/>
              <a:gd name="connsiteX256" fmla="*/ 2815390 w 8128084"/>
              <a:gd name="connsiteY256" fmla="*/ 12777537 h 15135727"/>
              <a:gd name="connsiteX257" fmla="*/ 3176337 w 8128084"/>
              <a:gd name="connsiteY257" fmla="*/ 12368464 h 15135727"/>
              <a:gd name="connsiteX258" fmla="*/ 3104148 w 8128084"/>
              <a:gd name="connsiteY258" fmla="*/ 12320337 h 15135727"/>
              <a:gd name="connsiteX259" fmla="*/ 3104148 w 8128084"/>
              <a:gd name="connsiteY259" fmla="*/ 12320337 h 15135727"/>
              <a:gd name="connsiteX260" fmla="*/ 3007895 w 8128084"/>
              <a:gd name="connsiteY260" fmla="*/ 12079706 h 15135727"/>
              <a:gd name="connsiteX261" fmla="*/ 2911642 w 8128084"/>
              <a:gd name="connsiteY261" fmla="*/ 11935327 h 15135727"/>
              <a:gd name="connsiteX262" fmla="*/ 2863516 w 8128084"/>
              <a:gd name="connsiteY262" fmla="*/ 11694695 h 15135727"/>
              <a:gd name="connsiteX263" fmla="*/ 2911642 w 8128084"/>
              <a:gd name="connsiteY263" fmla="*/ 11454064 h 15135727"/>
              <a:gd name="connsiteX264" fmla="*/ 3056021 w 8128084"/>
              <a:gd name="connsiteY264" fmla="*/ 11454064 h 15135727"/>
              <a:gd name="connsiteX265" fmla="*/ 2983832 w 8128084"/>
              <a:gd name="connsiteY265" fmla="*/ 11381874 h 15135727"/>
              <a:gd name="connsiteX266" fmla="*/ 3031958 w 8128084"/>
              <a:gd name="connsiteY266" fmla="*/ 11285621 h 15135727"/>
              <a:gd name="connsiteX267" fmla="*/ 3007895 w 8128084"/>
              <a:gd name="connsiteY267" fmla="*/ 11189369 h 15135727"/>
              <a:gd name="connsiteX268" fmla="*/ 2887579 w 8128084"/>
              <a:gd name="connsiteY268" fmla="*/ 11141242 h 15135727"/>
              <a:gd name="connsiteX269" fmla="*/ 2887579 w 8128084"/>
              <a:gd name="connsiteY269" fmla="*/ 10972800 h 15135727"/>
              <a:gd name="connsiteX270" fmla="*/ 2887579 w 8128084"/>
              <a:gd name="connsiteY270" fmla="*/ 10924674 h 15135727"/>
              <a:gd name="connsiteX271" fmla="*/ 2767264 w 8128084"/>
              <a:gd name="connsiteY271" fmla="*/ 11020927 h 15135727"/>
              <a:gd name="connsiteX272" fmla="*/ 2743200 w 8128084"/>
              <a:gd name="connsiteY272" fmla="*/ 10924674 h 15135727"/>
              <a:gd name="connsiteX273" fmla="*/ 2550695 w 8128084"/>
              <a:gd name="connsiteY273" fmla="*/ 11020927 h 15135727"/>
              <a:gd name="connsiteX274" fmla="*/ 2526632 w 8128084"/>
              <a:gd name="connsiteY274" fmla="*/ 11117179 h 15135727"/>
              <a:gd name="connsiteX275" fmla="*/ 2334127 w 8128084"/>
              <a:gd name="connsiteY275" fmla="*/ 10996864 h 15135727"/>
              <a:gd name="connsiteX276" fmla="*/ 2358190 w 8128084"/>
              <a:gd name="connsiteY276" fmla="*/ 10732169 h 15135727"/>
              <a:gd name="connsiteX277" fmla="*/ 2334127 w 8128084"/>
              <a:gd name="connsiteY277" fmla="*/ 10587790 h 15135727"/>
              <a:gd name="connsiteX278" fmla="*/ 2406316 w 8128084"/>
              <a:gd name="connsiteY278" fmla="*/ 10491537 h 15135727"/>
              <a:gd name="connsiteX279" fmla="*/ 2598821 w 8128084"/>
              <a:gd name="connsiteY279" fmla="*/ 10684042 h 15135727"/>
              <a:gd name="connsiteX280" fmla="*/ 2767264 w 8128084"/>
              <a:gd name="connsiteY280" fmla="*/ 10684042 h 15135727"/>
              <a:gd name="connsiteX281" fmla="*/ 2646948 w 8128084"/>
              <a:gd name="connsiteY281" fmla="*/ 10515600 h 15135727"/>
              <a:gd name="connsiteX282" fmla="*/ 2815390 w 8128084"/>
              <a:gd name="connsiteY282" fmla="*/ 10395285 h 15135727"/>
              <a:gd name="connsiteX283" fmla="*/ 3080085 w 8128084"/>
              <a:gd name="connsiteY283" fmla="*/ 10419348 h 15135727"/>
              <a:gd name="connsiteX284" fmla="*/ 3248527 w 8128084"/>
              <a:gd name="connsiteY284" fmla="*/ 10539664 h 15135727"/>
              <a:gd name="connsiteX285" fmla="*/ 3320716 w 8128084"/>
              <a:gd name="connsiteY285" fmla="*/ 10659979 h 15135727"/>
              <a:gd name="connsiteX286" fmla="*/ 3465095 w 8128084"/>
              <a:gd name="connsiteY286" fmla="*/ 10659979 h 15135727"/>
              <a:gd name="connsiteX287" fmla="*/ 3441032 w 8128084"/>
              <a:gd name="connsiteY287" fmla="*/ 10491537 h 15135727"/>
              <a:gd name="connsiteX288" fmla="*/ 3392906 w 8128084"/>
              <a:gd name="connsiteY288" fmla="*/ 10250906 h 15135727"/>
              <a:gd name="connsiteX289" fmla="*/ 3152274 w 8128084"/>
              <a:gd name="connsiteY289" fmla="*/ 10250906 h 15135727"/>
              <a:gd name="connsiteX290" fmla="*/ 3176337 w 8128084"/>
              <a:gd name="connsiteY290" fmla="*/ 10178716 h 15135727"/>
              <a:gd name="connsiteX291" fmla="*/ 3104148 w 8128084"/>
              <a:gd name="connsiteY291" fmla="*/ 10154653 h 15135727"/>
              <a:gd name="connsiteX292" fmla="*/ 3007895 w 8128084"/>
              <a:gd name="connsiteY292" fmla="*/ 9962148 h 15135727"/>
              <a:gd name="connsiteX293" fmla="*/ 3176337 w 8128084"/>
              <a:gd name="connsiteY293" fmla="*/ 9889958 h 15135727"/>
              <a:gd name="connsiteX294" fmla="*/ 2959769 w 8128084"/>
              <a:gd name="connsiteY294" fmla="*/ 9504948 h 15135727"/>
              <a:gd name="connsiteX295" fmla="*/ 2791327 w 8128084"/>
              <a:gd name="connsiteY295" fmla="*/ 9456821 h 15135727"/>
              <a:gd name="connsiteX296" fmla="*/ 2574758 w 8128084"/>
              <a:gd name="connsiteY296" fmla="*/ 9336506 h 15135727"/>
              <a:gd name="connsiteX297" fmla="*/ 2550695 w 8128084"/>
              <a:gd name="connsiteY297" fmla="*/ 9071811 h 15135727"/>
              <a:gd name="connsiteX298" fmla="*/ 2695074 w 8128084"/>
              <a:gd name="connsiteY298" fmla="*/ 8999621 h 15135727"/>
              <a:gd name="connsiteX299" fmla="*/ 2622885 w 8128084"/>
              <a:gd name="connsiteY299" fmla="*/ 8975558 h 15135727"/>
              <a:gd name="connsiteX300" fmla="*/ 2430379 w 8128084"/>
              <a:gd name="connsiteY300" fmla="*/ 8999621 h 15135727"/>
              <a:gd name="connsiteX301" fmla="*/ 2261937 w 8128084"/>
              <a:gd name="connsiteY301" fmla="*/ 9168064 h 15135727"/>
              <a:gd name="connsiteX302" fmla="*/ 2237874 w 8128084"/>
              <a:gd name="connsiteY302" fmla="*/ 8999621 h 15135727"/>
              <a:gd name="connsiteX303" fmla="*/ 2117558 w 8128084"/>
              <a:gd name="connsiteY303" fmla="*/ 8975558 h 15135727"/>
              <a:gd name="connsiteX304" fmla="*/ 2045369 w 8128084"/>
              <a:gd name="connsiteY304" fmla="*/ 8783053 h 15135727"/>
              <a:gd name="connsiteX305" fmla="*/ 1852864 w 8128084"/>
              <a:gd name="connsiteY305" fmla="*/ 8758990 h 15135727"/>
              <a:gd name="connsiteX306" fmla="*/ 1636295 w 8128084"/>
              <a:gd name="connsiteY306" fmla="*/ 8927432 h 15135727"/>
              <a:gd name="connsiteX307" fmla="*/ 1588169 w 8128084"/>
              <a:gd name="connsiteY307" fmla="*/ 9023685 h 15135727"/>
              <a:gd name="connsiteX308" fmla="*/ 1515979 w 8128084"/>
              <a:gd name="connsiteY308" fmla="*/ 8879306 h 15135727"/>
              <a:gd name="connsiteX309" fmla="*/ 1347537 w 8128084"/>
              <a:gd name="connsiteY309" fmla="*/ 8879306 h 15135727"/>
              <a:gd name="connsiteX310" fmla="*/ 1347537 w 8128084"/>
              <a:gd name="connsiteY310" fmla="*/ 8710864 h 15135727"/>
              <a:gd name="connsiteX311" fmla="*/ 1106906 w 8128084"/>
              <a:gd name="connsiteY311" fmla="*/ 8783053 h 15135727"/>
              <a:gd name="connsiteX312" fmla="*/ 890337 w 8128084"/>
              <a:gd name="connsiteY312" fmla="*/ 8686800 h 15135727"/>
              <a:gd name="connsiteX313" fmla="*/ 649706 w 8128084"/>
              <a:gd name="connsiteY313" fmla="*/ 8662737 h 15135727"/>
              <a:gd name="connsiteX314" fmla="*/ 385011 w 8128084"/>
              <a:gd name="connsiteY314" fmla="*/ 8566485 h 15135727"/>
              <a:gd name="connsiteX315" fmla="*/ 577516 w 8128084"/>
              <a:gd name="connsiteY315" fmla="*/ 8373979 h 15135727"/>
              <a:gd name="connsiteX316" fmla="*/ 794085 w 8128084"/>
              <a:gd name="connsiteY316" fmla="*/ 8301790 h 15135727"/>
              <a:gd name="connsiteX317" fmla="*/ 745958 w 8128084"/>
              <a:gd name="connsiteY317" fmla="*/ 8133348 h 15135727"/>
              <a:gd name="connsiteX318" fmla="*/ 818148 w 8128084"/>
              <a:gd name="connsiteY318" fmla="*/ 7820527 h 15135727"/>
              <a:gd name="connsiteX319" fmla="*/ 697832 w 8128084"/>
              <a:gd name="connsiteY319" fmla="*/ 7820527 h 15135727"/>
              <a:gd name="connsiteX320" fmla="*/ 625642 w 8128084"/>
              <a:gd name="connsiteY320" fmla="*/ 7916779 h 15135727"/>
              <a:gd name="connsiteX321" fmla="*/ 457200 w 8128084"/>
              <a:gd name="connsiteY321" fmla="*/ 7820527 h 15135727"/>
              <a:gd name="connsiteX322" fmla="*/ 529390 w 8128084"/>
              <a:gd name="connsiteY322" fmla="*/ 7700211 h 15135727"/>
              <a:gd name="connsiteX323" fmla="*/ 938464 w 8128084"/>
              <a:gd name="connsiteY323" fmla="*/ 7676148 h 15135727"/>
              <a:gd name="connsiteX324" fmla="*/ 1058779 w 8128084"/>
              <a:gd name="connsiteY324" fmla="*/ 7459579 h 15135727"/>
              <a:gd name="connsiteX325" fmla="*/ 1203158 w 8128084"/>
              <a:gd name="connsiteY325" fmla="*/ 7603958 h 15135727"/>
              <a:gd name="connsiteX326" fmla="*/ 1299411 w 8128084"/>
              <a:gd name="connsiteY326" fmla="*/ 7555832 h 15135727"/>
              <a:gd name="connsiteX327" fmla="*/ 1443790 w 8128084"/>
              <a:gd name="connsiteY327" fmla="*/ 7507706 h 15135727"/>
              <a:gd name="connsiteX328" fmla="*/ 1684421 w 8128084"/>
              <a:gd name="connsiteY328" fmla="*/ 7603958 h 15135727"/>
              <a:gd name="connsiteX329" fmla="*/ 1684421 w 8128084"/>
              <a:gd name="connsiteY329" fmla="*/ 7603958 h 15135727"/>
              <a:gd name="connsiteX330" fmla="*/ 1540042 w 8128084"/>
              <a:gd name="connsiteY330" fmla="*/ 7363327 h 15135727"/>
              <a:gd name="connsiteX331" fmla="*/ 1299411 w 8128084"/>
              <a:gd name="connsiteY331" fmla="*/ 7315200 h 15135727"/>
              <a:gd name="connsiteX332" fmla="*/ 1130969 w 8128084"/>
              <a:gd name="connsiteY332" fmla="*/ 7339264 h 15135727"/>
              <a:gd name="connsiteX333" fmla="*/ 1034716 w 8128084"/>
              <a:gd name="connsiteY333" fmla="*/ 7315200 h 15135727"/>
              <a:gd name="connsiteX334" fmla="*/ 1155032 w 8128084"/>
              <a:gd name="connsiteY334" fmla="*/ 7050506 h 15135727"/>
              <a:gd name="connsiteX335" fmla="*/ 1155032 w 8128084"/>
              <a:gd name="connsiteY335" fmla="*/ 6930190 h 15135727"/>
              <a:gd name="connsiteX336" fmla="*/ 1155032 w 8128084"/>
              <a:gd name="connsiteY336" fmla="*/ 6761748 h 15135727"/>
              <a:gd name="connsiteX337" fmla="*/ 1203158 w 8128084"/>
              <a:gd name="connsiteY337" fmla="*/ 6617369 h 15135727"/>
              <a:gd name="connsiteX338" fmla="*/ 1371600 w 8128084"/>
              <a:gd name="connsiteY338" fmla="*/ 6472990 h 15135727"/>
              <a:gd name="connsiteX339" fmla="*/ 1443790 w 8128084"/>
              <a:gd name="connsiteY339" fmla="*/ 6328611 h 15135727"/>
              <a:gd name="connsiteX340" fmla="*/ 1419727 w 8128084"/>
              <a:gd name="connsiteY340" fmla="*/ 6208295 h 15135727"/>
              <a:gd name="connsiteX341" fmla="*/ 1275348 w 8128084"/>
              <a:gd name="connsiteY341" fmla="*/ 6304548 h 15135727"/>
              <a:gd name="connsiteX342" fmla="*/ 1323474 w 8128084"/>
              <a:gd name="connsiteY342" fmla="*/ 6015790 h 15135727"/>
              <a:gd name="connsiteX343" fmla="*/ 1540042 w 8128084"/>
              <a:gd name="connsiteY343" fmla="*/ 5871411 h 15135727"/>
              <a:gd name="connsiteX344" fmla="*/ 1540042 w 8128084"/>
              <a:gd name="connsiteY344" fmla="*/ 5751095 h 15135727"/>
              <a:gd name="connsiteX345" fmla="*/ 1395664 w 8128084"/>
              <a:gd name="connsiteY345" fmla="*/ 5799221 h 15135727"/>
              <a:gd name="connsiteX346" fmla="*/ 1179095 w 8128084"/>
              <a:gd name="connsiteY346" fmla="*/ 5799221 h 15135727"/>
              <a:gd name="connsiteX347" fmla="*/ 890337 w 8128084"/>
              <a:gd name="connsiteY347" fmla="*/ 5775158 h 15135727"/>
              <a:gd name="connsiteX348" fmla="*/ 697832 w 8128084"/>
              <a:gd name="connsiteY348" fmla="*/ 5606716 h 15135727"/>
              <a:gd name="connsiteX349" fmla="*/ 577516 w 8128084"/>
              <a:gd name="connsiteY349" fmla="*/ 5582653 h 15135727"/>
              <a:gd name="connsiteX350" fmla="*/ 697832 w 8128084"/>
              <a:gd name="connsiteY350" fmla="*/ 5775158 h 15135727"/>
              <a:gd name="connsiteX351" fmla="*/ 409074 w 8128084"/>
              <a:gd name="connsiteY351" fmla="*/ 5799221 h 15135727"/>
              <a:gd name="connsiteX352" fmla="*/ 168442 w 8128084"/>
              <a:gd name="connsiteY352" fmla="*/ 5702969 h 15135727"/>
              <a:gd name="connsiteX353" fmla="*/ 264695 w 8128084"/>
              <a:gd name="connsiteY353" fmla="*/ 5558590 h 15135727"/>
              <a:gd name="connsiteX354" fmla="*/ 144379 w 8128084"/>
              <a:gd name="connsiteY354" fmla="*/ 5510464 h 15135727"/>
              <a:gd name="connsiteX355" fmla="*/ 0 w 8128084"/>
              <a:gd name="connsiteY355" fmla="*/ 5462337 h 15135727"/>
              <a:gd name="connsiteX356" fmla="*/ 96253 w 8128084"/>
              <a:gd name="connsiteY35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46948 w 8128084"/>
              <a:gd name="connsiteY246" fmla="*/ 141972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98821 w 8128084"/>
              <a:gd name="connsiteY247" fmla="*/ 141250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0379 w 8128084"/>
              <a:gd name="connsiteY248" fmla="*/ 1383631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64694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729498 w 8128084"/>
              <a:gd name="connsiteY249" fmla="*/ 13812253 h 15135727"/>
              <a:gd name="connsiteX250" fmla="*/ 2502569 w 8128084"/>
              <a:gd name="connsiteY250" fmla="*/ 13475369 h 15135727"/>
              <a:gd name="connsiteX251" fmla="*/ 2550695 w 8128084"/>
              <a:gd name="connsiteY251" fmla="*/ 13186611 h 15135727"/>
              <a:gd name="connsiteX252" fmla="*/ 2719137 w 8128084"/>
              <a:gd name="connsiteY252" fmla="*/ 13042232 h 15135727"/>
              <a:gd name="connsiteX253" fmla="*/ 2791327 w 8128084"/>
              <a:gd name="connsiteY253" fmla="*/ 12945979 h 15135727"/>
              <a:gd name="connsiteX254" fmla="*/ 3031958 w 8128084"/>
              <a:gd name="connsiteY254" fmla="*/ 13090358 h 15135727"/>
              <a:gd name="connsiteX255" fmla="*/ 3056021 w 8128084"/>
              <a:gd name="connsiteY255" fmla="*/ 12753474 h 15135727"/>
              <a:gd name="connsiteX256" fmla="*/ 2887579 w 8128084"/>
              <a:gd name="connsiteY256" fmla="*/ 12777537 h 15135727"/>
              <a:gd name="connsiteX257" fmla="*/ 2815390 w 8128084"/>
              <a:gd name="connsiteY257" fmla="*/ 12777537 h 15135727"/>
              <a:gd name="connsiteX258" fmla="*/ 3176337 w 8128084"/>
              <a:gd name="connsiteY258" fmla="*/ 12368464 h 15135727"/>
              <a:gd name="connsiteX259" fmla="*/ 3104148 w 8128084"/>
              <a:gd name="connsiteY259" fmla="*/ 12320337 h 15135727"/>
              <a:gd name="connsiteX260" fmla="*/ 3104148 w 8128084"/>
              <a:gd name="connsiteY260" fmla="*/ 12320337 h 15135727"/>
              <a:gd name="connsiteX261" fmla="*/ 3007895 w 8128084"/>
              <a:gd name="connsiteY261" fmla="*/ 12079706 h 15135727"/>
              <a:gd name="connsiteX262" fmla="*/ 2911642 w 8128084"/>
              <a:gd name="connsiteY262" fmla="*/ 11935327 h 15135727"/>
              <a:gd name="connsiteX263" fmla="*/ 2863516 w 8128084"/>
              <a:gd name="connsiteY263" fmla="*/ 11694695 h 15135727"/>
              <a:gd name="connsiteX264" fmla="*/ 2911642 w 8128084"/>
              <a:gd name="connsiteY264" fmla="*/ 11454064 h 15135727"/>
              <a:gd name="connsiteX265" fmla="*/ 3056021 w 8128084"/>
              <a:gd name="connsiteY265" fmla="*/ 11454064 h 15135727"/>
              <a:gd name="connsiteX266" fmla="*/ 2983832 w 8128084"/>
              <a:gd name="connsiteY266" fmla="*/ 11381874 h 15135727"/>
              <a:gd name="connsiteX267" fmla="*/ 3031958 w 8128084"/>
              <a:gd name="connsiteY267" fmla="*/ 11285621 h 15135727"/>
              <a:gd name="connsiteX268" fmla="*/ 3007895 w 8128084"/>
              <a:gd name="connsiteY268" fmla="*/ 11189369 h 15135727"/>
              <a:gd name="connsiteX269" fmla="*/ 2887579 w 8128084"/>
              <a:gd name="connsiteY269" fmla="*/ 11141242 h 15135727"/>
              <a:gd name="connsiteX270" fmla="*/ 2887579 w 8128084"/>
              <a:gd name="connsiteY270" fmla="*/ 10972800 h 15135727"/>
              <a:gd name="connsiteX271" fmla="*/ 2887579 w 8128084"/>
              <a:gd name="connsiteY271" fmla="*/ 10924674 h 15135727"/>
              <a:gd name="connsiteX272" fmla="*/ 2767264 w 8128084"/>
              <a:gd name="connsiteY272" fmla="*/ 11020927 h 15135727"/>
              <a:gd name="connsiteX273" fmla="*/ 2743200 w 8128084"/>
              <a:gd name="connsiteY273" fmla="*/ 10924674 h 15135727"/>
              <a:gd name="connsiteX274" fmla="*/ 2550695 w 8128084"/>
              <a:gd name="connsiteY274" fmla="*/ 11020927 h 15135727"/>
              <a:gd name="connsiteX275" fmla="*/ 2526632 w 8128084"/>
              <a:gd name="connsiteY275" fmla="*/ 11117179 h 15135727"/>
              <a:gd name="connsiteX276" fmla="*/ 2334127 w 8128084"/>
              <a:gd name="connsiteY276" fmla="*/ 10996864 h 15135727"/>
              <a:gd name="connsiteX277" fmla="*/ 2358190 w 8128084"/>
              <a:gd name="connsiteY277" fmla="*/ 10732169 h 15135727"/>
              <a:gd name="connsiteX278" fmla="*/ 2334127 w 8128084"/>
              <a:gd name="connsiteY278" fmla="*/ 10587790 h 15135727"/>
              <a:gd name="connsiteX279" fmla="*/ 2406316 w 8128084"/>
              <a:gd name="connsiteY279" fmla="*/ 10491537 h 15135727"/>
              <a:gd name="connsiteX280" fmla="*/ 2598821 w 8128084"/>
              <a:gd name="connsiteY280" fmla="*/ 10684042 h 15135727"/>
              <a:gd name="connsiteX281" fmla="*/ 2767264 w 8128084"/>
              <a:gd name="connsiteY281" fmla="*/ 10684042 h 15135727"/>
              <a:gd name="connsiteX282" fmla="*/ 2646948 w 8128084"/>
              <a:gd name="connsiteY282" fmla="*/ 10515600 h 15135727"/>
              <a:gd name="connsiteX283" fmla="*/ 2815390 w 8128084"/>
              <a:gd name="connsiteY283" fmla="*/ 10395285 h 15135727"/>
              <a:gd name="connsiteX284" fmla="*/ 3080085 w 8128084"/>
              <a:gd name="connsiteY284" fmla="*/ 10419348 h 15135727"/>
              <a:gd name="connsiteX285" fmla="*/ 3248527 w 8128084"/>
              <a:gd name="connsiteY285" fmla="*/ 10539664 h 15135727"/>
              <a:gd name="connsiteX286" fmla="*/ 3320716 w 8128084"/>
              <a:gd name="connsiteY286" fmla="*/ 10659979 h 15135727"/>
              <a:gd name="connsiteX287" fmla="*/ 3465095 w 8128084"/>
              <a:gd name="connsiteY287" fmla="*/ 10659979 h 15135727"/>
              <a:gd name="connsiteX288" fmla="*/ 3441032 w 8128084"/>
              <a:gd name="connsiteY288" fmla="*/ 10491537 h 15135727"/>
              <a:gd name="connsiteX289" fmla="*/ 3392906 w 8128084"/>
              <a:gd name="connsiteY289" fmla="*/ 10250906 h 15135727"/>
              <a:gd name="connsiteX290" fmla="*/ 3152274 w 8128084"/>
              <a:gd name="connsiteY290" fmla="*/ 10250906 h 15135727"/>
              <a:gd name="connsiteX291" fmla="*/ 3176337 w 8128084"/>
              <a:gd name="connsiteY291" fmla="*/ 10178716 h 15135727"/>
              <a:gd name="connsiteX292" fmla="*/ 3104148 w 8128084"/>
              <a:gd name="connsiteY292" fmla="*/ 10154653 h 15135727"/>
              <a:gd name="connsiteX293" fmla="*/ 3007895 w 8128084"/>
              <a:gd name="connsiteY293" fmla="*/ 9962148 h 15135727"/>
              <a:gd name="connsiteX294" fmla="*/ 3176337 w 8128084"/>
              <a:gd name="connsiteY294" fmla="*/ 9889958 h 15135727"/>
              <a:gd name="connsiteX295" fmla="*/ 2959769 w 8128084"/>
              <a:gd name="connsiteY295" fmla="*/ 9504948 h 15135727"/>
              <a:gd name="connsiteX296" fmla="*/ 2791327 w 8128084"/>
              <a:gd name="connsiteY296" fmla="*/ 9456821 h 15135727"/>
              <a:gd name="connsiteX297" fmla="*/ 2574758 w 8128084"/>
              <a:gd name="connsiteY297" fmla="*/ 9336506 h 15135727"/>
              <a:gd name="connsiteX298" fmla="*/ 2550695 w 8128084"/>
              <a:gd name="connsiteY298" fmla="*/ 9071811 h 15135727"/>
              <a:gd name="connsiteX299" fmla="*/ 2695074 w 8128084"/>
              <a:gd name="connsiteY299" fmla="*/ 8999621 h 15135727"/>
              <a:gd name="connsiteX300" fmla="*/ 2622885 w 8128084"/>
              <a:gd name="connsiteY300" fmla="*/ 8975558 h 15135727"/>
              <a:gd name="connsiteX301" fmla="*/ 2430379 w 8128084"/>
              <a:gd name="connsiteY301" fmla="*/ 8999621 h 15135727"/>
              <a:gd name="connsiteX302" fmla="*/ 2261937 w 8128084"/>
              <a:gd name="connsiteY302" fmla="*/ 9168064 h 15135727"/>
              <a:gd name="connsiteX303" fmla="*/ 2237874 w 8128084"/>
              <a:gd name="connsiteY303" fmla="*/ 8999621 h 15135727"/>
              <a:gd name="connsiteX304" fmla="*/ 2117558 w 8128084"/>
              <a:gd name="connsiteY304" fmla="*/ 8975558 h 15135727"/>
              <a:gd name="connsiteX305" fmla="*/ 2045369 w 8128084"/>
              <a:gd name="connsiteY305" fmla="*/ 8783053 h 15135727"/>
              <a:gd name="connsiteX306" fmla="*/ 1852864 w 8128084"/>
              <a:gd name="connsiteY306" fmla="*/ 8758990 h 15135727"/>
              <a:gd name="connsiteX307" fmla="*/ 1636295 w 8128084"/>
              <a:gd name="connsiteY307" fmla="*/ 8927432 h 15135727"/>
              <a:gd name="connsiteX308" fmla="*/ 1588169 w 8128084"/>
              <a:gd name="connsiteY308" fmla="*/ 9023685 h 15135727"/>
              <a:gd name="connsiteX309" fmla="*/ 1515979 w 8128084"/>
              <a:gd name="connsiteY309" fmla="*/ 8879306 h 15135727"/>
              <a:gd name="connsiteX310" fmla="*/ 1347537 w 8128084"/>
              <a:gd name="connsiteY310" fmla="*/ 8879306 h 15135727"/>
              <a:gd name="connsiteX311" fmla="*/ 1347537 w 8128084"/>
              <a:gd name="connsiteY311" fmla="*/ 8710864 h 15135727"/>
              <a:gd name="connsiteX312" fmla="*/ 1106906 w 8128084"/>
              <a:gd name="connsiteY312" fmla="*/ 8783053 h 15135727"/>
              <a:gd name="connsiteX313" fmla="*/ 890337 w 8128084"/>
              <a:gd name="connsiteY313" fmla="*/ 8686800 h 15135727"/>
              <a:gd name="connsiteX314" fmla="*/ 649706 w 8128084"/>
              <a:gd name="connsiteY314" fmla="*/ 8662737 h 15135727"/>
              <a:gd name="connsiteX315" fmla="*/ 385011 w 8128084"/>
              <a:gd name="connsiteY315" fmla="*/ 8566485 h 15135727"/>
              <a:gd name="connsiteX316" fmla="*/ 577516 w 8128084"/>
              <a:gd name="connsiteY316" fmla="*/ 8373979 h 15135727"/>
              <a:gd name="connsiteX317" fmla="*/ 794085 w 8128084"/>
              <a:gd name="connsiteY317" fmla="*/ 8301790 h 15135727"/>
              <a:gd name="connsiteX318" fmla="*/ 745958 w 8128084"/>
              <a:gd name="connsiteY318" fmla="*/ 8133348 h 15135727"/>
              <a:gd name="connsiteX319" fmla="*/ 818148 w 8128084"/>
              <a:gd name="connsiteY319" fmla="*/ 7820527 h 15135727"/>
              <a:gd name="connsiteX320" fmla="*/ 697832 w 8128084"/>
              <a:gd name="connsiteY320" fmla="*/ 7820527 h 15135727"/>
              <a:gd name="connsiteX321" fmla="*/ 625642 w 8128084"/>
              <a:gd name="connsiteY321" fmla="*/ 7916779 h 15135727"/>
              <a:gd name="connsiteX322" fmla="*/ 457200 w 8128084"/>
              <a:gd name="connsiteY322" fmla="*/ 7820527 h 15135727"/>
              <a:gd name="connsiteX323" fmla="*/ 529390 w 8128084"/>
              <a:gd name="connsiteY323" fmla="*/ 7700211 h 15135727"/>
              <a:gd name="connsiteX324" fmla="*/ 938464 w 8128084"/>
              <a:gd name="connsiteY324" fmla="*/ 7676148 h 15135727"/>
              <a:gd name="connsiteX325" fmla="*/ 1058779 w 8128084"/>
              <a:gd name="connsiteY325" fmla="*/ 7459579 h 15135727"/>
              <a:gd name="connsiteX326" fmla="*/ 1203158 w 8128084"/>
              <a:gd name="connsiteY326" fmla="*/ 7603958 h 15135727"/>
              <a:gd name="connsiteX327" fmla="*/ 1299411 w 8128084"/>
              <a:gd name="connsiteY327" fmla="*/ 7555832 h 15135727"/>
              <a:gd name="connsiteX328" fmla="*/ 1443790 w 8128084"/>
              <a:gd name="connsiteY328" fmla="*/ 7507706 h 15135727"/>
              <a:gd name="connsiteX329" fmla="*/ 1684421 w 8128084"/>
              <a:gd name="connsiteY329" fmla="*/ 7603958 h 15135727"/>
              <a:gd name="connsiteX330" fmla="*/ 1684421 w 8128084"/>
              <a:gd name="connsiteY330" fmla="*/ 7603958 h 15135727"/>
              <a:gd name="connsiteX331" fmla="*/ 1540042 w 8128084"/>
              <a:gd name="connsiteY331" fmla="*/ 7363327 h 15135727"/>
              <a:gd name="connsiteX332" fmla="*/ 1299411 w 8128084"/>
              <a:gd name="connsiteY332" fmla="*/ 7315200 h 15135727"/>
              <a:gd name="connsiteX333" fmla="*/ 1130969 w 8128084"/>
              <a:gd name="connsiteY333" fmla="*/ 7339264 h 15135727"/>
              <a:gd name="connsiteX334" fmla="*/ 1034716 w 8128084"/>
              <a:gd name="connsiteY334" fmla="*/ 7315200 h 15135727"/>
              <a:gd name="connsiteX335" fmla="*/ 1155032 w 8128084"/>
              <a:gd name="connsiteY335" fmla="*/ 7050506 h 15135727"/>
              <a:gd name="connsiteX336" fmla="*/ 1155032 w 8128084"/>
              <a:gd name="connsiteY336" fmla="*/ 6930190 h 15135727"/>
              <a:gd name="connsiteX337" fmla="*/ 1155032 w 8128084"/>
              <a:gd name="connsiteY337" fmla="*/ 6761748 h 15135727"/>
              <a:gd name="connsiteX338" fmla="*/ 1203158 w 8128084"/>
              <a:gd name="connsiteY338" fmla="*/ 6617369 h 15135727"/>
              <a:gd name="connsiteX339" fmla="*/ 1371600 w 8128084"/>
              <a:gd name="connsiteY339" fmla="*/ 6472990 h 15135727"/>
              <a:gd name="connsiteX340" fmla="*/ 1443790 w 8128084"/>
              <a:gd name="connsiteY340" fmla="*/ 6328611 h 15135727"/>
              <a:gd name="connsiteX341" fmla="*/ 1419727 w 8128084"/>
              <a:gd name="connsiteY341" fmla="*/ 6208295 h 15135727"/>
              <a:gd name="connsiteX342" fmla="*/ 1275348 w 8128084"/>
              <a:gd name="connsiteY342" fmla="*/ 6304548 h 15135727"/>
              <a:gd name="connsiteX343" fmla="*/ 1323474 w 8128084"/>
              <a:gd name="connsiteY343" fmla="*/ 6015790 h 15135727"/>
              <a:gd name="connsiteX344" fmla="*/ 1540042 w 8128084"/>
              <a:gd name="connsiteY344" fmla="*/ 5871411 h 15135727"/>
              <a:gd name="connsiteX345" fmla="*/ 1540042 w 8128084"/>
              <a:gd name="connsiteY345" fmla="*/ 5751095 h 15135727"/>
              <a:gd name="connsiteX346" fmla="*/ 1395664 w 8128084"/>
              <a:gd name="connsiteY346" fmla="*/ 5799221 h 15135727"/>
              <a:gd name="connsiteX347" fmla="*/ 1179095 w 8128084"/>
              <a:gd name="connsiteY347" fmla="*/ 5799221 h 15135727"/>
              <a:gd name="connsiteX348" fmla="*/ 890337 w 8128084"/>
              <a:gd name="connsiteY348" fmla="*/ 5775158 h 15135727"/>
              <a:gd name="connsiteX349" fmla="*/ 697832 w 8128084"/>
              <a:gd name="connsiteY349" fmla="*/ 5606716 h 15135727"/>
              <a:gd name="connsiteX350" fmla="*/ 577516 w 8128084"/>
              <a:gd name="connsiteY350" fmla="*/ 5582653 h 15135727"/>
              <a:gd name="connsiteX351" fmla="*/ 697832 w 8128084"/>
              <a:gd name="connsiteY351" fmla="*/ 5775158 h 15135727"/>
              <a:gd name="connsiteX352" fmla="*/ 409074 w 8128084"/>
              <a:gd name="connsiteY352" fmla="*/ 5799221 h 15135727"/>
              <a:gd name="connsiteX353" fmla="*/ 168442 w 8128084"/>
              <a:gd name="connsiteY353" fmla="*/ 5702969 h 15135727"/>
              <a:gd name="connsiteX354" fmla="*/ 264695 w 8128084"/>
              <a:gd name="connsiteY354" fmla="*/ 5558590 h 15135727"/>
              <a:gd name="connsiteX355" fmla="*/ 144379 w 8128084"/>
              <a:gd name="connsiteY355" fmla="*/ 5510464 h 15135727"/>
              <a:gd name="connsiteX356" fmla="*/ 0 w 8128084"/>
              <a:gd name="connsiteY356" fmla="*/ 5462337 h 15135727"/>
              <a:gd name="connsiteX357" fmla="*/ 96253 w 8128084"/>
              <a:gd name="connsiteY35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502569 w 8128084"/>
              <a:gd name="connsiteY251" fmla="*/ 13475369 h 15135727"/>
              <a:gd name="connsiteX252" fmla="*/ 2550695 w 8128084"/>
              <a:gd name="connsiteY252" fmla="*/ 13186611 h 15135727"/>
              <a:gd name="connsiteX253" fmla="*/ 2719137 w 8128084"/>
              <a:gd name="connsiteY253" fmla="*/ 13042232 h 15135727"/>
              <a:gd name="connsiteX254" fmla="*/ 2791327 w 8128084"/>
              <a:gd name="connsiteY254" fmla="*/ 12945979 h 15135727"/>
              <a:gd name="connsiteX255" fmla="*/ 3031958 w 8128084"/>
              <a:gd name="connsiteY255" fmla="*/ 13090358 h 15135727"/>
              <a:gd name="connsiteX256" fmla="*/ 3056021 w 8128084"/>
              <a:gd name="connsiteY256" fmla="*/ 12753474 h 15135727"/>
              <a:gd name="connsiteX257" fmla="*/ 2887579 w 8128084"/>
              <a:gd name="connsiteY257" fmla="*/ 12777537 h 15135727"/>
              <a:gd name="connsiteX258" fmla="*/ 2815390 w 8128084"/>
              <a:gd name="connsiteY258" fmla="*/ 12777537 h 15135727"/>
              <a:gd name="connsiteX259" fmla="*/ 3176337 w 8128084"/>
              <a:gd name="connsiteY259" fmla="*/ 12368464 h 15135727"/>
              <a:gd name="connsiteX260" fmla="*/ 3104148 w 8128084"/>
              <a:gd name="connsiteY260" fmla="*/ 12320337 h 15135727"/>
              <a:gd name="connsiteX261" fmla="*/ 3104148 w 8128084"/>
              <a:gd name="connsiteY261" fmla="*/ 12320337 h 15135727"/>
              <a:gd name="connsiteX262" fmla="*/ 3007895 w 8128084"/>
              <a:gd name="connsiteY262" fmla="*/ 12079706 h 15135727"/>
              <a:gd name="connsiteX263" fmla="*/ 2911642 w 8128084"/>
              <a:gd name="connsiteY263" fmla="*/ 11935327 h 15135727"/>
              <a:gd name="connsiteX264" fmla="*/ 2863516 w 8128084"/>
              <a:gd name="connsiteY264" fmla="*/ 11694695 h 15135727"/>
              <a:gd name="connsiteX265" fmla="*/ 2911642 w 8128084"/>
              <a:gd name="connsiteY265" fmla="*/ 11454064 h 15135727"/>
              <a:gd name="connsiteX266" fmla="*/ 3056021 w 8128084"/>
              <a:gd name="connsiteY266" fmla="*/ 11454064 h 15135727"/>
              <a:gd name="connsiteX267" fmla="*/ 2983832 w 8128084"/>
              <a:gd name="connsiteY267" fmla="*/ 11381874 h 15135727"/>
              <a:gd name="connsiteX268" fmla="*/ 3031958 w 8128084"/>
              <a:gd name="connsiteY268" fmla="*/ 11285621 h 15135727"/>
              <a:gd name="connsiteX269" fmla="*/ 3007895 w 8128084"/>
              <a:gd name="connsiteY269" fmla="*/ 11189369 h 15135727"/>
              <a:gd name="connsiteX270" fmla="*/ 2887579 w 8128084"/>
              <a:gd name="connsiteY270" fmla="*/ 11141242 h 15135727"/>
              <a:gd name="connsiteX271" fmla="*/ 2887579 w 8128084"/>
              <a:gd name="connsiteY271" fmla="*/ 10972800 h 15135727"/>
              <a:gd name="connsiteX272" fmla="*/ 2887579 w 8128084"/>
              <a:gd name="connsiteY272" fmla="*/ 10924674 h 15135727"/>
              <a:gd name="connsiteX273" fmla="*/ 2767264 w 8128084"/>
              <a:gd name="connsiteY273" fmla="*/ 11020927 h 15135727"/>
              <a:gd name="connsiteX274" fmla="*/ 2743200 w 8128084"/>
              <a:gd name="connsiteY274" fmla="*/ 10924674 h 15135727"/>
              <a:gd name="connsiteX275" fmla="*/ 2550695 w 8128084"/>
              <a:gd name="connsiteY275" fmla="*/ 11020927 h 15135727"/>
              <a:gd name="connsiteX276" fmla="*/ 2526632 w 8128084"/>
              <a:gd name="connsiteY276" fmla="*/ 11117179 h 15135727"/>
              <a:gd name="connsiteX277" fmla="*/ 2334127 w 8128084"/>
              <a:gd name="connsiteY277" fmla="*/ 10996864 h 15135727"/>
              <a:gd name="connsiteX278" fmla="*/ 2358190 w 8128084"/>
              <a:gd name="connsiteY278" fmla="*/ 10732169 h 15135727"/>
              <a:gd name="connsiteX279" fmla="*/ 2334127 w 8128084"/>
              <a:gd name="connsiteY279" fmla="*/ 10587790 h 15135727"/>
              <a:gd name="connsiteX280" fmla="*/ 2406316 w 8128084"/>
              <a:gd name="connsiteY280" fmla="*/ 10491537 h 15135727"/>
              <a:gd name="connsiteX281" fmla="*/ 2598821 w 8128084"/>
              <a:gd name="connsiteY281" fmla="*/ 10684042 h 15135727"/>
              <a:gd name="connsiteX282" fmla="*/ 2767264 w 8128084"/>
              <a:gd name="connsiteY282" fmla="*/ 10684042 h 15135727"/>
              <a:gd name="connsiteX283" fmla="*/ 2646948 w 8128084"/>
              <a:gd name="connsiteY283" fmla="*/ 10515600 h 15135727"/>
              <a:gd name="connsiteX284" fmla="*/ 2815390 w 8128084"/>
              <a:gd name="connsiteY284" fmla="*/ 10395285 h 15135727"/>
              <a:gd name="connsiteX285" fmla="*/ 3080085 w 8128084"/>
              <a:gd name="connsiteY285" fmla="*/ 10419348 h 15135727"/>
              <a:gd name="connsiteX286" fmla="*/ 3248527 w 8128084"/>
              <a:gd name="connsiteY286" fmla="*/ 10539664 h 15135727"/>
              <a:gd name="connsiteX287" fmla="*/ 3320716 w 8128084"/>
              <a:gd name="connsiteY287" fmla="*/ 10659979 h 15135727"/>
              <a:gd name="connsiteX288" fmla="*/ 3465095 w 8128084"/>
              <a:gd name="connsiteY288" fmla="*/ 10659979 h 15135727"/>
              <a:gd name="connsiteX289" fmla="*/ 3441032 w 8128084"/>
              <a:gd name="connsiteY289" fmla="*/ 10491537 h 15135727"/>
              <a:gd name="connsiteX290" fmla="*/ 3392906 w 8128084"/>
              <a:gd name="connsiteY290" fmla="*/ 10250906 h 15135727"/>
              <a:gd name="connsiteX291" fmla="*/ 3152274 w 8128084"/>
              <a:gd name="connsiteY291" fmla="*/ 10250906 h 15135727"/>
              <a:gd name="connsiteX292" fmla="*/ 3176337 w 8128084"/>
              <a:gd name="connsiteY292" fmla="*/ 10178716 h 15135727"/>
              <a:gd name="connsiteX293" fmla="*/ 3104148 w 8128084"/>
              <a:gd name="connsiteY293" fmla="*/ 10154653 h 15135727"/>
              <a:gd name="connsiteX294" fmla="*/ 3007895 w 8128084"/>
              <a:gd name="connsiteY294" fmla="*/ 9962148 h 15135727"/>
              <a:gd name="connsiteX295" fmla="*/ 3176337 w 8128084"/>
              <a:gd name="connsiteY295" fmla="*/ 9889958 h 15135727"/>
              <a:gd name="connsiteX296" fmla="*/ 2959769 w 8128084"/>
              <a:gd name="connsiteY296" fmla="*/ 9504948 h 15135727"/>
              <a:gd name="connsiteX297" fmla="*/ 2791327 w 8128084"/>
              <a:gd name="connsiteY297" fmla="*/ 9456821 h 15135727"/>
              <a:gd name="connsiteX298" fmla="*/ 2574758 w 8128084"/>
              <a:gd name="connsiteY298" fmla="*/ 9336506 h 15135727"/>
              <a:gd name="connsiteX299" fmla="*/ 2550695 w 8128084"/>
              <a:gd name="connsiteY299" fmla="*/ 9071811 h 15135727"/>
              <a:gd name="connsiteX300" fmla="*/ 2695074 w 8128084"/>
              <a:gd name="connsiteY300" fmla="*/ 8999621 h 15135727"/>
              <a:gd name="connsiteX301" fmla="*/ 2622885 w 8128084"/>
              <a:gd name="connsiteY301" fmla="*/ 8975558 h 15135727"/>
              <a:gd name="connsiteX302" fmla="*/ 2430379 w 8128084"/>
              <a:gd name="connsiteY302" fmla="*/ 8999621 h 15135727"/>
              <a:gd name="connsiteX303" fmla="*/ 2261937 w 8128084"/>
              <a:gd name="connsiteY303" fmla="*/ 9168064 h 15135727"/>
              <a:gd name="connsiteX304" fmla="*/ 2237874 w 8128084"/>
              <a:gd name="connsiteY304" fmla="*/ 8999621 h 15135727"/>
              <a:gd name="connsiteX305" fmla="*/ 2117558 w 8128084"/>
              <a:gd name="connsiteY305" fmla="*/ 8975558 h 15135727"/>
              <a:gd name="connsiteX306" fmla="*/ 2045369 w 8128084"/>
              <a:gd name="connsiteY306" fmla="*/ 8783053 h 15135727"/>
              <a:gd name="connsiteX307" fmla="*/ 1852864 w 8128084"/>
              <a:gd name="connsiteY307" fmla="*/ 8758990 h 15135727"/>
              <a:gd name="connsiteX308" fmla="*/ 1636295 w 8128084"/>
              <a:gd name="connsiteY308" fmla="*/ 8927432 h 15135727"/>
              <a:gd name="connsiteX309" fmla="*/ 1588169 w 8128084"/>
              <a:gd name="connsiteY309" fmla="*/ 9023685 h 15135727"/>
              <a:gd name="connsiteX310" fmla="*/ 1515979 w 8128084"/>
              <a:gd name="connsiteY310" fmla="*/ 8879306 h 15135727"/>
              <a:gd name="connsiteX311" fmla="*/ 1347537 w 8128084"/>
              <a:gd name="connsiteY311" fmla="*/ 8879306 h 15135727"/>
              <a:gd name="connsiteX312" fmla="*/ 1347537 w 8128084"/>
              <a:gd name="connsiteY312" fmla="*/ 8710864 h 15135727"/>
              <a:gd name="connsiteX313" fmla="*/ 1106906 w 8128084"/>
              <a:gd name="connsiteY313" fmla="*/ 8783053 h 15135727"/>
              <a:gd name="connsiteX314" fmla="*/ 890337 w 8128084"/>
              <a:gd name="connsiteY314" fmla="*/ 8686800 h 15135727"/>
              <a:gd name="connsiteX315" fmla="*/ 649706 w 8128084"/>
              <a:gd name="connsiteY315" fmla="*/ 8662737 h 15135727"/>
              <a:gd name="connsiteX316" fmla="*/ 385011 w 8128084"/>
              <a:gd name="connsiteY316" fmla="*/ 8566485 h 15135727"/>
              <a:gd name="connsiteX317" fmla="*/ 577516 w 8128084"/>
              <a:gd name="connsiteY317" fmla="*/ 8373979 h 15135727"/>
              <a:gd name="connsiteX318" fmla="*/ 794085 w 8128084"/>
              <a:gd name="connsiteY318" fmla="*/ 8301790 h 15135727"/>
              <a:gd name="connsiteX319" fmla="*/ 745958 w 8128084"/>
              <a:gd name="connsiteY319" fmla="*/ 8133348 h 15135727"/>
              <a:gd name="connsiteX320" fmla="*/ 818148 w 8128084"/>
              <a:gd name="connsiteY320" fmla="*/ 7820527 h 15135727"/>
              <a:gd name="connsiteX321" fmla="*/ 697832 w 8128084"/>
              <a:gd name="connsiteY321" fmla="*/ 7820527 h 15135727"/>
              <a:gd name="connsiteX322" fmla="*/ 625642 w 8128084"/>
              <a:gd name="connsiteY322" fmla="*/ 7916779 h 15135727"/>
              <a:gd name="connsiteX323" fmla="*/ 457200 w 8128084"/>
              <a:gd name="connsiteY323" fmla="*/ 7820527 h 15135727"/>
              <a:gd name="connsiteX324" fmla="*/ 529390 w 8128084"/>
              <a:gd name="connsiteY324" fmla="*/ 7700211 h 15135727"/>
              <a:gd name="connsiteX325" fmla="*/ 938464 w 8128084"/>
              <a:gd name="connsiteY325" fmla="*/ 7676148 h 15135727"/>
              <a:gd name="connsiteX326" fmla="*/ 1058779 w 8128084"/>
              <a:gd name="connsiteY326" fmla="*/ 7459579 h 15135727"/>
              <a:gd name="connsiteX327" fmla="*/ 1203158 w 8128084"/>
              <a:gd name="connsiteY327" fmla="*/ 7603958 h 15135727"/>
              <a:gd name="connsiteX328" fmla="*/ 1299411 w 8128084"/>
              <a:gd name="connsiteY328" fmla="*/ 7555832 h 15135727"/>
              <a:gd name="connsiteX329" fmla="*/ 1443790 w 8128084"/>
              <a:gd name="connsiteY329" fmla="*/ 7507706 h 15135727"/>
              <a:gd name="connsiteX330" fmla="*/ 1684421 w 8128084"/>
              <a:gd name="connsiteY330" fmla="*/ 7603958 h 15135727"/>
              <a:gd name="connsiteX331" fmla="*/ 1684421 w 8128084"/>
              <a:gd name="connsiteY331" fmla="*/ 7603958 h 15135727"/>
              <a:gd name="connsiteX332" fmla="*/ 1540042 w 8128084"/>
              <a:gd name="connsiteY332" fmla="*/ 7363327 h 15135727"/>
              <a:gd name="connsiteX333" fmla="*/ 1299411 w 8128084"/>
              <a:gd name="connsiteY333" fmla="*/ 7315200 h 15135727"/>
              <a:gd name="connsiteX334" fmla="*/ 1130969 w 8128084"/>
              <a:gd name="connsiteY334" fmla="*/ 7339264 h 15135727"/>
              <a:gd name="connsiteX335" fmla="*/ 1034716 w 8128084"/>
              <a:gd name="connsiteY335" fmla="*/ 7315200 h 15135727"/>
              <a:gd name="connsiteX336" fmla="*/ 1155032 w 8128084"/>
              <a:gd name="connsiteY336" fmla="*/ 7050506 h 15135727"/>
              <a:gd name="connsiteX337" fmla="*/ 1155032 w 8128084"/>
              <a:gd name="connsiteY337" fmla="*/ 6930190 h 15135727"/>
              <a:gd name="connsiteX338" fmla="*/ 1155032 w 8128084"/>
              <a:gd name="connsiteY338" fmla="*/ 6761748 h 15135727"/>
              <a:gd name="connsiteX339" fmla="*/ 1203158 w 8128084"/>
              <a:gd name="connsiteY339" fmla="*/ 6617369 h 15135727"/>
              <a:gd name="connsiteX340" fmla="*/ 1371600 w 8128084"/>
              <a:gd name="connsiteY340" fmla="*/ 6472990 h 15135727"/>
              <a:gd name="connsiteX341" fmla="*/ 1443790 w 8128084"/>
              <a:gd name="connsiteY341" fmla="*/ 6328611 h 15135727"/>
              <a:gd name="connsiteX342" fmla="*/ 1419727 w 8128084"/>
              <a:gd name="connsiteY342" fmla="*/ 6208295 h 15135727"/>
              <a:gd name="connsiteX343" fmla="*/ 1275348 w 8128084"/>
              <a:gd name="connsiteY343" fmla="*/ 6304548 h 15135727"/>
              <a:gd name="connsiteX344" fmla="*/ 1323474 w 8128084"/>
              <a:gd name="connsiteY344" fmla="*/ 6015790 h 15135727"/>
              <a:gd name="connsiteX345" fmla="*/ 1540042 w 8128084"/>
              <a:gd name="connsiteY345" fmla="*/ 5871411 h 15135727"/>
              <a:gd name="connsiteX346" fmla="*/ 1540042 w 8128084"/>
              <a:gd name="connsiteY346" fmla="*/ 5751095 h 15135727"/>
              <a:gd name="connsiteX347" fmla="*/ 1395664 w 8128084"/>
              <a:gd name="connsiteY347" fmla="*/ 5799221 h 15135727"/>
              <a:gd name="connsiteX348" fmla="*/ 1179095 w 8128084"/>
              <a:gd name="connsiteY348" fmla="*/ 5799221 h 15135727"/>
              <a:gd name="connsiteX349" fmla="*/ 890337 w 8128084"/>
              <a:gd name="connsiteY349" fmla="*/ 5775158 h 15135727"/>
              <a:gd name="connsiteX350" fmla="*/ 697832 w 8128084"/>
              <a:gd name="connsiteY350" fmla="*/ 5606716 h 15135727"/>
              <a:gd name="connsiteX351" fmla="*/ 577516 w 8128084"/>
              <a:gd name="connsiteY351" fmla="*/ 5582653 h 15135727"/>
              <a:gd name="connsiteX352" fmla="*/ 697832 w 8128084"/>
              <a:gd name="connsiteY352" fmla="*/ 5775158 h 15135727"/>
              <a:gd name="connsiteX353" fmla="*/ 409074 w 8128084"/>
              <a:gd name="connsiteY353" fmla="*/ 5799221 h 15135727"/>
              <a:gd name="connsiteX354" fmla="*/ 168442 w 8128084"/>
              <a:gd name="connsiteY354" fmla="*/ 5702969 h 15135727"/>
              <a:gd name="connsiteX355" fmla="*/ 264695 w 8128084"/>
              <a:gd name="connsiteY355" fmla="*/ 5558590 h 15135727"/>
              <a:gd name="connsiteX356" fmla="*/ 144379 w 8128084"/>
              <a:gd name="connsiteY356" fmla="*/ 5510464 h 15135727"/>
              <a:gd name="connsiteX357" fmla="*/ 0 w 8128084"/>
              <a:gd name="connsiteY357" fmla="*/ 5462337 h 15135727"/>
              <a:gd name="connsiteX358" fmla="*/ 96253 w 8128084"/>
              <a:gd name="connsiteY35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025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550695 w 8128084"/>
              <a:gd name="connsiteY253" fmla="*/ 131866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3031958 w 8128084"/>
              <a:gd name="connsiteY256" fmla="*/ 13090358 h 15135727"/>
              <a:gd name="connsiteX257" fmla="*/ 3056021 w 8128084"/>
              <a:gd name="connsiteY257" fmla="*/ 12753474 h 15135727"/>
              <a:gd name="connsiteX258" fmla="*/ 2887579 w 8128084"/>
              <a:gd name="connsiteY258" fmla="*/ 12777537 h 15135727"/>
              <a:gd name="connsiteX259" fmla="*/ 2815390 w 8128084"/>
              <a:gd name="connsiteY259" fmla="*/ 12777537 h 15135727"/>
              <a:gd name="connsiteX260" fmla="*/ 3176337 w 8128084"/>
              <a:gd name="connsiteY260" fmla="*/ 12368464 h 15135727"/>
              <a:gd name="connsiteX261" fmla="*/ 3104148 w 8128084"/>
              <a:gd name="connsiteY261" fmla="*/ 12320337 h 15135727"/>
              <a:gd name="connsiteX262" fmla="*/ 3104148 w 8128084"/>
              <a:gd name="connsiteY262" fmla="*/ 12320337 h 15135727"/>
              <a:gd name="connsiteX263" fmla="*/ 3007895 w 8128084"/>
              <a:gd name="connsiteY263" fmla="*/ 12079706 h 15135727"/>
              <a:gd name="connsiteX264" fmla="*/ 2911642 w 8128084"/>
              <a:gd name="connsiteY264" fmla="*/ 11935327 h 15135727"/>
              <a:gd name="connsiteX265" fmla="*/ 2863516 w 8128084"/>
              <a:gd name="connsiteY265" fmla="*/ 11694695 h 15135727"/>
              <a:gd name="connsiteX266" fmla="*/ 2911642 w 8128084"/>
              <a:gd name="connsiteY266" fmla="*/ 11454064 h 15135727"/>
              <a:gd name="connsiteX267" fmla="*/ 3056021 w 8128084"/>
              <a:gd name="connsiteY267" fmla="*/ 11454064 h 15135727"/>
              <a:gd name="connsiteX268" fmla="*/ 2983832 w 8128084"/>
              <a:gd name="connsiteY268" fmla="*/ 11381874 h 15135727"/>
              <a:gd name="connsiteX269" fmla="*/ 3031958 w 8128084"/>
              <a:gd name="connsiteY269" fmla="*/ 11285621 h 15135727"/>
              <a:gd name="connsiteX270" fmla="*/ 3007895 w 8128084"/>
              <a:gd name="connsiteY270" fmla="*/ 11189369 h 15135727"/>
              <a:gd name="connsiteX271" fmla="*/ 2887579 w 8128084"/>
              <a:gd name="connsiteY271" fmla="*/ 11141242 h 15135727"/>
              <a:gd name="connsiteX272" fmla="*/ 2887579 w 8128084"/>
              <a:gd name="connsiteY272" fmla="*/ 10972800 h 15135727"/>
              <a:gd name="connsiteX273" fmla="*/ 2887579 w 8128084"/>
              <a:gd name="connsiteY273" fmla="*/ 10924674 h 15135727"/>
              <a:gd name="connsiteX274" fmla="*/ 2767264 w 8128084"/>
              <a:gd name="connsiteY274" fmla="*/ 11020927 h 15135727"/>
              <a:gd name="connsiteX275" fmla="*/ 2743200 w 8128084"/>
              <a:gd name="connsiteY275" fmla="*/ 10924674 h 15135727"/>
              <a:gd name="connsiteX276" fmla="*/ 2550695 w 8128084"/>
              <a:gd name="connsiteY276" fmla="*/ 11020927 h 15135727"/>
              <a:gd name="connsiteX277" fmla="*/ 2526632 w 8128084"/>
              <a:gd name="connsiteY277" fmla="*/ 11117179 h 15135727"/>
              <a:gd name="connsiteX278" fmla="*/ 2334127 w 8128084"/>
              <a:gd name="connsiteY278" fmla="*/ 10996864 h 15135727"/>
              <a:gd name="connsiteX279" fmla="*/ 2358190 w 8128084"/>
              <a:gd name="connsiteY279" fmla="*/ 10732169 h 15135727"/>
              <a:gd name="connsiteX280" fmla="*/ 2334127 w 8128084"/>
              <a:gd name="connsiteY280" fmla="*/ 10587790 h 15135727"/>
              <a:gd name="connsiteX281" fmla="*/ 2406316 w 8128084"/>
              <a:gd name="connsiteY281" fmla="*/ 10491537 h 15135727"/>
              <a:gd name="connsiteX282" fmla="*/ 2598821 w 8128084"/>
              <a:gd name="connsiteY282" fmla="*/ 10684042 h 15135727"/>
              <a:gd name="connsiteX283" fmla="*/ 2767264 w 8128084"/>
              <a:gd name="connsiteY283" fmla="*/ 10684042 h 15135727"/>
              <a:gd name="connsiteX284" fmla="*/ 2646948 w 8128084"/>
              <a:gd name="connsiteY284" fmla="*/ 10515600 h 15135727"/>
              <a:gd name="connsiteX285" fmla="*/ 2815390 w 8128084"/>
              <a:gd name="connsiteY285" fmla="*/ 10395285 h 15135727"/>
              <a:gd name="connsiteX286" fmla="*/ 3080085 w 8128084"/>
              <a:gd name="connsiteY286" fmla="*/ 10419348 h 15135727"/>
              <a:gd name="connsiteX287" fmla="*/ 3248527 w 8128084"/>
              <a:gd name="connsiteY287" fmla="*/ 10539664 h 15135727"/>
              <a:gd name="connsiteX288" fmla="*/ 3320716 w 8128084"/>
              <a:gd name="connsiteY288" fmla="*/ 10659979 h 15135727"/>
              <a:gd name="connsiteX289" fmla="*/ 3465095 w 8128084"/>
              <a:gd name="connsiteY289" fmla="*/ 10659979 h 15135727"/>
              <a:gd name="connsiteX290" fmla="*/ 3441032 w 8128084"/>
              <a:gd name="connsiteY290" fmla="*/ 10491537 h 15135727"/>
              <a:gd name="connsiteX291" fmla="*/ 3392906 w 8128084"/>
              <a:gd name="connsiteY291" fmla="*/ 10250906 h 15135727"/>
              <a:gd name="connsiteX292" fmla="*/ 3152274 w 8128084"/>
              <a:gd name="connsiteY292" fmla="*/ 10250906 h 15135727"/>
              <a:gd name="connsiteX293" fmla="*/ 3176337 w 8128084"/>
              <a:gd name="connsiteY293" fmla="*/ 10178716 h 15135727"/>
              <a:gd name="connsiteX294" fmla="*/ 3104148 w 8128084"/>
              <a:gd name="connsiteY294" fmla="*/ 10154653 h 15135727"/>
              <a:gd name="connsiteX295" fmla="*/ 3007895 w 8128084"/>
              <a:gd name="connsiteY295" fmla="*/ 9962148 h 15135727"/>
              <a:gd name="connsiteX296" fmla="*/ 3176337 w 8128084"/>
              <a:gd name="connsiteY296" fmla="*/ 9889958 h 15135727"/>
              <a:gd name="connsiteX297" fmla="*/ 2959769 w 8128084"/>
              <a:gd name="connsiteY297" fmla="*/ 9504948 h 15135727"/>
              <a:gd name="connsiteX298" fmla="*/ 2791327 w 8128084"/>
              <a:gd name="connsiteY298" fmla="*/ 9456821 h 15135727"/>
              <a:gd name="connsiteX299" fmla="*/ 2574758 w 8128084"/>
              <a:gd name="connsiteY299" fmla="*/ 9336506 h 15135727"/>
              <a:gd name="connsiteX300" fmla="*/ 2550695 w 8128084"/>
              <a:gd name="connsiteY300" fmla="*/ 9071811 h 15135727"/>
              <a:gd name="connsiteX301" fmla="*/ 2695074 w 8128084"/>
              <a:gd name="connsiteY301" fmla="*/ 8999621 h 15135727"/>
              <a:gd name="connsiteX302" fmla="*/ 2622885 w 8128084"/>
              <a:gd name="connsiteY302" fmla="*/ 8975558 h 15135727"/>
              <a:gd name="connsiteX303" fmla="*/ 2430379 w 8128084"/>
              <a:gd name="connsiteY303" fmla="*/ 8999621 h 15135727"/>
              <a:gd name="connsiteX304" fmla="*/ 2261937 w 8128084"/>
              <a:gd name="connsiteY304" fmla="*/ 9168064 h 15135727"/>
              <a:gd name="connsiteX305" fmla="*/ 2237874 w 8128084"/>
              <a:gd name="connsiteY305" fmla="*/ 8999621 h 15135727"/>
              <a:gd name="connsiteX306" fmla="*/ 2117558 w 8128084"/>
              <a:gd name="connsiteY306" fmla="*/ 8975558 h 15135727"/>
              <a:gd name="connsiteX307" fmla="*/ 2045369 w 8128084"/>
              <a:gd name="connsiteY307" fmla="*/ 8783053 h 15135727"/>
              <a:gd name="connsiteX308" fmla="*/ 1852864 w 8128084"/>
              <a:gd name="connsiteY308" fmla="*/ 8758990 h 15135727"/>
              <a:gd name="connsiteX309" fmla="*/ 1636295 w 8128084"/>
              <a:gd name="connsiteY309" fmla="*/ 8927432 h 15135727"/>
              <a:gd name="connsiteX310" fmla="*/ 1588169 w 8128084"/>
              <a:gd name="connsiteY310" fmla="*/ 9023685 h 15135727"/>
              <a:gd name="connsiteX311" fmla="*/ 1515979 w 8128084"/>
              <a:gd name="connsiteY311" fmla="*/ 8879306 h 15135727"/>
              <a:gd name="connsiteX312" fmla="*/ 1347537 w 8128084"/>
              <a:gd name="connsiteY312" fmla="*/ 8879306 h 15135727"/>
              <a:gd name="connsiteX313" fmla="*/ 1347537 w 8128084"/>
              <a:gd name="connsiteY313" fmla="*/ 8710864 h 15135727"/>
              <a:gd name="connsiteX314" fmla="*/ 1106906 w 8128084"/>
              <a:gd name="connsiteY314" fmla="*/ 8783053 h 15135727"/>
              <a:gd name="connsiteX315" fmla="*/ 890337 w 8128084"/>
              <a:gd name="connsiteY315" fmla="*/ 8686800 h 15135727"/>
              <a:gd name="connsiteX316" fmla="*/ 649706 w 8128084"/>
              <a:gd name="connsiteY316" fmla="*/ 8662737 h 15135727"/>
              <a:gd name="connsiteX317" fmla="*/ 385011 w 8128084"/>
              <a:gd name="connsiteY317" fmla="*/ 8566485 h 15135727"/>
              <a:gd name="connsiteX318" fmla="*/ 577516 w 8128084"/>
              <a:gd name="connsiteY318" fmla="*/ 8373979 h 15135727"/>
              <a:gd name="connsiteX319" fmla="*/ 794085 w 8128084"/>
              <a:gd name="connsiteY319" fmla="*/ 8301790 h 15135727"/>
              <a:gd name="connsiteX320" fmla="*/ 745958 w 8128084"/>
              <a:gd name="connsiteY320" fmla="*/ 8133348 h 15135727"/>
              <a:gd name="connsiteX321" fmla="*/ 818148 w 8128084"/>
              <a:gd name="connsiteY321" fmla="*/ 7820527 h 15135727"/>
              <a:gd name="connsiteX322" fmla="*/ 697832 w 8128084"/>
              <a:gd name="connsiteY322" fmla="*/ 7820527 h 15135727"/>
              <a:gd name="connsiteX323" fmla="*/ 625642 w 8128084"/>
              <a:gd name="connsiteY323" fmla="*/ 7916779 h 15135727"/>
              <a:gd name="connsiteX324" fmla="*/ 457200 w 8128084"/>
              <a:gd name="connsiteY324" fmla="*/ 7820527 h 15135727"/>
              <a:gd name="connsiteX325" fmla="*/ 529390 w 8128084"/>
              <a:gd name="connsiteY325" fmla="*/ 7700211 h 15135727"/>
              <a:gd name="connsiteX326" fmla="*/ 938464 w 8128084"/>
              <a:gd name="connsiteY326" fmla="*/ 7676148 h 15135727"/>
              <a:gd name="connsiteX327" fmla="*/ 1058779 w 8128084"/>
              <a:gd name="connsiteY327" fmla="*/ 7459579 h 15135727"/>
              <a:gd name="connsiteX328" fmla="*/ 1203158 w 8128084"/>
              <a:gd name="connsiteY328" fmla="*/ 7603958 h 15135727"/>
              <a:gd name="connsiteX329" fmla="*/ 1299411 w 8128084"/>
              <a:gd name="connsiteY329" fmla="*/ 7555832 h 15135727"/>
              <a:gd name="connsiteX330" fmla="*/ 1443790 w 8128084"/>
              <a:gd name="connsiteY330" fmla="*/ 7507706 h 15135727"/>
              <a:gd name="connsiteX331" fmla="*/ 1684421 w 8128084"/>
              <a:gd name="connsiteY331" fmla="*/ 7603958 h 15135727"/>
              <a:gd name="connsiteX332" fmla="*/ 1684421 w 8128084"/>
              <a:gd name="connsiteY332" fmla="*/ 7603958 h 15135727"/>
              <a:gd name="connsiteX333" fmla="*/ 1540042 w 8128084"/>
              <a:gd name="connsiteY333" fmla="*/ 7363327 h 15135727"/>
              <a:gd name="connsiteX334" fmla="*/ 1299411 w 8128084"/>
              <a:gd name="connsiteY334" fmla="*/ 7315200 h 15135727"/>
              <a:gd name="connsiteX335" fmla="*/ 1130969 w 8128084"/>
              <a:gd name="connsiteY335" fmla="*/ 7339264 h 15135727"/>
              <a:gd name="connsiteX336" fmla="*/ 1034716 w 8128084"/>
              <a:gd name="connsiteY336" fmla="*/ 7315200 h 15135727"/>
              <a:gd name="connsiteX337" fmla="*/ 1155032 w 8128084"/>
              <a:gd name="connsiteY337" fmla="*/ 7050506 h 15135727"/>
              <a:gd name="connsiteX338" fmla="*/ 1155032 w 8128084"/>
              <a:gd name="connsiteY338" fmla="*/ 6930190 h 15135727"/>
              <a:gd name="connsiteX339" fmla="*/ 1155032 w 8128084"/>
              <a:gd name="connsiteY339" fmla="*/ 6761748 h 15135727"/>
              <a:gd name="connsiteX340" fmla="*/ 1203158 w 8128084"/>
              <a:gd name="connsiteY340" fmla="*/ 6617369 h 15135727"/>
              <a:gd name="connsiteX341" fmla="*/ 1371600 w 8128084"/>
              <a:gd name="connsiteY341" fmla="*/ 6472990 h 15135727"/>
              <a:gd name="connsiteX342" fmla="*/ 1443790 w 8128084"/>
              <a:gd name="connsiteY342" fmla="*/ 6328611 h 15135727"/>
              <a:gd name="connsiteX343" fmla="*/ 1419727 w 8128084"/>
              <a:gd name="connsiteY343" fmla="*/ 6208295 h 15135727"/>
              <a:gd name="connsiteX344" fmla="*/ 1275348 w 8128084"/>
              <a:gd name="connsiteY344" fmla="*/ 6304548 h 15135727"/>
              <a:gd name="connsiteX345" fmla="*/ 1323474 w 8128084"/>
              <a:gd name="connsiteY345" fmla="*/ 6015790 h 15135727"/>
              <a:gd name="connsiteX346" fmla="*/ 1540042 w 8128084"/>
              <a:gd name="connsiteY346" fmla="*/ 5871411 h 15135727"/>
              <a:gd name="connsiteX347" fmla="*/ 1540042 w 8128084"/>
              <a:gd name="connsiteY347" fmla="*/ 5751095 h 15135727"/>
              <a:gd name="connsiteX348" fmla="*/ 1395664 w 8128084"/>
              <a:gd name="connsiteY348" fmla="*/ 5799221 h 15135727"/>
              <a:gd name="connsiteX349" fmla="*/ 1179095 w 8128084"/>
              <a:gd name="connsiteY349" fmla="*/ 5799221 h 15135727"/>
              <a:gd name="connsiteX350" fmla="*/ 890337 w 8128084"/>
              <a:gd name="connsiteY350" fmla="*/ 5775158 h 15135727"/>
              <a:gd name="connsiteX351" fmla="*/ 697832 w 8128084"/>
              <a:gd name="connsiteY351" fmla="*/ 5606716 h 15135727"/>
              <a:gd name="connsiteX352" fmla="*/ 577516 w 8128084"/>
              <a:gd name="connsiteY352" fmla="*/ 5582653 h 15135727"/>
              <a:gd name="connsiteX353" fmla="*/ 697832 w 8128084"/>
              <a:gd name="connsiteY353" fmla="*/ 5775158 h 15135727"/>
              <a:gd name="connsiteX354" fmla="*/ 409074 w 8128084"/>
              <a:gd name="connsiteY354" fmla="*/ 5799221 h 15135727"/>
              <a:gd name="connsiteX355" fmla="*/ 168442 w 8128084"/>
              <a:gd name="connsiteY355" fmla="*/ 5702969 h 15135727"/>
              <a:gd name="connsiteX356" fmla="*/ 264695 w 8128084"/>
              <a:gd name="connsiteY356" fmla="*/ 5558590 h 15135727"/>
              <a:gd name="connsiteX357" fmla="*/ 144379 w 8128084"/>
              <a:gd name="connsiteY357" fmla="*/ 5510464 h 15135727"/>
              <a:gd name="connsiteX358" fmla="*/ 0 w 8128084"/>
              <a:gd name="connsiteY358" fmla="*/ 5462337 h 15135727"/>
              <a:gd name="connsiteX359" fmla="*/ 96253 w 8128084"/>
              <a:gd name="connsiteY35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056021 w 8128084"/>
              <a:gd name="connsiteY258" fmla="*/ 12753474 h 15135727"/>
              <a:gd name="connsiteX259" fmla="*/ 2887579 w 8128084"/>
              <a:gd name="connsiteY259" fmla="*/ 12777537 h 15135727"/>
              <a:gd name="connsiteX260" fmla="*/ 2815390 w 8128084"/>
              <a:gd name="connsiteY260" fmla="*/ 12777537 h 15135727"/>
              <a:gd name="connsiteX261" fmla="*/ 3176337 w 8128084"/>
              <a:gd name="connsiteY261" fmla="*/ 12368464 h 15135727"/>
              <a:gd name="connsiteX262" fmla="*/ 3104148 w 8128084"/>
              <a:gd name="connsiteY262" fmla="*/ 12320337 h 15135727"/>
              <a:gd name="connsiteX263" fmla="*/ 3104148 w 8128084"/>
              <a:gd name="connsiteY263" fmla="*/ 12320337 h 15135727"/>
              <a:gd name="connsiteX264" fmla="*/ 3007895 w 8128084"/>
              <a:gd name="connsiteY264" fmla="*/ 12079706 h 15135727"/>
              <a:gd name="connsiteX265" fmla="*/ 2911642 w 8128084"/>
              <a:gd name="connsiteY265" fmla="*/ 11935327 h 15135727"/>
              <a:gd name="connsiteX266" fmla="*/ 2863516 w 8128084"/>
              <a:gd name="connsiteY266" fmla="*/ 11694695 h 15135727"/>
              <a:gd name="connsiteX267" fmla="*/ 2911642 w 8128084"/>
              <a:gd name="connsiteY267" fmla="*/ 11454064 h 15135727"/>
              <a:gd name="connsiteX268" fmla="*/ 3056021 w 8128084"/>
              <a:gd name="connsiteY268" fmla="*/ 11454064 h 15135727"/>
              <a:gd name="connsiteX269" fmla="*/ 2983832 w 8128084"/>
              <a:gd name="connsiteY269" fmla="*/ 11381874 h 15135727"/>
              <a:gd name="connsiteX270" fmla="*/ 3031958 w 8128084"/>
              <a:gd name="connsiteY270" fmla="*/ 11285621 h 15135727"/>
              <a:gd name="connsiteX271" fmla="*/ 3007895 w 8128084"/>
              <a:gd name="connsiteY271" fmla="*/ 11189369 h 15135727"/>
              <a:gd name="connsiteX272" fmla="*/ 2887579 w 8128084"/>
              <a:gd name="connsiteY272" fmla="*/ 11141242 h 15135727"/>
              <a:gd name="connsiteX273" fmla="*/ 2887579 w 8128084"/>
              <a:gd name="connsiteY273" fmla="*/ 10972800 h 15135727"/>
              <a:gd name="connsiteX274" fmla="*/ 2887579 w 8128084"/>
              <a:gd name="connsiteY274" fmla="*/ 10924674 h 15135727"/>
              <a:gd name="connsiteX275" fmla="*/ 2767264 w 8128084"/>
              <a:gd name="connsiteY275" fmla="*/ 11020927 h 15135727"/>
              <a:gd name="connsiteX276" fmla="*/ 2743200 w 8128084"/>
              <a:gd name="connsiteY276" fmla="*/ 10924674 h 15135727"/>
              <a:gd name="connsiteX277" fmla="*/ 2550695 w 8128084"/>
              <a:gd name="connsiteY277" fmla="*/ 11020927 h 15135727"/>
              <a:gd name="connsiteX278" fmla="*/ 2526632 w 8128084"/>
              <a:gd name="connsiteY278" fmla="*/ 11117179 h 15135727"/>
              <a:gd name="connsiteX279" fmla="*/ 2334127 w 8128084"/>
              <a:gd name="connsiteY279" fmla="*/ 10996864 h 15135727"/>
              <a:gd name="connsiteX280" fmla="*/ 2358190 w 8128084"/>
              <a:gd name="connsiteY280" fmla="*/ 10732169 h 15135727"/>
              <a:gd name="connsiteX281" fmla="*/ 2334127 w 8128084"/>
              <a:gd name="connsiteY281" fmla="*/ 10587790 h 15135727"/>
              <a:gd name="connsiteX282" fmla="*/ 2406316 w 8128084"/>
              <a:gd name="connsiteY282" fmla="*/ 10491537 h 15135727"/>
              <a:gd name="connsiteX283" fmla="*/ 2598821 w 8128084"/>
              <a:gd name="connsiteY283" fmla="*/ 10684042 h 15135727"/>
              <a:gd name="connsiteX284" fmla="*/ 2767264 w 8128084"/>
              <a:gd name="connsiteY284" fmla="*/ 10684042 h 15135727"/>
              <a:gd name="connsiteX285" fmla="*/ 2646948 w 8128084"/>
              <a:gd name="connsiteY285" fmla="*/ 10515600 h 15135727"/>
              <a:gd name="connsiteX286" fmla="*/ 2815390 w 8128084"/>
              <a:gd name="connsiteY286" fmla="*/ 10395285 h 15135727"/>
              <a:gd name="connsiteX287" fmla="*/ 3080085 w 8128084"/>
              <a:gd name="connsiteY287" fmla="*/ 10419348 h 15135727"/>
              <a:gd name="connsiteX288" fmla="*/ 3248527 w 8128084"/>
              <a:gd name="connsiteY288" fmla="*/ 10539664 h 15135727"/>
              <a:gd name="connsiteX289" fmla="*/ 3320716 w 8128084"/>
              <a:gd name="connsiteY289" fmla="*/ 10659979 h 15135727"/>
              <a:gd name="connsiteX290" fmla="*/ 3465095 w 8128084"/>
              <a:gd name="connsiteY290" fmla="*/ 10659979 h 15135727"/>
              <a:gd name="connsiteX291" fmla="*/ 3441032 w 8128084"/>
              <a:gd name="connsiteY291" fmla="*/ 10491537 h 15135727"/>
              <a:gd name="connsiteX292" fmla="*/ 3392906 w 8128084"/>
              <a:gd name="connsiteY292" fmla="*/ 10250906 h 15135727"/>
              <a:gd name="connsiteX293" fmla="*/ 3152274 w 8128084"/>
              <a:gd name="connsiteY293" fmla="*/ 10250906 h 15135727"/>
              <a:gd name="connsiteX294" fmla="*/ 3176337 w 8128084"/>
              <a:gd name="connsiteY294" fmla="*/ 10178716 h 15135727"/>
              <a:gd name="connsiteX295" fmla="*/ 3104148 w 8128084"/>
              <a:gd name="connsiteY295" fmla="*/ 10154653 h 15135727"/>
              <a:gd name="connsiteX296" fmla="*/ 3007895 w 8128084"/>
              <a:gd name="connsiteY296" fmla="*/ 9962148 h 15135727"/>
              <a:gd name="connsiteX297" fmla="*/ 3176337 w 8128084"/>
              <a:gd name="connsiteY297" fmla="*/ 9889958 h 15135727"/>
              <a:gd name="connsiteX298" fmla="*/ 2959769 w 8128084"/>
              <a:gd name="connsiteY298" fmla="*/ 9504948 h 15135727"/>
              <a:gd name="connsiteX299" fmla="*/ 2791327 w 8128084"/>
              <a:gd name="connsiteY299" fmla="*/ 9456821 h 15135727"/>
              <a:gd name="connsiteX300" fmla="*/ 2574758 w 8128084"/>
              <a:gd name="connsiteY300" fmla="*/ 9336506 h 15135727"/>
              <a:gd name="connsiteX301" fmla="*/ 2550695 w 8128084"/>
              <a:gd name="connsiteY301" fmla="*/ 9071811 h 15135727"/>
              <a:gd name="connsiteX302" fmla="*/ 2695074 w 8128084"/>
              <a:gd name="connsiteY302" fmla="*/ 8999621 h 15135727"/>
              <a:gd name="connsiteX303" fmla="*/ 2622885 w 8128084"/>
              <a:gd name="connsiteY303" fmla="*/ 8975558 h 15135727"/>
              <a:gd name="connsiteX304" fmla="*/ 2430379 w 8128084"/>
              <a:gd name="connsiteY304" fmla="*/ 8999621 h 15135727"/>
              <a:gd name="connsiteX305" fmla="*/ 2261937 w 8128084"/>
              <a:gd name="connsiteY305" fmla="*/ 9168064 h 15135727"/>
              <a:gd name="connsiteX306" fmla="*/ 2237874 w 8128084"/>
              <a:gd name="connsiteY306" fmla="*/ 8999621 h 15135727"/>
              <a:gd name="connsiteX307" fmla="*/ 2117558 w 8128084"/>
              <a:gd name="connsiteY307" fmla="*/ 8975558 h 15135727"/>
              <a:gd name="connsiteX308" fmla="*/ 2045369 w 8128084"/>
              <a:gd name="connsiteY308" fmla="*/ 8783053 h 15135727"/>
              <a:gd name="connsiteX309" fmla="*/ 1852864 w 8128084"/>
              <a:gd name="connsiteY309" fmla="*/ 8758990 h 15135727"/>
              <a:gd name="connsiteX310" fmla="*/ 1636295 w 8128084"/>
              <a:gd name="connsiteY310" fmla="*/ 8927432 h 15135727"/>
              <a:gd name="connsiteX311" fmla="*/ 1588169 w 8128084"/>
              <a:gd name="connsiteY311" fmla="*/ 9023685 h 15135727"/>
              <a:gd name="connsiteX312" fmla="*/ 1515979 w 8128084"/>
              <a:gd name="connsiteY312" fmla="*/ 8879306 h 15135727"/>
              <a:gd name="connsiteX313" fmla="*/ 1347537 w 8128084"/>
              <a:gd name="connsiteY313" fmla="*/ 8879306 h 15135727"/>
              <a:gd name="connsiteX314" fmla="*/ 1347537 w 8128084"/>
              <a:gd name="connsiteY314" fmla="*/ 8710864 h 15135727"/>
              <a:gd name="connsiteX315" fmla="*/ 1106906 w 8128084"/>
              <a:gd name="connsiteY315" fmla="*/ 8783053 h 15135727"/>
              <a:gd name="connsiteX316" fmla="*/ 890337 w 8128084"/>
              <a:gd name="connsiteY316" fmla="*/ 8686800 h 15135727"/>
              <a:gd name="connsiteX317" fmla="*/ 649706 w 8128084"/>
              <a:gd name="connsiteY317" fmla="*/ 8662737 h 15135727"/>
              <a:gd name="connsiteX318" fmla="*/ 385011 w 8128084"/>
              <a:gd name="connsiteY318" fmla="*/ 8566485 h 15135727"/>
              <a:gd name="connsiteX319" fmla="*/ 577516 w 8128084"/>
              <a:gd name="connsiteY319" fmla="*/ 8373979 h 15135727"/>
              <a:gd name="connsiteX320" fmla="*/ 794085 w 8128084"/>
              <a:gd name="connsiteY320" fmla="*/ 8301790 h 15135727"/>
              <a:gd name="connsiteX321" fmla="*/ 745958 w 8128084"/>
              <a:gd name="connsiteY321" fmla="*/ 8133348 h 15135727"/>
              <a:gd name="connsiteX322" fmla="*/ 818148 w 8128084"/>
              <a:gd name="connsiteY322" fmla="*/ 7820527 h 15135727"/>
              <a:gd name="connsiteX323" fmla="*/ 697832 w 8128084"/>
              <a:gd name="connsiteY323" fmla="*/ 7820527 h 15135727"/>
              <a:gd name="connsiteX324" fmla="*/ 625642 w 8128084"/>
              <a:gd name="connsiteY324" fmla="*/ 7916779 h 15135727"/>
              <a:gd name="connsiteX325" fmla="*/ 457200 w 8128084"/>
              <a:gd name="connsiteY325" fmla="*/ 7820527 h 15135727"/>
              <a:gd name="connsiteX326" fmla="*/ 529390 w 8128084"/>
              <a:gd name="connsiteY326" fmla="*/ 7700211 h 15135727"/>
              <a:gd name="connsiteX327" fmla="*/ 938464 w 8128084"/>
              <a:gd name="connsiteY327" fmla="*/ 7676148 h 15135727"/>
              <a:gd name="connsiteX328" fmla="*/ 1058779 w 8128084"/>
              <a:gd name="connsiteY328" fmla="*/ 7459579 h 15135727"/>
              <a:gd name="connsiteX329" fmla="*/ 1203158 w 8128084"/>
              <a:gd name="connsiteY329" fmla="*/ 7603958 h 15135727"/>
              <a:gd name="connsiteX330" fmla="*/ 1299411 w 8128084"/>
              <a:gd name="connsiteY330" fmla="*/ 7555832 h 15135727"/>
              <a:gd name="connsiteX331" fmla="*/ 1443790 w 8128084"/>
              <a:gd name="connsiteY331" fmla="*/ 7507706 h 15135727"/>
              <a:gd name="connsiteX332" fmla="*/ 1684421 w 8128084"/>
              <a:gd name="connsiteY332" fmla="*/ 7603958 h 15135727"/>
              <a:gd name="connsiteX333" fmla="*/ 1684421 w 8128084"/>
              <a:gd name="connsiteY333" fmla="*/ 7603958 h 15135727"/>
              <a:gd name="connsiteX334" fmla="*/ 1540042 w 8128084"/>
              <a:gd name="connsiteY334" fmla="*/ 7363327 h 15135727"/>
              <a:gd name="connsiteX335" fmla="*/ 1299411 w 8128084"/>
              <a:gd name="connsiteY335" fmla="*/ 7315200 h 15135727"/>
              <a:gd name="connsiteX336" fmla="*/ 1130969 w 8128084"/>
              <a:gd name="connsiteY336" fmla="*/ 7339264 h 15135727"/>
              <a:gd name="connsiteX337" fmla="*/ 1034716 w 8128084"/>
              <a:gd name="connsiteY337" fmla="*/ 7315200 h 15135727"/>
              <a:gd name="connsiteX338" fmla="*/ 1155032 w 8128084"/>
              <a:gd name="connsiteY338" fmla="*/ 7050506 h 15135727"/>
              <a:gd name="connsiteX339" fmla="*/ 1155032 w 8128084"/>
              <a:gd name="connsiteY339" fmla="*/ 6930190 h 15135727"/>
              <a:gd name="connsiteX340" fmla="*/ 1155032 w 8128084"/>
              <a:gd name="connsiteY340" fmla="*/ 6761748 h 15135727"/>
              <a:gd name="connsiteX341" fmla="*/ 1203158 w 8128084"/>
              <a:gd name="connsiteY341" fmla="*/ 6617369 h 15135727"/>
              <a:gd name="connsiteX342" fmla="*/ 1371600 w 8128084"/>
              <a:gd name="connsiteY342" fmla="*/ 6472990 h 15135727"/>
              <a:gd name="connsiteX343" fmla="*/ 1443790 w 8128084"/>
              <a:gd name="connsiteY343" fmla="*/ 6328611 h 15135727"/>
              <a:gd name="connsiteX344" fmla="*/ 1419727 w 8128084"/>
              <a:gd name="connsiteY344" fmla="*/ 6208295 h 15135727"/>
              <a:gd name="connsiteX345" fmla="*/ 1275348 w 8128084"/>
              <a:gd name="connsiteY345" fmla="*/ 6304548 h 15135727"/>
              <a:gd name="connsiteX346" fmla="*/ 1323474 w 8128084"/>
              <a:gd name="connsiteY346" fmla="*/ 6015790 h 15135727"/>
              <a:gd name="connsiteX347" fmla="*/ 1540042 w 8128084"/>
              <a:gd name="connsiteY347" fmla="*/ 5871411 h 15135727"/>
              <a:gd name="connsiteX348" fmla="*/ 1540042 w 8128084"/>
              <a:gd name="connsiteY348" fmla="*/ 5751095 h 15135727"/>
              <a:gd name="connsiteX349" fmla="*/ 1395664 w 8128084"/>
              <a:gd name="connsiteY349" fmla="*/ 5799221 h 15135727"/>
              <a:gd name="connsiteX350" fmla="*/ 1179095 w 8128084"/>
              <a:gd name="connsiteY350" fmla="*/ 5799221 h 15135727"/>
              <a:gd name="connsiteX351" fmla="*/ 890337 w 8128084"/>
              <a:gd name="connsiteY351" fmla="*/ 5775158 h 15135727"/>
              <a:gd name="connsiteX352" fmla="*/ 697832 w 8128084"/>
              <a:gd name="connsiteY352" fmla="*/ 5606716 h 15135727"/>
              <a:gd name="connsiteX353" fmla="*/ 577516 w 8128084"/>
              <a:gd name="connsiteY353" fmla="*/ 5582653 h 15135727"/>
              <a:gd name="connsiteX354" fmla="*/ 697832 w 8128084"/>
              <a:gd name="connsiteY354" fmla="*/ 5775158 h 15135727"/>
              <a:gd name="connsiteX355" fmla="*/ 409074 w 8128084"/>
              <a:gd name="connsiteY355" fmla="*/ 5799221 h 15135727"/>
              <a:gd name="connsiteX356" fmla="*/ 168442 w 8128084"/>
              <a:gd name="connsiteY356" fmla="*/ 5702969 h 15135727"/>
              <a:gd name="connsiteX357" fmla="*/ 264695 w 8128084"/>
              <a:gd name="connsiteY357" fmla="*/ 5558590 h 15135727"/>
              <a:gd name="connsiteX358" fmla="*/ 144379 w 8128084"/>
              <a:gd name="connsiteY358" fmla="*/ 5510464 h 15135727"/>
              <a:gd name="connsiteX359" fmla="*/ 0 w 8128084"/>
              <a:gd name="connsiteY359" fmla="*/ 5462337 h 15135727"/>
              <a:gd name="connsiteX360" fmla="*/ 96253 w 8128084"/>
              <a:gd name="connsiteY36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56021 w 8128084"/>
              <a:gd name="connsiteY259" fmla="*/ 1275347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87579 w 8128084"/>
              <a:gd name="connsiteY260" fmla="*/ 127775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3176337 w 8128084"/>
              <a:gd name="connsiteY262" fmla="*/ 12368464 h 15135727"/>
              <a:gd name="connsiteX263" fmla="*/ 3104148 w 8128084"/>
              <a:gd name="connsiteY263" fmla="*/ 12320337 h 15135727"/>
              <a:gd name="connsiteX264" fmla="*/ 3104148 w 8128084"/>
              <a:gd name="connsiteY264" fmla="*/ 12320337 h 15135727"/>
              <a:gd name="connsiteX265" fmla="*/ 3007895 w 8128084"/>
              <a:gd name="connsiteY265" fmla="*/ 12079706 h 15135727"/>
              <a:gd name="connsiteX266" fmla="*/ 2911642 w 8128084"/>
              <a:gd name="connsiteY266" fmla="*/ 11935327 h 15135727"/>
              <a:gd name="connsiteX267" fmla="*/ 2863516 w 8128084"/>
              <a:gd name="connsiteY267" fmla="*/ 11694695 h 15135727"/>
              <a:gd name="connsiteX268" fmla="*/ 2911642 w 8128084"/>
              <a:gd name="connsiteY268" fmla="*/ 11454064 h 15135727"/>
              <a:gd name="connsiteX269" fmla="*/ 3056021 w 8128084"/>
              <a:gd name="connsiteY269" fmla="*/ 11454064 h 15135727"/>
              <a:gd name="connsiteX270" fmla="*/ 2983832 w 8128084"/>
              <a:gd name="connsiteY270" fmla="*/ 11381874 h 15135727"/>
              <a:gd name="connsiteX271" fmla="*/ 3031958 w 8128084"/>
              <a:gd name="connsiteY271" fmla="*/ 11285621 h 15135727"/>
              <a:gd name="connsiteX272" fmla="*/ 3007895 w 8128084"/>
              <a:gd name="connsiteY272" fmla="*/ 11189369 h 15135727"/>
              <a:gd name="connsiteX273" fmla="*/ 2887579 w 8128084"/>
              <a:gd name="connsiteY273" fmla="*/ 11141242 h 15135727"/>
              <a:gd name="connsiteX274" fmla="*/ 2887579 w 8128084"/>
              <a:gd name="connsiteY274" fmla="*/ 10972800 h 15135727"/>
              <a:gd name="connsiteX275" fmla="*/ 2887579 w 8128084"/>
              <a:gd name="connsiteY275" fmla="*/ 10924674 h 15135727"/>
              <a:gd name="connsiteX276" fmla="*/ 2767264 w 8128084"/>
              <a:gd name="connsiteY276" fmla="*/ 11020927 h 15135727"/>
              <a:gd name="connsiteX277" fmla="*/ 2743200 w 8128084"/>
              <a:gd name="connsiteY277" fmla="*/ 10924674 h 15135727"/>
              <a:gd name="connsiteX278" fmla="*/ 2550695 w 8128084"/>
              <a:gd name="connsiteY278" fmla="*/ 11020927 h 15135727"/>
              <a:gd name="connsiteX279" fmla="*/ 2526632 w 8128084"/>
              <a:gd name="connsiteY279" fmla="*/ 11117179 h 15135727"/>
              <a:gd name="connsiteX280" fmla="*/ 2334127 w 8128084"/>
              <a:gd name="connsiteY280" fmla="*/ 10996864 h 15135727"/>
              <a:gd name="connsiteX281" fmla="*/ 2358190 w 8128084"/>
              <a:gd name="connsiteY281" fmla="*/ 10732169 h 15135727"/>
              <a:gd name="connsiteX282" fmla="*/ 2334127 w 8128084"/>
              <a:gd name="connsiteY282" fmla="*/ 10587790 h 15135727"/>
              <a:gd name="connsiteX283" fmla="*/ 2406316 w 8128084"/>
              <a:gd name="connsiteY283" fmla="*/ 10491537 h 15135727"/>
              <a:gd name="connsiteX284" fmla="*/ 2598821 w 8128084"/>
              <a:gd name="connsiteY284" fmla="*/ 10684042 h 15135727"/>
              <a:gd name="connsiteX285" fmla="*/ 2767264 w 8128084"/>
              <a:gd name="connsiteY285" fmla="*/ 10684042 h 15135727"/>
              <a:gd name="connsiteX286" fmla="*/ 2646948 w 8128084"/>
              <a:gd name="connsiteY286" fmla="*/ 10515600 h 15135727"/>
              <a:gd name="connsiteX287" fmla="*/ 2815390 w 8128084"/>
              <a:gd name="connsiteY287" fmla="*/ 10395285 h 15135727"/>
              <a:gd name="connsiteX288" fmla="*/ 3080085 w 8128084"/>
              <a:gd name="connsiteY288" fmla="*/ 10419348 h 15135727"/>
              <a:gd name="connsiteX289" fmla="*/ 3248527 w 8128084"/>
              <a:gd name="connsiteY289" fmla="*/ 10539664 h 15135727"/>
              <a:gd name="connsiteX290" fmla="*/ 3320716 w 8128084"/>
              <a:gd name="connsiteY290" fmla="*/ 10659979 h 15135727"/>
              <a:gd name="connsiteX291" fmla="*/ 3465095 w 8128084"/>
              <a:gd name="connsiteY291" fmla="*/ 10659979 h 15135727"/>
              <a:gd name="connsiteX292" fmla="*/ 3441032 w 8128084"/>
              <a:gd name="connsiteY292" fmla="*/ 10491537 h 15135727"/>
              <a:gd name="connsiteX293" fmla="*/ 3392906 w 8128084"/>
              <a:gd name="connsiteY293" fmla="*/ 10250906 h 15135727"/>
              <a:gd name="connsiteX294" fmla="*/ 3152274 w 8128084"/>
              <a:gd name="connsiteY294" fmla="*/ 10250906 h 15135727"/>
              <a:gd name="connsiteX295" fmla="*/ 3176337 w 8128084"/>
              <a:gd name="connsiteY295" fmla="*/ 10178716 h 15135727"/>
              <a:gd name="connsiteX296" fmla="*/ 3104148 w 8128084"/>
              <a:gd name="connsiteY296" fmla="*/ 10154653 h 15135727"/>
              <a:gd name="connsiteX297" fmla="*/ 3007895 w 8128084"/>
              <a:gd name="connsiteY297" fmla="*/ 9962148 h 15135727"/>
              <a:gd name="connsiteX298" fmla="*/ 3176337 w 8128084"/>
              <a:gd name="connsiteY298" fmla="*/ 9889958 h 15135727"/>
              <a:gd name="connsiteX299" fmla="*/ 2959769 w 8128084"/>
              <a:gd name="connsiteY299" fmla="*/ 9504948 h 15135727"/>
              <a:gd name="connsiteX300" fmla="*/ 2791327 w 8128084"/>
              <a:gd name="connsiteY300" fmla="*/ 9456821 h 15135727"/>
              <a:gd name="connsiteX301" fmla="*/ 2574758 w 8128084"/>
              <a:gd name="connsiteY301" fmla="*/ 9336506 h 15135727"/>
              <a:gd name="connsiteX302" fmla="*/ 2550695 w 8128084"/>
              <a:gd name="connsiteY302" fmla="*/ 9071811 h 15135727"/>
              <a:gd name="connsiteX303" fmla="*/ 2695074 w 8128084"/>
              <a:gd name="connsiteY303" fmla="*/ 8999621 h 15135727"/>
              <a:gd name="connsiteX304" fmla="*/ 2622885 w 8128084"/>
              <a:gd name="connsiteY304" fmla="*/ 8975558 h 15135727"/>
              <a:gd name="connsiteX305" fmla="*/ 2430379 w 8128084"/>
              <a:gd name="connsiteY305" fmla="*/ 8999621 h 15135727"/>
              <a:gd name="connsiteX306" fmla="*/ 2261937 w 8128084"/>
              <a:gd name="connsiteY306" fmla="*/ 9168064 h 15135727"/>
              <a:gd name="connsiteX307" fmla="*/ 2237874 w 8128084"/>
              <a:gd name="connsiteY307" fmla="*/ 8999621 h 15135727"/>
              <a:gd name="connsiteX308" fmla="*/ 2117558 w 8128084"/>
              <a:gd name="connsiteY308" fmla="*/ 8975558 h 15135727"/>
              <a:gd name="connsiteX309" fmla="*/ 2045369 w 8128084"/>
              <a:gd name="connsiteY309" fmla="*/ 8783053 h 15135727"/>
              <a:gd name="connsiteX310" fmla="*/ 1852864 w 8128084"/>
              <a:gd name="connsiteY310" fmla="*/ 8758990 h 15135727"/>
              <a:gd name="connsiteX311" fmla="*/ 1636295 w 8128084"/>
              <a:gd name="connsiteY311" fmla="*/ 8927432 h 15135727"/>
              <a:gd name="connsiteX312" fmla="*/ 1588169 w 8128084"/>
              <a:gd name="connsiteY312" fmla="*/ 9023685 h 15135727"/>
              <a:gd name="connsiteX313" fmla="*/ 1515979 w 8128084"/>
              <a:gd name="connsiteY313" fmla="*/ 8879306 h 15135727"/>
              <a:gd name="connsiteX314" fmla="*/ 1347537 w 8128084"/>
              <a:gd name="connsiteY314" fmla="*/ 8879306 h 15135727"/>
              <a:gd name="connsiteX315" fmla="*/ 1347537 w 8128084"/>
              <a:gd name="connsiteY315" fmla="*/ 8710864 h 15135727"/>
              <a:gd name="connsiteX316" fmla="*/ 1106906 w 8128084"/>
              <a:gd name="connsiteY316" fmla="*/ 8783053 h 15135727"/>
              <a:gd name="connsiteX317" fmla="*/ 890337 w 8128084"/>
              <a:gd name="connsiteY317" fmla="*/ 8686800 h 15135727"/>
              <a:gd name="connsiteX318" fmla="*/ 649706 w 8128084"/>
              <a:gd name="connsiteY318" fmla="*/ 8662737 h 15135727"/>
              <a:gd name="connsiteX319" fmla="*/ 385011 w 8128084"/>
              <a:gd name="connsiteY319" fmla="*/ 8566485 h 15135727"/>
              <a:gd name="connsiteX320" fmla="*/ 577516 w 8128084"/>
              <a:gd name="connsiteY320" fmla="*/ 8373979 h 15135727"/>
              <a:gd name="connsiteX321" fmla="*/ 794085 w 8128084"/>
              <a:gd name="connsiteY321" fmla="*/ 8301790 h 15135727"/>
              <a:gd name="connsiteX322" fmla="*/ 745958 w 8128084"/>
              <a:gd name="connsiteY322" fmla="*/ 8133348 h 15135727"/>
              <a:gd name="connsiteX323" fmla="*/ 818148 w 8128084"/>
              <a:gd name="connsiteY323" fmla="*/ 7820527 h 15135727"/>
              <a:gd name="connsiteX324" fmla="*/ 697832 w 8128084"/>
              <a:gd name="connsiteY324" fmla="*/ 7820527 h 15135727"/>
              <a:gd name="connsiteX325" fmla="*/ 625642 w 8128084"/>
              <a:gd name="connsiteY325" fmla="*/ 7916779 h 15135727"/>
              <a:gd name="connsiteX326" fmla="*/ 457200 w 8128084"/>
              <a:gd name="connsiteY326" fmla="*/ 7820527 h 15135727"/>
              <a:gd name="connsiteX327" fmla="*/ 529390 w 8128084"/>
              <a:gd name="connsiteY327" fmla="*/ 7700211 h 15135727"/>
              <a:gd name="connsiteX328" fmla="*/ 938464 w 8128084"/>
              <a:gd name="connsiteY328" fmla="*/ 7676148 h 15135727"/>
              <a:gd name="connsiteX329" fmla="*/ 1058779 w 8128084"/>
              <a:gd name="connsiteY329" fmla="*/ 7459579 h 15135727"/>
              <a:gd name="connsiteX330" fmla="*/ 1203158 w 8128084"/>
              <a:gd name="connsiteY330" fmla="*/ 7603958 h 15135727"/>
              <a:gd name="connsiteX331" fmla="*/ 1299411 w 8128084"/>
              <a:gd name="connsiteY331" fmla="*/ 7555832 h 15135727"/>
              <a:gd name="connsiteX332" fmla="*/ 1443790 w 8128084"/>
              <a:gd name="connsiteY332" fmla="*/ 7507706 h 15135727"/>
              <a:gd name="connsiteX333" fmla="*/ 1684421 w 8128084"/>
              <a:gd name="connsiteY333" fmla="*/ 7603958 h 15135727"/>
              <a:gd name="connsiteX334" fmla="*/ 1684421 w 8128084"/>
              <a:gd name="connsiteY334" fmla="*/ 7603958 h 15135727"/>
              <a:gd name="connsiteX335" fmla="*/ 1540042 w 8128084"/>
              <a:gd name="connsiteY335" fmla="*/ 7363327 h 15135727"/>
              <a:gd name="connsiteX336" fmla="*/ 1299411 w 8128084"/>
              <a:gd name="connsiteY336" fmla="*/ 7315200 h 15135727"/>
              <a:gd name="connsiteX337" fmla="*/ 1130969 w 8128084"/>
              <a:gd name="connsiteY337" fmla="*/ 7339264 h 15135727"/>
              <a:gd name="connsiteX338" fmla="*/ 1034716 w 8128084"/>
              <a:gd name="connsiteY338" fmla="*/ 7315200 h 15135727"/>
              <a:gd name="connsiteX339" fmla="*/ 1155032 w 8128084"/>
              <a:gd name="connsiteY339" fmla="*/ 7050506 h 15135727"/>
              <a:gd name="connsiteX340" fmla="*/ 1155032 w 8128084"/>
              <a:gd name="connsiteY340" fmla="*/ 6930190 h 15135727"/>
              <a:gd name="connsiteX341" fmla="*/ 1155032 w 8128084"/>
              <a:gd name="connsiteY341" fmla="*/ 6761748 h 15135727"/>
              <a:gd name="connsiteX342" fmla="*/ 1203158 w 8128084"/>
              <a:gd name="connsiteY342" fmla="*/ 6617369 h 15135727"/>
              <a:gd name="connsiteX343" fmla="*/ 1371600 w 8128084"/>
              <a:gd name="connsiteY343" fmla="*/ 6472990 h 15135727"/>
              <a:gd name="connsiteX344" fmla="*/ 1443790 w 8128084"/>
              <a:gd name="connsiteY344" fmla="*/ 6328611 h 15135727"/>
              <a:gd name="connsiteX345" fmla="*/ 1419727 w 8128084"/>
              <a:gd name="connsiteY345" fmla="*/ 6208295 h 15135727"/>
              <a:gd name="connsiteX346" fmla="*/ 1275348 w 8128084"/>
              <a:gd name="connsiteY346" fmla="*/ 6304548 h 15135727"/>
              <a:gd name="connsiteX347" fmla="*/ 1323474 w 8128084"/>
              <a:gd name="connsiteY347" fmla="*/ 6015790 h 15135727"/>
              <a:gd name="connsiteX348" fmla="*/ 1540042 w 8128084"/>
              <a:gd name="connsiteY348" fmla="*/ 5871411 h 15135727"/>
              <a:gd name="connsiteX349" fmla="*/ 1540042 w 8128084"/>
              <a:gd name="connsiteY349" fmla="*/ 5751095 h 15135727"/>
              <a:gd name="connsiteX350" fmla="*/ 1395664 w 8128084"/>
              <a:gd name="connsiteY350" fmla="*/ 5799221 h 15135727"/>
              <a:gd name="connsiteX351" fmla="*/ 1179095 w 8128084"/>
              <a:gd name="connsiteY351" fmla="*/ 5799221 h 15135727"/>
              <a:gd name="connsiteX352" fmla="*/ 890337 w 8128084"/>
              <a:gd name="connsiteY352" fmla="*/ 5775158 h 15135727"/>
              <a:gd name="connsiteX353" fmla="*/ 697832 w 8128084"/>
              <a:gd name="connsiteY353" fmla="*/ 5606716 h 15135727"/>
              <a:gd name="connsiteX354" fmla="*/ 577516 w 8128084"/>
              <a:gd name="connsiteY354" fmla="*/ 5582653 h 15135727"/>
              <a:gd name="connsiteX355" fmla="*/ 697832 w 8128084"/>
              <a:gd name="connsiteY355" fmla="*/ 5775158 h 15135727"/>
              <a:gd name="connsiteX356" fmla="*/ 409074 w 8128084"/>
              <a:gd name="connsiteY356" fmla="*/ 5799221 h 15135727"/>
              <a:gd name="connsiteX357" fmla="*/ 168442 w 8128084"/>
              <a:gd name="connsiteY357" fmla="*/ 5702969 h 15135727"/>
              <a:gd name="connsiteX358" fmla="*/ 264695 w 8128084"/>
              <a:gd name="connsiteY358" fmla="*/ 5558590 h 15135727"/>
              <a:gd name="connsiteX359" fmla="*/ 144379 w 8128084"/>
              <a:gd name="connsiteY359" fmla="*/ 5510464 h 15135727"/>
              <a:gd name="connsiteX360" fmla="*/ 0 w 8128084"/>
              <a:gd name="connsiteY360" fmla="*/ 5462337 h 15135727"/>
              <a:gd name="connsiteX361" fmla="*/ 96253 w 8128084"/>
              <a:gd name="connsiteY36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76337 w 8128084"/>
              <a:gd name="connsiteY263" fmla="*/ 12368464 h 15135727"/>
              <a:gd name="connsiteX264" fmla="*/ 3104148 w 8128084"/>
              <a:gd name="connsiteY264" fmla="*/ 12320337 h 15135727"/>
              <a:gd name="connsiteX265" fmla="*/ 3104148 w 8128084"/>
              <a:gd name="connsiteY265" fmla="*/ 12320337 h 15135727"/>
              <a:gd name="connsiteX266" fmla="*/ 3007895 w 8128084"/>
              <a:gd name="connsiteY266" fmla="*/ 12079706 h 15135727"/>
              <a:gd name="connsiteX267" fmla="*/ 2911642 w 8128084"/>
              <a:gd name="connsiteY267" fmla="*/ 11935327 h 15135727"/>
              <a:gd name="connsiteX268" fmla="*/ 2863516 w 8128084"/>
              <a:gd name="connsiteY268" fmla="*/ 11694695 h 15135727"/>
              <a:gd name="connsiteX269" fmla="*/ 2911642 w 8128084"/>
              <a:gd name="connsiteY269" fmla="*/ 11454064 h 15135727"/>
              <a:gd name="connsiteX270" fmla="*/ 3056021 w 8128084"/>
              <a:gd name="connsiteY270" fmla="*/ 11454064 h 15135727"/>
              <a:gd name="connsiteX271" fmla="*/ 2983832 w 8128084"/>
              <a:gd name="connsiteY271" fmla="*/ 11381874 h 15135727"/>
              <a:gd name="connsiteX272" fmla="*/ 3031958 w 8128084"/>
              <a:gd name="connsiteY272" fmla="*/ 11285621 h 15135727"/>
              <a:gd name="connsiteX273" fmla="*/ 3007895 w 8128084"/>
              <a:gd name="connsiteY273" fmla="*/ 11189369 h 15135727"/>
              <a:gd name="connsiteX274" fmla="*/ 2887579 w 8128084"/>
              <a:gd name="connsiteY274" fmla="*/ 11141242 h 15135727"/>
              <a:gd name="connsiteX275" fmla="*/ 2887579 w 8128084"/>
              <a:gd name="connsiteY275" fmla="*/ 10972800 h 15135727"/>
              <a:gd name="connsiteX276" fmla="*/ 2887579 w 8128084"/>
              <a:gd name="connsiteY276" fmla="*/ 10924674 h 15135727"/>
              <a:gd name="connsiteX277" fmla="*/ 2767264 w 8128084"/>
              <a:gd name="connsiteY277" fmla="*/ 11020927 h 15135727"/>
              <a:gd name="connsiteX278" fmla="*/ 2743200 w 8128084"/>
              <a:gd name="connsiteY278" fmla="*/ 10924674 h 15135727"/>
              <a:gd name="connsiteX279" fmla="*/ 2550695 w 8128084"/>
              <a:gd name="connsiteY279" fmla="*/ 11020927 h 15135727"/>
              <a:gd name="connsiteX280" fmla="*/ 2526632 w 8128084"/>
              <a:gd name="connsiteY280" fmla="*/ 11117179 h 15135727"/>
              <a:gd name="connsiteX281" fmla="*/ 2334127 w 8128084"/>
              <a:gd name="connsiteY281" fmla="*/ 10996864 h 15135727"/>
              <a:gd name="connsiteX282" fmla="*/ 2358190 w 8128084"/>
              <a:gd name="connsiteY282" fmla="*/ 10732169 h 15135727"/>
              <a:gd name="connsiteX283" fmla="*/ 2334127 w 8128084"/>
              <a:gd name="connsiteY283" fmla="*/ 10587790 h 15135727"/>
              <a:gd name="connsiteX284" fmla="*/ 2406316 w 8128084"/>
              <a:gd name="connsiteY284" fmla="*/ 10491537 h 15135727"/>
              <a:gd name="connsiteX285" fmla="*/ 2598821 w 8128084"/>
              <a:gd name="connsiteY285" fmla="*/ 10684042 h 15135727"/>
              <a:gd name="connsiteX286" fmla="*/ 2767264 w 8128084"/>
              <a:gd name="connsiteY286" fmla="*/ 10684042 h 15135727"/>
              <a:gd name="connsiteX287" fmla="*/ 2646948 w 8128084"/>
              <a:gd name="connsiteY287" fmla="*/ 10515600 h 15135727"/>
              <a:gd name="connsiteX288" fmla="*/ 2815390 w 8128084"/>
              <a:gd name="connsiteY288" fmla="*/ 10395285 h 15135727"/>
              <a:gd name="connsiteX289" fmla="*/ 3080085 w 8128084"/>
              <a:gd name="connsiteY289" fmla="*/ 10419348 h 15135727"/>
              <a:gd name="connsiteX290" fmla="*/ 3248527 w 8128084"/>
              <a:gd name="connsiteY290" fmla="*/ 10539664 h 15135727"/>
              <a:gd name="connsiteX291" fmla="*/ 3320716 w 8128084"/>
              <a:gd name="connsiteY291" fmla="*/ 10659979 h 15135727"/>
              <a:gd name="connsiteX292" fmla="*/ 3465095 w 8128084"/>
              <a:gd name="connsiteY292" fmla="*/ 10659979 h 15135727"/>
              <a:gd name="connsiteX293" fmla="*/ 3441032 w 8128084"/>
              <a:gd name="connsiteY293" fmla="*/ 10491537 h 15135727"/>
              <a:gd name="connsiteX294" fmla="*/ 3392906 w 8128084"/>
              <a:gd name="connsiteY294" fmla="*/ 10250906 h 15135727"/>
              <a:gd name="connsiteX295" fmla="*/ 3152274 w 8128084"/>
              <a:gd name="connsiteY295" fmla="*/ 10250906 h 15135727"/>
              <a:gd name="connsiteX296" fmla="*/ 3176337 w 8128084"/>
              <a:gd name="connsiteY296" fmla="*/ 10178716 h 15135727"/>
              <a:gd name="connsiteX297" fmla="*/ 3104148 w 8128084"/>
              <a:gd name="connsiteY297" fmla="*/ 10154653 h 15135727"/>
              <a:gd name="connsiteX298" fmla="*/ 3007895 w 8128084"/>
              <a:gd name="connsiteY298" fmla="*/ 9962148 h 15135727"/>
              <a:gd name="connsiteX299" fmla="*/ 3176337 w 8128084"/>
              <a:gd name="connsiteY299" fmla="*/ 9889958 h 15135727"/>
              <a:gd name="connsiteX300" fmla="*/ 2959769 w 8128084"/>
              <a:gd name="connsiteY300" fmla="*/ 9504948 h 15135727"/>
              <a:gd name="connsiteX301" fmla="*/ 2791327 w 8128084"/>
              <a:gd name="connsiteY301" fmla="*/ 9456821 h 15135727"/>
              <a:gd name="connsiteX302" fmla="*/ 2574758 w 8128084"/>
              <a:gd name="connsiteY302" fmla="*/ 9336506 h 15135727"/>
              <a:gd name="connsiteX303" fmla="*/ 2550695 w 8128084"/>
              <a:gd name="connsiteY303" fmla="*/ 9071811 h 15135727"/>
              <a:gd name="connsiteX304" fmla="*/ 2695074 w 8128084"/>
              <a:gd name="connsiteY304" fmla="*/ 8999621 h 15135727"/>
              <a:gd name="connsiteX305" fmla="*/ 2622885 w 8128084"/>
              <a:gd name="connsiteY305" fmla="*/ 8975558 h 15135727"/>
              <a:gd name="connsiteX306" fmla="*/ 2430379 w 8128084"/>
              <a:gd name="connsiteY306" fmla="*/ 8999621 h 15135727"/>
              <a:gd name="connsiteX307" fmla="*/ 2261937 w 8128084"/>
              <a:gd name="connsiteY307" fmla="*/ 9168064 h 15135727"/>
              <a:gd name="connsiteX308" fmla="*/ 2237874 w 8128084"/>
              <a:gd name="connsiteY308" fmla="*/ 8999621 h 15135727"/>
              <a:gd name="connsiteX309" fmla="*/ 2117558 w 8128084"/>
              <a:gd name="connsiteY309" fmla="*/ 8975558 h 15135727"/>
              <a:gd name="connsiteX310" fmla="*/ 2045369 w 8128084"/>
              <a:gd name="connsiteY310" fmla="*/ 8783053 h 15135727"/>
              <a:gd name="connsiteX311" fmla="*/ 1852864 w 8128084"/>
              <a:gd name="connsiteY311" fmla="*/ 8758990 h 15135727"/>
              <a:gd name="connsiteX312" fmla="*/ 1636295 w 8128084"/>
              <a:gd name="connsiteY312" fmla="*/ 8927432 h 15135727"/>
              <a:gd name="connsiteX313" fmla="*/ 1588169 w 8128084"/>
              <a:gd name="connsiteY313" fmla="*/ 9023685 h 15135727"/>
              <a:gd name="connsiteX314" fmla="*/ 1515979 w 8128084"/>
              <a:gd name="connsiteY314" fmla="*/ 8879306 h 15135727"/>
              <a:gd name="connsiteX315" fmla="*/ 1347537 w 8128084"/>
              <a:gd name="connsiteY315" fmla="*/ 8879306 h 15135727"/>
              <a:gd name="connsiteX316" fmla="*/ 1347537 w 8128084"/>
              <a:gd name="connsiteY316" fmla="*/ 8710864 h 15135727"/>
              <a:gd name="connsiteX317" fmla="*/ 1106906 w 8128084"/>
              <a:gd name="connsiteY317" fmla="*/ 8783053 h 15135727"/>
              <a:gd name="connsiteX318" fmla="*/ 890337 w 8128084"/>
              <a:gd name="connsiteY318" fmla="*/ 8686800 h 15135727"/>
              <a:gd name="connsiteX319" fmla="*/ 649706 w 8128084"/>
              <a:gd name="connsiteY319" fmla="*/ 8662737 h 15135727"/>
              <a:gd name="connsiteX320" fmla="*/ 385011 w 8128084"/>
              <a:gd name="connsiteY320" fmla="*/ 8566485 h 15135727"/>
              <a:gd name="connsiteX321" fmla="*/ 577516 w 8128084"/>
              <a:gd name="connsiteY321" fmla="*/ 8373979 h 15135727"/>
              <a:gd name="connsiteX322" fmla="*/ 794085 w 8128084"/>
              <a:gd name="connsiteY322" fmla="*/ 8301790 h 15135727"/>
              <a:gd name="connsiteX323" fmla="*/ 745958 w 8128084"/>
              <a:gd name="connsiteY323" fmla="*/ 8133348 h 15135727"/>
              <a:gd name="connsiteX324" fmla="*/ 818148 w 8128084"/>
              <a:gd name="connsiteY324" fmla="*/ 7820527 h 15135727"/>
              <a:gd name="connsiteX325" fmla="*/ 697832 w 8128084"/>
              <a:gd name="connsiteY325" fmla="*/ 7820527 h 15135727"/>
              <a:gd name="connsiteX326" fmla="*/ 625642 w 8128084"/>
              <a:gd name="connsiteY326" fmla="*/ 7916779 h 15135727"/>
              <a:gd name="connsiteX327" fmla="*/ 457200 w 8128084"/>
              <a:gd name="connsiteY327" fmla="*/ 7820527 h 15135727"/>
              <a:gd name="connsiteX328" fmla="*/ 529390 w 8128084"/>
              <a:gd name="connsiteY328" fmla="*/ 7700211 h 15135727"/>
              <a:gd name="connsiteX329" fmla="*/ 938464 w 8128084"/>
              <a:gd name="connsiteY329" fmla="*/ 7676148 h 15135727"/>
              <a:gd name="connsiteX330" fmla="*/ 1058779 w 8128084"/>
              <a:gd name="connsiteY330" fmla="*/ 7459579 h 15135727"/>
              <a:gd name="connsiteX331" fmla="*/ 1203158 w 8128084"/>
              <a:gd name="connsiteY331" fmla="*/ 7603958 h 15135727"/>
              <a:gd name="connsiteX332" fmla="*/ 1299411 w 8128084"/>
              <a:gd name="connsiteY332" fmla="*/ 7555832 h 15135727"/>
              <a:gd name="connsiteX333" fmla="*/ 1443790 w 8128084"/>
              <a:gd name="connsiteY333" fmla="*/ 7507706 h 15135727"/>
              <a:gd name="connsiteX334" fmla="*/ 1684421 w 8128084"/>
              <a:gd name="connsiteY334" fmla="*/ 7603958 h 15135727"/>
              <a:gd name="connsiteX335" fmla="*/ 1684421 w 8128084"/>
              <a:gd name="connsiteY335" fmla="*/ 7603958 h 15135727"/>
              <a:gd name="connsiteX336" fmla="*/ 1540042 w 8128084"/>
              <a:gd name="connsiteY336" fmla="*/ 7363327 h 15135727"/>
              <a:gd name="connsiteX337" fmla="*/ 1299411 w 8128084"/>
              <a:gd name="connsiteY337" fmla="*/ 7315200 h 15135727"/>
              <a:gd name="connsiteX338" fmla="*/ 1130969 w 8128084"/>
              <a:gd name="connsiteY338" fmla="*/ 7339264 h 15135727"/>
              <a:gd name="connsiteX339" fmla="*/ 1034716 w 8128084"/>
              <a:gd name="connsiteY339" fmla="*/ 7315200 h 15135727"/>
              <a:gd name="connsiteX340" fmla="*/ 1155032 w 8128084"/>
              <a:gd name="connsiteY340" fmla="*/ 7050506 h 15135727"/>
              <a:gd name="connsiteX341" fmla="*/ 1155032 w 8128084"/>
              <a:gd name="connsiteY341" fmla="*/ 6930190 h 15135727"/>
              <a:gd name="connsiteX342" fmla="*/ 1155032 w 8128084"/>
              <a:gd name="connsiteY342" fmla="*/ 6761748 h 15135727"/>
              <a:gd name="connsiteX343" fmla="*/ 1203158 w 8128084"/>
              <a:gd name="connsiteY343" fmla="*/ 6617369 h 15135727"/>
              <a:gd name="connsiteX344" fmla="*/ 1371600 w 8128084"/>
              <a:gd name="connsiteY344" fmla="*/ 6472990 h 15135727"/>
              <a:gd name="connsiteX345" fmla="*/ 1443790 w 8128084"/>
              <a:gd name="connsiteY345" fmla="*/ 6328611 h 15135727"/>
              <a:gd name="connsiteX346" fmla="*/ 1419727 w 8128084"/>
              <a:gd name="connsiteY346" fmla="*/ 6208295 h 15135727"/>
              <a:gd name="connsiteX347" fmla="*/ 1275348 w 8128084"/>
              <a:gd name="connsiteY347" fmla="*/ 6304548 h 15135727"/>
              <a:gd name="connsiteX348" fmla="*/ 1323474 w 8128084"/>
              <a:gd name="connsiteY348" fmla="*/ 6015790 h 15135727"/>
              <a:gd name="connsiteX349" fmla="*/ 1540042 w 8128084"/>
              <a:gd name="connsiteY349" fmla="*/ 5871411 h 15135727"/>
              <a:gd name="connsiteX350" fmla="*/ 1540042 w 8128084"/>
              <a:gd name="connsiteY350" fmla="*/ 5751095 h 15135727"/>
              <a:gd name="connsiteX351" fmla="*/ 1395664 w 8128084"/>
              <a:gd name="connsiteY351" fmla="*/ 5799221 h 15135727"/>
              <a:gd name="connsiteX352" fmla="*/ 1179095 w 8128084"/>
              <a:gd name="connsiteY352" fmla="*/ 5799221 h 15135727"/>
              <a:gd name="connsiteX353" fmla="*/ 890337 w 8128084"/>
              <a:gd name="connsiteY353" fmla="*/ 5775158 h 15135727"/>
              <a:gd name="connsiteX354" fmla="*/ 697832 w 8128084"/>
              <a:gd name="connsiteY354" fmla="*/ 5606716 h 15135727"/>
              <a:gd name="connsiteX355" fmla="*/ 577516 w 8128084"/>
              <a:gd name="connsiteY355" fmla="*/ 5582653 h 15135727"/>
              <a:gd name="connsiteX356" fmla="*/ 697832 w 8128084"/>
              <a:gd name="connsiteY356" fmla="*/ 5775158 h 15135727"/>
              <a:gd name="connsiteX357" fmla="*/ 409074 w 8128084"/>
              <a:gd name="connsiteY357" fmla="*/ 5799221 h 15135727"/>
              <a:gd name="connsiteX358" fmla="*/ 168442 w 8128084"/>
              <a:gd name="connsiteY358" fmla="*/ 5702969 h 15135727"/>
              <a:gd name="connsiteX359" fmla="*/ 264695 w 8128084"/>
              <a:gd name="connsiteY359" fmla="*/ 5558590 h 15135727"/>
              <a:gd name="connsiteX360" fmla="*/ 144379 w 8128084"/>
              <a:gd name="connsiteY360" fmla="*/ 5510464 h 15135727"/>
              <a:gd name="connsiteX361" fmla="*/ 0 w 8128084"/>
              <a:gd name="connsiteY361" fmla="*/ 5462337 h 15135727"/>
              <a:gd name="connsiteX362" fmla="*/ 96253 w 8128084"/>
              <a:gd name="connsiteY36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1041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176337 w 8128084"/>
              <a:gd name="connsiteY264" fmla="*/ 1236846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3007895 w 8128084"/>
              <a:gd name="connsiteY267" fmla="*/ 12079706 h 15135727"/>
              <a:gd name="connsiteX268" fmla="*/ 2911642 w 8128084"/>
              <a:gd name="connsiteY268" fmla="*/ 11935327 h 15135727"/>
              <a:gd name="connsiteX269" fmla="*/ 2863516 w 8128084"/>
              <a:gd name="connsiteY269" fmla="*/ 11694695 h 15135727"/>
              <a:gd name="connsiteX270" fmla="*/ 2911642 w 8128084"/>
              <a:gd name="connsiteY270" fmla="*/ 11454064 h 15135727"/>
              <a:gd name="connsiteX271" fmla="*/ 3056021 w 8128084"/>
              <a:gd name="connsiteY271" fmla="*/ 11454064 h 15135727"/>
              <a:gd name="connsiteX272" fmla="*/ 2983832 w 8128084"/>
              <a:gd name="connsiteY272" fmla="*/ 11381874 h 15135727"/>
              <a:gd name="connsiteX273" fmla="*/ 3031958 w 8128084"/>
              <a:gd name="connsiteY273" fmla="*/ 11285621 h 15135727"/>
              <a:gd name="connsiteX274" fmla="*/ 3007895 w 8128084"/>
              <a:gd name="connsiteY274" fmla="*/ 11189369 h 15135727"/>
              <a:gd name="connsiteX275" fmla="*/ 2887579 w 8128084"/>
              <a:gd name="connsiteY275" fmla="*/ 11141242 h 15135727"/>
              <a:gd name="connsiteX276" fmla="*/ 2887579 w 8128084"/>
              <a:gd name="connsiteY276" fmla="*/ 10972800 h 15135727"/>
              <a:gd name="connsiteX277" fmla="*/ 2887579 w 8128084"/>
              <a:gd name="connsiteY277" fmla="*/ 10924674 h 15135727"/>
              <a:gd name="connsiteX278" fmla="*/ 2767264 w 8128084"/>
              <a:gd name="connsiteY278" fmla="*/ 11020927 h 15135727"/>
              <a:gd name="connsiteX279" fmla="*/ 2743200 w 8128084"/>
              <a:gd name="connsiteY279" fmla="*/ 10924674 h 15135727"/>
              <a:gd name="connsiteX280" fmla="*/ 2550695 w 8128084"/>
              <a:gd name="connsiteY280" fmla="*/ 11020927 h 15135727"/>
              <a:gd name="connsiteX281" fmla="*/ 2526632 w 8128084"/>
              <a:gd name="connsiteY281" fmla="*/ 11117179 h 15135727"/>
              <a:gd name="connsiteX282" fmla="*/ 2334127 w 8128084"/>
              <a:gd name="connsiteY282" fmla="*/ 10996864 h 15135727"/>
              <a:gd name="connsiteX283" fmla="*/ 2358190 w 8128084"/>
              <a:gd name="connsiteY283" fmla="*/ 10732169 h 15135727"/>
              <a:gd name="connsiteX284" fmla="*/ 2334127 w 8128084"/>
              <a:gd name="connsiteY284" fmla="*/ 10587790 h 15135727"/>
              <a:gd name="connsiteX285" fmla="*/ 2406316 w 8128084"/>
              <a:gd name="connsiteY285" fmla="*/ 10491537 h 15135727"/>
              <a:gd name="connsiteX286" fmla="*/ 2598821 w 8128084"/>
              <a:gd name="connsiteY286" fmla="*/ 10684042 h 15135727"/>
              <a:gd name="connsiteX287" fmla="*/ 2767264 w 8128084"/>
              <a:gd name="connsiteY287" fmla="*/ 10684042 h 15135727"/>
              <a:gd name="connsiteX288" fmla="*/ 2646948 w 8128084"/>
              <a:gd name="connsiteY288" fmla="*/ 10515600 h 15135727"/>
              <a:gd name="connsiteX289" fmla="*/ 2815390 w 8128084"/>
              <a:gd name="connsiteY289" fmla="*/ 10395285 h 15135727"/>
              <a:gd name="connsiteX290" fmla="*/ 3080085 w 8128084"/>
              <a:gd name="connsiteY290" fmla="*/ 10419348 h 15135727"/>
              <a:gd name="connsiteX291" fmla="*/ 3248527 w 8128084"/>
              <a:gd name="connsiteY291" fmla="*/ 10539664 h 15135727"/>
              <a:gd name="connsiteX292" fmla="*/ 3320716 w 8128084"/>
              <a:gd name="connsiteY292" fmla="*/ 10659979 h 15135727"/>
              <a:gd name="connsiteX293" fmla="*/ 3465095 w 8128084"/>
              <a:gd name="connsiteY293" fmla="*/ 10659979 h 15135727"/>
              <a:gd name="connsiteX294" fmla="*/ 3441032 w 8128084"/>
              <a:gd name="connsiteY294" fmla="*/ 10491537 h 15135727"/>
              <a:gd name="connsiteX295" fmla="*/ 3392906 w 8128084"/>
              <a:gd name="connsiteY295" fmla="*/ 10250906 h 15135727"/>
              <a:gd name="connsiteX296" fmla="*/ 3152274 w 8128084"/>
              <a:gd name="connsiteY296" fmla="*/ 10250906 h 15135727"/>
              <a:gd name="connsiteX297" fmla="*/ 3176337 w 8128084"/>
              <a:gd name="connsiteY297" fmla="*/ 10178716 h 15135727"/>
              <a:gd name="connsiteX298" fmla="*/ 3104148 w 8128084"/>
              <a:gd name="connsiteY298" fmla="*/ 10154653 h 15135727"/>
              <a:gd name="connsiteX299" fmla="*/ 3007895 w 8128084"/>
              <a:gd name="connsiteY299" fmla="*/ 9962148 h 15135727"/>
              <a:gd name="connsiteX300" fmla="*/ 3176337 w 8128084"/>
              <a:gd name="connsiteY300" fmla="*/ 9889958 h 15135727"/>
              <a:gd name="connsiteX301" fmla="*/ 2959769 w 8128084"/>
              <a:gd name="connsiteY301" fmla="*/ 9504948 h 15135727"/>
              <a:gd name="connsiteX302" fmla="*/ 2791327 w 8128084"/>
              <a:gd name="connsiteY302" fmla="*/ 9456821 h 15135727"/>
              <a:gd name="connsiteX303" fmla="*/ 2574758 w 8128084"/>
              <a:gd name="connsiteY303" fmla="*/ 9336506 h 15135727"/>
              <a:gd name="connsiteX304" fmla="*/ 2550695 w 8128084"/>
              <a:gd name="connsiteY304" fmla="*/ 9071811 h 15135727"/>
              <a:gd name="connsiteX305" fmla="*/ 2695074 w 8128084"/>
              <a:gd name="connsiteY305" fmla="*/ 8999621 h 15135727"/>
              <a:gd name="connsiteX306" fmla="*/ 2622885 w 8128084"/>
              <a:gd name="connsiteY306" fmla="*/ 8975558 h 15135727"/>
              <a:gd name="connsiteX307" fmla="*/ 2430379 w 8128084"/>
              <a:gd name="connsiteY307" fmla="*/ 8999621 h 15135727"/>
              <a:gd name="connsiteX308" fmla="*/ 2261937 w 8128084"/>
              <a:gd name="connsiteY308" fmla="*/ 9168064 h 15135727"/>
              <a:gd name="connsiteX309" fmla="*/ 2237874 w 8128084"/>
              <a:gd name="connsiteY309" fmla="*/ 8999621 h 15135727"/>
              <a:gd name="connsiteX310" fmla="*/ 2117558 w 8128084"/>
              <a:gd name="connsiteY310" fmla="*/ 8975558 h 15135727"/>
              <a:gd name="connsiteX311" fmla="*/ 2045369 w 8128084"/>
              <a:gd name="connsiteY311" fmla="*/ 8783053 h 15135727"/>
              <a:gd name="connsiteX312" fmla="*/ 1852864 w 8128084"/>
              <a:gd name="connsiteY312" fmla="*/ 8758990 h 15135727"/>
              <a:gd name="connsiteX313" fmla="*/ 1636295 w 8128084"/>
              <a:gd name="connsiteY313" fmla="*/ 8927432 h 15135727"/>
              <a:gd name="connsiteX314" fmla="*/ 1588169 w 8128084"/>
              <a:gd name="connsiteY314" fmla="*/ 9023685 h 15135727"/>
              <a:gd name="connsiteX315" fmla="*/ 1515979 w 8128084"/>
              <a:gd name="connsiteY315" fmla="*/ 8879306 h 15135727"/>
              <a:gd name="connsiteX316" fmla="*/ 1347537 w 8128084"/>
              <a:gd name="connsiteY316" fmla="*/ 8879306 h 15135727"/>
              <a:gd name="connsiteX317" fmla="*/ 1347537 w 8128084"/>
              <a:gd name="connsiteY317" fmla="*/ 8710864 h 15135727"/>
              <a:gd name="connsiteX318" fmla="*/ 1106906 w 8128084"/>
              <a:gd name="connsiteY318" fmla="*/ 8783053 h 15135727"/>
              <a:gd name="connsiteX319" fmla="*/ 890337 w 8128084"/>
              <a:gd name="connsiteY319" fmla="*/ 8686800 h 15135727"/>
              <a:gd name="connsiteX320" fmla="*/ 649706 w 8128084"/>
              <a:gd name="connsiteY320" fmla="*/ 8662737 h 15135727"/>
              <a:gd name="connsiteX321" fmla="*/ 385011 w 8128084"/>
              <a:gd name="connsiteY321" fmla="*/ 8566485 h 15135727"/>
              <a:gd name="connsiteX322" fmla="*/ 577516 w 8128084"/>
              <a:gd name="connsiteY322" fmla="*/ 8373979 h 15135727"/>
              <a:gd name="connsiteX323" fmla="*/ 794085 w 8128084"/>
              <a:gd name="connsiteY323" fmla="*/ 8301790 h 15135727"/>
              <a:gd name="connsiteX324" fmla="*/ 745958 w 8128084"/>
              <a:gd name="connsiteY324" fmla="*/ 8133348 h 15135727"/>
              <a:gd name="connsiteX325" fmla="*/ 818148 w 8128084"/>
              <a:gd name="connsiteY325" fmla="*/ 7820527 h 15135727"/>
              <a:gd name="connsiteX326" fmla="*/ 697832 w 8128084"/>
              <a:gd name="connsiteY326" fmla="*/ 7820527 h 15135727"/>
              <a:gd name="connsiteX327" fmla="*/ 625642 w 8128084"/>
              <a:gd name="connsiteY327" fmla="*/ 7916779 h 15135727"/>
              <a:gd name="connsiteX328" fmla="*/ 457200 w 8128084"/>
              <a:gd name="connsiteY328" fmla="*/ 7820527 h 15135727"/>
              <a:gd name="connsiteX329" fmla="*/ 529390 w 8128084"/>
              <a:gd name="connsiteY329" fmla="*/ 7700211 h 15135727"/>
              <a:gd name="connsiteX330" fmla="*/ 938464 w 8128084"/>
              <a:gd name="connsiteY330" fmla="*/ 7676148 h 15135727"/>
              <a:gd name="connsiteX331" fmla="*/ 1058779 w 8128084"/>
              <a:gd name="connsiteY331" fmla="*/ 7459579 h 15135727"/>
              <a:gd name="connsiteX332" fmla="*/ 1203158 w 8128084"/>
              <a:gd name="connsiteY332" fmla="*/ 7603958 h 15135727"/>
              <a:gd name="connsiteX333" fmla="*/ 1299411 w 8128084"/>
              <a:gd name="connsiteY333" fmla="*/ 7555832 h 15135727"/>
              <a:gd name="connsiteX334" fmla="*/ 1443790 w 8128084"/>
              <a:gd name="connsiteY334" fmla="*/ 7507706 h 15135727"/>
              <a:gd name="connsiteX335" fmla="*/ 1684421 w 8128084"/>
              <a:gd name="connsiteY335" fmla="*/ 7603958 h 15135727"/>
              <a:gd name="connsiteX336" fmla="*/ 1684421 w 8128084"/>
              <a:gd name="connsiteY336" fmla="*/ 7603958 h 15135727"/>
              <a:gd name="connsiteX337" fmla="*/ 1540042 w 8128084"/>
              <a:gd name="connsiteY337" fmla="*/ 7363327 h 15135727"/>
              <a:gd name="connsiteX338" fmla="*/ 1299411 w 8128084"/>
              <a:gd name="connsiteY338" fmla="*/ 7315200 h 15135727"/>
              <a:gd name="connsiteX339" fmla="*/ 1130969 w 8128084"/>
              <a:gd name="connsiteY339" fmla="*/ 7339264 h 15135727"/>
              <a:gd name="connsiteX340" fmla="*/ 1034716 w 8128084"/>
              <a:gd name="connsiteY340" fmla="*/ 7315200 h 15135727"/>
              <a:gd name="connsiteX341" fmla="*/ 1155032 w 8128084"/>
              <a:gd name="connsiteY341" fmla="*/ 7050506 h 15135727"/>
              <a:gd name="connsiteX342" fmla="*/ 1155032 w 8128084"/>
              <a:gd name="connsiteY342" fmla="*/ 6930190 h 15135727"/>
              <a:gd name="connsiteX343" fmla="*/ 1155032 w 8128084"/>
              <a:gd name="connsiteY343" fmla="*/ 6761748 h 15135727"/>
              <a:gd name="connsiteX344" fmla="*/ 1203158 w 8128084"/>
              <a:gd name="connsiteY344" fmla="*/ 6617369 h 15135727"/>
              <a:gd name="connsiteX345" fmla="*/ 1371600 w 8128084"/>
              <a:gd name="connsiteY345" fmla="*/ 6472990 h 15135727"/>
              <a:gd name="connsiteX346" fmla="*/ 1443790 w 8128084"/>
              <a:gd name="connsiteY346" fmla="*/ 6328611 h 15135727"/>
              <a:gd name="connsiteX347" fmla="*/ 1419727 w 8128084"/>
              <a:gd name="connsiteY347" fmla="*/ 6208295 h 15135727"/>
              <a:gd name="connsiteX348" fmla="*/ 1275348 w 8128084"/>
              <a:gd name="connsiteY348" fmla="*/ 6304548 h 15135727"/>
              <a:gd name="connsiteX349" fmla="*/ 1323474 w 8128084"/>
              <a:gd name="connsiteY349" fmla="*/ 6015790 h 15135727"/>
              <a:gd name="connsiteX350" fmla="*/ 1540042 w 8128084"/>
              <a:gd name="connsiteY350" fmla="*/ 5871411 h 15135727"/>
              <a:gd name="connsiteX351" fmla="*/ 1540042 w 8128084"/>
              <a:gd name="connsiteY351" fmla="*/ 5751095 h 15135727"/>
              <a:gd name="connsiteX352" fmla="*/ 1395664 w 8128084"/>
              <a:gd name="connsiteY352" fmla="*/ 5799221 h 15135727"/>
              <a:gd name="connsiteX353" fmla="*/ 1179095 w 8128084"/>
              <a:gd name="connsiteY353" fmla="*/ 5799221 h 15135727"/>
              <a:gd name="connsiteX354" fmla="*/ 890337 w 8128084"/>
              <a:gd name="connsiteY354" fmla="*/ 5775158 h 15135727"/>
              <a:gd name="connsiteX355" fmla="*/ 697832 w 8128084"/>
              <a:gd name="connsiteY355" fmla="*/ 5606716 h 15135727"/>
              <a:gd name="connsiteX356" fmla="*/ 577516 w 8128084"/>
              <a:gd name="connsiteY356" fmla="*/ 5582653 h 15135727"/>
              <a:gd name="connsiteX357" fmla="*/ 697832 w 8128084"/>
              <a:gd name="connsiteY357" fmla="*/ 5775158 h 15135727"/>
              <a:gd name="connsiteX358" fmla="*/ 409074 w 8128084"/>
              <a:gd name="connsiteY358" fmla="*/ 5799221 h 15135727"/>
              <a:gd name="connsiteX359" fmla="*/ 168442 w 8128084"/>
              <a:gd name="connsiteY359" fmla="*/ 5702969 h 15135727"/>
              <a:gd name="connsiteX360" fmla="*/ 264695 w 8128084"/>
              <a:gd name="connsiteY360" fmla="*/ 5558590 h 15135727"/>
              <a:gd name="connsiteX361" fmla="*/ 144379 w 8128084"/>
              <a:gd name="connsiteY361" fmla="*/ 5510464 h 15135727"/>
              <a:gd name="connsiteX362" fmla="*/ 0 w 8128084"/>
              <a:gd name="connsiteY362" fmla="*/ 5462337 h 15135727"/>
              <a:gd name="connsiteX363" fmla="*/ 96253 w 8128084"/>
              <a:gd name="connsiteY36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911642 w 8128084"/>
              <a:gd name="connsiteY269" fmla="*/ 1193532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911642 w 8128084"/>
              <a:gd name="connsiteY271" fmla="*/ 11454064 h 15135727"/>
              <a:gd name="connsiteX272" fmla="*/ 3056021 w 8128084"/>
              <a:gd name="connsiteY272" fmla="*/ 11454064 h 15135727"/>
              <a:gd name="connsiteX273" fmla="*/ 2983832 w 8128084"/>
              <a:gd name="connsiteY273" fmla="*/ 11381874 h 15135727"/>
              <a:gd name="connsiteX274" fmla="*/ 3031958 w 8128084"/>
              <a:gd name="connsiteY274" fmla="*/ 11285621 h 15135727"/>
              <a:gd name="connsiteX275" fmla="*/ 3007895 w 8128084"/>
              <a:gd name="connsiteY275" fmla="*/ 11189369 h 15135727"/>
              <a:gd name="connsiteX276" fmla="*/ 2887579 w 8128084"/>
              <a:gd name="connsiteY276" fmla="*/ 11141242 h 15135727"/>
              <a:gd name="connsiteX277" fmla="*/ 2887579 w 8128084"/>
              <a:gd name="connsiteY277" fmla="*/ 10972800 h 15135727"/>
              <a:gd name="connsiteX278" fmla="*/ 2887579 w 8128084"/>
              <a:gd name="connsiteY278" fmla="*/ 10924674 h 15135727"/>
              <a:gd name="connsiteX279" fmla="*/ 2767264 w 8128084"/>
              <a:gd name="connsiteY279" fmla="*/ 11020927 h 15135727"/>
              <a:gd name="connsiteX280" fmla="*/ 2743200 w 8128084"/>
              <a:gd name="connsiteY280" fmla="*/ 10924674 h 15135727"/>
              <a:gd name="connsiteX281" fmla="*/ 2550695 w 8128084"/>
              <a:gd name="connsiteY281" fmla="*/ 11020927 h 15135727"/>
              <a:gd name="connsiteX282" fmla="*/ 2526632 w 8128084"/>
              <a:gd name="connsiteY282" fmla="*/ 11117179 h 15135727"/>
              <a:gd name="connsiteX283" fmla="*/ 2334127 w 8128084"/>
              <a:gd name="connsiteY283" fmla="*/ 10996864 h 15135727"/>
              <a:gd name="connsiteX284" fmla="*/ 2358190 w 8128084"/>
              <a:gd name="connsiteY284" fmla="*/ 10732169 h 15135727"/>
              <a:gd name="connsiteX285" fmla="*/ 2334127 w 8128084"/>
              <a:gd name="connsiteY285" fmla="*/ 10587790 h 15135727"/>
              <a:gd name="connsiteX286" fmla="*/ 2406316 w 8128084"/>
              <a:gd name="connsiteY286" fmla="*/ 10491537 h 15135727"/>
              <a:gd name="connsiteX287" fmla="*/ 2598821 w 8128084"/>
              <a:gd name="connsiteY287" fmla="*/ 10684042 h 15135727"/>
              <a:gd name="connsiteX288" fmla="*/ 2767264 w 8128084"/>
              <a:gd name="connsiteY288" fmla="*/ 10684042 h 15135727"/>
              <a:gd name="connsiteX289" fmla="*/ 2646948 w 8128084"/>
              <a:gd name="connsiteY289" fmla="*/ 10515600 h 15135727"/>
              <a:gd name="connsiteX290" fmla="*/ 2815390 w 8128084"/>
              <a:gd name="connsiteY290" fmla="*/ 10395285 h 15135727"/>
              <a:gd name="connsiteX291" fmla="*/ 3080085 w 8128084"/>
              <a:gd name="connsiteY291" fmla="*/ 10419348 h 15135727"/>
              <a:gd name="connsiteX292" fmla="*/ 3248527 w 8128084"/>
              <a:gd name="connsiteY292" fmla="*/ 10539664 h 15135727"/>
              <a:gd name="connsiteX293" fmla="*/ 3320716 w 8128084"/>
              <a:gd name="connsiteY293" fmla="*/ 10659979 h 15135727"/>
              <a:gd name="connsiteX294" fmla="*/ 3465095 w 8128084"/>
              <a:gd name="connsiteY294" fmla="*/ 10659979 h 15135727"/>
              <a:gd name="connsiteX295" fmla="*/ 3441032 w 8128084"/>
              <a:gd name="connsiteY295" fmla="*/ 10491537 h 15135727"/>
              <a:gd name="connsiteX296" fmla="*/ 3392906 w 8128084"/>
              <a:gd name="connsiteY296" fmla="*/ 10250906 h 15135727"/>
              <a:gd name="connsiteX297" fmla="*/ 3152274 w 8128084"/>
              <a:gd name="connsiteY297" fmla="*/ 10250906 h 15135727"/>
              <a:gd name="connsiteX298" fmla="*/ 3176337 w 8128084"/>
              <a:gd name="connsiteY298" fmla="*/ 10178716 h 15135727"/>
              <a:gd name="connsiteX299" fmla="*/ 3104148 w 8128084"/>
              <a:gd name="connsiteY299" fmla="*/ 10154653 h 15135727"/>
              <a:gd name="connsiteX300" fmla="*/ 3007895 w 8128084"/>
              <a:gd name="connsiteY300" fmla="*/ 9962148 h 15135727"/>
              <a:gd name="connsiteX301" fmla="*/ 3176337 w 8128084"/>
              <a:gd name="connsiteY301" fmla="*/ 9889958 h 15135727"/>
              <a:gd name="connsiteX302" fmla="*/ 2959769 w 8128084"/>
              <a:gd name="connsiteY302" fmla="*/ 9504948 h 15135727"/>
              <a:gd name="connsiteX303" fmla="*/ 2791327 w 8128084"/>
              <a:gd name="connsiteY303" fmla="*/ 9456821 h 15135727"/>
              <a:gd name="connsiteX304" fmla="*/ 2574758 w 8128084"/>
              <a:gd name="connsiteY304" fmla="*/ 9336506 h 15135727"/>
              <a:gd name="connsiteX305" fmla="*/ 2550695 w 8128084"/>
              <a:gd name="connsiteY305" fmla="*/ 9071811 h 15135727"/>
              <a:gd name="connsiteX306" fmla="*/ 2695074 w 8128084"/>
              <a:gd name="connsiteY306" fmla="*/ 8999621 h 15135727"/>
              <a:gd name="connsiteX307" fmla="*/ 2622885 w 8128084"/>
              <a:gd name="connsiteY307" fmla="*/ 8975558 h 15135727"/>
              <a:gd name="connsiteX308" fmla="*/ 2430379 w 8128084"/>
              <a:gd name="connsiteY308" fmla="*/ 8999621 h 15135727"/>
              <a:gd name="connsiteX309" fmla="*/ 2261937 w 8128084"/>
              <a:gd name="connsiteY309" fmla="*/ 9168064 h 15135727"/>
              <a:gd name="connsiteX310" fmla="*/ 2237874 w 8128084"/>
              <a:gd name="connsiteY310" fmla="*/ 8999621 h 15135727"/>
              <a:gd name="connsiteX311" fmla="*/ 2117558 w 8128084"/>
              <a:gd name="connsiteY311" fmla="*/ 8975558 h 15135727"/>
              <a:gd name="connsiteX312" fmla="*/ 2045369 w 8128084"/>
              <a:gd name="connsiteY312" fmla="*/ 8783053 h 15135727"/>
              <a:gd name="connsiteX313" fmla="*/ 1852864 w 8128084"/>
              <a:gd name="connsiteY313" fmla="*/ 8758990 h 15135727"/>
              <a:gd name="connsiteX314" fmla="*/ 1636295 w 8128084"/>
              <a:gd name="connsiteY314" fmla="*/ 8927432 h 15135727"/>
              <a:gd name="connsiteX315" fmla="*/ 1588169 w 8128084"/>
              <a:gd name="connsiteY315" fmla="*/ 9023685 h 15135727"/>
              <a:gd name="connsiteX316" fmla="*/ 1515979 w 8128084"/>
              <a:gd name="connsiteY316" fmla="*/ 8879306 h 15135727"/>
              <a:gd name="connsiteX317" fmla="*/ 1347537 w 8128084"/>
              <a:gd name="connsiteY317" fmla="*/ 8879306 h 15135727"/>
              <a:gd name="connsiteX318" fmla="*/ 1347537 w 8128084"/>
              <a:gd name="connsiteY318" fmla="*/ 8710864 h 15135727"/>
              <a:gd name="connsiteX319" fmla="*/ 1106906 w 8128084"/>
              <a:gd name="connsiteY319" fmla="*/ 8783053 h 15135727"/>
              <a:gd name="connsiteX320" fmla="*/ 890337 w 8128084"/>
              <a:gd name="connsiteY320" fmla="*/ 8686800 h 15135727"/>
              <a:gd name="connsiteX321" fmla="*/ 649706 w 8128084"/>
              <a:gd name="connsiteY321" fmla="*/ 8662737 h 15135727"/>
              <a:gd name="connsiteX322" fmla="*/ 385011 w 8128084"/>
              <a:gd name="connsiteY322" fmla="*/ 8566485 h 15135727"/>
              <a:gd name="connsiteX323" fmla="*/ 577516 w 8128084"/>
              <a:gd name="connsiteY323" fmla="*/ 8373979 h 15135727"/>
              <a:gd name="connsiteX324" fmla="*/ 794085 w 8128084"/>
              <a:gd name="connsiteY324" fmla="*/ 8301790 h 15135727"/>
              <a:gd name="connsiteX325" fmla="*/ 745958 w 8128084"/>
              <a:gd name="connsiteY325" fmla="*/ 8133348 h 15135727"/>
              <a:gd name="connsiteX326" fmla="*/ 818148 w 8128084"/>
              <a:gd name="connsiteY326" fmla="*/ 7820527 h 15135727"/>
              <a:gd name="connsiteX327" fmla="*/ 697832 w 8128084"/>
              <a:gd name="connsiteY327" fmla="*/ 7820527 h 15135727"/>
              <a:gd name="connsiteX328" fmla="*/ 625642 w 8128084"/>
              <a:gd name="connsiteY328" fmla="*/ 7916779 h 15135727"/>
              <a:gd name="connsiteX329" fmla="*/ 457200 w 8128084"/>
              <a:gd name="connsiteY329" fmla="*/ 7820527 h 15135727"/>
              <a:gd name="connsiteX330" fmla="*/ 529390 w 8128084"/>
              <a:gd name="connsiteY330" fmla="*/ 7700211 h 15135727"/>
              <a:gd name="connsiteX331" fmla="*/ 938464 w 8128084"/>
              <a:gd name="connsiteY331" fmla="*/ 7676148 h 15135727"/>
              <a:gd name="connsiteX332" fmla="*/ 1058779 w 8128084"/>
              <a:gd name="connsiteY332" fmla="*/ 7459579 h 15135727"/>
              <a:gd name="connsiteX333" fmla="*/ 1203158 w 8128084"/>
              <a:gd name="connsiteY333" fmla="*/ 7603958 h 15135727"/>
              <a:gd name="connsiteX334" fmla="*/ 1299411 w 8128084"/>
              <a:gd name="connsiteY334" fmla="*/ 7555832 h 15135727"/>
              <a:gd name="connsiteX335" fmla="*/ 1443790 w 8128084"/>
              <a:gd name="connsiteY335" fmla="*/ 7507706 h 15135727"/>
              <a:gd name="connsiteX336" fmla="*/ 1684421 w 8128084"/>
              <a:gd name="connsiteY336" fmla="*/ 7603958 h 15135727"/>
              <a:gd name="connsiteX337" fmla="*/ 1684421 w 8128084"/>
              <a:gd name="connsiteY337" fmla="*/ 7603958 h 15135727"/>
              <a:gd name="connsiteX338" fmla="*/ 1540042 w 8128084"/>
              <a:gd name="connsiteY338" fmla="*/ 7363327 h 15135727"/>
              <a:gd name="connsiteX339" fmla="*/ 1299411 w 8128084"/>
              <a:gd name="connsiteY339" fmla="*/ 7315200 h 15135727"/>
              <a:gd name="connsiteX340" fmla="*/ 1130969 w 8128084"/>
              <a:gd name="connsiteY340" fmla="*/ 7339264 h 15135727"/>
              <a:gd name="connsiteX341" fmla="*/ 1034716 w 8128084"/>
              <a:gd name="connsiteY341" fmla="*/ 7315200 h 15135727"/>
              <a:gd name="connsiteX342" fmla="*/ 1155032 w 8128084"/>
              <a:gd name="connsiteY342" fmla="*/ 7050506 h 15135727"/>
              <a:gd name="connsiteX343" fmla="*/ 1155032 w 8128084"/>
              <a:gd name="connsiteY343" fmla="*/ 6930190 h 15135727"/>
              <a:gd name="connsiteX344" fmla="*/ 1155032 w 8128084"/>
              <a:gd name="connsiteY344" fmla="*/ 6761748 h 15135727"/>
              <a:gd name="connsiteX345" fmla="*/ 1203158 w 8128084"/>
              <a:gd name="connsiteY345" fmla="*/ 6617369 h 15135727"/>
              <a:gd name="connsiteX346" fmla="*/ 1371600 w 8128084"/>
              <a:gd name="connsiteY346" fmla="*/ 6472990 h 15135727"/>
              <a:gd name="connsiteX347" fmla="*/ 1443790 w 8128084"/>
              <a:gd name="connsiteY347" fmla="*/ 6328611 h 15135727"/>
              <a:gd name="connsiteX348" fmla="*/ 1419727 w 8128084"/>
              <a:gd name="connsiteY348" fmla="*/ 6208295 h 15135727"/>
              <a:gd name="connsiteX349" fmla="*/ 1275348 w 8128084"/>
              <a:gd name="connsiteY349" fmla="*/ 6304548 h 15135727"/>
              <a:gd name="connsiteX350" fmla="*/ 1323474 w 8128084"/>
              <a:gd name="connsiteY350" fmla="*/ 6015790 h 15135727"/>
              <a:gd name="connsiteX351" fmla="*/ 1540042 w 8128084"/>
              <a:gd name="connsiteY351" fmla="*/ 5871411 h 15135727"/>
              <a:gd name="connsiteX352" fmla="*/ 1540042 w 8128084"/>
              <a:gd name="connsiteY352" fmla="*/ 5751095 h 15135727"/>
              <a:gd name="connsiteX353" fmla="*/ 1395664 w 8128084"/>
              <a:gd name="connsiteY353" fmla="*/ 5799221 h 15135727"/>
              <a:gd name="connsiteX354" fmla="*/ 1179095 w 8128084"/>
              <a:gd name="connsiteY354" fmla="*/ 5799221 h 15135727"/>
              <a:gd name="connsiteX355" fmla="*/ 890337 w 8128084"/>
              <a:gd name="connsiteY355" fmla="*/ 5775158 h 15135727"/>
              <a:gd name="connsiteX356" fmla="*/ 697832 w 8128084"/>
              <a:gd name="connsiteY356" fmla="*/ 5606716 h 15135727"/>
              <a:gd name="connsiteX357" fmla="*/ 577516 w 8128084"/>
              <a:gd name="connsiteY357" fmla="*/ 5582653 h 15135727"/>
              <a:gd name="connsiteX358" fmla="*/ 697832 w 8128084"/>
              <a:gd name="connsiteY358" fmla="*/ 5775158 h 15135727"/>
              <a:gd name="connsiteX359" fmla="*/ 409074 w 8128084"/>
              <a:gd name="connsiteY359" fmla="*/ 5799221 h 15135727"/>
              <a:gd name="connsiteX360" fmla="*/ 168442 w 8128084"/>
              <a:gd name="connsiteY360" fmla="*/ 5702969 h 15135727"/>
              <a:gd name="connsiteX361" fmla="*/ 264695 w 8128084"/>
              <a:gd name="connsiteY361" fmla="*/ 5558590 h 15135727"/>
              <a:gd name="connsiteX362" fmla="*/ 144379 w 8128084"/>
              <a:gd name="connsiteY362" fmla="*/ 5510464 h 15135727"/>
              <a:gd name="connsiteX363" fmla="*/ 0 w 8128084"/>
              <a:gd name="connsiteY363" fmla="*/ 5462337 h 15135727"/>
              <a:gd name="connsiteX364" fmla="*/ 96253 w 8128084"/>
              <a:gd name="connsiteY36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3056021 w 8128084"/>
              <a:gd name="connsiteY273" fmla="*/ 11454064 h 15135727"/>
              <a:gd name="connsiteX274" fmla="*/ 2983832 w 8128084"/>
              <a:gd name="connsiteY274" fmla="*/ 11381874 h 15135727"/>
              <a:gd name="connsiteX275" fmla="*/ 3031958 w 8128084"/>
              <a:gd name="connsiteY275" fmla="*/ 11285621 h 15135727"/>
              <a:gd name="connsiteX276" fmla="*/ 3007895 w 8128084"/>
              <a:gd name="connsiteY276" fmla="*/ 11189369 h 15135727"/>
              <a:gd name="connsiteX277" fmla="*/ 2887579 w 8128084"/>
              <a:gd name="connsiteY277" fmla="*/ 11141242 h 15135727"/>
              <a:gd name="connsiteX278" fmla="*/ 2887579 w 8128084"/>
              <a:gd name="connsiteY278" fmla="*/ 10972800 h 15135727"/>
              <a:gd name="connsiteX279" fmla="*/ 2887579 w 8128084"/>
              <a:gd name="connsiteY279" fmla="*/ 10924674 h 15135727"/>
              <a:gd name="connsiteX280" fmla="*/ 2767264 w 8128084"/>
              <a:gd name="connsiteY280" fmla="*/ 11020927 h 15135727"/>
              <a:gd name="connsiteX281" fmla="*/ 2743200 w 8128084"/>
              <a:gd name="connsiteY281" fmla="*/ 10924674 h 15135727"/>
              <a:gd name="connsiteX282" fmla="*/ 2550695 w 8128084"/>
              <a:gd name="connsiteY282" fmla="*/ 11020927 h 15135727"/>
              <a:gd name="connsiteX283" fmla="*/ 2526632 w 8128084"/>
              <a:gd name="connsiteY283" fmla="*/ 11117179 h 15135727"/>
              <a:gd name="connsiteX284" fmla="*/ 2334127 w 8128084"/>
              <a:gd name="connsiteY284" fmla="*/ 10996864 h 15135727"/>
              <a:gd name="connsiteX285" fmla="*/ 2358190 w 8128084"/>
              <a:gd name="connsiteY285" fmla="*/ 10732169 h 15135727"/>
              <a:gd name="connsiteX286" fmla="*/ 2334127 w 8128084"/>
              <a:gd name="connsiteY286" fmla="*/ 10587790 h 15135727"/>
              <a:gd name="connsiteX287" fmla="*/ 2406316 w 8128084"/>
              <a:gd name="connsiteY287" fmla="*/ 10491537 h 15135727"/>
              <a:gd name="connsiteX288" fmla="*/ 2598821 w 8128084"/>
              <a:gd name="connsiteY288" fmla="*/ 10684042 h 15135727"/>
              <a:gd name="connsiteX289" fmla="*/ 2767264 w 8128084"/>
              <a:gd name="connsiteY289" fmla="*/ 10684042 h 15135727"/>
              <a:gd name="connsiteX290" fmla="*/ 2646948 w 8128084"/>
              <a:gd name="connsiteY290" fmla="*/ 10515600 h 15135727"/>
              <a:gd name="connsiteX291" fmla="*/ 2815390 w 8128084"/>
              <a:gd name="connsiteY291" fmla="*/ 10395285 h 15135727"/>
              <a:gd name="connsiteX292" fmla="*/ 3080085 w 8128084"/>
              <a:gd name="connsiteY292" fmla="*/ 10419348 h 15135727"/>
              <a:gd name="connsiteX293" fmla="*/ 3248527 w 8128084"/>
              <a:gd name="connsiteY293" fmla="*/ 10539664 h 15135727"/>
              <a:gd name="connsiteX294" fmla="*/ 3320716 w 8128084"/>
              <a:gd name="connsiteY294" fmla="*/ 10659979 h 15135727"/>
              <a:gd name="connsiteX295" fmla="*/ 3465095 w 8128084"/>
              <a:gd name="connsiteY295" fmla="*/ 10659979 h 15135727"/>
              <a:gd name="connsiteX296" fmla="*/ 3441032 w 8128084"/>
              <a:gd name="connsiteY296" fmla="*/ 10491537 h 15135727"/>
              <a:gd name="connsiteX297" fmla="*/ 3392906 w 8128084"/>
              <a:gd name="connsiteY297" fmla="*/ 10250906 h 15135727"/>
              <a:gd name="connsiteX298" fmla="*/ 3152274 w 8128084"/>
              <a:gd name="connsiteY298" fmla="*/ 10250906 h 15135727"/>
              <a:gd name="connsiteX299" fmla="*/ 3176337 w 8128084"/>
              <a:gd name="connsiteY299" fmla="*/ 10178716 h 15135727"/>
              <a:gd name="connsiteX300" fmla="*/ 3104148 w 8128084"/>
              <a:gd name="connsiteY300" fmla="*/ 10154653 h 15135727"/>
              <a:gd name="connsiteX301" fmla="*/ 3007895 w 8128084"/>
              <a:gd name="connsiteY301" fmla="*/ 9962148 h 15135727"/>
              <a:gd name="connsiteX302" fmla="*/ 3176337 w 8128084"/>
              <a:gd name="connsiteY302" fmla="*/ 9889958 h 15135727"/>
              <a:gd name="connsiteX303" fmla="*/ 2959769 w 8128084"/>
              <a:gd name="connsiteY303" fmla="*/ 9504948 h 15135727"/>
              <a:gd name="connsiteX304" fmla="*/ 2791327 w 8128084"/>
              <a:gd name="connsiteY304" fmla="*/ 9456821 h 15135727"/>
              <a:gd name="connsiteX305" fmla="*/ 2574758 w 8128084"/>
              <a:gd name="connsiteY305" fmla="*/ 9336506 h 15135727"/>
              <a:gd name="connsiteX306" fmla="*/ 2550695 w 8128084"/>
              <a:gd name="connsiteY306" fmla="*/ 9071811 h 15135727"/>
              <a:gd name="connsiteX307" fmla="*/ 2695074 w 8128084"/>
              <a:gd name="connsiteY307" fmla="*/ 8999621 h 15135727"/>
              <a:gd name="connsiteX308" fmla="*/ 2622885 w 8128084"/>
              <a:gd name="connsiteY308" fmla="*/ 8975558 h 15135727"/>
              <a:gd name="connsiteX309" fmla="*/ 2430379 w 8128084"/>
              <a:gd name="connsiteY309" fmla="*/ 8999621 h 15135727"/>
              <a:gd name="connsiteX310" fmla="*/ 2261937 w 8128084"/>
              <a:gd name="connsiteY310" fmla="*/ 9168064 h 15135727"/>
              <a:gd name="connsiteX311" fmla="*/ 2237874 w 8128084"/>
              <a:gd name="connsiteY311" fmla="*/ 8999621 h 15135727"/>
              <a:gd name="connsiteX312" fmla="*/ 2117558 w 8128084"/>
              <a:gd name="connsiteY312" fmla="*/ 8975558 h 15135727"/>
              <a:gd name="connsiteX313" fmla="*/ 2045369 w 8128084"/>
              <a:gd name="connsiteY313" fmla="*/ 8783053 h 15135727"/>
              <a:gd name="connsiteX314" fmla="*/ 1852864 w 8128084"/>
              <a:gd name="connsiteY314" fmla="*/ 8758990 h 15135727"/>
              <a:gd name="connsiteX315" fmla="*/ 1636295 w 8128084"/>
              <a:gd name="connsiteY315" fmla="*/ 8927432 h 15135727"/>
              <a:gd name="connsiteX316" fmla="*/ 1588169 w 8128084"/>
              <a:gd name="connsiteY316" fmla="*/ 9023685 h 15135727"/>
              <a:gd name="connsiteX317" fmla="*/ 1515979 w 8128084"/>
              <a:gd name="connsiteY317" fmla="*/ 8879306 h 15135727"/>
              <a:gd name="connsiteX318" fmla="*/ 1347537 w 8128084"/>
              <a:gd name="connsiteY318" fmla="*/ 8879306 h 15135727"/>
              <a:gd name="connsiteX319" fmla="*/ 1347537 w 8128084"/>
              <a:gd name="connsiteY319" fmla="*/ 8710864 h 15135727"/>
              <a:gd name="connsiteX320" fmla="*/ 1106906 w 8128084"/>
              <a:gd name="connsiteY320" fmla="*/ 8783053 h 15135727"/>
              <a:gd name="connsiteX321" fmla="*/ 890337 w 8128084"/>
              <a:gd name="connsiteY321" fmla="*/ 8686800 h 15135727"/>
              <a:gd name="connsiteX322" fmla="*/ 649706 w 8128084"/>
              <a:gd name="connsiteY322" fmla="*/ 8662737 h 15135727"/>
              <a:gd name="connsiteX323" fmla="*/ 385011 w 8128084"/>
              <a:gd name="connsiteY323" fmla="*/ 8566485 h 15135727"/>
              <a:gd name="connsiteX324" fmla="*/ 577516 w 8128084"/>
              <a:gd name="connsiteY324" fmla="*/ 8373979 h 15135727"/>
              <a:gd name="connsiteX325" fmla="*/ 794085 w 8128084"/>
              <a:gd name="connsiteY325" fmla="*/ 8301790 h 15135727"/>
              <a:gd name="connsiteX326" fmla="*/ 745958 w 8128084"/>
              <a:gd name="connsiteY326" fmla="*/ 8133348 h 15135727"/>
              <a:gd name="connsiteX327" fmla="*/ 818148 w 8128084"/>
              <a:gd name="connsiteY327" fmla="*/ 7820527 h 15135727"/>
              <a:gd name="connsiteX328" fmla="*/ 697832 w 8128084"/>
              <a:gd name="connsiteY328" fmla="*/ 7820527 h 15135727"/>
              <a:gd name="connsiteX329" fmla="*/ 625642 w 8128084"/>
              <a:gd name="connsiteY329" fmla="*/ 7916779 h 15135727"/>
              <a:gd name="connsiteX330" fmla="*/ 457200 w 8128084"/>
              <a:gd name="connsiteY330" fmla="*/ 7820527 h 15135727"/>
              <a:gd name="connsiteX331" fmla="*/ 529390 w 8128084"/>
              <a:gd name="connsiteY331" fmla="*/ 7700211 h 15135727"/>
              <a:gd name="connsiteX332" fmla="*/ 938464 w 8128084"/>
              <a:gd name="connsiteY332" fmla="*/ 7676148 h 15135727"/>
              <a:gd name="connsiteX333" fmla="*/ 1058779 w 8128084"/>
              <a:gd name="connsiteY333" fmla="*/ 7459579 h 15135727"/>
              <a:gd name="connsiteX334" fmla="*/ 1203158 w 8128084"/>
              <a:gd name="connsiteY334" fmla="*/ 7603958 h 15135727"/>
              <a:gd name="connsiteX335" fmla="*/ 1299411 w 8128084"/>
              <a:gd name="connsiteY335" fmla="*/ 7555832 h 15135727"/>
              <a:gd name="connsiteX336" fmla="*/ 1443790 w 8128084"/>
              <a:gd name="connsiteY336" fmla="*/ 7507706 h 15135727"/>
              <a:gd name="connsiteX337" fmla="*/ 1684421 w 8128084"/>
              <a:gd name="connsiteY337" fmla="*/ 7603958 h 15135727"/>
              <a:gd name="connsiteX338" fmla="*/ 1684421 w 8128084"/>
              <a:gd name="connsiteY338" fmla="*/ 7603958 h 15135727"/>
              <a:gd name="connsiteX339" fmla="*/ 1540042 w 8128084"/>
              <a:gd name="connsiteY339" fmla="*/ 7363327 h 15135727"/>
              <a:gd name="connsiteX340" fmla="*/ 1299411 w 8128084"/>
              <a:gd name="connsiteY340" fmla="*/ 7315200 h 15135727"/>
              <a:gd name="connsiteX341" fmla="*/ 1130969 w 8128084"/>
              <a:gd name="connsiteY341" fmla="*/ 7339264 h 15135727"/>
              <a:gd name="connsiteX342" fmla="*/ 1034716 w 8128084"/>
              <a:gd name="connsiteY342" fmla="*/ 7315200 h 15135727"/>
              <a:gd name="connsiteX343" fmla="*/ 1155032 w 8128084"/>
              <a:gd name="connsiteY343" fmla="*/ 7050506 h 15135727"/>
              <a:gd name="connsiteX344" fmla="*/ 1155032 w 8128084"/>
              <a:gd name="connsiteY344" fmla="*/ 6930190 h 15135727"/>
              <a:gd name="connsiteX345" fmla="*/ 1155032 w 8128084"/>
              <a:gd name="connsiteY345" fmla="*/ 6761748 h 15135727"/>
              <a:gd name="connsiteX346" fmla="*/ 1203158 w 8128084"/>
              <a:gd name="connsiteY346" fmla="*/ 6617369 h 15135727"/>
              <a:gd name="connsiteX347" fmla="*/ 1371600 w 8128084"/>
              <a:gd name="connsiteY347" fmla="*/ 6472990 h 15135727"/>
              <a:gd name="connsiteX348" fmla="*/ 1443790 w 8128084"/>
              <a:gd name="connsiteY348" fmla="*/ 6328611 h 15135727"/>
              <a:gd name="connsiteX349" fmla="*/ 1419727 w 8128084"/>
              <a:gd name="connsiteY349" fmla="*/ 6208295 h 15135727"/>
              <a:gd name="connsiteX350" fmla="*/ 1275348 w 8128084"/>
              <a:gd name="connsiteY350" fmla="*/ 6304548 h 15135727"/>
              <a:gd name="connsiteX351" fmla="*/ 1323474 w 8128084"/>
              <a:gd name="connsiteY351" fmla="*/ 6015790 h 15135727"/>
              <a:gd name="connsiteX352" fmla="*/ 1540042 w 8128084"/>
              <a:gd name="connsiteY352" fmla="*/ 5871411 h 15135727"/>
              <a:gd name="connsiteX353" fmla="*/ 1540042 w 8128084"/>
              <a:gd name="connsiteY353" fmla="*/ 5751095 h 15135727"/>
              <a:gd name="connsiteX354" fmla="*/ 1395664 w 8128084"/>
              <a:gd name="connsiteY354" fmla="*/ 5799221 h 15135727"/>
              <a:gd name="connsiteX355" fmla="*/ 1179095 w 8128084"/>
              <a:gd name="connsiteY355" fmla="*/ 5799221 h 15135727"/>
              <a:gd name="connsiteX356" fmla="*/ 890337 w 8128084"/>
              <a:gd name="connsiteY356" fmla="*/ 5775158 h 15135727"/>
              <a:gd name="connsiteX357" fmla="*/ 697832 w 8128084"/>
              <a:gd name="connsiteY357" fmla="*/ 5606716 h 15135727"/>
              <a:gd name="connsiteX358" fmla="*/ 577516 w 8128084"/>
              <a:gd name="connsiteY358" fmla="*/ 5582653 h 15135727"/>
              <a:gd name="connsiteX359" fmla="*/ 697832 w 8128084"/>
              <a:gd name="connsiteY359" fmla="*/ 5775158 h 15135727"/>
              <a:gd name="connsiteX360" fmla="*/ 409074 w 8128084"/>
              <a:gd name="connsiteY360" fmla="*/ 5799221 h 15135727"/>
              <a:gd name="connsiteX361" fmla="*/ 168442 w 8128084"/>
              <a:gd name="connsiteY361" fmla="*/ 5702969 h 15135727"/>
              <a:gd name="connsiteX362" fmla="*/ 264695 w 8128084"/>
              <a:gd name="connsiteY362" fmla="*/ 5558590 h 15135727"/>
              <a:gd name="connsiteX363" fmla="*/ 144379 w 8128084"/>
              <a:gd name="connsiteY363" fmla="*/ 5510464 h 15135727"/>
              <a:gd name="connsiteX364" fmla="*/ 0 w 8128084"/>
              <a:gd name="connsiteY364" fmla="*/ 5462337 h 15135727"/>
              <a:gd name="connsiteX365" fmla="*/ 96253 w 8128084"/>
              <a:gd name="connsiteY36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98383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3031958 w 8128084"/>
              <a:gd name="connsiteY276" fmla="*/ 1128562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5602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87579 w 8128084"/>
              <a:gd name="connsiteY278" fmla="*/ 111412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887579 w 8128084"/>
              <a:gd name="connsiteY279" fmla="*/ 109728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7264 w 8128084"/>
              <a:gd name="connsiteY281" fmla="*/ 1102092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743200 w 8128084"/>
              <a:gd name="connsiteY282" fmla="*/ 1092467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550695 w 8128084"/>
              <a:gd name="connsiteY283" fmla="*/ 110209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334127 w 8128084"/>
              <a:gd name="connsiteY285" fmla="*/ 10996864 h 15135727"/>
              <a:gd name="connsiteX286" fmla="*/ 2358190 w 8128084"/>
              <a:gd name="connsiteY286" fmla="*/ 10732169 h 15135727"/>
              <a:gd name="connsiteX287" fmla="*/ 2334127 w 8128084"/>
              <a:gd name="connsiteY287" fmla="*/ 10587790 h 15135727"/>
              <a:gd name="connsiteX288" fmla="*/ 2406316 w 8128084"/>
              <a:gd name="connsiteY288" fmla="*/ 10491537 h 15135727"/>
              <a:gd name="connsiteX289" fmla="*/ 2598821 w 8128084"/>
              <a:gd name="connsiteY289" fmla="*/ 10684042 h 15135727"/>
              <a:gd name="connsiteX290" fmla="*/ 2767264 w 8128084"/>
              <a:gd name="connsiteY290" fmla="*/ 10684042 h 15135727"/>
              <a:gd name="connsiteX291" fmla="*/ 2646948 w 8128084"/>
              <a:gd name="connsiteY291" fmla="*/ 10515600 h 15135727"/>
              <a:gd name="connsiteX292" fmla="*/ 2815390 w 8128084"/>
              <a:gd name="connsiteY292" fmla="*/ 10395285 h 15135727"/>
              <a:gd name="connsiteX293" fmla="*/ 3080085 w 8128084"/>
              <a:gd name="connsiteY293" fmla="*/ 10419348 h 15135727"/>
              <a:gd name="connsiteX294" fmla="*/ 3248527 w 8128084"/>
              <a:gd name="connsiteY294" fmla="*/ 10539664 h 15135727"/>
              <a:gd name="connsiteX295" fmla="*/ 3320716 w 8128084"/>
              <a:gd name="connsiteY295" fmla="*/ 10659979 h 15135727"/>
              <a:gd name="connsiteX296" fmla="*/ 3465095 w 8128084"/>
              <a:gd name="connsiteY296" fmla="*/ 10659979 h 15135727"/>
              <a:gd name="connsiteX297" fmla="*/ 3441032 w 8128084"/>
              <a:gd name="connsiteY297" fmla="*/ 10491537 h 15135727"/>
              <a:gd name="connsiteX298" fmla="*/ 3392906 w 8128084"/>
              <a:gd name="connsiteY298" fmla="*/ 10250906 h 15135727"/>
              <a:gd name="connsiteX299" fmla="*/ 3152274 w 8128084"/>
              <a:gd name="connsiteY299" fmla="*/ 10250906 h 15135727"/>
              <a:gd name="connsiteX300" fmla="*/ 3176337 w 8128084"/>
              <a:gd name="connsiteY300" fmla="*/ 10178716 h 15135727"/>
              <a:gd name="connsiteX301" fmla="*/ 3104148 w 8128084"/>
              <a:gd name="connsiteY301" fmla="*/ 10154653 h 15135727"/>
              <a:gd name="connsiteX302" fmla="*/ 3007895 w 8128084"/>
              <a:gd name="connsiteY302" fmla="*/ 9962148 h 15135727"/>
              <a:gd name="connsiteX303" fmla="*/ 3176337 w 8128084"/>
              <a:gd name="connsiteY303" fmla="*/ 9889958 h 15135727"/>
              <a:gd name="connsiteX304" fmla="*/ 2959769 w 8128084"/>
              <a:gd name="connsiteY304" fmla="*/ 9504948 h 15135727"/>
              <a:gd name="connsiteX305" fmla="*/ 2791327 w 8128084"/>
              <a:gd name="connsiteY305" fmla="*/ 9456821 h 15135727"/>
              <a:gd name="connsiteX306" fmla="*/ 2574758 w 8128084"/>
              <a:gd name="connsiteY306" fmla="*/ 9336506 h 15135727"/>
              <a:gd name="connsiteX307" fmla="*/ 2550695 w 8128084"/>
              <a:gd name="connsiteY307" fmla="*/ 9071811 h 15135727"/>
              <a:gd name="connsiteX308" fmla="*/ 2695074 w 8128084"/>
              <a:gd name="connsiteY308" fmla="*/ 8999621 h 15135727"/>
              <a:gd name="connsiteX309" fmla="*/ 2622885 w 8128084"/>
              <a:gd name="connsiteY309" fmla="*/ 8975558 h 15135727"/>
              <a:gd name="connsiteX310" fmla="*/ 2430379 w 8128084"/>
              <a:gd name="connsiteY310" fmla="*/ 8999621 h 15135727"/>
              <a:gd name="connsiteX311" fmla="*/ 2261937 w 8128084"/>
              <a:gd name="connsiteY311" fmla="*/ 9168064 h 15135727"/>
              <a:gd name="connsiteX312" fmla="*/ 2237874 w 8128084"/>
              <a:gd name="connsiteY312" fmla="*/ 8999621 h 15135727"/>
              <a:gd name="connsiteX313" fmla="*/ 2117558 w 8128084"/>
              <a:gd name="connsiteY313" fmla="*/ 8975558 h 15135727"/>
              <a:gd name="connsiteX314" fmla="*/ 2045369 w 8128084"/>
              <a:gd name="connsiteY314" fmla="*/ 8783053 h 15135727"/>
              <a:gd name="connsiteX315" fmla="*/ 1852864 w 8128084"/>
              <a:gd name="connsiteY315" fmla="*/ 8758990 h 15135727"/>
              <a:gd name="connsiteX316" fmla="*/ 1636295 w 8128084"/>
              <a:gd name="connsiteY316" fmla="*/ 8927432 h 15135727"/>
              <a:gd name="connsiteX317" fmla="*/ 1588169 w 8128084"/>
              <a:gd name="connsiteY317" fmla="*/ 9023685 h 15135727"/>
              <a:gd name="connsiteX318" fmla="*/ 1515979 w 8128084"/>
              <a:gd name="connsiteY318" fmla="*/ 8879306 h 15135727"/>
              <a:gd name="connsiteX319" fmla="*/ 1347537 w 8128084"/>
              <a:gd name="connsiteY319" fmla="*/ 8879306 h 15135727"/>
              <a:gd name="connsiteX320" fmla="*/ 1347537 w 8128084"/>
              <a:gd name="connsiteY320" fmla="*/ 8710864 h 15135727"/>
              <a:gd name="connsiteX321" fmla="*/ 1106906 w 8128084"/>
              <a:gd name="connsiteY321" fmla="*/ 8783053 h 15135727"/>
              <a:gd name="connsiteX322" fmla="*/ 890337 w 8128084"/>
              <a:gd name="connsiteY322" fmla="*/ 8686800 h 15135727"/>
              <a:gd name="connsiteX323" fmla="*/ 649706 w 8128084"/>
              <a:gd name="connsiteY323" fmla="*/ 8662737 h 15135727"/>
              <a:gd name="connsiteX324" fmla="*/ 385011 w 8128084"/>
              <a:gd name="connsiteY324" fmla="*/ 8566485 h 15135727"/>
              <a:gd name="connsiteX325" fmla="*/ 577516 w 8128084"/>
              <a:gd name="connsiteY325" fmla="*/ 8373979 h 15135727"/>
              <a:gd name="connsiteX326" fmla="*/ 794085 w 8128084"/>
              <a:gd name="connsiteY326" fmla="*/ 8301790 h 15135727"/>
              <a:gd name="connsiteX327" fmla="*/ 745958 w 8128084"/>
              <a:gd name="connsiteY327" fmla="*/ 8133348 h 15135727"/>
              <a:gd name="connsiteX328" fmla="*/ 818148 w 8128084"/>
              <a:gd name="connsiteY328" fmla="*/ 7820527 h 15135727"/>
              <a:gd name="connsiteX329" fmla="*/ 697832 w 8128084"/>
              <a:gd name="connsiteY329" fmla="*/ 7820527 h 15135727"/>
              <a:gd name="connsiteX330" fmla="*/ 625642 w 8128084"/>
              <a:gd name="connsiteY330" fmla="*/ 7916779 h 15135727"/>
              <a:gd name="connsiteX331" fmla="*/ 457200 w 8128084"/>
              <a:gd name="connsiteY331" fmla="*/ 7820527 h 15135727"/>
              <a:gd name="connsiteX332" fmla="*/ 529390 w 8128084"/>
              <a:gd name="connsiteY332" fmla="*/ 7700211 h 15135727"/>
              <a:gd name="connsiteX333" fmla="*/ 938464 w 8128084"/>
              <a:gd name="connsiteY333" fmla="*/ 7676148 h 15135727"/>
              <a:gd name="connsiteX334" fmla="*/ 1058779 w 8128084"/>
              <a:gd name="connsiteY334" fmla="*/ 7459579 h 15135727"/>
              <a:gd name="connsiteX335" fmla="*/ 1203158 w 8128084"/>
              <a:gd name="connsiteY335" fmla="*/ 7603958 h 15135727"/>
              <a:gd name="connsiteX336" fmla="*/ 1299411 w 8128084"/>
              <a:gd name="connsiteY336" fmla="*/ 7555832 h 15135727"/>
              <a:gd name="connsiteX337" fmla="*/ 1443790 w 8128084"/>
              <a:gd name="connsiteY337" fmla="*/ 7507706 h 15135727"/>
              <a:gd name="connsiteX338" fmla="*/ 1684421 w 8128084"/>
              <a:gd name="connsiteY338" fmla="*/ 7603958 h 15135727"/>
              <a:gd name="connsiteX339" fmla="*/ 1684421 w 8128084"/>
              <a:gd name="connsiteY339" fmla="*/ 7603958 h 15135727"/>
              <a:gd name="connsiteX340" fmla="*/ 1540042 w 8128084"/>
              <a:gd name="connsiteY340" fmla="*/ 7363327 h 15135727"/>
              <a:gd name="connsiteX341" fmla="*/ 1299411 w 8128084"/>
              <a:gd name="connsiteY341" fmla="*/ 7315200 h 15135727"/>
              <a:gd name="connsiteX342" fmla="*/ 1130969 w 8128084"/>
              <a:gd name="connsiteY342" fmla="*/ 7339264 h 15135727"/>
              <a:gd name="connsiteX343" fmla="*/ 1034716 w 8128084"/>
              <a:gd name="connsiteY343" fmla="*/ 7315200 h 15135727"/>
              <a:gd name="connsiteX344" fmla="*/ 1155032 w 8128084"/>
              <a:gd name="connsiteY344" fmla="*/ 7050506 h 15135727"/>
              <a:gd name="connsiteX345" fmla="*/ 1155032 w 8128084"/>
              <a:gd name="connsiteY345" fmla="*/ 6930190 h 15135727"/>
              <a:gd name="connsiteX346" fmla="*/ 1155032 w 8128084"/>
              <a:gd name="connsiteY346" fmla="*/ 6761748 h 15135727"/>
              <a:gd name="connsiteX347" fmla="*/ 1203158 w 8128084"/>
              <a:gd name="connsiteY347" fmla="*/ 6617369 h 15135727"/>
              <a:gd name="connsiteX348" fmla="*/ 1371600 w 8128084"/>
              <a:gd name="connsiteY348" fmla="*/ 6472990 h 15135727"/>
              <a:gd name="connsiteX349" fmla="*/ 1443790 w 8128084"/>
              <a:gd name="connsiteY349" fmla="*/ 6328611 h 15135727"/>
              <a:gd name="connsiteX350" fmla="*/ 1419727 w 8128084"/>
              <a:gd name="connsiteY350" fmla="*/ 6208295 h 15135727"/>
              <a:gd name="connsiteX351" fmla="*/ 1275348 w 8128084"/>
              <a:gd name="connsiteY351" fmla="*/ 6304548 h 15135727"/>
              <a:gd name="connsiteX352" fmla="*/ 1323474 w 8128084"/>
              <a:gd name="connsiteY352" fmla="*/ 6015790 h 15135727"/>
              <a:gd name="connsiteX353" fmla="*/ 1540042 w 8128084"/>
              <a:gd name="connsiteY353" fmla="*/ 5871411 h 15135727"/>
              <a:gd name="connsiteX354" fmla="*/ 1540042 w 8128084"/>
              <a:gd name="connsiteY354" fmla="*/ 5751095 h 15135727"/>
              <a:gd name="connsiteX355" fmla="*/ 1395664 w 8128084"/>
              <a:gd name="connsiteY355" fmla="*/ 5799221 h 15135727"/>
              <a:gd name="connsiteX356" fmla="*/ 1179095 w 8128084"/>
              <a:gd name="connsiteY356" fmla="*/ 5799221 h 15135727"/>
              <a:gd name="connsiteX357" fmla="*/ 890337 w 8128084"/>
              <a:gd name="connsiteY357" fmla="*/ 5775158 h 15135727"/>
              <a:gd name="connsiteX358" fmla="*/ 697832 w 8128084"/>
              <a:gd name="connsiteY358" fmla="*/ 5606716 h 15135727"/>
              <a:gd name="connsiteX359" fmla="*/ 577516 w 8128084"/>
              <a:gd name="connsiteY359" fmla="*/ 5582653 h 15135727"/>
              <a:gd name="connsiteX360" fmla="*/ 697832 w 8128084"/>
              <a:gd name="connsiteY360" fmla="*/ 5775158 h 15135727"/>
              <a:gd name="connsiteX361" fmla="*/ 409074 w 8128084"/>
              <a:gd name="connsiteY361" fmla="*/ 5799221 h 15135727"/>
              <a:gd name="connsiteX362" fmla="*/ 168442 w 8128084"/>
              <a:gd name="connsiteY362" fmla="*/ 5702969 h 15135727"/>
              <a:gd name="connsiteX363" fmla="*/ 264695 w 8128084"/>
              <a:gd name="connsiteY363" fmla="*/ 5558590 h 15135727"/>
              <a:gd name="connsiteX364" fmla="*/ 144379 w 8128084"/>
              <a:gd name="connsiteY364" fmla="*/ 5510464 h 15135727"/>
              <a:gd name="connsiteX365" fmla="*/ 0 w 8128084"/>
              <a:gd name="connsiteY365" fmla="*/ 5462337 h 15135727"/>
              <a:gd name="connsiteX366" fmla="*/ 96253 w 8128084"/>
              <a:gd name="connsiteY36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406316 w 8128084"/>
              <a:gd name="connsiteY289" fmla="*/ 1049153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34127 w 8128084"/>
              <a:gd name="connsiteY288" fmla="*/ 105877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767264 w 8128084"/>
              <a:gd name="connsiteY291" fmla="*/ 10684042 h 15135727"/>
              <a:gd name="connsiteX292" fmla="*/ 2646948 w 8128084"/>
              <a:gd name="connsiteY292" fmla="*/ 10515600 h 15135727"/>
              <a:gd name="connsiteX293" fmla="*/ 2815390 w 8128084"/>
              <a:gd name="connsiteY293" fmla="*/ 10395285 h 15135727"/>
              <a:gd name="connsiteX294" fmla="*/ 3080085 w 8128084"/>
              <a:gd name="connsiteY294" fmla="*/ 10419348 h 15135727"/>
              <a:gd name="connsiteX295" fmla="*/ 3248527 w 8128084"/>
              <a:gd name="connsiteY295" fmla="*/ 10539664 h 15135727"/>
              <a:gd name="connsiteX296" fmla="*/ 3320716 w 8128084"/>
              <a:gd name="connsiteY296" fmla="*/ 10659979 h 15135727"/>
              <a:gd name="connsiteX297" fmla="*/ 3465095 w 8128084"/>
              <a:gd name="connsiteY297" fmla="*/ 10659979 h 15135727"/>
              <a:gd name="connsiteX298" fmla="*/ 3441032 w 8128084"/>
              <a:gd name="connsiteY298" fmla="*/ 10491537 h 15135727"/>
              <a:gd name="connsiteX299" fmla="*/ 3392906 w 8128084"/>
              <a:gd name="connsiteY299" fmla="*/ 10250906 h 15135727"/>
              <a:gd name="connsiteX300" fmla="*/ 3152274 w 8128084"/>
              <a:gd name="connsiteY300" fmla="*/ 10250906 h 15135727"/>
              <a:gd name="connsiteX301" fmla="*/ 3176337 w 8128084"/>
              <a:gd name="connsiteY301" fmla="*/ 10178716 h 15135727"/>
              <a:gd name="connsiteX302" fmla="*/ 3104148 w 8128084"/>
              <a:gd name="connsiteY302" fmla="*/ 10154653 h 15135727"/>
              <a:gd name="connsiteX303" fmla="*/ 3007895 w 8128084"/>
              <a:gd name="connsiteY303" fmla="*/ 9962148 h 15135727"/>
              <a:gd name="connsiteX304" fmla="*/ 3176337 w 8128084"/>
              <a:gd name="connsiteY304" fmla="*/ 9889958 h 15135727"/>
              <a:gd name="connsiteX305" fmla="*/ 2959769 w 8128084"/>
              <a:gd name="connsiteY305" fmla="*/ 9504948 h 15135727"/>
              <a:gd name="connsiteX306" fmla="*/ 2791327 w 8128084"/>
              <a:gd name="connsiteY306" fmla="*/ 9456821 h 15135727"/>
              <a:gd name="connsiteX307" fmla="*/ 2574758 w 8128084"/>
              <a:gd name="connsiteY307" fmla="*/ 9336506 h 15135727"/>
              <a:gd name="connsiteX308" fmla="*/ 2550695 w 8128084"/>
              <a:gd name="connsiteY308" fmla="*/ 9071811 h 15135727"/>
              <a:gd name="connsiteX309" fmla="*/ 2695074 w 8128084"/>
              <a:gd name="connsiteY309" fmla="*/ 8999621 h 15135727"/>
              <a:gd name="connsiteX310" fmla="*/ 2622885 w 8128084"/>
              <a:gd name="connsiteY310" fmla="*/ 8975558 h 15135727"/>
              <a:gd name="connsiteX311" fmla="*/ 2430379 w 8128084"/>
              <a:gd name="connsiteY311" fmla="*/ 8999621 h 15135727"/>
              <a:gd name="connsiteX312" fmla="*/ 2261937 w 8128084"/>
              <a:gd name="connsiteY312" fmla="*/ 9168064 h 15135727"/>
              <a:gd name="connsiteX313" fmla="*/ 2237874 w 8128084"/>
              <a:gd name="connsiteY313" fmla="*/ 8999621 h 15135727"/>
              <a:gd name="connsiteX314" fmla="*/ 2117558 w 8128084"/>
              <a:gd name="connsiteY314" fmla="*/ 8975558 h 15135727"/>
              <a:gd name="connsiteX315" fmla="*/ 2045369 w 8128084"/>
              <a:gd name="connsiteY315" fmla="*/ 8783053 h 15135727"/>
              <a:gd name="connsiteX316" fmla="*/ 1852864 w 8128084"/>
              <a:gd name="connsiteY316" fmla="*/ 8758990 h 15135727"/>
              <a:gd name="connsiteX317" fmla="*/ 1636295 w 8128084"/>
              <a:gd name="connsiteY317" fmla="*/ 8927432 h 15135727"/>
              <a:gd name="connsiteX318" fmla="*/ 1588169 w 8128084"/>
              <a:gd name="connsiteY318" fmla="*/ 9023685 h 15135727"/>
              <a:gd name="connsiteX319" fmla="*/ 1515979 w 8128084"/>
              <a:gd name="connsiteY319" fmla="*/ 8879306 h 15135727"/>
              <a:gd name="connsiteX320" fmla="*/ 1347537 w 8128084"/>
              <a:gd name="connsiteY320" fmla="*/ 8879306 h 15135727"/>
              <a:gd name="connsiteX321" fmla="*/ 1347537 w 8128084"/>
              <a:gd name="connsiteY321" fmla="*/ 8710864 h 15135727"/>
              <a:gd name="connsiteX322" fmla="*/ 1106906 w 8128084"/>
              <a:gd name="connsiteY322" fmla="*/ 8783053 h 15135727"/>
              <a:gd name="connsiteX323" fmla="*/ 890337 w 8128084"/>
              <a:gd name="connsiteY323" fmla="*/ 8686800 h 15135727"/>
              <a:gd name="connsiteX324" fmla="*/ 649706 w 8128084"/>
              <a:gd name="connsiteY324" fmla="*/ 8662737 h 15135727"/>
              <a:gd name="connsiteX325" fmla="*/ 385011 w 8128084"/>
              <a:gd name="connsiteY325" fmla="*/ 8566485 h 15135727"/>
              <a:gd name="connsiteX326" fmla="*/ 577516 w 8128084"/>
              <a:gd name="connsiteY326" fmla="*/ 8373979 h 15135727"/>
              <a:gd name="connsiteX327" fmla="*/ 794085 w 8128084"/>
              <a:gd name="connsiteY327" fmla="*/ 8301790 h 15135727"/>
              <a:gd name="connsiteX328" fmla="*/ 745958 w 8128084"/>
              <a:gd name="connsiteY328" fmla="*/ 8133348 h 15135727"/>
              <a:gd name="connsiteX329" fmla="*/ 818148 w 8128084"/>
              <a:gd name="connsiteY329" fmla="*/ 7820527 h 15135727"/>
              <a:gd name="connsiteX330" fmla="*/ 697832 w 8128084"/>
              <a:gd name="connsiteY330" fmla="*/ 7820527 h 15135727"/>
              <a:gd name="connsiteX331" fmla="*/ 625642 w 8128084"/>
              <a:gd name="connsiteY331" fmla="*/ 7916779 h 15135727"/>
              <a:gd name="connsiteX332" fmla="*/ 457200 w 8128084"/>
              <a:gd name="connsiteY332" fmla="*/ 7820527 h 15135727"/>
              <a:gd name="connsiteX333" fmla="*/ 529390 w 8128084"/>
              <a:gd name="connsiteY333" fmla="*/ 7700211 h 15135727"/>
              <a:gd name="connsiteX334" fmla="*/ 938464 w 8128084"/>
              <a:gd name="connsiteY334" fmla="*/ 7676148 h 15135727"/>
              <a:gd name="connsiteX335" fmla="*/ 1058779 w 8128084"/>
              <a:gd name="connsiteY335" fmla="*/ 7459579 h 15135727"/>
              <a:gd name="connsiteX336" fmla="*/ 1203158 w 8128084"/>
              <a:gd name="connsiteY336" fmla="*/ 7603958 h 15135727"/>
              <a:gd name="connsiteX337" fmla="*/ 1299411 w 8128084"/>
              <a:gd name="connsiteY337" fmla="*/ 7555832 h 15135727"/>
              <a:gd name="connsiteX338" fmla="*/ 1443790 w 8128084"/>
              <a:gd name="connsiteY338" fmla="*/ 7507706 h 15135727"/>
              <a:gd name="connsiteX339" fmla="*/ 1684421 w 8128084"/>
              <a:gd name="connsiteY339" fmla="*/ 7603958 h 15135727"/>
              <a:gd name="connsiteX340" fmla="*/ 1684421 w 8128084"/>
              <a:gd name="connsiteY340" fmla="*/ 7603958 h 15135727"/>
              <a:gd name="connsiteX341" fmla="*/ 1540042 w 8128084"/>
              <a:gd name="connsiteY341" fmla="*/ 7363327 h 15135727"/>
              <a:gd name="connsiteX342" fmla="*/ 1299411 w 8128084"/>
              <a:gd name="connsiteY342" fmla="*/ 7315200 h 15135727"/>
              <a:gd name="connsiteX343" fmla="*/ 1130969 w 8128084"/>
              <a:gd name="connsiteY343" fmla="*/ 7339264 h 15135727"/>
              <a:gd name="connsiteX344" fmla="*/ 1034716 w 8128084"/>
              <a:gd name="connsiteY344" fmla="*/ 7315200 h 15135727"/>
              <a:gd name="connsiteX345" fmla="*/ 1155032 w 8128084"/>
              <a:gd name="connsiteY345" fmla="*/ 7050506 h 15135727"/>
              <a:gd name="connsiteX346" fmla="*/ 1155032 w 8128084"/>
              <a:gd name="connsiteY346" fmla="*/ 6930190 h 15135727"/>
              <a:gd name="connsiteX347" fmla="*/ 1155032 w 8128084"/>
              <a:gd name="connsiteY347" fmla="*/ 6761748 h 15135727"/>
              <a:gd name="connsiteX348" fmla="*/ 1203158 w 8128084"/>
              <a:gd name="connsiteY348" fmla="*/ 6617369 h 15135727"/>
              <a:gd name="connsiteX349" fmla="*/ 1371600 w 8128084"/>
              <a:gd name="connsiteY349" fmla="*/ 6472990 h 15135727"/>
              <a:gd name="connsiteX350" fmla="*/ 1443790 w 8128084"/>
              <a:gd name="connsiteY350" fmla="*/ 6328611 h 15135727"/>
              <a:gd name="connsiteX351" fmla="*/ 1419727 w 8128084"/>
              <a:gd name="connsiteY351" fmla="*/ 6208295 h 15135727"/>
              <a:gd name="connsiteX352" fmla="*/ 1275348 w 8128084"/>
              <a:gd name="connsiteY352" fmla="*/ 6304548 h 15135727"/>
              <a:gd name="connsiteX353" fmla="*/ 1323474 w 8128084"/>
              <a:gd name="connsiteY353" fmla="*/ 6015790 h 15135727"/>
              <a:gd name="connsiteX354" fmla="*/ 1540042 w 8128084"/>
              <a:gd name="connsiteY354" fmla="*/ 5871411 h 15135727"/>
              <a:gd name="connsiteX355" fmla="*/ 1540042 w 8128084"/>
              <a:gd name="connsiteY355" fmla="*/ 5751095 h 15135727"/>
              <a:gd name="connsiteX356" fmla="*/ 1395664 w 8128084"/>
              <a:gd name="connsiteY356" fmla="*/ 5799221 h 15135727"/>
              <a:gd name="connsiteX357" fmla="*/ 1179095 w 8128084"/>
              <a:gd name="connsiteY357" fmla="*/ 5799221 h 15135727"/>
              <a:gd name="connsiteX358" fmla="*/ 890337 w 8128084"/>
              <a:gd name="connsiteY358" fmla="*/ 5775158 h 15135727"/>
              <a:gd name="connsiteX359" fmla="*/ 697832 w 8128084"/>
              <a:gd name="connsiteY359" fmla="*/ 5606716 h 15135727"/>
              <a:gd name="connsiteX360" fmla="*/ 577516 w 8128084"/>
              <a:gd name="connsiteY360" fmla="*/ 5582653 h 15135727"/>
              <a:gd name="connsiteX361" fmla="*/ 697832 w 8128084"/>
              <a:gd name="connsiteY361" fmla="*/ 5775158 h 15135727"/>
              <a:gd name="connsiteX362" fmla="*/ 409074 w 8128084"/>
              <a:gd name="connsiteY362" fmla="*/ 5799221 h 15135727"/>
              <a:gd name="connsiteX363" fmla="*/ 168442 w 8128084"/>
              <a:gd name="connsiteY363" fmla="*/ 5702969 h 15135727"/>
              <a:gd name="connsiteX364" fmla="*/ 264695 w 8128084"/>
              <a:gd name="connsiteY364" fmla="*/ 5558590 h 15135727"/>
              <a:gd name="connsiteX365" fmla="*/ 144379 w 8128084"/>
              <a:gd name="connsiteY365" fmla="*/ 5510464 h 15135727"/>
              <a:gd name="connsiteX366" fmla="*/ 0 w 8128084"/>
              <a:gd name="connsiteY366" fmla="*/ 5462337 h 15135727"/>
              <a:gd name="connsiteX367" fmla="*/ 96253 w 8128084"/>
              <a:gd name="connsiteY36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3080085 w 8128084"/>
              <a:gd name="connsiteY295" fmla="*/ 10419348 h 15135727"/>
              <a:gd name="connsiteX296" fmla="*/ 3248527 w 8128084"/>
              <a:gd name="connsiteY296" fmla="*/ 10539664 h 15135727"/>
              <a:gd name="connsiteX297" fmla="*/ 3320716 w 8128084"/>
              <a:gd name="connsiteY297" fmla="*/ 10659979 h 15135727"/>
              <a:gd name="connsiteX298" fmla="*/ 3465095 w 8128084"/>
              <a:gd name="connsiteY298" fmla="*/ 10659979 h 15135727"/>
              <a:gd name="connsiteX299" fmla="*/ 3441032 w 8128084"/>
              <a:gd name="connsiteY299" fmla="*/ 10491537 h 15135727"/>
              <a:gd name="connsiteX300" fmla="*/ 3392906 w 8128084"/>
              <a:gd name="connsiteY300" fmla="*/ 10250906 h 15135727"/>
              <a:gd name="connsiteX301" fmla="*/ 3152274 w 8128084"/>
              <a:gd name="connsiteY301" fmla="*/ 10250906 h 15135727"/>
              <a:gd name="connsiteX302" fmla="*/ 3176337 w 8128084"/>
              <a:gd name="connsiteY302" fmla="*/ 10178716 h 15135727"/>
              <a:gd name="connsiteX303" fmla="*/ 3104148 w 8128084"/>
              <a:gd name="connsiteY303" fmla="*/ 10154653 h 15135727"/>
              <a:gd name="connsiteX304" fmla="*/ 3007895 w 8128084"/>
              <a:gd name="connsiteY304" fmla="*/ 9962148 h 15135727"/>
              <a:gd name="connsiteX305" fmla="*/ 3176337 w 8128084"/>
              <a:gd name="connsiteY305" fmla="*/ 9889958 h 15135727"/>
              <a:gd name="connsiteX306" fmla="*/ 2959769 w 8128084"/>
              <a:gd name="connsiteY306" fmla="*/ 9504948 h 15135727"/>
              <a:gd name="connsiteX307" fmla="*/ 2791327 w 8128084"/>
              <a:gd name="connsiteY307" fmla="*/ 9456821 h 15135727"/>
              <a:gd name="connsiteX308" fmla="*/ 2574758 w 8128084"/>
              <a:gd name="connsiteY308" fmla="*/ 9336506 h 15135727"/>
              <a:gd name="connsiteX309" fmla="*/ 2550695 w 8128084"/>
              <a:gd name="connsiteY309" fmla="*/ 9071811 h 15135727"/>
              <a:gd name="connsiteX310" fmla="*/ 2695074 w 8128084"/>
              <a:gd name="connsiteY310" fmla="*/ 8999621 h 15135727"/>
              <a:gd name="connsiteX311" fmla="*/ 2622885 w 8128084"/>
              <a:gd name="connsiteY311" fmla="*/ 8975558 h 15135727"/>
              <a:gd name="connsiteX312" fmla="*/ 2430379 w 8128084"/>
              <a:gd name="connsiteY312" fmla="*/ 8999621 h 15135727"/>
              <a:gd name="connsiteX313" fmla="*/ 2261937 w 8128084"/>
              <a:gd name="connsiteY313" fmla="*/ 9168064 h 15135727"/>
              <a:gd name="connsiteX314" fmla="*/ 2237874 w 8128084"/>
              <a:gd name="connsiteY314" fmla="*/ 8999621 h 15135727"/>
              <a:gd name="connsiteX315" fmla="*/ 2117558 w 8128084"/>
              <a:gd name="connsiteY315" fmla="*/ 8975558 h 15135727"/>
              <a:gd name="connsiteX316" fmla="*/ 2045369 w 8128084"/>
              <a:gd name="connsiteY316" fmla="*/ 8783053 h 15135727"/>
              <a:gd name="connsiteX317" fmla="*/ 1852864 w 8128084"/>
              <a:gd name="connsiteY317" fmla="*/ 8758990 h 15135727"/>
              <a:gd name="connsiteX318" fmla="*/ 1636295 w 8128084"/>
              <a:gd name="connsiteY318" fmla="*/ 8927432 h 15135727"/>
              <a:gd name="connsiteX319" fmla="*/ 1588169 w 8128084"/>
              <a:gd name="connsiteY319" fmla="*/ 9023685 h 15135727"/>
              <a:gd name="connsiteX320" fmla="*/ 1515979 w 8128084"/>
              <a:gd name="connsiteY320" fmla="*/ 8879306 h 15135727"/>
              <a:gd name="connsiteX321" fmla="*/ 1347537 w 8128084"/>
              <a:gd name="connsiteY321" fmla="*/ 8879306 h 15135727"/>
              <a:gd name="connsiteX322" fmla="*/ 1347537 w 8128084"/>
              <a:gd name="connsiteY322" fmla="*/ 8710864 h 15135727"/>
              <a:gd name="connsiteX323" fmla="*/ 1106906 w 8128084"/>
              <a:gd name="connsiteY323" fmla="*/ 8783053 h 15135727"/>
              <a:gd name="connsiteX324" fmla="*/ 890337 w 8128084"/>
              <a:gd name="connsiteY324" fmla="*/ 8686800 h 15135727"/>
              <a:gd name="connsiteX325" fmla="*/ 649706 w 8128084"/>
              <a:gd name="connsiteY325" fmla="*/ 8662737 h 15135727"/>
              <a:gd name="connsiteX326" fmla="*/ 385011 w 8128084"/>
              <a:gd name="connsiteY326" fmla="*/ 8566485 h 15135727"/>
              <a:gd name="connsiteX327" fmla="*/ 577516 w 8128084"/>
              <a:gd name="connsiteY327" fmla="*/ 8373979 h 15135727"/>
              <a:gd name="connsiteX328" fmla="*/ 794085 w 8128084"/>
              <a:gd name="connsiteY328" fmla="*/ 8301790 h 15135727"/>
              <a:gd name="connsiteX329" fmla="*/ 745958 w 8128084"/>
              <a:gd name="connsiteY329" fmla="*/ 8133348 h 15135727"/>
              <a:gd name="connsiteX330" fmla="*/ 818148 w 8128084"/>
              <a:gd name="connsiteY330" fmla="*/ 7820527 h 15135727"/>
              <a:gd name="connsiteX331" fmla="*/ 697832 w 8128084"/>
              <a:gd name="connsiteY331" fmla="*/ 7820527 h 15135727"/>
              <a:gd name="connsiteX332" fmla="*/ 625642 w 8128084"/>
              <a:gd name="connsiteY332" fmla="*/ 7916779 h 15135727"/>
              <a:gd name="connsiteX333" fmla="*/ 457200 w 8128084"/>
              <a:gd name="connsiteY333" fmla="*/ 7820527 h 15135727"/>
              <a:gd name="connsiteX334" fmla="*/ 529390 w 8128084"/>
              <a:gd name="connsiteY334" fmla="*/ 7700211 h 15135727"/>
              <a:gd name="connsiteX335" fmla="*/ 938464 w 8128084"/>
              <a:gd name="connsiteY335" fmla="*/ 7676148 h 15135727"/>
              <a:gd name="connsiteX336" fmla="*/ 1058779 w 8128084"/>
              <a:gd name="connsiteY336" fmla="*/ 7459579 h 15135727"/>
              <a:gd name="connsiteX337" fmla="*/ 1203158 w 8128084"/>
              <a:gd name="connsiteY337" fmla="*/ 7603958 h 15135727"/>
              <a:gd name="connsiteX338" fmla="*/ 1299411 w 8128084"/>
              <a:gd name="connsiteY338" fmla="*/ 7555832 h 15135727"/>
              <a:gd name="connsiteX339" fmla="*/ 1443790 w 8128084"/>
              <a:gd name="connsiteY339" fmla="*/ 7507706 h 15135727"/>
              <a:gd name="connsiteX340" fmla="*/ 1684421 w 8128084"/>
              <a:gd name="connsiteY340" fmla="*/ 7603958 h 15135727"/>
              <a:gd name="connsiteX341" fmla="*/ 1684421 w 8128084"/>
              <a:gd name="connsiteY341" fmla="*/ 7603958 h 15135727"/>
              <a:gd name="connsiteX342" fmla="*/ 1540042 w 8128084"/>
              <a:gd name="connsiteY342" fmla="*/ 7363327 h 15135727"/>
              <a:gd name="connsiteX343" fmla="*/ 1299411 w 8128084"/>
              <a:gd name="connsiteY343" fmla="*/ 7315200 h 15135727"/>
              <a:gd name="connsiteX344" fmla="*/ 1130969 w 8128084"/>
              <a:gd name="connsiteY344" fmla="*/ 7339264 h 15135727"/>
              <a:gd name="connsiteX345" fmla="*/ 1034716 w 8128084"/>
              <a:gd name="connsiteY345" fmla="*/ 7315200 h 15135727"/>
              <a:gd name="connsiteX346" fmla="*/ 1155032 w 8128084"/>
              <a:gd name="connsiteY346" fmla="*/ 7050506 h 15135727"/>
              <a:gd name="connsiteX347" fmla="*/ 1155032 w 8128084"/>
              <a:gd name="connsiteY347" fmla="*/ 6930190 h 15135727"/>
              <a:gd name="connsiteX348" fmla="*/ 1155032 w 8128084"/>
              <a:gd name="connsiteY348" fmla="*/ 6761748 h 15135727"/>
              <a:gd name="connsiteX349" fmla="*/ 1203158 w 8128084"/>
              <a:gd name="connsiteY349" fmla="*/ 6617369 h 15135727"/>
              <a:gd name="connsiteX350" fmla="*/ 1371600 w 8128084"/>
              <a:gd name="connsiteY350" fmla="*/ 6472990 h 15135727"/>
              <a:gd name="connsiteX351" fmla="*/ 1443790 w 8128084"/>
              <a:gd name="connsiteY351" fmla="*/ 6328611 h 15135727"/>
              <a:gd name="connsiteX352" fmla="*/ 1419727 w 8128084"/>
              <a:gd name="connsiteY352" fmla="*/ 6208295 h 15135727"/>
              <a:gd name="connsiteX353" fmla="*/ 1275348 w 8128084"/>
              <a:gd name="connsiteY353" fmla="*/ 6304548 h 15135727"/>
              <a:gd name="connsiteX354" fmla="*/ 1323474 w 8128084"/>
              <a:gd name="connsiteY354" fmla="*/ 6015790 h 15135727"/>
              <a:gd name="connsiteX355" fmla="*/ 1540042 w 8128084"/>
              <a:gd name="connsiteY355" fmla="*/ 5871411 h 15135727"/>
              <a:gd name="connsiteX356" fmla="*/ 1540042 w 8128084"/>
              <a:gd name="connsiteY356" fmla="*/ 5751095 h 15135727"/>
              <a:gd name="connsiteX357" fmla="*/ 1395664 w 8128084"/>
              <a:gd name="connsiteY357" fmla="*/ 5799221 h 15135727"/>
              <a:gd name="connsiteX358" fmla="*/ 1179095 w 8128084"/>
              <a:gd name="connsiteY358" fmla="*/ 5799221 h 15135727"/>
              <a:gd name="connsiteX359" fmla="*/ 890337 w 8128084"/>
              <a:gd name="connsiteY359" fmla="*/ 5775158 h 15135727"/>
              <a:gd name="connsiteX360" fmla="*/ 697832 w 8128084"/>
              <a:gd name="connsiteY360" fmla="*/ 5606716 h 15135727"/>
              <a:gd name="connsiteX361" fmla="*/ 577516 w 8128084"/>
              <a:gd name="connsiteY361" fmla="*/ 5582653 h 15135727"/>
              <a:gd name="connsiteX362" fmla="*/ 697832 w 8128084"/>
              <a:gd name="connsiteY362" fmla="*/ 5775158 h 15135727"/>
              <a:gd name="connsiteX363" fmla="*/ 409074 w 8128084"/>
              <a:gd name="connsiteY363" fmla="*/ 5799221 h 15135727"/>
              <a:gd name="connsiteX364" fmla="*/ 168442 w 8128084"/>
              <a:gd name="connsiteY364" fmla="*/ 5702969 h 15135727"/>
              <a:gd name="connsiteX365" fmla="*/ 264695 w 8128084"/>
              <a:gd name="connsiteY365" fmla="*/ 5558590 h 15135727"/>
              <a:gd name="connsiteX366" fmla="*/ 144379 w 8128084"/>
              <a:gd name="connsiteY366" fmla="*/ 5510464 h 15135727"/>
              <a:gd name="connsiteX367" fmla="*/ 0 w 8128084"/>
              <a:gd name="connsiteY367" fmla="*/ 5462337 h 15135727"/>
              <a:gd name="connsiteX368" fmla="*/ 96253 w 8128084"/>
              <a:gd name="connsiteY36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586453 h 15135727"/>
              <a:gd name="connsiteX296" fmla="*/ 3080085 w 8128084"/>
              <a:gd name="connsiteY296" fmla="*/ 10419348 h 15135727"/>
              <a:gd name="connsiteX297" fmla="*/ 3248527 w 8128084"/>
              <a:gd name="connsiteY297" fmla="*/ 10539664 h 15135727"/>
              <a:gd name="connsiteX298" fmla="*/ 3320716 w 8128084"/>
              <a:gd name="connsiteY298" fmla="*/ 10659979 h 15135727"/>
              <a:gd name="connsiteX299" fmla="*/ 3465095 w 8128084"/>
              <a:gd name="connsiteY299" fmla="*/ 10659979 h 15135727"/>
              <a:gd name="connsiteX300" fmla="*/ 3441032 w 8128084"/>
              <a:gd name="connsiteY300" fmla="*/ 10491537 h 15135727"/>
              <a:gd name="connsiteX301" fmla="*/ 3392906 w 8128084"/>
              <a:gd name="connsiteY301" fmla="*/ 10250906 h 15135727"/>
              <a:gd name="connsiteX302" fmla="*/ 3152274 w 8128084"/>
              <a:gd name="connsiteY302" fmla="*/ 10250906 h 15135727"/>
              <a:gd name="connsiteX303" fmla="*/ 3176337 w 8128084"/>
              <a:gd name="connsiteY303" fmla="*/ 10178716 h 15135727"/>
              <a:gd name="connsiteX304" fmla="*/ 3104148 w 8128084"/>
              <a:gd name="connsiteY304" fmla="*/ 10154653 h 15135727"/>
              <a:gd name="connsiteX305" fmla="*/ 3007895 w 8128084"/>
              <a:gd name="connsiteY305" fmla="*/ 9962148 h 15135727"/>
              <a:gd name="connsiteX306" fmla="*/ 3176337 w 8128084"/>
              <a:gd name="connsiteY306" fmla="*/ 9889958 h 15135727"/>
              <a:gd name="connsiteX307" fmla="*/ 2959769 w 8128084"/>
              <a:gd name="connsiteY307" fmla="*/ 9504948 h 15135727"/>
              <a:gd name="connsiteX308" fmla="*/ 2791327 w 8128084"/>
              <a:gd name="connsiteY308" fmla="*/ 9456821 h 15135727"/>
              <a:gd name="connsiteX309" fmla="*/ 2574758 w 8128084"/>
              <a:gd name="connsiteY309" fmla="*/ 9336506 h 15135727"/>
              <a:gd name="connsiteX310" fmla="*/ 2550695 w 8128084"/>
              <a:gd name="connsiteY310" fmla="*/ 9071811 h 15135727"/>
              <a:gd name="connsiteX311" fmla="*/ 2695074 w 8128084"/>
              <a:gd name="connsiteY311" fmla="*/ 8999621 h 15135727"/>
              <a:gd name="connsiteX312" fmla="*/ 2622885 w 8128084"/>
              <a:gd name="connsiteY312" fmla="*/ 8975558 h 15135727"/>
              <a:gd name="connsiteX313" fmla="*/ 2430379 w 8128084"/>
              <a:gd name="connsiteY313" fmla="*/ 8999621 h 15135727"/>
              <a:gd name="connsiteX314" fmla="*/ 2261937 w 8128084"/>
              <a:gd name="connsiteY314" fmla="*/ 9168064 h 15135727"/>
              <a:gd name="connsiteX315" fmla="*/ 2237874 w 8128084"/>
              <a:gd name="connsiteY315" fmla="*/ 8999621 h 15135727"/>
              <a:gd name="connsiteX316" fmla="*/ 2117558 w 8128084"/>
              <a:gd name="connsiteY316" fmla="*/ 8975558 h 15135727"/>
              <a:gd name="connsiteX317" fmla="*/ 2045369 w 8128084"/>
              <a:gd name="connsiteY317" fmla="*/ 8783053 h 15135727"/>
              <a:gd name="connsiteX318" fmla="*/ 1852864 w 8128084"/>
              <a:gd name="connsiteY318" fmla="*/ 8758990 h 15135727"/>
              <a:gd name="connsiteX319" fmla="*/ 1636295 w 8128084"/>
              <a:gd name="connsiteY319" fmla="*/ 8927432 h 15135727"/>
              <a:gd name="connsiteX320" fmla="*/ 1588169 w 8128084"/>
              <a:gd name="connsiteY320" fmla="*/ 9023685 h 15135727"/>
              <a:gd name="connsiteX321" fmla="*/ 1515979 w 8128084"/>
              <a:gd name="connsiteY321" fmla="*/ 8879306 h 15135727"/>
              <a:gd name="connsiteX322" fmla="*/ 1347537 w 8128084"/>
              <a:gd name="connsiteY322" fmla="*/ 8879306 h 15135727"/>
              <a:gd name="connsiteX323" fmla="*/ 1347537 w 8128084"/>
              <a:gd name="connsiteY323" fmla="*/ 8710864 h 15135727"/>
              <a:gd name="connsiteX324" fmla="*/ 1106906 w 8128084"/>
              <a:gd name="connsiteY324" fmla="*/ 8783053 h 15135727"/>
              <a:gd name="connsiteX325" fmla="*/ 890337 w 8128084"/>
              <a:gd name="connsiteY325" fmla="*/ 8686800 h 15135727"/>
              <a:gd name="connsiteX326" fmla="*/ 649706 w 8128084"/>
              <a:gd name="connsiteY326" fmla="*/ 8662737 h 15135727"/>
              <a:gd name="connsiteX327" fmla="*/ 385011 w 8128084"/>
              <a:gd name="connsiteY327" fmla="*/ 8566485 h 15135727"/>
              <a:gd name="connsiteX328" fmla="*/ 577516 w 8128084"/>
              <a:gd name="connsiteY328" fmla="*/ 8373979 h 15135727"/>
              <a:gd name="connsiteX329" fmla="*/ 794085 w 8128084"/>
              <a:gd name="connsiteY329" fmla="*/ 8301790 h 15135727"/>
              <a:gd name="connsiteX330" fmla="*/ 745958 w 8128084"/>
              <a:gd name="connsiteY330" fmla="*/ 8133348 h 15135727"/>
              <a:gd name="connsiteX331" fmla="*/ 818148 w 8128084"/>
              <a:gd name="connsiteY331" fmla="*/ 7820527 h 15135727"/>
              <a:gd name="connsiteX332" fmla="*/ 697832 w 8128084"/>
              <a:gd name="connsiteY332" fmla="*/ 7820527 h 15135727"/>
              <a:gd name="connsiteX333" fmla="*/ 625642 w 8128084"/>
              <a:gd name="connsiteY333" fmla="*/ 7916779 h 15135727"/>
              <a:gd name="connsiteX334" fmla="*/ 457200 w 8128084"/>
              <a:gd name="connsiteY334" fmla="*/ 7820527 h 15135727"/>
              <a:gd name="connsiteX335" fmla="*/ 529390 w 8128084"/>
              <a:gd name="connsiteY335" fmla="*/ 7700211 h 15135727"/>
              <a:gd name="connsiteX336" fmla="*/ 938464 w 8128084"/>
              <a:gd name="connsiteY336" fmla="*/ 7676148 h 15135727"/>
              <a:gd name="connsiteX337" fmla="*/ 1058779 w 8128084"/>
              <a:gd name="connsiteY337" fmla="*/ 7459579 h 15135727"/>
              <a:gd name="connsiteX338" fmla="*/ 1203158 w 8128084"/>
              <a:gd name="connsiteY338" fmla="*/ 7603958 h 15135727"/>
              <a:gd name="connsiteX339" fmla="*/ 1299411 w 8128084"/>
              <a:gd name="connsiteY339" fmla="*/ 7555832 h 15135727"/>
              <a:gd name="connsiteX340" fmla="*/ 1443790 w 8128084"/>
              <a:gd name="connsiteY340" fmla="*/ 7507706 h 15135727"/>
              <a:gd name="connsiteX341" fmla="*/ 1684421 w 8128084"/>
              <a:gd name="connsiteY341" fmla="*/ 7603958 h 15135727"/>
              <a:gd name="connsiteX342" fmla="*/ 1684421 w 8128084"/>
              <a:gd name="connsiteY342" fmla="*/ 7603958 h 15135727"/>
              <a:gd name="connsiteX343" fmla="*/ 1540042 w 8128084"/>
              <a:gd name="connsiteY343" fmla="*/ 7363327 h 15135727"/>
              <a:gd name="connsiteX344" fmla="*/ 1299411 w 8128084"/>
              <a:gd name="connsiteY344" fmla="*/ 7315200 h 15135727"/>
              <a:gd name="connsiteX345" fmla="*/ 1130969 w 8128084"/>
              <a:gd name="connsiteY345" fmla="*/ 7339264 h 15135727"/>
              <a:gd name="connsiteX346" fmla="*/ 1034716 w 8128084"/>
              <a:gd name="connsiteY346" fmla="*/ 7315200 h 15135727"/>
              <a:gd name="connsiteX347" fmla="*/ 1155032 w 8128084"/>
              <a:gd name="connsiteY347" fmla="*/ 7050506 h 15135727"/>
              <a:gd name="connsiteX348" fmla="*/ 1155032 w 8128084"/>
              <a:gd name="connsiteY348" fmla="*/ 6930190 h 15135727"/>
              <a:gd name="connsiteX349" fmla="*/ 1155032 w 8128084"/>
              <a:gd name="connsiteY349" fmla="*/ 6761748 h 15135727"/>
              <a:gd name="connsiteX350" fmla="*/ 1203158 w 8128084"/>
              <a:gd name="connsiteY350" fmla="*/ 6617369 h 15135727"/>
              <a:gd name="connsiteX351" fmla="*/ 1371600 w 8128084"/>
              <a:gd name="connsiteY351" fmla="*/ 6472990 h 15135727"/>
              <a:gd name="connsiteX352" fmla="*/ 1443790 w 8128084"/>
              <a:gd name="connsiteY352" fmla="*/ 6328611 h 15135727"/>
              <a:gd name="connsiteX353" fmla="*/ 1419727 w 8128084"/>
              <a:gd name="connsiteY353" fmla="*/ 6208295 h 15135727"/>
              <a:gd name="connsiteX354" fmla="*/ 1275348 w 8128084"/>
              <a:gd name="connsiteY354" fmla="*/ 6304548 h 15135727"/>
              <a:gd name="connsiteX355" fmla="*/ 1323474 w 8128084"/>
              <a:gd name="connsiteY355" fmla="*/ 6015790 h 15135727"/>
              <a:gd name="connsiteX356" fmla="*/ 1540042 w 8128084"/>
              <a:gd name="connsiteY356" fmla="*/ 5871411 h 15135727"/>
              <a:gd name="connsiteX357" fmla="*/ 1540042 w 8128084"/>
              <a:gd name="connsiteY357" fmla="*/ 5751095 h 15135727"/>
              <a:gd name="connsiteX358" fmla="*/ 1395664 w 8128084"/>
              <a:gd name="connsiteY358" fmla="*/ 5799221 h 15135727"/>
              <a:gd name="connsiteX359" fmla="*/ 1179095 w 8128084"/>
              <a:gd name="connsiteY359" fmla="*/ 5799221 h 15135727"/>
              <a:gd name="connsiteX360" fmla="*/ 890337 w 8128084"/>
              <a:gd name="connsiteY360" fmla="*/ 5775158 h 15135727"/>
              <a:gd name="connsiteX361" fmla="*/ 697832 w 8128084"/>
              <a:gd name="connsiteY361" fmla="*/ 5606716 h 15135727"/>
              <a:gd name="connsiteX362" fmla="*/ 577516 w 8128084"/>
              <a:gd name="connsiteY362" fmla="*/ 5582653 h 15135727"/>
              <a:gd name="connsiteX363" fmla="*/ 697832 w 8128084"/>
              <a:gd name="connsiteY363" fmla="*/ 5775158 h 15135727"/>
              <a:gd name="connsiteX364" fmla="*/ 409074 w 8128084"/>
              <a:gd name="connsiteY364" fmla="*/ 5799221 h 15135727"/>
              <a:gd name="connsiteX365" fmla="*/ 168442 w 8128084"/>
              <a:gd name="connsiteY365" fmla="*/ 5702969 h 15135727"/>
              <a:gd name="connsiteX366" fmla="*/ 264695 w 8128084"/>
              <a:gd name="connsiteY366" fmla="*/ 5558590 h 15135727"/>
              <a:gd name="connsiteX367" fmla="*/ 144379 w 8128084"/>
              <a:gd name="connsiteY367" fmla="*/ 5510464 h 15135727"/>
              <a:gd name="connsiteX368" fmla="*/ 0 w 8128084"/>
              <a:gd name="connsiteY368" fmla="*/ 5462337 h 15135727"/>
              <a:gd name="connsiteX369" fmla="*/ 96253 w 8128084"/>
              <a:gd name="connsiteY36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3080085 w 8128084"/>
              <a:gd name="connsiteY297" fmla="*/ 10419348 h 15135727"/>
              <a:gd name="connsiteX298" fmla="*/ 3248527 w 8128084"/>
              <a:gd name="connsiteY298" fmla="*/ 10539664 h 15135727"/>
              <a:gd name="connsiteX299" fmla="*/ 3320716 w 8128084"/>
              <a:gd name="connsiteY299" fmla="*/ 10659979 h 15135727"/>
              <a:gd name="connsiteX300" fmla="*/ 3465095 w 8128084"/>
              <a:gd name="connsiteY300" fmla="*/ 10659979 h 15135727"/>
              <a:gd name="connsiteX301" fmla="*/ 3441032 w 8128084"/>
              <a:gd name="connsiteY301" fmla="*/ 10491537 h 15135727"/>
              <a:gd name="connsiteX302" fmla="*/ 3392906 w 8128084"/>
              <a:gd name="connsiteY302" fmla="*/ 10250906 h 15135727"/>
              <a:gd name="connsiteX303" fmla="*/ 3152274 w 8128084"/>
              <a:gd name="connsiteY303" fmla="*/ 10250906 h 15135727"/>
              <a:gd name="connsiteX304" fmla="*/ 3176337 w 8128084"/>
              <a:gd name="connsiteY304" fmla="*/ 10178716 h 15135727"/>
              <a:gd name="connsiteX305" fmla="*/ 3104148 w 8128084"/>
              <a:gd name="connsiteY305" fmla="*/ 10154653 h 15135727"/>
              <a:gd name="connsiteX306" fmla="*/ 3007895 w 8128084"/>
              <a:gd name="connsiteY306" fmla="*/ 9962148 h 15135727"/>
              <a:gd name="connsiteX307" fmla="*/ 3176337 w 8128084"/>
              <a:gd name="connsiteY307" fmla="*/ 9889958 h 15135727"/>
              <a:gd name="connsiteX308" fmla="*/ 2959769 w 8128084"/>
              <a:gd name="connsiteY308" fmla="*/ 9504948 h 15135727"/>
              <a:gd name="connsiteX309" fmla="*/ 2791327 w 8128084"/>
              <a:gd name="connsiteY309" fmla="*/ 9456821 h 15135727"/>
              <a:gd name="connsiteX310" fmla="*/ 2574758 w 8128084"/>
              <a:gd name="connsiteY310" fmla="*/ 9336506 h 15135727"/>
              <a:gd name="connsiteX311" fmla="*/ 2550695 w 8128084"/>
              <a:gd name="connsiteY311" fmla="*/ 9071811 h 15135727"/>
              <a:gd name="connsiteX312" fmla="*/ 2695074 w 8128084"/>
              <a:gd name="connsiteY312" fmla="*/ 8999621 h 15135727"/>
              <a:gd name="connsiteX313" fmla="*/ 2622885 w 8128084"/>
              <a:gd name="connsiteY313" fmla="*/ 8975558 h 15135727"/>
              <a:gd name="connsiteX314" fmla="*/ 2430379 w 8128084"/>
              <a:gd name="connsiteY314" fmla="*/ 8999621 h 15135727"/>
              <a:gd name="connsiteX315" fmla="*/ 2261937 w 8128084"/>
              <a:gd name="connsiteY315" fmla="*/ 9168064 h 15135727"/>
              <a:gd name="connsiteX316" fmla="*/ 2237874 w 8128084"/>
              <a:gd name="connsiteY316" fmla="*/ 8999621 h 15135727"/>
              <a:gd name="connsiteX317" fmla="*/ 2117558 w 8128084"/>
              <a:gd name="connsiteY317" fmla="*/ 8975558 h 15135727"/>
              <a:gd name="connsiteX318" fmla="*/ 2045369 w 8128084"/>
              <a:gd name="connsiteY318" fmla="*/ 8783053 h 15135727"/>
              <a:gd name="connsiteX319" fmla="*/ 1852864 w 8128084"/>
              <a:gd name="connsiteY319" fmla="*/ 8758990 h 15135727"/>
              <a:gd name="connsiteX320" fmla="*/ 1636295 w 8128084"/>
              <a:gd name="connsiteY320" fmla="*/ 8927432 h 15135727"/>
              <a:gd name="connsiteX321" fmla="*/ 1588169 w 8128084"/>
              <a:gd name="connsiteY321" fmla="*/ 9023685 h 15135727"/>
              <a:gd name="connsiteX322" fmla="*/ 1515979 w 8128084"/>
              <a:gd name="connsiteY322" fmla="*/ 8879306 h 15135727"/>
              <a:gd name="connsiteX323" fmla="*/ 1347537 w 8128084"/>
              <a:gd name="connsiteY323" fmla="*/ 8879306 h 15135727"/>
              <a:gd name="connsiteX324" fmla="*/ 1347537 w 8128084"/>
              <a:gd name="connsiteY324" fmla="*/ 8710864 h 15135727"/>
              <a:gd name="connsiteX325" fmla="*/ 1106906 w 8128084"/>
              <a:gd name="connsiteY325" fmla="*/ 8783053 h 15135727"/>
              <a:gd name="connsiteX326" fmla="*/ 890337 w 8128084"/>
              <a:gd name="connsiteY326" fmla="*/ 8686800 h 15135727"/>
              <a:gd name="connsiteX327" fmla="*/ 649706 w 8128084"/>
              <a:gd name="connsiteY327" fmla="*/ 8662737 h 15135727"/>
              <a:gd name="connsiteX328" fmla="*/ 385011 w 8128084"/>
              <a:gd name="connsiteY328" fmla="*/ 8566485 h 15135727"/>
              <a:gd name="connsiteX329" fmla="*/ 577516 w 8128084"/>
              <a:gd name="connsiteY329" fmla="*/ 8373979 h 15135727"/>
              <a:gd name="connsiteX330" fmla="*/ 794085 w 8128084"/>
              <a:gd name="connsiteY330" fmla="*/ 8301790 h 15135727"/>
              <a:gd name="connsiteX331" fmla="*/ 745958 w 8128084"/>
              <a:gd name="connsiteY331" fmla="*/ 8133348 h 15135727"/>
              <a:gd name="connsiteX332" fmla="*/ 818148 w 8128084"/>
              <a:gd name="connsiteY332" fmla="*/ 7820527 h 15135727"/>
              <a:gd name="connsiteX333" fmla="*/ 697832 w 8128084"/>
              <a:gd name="connsiteY333" fmla="*/ 7820527 h 15135727"/>
              <a:gd name="connsiteX334" fmla="*/ 625642 w 8128084"/>
              <a:gd name="connsiteY334" fmla="*/ 7916779 h 15135727"/>
              <a:gd name="connsiteX335" fmla="*/ 457200 w 8128084"/>
              <a:gd name="connsiteY335" fmla="*/ 7820527 h 15135727"/>
              <a:gd name="connsiteX336" fmla="*/ 529390 w 8128084"/>
              <a:gd name="connsiteY336" fmla="*/ 7700211 h 15135727"/>
              <a:gd name="connsiteX337" fmla="*/ 938464 w 8128084"/>
              <a:gd name="connsiteY337" fmla="*/ 7676148 h 15135727"/>
              <a:gd name="connsiteX338" fmla="*/ 1058779 w 8128084"/>
              <a:gd name="connsiteY338" fmla="*/ 7459579 h 15135727"/>
              <a:gd name="connsiteX339" fmla="*/ 1203158 w 8128084"/>
              <a:gd name="connsiteY339" fmla="*/ 7603958 h 15135727"/>
              <a:gd name="connsiteX340" fmla="*/ 1299411 w 8128084"/>
              <a:gd name="connsiteY340" fmla="*/ 7555832 h 15135727"/>
              <a:gd name="connsiteX341" fmla="*/ 1443790 w 8128084"/>
              <a:gd name="connsiteY341" fmla="*/ 7507706 h 15135727"/>
              <a:gd name="connsiteX342" fmla="*/ 1684421 w 8128084"/>
              <a:gd name="connsiteY342" fmla="*/ 7603958 h 15135727"/>
              <a:gd name="connsiteX343" fmla="*/ 1684421 w 8128084"/>
              <a:gd name="connsiteY343" fmla="*/ 7603958 h 15135727"/>
              <a:gd name="connsiteX344" fmla="*/ 1540042 w 8128084"/>
              <a:gd name="connsiteY344" fmla="*/ 7363327 h 15135727"/>
              <a:gd name="connsiteX345" fmla="*/ 1299411 w 8128084"/>
              <a:gd name="connsiteY345" fmla="*/ 7315200 h 15135727"/>
              <a:gd name="connsiteX346" fmla="*/ 1130969 w 8128084"/>
              <a:gd name="connsiteY346" fmla="*/ 7339264 h 15135727"/>
              <a:gd name="connsiteX347" fmla="*/ 1034716 w 8128084"/>
              <a:gd name="connsiteY347" fmla="*/ 7315200 h 15135727"/>
              <a:gd name="connsiteX348" fmla="*/ 1155032 w 8128084"/>
              <a:gd name="connsiteY348" fmla="*/ 7050506 h 15135727"/>
              <a:gd name="connsiteX349" fmla="*/ 1155032 w 8128084"/>
              <a:gd name="connsiteY349" fmla="*/ 6930190 h 15135727"/>
              <a:gd name="connsiteX350" fmla="*/ 1155032 w 8128084"/>
              <a:gd name="connsiteY350" fmla="*/ 6761748 h 15135727"/>
              <a:gd name="connsiteX351" fmla="*/ 1203158 w 8128084"/>
              <a:gd name="connsiteY351" fmla="*/ 6617369 h 15135727"/>
              <a:gd name="connsiteX352" fmla="*/ 1371600 w 8128084"/>
              <a:gd name="connsiteY352" fmla="*/ 6472990 h 15135727"/>
              <a:gd name="connsiteX353" fmla="*/ 1443790 w 8128084"/>
              <a:gd name="connsiteY353" fmla="*/ 6328611 h 15135727"/>
              <a:gd name="connsiteX354" fmla="*/ 1419727 w 8128084"/>
              <a:gd name="connsiteY354" fmla="*/ 6208295 h 15135727"/>
              <a:gd name="connsiteX355" fmla="*/ 1275348 w 8128084"/>
              <a:gd name="connsiteY355" fmla="*/ 6304548 h 15135727"/>
              <a:gd name="connsiteX356" fmla="*/ 1323474 w 8128084"/>
              <a:gd name="connsiteY356" fmla="*/ 6015790 h 15135727"/>
              <a:gd name="connsiteX357" fmla="*/ 1540042 w 8128084"/>
              <a:gd name="connsiteY357" fmla="*/ 5871411 h 15135727"/>
              <a:gd name="connsiteX358" fmla="*/ 1540042 w 8128084"/>
              <a:gd name="connsiteY358" fmla="*/ 5751095 h 15135727"/>
              <a:gd name="connsiteX359" fmla="*/ 1395664 w 8128084"/>
              <a:gd name="connsiteY359" fmla="*/ 5799221 h 15135727"/>
              <a:gd name="connsiteX360" fmla="*/ 1179095 w 8128084"/>
              <a:gd name="connsiteY360" fmla="*/ 5799221 h 15135727"/>
              <a:gd name="connsiteX361" fmla="*/ 890337 w 8128084"/>
              <a:gd name="connsiteY361" fmla="*/ 5775158 h 15135727"/>
              <a:gd name="connsiteX362" fmla="*/ 697832 w 8128084"/>
              <a:gd name="connsiteY362" fmla="*/ 5606716 h 15135727"/>
              <a:gd name="connsiteX363" fmla="*/ 577516 w 8128084"/>
              <a:gd name="connsiteY363" fmla="*/ 5582653 h 15135727"/>
              <a:gd name="connsiteX364" fmla="*/ 697832 w 8128084"/>
              <a:gd name="connsiteY364" fmla="*/ 5775158 h 15135727"/>
              <a:gd name="connsiteX365" fmla="*/ 409074 w 8128084"/>
              <a:gd name="connsiteY365" fmla="*/ 5799221 h 15135727"/>
              <a:gd name="connsiteX366" fmla="*/ 168442 w 8128084"/>
              <a:gd name="connsiteY366" fmla="*/ 5702969 h 15135727"/>
              <a:gd name="connsiteX367" fmla="*/ 264695 w 8128084"/>
              <a:gd name="connsiteY367" fmla="*/ 5558590 h 15135727"/>
              <a:gd name="connsiteX368" fmla="*/ 144379 w 8128084"/>
              <a:gd name="connsiteY368" fmla="*/ 5510464 h 15135727"/>
              <a:gd name="connsiteX369" fmla="*/ 0 w 8128084"/>
              <a:gd name="connsiteY369" fmla="*/ 5462337 h 15135727"/>
              <a:gd name="connsiteX370" fmla="*/ 96253 w 8128084"/>
              <a:gd name="connsiteY37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92906 w 8128084"/>
              <a:gd name="connsiteY303" fmla="*/ 10250906 h 15135727"/>
              <a:gd name="connsiteX304" fmla="*/ 3152274 w 8128084"/>
              <a:gd name="connsiteY304" fmla="*/ 10250906 h 15135727"/>
              <a:gd name="connsiteX305" fmla="*/ 3176337 w 8128084"/>
              <a:gd name="connsiteY305" fmla="*/ 10178716 h 15135727"/>
              <a:gd name="connsiteX306" fmla="*/ 3104148 w 8128084"/>
              <a:gd name="connsiteY306" fmla="*/ 10154653 h 15135727"/>
              <a:gd name="connsiteX307" fmla="*/ 3007895 w 8128084"/>
              <a:gd name="connsiteY307" fmla="*/ 9962148 h 15135727"/>
              <a:gd name="connsiteX308" fmla="*/ 3176337 w 8128084"/>
              <a:gd name="connsiteY308" fmla="*/ 9889958 h 15135727"/>
              <a:gd name="connsiteX309" fmla="*/ 2959769 w 8128084"/>
              <a:gd name="connsiteY309" fmla="*/ 9504948 h 15135727"/>
              <a:gd name="connsiteX310" fmla="*/ 2791327 w 8128084"/>
              <a:gd name="connsiteY310" fmla="*/ 9456821 h 15135727"/>
              <a:gd name="connsiteX311" fmla="*/ 2574758 w 8128084"/>
              <a:gd name="connsiteY311" fmla="*/ 9336506 h 15135727"/>
              <a:gd name="connsiteX312" fmla="*/ 2550695 w 8128084"/>
              <a:gd name="connsiteY312" fmla="*/ 9071811 h 15135727"/>
              <a:gd name="connsiteX313" fmla="*/ 2695074 w 8128084"/>
              <a:gd name="connsiteY313" fmla="*/ 8999621 h 15135727"/>
              <a:gd name="connsiteX314" fmla="*/ 2622885 w 8128084"/>
              <a:gd name="connsiteY314" fmla="*/ 8975558 h 15135727"/>
              <a:gd name="connsiteX315" fmla="*/ 2430379 w 8128084"/>
              <a:gd name="connsiteY315" fmla="*/ 8999621 h 15135727"/>
              <a:gd name="connsiteX316" fmla="*/ 2261937 w 8128084"/>
              <a:gd name="connsiteY316" fmla="*/ 9168064 h 15135727"/>
              <a:gd name="connsiteX317" fmla="*/ 2237874 w 8128084"/>
              <a:gd name="connsiteY317" fmla="*/ 8999621 h 15135727"/>
              <a:gd name="connsiteX318" fmla="*/ 2117558 w 8128084"/>
              <a:gd name="connsiteY318" fmla="*/ 8975558 h 15135727"/>
              <a:gd name="connsiteX319" fmla="*/ 2045369 w 8128084"/>
              <a:gd name="connsiteY319" fmla="*/ 8783053 h 15135727"/>
              <a:gd name="connsiteX320" fmla="*/ 1852864 w 8128084"/>
              <a:gd name="connsiteY320" fmla="*/ 8758990 h 15135727"/>
              <a:gd name="connsiteX321" fmla="*/ 1636295 w 8128084"/>
              <a:gd name="connsiteY321" fmla="*/ 8927432 h 15135727"/>
              <a:gd name="connsiteX322" fmla="*/ 1588169 w 8128084"/>
              <a:gd name="connsiteY322" fmla="*/ 9023685 h 15135727"/>
              <a:gd name="connsiteX323" fmla="*/ 1515979 w 8128084"/>
              <a:gd name="connsiteY323" fmla="*/ 8879306 h 15135727"/>
              <a:gd name="connsiteX324" fmla="*/ 1347537 w 8128084"/>
              <a:gd name="connsiteY324" fmla="*/ 8879306 h 15135727"/>
              <a:gd name="connsiteX325" fmla="*/ 1347537 w 8128084"/>
              <a:gd name="connsiteY325" fmla="*/ 8710864 h 15135727"/>
              <a:gd name="connsiteX326" fmla="*/ 1106906 w 8128084"/>
              <a:gd name="connsiteY326" fmla="*/ 8783053 h 15135727"/>
              <a:gd name="connsiteX327" fmla="*/ 890337 w 8128084"/>
              <a:gd name="connsiteY327" fmla="*/ 8686800 h 15135727"/>
              <a:gd name="connsiteX328" fmla="*/ 649706 w 8128084"/>
              <a:gd name="connsiteY328" fmla="*/ 8662737 h 15135727"/>
              <a:gd name="connsiteX329" fmla="*/ 385011 w 8128084"/>
              <a:gd name="connsiteY329" fmla="*/ 8566485 h 15135727"/>
              <a:gd name="connsiteX330" fmla="*/ 577516 w 8128084"/>
              <a:gd name="connsiteY330" fmla="*/ 8373979 h 15135727"/>
              <a:gd name="connsiteX331" fmla="*/ 794085 w 8128084"/>
              <a:gd name="connsiteY331" fmla="*/ 8301790 h 15135727"/>
              <a:gd name="connsiteX332" fmla="*/ 745958 w 8128084"/>
              <a:gd name="connsiteY332" fmla="*/ 8133348 h 15135727"/>
              <a:gd name="connsiteX333" fmla="*/ 818148 w 8128084"/>
              <a:gd name="connsiteY333" fmla="*/ 7820527 h 15135727"/>
              <a:gd name="connsiteX334" fmla="*/ 697832 w 8128084"/>
              <a:gd name="connsiteY334" fmla="*/ 7820527 h 15135727"/>
              <a:gd name="connsiteX335" fmla="*/ 625642 w 8128084"/>
              <a:gd name="connsiteY335" fmla="*/ 7916779 h 15135727"/>
              <a:gd name="connsiteX336" fmla="*/ 457200 w 8128084"/>
              <a:gd name="connsiteY336" fmla="*/ 7820527 h 15135727"/>
              <a:gd name="connsiteX337" fmla="*/ 529390 w 8128084"/>
              <a:gd name="connsiteY337" fmla="*/ 7700211 h 15135727"/>
              <a:gd name="connsiteX338" fmla="*/ 938464 w 8128084"/>
              <a:gd name="connsiteY338" fmla="*/ 7676148 h 15135727"/>
              <a:gd name="connsiteX339" fmla="*/ 1058779 w 8128084"/>
              <a:gd name="connsiteY339" fmla="*/ 7459579 h 15135727"/>
              <a:gd name="connsiteX340" fmla="*/ 1203158 w 8128084"/>
              <a:gd name="connsiteY340" fmla="*/ 7603958 h 15135727"/>
              <a:gd name="connsiteX341" fmla="*/ 1299411 w 8128084"/>
              <a:gd name="connsiteY341" fmla="*/ 7555832 h 15135727"/>
              <a:gd name="connsiteX342" fmla="*/ 1443790 w 8128084"/>
              <a:gd name="connsiteY342" fmla="*/ 7507706 h 15135727"/>
              <a:gd name="connsiteX343" fmla="*/ 1684421 w 8128084"/>
              <a:gd name="connsiteY343" fmla="*/ 7603958 h 15135727"/>
              <a:gd name="connsiteX344" fmla="*/ 1684421 w 8128084"/>
              <a:gd name="connsiteY344" fmla="*/ 7603958 h 15135727"/>
              <a:gd name="connsiteX345" fmla="*/ 1540042 w 8128084"/>
              <a:gd name="connsiteY345" fmla="*/ 7363327 h 15135727"/>
              <a:gd name="connsiteX346" fmla="*/ 1299411 w 8128084"/>
              <a:gd name="connsiteY346" fmla="*/ 7315200 h 15135727"/>
              <a:gd name="connsiteX347" fmla="*/ 1130969 w 8128084"/>
              <a:gd name="connsiteY347" fmla="*/ 7339264 h 15135727"/>
              <a:gd name="connsiteX348" fmla="*/ 1034716 w 8128084"/>
              <a:gd name="connsiteY348" fmla="*/ 7315200 h 15135727"/>
              <a:gd name="connsiteX349" fmla="*/ 1155032 w 8128084"/>
              <a:gd name="connsiteY349" fmla="*/ 7050506 h 15135727"/>
              <a:gd name="connsiteX350" fmla="*/ 1155032 w 8128084"/>
              <a:gd name="connsiteY350" fmla="*/ 6930190 h 15135727"/>
              <a:gd name="connsiteX351" fmla="*/ 1155032 w 8128084"/>
              <a:gd name="connsiteY351" fmla="*/ 6761748 h 15135727"/>
              <a:gd name="connsiteX352" fmla="*/ 1203158 w 8128084"/>
              <a:gd name="connsiteY352" fmla="*/ 6617369 h 15135727"/>
              <a:gd name="connsiteX353" fmla="*/ 1371600 w 8128084"/>
              <a:gd name="connsiteY353" fmla="*/ 6472990 h 15135727"/>
              <a:gd name="connsiteX354" fmla="*/ 1443790 w 8128084"/>
              <a:gd name="connsiteY354" fmla="*/ 6328611 h 15135727"/>
              <a:gd name="connsiteX355" fmla="*/ 1419727 w 8128084"/>
              <a:gd name="connsiteY355" fmla="*/ 6208295 h 15135727"/>
              <a:gd name="connsiteX356" fmla="*/ 1275348 w 8128084"/>
              <a:gd name="connsiteY356" fmla="*/ 6304548 h 15135727"/>
              <a:gd name="connsiteX357" fmla="*/ 1323474 w 8128084"/>
              <a:gd name="connsiteY357" fmla="*/ 6015790 h 15135727"/>
              <a:gd name="connsiteX358" fmla="*/ 1540042 w 8128084"/>
              <a:gd name="connsiteY358" fmla="*/ 5871411 h 15135727"/>
              <a:gd name="connsiteX359" fmla="*/ 1540042 w 8128084"/>
              <a:gd name="connsiteY359" fmla="*/ 5751095 h 15135727"/>
              <a:gd name="connsiteX360" fmla="*/ 1395664 w 8128084"/>
              <a:gd name="connsiteY360" fmla="*/ 5799221 h 15135727"/>
              <a:gd name="connsiteX361" fmla="*/ 1179095 w 8128084"/>
              <a:gd name="connsiteY361" fmla="*/ 5799221 h 15135727"/>
              <a:gd name="connsiteX362" fmla="*/ 890337 w 8128084"/>
              <a:gd name="connsiteY362" fmla="*/ 5775158 h 15135727"/>
              <a:gd name="connsiteX363" fmla="*/ 697832 w 8128084"/>
              <a:gd name="connsiteY363" fmla="*/ 5606716 h 15135727"/>
              <a:gd name="connsiteX364" fmla="*/ 577516 w 8128084"/>
              <a:gd name="connsiteY364" fmla="*/ 5582653 h 15135727"/>
              <a:gd name="connsiteX365" fmla="*/ 697832 w 8128084"/>
              <a:gd name="connsiteY365" fmla="*/ 5775158 h 15135727"/>
              <a:gd name="connsiteX366" fmla="*/ 409074 w 8128084"/>
              <a:gd name="connsiteY366" fmla="*/ 5799221 h 15135727"/>
              <a:gd name="connsiteX367" fmla="*/ 168442 w 8128084"/>
              <a:gd name="connsiteY367" fmla="*/ 5702969 h 15135727"/>
              <a:gd name="connsiteX368" fmla="*/ 264695 w 8128084"/>
              <a:gd name="connsiteY368" fmla="*/ 5558590 h 15135727"/>
              <a:gd name="connsiteX369" fmla="*/ 144379 w 8128084"/>
              <a:gd name="connsiteY369" fmla="*/ 5510464 h 15135727"/>
              <a:gd name="connsiteX370" fmla="*/ 0 w 8128084"/>
              <a:gd name="connsiteY370" fmla="*/ 5462337 h 15135727"/>
              <a:gd name="connsiteX371" fmla="*/ 96253 w 8128084"/>
              <a:gd name="connsiteY37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92906 w 8128084"/>
              <a:gd name="connsiteY304" fmla="*/ 1025090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52274 w 8128084"/>
              <a:gd name="connsiteY305" fmla="*/ 10250906 h 15135727"/>
              <a:gd name="connsiteX306" fmla="*/ 3176337 w 8128084"/>
              <a:gd name="connsiteY306" fmla="*/ 10178716 h 15135727"/>
              <a:gd name="connsiteX307" fmla="*/ 3104148 w 8128084"/>
              <a:gd name="connsiteY307" fmla="*/ 10154653 h 15135727"/>
              <a:gd name="connsiteX308" fmla="*/ 3007895 w 8128084"/>
              <a:gd name="connsiteY308" fmla="*/ 9962148 h 15135727"/>
              <a:gd name="connsiteX309" fmla="*/ 3176337 w 8128084"/>
              <a:gd name="connsiteY309" fmla="*/ 9889958 h 15135727"/>
              <a:gd name="connsiteX310" fmla="*/ 2959769 w 8128084"/>
              <a:gd name="connsiteY310" fmla="*/ 9504948 h 15135727"/>
              <a:gd name="connsiteX311" fmla="*/ 2791327 w 8128084"/>
              <a:gd name="connsiteY311" fmla="*/ 9456821 h 15135727"/>
              <a:gd name="connsiteX312" fmla="*/ 2574758 w 8128084"/>
              <a:gd name="connsiteY312" fmla="*/ 9336506 h 15135727"/>
              <a:gd name="connsiteX313" fmla="*/ 2550695 w 8128084"/>
              <a:gd name="connsiteY313" fmla="*/ 9071811 h 15135727"/>
              <a:gd name="connsiteX314" fmla="*/ 2695074 w 8128084"/>
              <a:gd name="connsiteY314" fmla="*/ 8999621 h 15135727"/>
              <a:gd name="connsiteX315" fmla="*/ 2622885 w 8128084"/>
              <a:gd name="connsiteY315" fmla="*/ 8975558 h 15135727"/>
              <a:gd name="connsiteX316" fmla="*/ 2430379 w 8128084"/>
              <a:gd name="connsiteY316" fmla="*/ 8999621 h 15135727"/>
              <a:gd name="connsiteX317" fmla="*/ 2261937 w 8128084"/>
              <a:gd name="connsiteY317" fmla="*/ 9168064 h 15135727"/>
              <a:gd name="connsiteX318" fmla="*/ 2237874 w 8128084"/>
              <a:gd name="connsiteY318" fmla="*/ 8999621 h 15135727"/>
              <a:gd name="connsiteX319" fmla="*/ 2117558 w 8128084"/>
              <a:gd name="connsiteY319" fmla="*/ 8975558 h 15135727"/>
              <a:gd name="connsiteX320" fmla="*/ 2045369 w 8128084"/>
              <a:gd name="connsiteY320" fmla="*/ 8783053 h 15135727"/>
              <a:gd name="connsiteX321" fmla="*/ 1852864 w 8128084"/>
              <a:gd name="connsiteY321" fmla="*/ 8758990 h 15135727"/>
              <a:gd name="connsiteX322" fmla="*/ 1636295 w 8128084"/>
              <a:gd name="connsiteY322" fmla="*/ 8927432 h 15135727"/>
              <a:gd name="connsiteX323" fmla="*/ 1588169 w 8128084"/>
              <a:gd name="connsiteY323" fmla="*/ 9023685 h 15135727"/>
              <a:gd name="connsiteX324" fmla="*/ 1515979 w 8128084"/>
              <a:gd name="connsiteY324" fmla="*/ 8879306 h 15135727"/>
              <a:gd name="connsiteX325" fmla="*/ 1347537 w 8128084"/>
              <a:gd name="connsiteY325" fmla="*/ 8879306 h 15135727"/>
              <a:gd name="connsiteX326" fmla="*/ 1347537 w 8128084"/>
              <a:gd name="connsiteY326" fmla="*/ 8710864 h 15135727"/>
              <a:gd name="connsiteX327" fmla="*/ 1106906 w 8128084"/>
              <a:gd name="connsiteY327" fmla="*/ 8783053 h 15135727"/>
              <a:gd name="connsiteX328" fmla="*/ 890337 w 8128084"/>
              <a:gd name="connsiteY328" fmla="*/ 8686800 h 15135727"/>
              <a:gd name="connsiteX329" fmla="*/ 649706 w 8128084"/>
              <a:gd name="connsiteY329" fmla="*/ 8662737 h 15135727"/>
              <a:gd name="connsiteX330" fmla="*/ 385011 w 8128084"/>
              <a:gd name="connsiteY330" fmla="*/ 8566485 h 15135727"/>
              <a:gd name="connsiteX331" fmla="*/ 577516 w 8128084"/>
              <a:gd name="connsiteY331" fmla="*/ 8373979 h 15135727"/>
              <a:gd name="connsiteX332" fmla="*/ 794085 w 8128084"/>
              <a:gd name="connsiteY332" fmla="*/ 8301790 h 15135727"/>
              <a:gd name="connsiteX333" fmla="*/ 745958 w 8128084"/>
              <a:gd name="connsiteY333" fmla="*/ 8133348 h 15135727"/>
              <a:gd name="connsiteX334" fmla="*/ 818148 w 8128084"/>
              <a:gd name="connsiteY334" fmla="*/ 7820527 h 15135727"/>
              <a:gd name="connsiteX335" fmla="*/ 697832 w 8128084"/>
              <a:gd name="connsiteY335" fmla="*/ 7820527 h 15135727"/>
              <a:gd name="connsiteX336" fmla="*/ 625642 w 8128084"/>
              <a:gd name="connsiteY336" fmla="*/ 7916779 h 15135727"/>
              <a:gd name="connsiteX337" fmla="*/ 457200 w 8128084"/>
              <a:gd name="connsiteY337" fmla="*/ 7820527 h 15135727"/>
              <a:gd name="connsiteX338" fmla="*/ 529390 w 8128084"/>
              <a:gd name="connsiteY338" fmla="*/ 7700211 h 15135727"/>
              <a:gd name="connsiteX339" fmla="*/ 938464 w 8128084"/>
              <a:gd name="connsiteY339" fmla="*/ 7676148 h 15135727"/>
              <a:gd name="connsiteX340" fmla="*/ 1058779 w 8128084"/>
              <a:gd name="connsiteY340" fmla="*/ 7459579 h 15135727"/>
              <a:gd name="connsiteX341" fmla="*/ 1203158 w 8128084"/>
              <a:gd name="connsiteY341" fmla="*/ 7603958 h 15135727"/>
              <a:gd name="connsiteX342" fmla="*/ 1299411 w 8128084"/>
              <a:gd name="connsiteY342" fmla="*/ 7555832 h 15135727"/>
              <a:gd name="connsiteX343" fmla="*/ 1443790 w 8128084"/>
              <a:gd name="connsiteY343" fmla="*/ 7507706 h 15135727"/>
              <a:gd name="connsiteX344" fmla="*/ 1684421 w 8128084"/>
              <a:gd name="connsiteY344" fmla="*/ 7603958 h 15135727"/>
              <a:gd name="connsiteX345" fmla="*/ 1684421 w 8128084"/>
              <a:gd name="connsiteY345" fmla="*/ 7603958 h 15135727"/>
              <a:gd name="connsiteX346" fmla="*/ 1540042 w 8128084"/>
              <a:gd name="connsiteY346" fmla="*/ 7363327 h 15135727"/>
              <a:gd name="connsiteX347" fmla="*/ 1299411 w 8128084"/>
              <a:gd name="connsiteY347" fmla="*/ 7315200 h 15135727"/>
              <a:gd name="connsiteX348" fmla="*/ 1130969 w 8128084"/>
              <a:gd name="connsiteY348" fmla="*/ 7339264 h 15135727"/>
              <a:gd name="connsiteX349" fmla="*/ 1034716 w 8128084"/>
              <a:gd name="connsiteY349" fmla="*/ 7315200 h 15135727"/>
              <a:gd name="connsiteX350" fmla="*/ 1155032 w 8128084"/>
              <a:gd name="connsiteY350" fmla="*/ 7050506 h 15135727"/>
              <a:gd name="connsiteX351" fmla="*/ 1155032 w 8128084"/>
              <a:gd name="connsiteY351" fmla="*/ 6930190 h 15135727"/>
              <a:gd name="connsiteX352" fmla="*/ 1155032 w 8128084"/>
              <a:gd name="connsiteY352" fmla="*/ 6761748 h 15135727"/>
              <a:gd name="connsiteX353" fmla="*/ 1203158 w 8128084"/>
              <a:gd name="connsiteY353" fmla="*/ 6617369 h 15135727"/>
              <a:gd name="connsiteX354" fmla="*/ 1371600 w 8128084"/>
              <a:gd name="connsiteY354" fmla="*/ 6472990 h 15135727"/>
              <a:gd name="connsiteX355" fmla="*/ 1443790 w 8128084"/>
              <a:gd name="connsiteY355" fmla="*/ 6328611 h 15135727"/>
              <a:gd name="connsiteX356" fmla="*/ 1419727 w 8128084"/>
              <a:gd name="connsiteY356" fmla="*/ 6208295 h 15135727"/>
              <a:gd name="connsiteX357" fmla="*/ 1275348 w 8128084"/>
              <a:gd name="connsiteY357" fmla="*/ 6304548 h 15135727"/>
              <a:gd name="connsiteX358" fmla="*/ 1323474 w 8128084"/>
              <a:gd name="connsiteY358" fmla="*/ 6015790 h 15135727"/>
              <a:gd name="connsiteX359" fmla="*/ 1540042 w 8128084"/>
              <a:gd name="connsiteY359" fmla="*/ 5871411 h 15135727"/>
              <a:gd name="connsiteX360" fmla="*/ 1540042 w 8128084"/>
              <a:gd name="connsiteY360" fmla="*/ 5751095 h 15135727"/>
              <a:gd name="connsiteX361" fmla="*/ 1395664 w 8128084"/>
              <a:gd name="connsiteY361" fmla="*/ 5799221 h 15135727"/>
              <a:gd name="connsiteX362" fmla="*/ 1179095 w 8128084"/>
              <a:gd name="connsiteY362" fmla="*/ 5799221 h 15135727"/>
              <a:gd name="connsiteX363" fmla="*/ 890337 w 8128084"/>
              <a:gd name="connsiteY363" fmla="*/ 5775158 h 15135727"/>
              <a:gd name="connsiteX364" fmla="*/ 697832 w 8128084"/>
              <a:gd name="connsiteY364" fmla="*/ 5606716 h 15135727"/>
              <a:gd name="connsiteX365" fmla="*/ 577516 w 8128084"/>
              <a:gd name="connsiteY365" fmla="*/ 5582653 h 15135727"/>
              <a:gd name="connsiteX366" fmla="*/ 697832 w 8128084"/>
              <a:gd name="connsiteY366" fmla="*/ 5775158 h 15135727"/>
              <a:gd name="connsiteX367" fmla="*/ 409074 w 8128084"/>
              <a:gd name="connsiteY367" fmla="*/ 5799221 h 15135727"/>
              <a:gd name="connsiteX368" fmla="*/ 168442 w 8128084"/>
              <a:gd name="connsiteY368" fmla="*/ 5702969 h 15135727"/>
              <a:gd name="connsiteX369" fmla="*/ 264695 w 8128084"/>
              <a:gd name="connsiteY369" fmla="*/ 5558590 h 15135727"/>
              <a:gd name="connsiteX370" fmla="*/ 144379 w 8128084"/>
              <a:gd name="connsiteY370" fmla="*/ 5510464 h 15135727"/>
              <a:gd name="connsiteX371" fmla="*/ 0 w 8128084"/>
              <a:gd name="connsiteY371" fmla="*/ 5462337 h 15135727"/>
              <a:gd name="connsiteX372" fmla="*/ 96253 w 8128084"/>
              <a:gd name="connsiteY37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3007895 w 8128084"/>
              <a:gd name="connsiteY309" fmla="*/ 9962148 h 15135727"/>
              <a:gd name="connsiteX310" fmla="*/ 3176337 w 8128084"/>
              <a:gd name="connsiteY310" fmla="*/ 9889958 h 15135727"/>
              <a:gd name="connsiteX311" fmla="*/ 2959769 w 8128084"/>
              <a:gd name="connsiteY311" fmla="*/ 9504948 h 15135727"/>
              <a:gd name="connsiteX312" fmla="*/ 2791327 w 8128084"/>
              <a:gd name="connsiteY312" fmla="*/ 9456821 h 15135727"/>
              <a:gd name="connsiteX313" fmla="*/ 2574758 w 8128084"/>
              <a:gd name="connsiteY313" fmla="*/ 9336506 h 15135727"/>
              <a:gd name="connsiteX314" fmla="*/ 2550695 w 8128084"/>
              <a:gd name="connsiteY314" fmla="*/ 9071811 h 15135727"/>
              <a:gd name="connsiteX315" fmla="*/ 2695074 w 8128084"/>
              <a:gd name="connsiteY315" fmla="*/ 8999621 h 15135727"/>
              <a:gd name="connsiteX316" fmla="*/ 2622885 w 8128084"/>
              <a:gd name="connsiteY316" fmla="*/ 8975558 h 15135727"/>
              <a:gd name="connsiteX317" fmla="*/ 2430379 w 8128084"/>
              <a:gd name="connsiteY317" fmla="*/ 8999621 h 15135727"/>
              <a:gd name="connsiteX318" fmla="*/ 2261937 w 8128084"/>
              <a:gd name="connsiteY318" fmla="*/ 9168064 h 15135727"/>
              <a:gd name="connsiteX319" fmla="*/ 2237874 w 8128084"/>
              <a:gd name="connsiteY319" fmla="*/ 8999621 h 15135727"/>
              <a:gd name="connsiteX320" fmla="*/ 2117558 w 8128084"/>
              <a:gd name="connsiteY320" fmla="*/ 8975558 h 15135727"/>
              <a:gd name="connsiteX321" fmla="*/ 2045369 w 8128084"/>
              <a:gd name="connsiteY321" fmla="*/ 8783053 h 15135727"/>
              <a:gd name="connsiteX322" fmla="*/ 1852864 w 8128084"/>
              <a:gd name="connsiteY322" fmla="*/ 8758990 h 15135727"/>
              <a:gd name="connsiteX323" fmla="*/ 1636295 w 8128084"/>
              <a:gd name="connsiteY323" fmla="*/ 8927432 h 15135727"/>
              <a:gd name="connsiteX324" fmla="*/ 1588169 w 8128084"/>
              <a:gd name="connsiteY324" fmla="*/ 9023685 h 15135727"/>
              <a:gd name="connsiteX325" fmla="*/ 1515979 w 8128084"/>
              <a:gd name="connsiteY325" fmla="*/ 8879306 h 15135727"/>
              <a:gd name="connsiteX326" fmla="*/ 1347537 w 8128084"/>
              <a:gd name="connsiteY326" fmla="*/ 8879306 h 15135727"/>
              <a:gd name="connsiteX327" fmla="*/ 1347537 w 8128084"/>
              <a:gd name="connsiteY327" fmla="*/ 8710864 h 15135727"/>
              <a:gd name="connsiteX328" fmla="*/ 1106906 w 8128084"/>
              <a:gd name="connsiteY328" fmla="*/ 8783053 h 15135727"/>
              <a:gd name="connsiteX329" fmla="*/ 890337 w 8128084"/>
              <a:gd name="connsiteY329" fmla="*/ 8686800 h 15135727"/>
              <a:gd name="connsiteX330" fmla="*/ 649706 w 8128084"/>
              <a:gd name="connsiteY330" fmla="*/ 8662737 h 15135727"/>
              <a:gd name="connsiteX331" fmla="*/ 385011 w 8128084"/>
              <a:gd name="connsiteY331" fmla="*/ 8566485 h 15135727"/>
              <a:gd name="connsiteX332" fmla="*/ 577516 w 8128084"/>
              <a:gd name="connsiteY332" fmla="*/ 8373979 h 15135727"/>
              <a:gd name="connsiteX333" fmla="*/ 794085 w 8128084"/>
              <a:gd name="connsiteY333" fmla="*/ 8301790 h 15135727"/>
              <a:gd name="connsiteX334" fmla="*/ 745958 w 8128084"/>
              <a:gd name="connsiteY334" fmla="*/ 8133348 h 15135727"/>
              <a:gd name="connsiteX335" fmla="*/ 818148 w 8128084"/>
              <a:gd name="connsiteY335" fmla="*/ 7820527 h 15135727"/>
              <a:gd name="connsiteX336" fmla="*/ 697832 w 8128084"/>
              <a:gd name="connsiteY336" fmla="*/ 7820527 h 15135727"/>
              <a:gd name="connsiteX337" fmla="*/ 625642 w 8128084"/>
              <a:gd name="connsiteY337" fmla="*/ 7916779 h 15135727"/>
              <a:gd name="connsiteX338" fmla="*/ 457200 w 8128084"/>
              <a:gd name="connsiteY338" fmla="*/ 7820527 h 15135727"/>
              <a:gd name="connsiteX339" fmla="*/ 529390 w 8128084"/>
              <a:gd name="connsiteY339" fmla="*/ 7700211 h 15135727"/>
              <a:gd name="connsiteX340" fmla="*/ 938464 w 8128084"/>
              <a:gd name="connsiteY340" fmla="*/ 7676148 h 15135727"/>
              <a:gd name="connsiteX341" fmla="*/ 1058779 w 8128084"/>
              <a:gd name="connsiteY341" fmla="*/ 7459579 h 15135727"/>
              <a:gd name="connsiteX342" fmla="*/ 1203158 w 8128084"/>
              <a:gd name="connsiteY342" fmla="*/ 7603958 h 15135727"/>
              <a:gd name="connsiteX343" fmla="*/ 1299411 w 8128084"/>
              <a:gd name="connsiteY343" fmla="*/ 7555832 h 15135727"/>
              <a:gd name="connsiteX344" fmla="*/ 1443790 w 8128084"/>
              <a:gd name="connsiteY344" fmla="*/ 7507706 h 15135727"/>
              <a:gd name="connsiteX345" fmla="*/ 1684421 w 8128084"/>
              <a:gd name="connsiteY345" fmla="*/ 7603958 h 15135727"/>
              <a:gd name="connsiteX346" fmla="*/ 1684421 w 8128084"/>
              <a:gd name="connsiteY346" fmla="*/ 7603958 h 15135727"/>
              <a:gd name="connsiteX347" fmla="*/ 1540042 w 8128084"/>
              <a:gd name="connsiteY347" fmla="*/ 7363327 h 15135727"/>
              <a:gd name="connsiteX348" fmla="*/ 1299411 w 8128084"/>
              <a:gd name="connsiteY348" fmla="*/ 7315200 h 15135727"/>
              <a:gd name="connsiteX349" fmla="*/ 1130969 w 8128084"/>
              <a:gd name="connsiteY349" fmla="*/ 7339264 h 15135727"/>
              <a:gd name="connsiteX350" fmla="*/ 1034716 w 8128084"/>
              <a:gd name="connsiteY350" fmla="*/ 7315200 h 15135727"/>
              <a:gd name="connsiteX351" fmla="*/ 1155032 w 8128084"/>
              <a:gd name="connsiteY351" fmla="*/ 7050506 h 15135727"/>
              <a:gd name="connsiteX352" fmla="*/ 1155032 w 8128084"/>
              <a:gd name="connsiteY352" fmla="*/ 6930190 h 15135727"/>
              <a:gd name="connsiteX353" fmla="*/ 1155032 w 8128084"/>
              <a:gd name="connsiteY353" fmla="*/ 6761748 h 15135727"/>
              <a:gd name="connsiteX354" fmla="*/ 1203158 w 8128084"/>
              <a:gd name="connsiteY354" fmla="*/ 6617369 h 15135727"/>
              <a:gd name="connsiteX355" fmla="*/ 1371600 w 8128084"/>
              <a:gd name="connsiteY355" fmla="*/ 6472990 h 15135727"/>
              <a:gd name="connsiteX356" fmla="*/ 1443790 w 8128084"/>
              <a:gd name="connsiteY356" fmla="*/ 6328611 h 15135727"/>
              <a:gd name="connsiteX357" fmla="*/ 1419727 w 8128084"/>
              <a:gd name="connsiteY357" fmla="*/ 6208295 h 15135727"/>
              <a:gd name="connsiteX358" fmla="*/ 1275348 w 8128084"/>
              <a:gd name="connsiteY358" fmla="*/ 6304548 h 15135727"/>
              <a:gd name="connsiteX359" fmla="*/ 1323474 w 8128084"/>
              <a:gd name="connsiteY359" fmla="*/ 6015790 h 15135727"/>
              <a:gd name="connsiteX360" fmla="*/ 1540042 w 8128084"/>
              <a:gd name="connsiteY360" fmla="*/ 5871411 h 15135727"/>
              <a:gd name="connsiteX361" fmla="*/ 1540042 w 8128084"/>
              <a:gd name="connsiteY361" fmla="*/ 5751095 h 15135727"/>
              <a:gd name="connsiteX362" fmla="*/ 1395664 w 8128084"/>
              <a:gd name="connsiteY362" fmla="*/ 5799221 h 15135727"/>
              <a:gd name="connsiteX363" fmla="*/ 1179095 w 8128084"/>
              <a:gd name="connsiteY363" fmla="*/ 5799221 h 15135727"/>
              <a:gd name="connsiteX364" fmla="*/ 890337 w 8128084"/>
              <a:gd name="connsiteY364" fmla="*/ 5775158 h 15135727"/>
              <a:gd name="connsiteX365" fmla="*/ 697832 w 8128084"/>
              <a:gd name="connsiteY365" fmla="*/ 5606716 h 15135727"/>
              <a:gd name="connsiteX366" fmla="*/ 577516 w 8128084"/>
              <a:gd name="connsiteY366" fmla="*/ 5582653 h 15135727"/>
              <a:gd name="connsiteX367" fmla="*/ 697832 w 8128084"/>
              <a:gd name="connsiteY367" fmla="*/ 5775158 h 15135727"/>
              <a:gd name="connsiteX368" fmla="*/ 409074 w 8128084"/>
              <a:gd name="connsiteY368" fmla="*/ 5799221 h 15135727"/>
              <a:gd name="connsiteX369" fmla="*/ 168442 w 8128084"/>
              <a:gd name="connsiteY369" fmla="*/ 5702969 h 15135727"/>
              <a:gd name="connsiteX370" fmla="*/ 264695 w 8128084"/>
              <a:gd name="connsiteY370" fmla="*/ 5558590 h 15135727"/>
              <a:gd name="connsiteX371" fmla="*/ 144379 w 8128084"/>
              <a:gd name="connsiteY371" fmla="*/ 5510464 h 15135727"/>
              <a:gd name="connsiteX372" fmla="*/ 0 w 8128084"/>
              <a:gd name="connsiteY372" fmla="*/ 5462337 h 15135727"/>
              <a:gd name="connsiteX373" fmla="*/ 96253 w 8128084"/>
              <a:gd name="connsiteY37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550695 w 8128084"/>
              <a:gd name="connsiteY315" fmla="*/ 9071811 h 15135727"/>
              <a:gd name="connsiteX316" fmla="*/ 2695074 w 8128084"/>
              <a:gd name="connsiteY316" fmla="*/ 8999621 h 15135727"/>
              <a:gd name="connsiteX317" fmla="*/ 2622885 w 8128084"/>
              <a:gd name="connsiteY317" fmla="*/ 8975558 h 15135727"/>
              <a:gd name="connsiteX318" fmla="*/ 2430379 w 8128084"/>
              <a:gd name="connsiteY318" fmla="*/ 8999621 h 15135727"/>
              <a:gd name="connsiteX319" fmla="*/ 2261937 w 8128084"/>
              <a:gd name="connsiteY319" fmla="*/ 9168064 h 15135727"/>
              <a:gd name="connsiteX320" fmla="*/ 2237874 w 8128084"/>
              <a:gd name="connsiteY320" fmla="*/ 8999621 h 15135727"/>
              <a:gd name="connsiteX321" fmla="*/ 2117558 w 8128084"/>
              <a:gd name="connsiteY321" fmla="*/ 8975558 h 15135727"/>
              <a:gd name="connsiteX322" fmla="*/ 2045369 w 8128084"/>
              <a:gd name="connsiteY322" fmla="*/ 8783053 h 15135727"/>
              <a:gd name="connsiteX323" fmla="*/ 1852864 w 8128084"/>
              <a:gd name="connsiteY323" fmla="*/ 8758990 h 15135727"/>
              <a:gd name="connsiteX324" fmla="*/ 1636295 w 8128084"/>
              <a:gd name="connsiteY324" fmla="*/ 8927432 h 15135727"/>
              <a:gd name="connsiteX325" fmla="*/ 1588169 w 8128084"/>
              <a:gd name="connsiteY325" fmla="*/ 9023685 h 15135727"/>
              <a:gd name="connsiteX326" fmla="*/ 1515979 w 8128084"/>
              <a:gd name="connsiteY326" fmla="*/ 8879306 h 15135727"/>
              <a:gd name="connsiteX327" fmla="*/ 1347537 w 8128084"/>
              <a:gd name="connsiteY327" fmla="*/ 8879306 h 15135727"/>
              <a:gd name="connsiteX328" fmla="*/ 1347537 w 8128084"/>
              <a:gd name="connsiteY328" fmla="*/ 8710864 h 15135727"/>
              <a:gd name="connsiteX329" fmla="*/ 1106906 w 8128084"/>
              <a:gd name="connsiteY329" fmla="*/ 8783053 h 15135727"/>
              <a:gd name="connsiteX330" fmla="*/ 890337 w 8128084"/>
              <a:gd name="connsiteY330" fmla="*/ 8686800 h 15135727"/>
              <a:gd name="connsiteX331" fmla="*/ 649706 w 8128084"/>
              <a:gd name="connsiteY331" fmla="*/ 8662737 h 15135727"/>
              <a:gd name="connsiteX332" fmla="*/ 385011 w 8128084"/>
              <a:gd name="connsiteY332" fmla="*/ 8566485 h 15135727"/>
              <a:gd name="connsiteX333" fmla="*/ 577516 w 8128084"/>
              <a:gd name="connsiteY333" fmla="*/ 8373979 h 15135727"/>
              <a:gd name="connsiteX334" fmla="*/ 794085 w 8128084"/>
              <a:gd name="connsiteY334" fmla="*/ 8301790 h 15135727"/>
              <a:gd name="connsiteX335" fmla="*/ 745958 w 8128084"/>
              <a:gd name="connsiteY335" fmla="*/ 8133348 h 15135727"/>
              <a:gd name="connsiteX336" fmla="*/ 818148 w 8128084"/>
              <a:gd name="connsiteY336" fmla="*/ 7820527 h 15135727"/>
              <a:gd name="connsiteX337" fmla="*/ 697832 w 8128084"/>
              <a:gd name="connsiteY337" fmla="*/ 7820527 h 15135727"/>
              <a:gd name="connsiteX338" fmla="*/ 625642 w 8128084"/>
              <a:gd name="connsiteY338" fmla="*/ 7916779 h 15135727"/>
              <a:gd name="connsiteX339" fmla="*/ 457200 w 8128084"/>
              <a:gd name="connsiteY339" fmla="*/ 7820527 h 15135727"/>
              <a:gd name="connsiteX340" fmla="*/ 529390 w 8128084"/>
              <a:gd name="connsiteY340" fmla="*/ 7700211 h 15135727"/>
              <a:gd name="connsiteX341" fmla="*/ 938464 w 8128084"/>
              <a:gd name="connsiteY341" fmla="*/ 7676148 h 15135727"/>
              <a:gd name="connsiteX342" fmla="*/ 1058779 w 8128084"/>
              <a:gd name="connsiteY342" fmla="*/ 7459579 h 15135727"/>
              <a:gd name="connsiteX343" fmla="*/ 1203158 w 8128084"/>
              <a:gd name="connsiteY343" fmla="*/ 7603958 h 15135727"/>
              <a:gd name="connsiteX344" fmla="*/ 1299411 w 8128084"/>
              <a:gd name="connsiteY344" fmla="*/ 7555832 h 15135727"/>
              <a:gd name="connsiteX345" fmla="*/ 1443790 w 8128084"/>
              <a:gd name="connsiteY345" fmla="*/ 7507706 h 15135727"/>
              <a:gd name="connsiteX346" fmla="*/ 1684421 w 8128084"/>
              <a:gd name="connsiteY346" fmla="*/ 7603958 h 15135727"/>
              <a:gd name="connsiteX347" fmla="*/ 1684421 w 8128084"/>
              <a:gd name="connsiteY347" fmla="*/ 7603958 h 15135727"/>
              <a:gd name="connsiteX348" fmla="*/ 1540042 w 8128084"/>
              <a:gd name="connsiteY348" fmla="*/ 7363327 h 15135727"/>
              <a:gd name="connsiteX349" fmla="*/ 1299411 w 8128084"/>
              <a:gd name="connsiteY349" fmla="*/ 7315200 h 15135727"/>
              <a:gd name="connsiteX350" fmla="*/ 1130969 w 8128084"/>
              <a:gd name="connsiteY350" fmla="*/ 7339264 h 15135727"/>
              <a:gd name="connsiteX351" fmla="*/ 1034716 w 8128084"/>
              <a:gd name="connsiteY351" fmla="*/ 7315200 h 15135727"/>
              <a:gd name="connsiteX352" fmla="*/ 1155032 w 8128084"/>
              <a:gd name="connsiteY352" fmla="*/ 7050506 h 15135727"/>
              <a:gd name="connsiteX353" fmla="*/ 1155032 w 8128084"/>
              <a:gd name="connsiteY353" fmla="*/ 6930190 h 15135727"/>
              <a:gd name="connsiteX354" fmla="*/ 1155032 w 8128084"/>
              <a:gd name="connsiteY354" fmla="*/ 6761748 h 15135727"/>
              <a:gd name="connsiteX355" fmla="*/ 1203158 w 8128084"/>
              <a:gd name="connsiteY355" fmla="*/ 6617369 h 15135727"/>
              <a:gd name="connsiteX356" fmla="*/ 1371600 w 8128084"/>
              <a:gd name="connsiteY356" fmla="*/ 6472990 h 15135727"/>
              <a:gd name="connsiteX357" fmla="*/ 1443790 w 8128084"/>
              <a:gd name="connsiteY357" fmla="*/ 6328611 h 15135727"/>
              <a:gd name="connsiteX358" fmla="*/ 1419727 w 8128084"/>
              <a:gd name="connsiteY358" fmla="*/ 6208295 h 15135727"/>
              <a:gd name="connsiteX359" fmla="*/ 1275348 w 8128084"/>
              <a:gd name="connsiteY359" fmla="*/ 6304548 h 15135727"/>
              <a:gd name="connsiteX360" fmla="*/ 1323474 w 8128084"/>
              <a:gd name="connsiteY360" fmla="*/ 6015790 h 15135727"/>
              <a:gd name="connsiteX361" fmla="*/ 1540042 w 8128084"/>
              <a:gd name="connsiteY361" fmla="*/ 5871411 h 15135727"/>
              <a:gd name="connsiteX362" fmla="*/ 1540042 w 8128084"/>
              <a:gd name="connsiteY362" fmla="*/ 5751095 h 15135727"/>
              <a:gd name="connsiteX363" fmla="*/ 1395664 w 8128084"/>
              <a:gd name="connsiteY363" fmla="*/ 5799221 h 15135727"/>
              <a:gd name="connsiteX364" fmla="*/ 1179095 w 8128084"/>
              <a:gd name="connsiteY364" fmla="*/ 5799221 h 15135727"/>
              <a:gd name="connsiteX365" fmla="*/ 890337 w 8128084"/>
              <a:gd name="connsiteY365" fmla="*/ 5775158 h 15135727"/>
              <a:gd name="connsiteX366" fmla="*/ 697832 w 8128084"/>
              <a:gd name="connsiteY366" fmla="*/ 5606716 h 15135727"/>
              <a:gd name="connsiteX367" fmla="*/ 577516 w 8128084"/>
              <a:gd name="connsiteY367" fmla="*/ 5582653 h 15135727"/>
              <a:gd name="connsiteX368" fmla="*/ 697832 w 8128084"/>
              <a:gd name="connsiteY368" fmla="*/ 5775158 h 15135727"/>
              <a:gd name="connsiteX369" fmla="*/ 409074 w 8128084"/>
              <a:gd name="connsiteY369" fmla="*/ 5799221 h 15135727"/>
              <a:gd name="connsiteX370" fmla="*/ 168442 w 8128084"/>
              <a:gd name="connsiteY370" fmla="*/ 5702969 h 15135727"/>
              <a:gd name="connsiteX371" fmla="*/ 264695 w 8128084"/>
              <a:gd name="connsiteY371" fmla="*/ 5558590 h 15135727"/>
              <a:gd name="connsiteX372" fmla="*/ 144379 w 8128084"/>
              <a:gd name="connsiteY372" fmla="*/ 5510464 h 15135727"/>
              <a:gd name="connsiteX373" fmla="*/ 0 w 8128084"/>
              <a:gd name="connsiteY373" fmla="*/ 5462337 h 15135727"/>
              <a:gd name="connsiteX374" fmla="*/ 96253 w 8128084"/>
              <a:gd name="connsiteY37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550695 w 8128084"/>
              <a:gd name="connsiteY316" fmla="*/ 90718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695074 w 8128084"/>
              <a:gd name="connsiteY317" fmla="*/ 899962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622885 w 8128084"/>
              <a:gd name="connsiteY318" fmla="*/ 89755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0379 w 8128084"/>
              <a:gd name="connsiteY319" fmla="*/ 899962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261937 w 8128084"/>
              <a:gd name="connsiteY320" fmla="*/ 9168064 h 15135727"/>
              <a:gd name="connsiteX321" fmla="*/ 2237874 w 8128084"/>
              <a:gd name="connsiteY321" fmla="*/ 8999621 h 15135727"/>
              <a:gd name="connsiteX322" fmla="*/ 2117558 w 8128084"/>
              <a:gd name="connsiteY322" fmla="*/ 8975558 h 15135727"/>
              <a:gd name="connsiteX323" fmla="*/ 2045369 w 8128084"/>
              <a:gd name="connsiteY323" fmla="*/ 8783053 h 15135727"/>
              <a:gd name="connsiteX324" fmla="*/ 1852864 w 8128084"/>
              <a:gd name="connsiteY324" fmla="*/ 8758990 h 15135727"/>
              <a:gd name="connsiteX325" fmla="*/ 1636295 w 8128084"/>
              <a:gd name="connsiteY325" fmla="*/ 8927432 h 15135727"/>
              <a:gd name="connsiteX326" fmla="*/ 1588169 w 8128084"/>
              <a:gd name="connsiteY326" fmla="*/ 9023685 h 15135727"/>
              <a:gd name="connsiteX327" fmla="*/ 1515979 w 8128084"/>
              <a:gd name="connsiteY327" fmla="*/ 8879306 h 15135727"/>
              <a:gd name="connsiteX328" fmla="*/ 1347537 w 8128084"/>
              <a:gd name="connsiteY328" fmla="*/ 8879306 h 15135727"/>
              <a:gd name="connsiteX329" fmla="*/ 1347537 w 8128084"/>
              <a:gd name="connsiteY329" fmla="*/ 8710864 h 15135727"/>
              <a:gd name="connsiteX330" fmla="*/ 1106906 w 8128084"/>
              <a:gd name="connsiteY330" fmla="*/ 8783053 h 15135727"/>
              <a:gd name="connsiteX331" fmla="*/ 890337 w 8128084"/>
              <a:gd name="connsiteY331" fmla="*/ 8686800 h 15135727"/>
              <a:gd name="connsiteX332" fmla="*/ 649706 w 8128084"/>
              <a:gd name="connsiteY332" fmla="*/ 8662737 h 15135727"/>
              <a:gd name="connsiteX333" fmla="*/ 385011 w 8128084"/>
              <a:gd name="connsiteY333" fmla="*/ 8566485 h 15135727"/>
              <a:gd name="connsiteX334" fmla="*/ 577516 w 8128084"/>
              <a:gd name="connsiteY334" fmla="*/ 8373979 h 15135727"/>
              <a:gd name="connsiteX335" fmla="*/ 794085 w 8128084"/>
              <a:gd name="connsiteY335" fmla="*/ 8301790 h 15135727"/>
              <a:gd name="connsiteX336" fmla="*/ 745958 w 8128084"/>
              <a:gd name="connsiteY336" fmla="*/ 8133348 h 15135727"/>
              <a:gd name="connsiteX337" fmla="*/ 818148 w 8128084"/>
              <a:gd name="connsiteY337" fmla="*/ 7820527 h 15135727"/>
              <a:gd name="connsiteX338" fmla="*/ 697832 w 8128084"/>
              <a:gd name="connsiteY338" fmla="*/ 7820527 h 15135727"/>
              <a:gd name="connsiteX339" fmla="*/ 625642 w 8128084"/>
              <a:gd name="connsiteY339" fmla="*/ 7916779 h 15135727"/>
              <a:gd name="connsiteX340" fmla="*/ 457200 w 8128084"/>
              <a:gd name="connsiteY340" fmla="*/ 7820527 h 15135727"/>
              <a:gd name="connsiteX341" fmla="*/ 529390 w 8128084"/>
              <a:gd name="connsiteY341" fmla="*/ 7700211 h 15135727"/>
              <a:gd name="connsiteX342" fmla="*/ 938464 w 8128084"/>
              <a:gd name="connsiteY342" fmla="*/ 7676148 h 15135727"/>
              <a:gd name="connsiteX343" fmla="*/ 1058779 w 8128084"/>
              <a:gd name="connsiteY343" fmla="*/ 7459579 h 15135727"/>
              <a:gd name="connsiteX344" fmla="*/ 1203158 w 8128084"/>
              <a:gd name="connsiteY344" fmla="*/ 7603958 h 15135727"/>
              <a:gd name="connsiteX345" fmla="*/ 1299411 w 8128084"/>
              <a:gd name="connsiteY345" fmla="*/ 7555832 h 15135727"/>
              <a:gd name="connsiteX346" fmla="*/ 1443790 w 8128084"/>
              <a:gd name="connsiteY346" fmla="*/ 7507706 h 15135727"/>
              <a:gd name="connsiteX347" fmla="*/ 1684421 w 8128084"/>
              <a:gd name="connsiteY347" fmla="*/ 7603958 h 15135727"/>
              <a:gd name="connsiteX348" fmla="*/ 1684421 w 8128084"/>
              <a:gd name="connsiteY348" fmla="*/ 7603958 h 15135727"/>
              <a:gd name="connsiteX349" fmla="*/ 1540042 w 8128084"/>
              <a:gd name="connsiteY349" fmla="*/ 7363327 h 15135727"/>
              <a:gd name="connsiteX350" fmla="*/ 1299411 w 8128084"/>
              <a:gd name="connsiteY350" fmla="*/ 7315200 h 15135727"/>
              <a:gd name="connsiteX351" fmla="*/ 1130969 w 8128084"/>
              <a:gd name="connsiteY351" fmla="*/ 7339264 h 15135727"/>
              <a:gd name="connsiteX352" fmla="*/ 1034716 w 8128084"/>
              <a:gd name="connsiteY352" fmla="*/ 7315200 h 15135727"/>
              <a:gd name="connsiteX353" fmla="*/ 1155032 w 8128084"/>
              <a:gd name="connsiteY353" fmla="*/ 7050506 h 15135727"/>
              <a:gd name="connsiteX354" fmla="*/ 1155032 w 8128084"/>
              <a:gd name="connsiteY354" fmla="*/ 6930190 h 15135727"/>
              <a:gd name="connsiteX355" fmla="*/ 1155032 w 8128084"/>
              <a:gd name="connsiteY355" fmla="*/ 6761748 h 15135727"/>
              <a:gd name="connsiteX356" fmla="*/ 1203158 w 8128084"/>
              <a:gd name="connsiteY356" fmla="*/ 6617369 h 15135727"/>
              <a:gd name="connsiteX357" fmla="*/ 1371600 w 8128084"/>
              <a:gd name="connsiteY357" fmla="*/ 6472990 h 15135727"/>
              <a:gd name="connsiteX358" fmla="*/ 1443790 w 8128084"/>
              <a:gd name="connsiteY358" fmla="*/ 6328611 h 15135727"/>
              <a:gd name="connsiteX359" fmla="*/ 1419727 w 8128084"/>
              <a:gd name="connsiteY359" fmla="*/ 6208295 h 15135727"/>
              <a:gd name="connsiteX360" fmla="*/ 1275348 w 8128084"/>
              <a:gd name="connsiteY360" fmla="*/ 6304548 h 15135727"/>
              <a:gd name="connsiteX361" fmla="*/ 1323474 w 8128084"/>
              <a:gd name="connsiteY361" fmla="*/ 6015790 h 15135727"/>
              <a:gd name="connsiteX362" fmla="*/ 1540042 w 8128084"/>
              <a:gd name="connsiteY362" fmla="*/ 5871411 h 15135727"/>
              <a:gd name="connsiteX363" fmla="*/ 1540042 w 8128084"/>
              <a:gd name="connsiteY363" fmla="*/ 5751095 h 15135727"/>
              <a:gd name="connsiteX364" fmla="*/ 1395664 w 8128084"/>
              <a:gd name="connsiteY364" fmla="*/ 5799221 h 15135727"/>
              <a:gd name="connsiteX365" fmla="*/ 1179095 w 8128084"/>
              <a:gd name="connsiteY365" fmla="*/ 5799221 h 15135727"/>
              <a:gd name="connsiteX366" fmla="*/ 890337 w 8128084"/>
              <a:gd name="connsiteY366" fmla="*/ 5775158 h 15135727"/>
              <a:gd name="connsiteX367" fmla="*/ 697832 w 8128084"/>
              <a:gd name="connsiteY367" fmla="*/ 5606716 h 15135727"/>
              <a:gd name="connsiteX368" fmla="*/ 577516 w 8128084"/>
              <a:gd name="connsiteY368" fmla="*/ 5582653 h 15135727"/>
              <a:gd name="connsiteX369" fmla="*/ 697832 w 8128084"/>
              <a:gd name="connsiteY369" fmla="*/ 5775158 h 15135727"/>
              <a:gd name="connsiteX370" fmla="*/ 409074 w 8128084"/>
              <a:gd name="connsiteY370" fmla="*/ 5799221 h 15135727"/>
              <a:gd name="connsiteX371" fmla="*/ 168442 w 8128084"/>
              <a:gd name="connsiteY371" fmla="*/ 5702969 h 15135727"/>
              <a:gd name="connsiteX372" fmla="*/ 264695 w 8128084"/>
              <a:gd name="connsiteY372" fmla="*/ 5558590 h 15135727"/>
              <a:gd name="connsiteX373" fmla="*/ 144379 w 8128084"/>
              <a:gd name="connsiteY373" fmla="*/ 5510464 h 15135727"/>
              <a:gd name="connsiteX374" fmla="*/ 0 w 8128084"/>
              <a:gd name="connsiteY374" fmla="*/ 5462337 h 15135727"/>
              <a:gd name="connsiteX375" fmla="*/ 96253 w 8128084"/>
              <a:gd name="connsiteY37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117558 w 8128084"/>
              <a:gd name="connsiteY323" fmla="*/ 897555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45369 w 8128084"/>
              <a:gd name="connsiteY324" fmla="*/ 878305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52864 w 8128084"/>
              <a:gd name="connsiteY325" fmla="*/ 87589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636295 w 8128084"/>
              <a:gd name="connsiteY326" fmla="*/ 8927432 h 15135727"/>
              <a:gd name="connsiteX327" fmla="*/ 1588169 w 8128084"/>
              <a:gd name="connsiteY327" fmla="*/ 9023685 h 15135727"/>
              <a:gd name="connsiteX328" fmla="*/ 1515979 w 8128084"/>
              <a:gd name="connsiteY328" fmla="*/ 8879306 h 15135727"/>
              <a:gd name="connsiteX329" fmla="*/ 1347537 w 8128084"/>
              <a:gd name="connsiteY329" fmla="*/ 8879306 h 15135727"/>
              <a:gd name="connsiteX330" fmla="*/ 1347537 w 8128084"/>
              <a:gd name="connsiteY330" fmla="*/ 8710864 h 15135727"/>
              <a:gd name="connsiteX331" fmla="*/ 1106906 w 8128084"/>
              <a:gd name="connsiteY331" fmla="*/ 8783053 h 15135727"/>
              <a:gd name="connsiteX332" fmla="*/ 890337 w 8128084"/>
              <a:gd name="connsiteY332" fmla="*/ 8686800 h 15135727"/>
              <a:gd name="connsiteX333" fmla="*/ 649706 w 8128084"/>
              <a:gd name="connsiteY333" fmla="*/ 8662737 h 15135727"/>
              <a:gd name="connsiteX334" fmla="*/ 385011 w 8128084"/>
              <a:gd name="connsiteY334" fmla="*/ 8566485 h 15135727"/>
              <a:gd name="connsiteX335" fmla="*/ 577516 w 8128084"/>
              <a:gd name="connsiteY335" fmla="*/ 8373979 h 15135727"/>
              <a:gd name="connsiteX336" fmla="*/ 794085 w 8128084"/>
              <a:gd name="connsiteY336" fmla="*/ 8301790 h 15135727"/>
              <a:gd name="connsiteX337" fmla="*/ 745958 w 8128084"/>
              <a:gd name="connsiteY337" fmla="*/ 8133348 h 15135727"/>
              <a:gd name="connsiteX338" fmla="*/ 818148 w 8128084"/>
              <a:gd name="connsiteY338" fmla="*/ 7820527 h 15135727"/>
              <a:gd name="connsiteX339" fmla="*/ 697832 w 8128084"/>
              <a:gd name="connsiteY339" fmla="*/ 7820527 h 15135727"/>
              <a:gd name="connsiteX340" fmla="*/ 625642 w 8128084"/>
              <a:gd name="connsiteY340" fmla="*/ 7916779 h 15135727"/>
              <a:gd name="connsiteX341" fmla="*/ 457200 w 8128084"/>
              <a:gd name="connsiteY341" fmla="*/ 7820527 h 15135727"/>
              <a:gd name="connsiteX342" fmla="*/ 529390 w 8128084"/>
              <a:gd name="connsiteY342" fmla="*/ 7700211 h 15135727"/>
              <a:gd name="connsiteX343" fmla="*/ 938464 w 8128084"/>
              <a:gd name="connsiteY343" fmla="*/ 7676148 h 15135727"/>
              <a:gd name="connsiteX344" fmla="*/ 1058779 w 8128084"/>
              <a:gd name="connsiteY344" fmla="*/ 7459579 h 15135727"/>
              <a:gd name="connsiteX345" fmla="*/ 1203158 w 8128084"/>
              <a:gd name="connsiteY345" fmla="*/ 7603958 h 15135727"/>
              <a:gd name="connsiteX346" fmla="*/ 1299411 w 8128084"/>
              <a:gd name="connsiteY346" fmla="*/ 7555832 h 15135727"/>
              <a:gd name="connsiteX347" fmla="*/ 1443790 w 8128084"/>
              <a:gd name="connsiteY347" fmla="*/ 7507706 h 15135727"/>
              <a:gd name="connsiteX348" fmla="*/ 1684421 w 8128084"/>
              <a:gd name="connsiteY348" fmla="*/ 7603958 h 15135727"/>
              <a:gd name="connsiteX349" fmla="*/ 1684421 w 8128084"/>
              <a:gd name="connsiteY349" fmla="*/ 7603958 h 15135727"/>
              <a:gd name="connsiteX350" fmla="*/ 1540042 w 8128084"/>
              <a:gd name="connsiteY350" fmla="*/ 7363327 h 15135727"/>
              <a:gd name="connsiteX351" fmla="*/ 1299411 w 8128084"/>
              <a:gd name="connsiteY351" fmla="*/ 7315200 h 15135727"/>
              <a:gd name="connsiteX352" fmla="*/ 1130969 w 8128084"/>
              <a:gd name="connsiteY352" fmla="*/ 7339264 h 15135727"/>
              <a:gd name="connsiteX353" fmla="*/ 1034716 w 8128084"/>
              <a:gd name="connsiteY353" fmla="*/ 7315200 h 15135727"/>
              <a:gd name="connsiteX354" fmla="*/ 1155032 w 8128084"/>
              <a:gd name="connsiteY354" fmla="*/ 7050506 h 15135727"/>
              <a:gd name="connsiteX355" fmla="*/ 1155032 w 8128084"/>
              <a:gd name="connsiteY355" fmla="*/ 6930190 h 15135727"/>
              <a:gd name="connsiteX356" fmla="*/ 1155032 w 8128084"/>
              <a:gd name="connsiteY356" fmla="*/ 6761748 h 15135727"/>
              <a:gd name="connsiteX357" fmla="*/ 1203158 w 8128084"/>
              <a:gd name="connsiteY357" fmla="*/ 6617369 h 15135727"/>
              <a:gd name="connsiteX358" fmla="*/ 1371600 w 8128084"/>
              <a:gd name="connsiteY358" fmla="*/ 6472990 h 15135727"/>
              <a:gd name="connsiteX359" fmla="*/ 1443790 w 8128084"/>
              <a:gd name="connsiteY359" fmla="*/ 6328611 h 15135727"/>
              <a:gd name="connsiteX360" fmla="*/ 1419727 w 8128084"/>
              <a:gd name="connsiteY360" fmla="*/ 6208295 h 15135727"/>
              <a:gd name="connsiteX361" fmla="*/ 1275348 w 8128084"/>
              <a:gd name="connsiteY361" fmla="*/ 6304548 h 15135727"/>
              <a:gd name="connsiteX362" fmla="*/ 1323474 w 8128084"/>
              <a:gd name="connsiteY362" fmla="*/ 6015790 h 15135727"/>
              <a:gd name="connsiteX363" fmla="*/ 1540042 w 8128084"/>
              <a:gd name="connsiteY363" fmla="*/ 5871411 h 15135727"/>
              <a:gd name="connsiteX364" fmla="*/ 1540042 w 8128084"/>
              <a:gd name="connsiteY364" fmla="*/ 5751095 h 15135727"/>
              <a:gd name="connsiteX365" fmla="*/ 1395664 w 8128084"/>
              <a:gd name="connsiteY365" fmla="*/ 5799221 h 15135727"/>
              <a:gd name="connsiteX366" fmla="*/ 1179095 w 8128084"/>
              <a:gd name="connsiteY366" fmla="*/ 5799221 h 15135727"/>
              <a:gd name="connsiteX367" fmla="*/ 890337 w 8128084"/>
              <a:gd name="connsiteY367" fmla="*/ 5775158 h 15135727"/>
              <a:gd name="connsiteX368" fmla="*/ 697832 w 8128084"/>
              <a:gd name="connsiteY368" fmla="*/ 5606716 h 15135727"/>
              <a:gd name="connsiteX369" fmla="*/ 577516 w 8128084"/>
              <a:gd name="connsiteY369" fmla="*/ 5582653 h 15135727"/>
              <a:gd name="connsiteX370" fmla="*/ 697832 w 8128084"/>
              <a:gd name="connsiteY370" fmla="*/ 5775158 h 15135727"/>
              <a:gd name="connsiteX371" fmla="*/ 409074 w 8128084"/>
              <a:gd name="connsiteY371" fmla="*/ 5799221 h 15135727"/>
              <a:gd name="connsiteX372" fmla="*/ 168442 w 8128084"/>
              <a:gd name="connsiteY372" fmla="*/ 5702969 h 15135727"/>
              <a:gd name="connsiteX373" fmla="*/ 264695 w 8128084"/>
              <a:gd name="connsiteY373" fmla="*/ 5558590 h 15135727"/>
              <a:gd name="connsiteX374" fmla="*/ 144379 w 8128084"/>
              <a:gd name="connsiteY374" fmla="*/ 5510464 h 15135727"/>
              <a:gd name="connsiteX375" fmla="*/ 0 w 8128084"/>
              <a:gd name="connsiteY375" fmla="*/ 5462337 h 15135727"/>
              <a:gd name="connsiteX376" fmla="*/ 96253 w 8128084"/>
              <a:gd name="connsiteY37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36295 w 8128084"/>
              <a:gd name="connsiteY327" fmla="*/ 892743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88169 w 8128084"/>
              <a:gd name="connsiteY328" fmla="*/ 90236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515979 w 8128084"/>
              <a:gd name="connsiteY329" fmla="*/ 887930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347537 w 8128084"/>
              <a:gd name="connsiteY331" fmla="*/ 87108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938464 w 8128084"/>
              <a:gd name="connsiteY344" fmla="*/ 7676148 h 15135727"/>
              <a:gd name="connsiteX345" fmla="*/ 1058779 w 8128084"/>
              <a:gd name="connsiteY345" fmla="*/ 7459579 h 15135727"/>
              <a:gd name="connsiteX346" fmla="*/ 1203158 w 8128084"/>
              <a:gd name="connsiteY346" fmla="*/ 7603958 h 15135727"/>
              <a:gd name="connsiteX347" fmla="*/ 1299411 w 8128084"/>
              <a:gd name="connsiteY347" fmla="*/ 7555832 h 15135727"/>
              <a:gd name="connsiteX348" fmla="*/ 1443790 w 8128084"/>
              <a:gd name="connsiteY348" fmla="*/ 7507706 h 15135727"/>
              <a:gd name="connsiteX349" fmla="*/ 1684421 w 8128084"/>
              <a:gd name="connsiteY349" fmla="*/ 7603958 h 15135727"/>
              <a:gd name="connsiteX350" fmla="*/ 1684421 w 8128084"/>
              <a:gd name="connsiteY350" fmla="*/ 7603958 h 15135727"/>
              <a:gd name="connsiteX351" fmla="*/ 1540042 w 8128084"/>
              <a:gd name="connsiteY351" fmla="*/ 7363327 h 15135727"/>
              <a:gd name="connsiteX352" fmla="*/ 1299411 w 8128084"/>
              <a:gd name="connsiteY352" fmla="*/ 7315200 h 15135727"/>
              <a:gd name="connsiteX353" fmla="*/ 1130969 w 8128084"/>
              <a:gd name="connsiteY353" fmla="*/ 7339264 h 15135727"/>
              <a:gd name="connsiteX354" fmla="*/ 1034716 w 8128084"/>
              <a:gd name="connsiteY354" fmla="*/ 7315200 h 15135727"/>
              <a:gd name="connsiteX355" fmla="*/ 1155032 w 8128084"/>
              <a:gd name="connsiteY355" fmla="*/ 7050506 h 15135727"/>
              <a:gd name="connsiteX356" fmla="*/ 1155032 w 8128084"/>
              <a:gd name="connsiteY356" fmla="*/ 6930190 h 15135727"/>
              <a:gd name="connsiteX357" fmla="*/ 1155032 w 8128084"/>
              <a:gd name="connsiteY357" fmla="*/ 6761748 h 15135727"/>
              <a:gd name="connsiteX358" fmla="*/ 1203158 w 8128084"/>
              <a:gd name="connsiteY358" fmla="*/ 6617369 h 15135727"/>
              <a:gd name="connsiteX359" fmla="*/ 1371600 w 8128084"/>
              <a:gd name="connsiteY359" fmla="*/ 6472990 h 15135727"/>
              <a:gd name="connsiteX360" fmla="*/ 1443790 w 8128084"/>
              <a:gd name="connsiteY360" fmla="*/ 6328611 h 15135727"/>
              <a:gd name="connsiteX361" fmla="*/ 1419727 w 8128084"/>
              <a:gd name="connsiteY361" fmla="*/ 6208295 h 15135727"/>
              <a:gd name="connsiteX362" fmla="*/ 1275348 w 8128084"/>
              <a:gd name="connsiteY362" fmla="*/ 6304548 h 15135727"/>
              <a:gd name="connsiteX363" fmla="*/ 1323474 w 8128084"/>
              <a:gd name="connsiteY363" fmla="*/ 6015790 h 15135727"/>
              <a:gd name="connsiteX364" fmla="*/ 1540042 w 8128084"/>
              <a:gd name="connsiteY364" fmla="*/ 5871411 h 15135727"/>
              <a:gd name="connsiteX365" fmla="*/ 1540042 w 8128084"/>
              <a:gd name="connsiteY365" fmla="*/ 5751095 h 15135727"/>
              <a:gd name="connsiteX366" fmla="*/ 1395664 w 8128084"/>
              <a:gd name="connsiteY366" fmla="*/ 5799221 h 15135727"/>
              <a:gd name="connsiteX367" fmla="*/ 1179095 w 8128084"/>
              <a:gd name="connsiteY367" fmla="*/ 5799221 h 15135727"/>
              <a:gd name="connsiteX368" fmla="*/ 890337 w 8128084"/>
              <a:gd name="connsiteY368" fmla="*/ 5775158 h 15135727"/>
              <a:gd name="connsiteX369" fmla="*/ 697832 w 8128084"/>
              <a:gd name="connsiteY369" fmla="*/ 5606716 h 15135727"/>
              <a:gd name="connsiteX370" fmla="*/ 577516 w 8128084"/>
              <a:gd name="connsiteY370" fmla="*/ 5582653 h 15135727"/>
              <a:gd name="connsiteX371" fmla="*/ 697832 w 8128084"/>
              <a:gd name="connsiteY371" fmla="*/ 5775158 h 15135727"/>
              <a:gd name="connsiteX372" fmla="*/ 409074 w 8128084"/>
              <a:gd name="connsiteY372" fmla="*/ 5799221 h 15135727"/>
              <a:gd name="connsiteX373" fmla="*/ 168442 w 8128084"/>
              <a:gd name="connsiteY373" fmla="*/ 5702969 h 15135727"/>
              <a:gd name="connsiteX374" fmla="*/ 264695 w 8128084"/>
              <a:gd name="connsiteY374" fmla="*/ 5558590 h 15135727"/>
              <a:gd name="connsiteX375" fmla="*/ 144379 w 8128084"/>
              <a:gd name="connsiteY375" fmla="*/ 5510464 h 15135727"/>
              <a:gd name="connsiteX376" fmla="*/ 0 w 8128084"/>
              <a:gd name="connsiteY376" fmla="*/ 5462337 h 15135727"/>
              <a:gd name="connsiteX377" fmla="*/ 96253 w 8128084"/>
              <a:gd name="connsiteY37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577516 w 8128084"/>
              <a:gd name="connsiteY336" fmla="*/ 8373979 h 15135727"/>
              <a:gd name="connsiteX337" fmla="*/ 794085 w 8128084"/>
              <a:gd name="connsiteY337" fmla="*/ 8301790 h 15135727"/>
              <a:gd name="connsiteX338" fmla="*/ 745958 w 8128084"/>
              <a:gd name="connsiteY338" fmla="*/ 8133348 h 15135727"/>
              <a:gd name="connsiteX339" fmla="*/ 818148 w 8128084"/>
              <a:gd name="connsiteY339" fmla="*/ 7820527 h 15135727"/>
              <a:gd name="connsiteX340" fmla="*/ 697832 w 8128084"/>
              <a:gd name="connsiteY340" fmla="*/ 7820527 h 15135727"/>
              <a:gd name="connsiteX341" fmla="*/ 625642 w 8128084"/>
              <a:gd name="connsiteY341" fmla="*/ 7916779 h 15135727"/>
              <a:gd name="connsiteX342" fmla="*/ 457200 w 8128084"/>
              <a:gd name="connsiteY342" fmla="*/ 7820527 h 15135727"/>
              <a:gd name="connsiteX343" fmla="*/ 529390 w 8128084"/>
              <a:gd name="connsiteY343" fmla="*/ 7700211 h 15135727"/>
              <a:gd name="connsiteX344" fmla="*/ 715377 w 8128084"/>
              <a:gd name="connsiteY344" fmla="*/ 7748003 h 15135727"/>
              <a:gd name="connsiteX345" fmla="*/ 938464 w 8128084"/>
              <a:gd name="connsiteY345" fmla="*/ 7676148 h 15135727"/>
              <a:gd name="connsiteX346" fmla="*/ 1058779 w 8128084"/>
              <a:gd name="connsiteY346" fmla="*/ 7459579 h 15135727"/>
              <a:gd name="connsiteX347" fmla="*/ 1203158 w 8128084"/>
              <a:gd name="connsiteY347" fmla="*/ 7603958 h 15135727"/>
              <a:gd name="connsiteX348" fmla="*/ 1299411 w 8128084"/>
              <a:gd name="connsiteY348" fmla="*/ 7555832 h 15135727"/>
              <a:gd name="connsiteX349" fmla="*/ 1443790 w 8128084"/>
              <a:gd name="connsiteY349" fmla="*/ 7507706 h 15135727"/>
              <a:gd name="connsiteX350" fmla="*/ 1684421 w 8128084"/>
              <a:gd name="connsiteY350" fmla="*/ 7603958 h 15135727"/>
              <a:gd name="connsiteX351" fmla="*/ 1684421 w 8128084"/>
              <a:gd name="connsiteY351" fmla="*/ 7603958 h 15135727"/>
              <a:gd name="connsiteX352" fmla="*/ 1540042 w 8128084"/>
              <a:gd name="connsiteY352" fmla="*/ 7363327 h 15135727"/>
              <a:gd name="connsiteX353" fmla="*/ 1299411 w 8128084"/>
              <a:gd name="connsiteY353" fmla="*/ 7315200 h 15135727"/>
              <a:gd name="connsiteX354" fmla="*/ 1130969 w 8128084"/>
              <a:gd name="connsiteY354" fmla="*/ 7339264 h 15135727"/>
              <a:gd name="connsiteX355" fmla="*/ 1034716 w 8128084"/>
              <a:gd name="connsiteY355" fmla="*/ 7315200 h 15135727"/>
              <a:gd name="connsiteX356" fmla="*/ 1155032 w 8128084"/>
              <a:gd name="connsiteY356" fmla="*/ 7050506 h 15135727"/>
              <a:gd name="connsiteX357" fmla="*/ 1155032 w 8128084"/>
              <a:gd name="connsiteY357" fmla="*/ 6930190 h 15135727"/>
              <a:gd name="connsiteX358" fmla="*/ 1155032 w 8128084"/>
              <a:gd name="connsiteY358" fmla="*/ 6761748 h 15135727"/>
              <a:gd name="connsiteX359" fmla="*/ 1203158 w 8128084"/>
              <a:gd name="connsiteY359" fmla="*/ 6617369 h 15135727"/>
              <a:gd name="connsiteX360" fmla="*/ 1371600 w 8128084"/>
              <a:gd name="connsiteY360" fmla="*/ 6472990 h 15135727"/>
              <a:gd name="connsiteX361" fmla="*/ 1443790 w 8128084"/>
              <a:gd name="connsiteY361" fmla="*/ 6328611 h 15135727"/>
              <a:gd name="connsiteX362" fmla="*/ 1419727 w 8128084"/>
              <a:gd name="connsiteY362" fmla="*/ 6208295 h 15135727"/>
              <a:gd name="connsiteX363" fmla="*/ 1275348 w 8128084"/>
              <a:gd name="connsiteY363" fmla="*/ 6304548 h 15135727"/>
              <a:gd name="connsiteX364" fmla="*/ 1323474 w 8128084"/>
              <a:gd name="connsiteY364" fmla="*/ 6015790 h 15135727"/>
              <a:gd name="connsiteX365" fmla="*/ 1540042 w 8128084"/>
              <a:gd name="connsiteY365" fmla="*/ 5871411 h 15135727"/>
              <a:gd name="connsiteX366" fmla="*/ 1540042 w 8128084"/>
              <a:gd name="connsiteY366" fmla="*/ 5751095 h 15135727"/>
              <a:gd name="connsiteX367" fmla="*/ 1395664 w 8128084"/>
              <a:gd name="connsiteY367" fmla="*/ 5799221 h 15135727"/>
              <a:gd name="connsiteX368" fmla="*/ 1179095 w 8128084"/>
              <a:gd name="connsiteY368" fmla="*/ 5799221 h 15135727"/>
              <a:gd name="connsiteX369" fmla="*/ 890337 w 8128084"/>
              <a:gd name="connsiteY369" fmla="*/ 5775158 h 15135727"/>
              <a:gd name="connsiteX370" fmla="*/ 697832 w 8128084"/>
              <a:gd name="connsiteY370" fmla="*/ 5606716 h 15135727"/>
              <a:gd name="connsiteX371" fmla="*/ 577516 w 8128084"/>
              <a:gd name="connsiteY371" fmla="*/ 5582653 h 15135727"/>
              <a:gd name="connsiteX372" fmla="*/ 697832 w 8128084"/>
              <a:gd name="connsiteY372" fmla="*/ 5775158 h 15135727"/>
              <a:gd name="connsiteX373" fmla="*/ 409074 w 8128084"/>
              <a:gd name="connsiteY373" fmla="*/ 5799221 h 15135727"/>
              <a:gd name="connsiteX374" fmla="*/ 168442 w 8128084"/>
              <a:gd name="connsiteY374" fmla="*/ 5702969 h 15135727"/>
              <a:gd name="connsiteX375" fmla="*/ 264695 w 8128084"/>
              <a:gd name="connsiteY375" fmla="*/ 5558590 h 15135727"/>
              <a:gd name="connsiteX376" fmla="*/ 144379 w 8128084"/>
              <a:gd name="connsiteY376" fmla="*/ 5510464 h 15135727"/>
              <a:gd name="connsiteX377" fmla="*/ 0 w 8128084"/>
              <a:gd name="connsiteY377" fmla="*/ 5462337 h 15135727"/>
              <a:gd name="connsiteX378" fmla="*/ 96253 w 8128084"/>
              <a:gd name="connsiteY378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385011 w 8128084"/>
              <a:gd name="connsiteY335" fmla="*/ 8566485 h 15135727"/>
              <a:gd name="connsiteX336" fmla="*/ 455027 w 8128084"/>
              <a:gd name="connsiteY336" fmla="*/ 8421103 h 15135727"/>
              <a:gd name="connsiteX337" fmla="*/ 577516 w 8128084"/>
              <a:gd name="connsiteY337" fmla="*/ 8373979 h 15135727"/>
              <a:gd name="connsiteX338" fmla="*/ 794085 w 8128084"/>
              <a:gd name="connsiteY338" fmla="*/ 8301790 h 15135727"/>
              <a:gd name="connsiteX339" fmla="*/ 745958 w 8128084"/>
              <a:gd name="connsiteY339" fmla="*/ 8133348 h 15135727"/>
              <a:gd name="connsiteX340" fmla="*/ 818148 w 8128084"/>
              <a:gd name="connsiteY340" fmla="*/ 7820527 h 15135727"/>
              <a:gd name="connsiteX341" fmla="*/ 697832 w 8128084"/>
              <a:gd name="connsiteY341" fmla="*/ 7820527 h 15135727"/>
              <a:gd name="connsiteX342" fmla="*/ 625642 w 8128084"/>
              <a:gd name="connsiteY342" fmla="*/ 7916779 h 15135727"/>
              <a:gd name="connsiteX343" fmla="*/ 457200 w 8128084"/>
              <a:gd name="connsiteY343" fmla="*/ 7820527 h 15135727"/>
              <a:gd name="connsiteX344" fmla="*/ 529390 w 8128084"/>
              <a:gd name="connsiteY344" fmla="*/ 7700211 h 15135727"/>
              <a:gd name="connsiteX345" fmla="*/ 715377 w 8128084"/>
              <a:gd name="connsiteY345" fmla="*/ 7748003 h 15135727"/>
              <a:gd name="connsiteX346" fmla="*/ 938464 w 8128084"/>
              <a:gd name="connsiteY346" fmla="*/ 7676148 h 15135727"/>
              <a:gd name="connsiteX347" fmla="*/ 1058779 w 8128084"/>
              <a:gd name="connsiteY347" fmla="*/ 7459579 h 15135727"/>
              <a:gd name="connsiteX348" fmla="*/ 1203158 w 8128084"/>
              <a:gd name="connsiteY348" fmla="*/ 7603958 h 15135727"/>
              <a:gd name="connsiteX349" fmla="*/ 1299411 w 8128084"/>
              <a:gd name="connsiteY349" fmla="*/ 7555832 h 15135727"/>
              <a:gd name="connsiteX350" fmla="*/ 1443790 w 8128084"/>
              <a:gd name="connsiteY350" fmla="*/ 7507706 h 15135727"/>
              <a:gd name="connsiteX351" fmla="*/ 1684421 w 8128084"/>
              <a:gd name="connsiteY351" fmla="*/ 7603958 h 15135727"/>
              <a:gd name="connsiteX352" fmla="*/ 1684421 w 8128084"/>
              <a:gd name="connsiteY352" fmla="*/ 7603958 h 15135727"/>
              <a:gd name="connsiteX353" fmla="*/ 1540042 w 8128084"/>
              <a:gd name="connsiteY353" fmla="*/ 7363327 h 15135727"/>
              <a:gd name="connsiteX354" fmla="*/ 1299411 w 8128084"/>
              <a:gd name="connsiteY354" fmla="*/ 7315200 h 15135727"/>
              <a:gd name="connsiteX355" fmla="*/ 1130969 w 8128084"/>
              <a:gd name="connsiteY355" fmla="*/ 7339264 h 15135727"/>
              <a:gd name="connsiteX356" fmla="*/ 1034716 w 8128084"/>
              <a:gd name="connsiteY356" fmla="*/ 7315200 h 15135727"/>
              <a:gd name="connsiteX357" fmla="*/ 1155032 w 8128084"/>
              <a:gd name="connsiteY357" fmla="*/ 7050506 h 15135727"/>
              <a:gd name="connsiteX358" fmla="*/ 1155032 w 8128084"/>
              <a:gd name="connsiteY358" fmla="*/ 6930190 h 15135727"/>
              <a:gd name="connsiteX359" fmla="*/ 1155032 w 8128084"/>
              <a:gd name="connsiteY359" fmla="*/ 6761748 h 15135727"/>
              <a:gd name="connsiteX360" fmla="*/ 1203158 w 8128084"/>
              <a:gd name="connsiteY360" fmla="*/ 6617369 h 15135727"/>
              <a:gd name="connsiteX361" fmla="*/ 1371600 w 8128084"/>
              <a:gd name="connsiteY361" fmla="*/ 6472990 h 15135727"/>
              <a:gd name="connsiteX362" fmla="*/ 1443790 w 8128084"/>
              <a:gd name="connsiteY362" fmla="*/ 6328611 h 15135727"/>
              <a:gd name="connsiteX363" fmla="*/ 1419727 w 8128084"/>
              <a:gd name="connsiteY363" fmla="*/ 6208295 h 15135727"/>
              <a:gd name="connsiteX364" fmla="*/ 1275348 w 8128084"/>
              <a:gd name="connsiteY364" fmla="*/ 6304548 h 15135727"/>
              <a:gd name="connsiteX365" fmla="*/ 1323474 w 8128084"/>
              <a:gd name="connsiteY365" fmla="*/ 6015790 h 15135727"/>
              <a:gd name="connsiteX366" fmla="*/ 1540042 w 8128084"/>
              <a:gd name="connsiteY366" fmla="*/ 5871411 h 15135727"/>
              <a:gd name="connsiteX367" fmla="*/ 1540042 w 8128084"/>
              <a:gd name="connsiteY367" fmla="*/ 5751095 h 15135727"/>
              <a:gd name="connsiteX368" fmla="*/ 1395664 w 8128084"/>
              <a:gd name="connsiteY368" fmla="*/ 5799221 h 15135727"/>
              <a:gd name="connsiteX369" fmla="*/ 1179095 w 8128084"/>
              <a:gd name="connsiteY369" fmla="*/ 5799221 h 15135727"/>
              <a:gd name="connsiteX370" fmla="*/ 890337 w 8128084"/>
              <a:gd name="connsiteY370" fmla="*/ 5775158 h 15135727"/>
              <a:gd name="connsiteX371" fmla="*/ 697832 w 8128084"/>
              <a:gd name="connsiteY371" fmla="*/ 5606716 h 15135727"/>
              <a:gd name="connsiteX372" fmla="*/ 577516 w 8128084"/>
              <a:gd name="connsiteY372" fmla="*/ 5582653 h 15135727"/>
              <a:gd name="connsiteX373" fmla="*/ 697832 w 8128084"/>
              <a:gd name="connsiteY373" fmla="*/ 5775158 h 15135727"/>
              <a:gd name="connsiteX374" fmla="*/ 409074 w 8128084"/>
              <a:gd name="connsiteY374" fmla="*/ 5799221 h 15135727"/>
              <a:gd name="connsiteX375" fmla="*/ 168442 w 8128084"/>
              <a:gd name="connsiteY375" fmla="*/ 5702969 h 15135727"/>
              <a:gd name="connsiteX376" fmla="*/ 264695 w 8128084"/>
              <a:gd name="connsiteY376" fmla="*/ 5558590 h 15135727"/>
              <a:gd name="connsiteX377" fmla="*/ 144379 w 8128084"/>
              <a:gd name="connsiteY377" fmla="*/ 5510464 h 15135727"/>
              <a:gd name="connsiteX378" fmla="*/ 0 w 8128084"/>
              <a:gd name="connsiteY378" fmla="*/ 5462337 h 15135727"/>
              <a:gd name="connsiteX379" fmla="*/ 96253 w 8128084"/>
              <a:gd name="connsiteY379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540042 w 8128084"/>
              <a:gd name="connsiteY354" fmla="*/ 7363327 h 15135727"/>
              <a:gd name="connsiteX355" fmla="*/ 1299411 w 8128084"/>
              <a:gd name="connsiteY355" fmla="*/ 7315200 h 15135727"/>
              <a:gd name="connsiteX356" fmla="*/ 1130969 w 8128084"/>
              <a:gd name="connsiteY356" fmla="*/ 7339264 h 15135727"/>
              <a:gd name="connsiteX357" fmla="*/ 1034716 w 8128084"/>
              <a:gd name="connsiteY357" fmla="*/ 7315200 h 15135727"/>
              <a:gd name="connsiteX358" fmla="*/ 1155032 w 8128084"/>
              <a:gd name="connsiteY358" fmla="*/ 7050506 h 15135727"/>
              <a:gd name="connsiteX359" fmla="*/ 1155032 w 8128084"/>
              <a:gd name="connsiteY359" fmla="*/ 6930190 h 15135727"/>
              <a:gd name="connsiteX360" fmla="*/ 1155032 w 8128084"/>
              <a:gd name="connsiteY360" fmla="*/ 6761748 h 15135727"/>
              <a:gd name="connsiteX361" fmla="*/ 1203158 w 8128084"/>
              <a:gd name="connsiteY361" fmla="*/ 6617369 h 15135727"/>
              <a:gd name="connsiteX362" fmla="*/ 1371600 w 8128084"/>
              <a:gd name="connsiteY362" fmla="*/ 6472990 h 15135727"/>
              <a:gd name="connsiteX363" fmla="*/ 1443790 w 8128084"/>
              <a:gd name="connsiteY363" fmla="*/ 6328611 h 15135727"/>
              <a:gd name="connsiteX364" fmla="*/ 1419727 w 8128084"/>
              <a:gd name="connsiteY364" fmla="*/ 6208295 h 15135727"/>
              <a:gd name="connsiteX365" fmla="*/ 1275348 w 8128084"/>
              <a:gd name="connsiteY365" fmla="*/ 6304548 h 15135727"/>
              <a:gd name="connsiteX366" fmla="*/ 1323474 w 8128084"/>
              <a:gd name="connsiteY366" fmla="*/ 6015790 h 15135727"/>
              <a:gd name="connsiteX367" fmla="*/ 1540042 w 8128084"/>
              <a:gd name="connsiteY367" fmla="*/ 5871411 h 15135727"/>
              <a:gd name="connsiteX368" fmla="*/ 1540042 w 8128084"/>
              <a:gd name="connsiteY368" fmla="*/ 5751095 h 15135727"/>
              <a:gd name="connsiteX369" fmla="*/ 1395664 w 8128084"/>
              <a:gd name="connsiteY369" fmla="*/ 5799221 h 15135727"/>
              <a:gd name="connsiteX370" fmla="*/ 1179095 w 8128084"/>
              <a:gd name="connsiteY370" fmla="*/ 5799221 h 15135727"/>
              <a:gd name="connsiteX371" fmla="*/ 890337 w 8128084"/>
              <a:gd name="connsiteY371" fmla="*/ 5775158 h 15135727"/>
              <a:gd name="connsiteX372" fmla="*/ 697832 w 8128084"/>
              <a:gd name="connsiteY372" fmla="*/ 5606716 h 15135727"/>
              <a:gd name="connsiteX373" fmla="*/ 577516 w 8128084"/>
              <a:gd name="connsiteY373" fmla="*/ 5582653 h 15135727"/>
              <a:gd name="connsiteX374" fmla="*/ 697832 w 8128084"/>
              <a:gd name="connsiteY374" fmla="*/ 5775158 h 15135727"/>
              <a:gd name="connsiteX375" fmla="*/ 409074 w 8128084"/>
              <a:gd name="connsiteY375" fmla="*/ 5799221 h 15135727"/>
              <a:gd name="connsiteX376" fmla="*/ 168442 w 8128084"/>
              <a:gd name="connsiteY376" fmla="*/ 5702969 h 15135727"/>
              <a:gd name="connsiteX377" fmla="*/ 264695 w 8128084"/>
              <a:gd name="connsiteY377" fmla="*/ 5558590 h 15135727"/>
              <a:gd name="connsiteX378" fmla="*/ 144379 w 8128084"/>
              <a:gd name="connsiteY378" fmla="*/ 5510464 h 15135727"/>
              <a:gd name="connsiteX379" fmla="*/ 0 w 8128084"/>
              <a:gd name="connsiteY379" fmla="*/ 5462337 h 15135727"/>
              <a:gd name="connsiteX380" fmla="*/ 96253 w 8128084"/>
              <a:gd name="connsiteY380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1155032 w 8128084"/>
              <a:gd name="connsiteY359" fmla="*/ 7050506 h 15135727"/>
              <a:gd name="connsiteX360" fmla="*/ 1155032 w 8128084"/>
              <a:gd name="connsiteY360" fmla="*/ 6930190 h 15135727"/>
              <a:gd name="connsiteX361" fmla="*/ 1155032 w 8128084"/>
              <a:gd name="connsiteY361" fmla="*/ 6761748 h 15135727"/>
              <a:gd name="connsiteX362" fmla="*/ 1203158 w 8128084"/>
              <a:gd name="connsiteY362" fmla="*/ 6617369 h 15135727"/>
              <a:gd name="connsiteX363" fmla="*/ 1371600 w 8128084"/>
              <a:gd name="connsiteY363" fmla="*/ 6472990 h 15135727"/>
              <a:gd name="connsiteX364" fmla="*/ 1443790 w 8128084"/>
              <a:gd name="connsiteY364" fmla="*/ 6328611 h 15135727"/>
              <a:gd name="connsiteX365" fmla="*/ 1419727 w 8128084"/>
              <a:gd name="connsiteY365" fmla="*/ 6208295 h 15135727"/>
              <a:gd name="connsiteX366" fmla="*/ 1275348 w 8128084"/>
              <a:gd name="connsiteY366" fmla="*/ 6304548 h 15135727"/>
              <a:gd name="connsiteX367" fmla="*/ 1323474 w 8128084"/>
              <a:gd name="connsiteY367" fmla="*/ 6015790 h 15135727"/>
              <a:gd name="connsiteX368" fmla="*/ 1540042 w 8128084"/>
              <a:gd name="connsiteY368" fmla="*/ 5871411 h 15135727"/>
              <a:gd name="connsiteX369" fmla="*/ 1540042 w 8128084"/>
              <a:gd name="connsiteY369" fmla="*/ 5751095 h 15135727"/>
              <a:gd name="connsiteX370" fmla="*/ 1395664 w 8128084"/>
              <a:gd name="connsiteY370" fmla="*/ 5799221 h 15135727"/>
              <a:gd name="connsiteX371" fmla="*/ 1179095 w 8128084"/>
              <a:gd name="connsiteY371" fmla="*/ 5799221 h 15135727"/>
              <a:gd name="connsiteX372" fmla="*/ 890337 w 8128084"/>
              <a:gd name="connsiteY372" fmla="*/ 5775158 h 15135727"/>
              <a:gd name="connsiteX373" fmla="*/ 697832 w 8128084"/>
              <a:gd name="connsiteY373" fmla="*/ 5606716 h 15135727"/>
              <a:gd name="connsiteX374" fmla="*/ 577516 w 8128084"/>
              <a:gd name="connsiteY374" fmla="*/ 5582653 h 15135727"/>
              <a:gd name="connsiteX375" fmla="*/ 697832 w 8128084"/>
              <a:gd name="connsiteY375" fmla="*/ 5775158 h 15135727"/>
              <a:gd name="connsiteX376" fmla="*/ 409074 w 8128084"/>
              <a:gd name="connsiteY376" fmla="*/ 5799221 h 15135727"/>
              <a:gd name="connsiteX377" fmla="*/ 168442 w 8128084"/>
              <a:gd name="connsiteY377" fmla="*/ 5702969 h 15135727"/>
              <a:gd name="connsiteX378" fmla="*/ 264695 w 8128084"/>
              <a:gd name="connsiteY378" fmla="*/ 5558590 h 15135727"/>
              <a:gd name="connsiteX379" fmla="*/ 144379 w 8128084"/>
              <a:gd name="connsiteY379" fmla="*/ 5510464 h 15135727"/>
              <a:gd name="connsiteX380" fmla="*/ 0 w 8128084"/>
              <a:gd name="connsiteY380" fmla="*/ 5462337 h 15135727"/>
              <a:gd name="connsiteX381" fmla="*/ 96253 w 8128084"/>
              <a:gd name="connsiteY381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371600 w 8128084"/>
              <a:gd name="connsiteY364" fmla="*/ 647299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323474 w 8128084"/>
              <a:gd name="connsiteY368" fmla="*/ 6015790 h 15135727"/>
              <a:gd name="connsiteX369" fmla="*/ 1540042 w 8128084"/>
              <a:gd name="connsiteY369" fmla="*/ 5871411 h 15135727"/>
              <a:gd name="connsiteX370" fmla="*/ 1540042 w 8128084"/>
              <a:gd name="connsiteY370" fmla="*/ 5751095 h 15135727"/>
              <a:gd name="connsiteX371" fmla="*/ 1395664 w 8128084"/>
              <a:gd name="connsiteY371" fmla="*/ 5799221 h 15135727"/>
              <a:gd name="connsiteX372" fmla="*/ 1179095 w 8128084"/>
              <a:gd name="connsiteY372" fmla="*/ 5799221 h 15135727"/>
              <a:gd name="connsiteX373" fmla="*/ 890337 w 8128084"/>
              <a:gd name="connsiteY373" fmla="*/ 5775158 h 15135727"/>
              <a:gd name="connsiteX374" fmla="*/ 697832 w 8128084"/>
              <a:gd name="connsiteY374" fmla="*/ 5606716 h 15135727"/>
              <a:gd name="connsiteX375" fmla="*/ 577516 w 8128084"/>
              <a:gd name="connsiteY375" fmla="*/ 5582653 h 15135727"/>
              <a:gd name="connsiteX376" fmla="*/ 697832 w 8128084"/>
              <a:gd name="connsiteY376" fmla="*/ 5775158 h 15135727"/>
              <a:gd name="connsiteX377" fmla="*/ 409074 w 8128084"/>
              <a:gd name="connsiteY377" fmla="*/ 5799221 h 15135727"/>
              <a:gd name="connsiteX378" fmla="*/ 168442 w 8128084"/>
              <a:gd name="connsiteY378" fmla="*/ 5702969 h 15135727"/>
              <a:gd name="connsiteX379" fmla="*/ 264695 w 8128084"/>
              <a:gd name="connsiteY379" fmla="*/ 5558590 h 15135727"/>
              <a:gd name="connsiteX380" fmla="*/ 144379 w 8128084"/>
              <a:gd name="connsiteY380" fmla="*/ 5510464 h 15135727"/>
              <a:gd name="connsiteX381" fmla="*/ 0 w 8128084"/>
              <a:gd name="connsiteY381" fmla="*/ 5462337 h 15135727"/>
              <a:gd name="connsiteX382" fmla="*/ 96253 w 8128084"/>
              <a:gd name="connsiteY382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242427 w 8128084"/>
              <a:gd name="connsiteY368" fmla="*/ 6173203 h 15135727"/>
              <a:gd name="connsiteX369" fmla="*/ 1323474 w 8128084"/>
              <a:gd name="connsiteY369" fmla="*/ 6015790 h 15135727"/>
              <a:gd name="connsiteX370" fmla="*/ 1540042 w 8128084"/>
              <a:gd name="connsiteY370" fmla="*/ 5871411 h 15135727"/>
              <a:gd name="connsiteX371" fmla="*/ 1540042 w 8128084"/>
              <a:gd name="connsiteY371" fmla="*/ 5751095 h 15135727"/>
              <a:gd name="connsiteX372" fmla="*/ 1395664 w 8128084"/>
              <a:gd name="connsiteY372" fmla="*/ 5799221 h 15135727"/>
              <a:gd name="connsiteX373" fmla="*/ 1179095 w 8128084"/>
              <a:gd name="connsiteY373" fmla="*/ 5799221 h 15135727"/>
              <a:gd name="connsiteX374" fmla="*/ 890337 w 8128084"/>
              <a:gd name="connsiteY374" fmla="*/ 5775158 h 15135727"/>
              <a:gd name="connsiteX375" fmla="*/ 697832 w 8128084"/>
              <a:gd name="connsiteY375" fmla="*/ 5606716 h 15135727"/>
              <a:gd name="connsiteX376" fmla="*/ 577516 w 8128084"/>
              <a:gd name="connsiteY376" fmla="*/ 5582653 h 15135727"/>
              <a:gd name="connsiteX377" fmla="*/ 697832 w 8128084"/>
              <a:gd name="connsiteY377" fmla="*/ 5775158 h 15135727"/>
              <a:gd name="connsiteX378" fmla="*/ 409074 w 8128084"/>
              <a:gd name="connsiteY378" fmla="*/ 5799221 h 15135727"/>
              <a:gd name="connsiteX379" fmla="*/ 168442 w 8128084"/>
              <a:gd name="connsiteY379" fmla="*/ 5702969 h 15135727"/>
              <a:gd name="connsiteX380" fmla="*/ 264695 w 8128084"/>
              <a:gd name="connsiteY380" fmla="*/ 5558590 h 15135727"/>
              <a:gd name="connsiteX381" fmla="*/ 144379 w 8128084"/>
              <a:gd name="connsiteY381" fmla="*/ 5510464 h 15135727"/>
              <a:gd name="connsiteX382" fmla="*/ 0 w 8128084"/>
              <a:gd name="connsiteY382" fmla="*/ 5462337 h 15135727"/>
              <a:gd name="connsiteX383" fmla="*/ 96253 w 8128084"/>
              <a:gd name="connsiteY383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40042 w 8128084"/>
              <a:gd name="connsiteY371" fmla="*/ 587141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7992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40042 w 8128084"/>
              <a:gd name="connsiteY372" fmla="*/ 575109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890337 w 8128084"/>
              <a:gd name="connsiteY375" fmla="*/ 5775158 h 15135727"/>
              <a:gd name="connsiteX376" fmla="*/ 697832 w 8128084"/>
              <a:gd name="connsiteY376" fmla="*/ 5606716 h 15135727"/>
              <a:gd name="connsiteX377" fmla="*/ 577516 w 8128084"/>
              <a:gd name="connsiteY377" fmla="*/ 5582653 h 15135727"/>
              <a:gd name="connsiteX378" fmla="*/ 697832 w 8128084"/>
              <a:gd name="connsiteY378" fmla="*/ 5775158 h 15135727"/>
              <a:gd name="connsiteX379" fmla="*/ 409074 w 8128084"/>
              <a:gd name="connsiteY379" fmla="*/ 5799221 h 15135727"/>
              <a:gd name="connsiteX380" fmla="*/ 168442 w 8128084"/>
              <a:gd name="connsiteY380" fmla="*/ 5702969 h 15135727"/>
              <a:gd name="connsiteX381" fmla="*/ 264695 w 8128084"/>
              <a:gd name="connsiteY381" fmla="*/ 5558590 h 15135727"/>
              <a:gd name="connsiteX382" fmla="*/ 144379 w 8128084"/>
              <a:gd name="connsiteY382" fmla="*/ 5510464 h 15135727"/>
              <a:gd name="connsiteX383" fmla="*/ 0 w 8128084"/>
              <a:gd name="connsiteY383" fmla="*/ 5462337 h 15135727"/>
              <a:gd name="connsiteX384" fmla="*/ 96253 w 8128084"/>
              <a:gd name="connsiteY384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409074 w 8128084"/>
              <a:gd name="connsiteY380" fmla="*/ 5799221 h 15135727"/>
              <a:gd name="connsiteX381" fmla="*/ 168442 w 8128084"/>
              <a:gd name="connsiteY381" fmla="*/ 5702969 h 15135727"/>
              <a:gd name="connsiteX382" fmla="*/ 264695 w 8128084"/>
              <a:gd name="connsiteY382" fmla="*/ 5558590 h 15135727"/>
              <a:gd name="connsiteX383" fmla="*/ 144379 w 8128084"/>
              <a:gd name="connsiteY383" fmla="*/ 5510464 h 15135727"/>
              <a:gd name="connsiteX384" fmla="*/ 0 w 8128084"/>
              <a:gd name="connsiteY384" fmla="*/ 5462337 h 15135727"/>
              <a:gd name="connsiteX385" fmla="*/ 96253 w 8128084"/>
              <a:gd name="connsiteY385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409074 w 8128084"/>
              <a:gd name="connsiteY381" fmla="*/ 579922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16844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97832 w 8128084"/>
              <a:gd name="connsiteY379" fmla="*/ 5775158 h 15135727"/>
              <a:gd name="connsiteX380" fmla="*/ 556627 w 8128084"/>
              <a:gd name="connsiteY380" fmla="*/ 5862053 h 15135727"/>
              <a:gd name="connsiteX381" fmla="*/ 351924 w 8128084"/>
              <a:gd name="connsiteY381" fmla="*/ 5869071 h 15135727"/>
              <a:gd name="connsiteX382" fmla="*/ 314492 w 8128084"/>
              <a:gd name="connsiteY382" fmla="*/ 5702969 h 15135727"/>
              <a:gd name="connsiteX383" fmla="*/ 264695 w 8128084"/>
              <a:gd name="connsiteY383" fmla="*/ 5558590 h 15135727"/>
              <a:gd name="connsiteX384" fmla="*/ 144379 w 8128084"/>
              <a:gd name="connsiteY384" fmla="*/ 5510464 h 15135727"/>
              <a:gd name="connsiteX385" fmla="*/ 0 w 8128084"/>
              <a:gd name="connsiteY385" fmla="*/ 5462337 h 15135727"/>
              <a:gd name="connsiteX386" fmla="*/ 96253 w 8128084"/>
              <a:gd name="connsiteY386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90337 w 8128084"/>
              <a:gd name="connsiteY376" fmla="*/ 57751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264695 w 8128084"/>
              <a:gd name="connsiteY384" fmla="*/ 555859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5104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62927 w 8128084"/>
              <a:gd name="connsiteY208" fmla="*/ 14389769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89840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98327 w 8128084"/>
              <a:gd name="connsiteY210" fmla="*/ 14409153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719764 w 8128084"/>
              <a:gd name="connsiteY214" fmla="*/ 14415169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26428 w 8128084"/>
              <a:gd name="connsiteY214" fmla="*/ 14406684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1979 w 8128084"/>
              <a:gd name="connsiteY213" fmla="*/ 1429351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4023727 w 8128084"/>
              <a:gd name="connsiteY211" fmla="*/ 14275803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4053480 w 8128084"/>
              <a:gd name="connsiteY210" fmla="*/ 14383698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  <a:gd name="connsiteX0" fmla="*/ 96253 w 8128084"/>
              <a:gd name="connsiteY0" fmla="*/ 5245769 h 15135727"/>
              <a:gd name="connsiteX1" fmla="*/ 144379 w 8128084"/>
              <a:gd name="connsiteY1" fmla="*/ 4981074 h 15135727"/>
              <a:gd name="connsiteX2" fmla="*/ 178719 w 8128084"/>
              <a:gd name="connsiteY2" fmla="*/ 4834941 h 15135727"/>
              <a:gd name="connsiteX3" fmla="*/ 334378 w 8128084"/>
              <a:gd name="connsiteY3" fmla="*/ 4696828 h 15135727"/>
              <a:gd name="connsiteX4" fmla="*/ 553453 w 8128084"/>
              <a:gd name="connsiteY4" fmla="*/ 4692316 h 15135727"/>
              <a:gd name="connsiteX5" fmla="*/ 649706 w 8128084"/>
              <a:gd name="connsiteY5" fmla="*/ 4427621 h 15135727"/>
              <a:gd name="connsiteX6" fmla="*/ 805866 w 8128084"/>
              <a:gd name="connsiteY6" fmla="*/ 4425366 h 15135727"/>
              <a:gd name="connsiteX7" fmla="*/ 867026 w 8128084"/>
              <a:gd name="connsiteY7" fmla="*/ 4311817 h 15135727"/>
              <a:gd name="connsiteX8" fmla="*/ 1077328 w 8128084"/>
              <a:gd name="connsiteY8" fmla="*/ 4253916 h 15135727"/>
              <a:gd name="connsiteX9" fmla="*/ 1120191 w 8128084"/>
              <a:gd name="connsiteY9" fmla="*/ 4206291 h 15135727"/>
              <a:gd name="connsiteX10" fmla="*/ 1263066 w 8128084"/>
              <a:gd name="connsiteY10" fmla="*/ 4182478 h 15135727"/>
              <a:gd name="connsiteX11" fmla="*/ 1362326 w 8128084"/>
              <a:gd name="connsiteY11" fmla="*/ 4081965 h 15135727"/>
              <a:gd name="connsiteX12" fmla="*/ 1472616 w 8128084"/>
              <a:gd name="connsiteY12" fmla="*/ 4025316 h 15135727"/>
              <a:gd name="connsiteX13" fmla="*/ 1559344 w 8128084"/>
              <a:gd name="connsiteY13" fmla="*/ 4013535 h 15135727"/>
              <a:gd name="connsiteX14" fmla="*/ 1708485 w 8128084"/>
              <a:gd name="connsiteY14" fmla="*/ 3826042 h 15135727"/>
              <a:gd name="connsiteX15" fmla="*/ 1820278 w 8128084"/>
              <a:gd name="connsiteY15" fmla="*/ 3858628 h 15135727"/>
              <a:gd name="connsiteX16" fmla="*/ 1910766 w 8128084"/>
              <a:gd name="connsiteY16" fmla="*/ 3735053 h 15135727"/>
              <a:gd name="connsiteX17" fmla="*/ 2006016 w 8128084"/>
              <a:gd name="connsiteY17" fmla="*/ 3615741 h 15135727"/>
              <a:gd name="connsiteX18" fmla="*/ 2091741 w 8128084"/>
              <a:gd name="connsiteY18" fmla="*/ 3649078 h 15135727"/>
              <a:gd name="connsiteX19" fmla="*/ 2141621 w 8128084"/>
              <a:gd name="connsiteY19" fmla="*/ 3585411 h 15135727"/>
              <a:gd name="connsiteX20" fmla="*/ 2117808 w 8128084"/>
              <a:gd name="connsiteY20" fmla="*/ 3518736 h 15135727"/>
              <a:gd name="connsiteX21" fmla="*/ 2182228 w 8128084"/>
              <a:gd name="connsiteY21" fmla="*/ 3420478 h 15135727"/>
              <a:gd name="connsiteX22" fmla="*/ 2286000 w 8128084"/>
              <a:gd name="connsiteY22" fmla="*/ 3489158 h 15135727"/>
              <a:gd name="connsiteX23" fmla="*/ 2334628 w 8128084"/>
              <a:gd name="connsiteY23" fmla="*/ 3249028 h 15135727"/>
              <a:gd name="connsiteX24" fmla="*/ 2381502 w 8128084"/>
              <a:gd name="connsiteY24" fmla="*/ 3088858 h 15135727"/>
              <a:gd name="connsiteX25" fmla="*/ 2544178 w 8128084"/>
              <a:gd name="connsiteY25" fmla="*/ 3058528 h 15135727"/>
              <a:gd name="connsiteX26" fmla="*/ 2477503 w 8128084"/>
              <a:gd name="connsiteY26" fmla="*/ 2977566 h 15135727"/>
              <a:gd name="connsiteX27" fmla="*/ 2695074 w 8128084"/>
              <a:gd name="connsiteY27" fmla="*/ 2892592 h 15135727"/>
              <a:gd name="connsiteX28" fmla="*/ 2796591 w 8128084"/>
              <a:gd name="connsiteY28" fmla="*/ 2829928 h 15135727"/>
              <a:gd name="connsiteX29" fmla="*/ 2829928 w 8128084"/>
              <a:gd name="connsiteY29" fmla="*/ 2517107 h 15135727"/>
              <a:gd name="connsiteX30" fmla="*/ 3006141 w 8128084"/>
              <a:gd name="connsiteY30" fmla="*/ 2401303 h 15135727"/>
              <a:gd name="connsiteX31" fmla="*/ 3200400 w 8128084"/>
              <a:gd name="connsiteY31" fmla="*/ 2296277 h 15135727"/>
              <a:gd name="connsiteX32" fmla="*/ 3325228 w 8128084"/>
              <a:gd name="connsiteY32" fmla="*/ 2220328 h 15135727"/>
              <a:gd name="connsiteX33" fmla="*/ 3441032 w 8128084"/>
              <a:gd name="connsiteY33" fmla="*/ 2237874 h 15135727"/>
              <a:gd name="connsiteX34" fmla="*/ 3534778 w 8128084"/>
              <a:gd name="connsiteY34" fmla="*/ 2301291 h 15135727"/>
              <a:gd name="connsiteX35" fmla="*/ 3585160 w 8128084"/>
              <a:gd name="connsiteY35" fmla="*/ 2517107 h 15135727"/>
              <a:gd name="connsiteX36" fmla="*/ 3801979 w 8128084"/>
              <a:gd name="connsiteY36" fmla="*/ 2565735 h 15135727"/>
              <a:gd name="connsiteX37" fmla="*/ 3946358 w 8128084"/>
              <a:gd name="connsiteY37" fmla="*/ 2550695 h 15135727"/>
              <a:gd name="connsiteX38" fmla="*/ 4018548 w 8128084"/>
              <a:gd name="connsiteY38" fmla="*/ 2598821 h 15135727"/>
              <a:gd name="connsiteX39" fmla="*/ 4138864 w 8128084"/>
              <a:gd name="connsiteY39" fmla="*/ 2574758 h 15135727"/>
              <a:gd name="connsiteX40" fmla="*/ 4307306 w 8128084"/>
              <a:gd name="connsiteY40" fmla="*/ 2671011 h 15135727"/>
              <a:gd name="connsiteX41" fmla="*/ 4427621 w 8128084"/>
              <a:gd name="connsiteY41" fmla="*/ 2622885 h 15135727"/>
              <a:gd name="connsiteX42" fmla="*/ 4549191 w 8128084"/>
              <a:gd name="connsiteY42" fmla="*/ 2610853 h 15135727"/>
              <a:gd name="connsiteX43" fmla="*/ 4668253 w 8128084"/>
              <a:gd name="connsiteY43" fmla="*/ 2743200 h 15135727"/>
              <a:gd name="connsiteX44" fmla="*/ 4788569 w 8128084"/>
              <a:gd name="connsiteY44" fmla="*/ 2815390 h 15135727"/>
              <a:gd name="connsiteX45" fmla="*/ 4957011 w 8128084"/>
              <a:gd name="connsiteY45" fmla="*/ 2719137 h 15135727"/>
              <a:gd name="connsiteX46" fmla="*/ 4981074 w 8128084"/>
              <a:gd name="connsiteY46" fmla="*/ 2382253 h 15135727"/>
              <a:gd name="connsiteX47" fmla="*/ 4981074 w 8128084"/>
              <a:gd name="connsiteY47" fmla="*/ 2382253 h 15135727"/>
              <a:gd name="connsiteX48" fmla="*/ 4949241 w 8128084"/>
              <a:gd name="connsiteY48" fmla="*/ 2306053 h 15135727"/>
              <a:gd name="connsiteX49" fmla="*/ 4849228 w 8128084"/>
              <a:gd name="connsiteY49" fmla="*/ 2239378 h 15135727"/>
              <a:gd name="connsiteX50" fmla="*/ 4884821 w 8128084"/>
              <a:gd name="connsiteY50" fmla="*/ 2093495 h 15135727"/>
              <a:gd name="connsiteX51" fmla="*/ 4820653 w 8128084"/>
              <a:gd name="connsiteY51" fmla="*/ 2010778 h 15135727"/>
              <a:gd name="connsiteX52" fmla="*/ 4697831 w 8128084"/>
              <a:gd name="connsiteY52" fmla="*/ 1900990 h 15135727"/>
              <a:gd name="connsiteX53" fmla="*/ 4764506 w 8128084"/>
              <a:gd name="connsiteY53" fmla="*/ 1804737 h 15135727"/>
              <a:gd name="connsiteX54" fmla="*/ 4934953 w 8128084"/>
              <a:gd name="connsiteY54" fmla="*/ 1686928 h 15135727"/>
              <a:gd name="connsiteX55" fmla="*/ 4957011 w 8128084"/>
              <a:gd name="connsiteY55" fmla="*/ 1564106 h 15135727"/>
              <a:gd name="connsiteX56" fmla="*/ 5087353 w 8128084"/>
              <a:gd name="connsiteY56" fmla="*/ 1539291 h 15135727"/>
              <a:gd name="connsiteX57" fmla="*/ 5221706 w 8128084"/>
              <a:gd name="connsiteY57" fmla="*/ 1588169 h 15135727"/>
              <a:gd name="connsiteX58" fmla="*/ 5296903 w 8128084"/>
              <a:gd name="connsiteY58" fmla="*/ 1663116 h 15135727"/>
              <a:gd name="connsiteX59" fmla="*/ 5481637 w 8128084"/>
              <a:gd name="connsiteY59" fmla="*/ 1641558 h 15135727"/>
              <a:gd name="connsiteX60" fmla="*/ 5799221 w 8128084"/>
              <a:gd name="connsiteY60" fmla="*/ 1684421 h 15135727"/>
              <a:gd name="connsiteX61" fmla="*/ 5877928 w 8128084"/>
              <a:gd name="connsiteY61" fmla="*/ 1596441 h 15135727"/>
              <a:gd name="connsiteX62" fmla="*/ 5871411 w 8128084"/>
              <a:gd name="connsiteY62" fmla="*/ 1443790 h 15135727"/>
              <a:gd name="connsiteX63" fmla="*/ 6087979 w 8128084"/>
              <a:gd name="connsiteY63" fmla="*/ 1395664 h 15135727"/>
              <a:gd name="connsiteX64" fmla="*/ 6173704 w 8128084"/>
              <a:gd name="connsiteY64" fmla="*/ 1092367 h 15135727"/>
              <a:gd name="connsiteX65" fmla="*/ 6424864 w 8128084"/>
              <a:gd name="connsiteY65" fmla="*/ 1058779 h 15135727"/>
              <a:gd name="connsiteX66" fmla="*/ 6803608 w 8128084"/>
              <a:gd name="connsiteY66" fmla="*/ 812382 h 15135727"/>
              <a:gd name="connsiteX67" fmla="*/ 6656973 w 8128084"/>
              <a:gd name="connsiteY67" fmla="*/ 606844 h 15135727"/>
              <a:gd name="connsiteX68" fmla="*/ 6766260 w 8128084"/>
              <a:gd name="connsiteY68" fmla="*/ 524377 h 15135727"/>
              <a:gd name="connsiteX69" fmla="*/ 6858000 w 8128084"/>
              <a:gd name="connsiteY69" fmla="*/ 360948 h 15135727"/>
              <a:gd name="connsiteX70" fmla="*/ 6763753 w 8128084"/>
              <a:gd name="connsiteY70" fmla="*/ 267703 h 15135727"/>
              <a:gd name="connsiteX71" fmla="*/ 6799848 w 8128084"/>
              <a:gd name="connsiteY71" fmla="*/ 110791 h 15135727"/>
              <a:gd name="connsiteX72" fmla="*/ 7194885 w 8128084"/>
              <a:gd name="connsiteY72" fmla="*/ 0 h 15135727"/>
              <a:gd name="connsiteX73" fmla="*/ 7267074 w 8128084"/>
              <a:gd name="connsiteY73" fmla="*/ 120316 h 15135727"/>
              <a:gd name="connsiteX74" fmla="*/ 7495674 w 8128084"/>
              <a:gd name="connsiteY74" fmla="*/ 120316 h 15135727"/>
              <a:gd name="connsiteX75" fmla="*/ 7444039 w 8128084"/>
              <a:gd name="connsiteY75" fmla="*/ 318085 h 15135727"/>
              <a:gd name="connsiteX76" fmla="*/ 7628021 w 8128084"/>
              <a:gd name="connsiteY76" fmla="*/ 433137 h 15135727"/>
              <a:gd name="connsiteX77" fmla="*/ 7768641 w 8128084"/>
              <a:gd name="connsiteY77" fmla="*/ 462966 h 15135727"/>
              <a:gd name="connsiteX78" fmla="*/ 7796464 w 8128084"/>
              <a:gd name="connsiteY78" fmla="*/ 649706 h 15135727"/>
              <a:gd name="connsiteX79" fmla="*/ 8128084 w 8128084"/>
              <a:gd name="connsiteY79" fmla="*/ 895350 h 15135727"/>
              <a:gd name="connsiteX80" fmla="*/ 7988969 w 8128084"/>
              <a:gd name="connsiteY80" fmla="*/ 1288883 h 15135727"/>
              <a:gd name="connsiteX81" fmla="*/ 7897227 w 8128084"/>
              <a:gd name="connsiteY81" fmla="*/ 1191628 h 15135727"/>
              <a:gd name="connsiteX82" fmla="*/ 7844590 w 8128084"/>
              <a:gd name="connsiteY82" fmla="*/ 1058779 h 15135727"/>
              <a:gd name="connsiteX83" fmla="*/ 7682915 w 8128084"/>
              <a:gd name="connsiteY83" fmla="*/ 1129716 h 15135727"/>
              <a:gd name="connsiteX84" fmla="*/ 7483642 w 8128084"/>
              <a:gd name="connsiteY84" fmla="*/ 1371600 h 15135727"/>
              <a:gd name="connsiteX85" fmla="*/ 7340015 w 8128084"/>
              <a:gd name="connsiteY85" fmla="*/ 1444041 h 15135727"/>
              <a:gd name="connsiteX86" fmla="*/ 7276599 w 8128084"/>
              <a:gd name="connsiteY86" fmla="*/ 1476627 h 15135727"/>
              <a:gd name="connsiteX87" fmla="*/ 7243011 w 8128084"/>
              <a:gd name="connsiteY87" fmla="*/ 1588169 h 15135727"/>
              <a:gd name="connsiteX88" fmla="*/ 7187615 w 8128084"/>
              <a:gd name="connsiteY88" fmla="*/ 1686928 h 15135727"/>
              <a:gd name="connsiteX89" fmla="*/ 6978316 w 8128084"/>
              <a:gd name="connsiteY89" fmla="*/ 1732548 h 15135727"/>
              <a:gd name="connsiteX90" fmla="*/ 6892340 w 8128084"/>
              <a:gd name="connsiteY90" fmla="*/ 1996491 h 15135727"/>
              <a:gd name="connsiteX91" fmla="*/ 6737685 w 8128084"/>
              <a:gd name="connsiteY91" fmla="*/ 2093495 h 15135727"/>
              <a:gd name="connsiteX92" fmla="*/ 6797090 w 8128084"/>
              <a:gd name="connsiteY92" fmla="*/ 2225091 h 15135727"/>
              <a:gd name="connsiteX93" fmla="*/ 6737685 w 8128084"/>
              <a:gd name="connsiteY93" fmla="*/ 2382253 h 15135727"/>
              <a:gd name="connsiteX94" fmla="*/ 6665495 w 8128084"/>
              <a:gd name="connsiteY94" fmla="*/ 2430379 h 15135727"/>
              <a:gd name="connsiteX95" fmla="*/ 6906127 w 8128084"/>
              <a:gd name="connsiteY95" fmla="*/ 2646948 h 15135727"/>
              <a:gd name="connsiteX96" fmla="*/ 6995527 w 8128084"/>
              <a:gd name="connsiteY96" fmla="*/ 2801353 h 15135727"/>
              <a:gd name="connsiteX97" fmla="*/ 6906127 w 8128084"/>
              <a:gd name="connsiteY97" fmla="*/ 2983832 h 15135727"/>
              <a:gd name="connsiteX98" fmla="*/ 6975977 w 8128084"/>
              <a:gd name="connsiteY98" fmla="*/ 3161298 h 15135727"/>
              <a:gd name="connsiteX99" fmla="*/ 6833937 w 8128084"/>
              <a:gd name="connsiteY99" fmla="*/ 3368842 h 15135727"/>
              <a:gd name="connsiteX100" fmla="*/ 6906127 w 8128084"/>
              <a:gd name="connsiteY100" fmla="*/ 3609808 h 15135727"/>
              <a:gd name="connsiteX101" fmla="*/ 6812882 w 8128084"/>
              <a:gd name="connsiteY101" fmla="*/ 3718427 h 15135727"/>
              <a:gd name="connsiteX102" fmla="*/ 6737685 w 8128084"/>
              <a:gd name="connsiteY102" fmla="*/ 3729790 h 15135727"/>
              <a:gd name="connsiteX103" fmla="*/ 6545179 w 8128084"/>
              <a:gd name="connsiteY103" fmla="*/ 3870492 h 15135727"/>
              <a:gd name="connsiteX104" fmla="*/ 6328611 w 8128084"/>
              <a:gd name="connsiteY104" fmla="*/ 3753853 h 15135727"/>
              <a:gd name="connsiteX105" fmla="*/ 6273132 w 8128084"/>
              <a:gd name="connsiteY105" fmla="*/ 3843756 h 15135727"/>
              <a:gd name="connsiteX106" fmla="*/ 6317582 w 8128084"/>
              <a:gd name="connsiteY106" fmla="*/ 3959058 h 15135727"/>
              <a:gd name="connsiteX107" fmla="*/ 6195427 w 8128084"/>
              <a:gd name="connsiteY107" fmla="*/ 4014203 h 15135727"/>
              <a:gd name="connsiteX108" fmla="*/ 6167856 w 8128084"/>
              <a:gd name="connsiteY108" fmla="*/ 4254166 h 15135727"/>
              <a:gd name="connsiteX109" fmla="*/ 6100177 w 8128084"/>
              <a:gd name="connsiteY109" fmla="*/ 4395203 h 15135727"/>
              <a:gd name="connsiteX110" fmla="*/ 5925887 w 8128084"/>
              <a:gd name="connsiteY110" fmla="*/ 4428958 h 15135727"/>
              <a:gd name="connsiteX111" fmla="*/ 5806908 w 8128084"/>
              <a:gd name="connsiteY111" fmla="*/ 4559635 h 15135727"/>
              <a:gd name="connsiteX112" fmla="*/ 5694279 w 8128084"/>
              <a:gd name="connsiteY112" fmla="*/ 4630487 h 15135727"/>
              <a:gd name="connsiteX113" fmla="*/ 5548564 w 8128084"/>
              <a:gd name="connsiteY113" fmla="*/ 4664577 h 15135727"/>
              <a:gd name="connsiteX114" fmla="*/ 5542214 w 8128084"/>
              <a:gd name="connsiteY114" fmla="*/ 4825332 h 15135727"/>
              <a:gd name="connsiteX115" fmla="*/ 5362408 w 8128084"/>
              <a:gd name="connsiteY115" fmla="*/ 5057274 h 15135727"/>
              <a:gd name="connsiteX116" fmla="*/ 5109577 w 8128084"/>
              <a:gd name="connsiteY116" fmla="*/ 5195303 h 15135727"/>
              <a:gd name="connsiteX117" fmla="*/ 5005137 w 8128084"/>
              <a:gd name="connsiteY117" fmla="*/ 5149516 h 15135727"/>
              <a:gd name="connsiteX118" fmla="*/ 4944477 w 8128084"/>
              <a:gd name="connsiteY118" fmla="*/ 5220703 h 15135727"/>
              <a:gd name="connsiteX119" fmla="*/ 4705016 w 8128084"/>
              <a:gd name="connsiteY119" fmla="*/ 5193966 h 15135727"/>
              <a:gd name="connsiteX120" fmla="*/ 4665077 w 8128084"/>
              <a:gd name="connsiteY120" fmla="*/ 5303253 h 15135727"/>
              <a:gd name="connsiteX121" fmla="*/ 4523874 w 8128084"/>
              <a:gd name="connsiteY121" fmla="*/ 5366085 h 15135727"/>
              <a:gd name="connsiteX122" fmla="*/ 4277727 w 8128084"/>
              <a:gd name="connsiteY122" fmla="*/ 5455653 h 15135727"/>
              <a:gd name="connsiteX123" fmla="*/ 4211053 w 8128084"/>
              <a:gd name="connsiteY123" fmla="*/ 5414211 h 15135727"/>
              <a:gd name="connsiteX124" fmla="*/ 4140200 w 8128084"/>
              <a:gd name="connsiteY124" fmla="*/ 5409198 h 15135727"/>
              <a:gd name="connsiteX125" fmla="*/ 4018548 w 8128084"/>
              <a:gd name="connsiteY125" fmla="*/ 5630779 h 15135727"/>
              <a:gd name="connsiteX126" fmla="*/ 4065337 w 8128084"/>
              <a:gd name="connsiteY126" fmla="*/ 5890461 h 15135727"/>
              <a:gd name="connsiteX127" fmla="*/ 4163427 w 8128084"/>
              <a:gd name="connsiteY127" fmla="*/ 6014453 h 15135727"/>
              <a:gd name="connsiteX128" fmla="*/ 4154237 w 8128084"/>
              <a:gd name="connsiteY128" fmla="*/ 6184232 h 15135727"/>
              <a:gd name="connsiteX129" fmla="*/ 4201527 w 8128084"/>
              <a:gd name="connsiteY129" fmla="*/ 6312903 h 15135727"/>
              <a:gd name="connsiteX130" fmla="*/ 4148890 w 8128084"/>
              <a:gd name="connsiteY130" fmla="*/ 6479340 h 15135727"/>
              <a:gd name="connsiteX131" fmla="*/ 4023561 w 8128084"/>
              <a:gd name="connsiteY131" fmla="*/ 6295524 h 15135727"/>
              <a:gd name="connsiteX132" fmla="*/ 3946358 w 8128084"/>
              <a:gd name="connsiteY132" fmla="*/ 6376737 h 15135727"/>
              <a:gd name="connsiteX133" fmla="*/ 4011027 w 8128084"/>
              <a:gd name="connsiteY133" fmla="*/ 6554203 h 15135727"/>
              <a:gd name="connsiteX134" fmla="*/ 4114800 w 8128084"/>
              <a:gd name="connsiteY134" fmla="*/ 6641432 h 15135727"/>
              <a:gd name="connsiteX135" fmla="*/ 4233277 w 8128084"/>
              <a:gd name="connsiteY135" fmla="*/ 6719303 h 15135727"/>
              <a:gd name="connsiteX136" fmla="*/ 4451685 w 8128084"/>
              <a:gd name="connsiteY136" fmla="*/ 6737685 h 15135727"/>
              <a:gd name="connsiteX137" fmla="*/ 4569827 w 8128084"/>
              <a:gd name="connsiteY137" fmla="*/ 6820903 h 15135727"/>
              <a:gd name="connsiteX138" fmla="*/ 4620127 w 8128084"/>
              <a:gd name="connsiteY138" fmla="*/ 6978316 h 15135727"/>
              <a:gd name="connsiteX139" fmla="*/ 4810292 w 8128084"/>
              <a:gd name="connsiteY139" fmla="*/ 7107321 h 15135727"/>
              <a:gd name="connsiteX140" fmla="*/ 5077327 w 8128084"/>
              <a:gd name="connsiteY140" fmla="*/ 7387390 h 15135727"/>
              <a:gd name="connsiteX141" fmla="*/ 5239753 w 8128084"/>
              <a:gd name="connsiteY141" fmla="*/ 7483308 h 15135727"/>
              <a:gd name="connsiteX142" fmla="*/ 5223042 w 8128084"/>
              <a:gd name="connsiteY142" fmla="*/ 7783764 h 15135727"/>
              <a:gd name="connsiteX143" fmla="*/ 5486400 w 8128084"/>
              <a:gd name="connsiteY143" fmla="*/ 7964906 h 15135727"/>
              <a:gd name="connsiteX144" fmla="*/ 5461000 w 8128084"/>
              <a:gd name="connsiteY144" fmla="*/ 8280066 h 15135727"/>
              <a:gd name="connsiteX145" fmla="*/ 5579477 w 8128084"/>
              <a:gd name="connsiteY145" fmla="*/ 8567153 h 15135727"/>
              <a:gd name="connsiteX146" fmla="*/ 5678906 w 8128084"/>
              <a:gd name="connsiteY146" fmla="*/ 8614611 h 15135727"/>
              <a:gd name="connsiteX147" fmla="*/ 5865227 w 8128084"/>
              <a:gd name="connsiteY147" fmla="*/ 8973553 h 15135727"/>
              <a:gd name="connsiteX148" fmla="*/ 5963987 w 8128084"/>
              <a:gd name="connsiteY148" fmla="*/ 9052761 h 15135727"/>
              <a:gd name="connsiteX149" fmla="*/ 6081127 w 8128084"/>
              <a:gd name="connsiteY149" fmla="*/ 9125953 h 15135727"/>
              <a:gd name="connsiteX150" fmla="*/ 6160169 w 8128084"/>
              <a:gd name="connsiteY150" fmla="*/ 9336506 h 15135727"/>
              <a:gd name="connsiteX151" fmla="*/ 6252577 w 8128084"/>
              <a:gd name="connsiteY151" fmla="*/ 9379953 h 15135727"/>
              <a:gd name="connsiteX152" fmla="*/ 6280485 w 8128084"/>
              <a:gd name="connsiteY152" fmla="*/ 9601200 h 15135727"/>
              <a:gd name="connsiteX153" fmla="*/ 6438900 w 8128084"/>
              <a:gd name="connsiteY153" fmla="*/ 9755606 h 15135727"/>
              <a:gd name="connsiteX154" fmla="*/ 6569242 w 8128084"/>
              <a:gd name="connsiteY154" fmla="*/ 10058400 h 15135727"/>
              <a:gd name="connsiteX155" fmla="*/ 6713621 w 8128084"/>
              <a:gd name="connsiteY155" fmla="*/ 10106527 h 15135727"/>
              <a:gd name="connsiteX156" fmla="*/ 6665829 w 8128084"/>
              <a:gd name="connsiteY156" fmla="*/ 10304379 h 15135727"/>
              <a:gd name="connsiteX157" fmla="*/ 6569242 w 8128084"/>
              <a:gd name="connsiteY157" fmla="*/ 10443411 h 15135727"/>
              <a:gd name="connsiteX158" fmla="*/ 6694906 w 8128084"/>
              <a:gd name="connsiteY158" fmla="*/ 10733506 h 15135727"/>
              <a:gd name="connsiteX159" fmla="*/ 6761748 w 8128084"/>
              <a:gd name="connsiteY159" fmla="*/ 10924674 h 15135727"/>
              <a:gd name="connsiteX160" fmla="*/ 6641432 w 8128084"/>
              <a:gd name="connsiteY160" fmla="*/ 11093116 h 15135727"/>
              <a:gd name="connsiteX161" fmla="*/ 6713621 w 8128084"/>
              <a:gd name="connsiteY161" fmla="*/ 11261558 h 15135727"/>
              <a:gd name="connsiteX162" fmla="*/ 6782135 w 8128084"/>
              <a:gd name="connsiteY162" fmla="*/ 11526253 h 15135727"/>
              <a:gd name="connsiteX163" fmla="*/ 6617369 w 8128084"/>
              <a:gd name="connsiteY163" fmla="*/ 11839074 h 15135727"/>
              <a:gd name="connsiteX164" fmla="*/ 6617369 w 8128084"/>
              <a:gd name="connsiteY164" fmla="*/ 12031579 h 15135727"/>
              <a:gd name="connsiteX165" fmla="*/ 6641432 w 8128084"/>
              <a:gd name="connsiteY165" fmla="*/ 12127832 h 15135727"/>
              <a:gd name="connsiteX166" fmla="*/ 6709777 w 8128084"/>
              <a:gd name="connsiteY166" fmla="*/ 11945353 h 15135727"/>
              <a:gd name="connsiteX167" fmla="*/ 6799848 w 8128084"/>
              <a:gd name="connsiteY167" fmla="*/ 12006179 h 15135727"/>
              <a:gd name="connsiteX168" fmla="*/ 6761748 w 8128084"/>
              <a:gd name="connsiteY168" fmla="*/ 12296274 h 15135727"/>
              <a:gd name="connsiteX169" fmla="*/ 6689558 w 8128084"/>
              <a:gd name="connsiteY169" fmla="*/ 12512842 h 15135727"/>
              <a:gd name="connsiteX170" fmla="*/ 6690561 w 8128084"/>
              <a:gd name="connsiteY170" fmla="*/ 12701337 h 15135727"/>
              <a:gd name="connsiteX171" fmla="*/ 6747042 w 8128084"/>
              <a:gd name="connsiteY171" fmla="*/ 12835690 h 15135727"/>
              <a:gd name="connsiteX172" fmla="*/ 6665327 w 8128084"/>
              <a:gd name="connsiteY172" fmla="*/ 12891503 h 15135727"/>
              <a:gd name="connsiteX173" fmla="*/ 6494379 w 8128084"/>
              <a:gd name="connsiteY173" fmla="*/ 13090358 h 15135727"/>
              <a:gd name="connsiteX174" fmla="*/ 6525127 w 8128084"/>
              <a:gd name="connsiteY174" fmla="*/ 13367753 h 15135727"/>
              <a:gd name="connsiteX175" fmla="*/ 6398627 w 8128084"/>
              <a:gd name="connsiteY175" fmla="*/ 13532853 h 15135727"/>
              <a:gd name="connsiteX176" fmla="*/ 6256421 w 8128084"/>
              <a:gd name="connsiteY176" fmla="*/ 13571621 h 15135727"/>
              <a:gd name="connsiteX177" fmla="*/ 6220827 w 8128084"/>
              <a:gd name="connsiteY177" fmla="*/ 13672553 h 15135727"/>
              <a:gd name="connsiteX178" fmla="*/ 6087979 w 8128084"/>
              <a:gd name="connsiteY178" fmla="*/ 13667874 h 15135727"/>
              <a:gd name="connsiteX179" fmla="*/ 5943600 w 8128084"/>
              <a:gd name="connsiteY179" fmla="*/ 13716000 h 15135727"/>
              <a:gd name="connsiteX180" fmla="*/ 5722019 w 8128084"/>
              <a:gd name="connsiteY180" fmla="*/ 13591674 h 15135727"/>
              <a:gd name="connsiteX181" fmla="*/ 5582653 w 8128084"/>
              <a:gd name="connsiteY181" fmla="*/ 13691937 h 15135727"/>
              <a:gd name="connsiteX182" fmla="*/ 5631782 w 8128084"/>
              <a:gd name="connsiteY182" fmla="*/ 13842666 h 15135727"/>
              <a:gd name="connsiteX183" fmla="*/ 5681077 w 8128084"/>
              <a:gd name="connsiteY183" fmla="*/ 13945603 h 15135727"/>
              <a:gd name="connsiteX184" fmla="*/ 5582653 w 8128084"/>
              <a:gd name="connsiteY184" fmla="*/ 14052885 h 15135727"/>
              <a:gd name="connsiteX185" fmla="*/ 5573127 w 8128084"/>
              <a:gd name="connsiteY185" fmla="*/ 14180553 h 15135727"/>
              <a:gd name="connsiteX186" fmla="*/ 5462337 w 8128084"/>
              <a:gd name="connsiteY186" fmla="*/ 14149137 h 15135727"/>
              <a:gd name="connsiteX187" fmla="*/ 5471527 w 8128084"/>
              <a:gd name="connsiteY187" fmla="*/ 14028153 h 15135727"/>
              <a:gd name="connsiteX188" fmla="*/ 5354721 w 8128084"/>
              <a:gd name="connsiteY188" fmla="*/ 14049208 h 15135727"/>
              <a:gd name="connsiteX189" fmla="*/ 5306427 w 8128084"/>
              <a:gd name="connsiteY189" fmla="*/ 14104353 h 15135727"/>
              <a:gd name="connsiteX190" fmla="*/ 5239419 w 8128084"/>
              <a:gd name="connsiteY190" fmla="*/ 14080958 h 15135727"/>
              <a:gd name="connsiteX191" fmla="*/ 5245769 w 8128084"/>
              <a:gd name="connsiteY191" fmla="*/ 13956632 h 15135727"/>
              <a:gd name="connsiteX192" fmla="*/ 5031540 w 8128084"/>
              <a:gd name="connsiteY192" fmla="*/ 14007432 h 15135727"/>
              <a:gd name="connsiteX193" fmla="*/ 4936624 w 8128084"/>
              <a:gd name="connsiteY193" fmla="*/ 13917529 h 15135727"/>
              <a:gd name="connsiteX194" fmla="*/ 4740442 w 8128084"/>
              <a:gd name="connsiteY194" fmla="*/ 13946606 h 15135727"/>
              <a:gd name="connsiteX195" fmla="*/ 4475748 w 8128084"/>
              <a:gd name="connsiteY195" fmla="*/ 13956632 h 15135727"/>
              <a:gd name="connsiteX196" fmla="*/ 4379495 w 8128084"/>
              <a:gd name="connsiteY196" fmla="*/ 14028821 h 15135727"/>
              <a:gd name="connsiteX197" fmla="*/ 4403558 w 8128084"/>
              <a:gd name="connsiteY197" fmla="*/ 14197264 h 15135727"/>
              <a:gd name="connsiteX198" fmla="*/ 4480927 w 8128084"/>
              <a:gd name="connsiteY198" fmla="*/ 14129753 h 15135727"/>
              <a:gd name="connsiteX199" fmla="*/ 4572000 w 8128084"/>
              <a:gd name="connsiteY199" fmla="*/ 14149137 h 15135727"/>
              <a:gd name="connsiteX200" fmla="*/ 4633327 w 8128084"/>
              <a:gd name="connsiteY200" fmla="*/ 14288503 h 15135727"/>
              <a:gd name="connsiteX201" fmla="*/ 4544427 w 8128084"/>
              <a:gd name="connsiteY201" fmla="*/ 14332953 h 15135727"/>
              <a:gd name="connsiteX202" fmla="*/ 4442827 w 8128084"/>
              <a:gd name="connsiteY202" fmla="*/ 14383753 h 15135727"/>
              <a:gd name="connsiteX203" fmla="*/ 4403558 w 8128084"/>
              <a:gd name="connsiteY203" fmla="*/ 14437895 h 15135727"/>
              <a:gd name="connsiteX204" fmla="*/ 4340058 w 8128084"/>
              <a:gd name="connsiteY204" fmla="*/ 14475995 h 15135727"/>
              <a:gd name="connsiteX205" fmla="*/ 4303127 w 8128084"/>
              <a:gd name="connsiteY205" fmla="*/ 14364703 h 15135727"/>
              <a:gd name="connsiteX206" fmla="*/ 4276892 w 8128084"/>
              <a:gd name="connsiteY206" fmla="*/ 14296190 h 15135727"/>
              <a:gd name="connsiteX207" fmla="*/ 4235116 w 8128084"/>
              <a:gd name="connsiteY207" fmla="*/ 14341642 h 15135727"/>
              <a:gd name="connsiteX208" fmla="*/ 4141715 w 8128084"/>
              <a:gd name="connsiteY208" fmla="*/ 14228553 h 15135727"/>
              <a:gd name="connsiteX209" fmla="*/ 4137527 w 8128084"/>
              <a:gd name="connsiteY209" fmla="*/ 14364369 h 15135727"/>
              <a:gd name="connsiteX210" fmla="*/ 3917719 w 8128084"/>
              <a:gd name="connsiteY210" fmla="*/ 14426123 h 15135727"/>
              <a:gd name="connsiteX211" fmla="*/ 3968574 w 8128084"/>
              <a:gd name="connsiteY211" fmla="*/ 14339441 h 15135727"/>
              <a:gd name="connsiteX212" fmla="*/ 3915945 w 8128084"/>
              <a:gd name="connsiteY212" fmla="*/ 14226202 h 15135727"/>
              <a:gd name="connsiteX213" fmla="*/ 3806222 w 8128084"/>
              <a:gd name="connsiteY213" fmla="*/ 14361396 h 15135727"/>
              <a:gd name="connsiteX214" fmla="*/ 3647641 w 8128084"/>
              <a:gd name="connsiteY214" fmla="*/ 14427897 h 15135727"/>
              <a:gd name="connsiteX215" fmla="*/ 3625850 w 8128084"/>
              <a:gd name="connsiteY215" fmla="*/ 14616364 h 15135727"/>
              <a:gd name="connsiteX216" fmla="*/ 3513221 w 8128084"/>
              <a:gd name="connsiteY216" fmla="*/ 14726653 h 15135727"/>
              <a:gd name="connsiteX217" fmla="*/ 3583071 w 8128084"/>
              <a:gd name="connsiteY217" fmla="*/ 14832932 h 15135727"/>
              <a:gd name="connsiteX218" fmla="*/ 3633537 w 8128084"/>
              <a:gd name="connsiteY218" fmla="*/ 14967285 h 15135727"/>
              <a:gd name="connsiteX219" fmla="*/ 3609474 w 8128084"/>
              <a:gd name="connsiteY219" fmla="*/ 15087600 h 15135727"/>
              <a:gd name="connsiteX220" fmla="*/ 3479132 w 8128084"/>
              <a:gd name="connsiteY220" fmla="*/ 14975974 h 15135727"/>
              <a:gd name="connsiteX221" fmla="*/ 3304340 w 8128084"/>
              <a:gd name="connsiteY221" fmla="*/ 14949237 h 15135727"/>
              <a:gd name="connsiteX222" fmla="*/ 3261227 w 8128084"/>
              <a:gd name="connsiteY222" fmla="*/ 14787145 h 15135727"/>
              <a:gd name="connsiteX223" fmla="*/ 3128211 w 8128084"/>
              <a:gd name="connsiteY223" fmla="*/ 14919158 h 15135727"/>
              <a:gd name="connsiteX224" fmla="*/ 3090277 w 8128084"/>
              <a:gd name="connsiteY224" fmla="*/ 15075903 h 15135727"/>
              <a:gd name="connsiteX225" fmla="*/ 2959769 w 8128084"/>
              <a:gd name="connsiteY225" fmla="*/ 15135727 h 15135727"/>
              <a:gd name="connsiteX226" fmla="*/ 2891256 w 8128084"/>
              <a:gd name="connsiteY226" fmla="*/ 14945895 h 15135727"/>
              <a:gd name="connsiteX227" fmla="*/ 2829927 w 8128084"/>
              <a:gd name="connsiteY227" fmla="*/ 14872703 h 15135727"/>
              <a:gd name="connsiteX228" fmla="*/ 2887579 w 8128084"/>
              <a:gd name="connsiteY228" fmla="*/ 14774779 h 15135727"/>
              <a:gd name="connsiteX229" fmla="*/ 2779127 w 8128084"/>
              <a:gd name="connsiteY229" fmla="*/ 14694903 h 15135727"/>
              <a:gd name="connsiteX230" fmla="*/ 2839453 w 8128084"/>
              <a:gd name="connsiteY230" fmla="*/ 14582274 h 15135727"/>
              <a:gd name="connsiteX231" fmla="*/ 2935706 w 8128084"/>
              <a:gd name="connsiteY231" fmla="*/ 14510085 h 15135727"/>
              <a:gd name="connsiteX232" fmla="*/ 2948406 w 8128084"/>
              <a:gd name="connsiteY232" fmla="*/ 14554535 h 15135727"/>
              <a:gd name="connsiteX233" fmla="*/ 2855327 w 8128084"/>
              <a:gd name="connsiteY233" fmla="*/ 14371053 h 15135727"/>
              <a:gd name="connsiteX234" fmla="*/ 3014077 w 8128084"/>
              <a:gd name="connsiteY234" fmla="*/ 14447253 h 15135727"/>
              <a:gd name="connsiteX235" fmla="*/ 3029285 w 8128084"/>
              <a:gd name="connsiteY235" fmla="*/ 14363032 h 15135727"/>
              <a:gd name="connsiteX236" fmla="*/ 3152274 w 8128084"/>
              <a:gd name="connsiteY236" fmla="*/ 14341642 h 15135727"/>
              <a:gd name="connsiteX237" fmla="*/ 3226135 w 8128084"/>
              <a:gd name="connsiteY237" fmla="*/ 14269453 h 15135727"/>
              <a:gd name="connsiteX238" fmla="*/ 3152274 w 8128084"/>
              <a:gd name="connsiteY238" fmla="*/ 14197264 h 15135727"/>
              <a:gd name="connsiteX239" fmla="*/ 3152274 w 8128084"/>
              <a:gd name="connsiteY239" fmla="*/ 14052885 h 15135727"/>
              <a:gd name="connsiteX240" fmla="*/ 3086435 w 8128084"/>
              <a:gd name="connsiteY240" fmla="*/ 14037845 h 15135727"/>
              <a:gd name="connsiteX241" fmla="*/ 3056021 w 8128084"/>
              <a:gd name="connsiteY241" fmla="*/ 14153148 h 15135727"/>
              <a:gd name="connsiteX242" fmla="*/ 2935706 w 8128084"/>
              <a:gd name="connsiteY242" fmla="*/ 14076948 h 15135727"/>
              <a:gd name="connsiteX243" fmla="*/ 2863516 w 8128084"/>
              <a:gd name="connsiteY243" fmla="*/ 14093324 h 15135727"/>
              <a:gd name="connsiteX244" fmla="*/ 2804527 w 8128084"/>
              <a:gd name="connsiteY244" fmla="*/ 14218653 h 15135727"/>
              <a:gd name="connsiteX245" fmla="*/ 2719137 w 8128084"/>
              <a:gd name="connsiteY245" fmla="*/ 14197264 h 15135727"/>
              <a:gd name="connsiteX246" fmla="*/ 2653298 w 8128084"/>
              <a:gd name="connsiteY246" fmla="*/ 14248064 h 15135727"/>
              <a:gd name="connsiteX247" fmla="*/ 2560721 w 8128084"/>
              <a:gd name="connsiteY247" fmla="*/ 14150474 h 15135727"/>
              <a:gd name="connsiteX248" fmla="*/ 2436729 w 8128084"/>
              <a:gd name="connsiteY248" fmla="*/ 13804566 h 15135727"/>
              <a:gd name="connsiteX249" fmla="*/ 2550527 w 8128084"/>
              <a:gd name="connsiteY249" fmla="*/ 13805903 h 15135727"/>
              <a:gd name="connsiteX250" fmla="*/ 2729498 w 8128084"/>
              <a:gd name="connsiteY250" fmla="*/ 13812253 h 15135727"/>
              <a:gd name="connsiteX251" fmla="*/ 2633077 w 8128084"/>
              <a:gd name="connsiteY251" fmla="*/ 13755103 h 15135727"/>
              <a:gd name="connsiteX252" fmla="*/ 2553369 w 8128084"/>
              <a:gd name="connsiteY252" fmla="*/ 13475369 h 15135727"/>
              <a:gd name="connsiteX253" fmla="*/ 2658645 w 8128084"/>
              <a:gd name="connsiteY253" fmla="*/ 13224711 h 15135727"/>
              <a:gd name="connsiteX254" fmla="*/ 2719137 w 8128084"/>
              <a:gd name="connsiteY254" fmla="*/ 13042232 h 15135727"/>
              <a:gd name="connsiteX255" fmla="*/ 2791327 w 8128084"/>
              <a:gd name="connsiteY255" fmla="*/ 12945979 h 15135727"/>
              <a:gd name="connsiteX256" fmla="*/ 2969627 w 8128084"/>
              <a:gd name="connsiteY256" fmla="*/ 12929603 h 15135727"/>
              <a:gd name="connsiteX257" fmla="*/ 3031958 w 8128084"/>
              <a:gd name="connsiteY257" fmla="*/ 13090358 h 15135727"/>
              <a:gd name="connsiteX258" fmla="*/ 3102977 w 8128084"/>
              <a:gd name="connsiteY258" fmla="*/ 12974053 h 15135727"/>
              <a:gd name="connsiteX259" fmla="*/ 3043321 w 8128084"/>
              <a:gd name="connsiteY259" fmla="*/ 12836024 h 15135727"/>
              <a:gd name="connsiteX260" fmla="*/ 2849479 w 8128084"/>
              <a:gd name="connsiteY260" fmla="*/ 12815637 h 15135727"/>
              <a:gd name="connsiteX261" fmla="*/ 2815390 w 8128084"/>
              <a:gd name="connsiteY261" fmla="*/ 12777537 h 15135727"/>
              <a:gd name="connsiteX262" fmla="*/ 2887077 w 8128084"/>
              <a:gd name="connsiteY262" fmla="*/ 12586703 h 15135727"/>
              <a:gd name="connsiteX263" fmla="*/ 3153777 w 8128084"/>
              <a:gd name="connsiteY263" fmla="*/ 12516853 h 15135727"/>
              <a:gd name="connsiteX264" fmla="*/ 3239837 w 8128084"/>
              <a:gd name="connsiteY264" fmla="*/ 12311314 h 15135727"/>
              <a:gd name="connsiteX265" fmla="*/ 3104148 w 8128084"/>
              <a:gd name="connsiteY265" fmla="*/ 12320337 h 15135727"/>
              <a:gd name="connsiteX266" fmla="*/ 3040648 w 8128084"/>
              <a:gd name="connsiteY266" fmla="*/ 12320337 h 15135727"/>
              <a:gd name="connsiteX267" fmla="*/ 2956927 w 8128084"/>
              <a:gd name="connsiteY267" fmla="*/ 12237453 h 15135727"/>
              <a:gd name="connsiteX268" fmla="*/ 3007895 w 8128084"/>
              <a:gd name="connsiteY268" fmla="*/ 12079706 h 15135727"/>
              <a:gd name="connsiteX269" fmla="*/ 2810042 w 8128084"/>
              <a:gd name="connsiteY269" fmla="*/ 11954377 h 15135727"/>
              <a:gd name="connsiteX270" fmla="*/ 2863516 w 8128084"/>
              <a:gd name="connsiteY270" fmla="*/ 11694695 h 15135727"/>
              <a:gd name="connsiteX271" fmla="*/ 2817227 w 8128084"/>
              <a:gd name="connsiteY271" fmla="*/ 11507203 h 15135727"/>
              <a:gd name="connsiteX272" fmla="*/ 2911642 w 8128084"/>
              <a:gd name="connsiteY272" fmla="*/ 11454064 h 15135727"/>
              <a:gd name="connsiteX273" fmla="*/ 2988677 w 8128084"/>
              <a:gd name="connsiteY273" fmla="*/ 11494503 h 15135727"/>
              <a:gd name="connsiteX274" fmla="*/ 3011571 w 8128084"/>
              <a:gd name="connsiteY274" fmla="*/ 11454064 h 15135727"/>
              <a:gd name="connsiteX275" fmla="*/ 2850482 w 8128084"/>
              <a:gd name="connsiteY275" fmla="*/ 11381874 h 15135727"/>
              <a:gd name="connsiteX276" fmla="*/ 2993858 w 8128084"/>
              <a:gd name="connsiteY276" fmla="*/ 11266571 h 15135727"/>
              <a:gd name="connsiteX277" fmla="*/ 3007895 w 8128084"/>
              <a:gd name="connsiteY277" fmla="*/ 11189369 h 15135727"/>
              <a:gd name="connsiteX278" fmla="*/ 2874879 w 8128084"/>
              <a:gd name="connsiteY278" fmla="*/ 11179342 h 15135727"/>
              <a:gd name="connsiteX279" fmla="*/ 2919329 w 8128084"/>
              <a:gd name="connsiteY279" fmla="*/ 11023600 h 15135727"/>
              <a:gd name="connsiteX280" fmla="*/ 2887579 w 8128084"/>
              <a:gd name="connsiteY280" fmla="*/ 10924674 h 15135727"/>
              <a:gd name="connsiteX281" fmla="*/ 2760914 w 8128084"/>
              <a:gd name="connsiteY281" fmla="*/ 11065377 h 15135727"/>
              <a:gd name="connsiteX282" fmla="*/ 2667000 w 8128084"/>
              <a:gd name="connsiteY282" fmla="*/ 10969124 h 15135727"/>
              <a:gd name="connsiteX283" fmla="*/ 2607845 w 8128084"/>
              <a:gd name="connsiteY283" fmla="*/ 11071727 h 15135727"/>
              <a:gd name="connsiteX284" fmla="*/ 2526632 w 8128084"/>
              <a:gd name="connsiteY284" fmla="*/ 11117179 h 15135727"/>
              <a:gd name="connsiteX285" fmla="*/ 2410827 w 8128084"/>
              <a:gd name="connsiteY285" fmla="*/ 11100803 h 15135727"/>
              <a:gd name="connsiteX286" fmla="*/ 2334127 w 8128084"/>
              <a:gd name="connsiteY286" fmla="*/ 10996864 h 15135727"/>
              <a:gd name="connsiteX287" fmla="*/ 2358190 w 8128084"/>
              <a:gd name="connsiteY287" fmla="*/ 10732169 h 15135727"/>
              <a:gd name="connsiteX288" fmla="*/ 2372227 w 8128084"/>
              <a:gd name="connsiteY288" fmla="*/ 10689390 h 15135727"/>
              <a:gd name="connsiteX289" fmla="*/ 2533316 w 8128084"/>
              <a:gd name="connsiteY289" fmla="*/ 10574087 h 15135727"/>
              <a:gd name="connsiteX290" fmla="*/ 2598821 w 8128084"/>
              <a:gd name="connsiteY290" fmla="*/ 10684042 h 15135727"/>
              <a:gd name="connsiteX291" fmla="*/ 2683877 w 8128084"/>
              <a:gd name="connsiteY291" fmla="*/ 10745203 h 15135727"/>
              <a:gd name="connsiteX292" fmla="*/ 2767264 w 8128084"/>
              <a:gd name="connsiteY292" fmla="*/ 10684042 h 15135727"/>
              <a:gd name="connsiteX293" fmla="*/ 2646948 w 8128084"/>
              <a:gd name="connsiteY293" fmla="*/ 10515600 h 15135727"/>
              <a:gd name="connsiteX294" fmla="*/ 2815390 w 8128084"/>
              <a:gd name="connsiteY294" fmla="*/ 10395285 h 15135727"/>
              <a:gd name="connsiteX295" fmla="*/ 2899777 w 8128084"/>
              <a:gd name="connsiteY295" fmla="*/ 10453103 h 15135727"/>
              <a:gd name="connsiteX296" fmla="*/ 2899777 w 8128084"/>
              <a:gd name="connsiteY296" fmla="*/ 10586453 h 15135727"/>
              <a:gd name="connsiteX297" fmla="*/ 2982327 w 8128084"/>
              <a:gd name="connsiteY297" fmla="*/ 10459453 h 15135727"/>
              <a:gd name="connsiteX298" fmla="*/ 3080085 w 8128084"/>
              <a:gd name="connsiteY298" fmla="*/ 10419348 h 15135727"/>
              <a:gd name="connsiteX299" fmla="*/ 3248527 w 8128084"/>
              <a:gd name="connsiteY299" fmla="*/ 10539664 h 15135727"/>
              <a:gd name="connsiteX300" fmla="*/ 3320716 w 8128084"/>
              <a:gd name="connsiteY300" fmla="*/ 10659979 h 15135727"/>
              <a:gd name="connsiteX301" fmla="*/ 3465095 w 8128084"/>
              <a:gd name="connsiteY301" fmla="*/ 10659979 h 15135727"/>
              <a:gd name="connsiteX302" fmla="*/ 3441032 w 8128084"/>
              <a:gd name="connsiteY302" fmla="*/ 10491537 h 15135727"/>
              <a:gd name="connsiteX303" fmla="*/ 3356977 w 8128084"/>
              <a:gd name="connsiteY303" fmla="*/ 10408653 h 15135727"/>
              <a:gd name="connsiteX304" fmla="*/ 3348456 w 8128084"/>
              <a:gd name="connsiteY304" fmla="*/ 10282656 h 15135727"/>
              <a:gd name="connsiteX305" fmla="*/ 3198227 w 8128084"/>
              <a:gd name="connsiteY305" fmla="*/ 10319753 h 15135727"/>
              <a:gd name="connsiteX306" fmla="*/ 3152274 w 8128084"/>
              <a:gd name="connsiteY306" fmla="*/ 10250906 h 15135727"/>
              <a:gd name="connsiteX307" fmla="*/ 3176337 w 8128084"/>
              <a:gd name="connsiteY307" fmla="*/ 10178716 h 15135727"/>
              <a:gd name="connsiteX308" fmla="*/ 3104148 w 8128084"/>
              <a:gd name="connsiteY308" fmla="*/ 10154653 h 15135727"/>
              <a:gd name="connsiteX309" fmla="*/ 2975977 w 8128084"/>
              <a:gd name="connsiteY309" fmla="*/ 10167353 h 15135727"/>
              <a:gd name="connsiteX310" fmla="*/ 3007895 w 8128084"/>
              <a:gd name="connsiteY310" fmla="*/ 9962148 h 15135727"/>
              <a:gd name="connsiteX311" fmla="*/ 3176337 w 8128084"/>
              <a:gd name="connsiteY311" fmla="*/ 9889958 h 15135727"/>
              <a:gd name="connsiteX312" fmla="*/ 2959769 w 8128084"/>
              <a:gd name="connsiteY312" fmla="*/ 9504948 h 15135727"/>
              <a:gd name="connsiteX313" fmla="*/ 2791327 w 8128084"/>
              <a:gd name="connsiteY313" fmla="*/ 9456821 h 15135727"/>
              <a:gd name="connsiteX314" fmla="*/ 2574758 w 8128084"/>
              <a:gd name="connsiteY314" fmla="*/ 9336506 h 15135727"/>
              <a:gd name="connsiteX315" fmla="*/ 2671177 w 8128084"/>
              <a:gd name="connsiteY315" fmla="*/ 9189453 h 15135727"/>
              <a:gd name="connsiteX316" fmla="*/ 2684045 w 8128084"/>
              <a:gd name="connsiteY316" fmla="*/ 9109911 h 15135727"/>
              <a:gd name="connsiteX317" fmla="*/ 2580774 w 8128084"/>
              <a:gd name="connsiteY317" fmla="*/ 9069471 h 15135727"/>
              <a:gd name="connsiteX318" fmla="*/ 2546685 w 8128084"/>
              <a:gd name="connsiteY318" fmla="*/ 9051758 h 15135727"/>
              <a:gd name="connsiteX319" fmla="*/ 2436729 w 8128084"/>
              <a:gd name="connsiteY319" fmla="*/ 9056771 h 15135727"/>
              <a:gd name="connsiteX320" fmla="*/ 2372727 w 8128084"/>
              <a:gd name="connsiteY320" fmla="*/ 9259303 h 15135727"/>
              <a:gd name="connsiteX321" fmla="*/ 2261937 w 8128084"/>
              <a:gd name="connsiteY321" fmla="*/ 9168064 h 15135727"/>
              <a:gd name="connsiteX322" fmla="*/ 2237874 w 8128084"/>
              <a:gd name="connsiteY322" fmla="*/ 8999621 h 15135727"/>
              <a:gd name="connsiteX323" fmla="*/ 2079458 w 8128084"/>
              <a:gd name="connsiteY323" fmla="*/ 9020008 h 15135727"/>
              <a:gd name="connsiteX324" fmla="*/ 2026319 w 8128084"/>
              <a:gd name="connsiteY324" fmla="*/ 8827503 h 15135727"/>
              <a:gd name="connsiteX325" fmla="*/ 1833814 w 8128084"/>
              <a:gd name="connsiteY325" fmla="*/ 8822490 h 15135727"/>
              <a:gd name="connsiteX326" fmla="*/ 1705977 w 8128084"/>
              <a:gd name="connsiteY326" fmla="*/ 8941803 h 15135727"/>
              <a:gd name="connsiteX327" fmla="*/ 1693445 w 8128084"/>
              <a:gd name="connsiteY327" fmla="*/ 9048082 h 15135727"/>
              <a:gd name="connsiteX328" fmla="*/ 1575469 w 8128084"/>
              <a:gd name="connsiteY328" fmla="*/ 9099885 h 15135727"/>
              <a:gd name="connsiteX329" fmla="*/ 1477879 w 8128084"/>
              <a:gd name="connsiteY329" fmla="*/ 8936456 h 15135727"/>
              <a:gd name="connsiteX330" fmla="*/ 1347537 w 8128084"/>
              <a:gd name="connsiteY330" fmla="*/ 8879306 h 15135727"/>
              <a:gd name="connsiteX331" fmla="*/ 1220537 w 8128084"/>
              <a:gd name="connsiteY331" fmla="*/ 8799764 h 15135727"/>
              <a:gd name="connsiteX332" fmla="*/ 1106906 w 8128084"/>
              <a:gd name="connsiteY332" fmla="*/ 8783053 h 15135727"/>
              <a:gd name="connsiteX333" fmla="*/ 890337 w 8128084"/>
              <a:gd name="connsiteY333" fmla="*/ 8686800 h 15135727"/>
              <a:gd name="connsiteX334" fmla="*/ 649706 w 8128084"/>
              <a:gd name="connsiteY334" fmla="*/ 8662737 h 15135727"/>
              <a:gd name="connsiteX335" fmla="*/ 493127 w 8128084"/>
              <a:gd name="connsiteY335" fmla="*/ 8668753 h 15135727"/>
              <a:gd name="connsiteX336" fmla="*/ 385011 w 8128084"/>
              <a:gd name="connsiteY336" fmla="*/ 8566485 h 15135727"/>
              <a:gd name="connsiteX337" fmla="*/ 455027 w 8128084"/>
              <a:gd name="connsiteY337" fmla="*/ 8421103 h 15135727"/>
              <a:gd name="connsiteX338" fmla="*/ 577516 w 8128084"/>
              <a:gd name="connsiteY338" fmla="*/ 8373979 h 15135727"/>
              <a:gd name="connsiteX339" fmla="*/ 794085 w 8128084"/>
              <a:gd name="connsiteY339" fmla="*/ 8301790 h 15135727"/>
              <a:gd name="connsiteX340" fmla="*/ 745958 w 8128084"/>
              <a:gd name="connsiteY340" fmla="*/ 8133348 h 15135727"/>
              <a:gd name="connsiteX341" fmla="*/ 818148 w 8128084"/>
              <a:gd name="connsiteY341" fmla="*/ 7820527 h 15135727"/>
              <a:gd name="connsiteX342" fmla="*/ 697832 w 8128084"/>
              <a:gd name="connsiteY342" fmla="*/ 7820527 h 15135727"/>
              <a:gd name="connsiteX343" fmla="*/ 625642 w 8128084"/>
              <a:gd name="connsiteY343" fmla="*/ 7916779 h 15135727"/>
              <a:gd name="connsiteX344" fmla="*/ 457200 w 8128084"/>
              <a:gd name="connsiteY344" fmla="*/ 7820527 h 15135727"/>
              <a:gd name="connsiteX345" fmla="*/ 529390 w 8128084"/>
              <a:gd name="connsiteY345" fmla="*/ 7700211 h 15135727"/>
              <a:gd name="connsiteX346" fmla="*/ 715377 w 8128084"/>
              <a:gd name="connsiteY346" fmla="*/ 7748003 h 15135727"/>
              <a:gd name="connsiteX347" fmla="*/ 938464 w 8128084"/>
              <a:gd name="connsiteY347" fmla="*/ 7676148 h 15135727"/>
              <a:gd name="connsiteX348" fmla="*/ 1058779 w 8128084"/>
              <a:gd name="connsiteY348" fmla="*/ 7459579 h 15135727"/>
              <a:gd name="connsiteX349" fmla="*/ 1203158 w 8128084"/>
              <a:gd name="connsiteY349" fmla="*/ 7603958 h 15135727"/>
              <a:gd name="connsiteX350" fmla="*/ 1299411 w 8128084"/>
              <a:gd name="connsiteY350" fmla="*/ 7555832 h 15135727"/>
              <a:gd name="connsiteX351" fmla="*/ 1443790 w 8128084"/>
              <a:gd name="connsiteY351" fmla="*/ 7507706 h 15135727"/>
              <a:gd name="connsiteX352" fmla="*/ 1684421 w 8128084"/>
              <a:gd name="connsiteY352" fmla="*/ 7603958 h 15135727"/>
              <a:gd name="connsiteX353" fmla="*/ 1684421 w 8128084"/>
              <a:gd name="connsiteY353" fmla="*/ 7603958 h 15135727"/>
              <a:gd name="connsiteX354" fmla="*/ 1693277 w 8128084"/>
              <a:gd name="connsiteY354" fmla="*/ 7462253 h 15135727"/>
              <a:gd name="connsiteX355" fmla="*/ 1540042 w 8128084"/>
              <a:gd name="connsiteY355" fmla="*/ 7363327 h 15135727"/>
              <a:gd name="connsiteX356" fmla="*/ 1299411 w 8128084"/>
              <a:gd name="connsiteY356" fmla="*/ 7315200 h 15135727"/>
              <a:gd name="connsiteX357" fmla="*/ 1130969 w 8128084"/>
              <a:gd name="connsiteY357" fmla="*/ 7339264 h 15135727"/>
              <a:gd name="connsiteX358" fmla="*/ 1034716 w 8128084"/>
              <a:gd name="connsiteY358" fmla="*/ 7315200 h 15135727"/>
              <a:gd name="connsiteX359" fmla="*/ 982077 w 8128084"/>
              <a:gd name="connsiteY359" fmla="*/ 7113003 h 15135727"/>
              <a:gd name="connsiteX360" fmla="*/ 1155032 w 8128084"/>
              <a:gd name="connsiteY360" fmla="*/ 7050506 h 15135727"/>
              <a:gd name="connsiteX361" fmla="*/ 1155032 w 8128084"/>
              <a:gd name="connsiteY361" fmla="*/ 6930190 h 15135727"/>
              <a:gd name="connsiteX362" fmla="*/ 1155032 w 8128084"/>
              <a:gd name="connsiteY362" fmla="*/ 6761748 h 15135727"/>
              <a:gd name="connsiteX363" fmla="*/ 1203158 w 8128084"/>
              <a:gd name="connsiteY363" fmla="*/ 6617369 h 15135727"/>
              <a:gd name="connsiteX364" fmla="*/ 1409700 w 8128084"/>
              <a:gd name="connsiteY364" fmla="*/ 6517440 h 15135727"/>
              <a:gd name="connsiteX365" fmla="*/ 1443790 w 8128084"/>
              <a:gd name="connsiteY365" fmla="*/ 6328611 h 15135727"/>
              <a:gd name="connsiteX366" fmla="*/ 1419727 w 8128084"/>
              <a:gd name="connsiteY366" fmla="*/ 6208295 h 15135727"/>
              <a:gd name="connsiteX367" fmla="*/ 1275348 w 8128084"/>
              <a:gd name="connsiteY367" fmla="*/ 6304548 h 15135727"/>
              <a:gd name="connsiteX368" fmla="*/ 1178927 w 8128084"/>
              <a:gd name="connsiteY368" fmla="*/ 6281153 h 15135727"/>
              <a:gd name="connsiteX369" fmla="*/ 1242427 w 8128084"/>
              <a:gd name="connsiteY369" fmla="*/ 6173203 h 15135727"/>
              <a:gd name="connsiteX370" fmla="*/ 1323474 w 8128084"/>
              <a:gd name="connsiteY370" fmla="*/ 6015790 h 15135727"/>
              <a:gd name="connsiteX371" fmla="*/ 1597192 w 8128084"/>
              <a:gd name="connsiteY371" fmla="*/ 5941261 h 15135727"/>
              <a:gd name="connsiteX372" fmla="*/ 1527342 w 8128084"/>
              <a:gd name="connsiteY372" fmla="*/ 5833645 h 15135727"/>
              <a:gd name="connsiteX373" fmla="*/ 1395664 w 8128084"/>
              <a:gd name="connsiteY373" fmla="*/ 5824621 h 15135727"/>
              <a:gd name="connsiteX374" fmla="*/ 1179095 w 8128084"/>
              <a:gd name="connsiteY374" fmla="*/ 5799221 h 15135727"/>
              <a:gd name="connsiteX375" fmla="*/ 1153527 w 8128084"/>
              <a:gd name="connsiteY375" fmla="*/ 5919203 h 15135727"/>
              <a:gd name="connsiteX376" fmla="*/ 877637 w 8128084"/>
              <a:gd name="connsiteY376" fmla="*/ 5838658 h 15135727"/>
              <a:gd name="connsiteX377" fmla="*/ 697832 w 8128084"/>
              <a:gd name="connsiteY377" fmla="*/ 5606716 h 15135727"/>
              <a:gd name="connsiteX378" fmla="*/ 577516 w 8128084"/>
              <a:gd name="connsiteY378" fmla="*/ 5582653 h 15135727"/>
              <a:gd name="connsiteX379" fmla="*/ 613777 w 8128084"/>
              <a:gd name="connsiteY379" fmla="*/ 5696953 h 15135727"/>
              <a:gd name="connsiteX380" fmla="*/ 697832 w 8128084"/>
              <a:gd name="connsiteY380" fmla="*/ 5775158 h 15135727"/>
              <a:gd name="connsiteX381" fmla="*/ 556627 w 8128084"/>
              <a:gd name="connsiteY381" fmla="*/ 5862053 h 15135727"/>
              <a:gd name="connsiteX382" fmla="*/ 351924 w 8128084"/>
              <a:gd name="connsiteY382" fmla="*/ 5869071 h 15135727"/>
              <a:gd name="connsiteX383" fmla="*/ 314492 w 8128084"/>
              <a:gd name="connsiteY383" fmla="*/ 5702969 h 15135727"/>
              <a:gd name="connsiteX384" fmla="*/ 315495 w 8128084"/>
              <a:gd name="connsiteY384" fmla="*/ 5476040 h 15135727"/>
              <a:gd name="connsiteX385" fmla="*/ 144379 w 8128084"/>
              <a:gd name="connsiteY385" fmla="*/ 5459664 h 15135727"/>
              <a:gd name="connsiteX386" fmla="*/ 0 w 8128084"/>
              <a:gd name="connsiteY386" fmla="*/ 5462337 h 15135727"/>
              <a:gd name="connsiteX387" fmla="*/ 96253 w 8128084"/>
              <a:gd name="connsiteY387" fmla="*/ 5245769 h 1513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</a:cxnLst>
            <a:rect l="l" t="t" r="r" b="b"/>
            <a:pathLst>
              <a:path w="8128084" h="15135727">
                <a:moveTo>
                  <a:pt x="96253" y="5245769"/>
                </a:moveTo>
                <a:lnTo>
                  <a:pt x="144379" y="4981074"/>
                </a:lnTo>
                <a:lnTo>
                  <a:pt x="178719" y="4834941"/>
                </a:lnTo>
                <a:cubicBezTo>
                  <a:pt x="238543" y="4809541"/>
                  <a:pt x="274554" y="4722228"/>
                  <a:pt x="334378" y="4696828"/>
                </a:cubicBezTo>
                <a:lnTo>
                  <a:pt x="553453" y="4692316"/>
                </a:lnTo>
                <a:cubicBezTo>
                  <a:pt x="585537" y="4604084"/>
                  <a:pt x="607637" y="4472113"/>
                  <a:pt x="649706" y="4427621"/>
                </a:cubicBezTo>
                <a:cubicBezTo>
                  <a:pt x="691775" y="4383129"/>
                  <a:pt x="757740" y="4449429"/>
                  <a:pt x="805866" y="4425366"/>
                </a:cubicBezTo>
                <a:lnTo>
                  <a:pt x="867026" y="4311817"/>
                </a:lnTo>
                <a:cubicBezTo>
                  <a:pt x="910682" y="4277686"/>
                  <a:pt x="1035134" y="4271504"/>
                  <a:pt x="1077328" y="4253916"/>
                </a:cubicBezTo>
                <a:cubicBezTo>
                  <a:pt x="1119522" y="4236328"/>
                  <a:pt x="1097172" y="4222960"/>
                  <a:pt x="1120191" y="4206291"/>
                </a:cubicBezTo>
                <a:cubicBezTo>
                  <a:pt x="1143210" y="4189622"/>
                  <a:pt x="1222710" y="4203199"/>
                  <a:pt x="1263066" y="4182478"/>
                </a:cubicBezTo>
                <a:cubicBezTo>
                  <a:pt x="1303422" y="4161757"/>
                  <a:pt x="1326607" y="4105777"/>
                  <a:pt x="1362326" y="4081965"/>
                </a:cubicBezTo>
                <a:cubicBezTo>
                  <a:pt x="1400677" y="4067844"/>
                  <a:pt x="1434265" y="4039437"/>
                  <a:pt x="1472616" y="4025316"/>
                </a:cubicBezTo>
                <a:lnTo>
                  <a:pt x="1559344" y="4013535"/>
                </a:lnTo>
                <a:lnTo>
                  <a:pt x="1708485" y="3826042"/>
                </a:lnTo>
                <a:cubicBezTo>
                  <a:pt x="1742574" y="3817854"/>
                  <a:pt x="1786189" y="3866816"/>
                  <a:pt x="1820278" y="3858628"/>
                </a:cubicBezTo>
                <a:lnTo>
                  <a:pt x="1910766" y="3735053"/>
                </a:lnTo>
                <a:cubicBezTo>
                  <a:pt x="1952041" y="3709570"/>
                  <a:pt x="1964741" y="3641224"/>
                  <a:pt x="2006016" y="3615741"/>
                </a:cubicBezTo>
                <a:cubicBezTo>
                  <a:pt x="2034591" y="3609391"/>
                  <a:pt x="2063166" y="3655428"/>
                  <a:pt x="2091741" y="3649078"/>
                </a:cubicBezTo>
                <a:cubicBezTo>
                  <a:pt x="2108368" y="3627856"/>
                  <a:pt x="2137277" y="3607135"/>
                  <a:pt x="2141621" y="3585411"/>
                </a:cubicBezTo>
                <a:cubicBezTo>
                  <a:pt x="2145965" y="3563687"/>
                  <a:pt x="2111040" y="3546225"/>
                  <a:pt x="2117808" y="3518736"/>
                </a:cubicBezTo>
                <a:cubicBezTo>
                  <a:pt x="2124576" y="3491247"/>
                  <a:pt x="2151230" y="3429418"/>
                  <a:pt x="2182228" y="3420478"/>
                </a:cubicBezTo>
                <a:lnTo>
                  <a:pt x="2286000" y="3489158"/>
                </a:lnTo>
                <a:cubicBezTo>
                  <a:pt x="2287922" y="3413877"/>
                  <a:pt x="2332706" y="3324309"/>
                  <a:pt x="2334628" y="3249028"/>
                </a:cubicBezTo>
                <a:lnTo>
                  <a:pt x="2381502" y="3088858"/>
                </a:lnTo>
                <a:cubicBezTo>
                  <a:pt x="2432552" y="3062873"/>
                  <a:pt x="2493128" y="3084513"/>
                  <a:pt x="2544178" y="3058528"/>
                </a:cubicBezTo>
                <a:cubicBezTo>
                  <a:pt x="2569703" y="3039979"/>
                  <a:pt x="2452354" y="3005222"/>
                  <a:pt x="2477503" y="2977566"/>
                </a:cubicBezTo>
                <a:cubicBezTo>
                  <a:pt x="2502652" y="2949910"/>
                  <a:pt x="2650624" y="2925136"/>
                  <a:pt x="2695074" y="2892592"/>
                </a:cubicBezTo>
                <a:cubicBezTo>
                  <a:pt x="2711450" y="2855829"/>
                  <a:pt x="2780215" y="2866691"/>
                  <a:pt x="2796591" y="2829928"/>
                </a:cubicBezTo>
                <a:lnTo>
                  <a:pt x="2829928" y="2517107"/>
                </a:lnTo>
                <a:cubicBezTo>
                  <a:pt x="2870409" y="2452813"/>
                  <a:pt x="3025358" y="2532564"/>
                  <a:pt x="3006141" y="2401303"/>
                </a:cubicBezTo>
                <a:cubicBezTo>
                  <a:pt x="3067886" y="2374817"/>
                  <a:pt x="3162049" y="2383047"/>
                  <a:pt x="3200400" y="2296277"/>
                </a:cubicBezTo>
                <a:cubicBezTo>
                  <a:pt x="3240422" y="2285248"/>
                  <a:pt x="3285206" y="2231357"/>
                  <a:pt x="3325228" y="2220328"/>
                </a:cubicBezTo>
                <a:lnTo>
                  <a:pt x="3441032" y="2237874"/>
                </a:lnTo>
                <a:cubicBezTo>
                  <a:pt x="3454818" y="2265363"/>
                  <a:pt x="3520992" y="2273802"/>
                  <a:pt x="3534778" y="2301291"/>
                </a:cubicBezTo>
                <a:lnTo>
                  <a:pt x="3585160" y="2517107"/>
                </a:lnTo>
                <a:lnTo>
                  <a:pt x="3801979" y="2565735"/>
                </a:lnTo>
                <a:lnTo>
                  <a:pt x="3946358" y="2550695"/>
                </a:lnTo>
                <a:lnTo>
                  <a:pt x="4018548" y="2598821"/>
                </a:lnTo>
                <a:lnTo>
                  <a:pt x="4138864" y="2574758"/>
                </a:lnTo>
                <a:lnTo>
                  <a:pt x="4307306" y="2671011"/>
                </a:lnTo>
                <a:lnTo>
                  <a:pt x="4427621" y="2622885"/>
                </a:lnTo>
                <a:cubicBezTo>
                  <a:pt x="4458619" y="2639512"/>
                  <a:pt x="4518193" y="2594226"/>
                  <a:pt x="4549191" y="2610853"/>
                </a:cubicBezTo>
                <a:lnTo>
                  <a:pt x="4668253" y="2743200"/>
                </a:lnTo>
                <a:lnTo>
                  <a:pt x="4788569" y="2815390"/>
                </a:lnTo>
                <a:lnTo>
                  <a:pt x="4957011" y="2719137"/>
                </a:lnTo>
                <a:lnTo>
                  <a:pt x="4981074" y="2382253"/>
                </a:lnTo>
                <a:lnTo>
                  <a:pt x="4981074" y="2382253"/>
                </a:lnTo>
                <a:cubicBezTo>
                  <a:pt x="4975769" y="2369553"/>
                  <a:pt x="4971215" y="2329865"/>
                  <a:pt x="4949241" y="2306053"/>
                </a:cubicBezTo>
                <a:cubicBezTo>
                  <a:pt x="4927267" y="2282241"/>
                  <a:pt x="4853615" y="2280361"/>
                  <a:pt x="4849228" y="2239378"/>
                </a:cubicBezTo>
                <a:lnTo>
                  <a:pt x="4884821" y="2093495"/>
                </a:lnTo>
                <a:lnTo>
                  <a:pt x="4820653" y="2010778"/>
                </a:lnTo>
                <a:lnTo>
                  <a:pt x="4697831" y="1900990"/>
                </a:lnTo>
                <a:lnTo>
                  <a:pt x="4764506" y="1804737"/>
                </a:lnTo>
                <a:cubicBezTo>
                  <a:pt x="4795922" y="1759117"/>
                  <a:pt x="4903537" y="1732548"/>
                  <a:pt x="4934953" y="1686928"/>
                </a:cubicBezTo>
                <a:lnTo>
                  <a:pt x="4957011" y="1564106"/>
                </a:lnTo>
                <a:cubicBezTo>
                  <a:pt x="4997283" y="1563772"/>
                  <a:pt x="5047081" y="1539625"/>
                  <a:pt x="5087353" y="1539291"/>
                </a:cubicBezTo>
                <a:lnTo>
                  <a:pt x="5221706" y="1588169"/>
                </a:lnTo>
                <a:cubicBezTo>
                  <a:pt x="5243597" y="1590926"/>
                  <a:pt x="5275012" y="1660359"/>
                  <a:pt x="5296903" y="1663116"/>
                </a:cubicBezTo>
                <a:lnTo>
                  <a:pt x="5481637" y="1641558"/>
                </a:lnTo>
                <a:lnTo>
                  <a:pt x="5799221" y="1684421"/>
                </a:lnTo>
                <a:cubicBezTo>
                  <a:pt x="5806407" y="1647157"/>
                  <a:pt x="5870742" y="1633705"/>
                  <a:pt x="5877928" y="1596441"/>
                </a:cubicBezTo>
                <a:lnTo>
                  <a:pt x="5871411" y="1443790"/>
                </a:lnTo>
                <a:lnTo>
                  <a:pt x="6087979" y="1395664"/>
                </a:lnTo>
                <a:lnTo>
                  <a:pt x="6173704" y="1092367"/>
                </a:lnTo>
                <a:cubicBezTo>
                  <a:pt x="6233611" y="1019258"/>
                  <a:pt x="6341144" y="1069975"/>
                  <a:pt x="6424864" y="1058779"/>
                </a:cubicBezTo>
                <a:lnTo>
                  <a:pt x="6803608" y="812382"/>
                </a:lnTo>
                <a:lnTo>
                  <a:pt x="6656973" y="606844"/>
                </a:lnTo>
                <a:lnTo>
                  <a:pt x="6766260" y="524377"/>
                </a:lnTo>
                <a:lnTo>
                  <a:pt x="6858000" y="360948"/>
                </a:lnTo>
                <a:cubicBezTo>
                  <a:pt x="6837697" y="313991"/>
                  <a:pt x="6784056" y="314660"/>
                  <a:pt x="6763753" y="267703"/>
                </a:cubicBezTo>
                <a:cubicBezTo>
                  <a:pt x="6763085" y="218574"/>
                  <a:pt x="6800516" y="159920"/>
                  <a:pt x="6799848" y="110791"/>
                </a:cubicBezTo>
                <a:lnTo>
                  <a:pt x="7194885" y="0"/>
                </a:lnTo>
                <a:cubicBezTo>
                  <a:pt x="7218948" y="40105"/>
                  <a:pt x="7216943" y="100263"/>
                  <a:pt x="7267074" y="120316"/>
                </a:cubicBezTo>
                <a:cubicBezTo>
                  <a:pt x="7317205" y="140369"/>
                  <a:pt x="7466180" y="87354"/>
                  <a:pt x="7495674" y="120316"/>
                </a:cubicBezTo>
                <a:cubicBezTo>
                  <a:pt x="7525168" y="153278"/>
                  <a:pt x="7461251" y="252162"/>
                  <a:pt x="7444039" y="318085"/>
                </a:cubicBezTo>
                <a:lnTo>
                  <a:pt x="7628021" y="433137"/>
                </a:lnTo>
                <a:cubicBezTo>
                  <a:pt x="7654257" y="460542"/>
                  <a:pt x="7742405" y="435561"/>
                  <a:pt x="7768641" y="462966"/>
                </a:cubicBezTo>
                <a:lnTo>
                  <a:pt x="7796464" y="649706"/>
                </a:lnTo>
                <a:cubicBezTo>
                  <a:pt x="7907004" y="731587"/>
                  <a:pt x="8027069" y="808707"/>
                  <a:pt x="8128084" y="895350"/>
                </a:cubicBezTo>
                <a:cubicBezTo>
                  <a:pt x="8124574" y="1064628"/>
                  <a:pt x="8035341" y="1186280"/>
                  <a:pt x="7988969" y="1288883"/>
                </a:cubicBezTo>
                <a:cubicBezTo>
                  <a:pt x="7972676" y="1267577"/>
                  <a:pt x="7913520" y="1212934"/>
                  <a:pt x="7897227" y="1191628"/>
                </a:cubicBezTo>
                <a:lnTo>
                  <a:pt x="7844590" y="1058779"/>
                </a:lnTo>
                <a:cubicBezTo>
                  <a:pt x="7806573" y="1091950"/>
                  <a:pt x="7720932" y="1096545"/>
                  <a:pt x="7682915" y="1129716"/>
                </a:cubicBezTo>
                <a:lnTo>
                  <a:pt x="7483642" y="1371600"/>
                </a:lnTo>
                <a:cubicBezTo>
                  <a:pt x="7419891" y="1376697"/>
                  <a:pt x="7403766" y="1438944"/>
                  <a:pt x="7340015" y="1444041"/>
                </a:cubicBezTo>
                <a:lnTo>
                  <a:pt x="7276599" y="1476627"/>
                </a:lnTo>
                <a:lnTo>
                  <a:pt x="7243011" y="1588169"/>
                </a:lnTo>
                <a:cubicBezTo>
                  <a:pt x="7211846" y="1602039"/>
                  <a:pt x="7218780" y="1673058"/>
                  <a:pt x="7187615" y="1686928"/>
                </a:cubicBezTo>
                <a:lnTo>
                  <a:pt x="6978316" y="1732548"/>
                </a:lnTo>
                <a:cubicBezTo>
                  <a:pt x="6930607" y="1801479"/>
                  <a:pt x="6940049" y="1927560"/>
                  <a:pt x="6892340" y="1996491"/>
                </a:cubicBezTo>
                <a:lnTo>
                  <a:pt x="6737685" y="2093495"/>
                </a:lnTo>
                <a:cubicBezTo>
                  <a:pt x="6736849" y="2138948"/>
                  <a:pt x="6797926" y="2179638"/>
                  <a:pt x="6797090" y="2225091"/>
                </a:cubicBezTo>
                <a:lnTo>
                  <a:pt x="6737685" y="2382253"/>
                </a:lnTo>
                <a:lnTo>
                  <a:pt x="6665495" y="2430379"/>
                </a:lnTo>
                <a:lnTo>
                  <a:pt x="6906127" y="2646948"/>
                </a:lnTo>
                <a:cubicBezTo>
                  <a:pt x="6906294" y="2698416"/>
                  <a:pt x="6995360" y="2749885"/>
                  <a:pt x="6995527" y="2801353"/>
                </a:cubicBezTo>
                <a:cubicBezTo>
                  <a:pt x="6965727" y="2862179"/>
                  <a:pt x="6909385" y="2923841"/>
                  <a:pt x="6906127" y="2983832"/>
                </a:cubicBezTo>
                <a:cubicBezTo>
                  <a:pt x="6902869" y="3043823"/>
                  <a:pt x="6975977" y="3121193"/>
                  <a:pt x="6975977" y="3161298"/>
                </a:cubicBezTo>
                <a:lnTo>
                  <a:pt x="6833937" y="3368842"/>
                </a:lnTo>
                <a:lnTo>
                  <a:pt x="6906127" y="3609808"/>
                </a:lnTo>
                <a:lnTo>
                  <a:pt x="6812882" y="3718427"/>
                </a:lnTo>
                <a:lnTo>
                  <a:pt x="6737685" y="3729790"/>
                </a:lnTo>
                <a:lnTo>
                  <a:pt x="6545179" y="3870492"/>
                </a:lnTo>
                <a:lnTo>
                  <a:pt x="6328611" y="3753853"/>
                </a:lnTo>
                <a:lnTo>
                  <a:pt x="6273132" y="3843756"/>
                </a:lnTo>
                <a:lnTo>
                  <a:pt x="6317582" y="3959058"/>
                </a:lnTo>
                <a:cubicBezTo>
                  <a:pt x="6313098" y="3993816"/>
                  <a:pt x="6220381" y="3965018"/>
                  <a:pt x="6195427" y="4014203"/>
                </a:cubicBezTo>
                <a:cubicBezTo>
                  <a:pt x="6170473" y="4063388"/>
                  <a:pt x="6190081" y="4201249"/>
                  <a:pt x="6167856" y="4254166"/>
                </a:cubicBezTo>
                <a:cubicBezTo>
                  <a:pt x="6132596" y="4280012"/>
                  <a:pt x="6135437" y="4369357"/>
                  <a:pt x="6100177" y="4395203"/>
                </a:cubicBezTo>
                <a:lnTo>
                  <a:pt x="5925887" y="4428958"/>
                </a:lnTo>
                <a:lnTo>
                  <a:pt x="5806908" y="4559635"/>
                </a:lnTo>
                <a:lnTo>
                  <a:pt x="5694279" y="4630487"/>
                </a:lnTo>
                <a:lnTo>
                  <a:pt x="5548564" y="4664577"/>
                </a:lnTo>
                <a:lnTo>
                  <a:pt x="5542214" y="4825332"/>
                </a:lnTo>
                <a:lnTo>
                  <a:pt x="5362408" y="5057274"/>
                </a:lnTo>
                <a:cubicBezTo>
                  <a:pt x="5273898" y="5080000"/>
                  <a:pt x="5198087" y="5172577"/>
                  <a:pt x="5109577" y="5195303"/>
                </a:cubicBezTo>
                <a:lnTo>
                  <a:pt x="5005137" y="5149516"/>
                </a:lnTo>
                <a:cubicBezTo>
                  <a:pt x="4982800" y="5149962"/>
                  <a:pt x="4966814" y="5220257"/>
                  <a:pt x="4944477" y="5220703"/>
                </a:cubicBezTo>
                <a:lnTo>
                  <a:pt x="4705016" y="5193966"/>
                </a:lnTo>
                <a:cubicBezTo>
                  <a:pt x="4676886" y="5219812"/>
                  <a:pt x="4693207" y="5277407"/>
                  <a:pt x="4665077" y="5303253"/>
                </a:cubicBezTo>
                <a:lnTo>
                  <a:pt x="4523874" y="5366085"/>
                </a:lnTo>
                <a:cubicBezTo>
                  <a:pt x="4452408" y="5381124"/>
                  <a:pt x="4349193" y="5440614"/>
                  <a:pt x="4277727" y="5455653"/>
                </a:cubicBezTo>
                <a:lnTo>
                  <a:pt x="4211053" y="5414211"/>
                </a:lnTo>
                <a:lnTo>
                  <a:pt x="4140200" y="5409198"/>
                </a:lnTo>
                <a:lnTo>
                  <a:pt x="4018548" y="5630779"/>
                </a:lnTo>
                <a:lnTo>
                  <a:pt x="4065337" y="5890461"/>
                </a:lnTo>
                <a:cubicBezTo>
                  <a:pt x="4068400" y="5936025"/>
                  <a:pt x="4160364" y="5968889"/>
                  <a:pt x="4163427" y="6014453"/>
                </a:cubicBezTo>
                <a:lnTo>
                  <a:pt x="4154237" y="6184232"/>
                </a:lnTo>
                <a:cubicBezTo>
                  <a:pt x="4152120" y="6229740"/>
                  <a:pt x="4202418" y="6263718"/>
                  <a:pt x="4201527" y="6312903"/>
                </a:cubicBezTo>
                <a:cubicBezTo>
                  <a:pt x="4200636" y="6362088"/>
                  <a:pt x="4166909" y="6468478"/>
                  <a:pt x="4148890" y="6479340"/>
                </a:cubicBezTo>
                <a:lnTo>
                  <a:pt x="4023561" y="6295524"/>
                </a:lnTo>
                <a:lnTo>
                  <a:pt x="3946358" y="6376737"/>
                </a:lnTo>
                <a:cubicBezTo>
                  <a:pt x="3974264" y="6423192"/>
                  <a:pt x="3983121" y="6507748"/>
                  <a:pt x="4011027" y="6554203"/>
                </a:cubicBezTo>
                <a:lnTo>
                  <a:pt x="4114800" y="6641432"/>
                </a:lnTo>
                <a:cubicBezTo>
                  <a:pt x="4160642" y="6656806"/>
                  <a:pt x="4187435" y="6703929"/>
                  <a:pt x="4233277" y="6719303"/>
                </a:cubicBezTo>
                <a:lnTo>
                  <a:pt x="4451685" y="6737685"/>
                </a:lnTo>
                <a:cubicBezTo>
                  <a:pt x="4480482" y="6778124"/>
                  <a:pt x="4541030" y="6780464"/>
                  <a:pt x="4569827" y="6820903"/>
                </a:cubicBezTo>
                <a:lnTo>
                  <a:pt x="4620127" y="6978316"/>
                </a:lnTo>
                <a:lnTo>
                  <a:pt x="4810292" y="7107321"/>
                </a:lnTo>
                <a:lnTo>
                  <a:pt x="5077327" y="7387390"/>
                </a:lnTo>
                <a:lnTo>
                  <a:pt x="5239753" y="7483308"/>
                </a:lnTo>
                <a:lnTo>
                  <a:pt x="5223042" y="7783764"/>
                </a:lnTo>
                <a:lnTo>
                  <a:pt x="5486400" y="7964906"/>
                </a:lnTo>
                <a:lnTo>
                  <a:pt x="5461000" y="8280066"/>
                </a:lnTo>
                <a:cubicBezTo>
                  <a:pt x="5486038" y="8375149"/>
                  <a:pt x="5543159" y="8511396"/>
                  <a:pt x="5579477" y="8567153"/>
                </a:cubicBezTo>
                <a:cubicBezTo>
                  <a:pt x="5615795" y="8622910"/>
                  <a:pt x="5622814" y="8546878"/>
                  <a:pt x="5678906" y="8614611"/>
                </a:cubicBezTo>
                <a:cubicBezTo>
                  <a:pt x="5757946" y="8734258"/>
                  <a:pt x="5786187" y="8853906"/>
                  <a:pt x="5865227" y="8973553"/>
                </a:cubicBezTo>
                <a:lnTo>
                  <a:pt x="5963987" y="9052761"/>
                </a:lnTo>
                <a:cubicBezTo>
                  <a:pt x="5981867" y="9077158"/>
                  <a:pt x="6063247" y="9101556"/>
                  <a:pt x="6081127" y="9125953"/>
                </a:cubicBezTo>
                <a:lnTo>
                  <a:pt x="6160169" y="9336506"/>
                </a:lnTo>
                <a:cubicBezTo>
                  <a:pt x="6171922" y="9359455"/>
                  <a:pt x="6240824" y="9357004"/>
                  <a:pt x="6252577" y="9379953"/>
                </a:cubicBezTo>
                <a:lnTo>
                  <a:pt x="6280485" y="9601200"/>
                </a:lnTo>
                <a:lnTo>
                  <a:pt x="6438900" y="9755606"/>
                </a:lnTo>
                <a:lnTo>
                  <a:pt x="6569242" y="10058400"/>
                </a:lnTo>
                <a:lnTo>
                  <a:pt x="6713621" y="10106527"/>
                </a:lnTo>
                <a:lnTo>
                  <a:pt x="6665829" y="10304379"/>
                </a:lnTo>
                <a:lnTo>
                  <a:pt x="6569242" y="10443411"/>
                </a:lnTo>
                <a:lnTo>
                  <a:pt x="6694906" y="10733506"/>
                </a:lnTo>
                <a:lnTo>
                  <a:pt x="6761748" y="10924674"/>
                </a:lnTo>
                <a:lnTo>
                  <a:pt x="6641432" y="11093116"/>
                </a:lnTo>
                <a:lnTo>
                  <a:pt x="6713621" y="11261558"/>
                </a:lnTo>
                <a:lnTo>
                  <a:pt x="6782135" y="11526253"/>
                </a:lnTo>
                <a:lnTo>
                  <a:pt x="6617369" y="11839074"/>
                </a:lnTo>
                <a:lnTo>
                  <a:pt x="6617369" y="12031579"/>
                </a:lnTo>
                <a:lnTo>
                  <a:pt x="6641432" y="12127832"/>
                </a:lnTo>
                <a:cubicBezTo>
                  <a:pt x="6670564" y="12109339"/>
                  <a:pt x="6680645" y="11963846"/>
                  <a:pt x="6709777" y="11945353"/>
                </a:cubicBezTo>
                <a:lnTo>
                  <a:pt x="6799848" y="12006179"/>
                </a:lnTo>
                <a:lnTo>
                  <a:pt x="6761748" y="12296274"/>
                </a:lnTo>
                <a:lnTo>
                  <a:pt x="6689558" y="12512842"/>
                </a:lnTo>
                <a:cubicBezTo>
                  <a:pt x="6689892" y="12575674"/>
                  <a:pt x="6690227" y="12638505"/>
                  <a:pt x="6690561" y="12701337"/>
                </a:cubicBezTo>
                <a:lnTo>
                  <a:pt x="6747042" y="12835690"/>
                </a:lnTo>
                <a:cubicBezTo>
                  <a:pt x="6726154" y="12858528"/>
                  <a:pt x="6686215" y="12868665"/>
                  <a:pt x="6665327" y="12891503"/>
                </a:cubicBezTo>
                <a:lnTo>
                  <a:pt x="6494379" y="13090358"/>
                </a:lnTo>
                <a:lnTo>
                  <a:pt x="6525127" y="13367753"/>
                </a:lnTo>
                <a:cubicBezTo>
                  <a:pt x="6478727" y="13405853"/>
                  <a:pt x="6445027" y="13494753"/>
                  <a:pt x="6398627" y="13532853"/>
                </a:cubicBezTo>
                <a:lnTo>
                  <a:pt x="6256421" y="13571621"/>
                </a:lnTo>
                <a:cubicBezTo>
                  <a:pt x="6223390" y="13588332"/>
                  <a:pt x="6253858" y="13655842"/>
                  <a:pt x="6220827" y="13672553"/>
                </a:cubicBezTo>
                <a:lnTo>
                  <a:pt x="6087979" y="13667874"/>
                </a:lnTo>
                <a:lnTo>
                  <a:pt x="5943600" y="13716000"/>
                </a:lnTo>
                <a:lnTo>
                  <a:pt x="5722019" y="13591674"/>
                </a:lnTo>
                <a:lnTo>
                  <a:pt x="5582653" y="13691937"/>
                </a:lnTo>
                <a:lnTo>
                  <a:pt x="5631782" y="13842666"/>
                </a:lnTo>
                <a:cubicBezTo>
                  <a:pt x="5636544" y="13886002"/>
                  <a:pt x="5689265" y="13910567"/>
                  <a:pt x="5681077" y="13945603"/>
                </a:cubicBezTo>
                <a:cubicBezTo>
                  <a:pt x="5672889" y="13980640"/>
                  <a:pt x="5606995" y="14028543"/>
                  <a:pt x="5582653" y="14052885"/>
                </a:cubicBezTo>
                <a:cubicBezTo>
                  <a:pt x="5566778" y="14065808"/>
                  <a:pt x="5589002" y="14167630"/>
                  <a:pt x="5573127" y="14180553"/>
                </a:cubicBezTo>
                <a:lnTo>
                  <a:pt x="5462337" y="14149137"/>
                </a:lnTo>
                <a:cubicBezTo>
                  <a:pt x="5440000" y="14117276"/>
                  <a:pt x="5493864" y="14060014"/>
                  <a:pt x="5471527" y="14028153"/>
                </a:cubicBezTo>
                <a:lnTo>
                  <a:pt x="5354721" y="14049208"/>
                </a:lnTo>
                <a:cubicBezTo>
                  <a:pt x="5338623" y="14052773"/>
                  <a:pt x="5322525" y="14100788"/>
                  <a:pt x="5306427" y="14104353"/>
                </a:cubicBezTo>
                <a:lnTo>
                  <a:pt x="5239419" y="14080958"/>
                </a:lnTo>
                <a:lnTo>
                  <a:pt x="5245769" y="13956632"/>
                </a:lnTo>
                <a:lnTo>
                  <a:pt x="5031540" y="14007432"/>
                </a:lnTo>
                <a:lnTo>
                  <a:pt x="4936624" y="13917529"/>
                </a:lnTo>
                <a:cubicBezTo>
                  <a:pt x="4871230" y="13914521"/>
                  <a:pt x="4817255" y="13940089"/>
                  <a:pt x="4740442" y="13946606"/>
                </a:cubicBezTo>
                <a:cubicBezTo>
                  <a:pt x="4663629" y="13953123"/>
                  <a:pt x="4563979" y="13940590"/>
                  <a:pt x="4475748" y="13956632"/>
                </a:cubicBezTo>
                <a:lnTo>
                  <a:pt x="4379495" y="14028821"/>
                </a:lnTo>
                <a:lnTo>
                  <a:pt x="4403558" y="14197264"/>
                </a:lnTo>
                <a:cubicBezTo>
                  <a:pt x="4429348" y="14187460"/>
                  <a:pt x="4455137" y="14139557"/>
                  <a:pt x="4480927" y="14129753"/>
                </a:cubicBezTo>
                <a:lnTo>
                  <a:pt x="4572000" y="14149137"/>
                </a:lnTo>
                <a:cubicBezTo>
                  <a:pt x="4562809" y="14195592"/>
                  <a:pt x="4642518" y="14242048"/>
                  <a:pt x="4633327" y="14288503"/>
                </a:cubicBezTo>
                <a:cubicBezTo>
                  <a:pt x="4614277" y="14345653"/>
                  <a:pt x="4493627" y="14180553"/>
                  <a:pt x="4544427" y="14332953"/>
                </a:cubicBezTo>
                <a:cubicBezTo>
                  <a:pt x="4512677" y="14348828"/>
                  <a:pt x="4466305" y="14366263"/>
                  <a:pt x="4442827" y="14383753"/>
                </a:cubicBezTo>
                <a:cubicBezTo>
                  <a:pt x="4419349" y="14401243"/>
                  <a:pt x="4420686" y="14422521"/>
                  <a:pt x="4403558" y="14437895"/>
                </a:cubicBezTo>
                <a:cubicBezTo>
                  <a:pt x="4386430" y="14453269"/>
                  <a:pt x="4356797" y="14488194"/>
                  <a:pt x="4340058" y="14475995"/>
                </a:cubicBezTo>
                <a:cubicBezTo>
                  <a:pt x="4323320" y="14463796"/>
                  <a:pt x="4309087" y="14401800"/>
                  <a:pt x="4303127" y="14364703"/>
                </a:cubicBezTo>
                <a:lnTo>
                  <a:pt x="4276892" y="14296190"/>
                </a:lnTo>
                <a:lnTo>
                  <a:pt x="4235116" y="14341642"/>
                </a:lnTo>
                <a:cubicBezTo>
                  <a:pt x="4211053" y="14357684"/>
                  <a:pt x="4157980" y="14224765"/>
                  <a:pt x="4141715" y="14228553"/>
                </a:cubicBezTo>
                <a:cubicBezTo>
                  <a:pt x="4125450" y="14232341"/>
                  <a:pt x="4174860" y="14331441"/>
                  <a:pt x="4137527" y="14364369"/>
                </a:cubicBezTo>
                <a:cubicBezTo>
                  <a:pt x="4100194" y="14397297"/>
                  <a:pt x="3936686" y="14440884"/>
                  <a:pt x="3917719" y="14426123"/>
                </a:cubicBezTo>
                <a:cubicBezTo>
                  <a:pt x="3898752" y="14411362"/>
                  <a:pt x="3996063" y="14341335"/>
                  <a:pt x="3968574" y="14339441"/>
                </a:cubicBezTo>
                <a:lnTo>
                  <a:pt x="3915945" y="14226202"/>
                </a:lnTo>
                <a:lnTo>
                  <a:pt x="3806222" y="14361396"/>
                </a:lnTo>
                <a:lnTo>
                  <a:pt x="3647641" y="14427897"/>
                </a:lnTo>
                <a:cubicBezTo>
                  <a:pt x="3647448" y="14497790"/>
                  <a:pt x="3626043" y="14546471"/>
                  <a:pt x="3625850" y="14616364"/>
                </a:cubicBezTo>
                <a:lnTo>
                  <a:pt x="3513221" y="14726653"/>
                </a:lnTo>
                <a:lnTo>
                  <a:pt x="3583071" y="14832932"/>
                </a:lnTo>
                <a:lnTo>
                  <a:pt x="3633537" y="14967285"/>
                </a:lnTo>
                <a:lnTo>
                  <a:pt x="3609474" y="15087600"/>
                </a:lnTo>
                <a:lnTo>
                  <a:pt x="3479132" y="14975974"/>
                </a:lnTo>
                <a:cubicBezTo>
                  <a:pt x="3410285" y="14890862"/>
                  <a:pt x="3373187" y="14920049"/>
                  <a:pt x="3304340" y="14949237"/>
                </a:cubicBezTo>
                <a:lnTo>
                  <a:pt x="3261227" y="14787145"/>
                </a:lnTo>
                <a:lnTo>
                  <a:pt x="3128211" y="14919158"/>
                </a:lnTo>
                <a:cubicBezTo>
                  <a:pt x="3092283" y="14954473"/>
                  <a:pt x="3126205" y="15040588"/>
                  <a:pt x="3090277" y="15075903"/>
                </a:cubicBezTo>
                <a:lnTo>
                  <a:pt x="2959769" y="15135727"/>
                </a:lnTo>
                <a:lnTo>
                  <a:pt x="2891256" y="14945895"/>
                </a:lnTo>
                <a:cubicBezTo>
                  <a:pt x="2879141" y="14903116"/>
                  <a:pt x="2830540" y="14901222"/>
                  <a:pt x="2829927" y="14872703"/>
                </a:cubicBezTo>
                <a:cubicBezTo>
                  <a:pt x="2829314" y="14844184"/>
                  <a:pt x="2882287" y="14806529"/>
                  <a:pt x="2887579" y="14774779"/>
                </a:cubicBezTo>
                <a:cubicBezTo>
                  <a:pt x="2878945" y="14743920"/>
                  <a:pt x="2787761" y="14725762"/>
                  <a:pt x="2779127" y="14694903"/>
                </a:cubicBezTo>
                <a:lnTo>
                  <a:pt x="2839453" y="14582274"/>
                </a:lnTo>
                <a:cubicBezTo>
                  <a:pt x="2871537" y="14558211"/>
                  <a:pt x="2917547" y="14514708"/>
                  <a:pt x="2935706" y="14510085"/>
                </a:cubicBezTo>
                <a:cubicBezTo>
                  <a:pt x="2953865" y="14505462"/>
                  <a:pt x="2961802" y="14577707"/>
                  <a:pt x="2948406" y="14554535"/>
                </a:cubicBezTo>
                <a:cubicBezTo>
                  <a:pt x="2935010" y="14531363"/>
                  <a:pt x="2845440" y="14396342"/>
                  <a:pt x="2855327" y="14371053"/>
                </a:cubicBezTo>
                <a:cubicBezTo>
                  <a:pt x="2865214" y="14345764"/>
                  <a:pt x="2976618" y="14440123"/>
                  <a:pt x="3014077" y="14447253"/>
                </a:cubicBezTo>
                <a:cubicBezTo>
                  <a:pt x="3051536" y="14454383"/>
                  <a:pt x="3005194" y="14373225"/>
                  <a:pt x="3029285" y="14363032"/>
                </a:cubicBezTo>
                <a:cubicBezTo>
                  <a:pt x="3070281" y="14355902"/>
                  <a:pt x="3119466" y="14357238"/>
                  <a:pt x="3152274" y="14341642"/>
                </a:cubicBezTo>
                <a:cubicBezTo>
                  <a:pt x="3185082" y="14326046"/>
                  <a:pt x="3250198" y="14293516"/>
                  <a:pt x="3226135" y="14269453"/>
                </a:cubicBezTo>
                <a:lnTo>
                  <a:pt x="3152274" y="14197264"/>
                </a:lnTo>
                <a:lnTo>
                  <a:pt x="3152274" y="14052885"/>
                </a:lnTo>
                <a:lnTo>
                  <a:pt x="3086435" y="14037845"/>
                </a:lnTo>
                <a:lnTo>
                  <a:pt x="3056021" y="14153148"/>
                </a:lnTo>
                <a:lnTo>
                  <a:pt x="2935706" y="14076948"/>
                </a:lnTo>
                <a:lnTo>
                  <a:pt x="2863516" y="14093324"/>
                </a:lnTo>
                <a:cubicBezTo>
                  <a:pt x="2831153" y="14113934"/>
                  <a:pt x="2836890" y="14198043"/>
                  <a:pt x="2804527" y="14218653"/>
                </a:cubicBezTo>
                <a:lnTo>
                  <a:pt x="2719137" y="14197264"/>
                </a:lnTo>
                <a:lnTo>
                  <a:pt x="2653298" y="14248064"/>
                </a:lnTo>
                <a:lnTo>
                  <a:pt x="2560721" y="14150474"/>
                </a:lnTo>
                <a:lnTo>
                  <a:pt x="2436729" y="13804566"/>
                </a:lnTo>
                <a:cubicBezTo>
                  <a:pt x="2436088" y="13752429"/>
                  <a:pt x="2501732" y="13804622"/>
                  <a:pt x="2550527" y="13805903"/>
                </a:cubicBezTo>
                <a:cubicBezTo>
                  <a:pt x="2599322" y="13889734"/>
                  <a:pt x="2738549" y="13872634"/>
                  <a:pt x="2729498" y="13812253"/>
                </a:cubicBezTo>
                <a:cubicBezTo>
                  <a:pt x="2716408" y="13786853"/>
                  <a:pt x="2646167" y="13780503"/>
                  <a:pt x="2633077" y="13755103"/>
                </a:cubicBezTo>
                <a:lnTo>
                  <a:pt x="2553369" y="13475369"/>
                </a:lnTo>
                <a:cubicBezTo>
                  <a:pt x="2552478" y="13379116"/>
                  <a:pt x="2659536" y="13320964"/>
                  <a:pt x="2658645" y="13224711"/>
                </a:cubicBezTo>
                <a:lnTo>
                  <a:pt x="2719137" y="13042232"/>
                </a:lnTo>
                <a:lnTo>
                  <a:pt x="2791327" y="12945979"/>
                </a:lnTo>
                <a:cubicBezTo>
                  <a:pt x="2827477" y="12970154"/>
                  <a:pt x="2933477" y="12905428"/>
                  <a:pt x="2969627" y="12929603"/>
                </a:cubicBezTo>
                <a:lnTo>
                  <a:pt x="3031958" y="13090358"/>
                </a:lnTo>
                <a:cubicBezTo>
                  <a:pt x="3034464" y="13038890"/>
                  <a:pt x="3100471" y="13025521"/>
                  <a:pt x="3102977" y="12974053"/>
                </a:cubicBezTo>
                <a:lnTo>
                  <a:pt x="3043321" y="12836024"/>
                </a:lnTo>
                <a:lnTo>
                  <a:pt x="2849479" y="12815637"/>
                </a:lnTo>
                <a:lnTo>
                  <a:pt x="2815390" y="12777537"/>
                </a:lnTo>
                <a:cubicBezTo>
                  <a:pt x="2883736" y="12701226"/>
                  <a:pt x="2818731" y="12663014"/>
                  <a:pt x="2887077" y="12586703"/>
                </a:cubicBezTo>
                <a:cubicBezTo>
                  <a:pt x="2959044" y="12533786"/>
                  <a:pt x="3081810" y="12569770"/>
                  <a:pt x="3153777" y="12516853"/>
                </a:cubicBezTo>
                <a:cubicBezTo>
                  <a:pt x="3218447" y="12467390"/>
                  <a:pt x="3232317" y="12360777"/>
                  <a:pt x="3239837" y="12311314"/>
                </a:cubicBezTo>
                <a:cubicBezTo>
                  <a:pt x="3215774" y="12295272"/>
                  <a:pt x="3137346" y="12318833"/>
                  <a:pt x="3104148" y="12320337"/>
                </a:cubicBezTo>
                <a:cubicBezTo>
                  <a:pt x="3070950" y="12321841"/>
                  <a:pt x="3065185" y="12334151"/>
                  <a:pt x="3040648" y="12320337"/>
                </a:cubicBezTo>
                <a:cubicBezTo>
                  <a:pt x="3016111" y="12306523"/>
                  <a:pt x="2967901" y="12275664"/>
                  <a:pt x="2956927" y="12237453"/>
                </a:cubicBezTo>
                <a:lnTo>
                  <a:pt x="3007895" y="12079706"/>
                </a:lnTo>
                <a:lnTo>
                  <a:pt x="2810042" y="11954377"/>
                </a:lnTo>
                <a:lnTo>
                  <a:pt x="2863516" y="11694695"/>
                </a:lnTo>
                <a:cubicBezTo>
                  <a:pt x="2865020" y="11661831"/>
                  <a:pt x="2815723" y="11540067"/>
                  <a:pt x="2817227" y="11507203"/>
                </a:cubicBezTo>
                <a:lnTo>
                  <a:pt x="2911642" y="11454064"/>
                </a:lnTo>
                <a:cubicBezTo>
                  <a:pt x="2939437" y="11452727"/>
                  <a:pt x="2960882" y="11495840"/>
                  <a:pt x="2988677" y="11494503"/>
                </a:cubicBezTo>
                <a:cubicBezTo>
                  <a:pt x="3011125" y="11481023"/>
                  <a:pt x="3034604" y="11472836"/>
                  <a:pt x="3011571" y="11454064"/>
                </a:cubicBezTo>
                <a:cubicBezTo>
                  <a:pt x="2988538" y="11435292"/>
                  <a:pt x="2874545" y="11405937"/>
                  <a:pt x="2850482" y="11381874"/>
                </a:cubicBezTo>
                <a:lnTo>
                  <a:pt x="2993858" y="11266571"/>
                </a:lnTo>
                <a:lnTo>
                  <a:pt x="3007895" y="11189369"/>
                </a:lnTo>
                <a:lnTo>
                  <a:pt x="2874879" y="11179342"/>
                </a:lnTo>
                <a:cubicBezTo>
                  <a:pt x="2879112" y="11110495"/>
                  <a:pt x="2917212" y="11066045"/>
                  <a:pt x="2919329" y="11023600"/>
                </a:cubicBezTo>
                <a:cubicBezTo>
                  <a:pt x="2921446" y="10981155"/>
                  <a:pt x="2887579" y="10940716"/>
                  <a:pt x="2887579" y="10924674"/>
                </a:cubicBezTo>
                <a:lnTo>
                  <a:pt x="2760914" y="11065377"/>
                </a:lnTo>
                <a:lnTo>
                  <a:pt x="2667000" y="10969124"/>
                </a:lnTo>
                <a:lnTo>
                  <a:pt x="2607845" y="11071727"/>
                </a:lnTo>
                <a:lnTo>
                  <a:pt x="2526632" y="11117179"/>
                </a:lnTo>
                <a:cubicBezTo>
                  <a:pt x="2490147" y="11090554"/>
                  <a:pt x="2447312" y="11127428"/>
                  <a:pt x="2410827" y="11100803"/>
                </a:cubicBezTo>
                <a:cubicBezTo>
                  <a:pt x="2436060" y="11015357"/>
                  <a:pt x="2359694" y="11031510"/>
                  <a:pt x="2334127" y="10996864"/>
                </a:cubicBezTo>
                <a:lnTo>
                  <a:pt x="2358190" y="10732169"/>
                </a:lnTo>
                <a:lnTo>
                  <a:pt x="2372227" y="10689390"/>
                </a:lnTo>
                <a:lnTo>
                  <a:pt x="2533316" y="10574087"/>
                </a:lnTo>
                <a:lnTo>
                  <a:pt x="2598821" y="10684042"/>
                </a:lnTo>
                <a:cubicBezTo>
                  <a:pt x="2629290" y="10681146"/>
                  <a:pt x="2653408" y="10748099"/>
                  <a:pt x="2683877" y="10745203"/>
                </a:cubicBezTo>
                <a:lnTo>
                  <a:pt x="2767264" y="10684042"/>
                </a:lnTo>
                <a:lnTo>
                  <a:pt x="2646948" y="10515600"/>
                </a:lnTo>
                <a:lnTo>
                  <a:pt x="2815390" y="10395285"/>
                </a:lnTo>
                <a:cubicBezTo>
                  <a:pt x="2850120" y="10386986"/>
                  <a:pt x="2885713" y="10421242"/>
                  <a:pt x="2899777" y="10453103"/>
                </a:cubicBezTo>
                <a:cubicBezTo>
                  <a:pt x="2913842" y="10484964"/>
                  <a:pt x="2883902" y="10583278"/>
                  <a:pt x="2899777" y="10586453"/>
                </a:cubicBezTo>
                <a:cubicBezTo>
                  <a:pt x="2931527" y="10548353"/>
                  <a:pt x="2950577" y="10497553"/>
                  <a:pt x="2982327" y="10459453"/>
                </a:cubicBezTo>
                <a:lnTo>
                  <a:pt x="3080085" y="10419348"/>
                </a:lnTo>
                <a:lnTo>
                  <a:pt x="3248527" y="10539664"/>
                </a:lnTo>
                <a:lnTo>
                  <a:pt x="3320716" y="10659979"/>
                </a:lnTo>
                <a:lnTo>
                  <a:pt x="3465095" y="10659979"/>
                </a:lnTo>
                <a:lnTo>
                  <a:pt x="3441032" y="10491537"/>
                </a:lnTo>
                <a:cubicBezTo>
                  <a:pt x="3436297" y="10455442"/>
                  <a:pt x="3361712" y="10444748"/>
                  <a:pt x="3356977" y="10408653"/>
                </a:cubicBezTo>
                <a:lnTo>
                  <a:pt x="3348456" y="10282656"/>
                </a:lnTo>
                <a:cubicBezTo>
                  <a:pt x="3302613" y="10271738"/>
                  <a:pt x="3244070" y="10330671"/>
                  <a:pt x="3198227" y="10319753"/>
                </a:cubicBezTo>
                <a:lnTo>
                  <a:pt x="3152274" y="10250906"/>
                </a:lnTo>
                <a:lnTo>
                  <a:pt x="3176337" y="10178716"/>
                </a:lnTo>
                <a:lnTo>
                  <a:pt x="3104148" y="10154653"/>
                </a:lnTo>
                <a:cubicBezTo>
                  <a:pt x="3093174" y="10127136"/>
                  <a:pt x="2986951" y="10194870"/>
                  <a:pt x="2975977" y="10167353"/>
                </a:cubicBezTo>
                <a:lnTo>
                  <a:pt x="3007895" y="9962148"/>
                </a:lnTo>
                <a:lnTo>
                  <a:pt x="3176337" y="9889958"/>
                </a:lnTo>
                <a:lnTo>
                  <a:pt x="2959769" y="9504948"/>
                </a:lnTo>
                <a:lnTo>
                  <a:pt x="2791327" y="9456821"/>
                </a:lnTo>
                <a:lnTo>
                  <a:pt x="2574758" y="9336506"/>
                </a:lnTo>
                <a:cubicBezTo>
                  <a:pt x="2564564" y="9274788"/>
                  <a:pt x="2681371" y="9251171"/>
                  <a:pt x="2671177" y="9189453"/>
                </a:cubicBezTo>
                <a:lnTo>
                  <a:pt x="2684045" y="9109911"/>
                </a:lnTo>
                <a:lnTo>
                  <a:pt x="2580774" y="9069471"/>
                </a:lnTo>
                <a:lnTo>
                  <a:pt x="2546685" y="9051758"/>
                </a:lnTo>
                <a:lnTo>
                  <a:pt x="2436729" y="9056771"/>
                </a:lnTo>
                <a:cubicBezTo>
                  <a:pt x="2405619" y="9074428"/>
                  <a:pt x="2401859" y="9240754"/>
                  <a:pt x="2372727" y="9259303"/>
                </a:cubicBezTo>
                <a:cubicBezTo>
                  <a:pt x="2343595" y="9277852"/>
                  <a:pt x="2282296" y="9194411"/>
                  <a:pt x="2261937" y="9168064"/>
                </a:cubicBezTo>
                <a:lnTo>
                  <a:pt x="2237874" y="8999621"/>
                </a:lnTo>
                <a:lnTo>
                  <a:pt x="2079458" y="9020008"/>
                </a:lnTo>
                <a:lnTo>
                  <a:pt x="2026319" y="8827503"/>
                </a:lnTo>
                <a:lnTo>
                  <a:pt x="1833814" y="8822490"/>
                </a:lnTo>
                <a:cubicBezTo>
                  <a:pt x="1782735" y="8849561"/>
                  <a:pt x="1757056" y="8914732"/>
                  <a:pt x="1705977" y="8941803"/>
                </a:cubicBezTo>
                <a:lnTo>
                  <a:pt x="1693445" y="9048082"/>
                </a:lnTo>
                <a:lnTo>
                  <a:pt x="1575469" y="9099885"/>
                </a:lnTo>
                <a:lnTo>
                  <a:pt x="1477879" y="8936456"/>
                </a:lnTo>
                <a:cubicBezTo>
                  <a:pt x="1434432" y="8917406"/>
                  <a:pt x="1390427" y="8902088"/>
                  <a:pt x="1347537" y="8879306"/>
                </a:cubicBezTo>
                <a:cubicBezTo>
                  <a:pt x="1304647" y="8856524"/>
                  <a:pt x="1220537" y="8855911"/>
                  <a:pt x="1220537" y="8799764"/>
                </a:cubicBezTo>
                <a:lnTo>
                  <a:pt x="1106906" y="8783053"/>
                </a:lnTo>
                <a:lnTo>
                  <a:pt x="890337" y="8686800"/>
                </a:lnTo>
                <a:lnTo>
                  <a:pt x="649706" y="8662737"/>
                </a:lnTo>
                <a:cubicBezTo>
                  <a:pt x="599630" y="8643576"/>
                  <a:pt x="543203" y="8687914"/>
                  <a:pt x="493127" y="8668753"/>
                </a:cubicBezTo>
                <a:lnTo>
                  <a:pt x="385011" y="8566485"/>
                </a:lnTo>
                <a:cubicBezTo>
                  <a:pt x="418933" y="8526491"/>
                  <a:pt x="421105" y="8461097"/>
                  <a:pt x="455027" y="8421103"/>
                </a:cubicBezTo>
                <a:lnTo>
                  <a:pt x="577516" y="8373979"/>
                </a:lnTo>
                <a:lnTo>
                  <a:pt x="794085" y="8301790"/>
                </a:lnTo>
                <a:lnTo>
                  <a:pt x="745958" y="8133348"/>
                </a:lnTo>
                <a:lnTo>
                  <a:pt x="818148" y="7820527"/>
                </a:lnTo>
                <a:lnTo>
                  <a:pt x="697832" y="7820527"/>
                </a:lnTo>
                <a:lnTo>
                  <a:pt x="625642" y="7916779"/>
                </a:lnTo>
                <a:lnTo>
                  <a:pt x="457200" y="7820527"/>
                </a:lnTo>
                <a:lnTo>
                  <a:pt x="529390" y="7700211"/>
                </a:lnTo>
                <a:cubicBezTo>
                  <a:pt x="595619" y="7692858"/>
                  <a:pt x="649148" y="7755356"/>
                  <a:pt x="715377" y="7748003"/>
                </a:cubicBezTo>
                <a:lnTo>
                  <a:pt x="938464" y="7676148"/>
                </a:lnTo>
                <a:lnTo>
                  <a:pt x="1058779" y="7459579"/>
                </a:lnTo>
                <a:lnTo>
                  <a:pt x="1203158" y="7603958"/>
                </a:lnTo>
                <a:lnTo>
                  <a:pt x="1299411" y="7555832"/>
                </a:lnTo>
                <a:lnTo>
                  <a:pt x="1443790" y="7507706"/>
                </a:lnTo>
                <a:lnTo>
                  <a:pt x="1684421" y="7603958"/>
                </a:lnTo>
                <a:lnTo>
                  <a:pt x="1684421" y="7603958"/>
                </a:lnTo>
                <a:cubicBezTo>
                  <a:pt x="1685897" y="7580341"/>
                  <a:pt x="1726308" y="7509488"/>
                  <a:pt x="1693277" y="7462253"/>
                </a:cubicBezTo>
                <a:lnTo>
                  <a:pt x="1540042" y="7363327"/>
                </a:lnTo>
                <a:lnTo>
                  <a:pt x="1299411" y="7315200"/>
                </a:lnTo>
                <a:lnTo>
                  <a:pt x="1130969" y="7339264"/>
                </a:lnTo>
                <a:lnTo>
                  <a:pt x="1034716" y="7315200"/>
                </a:lnTo>
                <a:cubicBezTo>
                  <a:pt x="1061620" y="7254151"/>
                  <a:pt x="955173" y="7174052"/>
                  <a:pt x="982077" y="7113003"/>
                </a:cubicBezTo>
                <a:lnTo>
                  <a:pt x="1155032" y="7050506"/>
                </a:lnTo>
                <a:lnTo>
                  <a:pt x="1155032" y="6930190"/>
                </a:lnTo>
                <a:lnTo>
                  <a:pt x="1155032" y="6761748"/>
                </a:lnTo>
                <a:lnTo>
                  <a:pt x="1203158" y="6617369"/>
                </a:lnTo>
                <a:lnTo>
                  <a:pt x="1409700" y="6517440"/>
                </a:lnTo>
                <a:lnTo>
                  <a:pt x="1443790" y="6328611"/>
                </a:lnTo>
                <a:lnTo>
                  <a:pt x="1419727" y="6208295"/>
                </a:lnTo>
                <a:lnTo>
                  <a:pt x="1275348" y="6304548"/>
                </a:lnTo>
                <a:cubicBezTo>
                  <a:pt x="1251090" y="6312458"/>
                  <a:pt x="1184414" y="6303044"/>
                  <a:pt x="1178927" y="6281153"/>
                </a:cubicBezTo>
                <a:cubicBezTo>
                  <a:pt x="1173440" y="6259262"/>
                  <a:pt x="1234211" y="6213197"/>
                  <a:pt x="1242427" y="6173203"/>
                </a:cubicBezTo>
                <a:lnTo>
                  <a:pt x="1323474" y="6015790"/>
                </a:lnTo>
                <a:lnTo>
                  <a:pt x="1597192" y="5941261"/>
                </a:lnTo>
                <a:lnTo>
                  <a:pt x="1527342" y="5833645"/>
                </a:lnTo>
                <a:lnTo>
                  <a:pt x="1395664" y="5824621"/>
                </a:lnTo>
                <a:lnTo>
                  <a:pt x="1179095" y="5799221"/>
                </a:lnTo>
                <a:cubicBezTo>
                  <a:pt x="1153639" y="5798998"/>
                  <a:pt x="1178983" y="5919426"/>
                  <a:pt x="1153527" y="5919203"/>
                </a:cubicBezTo>
                <a:lnTo>
                  <a:pt x="877637" y="5838658"/>
                </a:lnTo>
                <a:lnTo>
                  <a:pt x="697832" y="5606716"/>
                </a:lnTo>
                <a:lnTo>
                  <a:pt x="577516" y="5582653"/>
                </a:lnTo>
                <a:cubicBezTo>
                  <a:pt x="604420" y="5618636"/>
                  <a:pt x="586873" y="5660970"/>
                  <a:pt x="613777" y="5696953"/>
                </a:cubicBezTo>
                <a:lnTo>
                  <a:pt x="697832" y="5775158"/>
                </a:lnTo>
                <a:cubicBezTo>
                  <a:pt x="652880" y="5780840"/>
                  <a:pt x="601579" y="5856371"/>
                  <a:pt x="556627" y="5862053"/>
                </a:cubicBezTo>
                <a:lnTo>
                  <a:pt x="351924" y="5869071"/>
                </a:lnTo>
                <a:lnTo>
                  <a:pt x="314492" y="5702969"/>
                </a:lnTo>
                <a:cubicBezTo>
                  <a:pt x="314826" y="5627326"/>
                  <a:pt x="315161" y="5551683"/>
                  <a:pt x="315495" y="5476040"/>
                </a:cubicBezTo>
                <a:lnTo>
                  <a:pt x="144379" y="5459664"/>
                </a:lnTo>
                <a:lnTo>
                  <a:pt x="0" y="5462337"/>
                </a:lnTo>
                <a:lnTo>
                  <a:pt x="96253" y="5245769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3980695" y="324465"/>
            <a:ext cx="11863137" cy="17682539"/>
          </a:xfrm>
          <a:prstGeom prst="rect">
            <a:avLst/>
          </a:prstGeom>
          <a:noFill/>
          <a:ln w="19050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1427259" y="16117807"/>
            <a:ext cx="323131" cy="561024"/>
          </a:xfrm>
          <a:custGeom>
            <a:avLst/>
            <a:gdLst>
              <a:gd name="connsiteX0" fmla="*/ 151629 w 323131"/>
              <a:gd name="connsiteY0" fmla="*/ 48115 h 561024"/>
              <a:gd name="connsiteX1" fmla="*/ 261166 w 323131"/>
              <a:gd name="connsiteY1" fmla="*/ 490 h 561024"/>
              <a:gd name="connsiteX2" fmla="*/ 323079 w 323131"/>
              <a:gd name="connsiteY2" fmla="*/ 76690 h 561024"/>
              <a:gd name="connsiteX3" fmla="*/ 251641 w 323131"/>
              <a:gd name="connsiteY3" fmla="*/ 262427 h 561024"/>
              <a:gd name="connsiteX4" fmla="*/ 270691 w 323131"/>
              <a:gd name="connsiteY4" fmla="*/ 367202 h 561024"/>
              <a:gd name="connsiteX5" fmla="*/ 180204 w 323131"/>
              <a:gd name="connsiteY5" fmla="*/ 524365 h 561024"/>
              <a:gd name="connsiteX6" fmla="*/ 61141 w 323131"/>
              <a:gd name="connsiteY6" fmla="*/ 552940 h 561024"/>
              <a:gd name="connsiteX7" fmla="*/ 8754 w 323131"/>
              <a:gd name="connsiteY7" fmla="*/ 410065 h 561024"/>
              <a:gd name="connsiteX8" fmla="*/ 8754 w 323131"/>
              <a:gd name="connsiteY8" fmla="*/ 252902 h 561024"/>
              <a:gd name="connsiteX9" fmla="*/ 94479 w 323131"/>
              <a:gd name="connsiteY9" fmla="*/ 129077 h 561024"/>
              <a:gd name="connsiteX10" fmla="*/ 151629 w 323131"/>
              <a:gd name="connsiteY10" fmla="*/ 48115 h 5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131" h="561024">
                <a:moveTo>
                  <a:pt x="151629" y="48115"/>
                </a:moveTo>
                <a:cubicBezTo>
                  <a:pt x="179410" y="26684"/>
                  <a:pt x="232591" y="-4272"/>
                  <a:pt x="261166" y="490"/>
                </a:cubicBezTo>
                <a:cubicBezTo>
                  <a:pt x="289741" y="5252"/>
                  <a:pt x="324666" y="33034"/>
                  <a:pt x="323079" y="76690"/>
                </a:cubicBezTo>
                <a:cubicBezTo>
                  <a:pt x="321492" y="120346"/>
                  <a:pt x="260372" y="214008"/>
                  <a:pt x="251641" y="262427"/>
                </a:cubicBezTo>
                <a:cubicBezTo>
                  <a:pt x="242910" y="310846"/>
                  <a:pt x="282597" y="323546"/>
                  <a:pt x="270691" y="367202"/>
                </a:cubicBezTo>
                <a:cubicBezTo>
                  <a:pt x="258785" y="410858"/>
                  <a:pt x="215129" y="493409"/>
                  <a:pt x="180204" y="524365"/>
                </a:cubicBezTo>
                <a:cubicBezTo>
                  <a:pt x="145279" y="555321"/>
                  <a:pt x="89716" y="571990"/>
                  <a:pt x="61141" y="552940"/>
                </a:cubicBezTo>
                <a:cubicBezTo>
                  <a:pt x="32566" y="533890"/>
                  <a:pt x="17485" y="460071"/>
                  <a:pt x="8754" y="410065"/>
                </a:cubicBezTo>
                <a:cubicBezTo>
                  <a:pt x="23" y="360059"/>
                  <a:pt x="-5533" y="299733"/>
                  <a:pt x="8754" y="252902"/>
                </a:cubicBezTo>
                <a:cubicBezTo>
                  <a:pt x="23041" y="206071"/>
                  <a:pt x="76223" y="160827"/>
                  <a:pt x="94479" y="129077"/>
                </a:cubicBezTo>
                <a:cubicBezTo>
                  <a:pt x="112735" y="97327"/>
                  <a:pt x="123848" y="69546"/>
                  <a:pt x="151629" y="4811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0467680" y="16556447"/>
            <a:ext cx="241465" cy="162690"/>
          </a:xfrm>
          <a:custGeom>
            <a:avLst/>
            <a:gdLst>
              <a:gd name="connsiteX0" fmla="*/ 92033 w 241465"/>
              <a:gd name="connsiteY0" fmla="*/ 38100 h 162690"/>
              <a:gd name="connsiteX1" fmla="*/ 192045 w 241465"/>
              <a:gd name="connsiteY1" fmla="*/ 0 h 162690"/>
              <a:gd name="connsiteX2" fmla="*/ 234908 w 241465"/>
              <a:gd name="connsiteY2" fmla="*/ 38100 h 162690"/>
              <a:gd name="connsiteX3" fmla="*/ 230145 w 241465"/>
              <a:gd name="connsiteY3" fmla="*/ 109537 h 162690"/>
              <a:gd name="connsiteX4" fmla="*/ 130133 w 241465"/>
              <a:gd name="connsiteY4" fmla="*/ 152400 h 162690"/>
              <a:gd name="connsiteX5" fmla="*/ 44408 w 241465"/>
              <a:gd name="connsiteY5" fmla="*/ 161925 h 162690"/>
              <a:gd name="connsiteX6" fmla="*/ 1545 w 241465"/>
              <a:gd name="connsiteY6" fmla="*/ 138112 h 162690"/>
              <a:gd name="connsiteX7" fmla="*/ 92033 w 241465"/>
              <a:gd name="connsiteY7" fmla="*/ 38100 h 16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465" h="162690">
                <a:moveTo>
                  <a:pt x="92033" y="38100"/>
                </a:moveTo>
                <a:cubicBezTo>
                  <a:pt x="123783" y="15081"/>
                  <a:pt x="168233" y="0"/>
                  <a:pt x="192045" y="0"/>
                </a:cubicBezTo>
                <a:cubicBezTo>
                  <a:pt x="215857" y="0"/>
                  <a:pt x="228558" y="19844"/>
                  <a:pt x="234908" y="38100"/>
                </a:cubicBezTo>
                <a:cubicBezTo>
                  <a:pt x="241258" y="56356"/>
                  <a:pt x="247607" y="90487"/>
                  <a:pt x="230145" y="109537"/>
                </a:cubicBezTo>
                <a:cubicBezTo>
                  <a:pt x="212683" y="128587"/>
                  <a:pt x="161089" y="143669"/>
                  <a:pt x="130133" y="152400"/>
                </a:cubicBezTo>
                <a:cubicBezTo>
                  <a:pt x="99177" y="161131"/>
                  <a:pt x="65839" y="164306"/>
                  <a:pt x="44408" y="161925"/>
                </a:cubicBezTo>
                <a:cubicBezTo>
                  <a:pt x="22977" y="159544"/>
                  <a:pt x="-7186" y="157956"/>
                  <a:pt x="1545" y="138112"/>
                </a:cubicBezTo>
                <a:cubicBezTo>
                  <a:pt x="10276" y="118268"/>
                  <a:pt x="60283" y="61119"/>
                  <a:pt x="92033" y="38100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Freeform 447"/>
          <p:cNvSpPr/>
          <p:nvPr/>
        </p:nvSpPr>
        <p:spPr>
          <a:xfrm>
            <a:off x="20403346" y="16421253"/>
            <a:ext cx="107971" cy="211626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20145375" y="16735578"/>
            <a:ext cx="94480" cy="116143"/>
          </a:xfrm>
          <a:custGeom>
            <a:avLst/>
            <a:gdLst>
              <a:gd name="connsiteX0" fmla="*/ 13492 w 107971"/>
              <a:gd name="connsiteY0" fmla="*/ 211394 h 211626"/>
              <a:gd name="connsiteX1" fmla="*/ 99217 w 107971"/>
              <a:gd name="connsiteY1" fmla="*/ 135194 h 211626"/>
              <a:gd name="connsiteX2" fmla="*/ 99217 w 107971"/>
              <a:gd name="connsiteY2" fmla="*/ 16131 h 211626"/>
              <a:gd name="connsiteX3" fmla="*/ 46829 w 107971"/>
              <a:gd name="connsiteY3" fmla="*/ 11369 h 211626"/>
              <a:gd name="connsiteX4" fmla="*/ 3967 w 107971"/>
              <a:gd name="connsiteY4" fmla="*/ 111381 h 211626"/>
              <a:gd name="connsiteX5" fmla="*/ 13492 w 107971"/>
              <a:gd name="connsiteY5" fmla="*/ 211394 h 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971" h="211626">
                <a:moveTo>
                  <a:pt x="13492" y="211394"/>
                </a:moveTo>
                <a:cubicBezTo>
                  <a:pt x="29367" y="215363"/>
                  <a:pt x="84930" y="167738"/>
                  <a:pt x="99217" y="135194"/>
                </a:cubicBezTo>
                <a:cubicBezTo>
                  <a:pt x="113504" y="102650"/>
                  <a:pt x="107948" y="36769"/>
                  <a:pt x="99217" y="16131"/>
                </a:cubicBezTo>
                <a:cubicBezTo>
                  <a:pt x="90486" y="-4507"/>
                  <a:pt x="62704" y="-4506"/>
                  <a:pt x="46829" y="11369"/>
                </a:cubicBezTo>
                <a:cubicBezTo>
                  <a:pt x="30954" y="27244"/>
                  <a:pt x="10317" y="76456"/>
                  <a:pt x="3967" y="111381"/>
                </a:cubicBezTo>
                <a:cubicBezTo>
                  <a:pt x="-2383" y="146306"/>
                  <a:pt x="-2383" y="207425"/>
                  <a:pt x="13492" y="21139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Freeform 448"/>
          <p:cNvSpPr/>
          <p:nvPr/>
        </p:nvSpPr>
        <p:spPr>
          <a:xfrm>
            <a:off x="19350911" y="16799068"/>
            <a:ext cx="474527" cy="344604"/>
          </a:xfrm>
          <a:custGeom>
            <a:avLst/>
            <a:gdLst>
              <a:gd name="connsiteX0" fmla="*/ 108664 w 474527"/>
              <a:gd name="connsiteY0" fmla="*/ 214579 h 344604"/>
              <a:gd name="connsiteX1" fmla="*/ 3889 w 474527"/>
              <a:gd name="connsiteY1" fmla="*/ 252679 h 344604"/>
              <a:gd name="connsiteX2" fmla="*/ 41989 w 474527"/>
              <a:gd name="connsiteY2" fmla="*/ 338404 h 344604"/>
              <a:gd name="connsiteX3" fmla="*/ 222964 w 474527"/>
              <a:gd name="connsiteY3" fmla="*/ 319354 h 344604"/>
              <a:gd name="connsiteX4" fmla="*/ 256302 w 474527"/>
              <a:gd name="connsiteY4" fmla="*/ 171716 h 344604"/>
              <a:gd name="connsiteX5" fmla="*/ 313452 w 474527"/>
              <a:gd name="connsiteY5" fmla="*/ 162191 h 344604"/>
              <a:gd name="connsiteX6" fmla="*/ 442039 w 474527"/>
              <a:gd name="connsiteY6" fmla="*/ 181241 h 344604"/>
              <a:gd name="connsiteX7" fmla="*/ 470614 w 474527"/>
              <a:gd name="connsiteY7" fmla="*/ 147904 h 344604"/>
              <a:gd name="connsiteX8" fmla="*/ 375364 w 474527"/>
              <a:gd name="connsiteY8" fmla="*/ 62179 h 344604"/>
              <a:gd name="connsiteX9" fmla="*/ 265827 w 474527"/>
              <a:gd name="connsiteY9" fmla="*/ 266 h 344604"/>
              <a:gd name="connsiteX10" fmla="*/ 242014 w 474527"/>
              <a:gd name="connsiteY10" fmla="*/ 85991 h 344604"/>
              <a:gd name="connsiteX11" fmla="*/ 175339 w 474527"/>
              <a:gd name="connsiteY11" fmla="*/ 162191 h 344604"/>
              <a:gd name="connsiteX12" fmla="*/ 37227 w 474527"/>
              <a:gd name="connsiteY12" fmla="*/ 238391 h 344604"/>
              <a:gd name="connsiteX13" fmla="*/ 41989 w 474527"/>
              <a:gd name="connsiteY13" fmla="*/ 224104 h 3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4527" h="344604">
                <a:moveTo>
                  <a:pt x="108664" y="214579"/>
                </a:moveTo>
                <a:cubicBezTo>
                  <a:pt x="61832" y="223310"/>
                  <a:pt x="15001" y="232042"/>
                  <a:pt x="3889" y="252679"/>
                </a:cubicBezTo>
                <a:cubicBezTo>
                  <a:pt x="-7223" y="273316"/>
                  <a:pt x="5477" y="327292"/>
                  <a:pt x="41989" y="338404"/>
                </a:cubicBezTo>
                <a:cubicBezTo>
                  <a:pt x="78501" y="349516"/>
                  <a:pt x="187245" y="347135"/>
                  <a:pt x="222964" y="319354"/>
                </a:cubicBezTo>
                <a:cubicBezTo>
                  <a:pt x="258683" y="291573"/>
                  <a:pt x="241221" y="197910"/>
                  <a:pt x="256302" y="171716"/>
                </a:cubicBezTo>
                <a:cubicBezTo>
                  <a:pt x="271383" y="145522"/>
                  <a:pt x="282496" y="160604"/>
                  <a:pt x="313452" y="162191"/>
                </a:cubicBezTo>
                <a:cubicBezTo>
                  <a:pt x="344408" y="163778"/>
                  <a:pt x="415845" y="183622"/>
                  <a:pt x="442039" y="181241"/>
                </a:cubicBezTo>
                <a:cubicBezTo>
                  <a:pt x="468233" y="178860"/>
                  <a:pt x="481726" y="167748"/>
                  <a:pt x="470614" y="147904"/>
                </a:cubicBezTo>
                <a:cubicBezTo>
                  <a:pt x="459502" y="128060"/>
                  <a:pt x="409495" y="86785"/>
                  <a:pt x="375364" y="62179"/>
                </a:cubicBezTo>
                <a:cubicBezTo>
                  <a:pt x="341233" y="37573"/>
                  <a:pt x="288052" y="-3703"/>
                  <a:pt x="265827" y="266"/>
                </a:cubicBezTo>
                <a:cubicBezTo>
                  <a:pt x="243602" y="4235"/>
                  <a:pt x="257095" y="59004"/>
                  <a:pt x="242014" y="85991"/>
                </a:cubicBezTo>
                <a:cubicBezTo>
                  <a:pt x="226933" y="112978"/>
                  <a:pt x="209470" y="136791"/>
                  <a:pt x="175339" y="162191"/>
                </a:cubicBezTo>
                <a:cubicBezTo>
                  <a:pt x="141208" y="187591"/>
                  <a:pt x="59452" y="228072"/>
                  <a:pt x="37227" y="238391"/>
                </a:cubicBezTo>
                <a:cubicBezTo>
                  <a:pt x="15002" y="248710"/>
                  <a:pt x="28495" y="236407"/>
                  <a:pt x="41989" y="224104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Freeform 449"/>
          <p:cNvSpPr/>
          <p:nvPr/>
        </p:nvSpPr>
        <p:spPr>
          <a:xfrm>
            <a:off x="19567346" y="17099611"/>
            <a:ext cx="173940" cy="143172"/>
          </a:xfrm>
          <a:custGeom>
            <a:avLst/>
            <a:gdLst>
              <a:gd name="connsiteX0" fmla="*/ 173217 w 173940"/>
              <a:gd name="connsiteY0" fmla="*/ 95011 h 143172"/>
              <a:gd name="connsiteX1" fmla="*/ 135117 w 173940"/>
              <a:gd name="connsiteY1" fmla="*/ 9286 h 143172"/>
              <a:gd name="connsiteX2" fmla="*/ 77967 w 173940"/>
              <a:gd name="connsiteY2" fmla="*/ 9286 h 143172"/>
              <a:gd name="connsiteX3" fmla="*/ 16054 w 173940"/>
              <a:gd name="connsiteY3" fmla="*/ 71198 h 143172"/>
              <a:gd name="connsiteX4" fmla="*/ 6529 w 173940"/>
              <a:gd name="connsiteY4" fmla="*/ 133111 h 143172"/>
              <a:gd name="connsiteX5" fmla="*/ 101779 w 173940"/>
              <a:gd name="connsiteY5" fmla="*/ 137873 h 143172"/>
              <a:gd name="connsiteX6" fmla="*/ 173217 w 173940"/>
              <a:gd name="connsiteY6" fmla="*/ 95011 h 1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40" h="143172">
                <a:moveTo>
                  <a:pt x="173217" y="95011"/>
                </a:moveTo>
                <a:cubicBezTo>
                  <a:pt x="178773" y="73580"/>
                  <a:pt x="150992" y="23573"/>
                  <a:pt x="135117" y="9286"/>
                </a:cubicBezTo>
                <a:cubicBezTo>
                  <a:pt x="119242" y="-5002"/>
                  <a:pt x="97811" y="-1033"/>
                  <a:pt x="77967" y="9286"/>
                </a:cubicBezTo>
                <a:cubicBezTo>
                  <a:pt x="58123" y="19605"/>
                  <a:pt x="27960" y="50561"/>
                  <a:pt x="16054" y="71198"/>
                </a:cubicBezTo>
                <a:cubicBezTo>
                  <a:pt x="4148" y="91835"/>
                  <a:pt x="-7759" y="121999"/>
                  <a:pt x="6529" y="133111"/>
                </a:cubicBezTo>
                <a:cubicBezTo>
                  <a:pt x="20816" y="144224"/>
                  <a:pt x="76379" y="146604"/>
                  <a:pt x="101779" y="137873"/>
                </a:cubicBezTo>
                <a:cubicBezTo>
                  <a:pt x="127179" y="129142"/>
                  <a:pt x="167661" y="116442"/>
                  <a:pt x="173217" y="9501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Freeform 450"/>
          <p:cNvSpPr/>
          <p:nvPr/>
        </p:nvSpPr>
        <p:spPr>
          <a:xfrm>
            <a:off x="19262002" y="16866898"/>
            <a:ext cx="289316" cy="85369"/>
          </a:xfrm>
          <a:custGeom>
            <a:avLst/>
            <a:gdLst>
              <a:gd name="connsiteX0" fmla="*/ 7073 w 289316"/>
              <a:gd name="connsiteY0" fmla="*/ 56261 h 85369"/>
              <a:gd name="connsiteX1" fmla="*/ 126136 w 289316"/>
              <a:gd name="connsiteY1" fmla="*/ 84836 h 85369"/>
              <a:gd name="connsiteX2" fmla="*/ 283298 w 289316"/>
              <a:gd name="connsiteY2" fmla="*/ 32449 h 85369"/>
              <a:gd name="connsiteX3" fmla="*/ 235673 w 289316"/>
              <a:gd name="connsiteY3" fmla="*/ 3874 h 85369"/>
              <a:gd name="connsiteX4" fmla="*/ 40411 w 289316"/>
              <a:gd name="connsiteY4" fmla="*/ 3874 h 85369"/>
              <a:gd name="connsiteX5" fmla="*/ 7073 w 289316"/>
              <a:gd name="connsiteY5" fmla="*/ 56261 h 8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316" h="85369">
                <a:moveTo>
                  <a:pt x="7073" y="56261"/>
                </a:moveTo>
                <a:cubicBezTo>
                  <a:pt x="21360" y="69755"/>
                  <a:pt x="80099" y="88805"/>
                  <a:pt x="126136" y="84836"/>
                </a:cubicBezTo>
                <a:cubicBezTo>
                  <a:pt x="172173" y="80867"/>
                  <a:pt x="265042" y="45943"/>
                  <a:pt x="283298" y="32449"/>
                </a:cubicBezTo>
                <a:cubicBezTo>
                  <a:pt x="301554" y="18955"/>
                  <a:pt x="276154" y="8636"/>
                  <a:pt x="235673" y="3874"/>
                </a:cubicBezTo>
                <a:cubicBezTo>
                  <a:pt x="195192" y="-888"/>
                  <a:pt x="82480" y="-1682"/>
                  <a:pt x="40411" y="3874"/>
                </a:cubicBezTo>
                <a:cubicBezTo>
                  <a:pt x="-1658" y="9430"/>
                  <a:pt x="-7214" y="42767"/>
                  <a:pt x="7073" y="562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Freeform 451"/>
          <p:cNvSpPr/>
          <p:nvPr/>
        </p:nvSpPr>
        <p:spPr>
          <a:xfrm>
            <a:off x="18711855" y="17432645"/>
            <a:ext cx="181406" cy="147826"/>
          </a:xfrm>
          <a:custGeom>
            <a:avLst/>
            <a:gdLst>
              <a:gd name="connsiteX0" fmla="*/ 90495 w 181406"/>
              <a:gd name="connsiteY0" fmla="*/ 102 h 147826"/>
              <a:gd name="connsiteX1" fmla="*/ 8 w 181406"/>
              <a:gd name="connsiteY1" fmla="*/ 62014 h 147826"/>
              <a:gd name="connsiteX2" fmla="*/ 85733 w 181406"/>
              <a:gd name="connsiteY2" fmla="*/ 147739 h 147826"/>
              <a:gd name="connsiteX3" fmla="*/ 180983 w 181406"/>
              <a:gd name="connsiteY3" fmla="*/ 76302 h 147826"/>
              <a:gd name="connsiteX4" fmla="*/ 90495 w 181406"/>
              <a:gd name="connsiteY4" fmla="*/ 102 h 1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406" h="147826">
                <a:moveTo>
                  <a:pt x="90495" y="102"/>
                </a:moveTo>
                <a:cubicBezTo>
                  <a:pt x="60332" y="-2279"/>
                  <a:pt x="802" y="37408"/>
                  <a:pt x="8" y="62014"/>
                </a:cubicBezTo>
                <a:cubicBezTo>
                  <a:pt x="-786" y="86620"/>
                  <a:pt x="55570" y="145358"/>
                  <a:pt x="85733" y="147739"/>
                </a:cubicBezTo>
                <a:cubicBezTo>
                  <a:pt x="115896" y="150120"/>
                  <a:pt x="174633" y="103289"/>
                  <a:pt x="180983" y="76302"/>
                </a:cubicBezTo>
                <a:cubicBezTo>
                  <a:pt x="187333" y="49315"/>
                  <a:pt x="120658" y="2483"/>
                  <a:pt x="90495" y="10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Freeform 452"/>
          <p:cNvSpPr/>
          <p:nvPr/>
        </p:nvSpPr>
        <p:spPr>
          <a:xfrm>
            <a:off x="17701584" y="17383469"/>
            <a:ext cx="138845" cy="118356"/>
          </a:xfrm>
          <a:custGeom>
            <a:avLst/>
            <a:gdLst>
              <a:gd name="connsiteX0" fmla="*/ 138741 w 138845"/>
              <a:gd name="connsiteY0" fmla="*/ 39753 h 118356"/>
              <a:gd name="connsiteX1" fmla="*/ 29204 w 138845"/>
              <a:gd name="connsiteY1" fmla="*/ 1653 h 118356"/>
              <a:gd name="connsiteX2" fmla="*/ 629 w 138845"/>
              <a:gd name="connsiteY2" fmla="*/ 92140 h 118356"/>
              <a:gd name="connsiteX3" fmla="*/ 48254 w 138845"/>
              <a:gd name="connsiteY3" fmla="*/ 115953 h 118356"/>
              <a:gd name="connsiteX4" fmla="*/ 138741 w 138845"/>
              <a:gd name="connsiteY4" fmla="*/ 39753 h 11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45" h="118356">
                <a:moveTo>
                  <a:pt x="138741" y="39753"/>
                </a:moveTo>
                <a:cubicBezTo>
                  <a:pt x="135566" y="20703"/>
                  <a:pt x="52223" y="-7078"/>
                  <a:pt x="29204" y="1653"/>
                </a:cubicBezTo>
                <a:cubicBezTo>
                  <a:pt x="6185" y="10384"/>
                  <a:pt x="-2546" y="73090"/>
                  <a:pt x="629" y="92140"/>
                </a:cubicBezTo>
                <a:cubicBezTo>
                  <a:pt x="3804" y="111190"/>
                  <a:pt x="24441" y="123891"/>
                  <a:pt x="48254" y="115953"/>
                </a:cubicBezTo>
                <a:cubicBezTo>
                  <a:pt x="72066" y="108016"/>
                  <a:pt x="141916" y="58803"/>
                  <a:pt x="138741" y="3975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Freeform 488"/>
          <p:cNvSpPr/>
          <p:nvPr/>
        </p:nvSpPr>
        <p:spPr>
          <a:xfrm>
            <a:off x="17868862" y="17246976"/>
            <a:ext cx="238946" cy="291784"/>
          </a:xfrm>
          <a:custGeom>
            <a:avLst/>
            <a:gdLst>
              <a:gd name="connsiteX0" fmla="*/ 100051 w 238946"/>
              <a:gd name="connsiteY0" fmla="*/ 33 h 291784"/>
              <a:gd name="connsiteX1" fmla="*/ 23851 w 238946"/>
              <a:gd name="connsiteY1" fmla="*/ 90521 h 291784"/>
              <a:gd name="connsiteX2" fmla="*/ 109576 w 238946"/>
              <a:gd name="connsiteY2" fmla="*/ 133383 h 291784"/>
              <a:gd name="connsiteX3" fmla="*/ 38 w 238946"/>
              <a:gd name="connsiteY3" fmla="*/ 285783 h 291784"/>
              <a:gd name="connsiteX4" fmla="*/ 123863 w 238946"/>
              <a:gd name="connsiteY4" fmla="*/ 252446 h 291784"/>
              <a:gd name="connsiteX5" fmla="*/ 209588 w 238946"/>
              <a:gd name="connsiteY5" fmla="*/ 171483 h 291784"/>
              <a:gd name="connsiteX6" fmla="*/ 233401 w 238946"/>
              <a:gd name="connsiteY6" fmla="*/ 80996 h 291784"/>
              <a:gd name="connsiteX7" fmla="*/ 100051 w 238946"/>
              <a:gd name="connsiteY7" fmla="*/ 33 h 2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946" h="291784">
                <a:moveTo>
                  <a:pt x="100051" y="33"/>
                </a:moveTo>
                <a:cubicBezTo>
                  <a:pt x="65126" y="1621"/>
                  <a:pt x="22264" y="68296"/>
                  <a:pt x="23851" y="90521"/>
                </a:cubicBezTo>
                <a:cubicBezTo>
                  <a:pt x="25438" y="112746"/>
                  <a:pt x="113545" y="100839"/>
                  <a:pt x="109576" y="133383"/>
                </a:cubicBezTo>
                <a:cubicBezTo>
                  <a:pt x="105607" y="165927"/>
                  <a:pt x="-2343" y="265939"/>
                  <a:pt x="38" y="285783"/>
                </a:cubicBezTo>
                <a:cubicBezTo>
                  <a:pt x="2419" y="305627"/>
                  <a:pt x="88938" y="271496"/>
                  <a:pt x="123863" y="252446"/>
                </a:cubicBezTo>
                <a:cubicBezTo>
                  <a:pt x="158788" y="233396"/>
                  <a:pt x="191332" y="200058"/>
                  <a:pt x="209588" y="171483"/>
                </a:cubicBezTo>
                <a:cubicBezTo>
                  <a:pt x="227844" y="142908"/>
                  <a:pt x="249276" y="107984"/>
                  <a:pt x="233401" y="80996"/>
                </a:cubicBezTo>
                <a:cubicBezTo>
                  <a:pt x="217526" y="54009"/>
                  <a:pt x="134976" y="-1555"/>
                  <a:pt x="100051" y="33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 489"/>
          <p:cNvSpPr/>
          <p:nvPr/>
        </p:nvSpPr>
        <p:spPr>
          <a:xfrm>
            <a:off x="17907308" y="17071652"/>
            <a:ext cx="338318" cy="218254"/>
          </a:xfrm>
          <a:custGeom>
            <a:avLst/>
            <a:gdLst>
              <a:gd name="connsiteX0" fmla="*/ 218767 w 338318"/>
              <a:gd name="connsiteY0" fmla="*/ 94395 h 218254"/>
              <a:gd name="connsiteX1" fmla="*/ 71130 w 338318"/>
              <a:gd name="connsiteY1" fmla="*/ 3907 h 218254"/>
              <a:gd name="connsiteX2" fmla="*/ 4455 w 338318"/>
              <a:gd name="connsiteY2" fmla="*/ 32482 h 218254"/>
              <a:gd name="connsiteX3" fmla="*/ 190192 w 338318"/>
              <a:gd name="connsiteY3" fmla="*/ 175357 h 218254"/>
              <a:gd name="connsiteX4" fmla="*/ 304492 w 338318"/>
              <a:gd name="connsiteY4" fmla="*/ 218220 h 218254"/>
              <a:gd name="connsiteX5" fmla="*/ 333067 w 338318"/>
              <a:gd name="connsiteY5" fmla="*/ 170595 h 218254"/>
              <a:gd name="connsiteX6" fmla="*/ 218767 w 338318"/>
              <a:gd name="connsiteY6" fmla="*/ 94395 h 21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318" h="218254">
                <a:moveTo>
                  <a:pt x="218767" y="94395"/>
                </a:moveTo>
                <a:cubicBezTo>
                  <a:pt x="175111" y="66614"/>
                  <a:pt x="106849" y="14226"/>
                  <a:pt x="71130" y="3907"/>
                </a:cubicBezTo>
                <a:cubicBezTo>
                  <a:pt x="35411" y="-6412"/>
                  <a:pt x="-15389" y="3907"/>
                  <a:pt x="4455" y="32482"/>
                </a:cubicBezTo>
                <a:cubicBezTo>
                  <a:pt x="24299" y="61057"/>
                  <a:pt x="140186" y="144401"/>
                  <a:pt x="190192" y="175357"/>
                </a:cubicBezTo>
                <a:cubicBezTo>
                  <a:pt x="240198" y="206313"/>
                  <a:pt x="280680" y="219014"/>
                  <a:pt x="304492" y="218220"/>
                </a:cubicBezTo>
                <a:cubicBezTo>
                  <a:pt x="328304" y="217426"/>
                  <a:pt x="348148" y="190439"/>
                  <a:pt x="333067" y="170595"/>
                </a:cubicBezTo>
                <a:cubicBezTo>
                  <a:pt x="317986" y="150751"/>
                  <a:pt x="262423" y="122176"/>
                  <a:pt x="218767" y="9439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>
            <a:off x="17732718" y="16949322"/>
            <a:ext cx="138906" cy="116804"/>
          </a:xfrm>
          <a:custGeom>
            <a:avLst/>
            <a:gdLst>
              <a:gd name="connsiteX0" fmla="*/ 112370 w 138906"/>
              <a:gd name="connsiteY0" fmla="*/ 7175 h 116804"/>
              <a:gd name="connsiteX1" fmla="*/ 7595 w 138906"/>
              <a:gd name="connsiteY1" fmla="*/ 16700 h 116804"/>
              <a:gd name="connsiteX2" fmla="*/ 21882 w 138906"/>
              <a:gd name="connsiteY2" fmla="*/ 111950 h 116804"/>
              <a:gd name="connsiteX3" fmla="*/ 131420 w 138906"/>
              <a:gd name="connsiteY3" fmla="*/ 92900 h 116804"/>
              <a:gd name="connsiteX4" fmla="*/ 112370 w 138906"/>
              <a:gd name="connsiteY4" fmla="*/ 7175 h 11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906" h="116804">
                <a:moveTo>
                  <a:pt x="112370" y="7175"/>
                </a:moveTo>
                <a:cubicBezTo>
                  <a:pt x="91733" y="-5525"/>
                  <a:pt x="22676" y="-763"/>
                  <a:pt x="7595" y="16700"/>
                </a:cubicBezTo>
                <a:cubicBezTo>
                  <a:pt x="-7486" y="34163"/>
                  <a:pt x="1245" y="99250"/>
                  <a:pt x="21882" y="111950"/>
                </a:cubicBezTo>
                <a:cubicBezTo>
                  <a:pt x="42519" y="124650"/>
                  <a:pt x="113958" y="110362"/>
                  <a:pt x="131420" y="92900"/>
                </a:cubicBezTo>
                <a:cubicBezTo>
                  <a:pt x="148882" y="75438"/>
                  <a:pt x="133007" y="19875"/>
                  <a:pt x="112370" y="717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Freeform 491"/>
          <p:cNvSpPr/>
          <p:nvPr/>
        </p:nvSpPr>
        <p:spPr>
          <a:xfrm>
            <a:off x="18054566" y="16954431"/>
            <a:ext cx="130423" cy="115411"/>
          </a:xfrm>
          <a:custGeom>
            <a:avLst/>
            <a:gdLst>
              <a:gd name="connsiteX0" fmla="*/ 90559 w 130423"/>
              <a:gd name="connsiteY0" fmla="*/ 6828 h 115411"/>
              <a:gd name="connsiteX1" fmla="*/ 72 w 130423"/>
              <a:gd name="connsiteY1" fmla="*/ 16353 h 115411"/>
              <a:gd name="connsiteX2" fmla="*/ 76272 w 130423"/>
              <a:gd name="connsiteY2" fmla="*/ 111603 h 115411"/>
              <a:gd name="connsiteX3" fmla="*/ 128659 w 130423"/>
              <a:gd name="connsiteY3" fmla="*/ 87791 h 115411"/>
              <a:gd name="connsiteX4" fmla="*/ 90559 w 130423"/>
              <a:gd name="connsiteY4" fmla="*/ 6828 h 11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3" h="115411">
                <a:moveTo>
                  <a:pt x="90559" y="6828"/>
                </a:moveTo>
                <a:cubicBezTo>
                  <a:pt x="69128" y="-5078"/>
                  <a:pt x="2453" y="-1109"/>
                  <a:pt x="72" y="16353"/>
                </a:cubicBezTo>
                <a:cubicBezTo>
                  <a:pt x="-2309" y="33815"/>
                  <a:pt x="54841" y="99697"/>
                  <a:pt x="76272" y="111603"/>
                </a:cubicBezTo>
                <a:cubicBezTo>
                  <a:pt x="97703" y="123509"/>
                  <a:pt x="119928" y="105253"/>
                  <a:pt x="128659" y="87791"/>
                </a:cubicBezTo>
                <a:cubicBezTo>
                  <a:pt x="137390" y="70329"/>
                  <a:pt x="111990" y="18734"/>
                  <a:pt x="90559" y="682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Freeform 492"/>
          <p:cNvSpPr/>
          <p:nvPr/>
        </p:nvSpPr>
        <p:spPr>
          <a:xfrm>
            <a:off x="17663549" y="16569748"/>
            <a:ext cx="253677" cy="153429"/>
          </a:xfrm>
          <a:custGeom>
            <a:avLst/>
            <a:gdLst>
              <a:gd name="connsiteX0" fmla="*/ 252976 w 253677"/>
              <a:gd name="connsiteY0" fmla="*/ 34324 h 153429"/>
              <a:gd name="connsiteX1" fmla="*/ 157726 w 253677"/>
              <a:gd name="connsiteY1" fmla="*/ 986 h 153429"/>
              <a:gd name="connsiteX2" fmla="*/ 564 w 253677"/>
              <a:gd name="connsiteY2" fmla="*/ 62899 h 153429"/>
              <a:gd name="connsiteX3" fmla="*/ 110101 w 253677"/>
              <a:gd name="connsiteY3" fmla="*/ 153386 h 153429"/>
              <a:gd name="connsiteX4" fmla="*/ 252976 w 253677"/>
              <a:gd name="connsiteY4" fmla="*/ 34324 h 15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677" h="153429">
                <a:moveTo>
                  <a:pt x="252976" y="34324"/>
                </a:moveTo>
                <a:cubicBezTo>
                  <a:pt x="260913" y="8924"/>
                  <a:pt x="199795" y="-3776"/>
                  <a:pt x="157726" y="986"/>
                </a:cubicBezTo>
                <a:cubicBezTo>
                  <a:pt x="115657" y="5748"/>
                  <a:pt x="8501" y="37499"/>
                  <a:pt x="564" y="62899"/>
                </a:cubicBezTo>
                <a:cubicBezTo>
                  <a:pt x="-7373" y="88299"/>
                  <a:pt x="70413" y="151005"/>
                  <a:pt x="110101" y="153386"/>
                </a:cubicBezTo>
                <a:cubicBezTo>
                  <a:pt x="149789" y="155767"/>
                  <a:pt x="245039" y="59724"/>
                  <a:pt x="252976" y="3432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Freeform 493"/>
          <p:cNvSpPr/>
          <p:nvPr/>
        </p:nvSpPr>
        <p:spPr>
          <a:xfrm>
            <a:off x="17649478" y="16273335"/>
            <a:ext cx="167361" cy="147967"/>
          </a:xfrm>
          <a:custGeom>
            <a:avLst/>
            <a:gdLst>
              <a:gd name="connsiteX0" fmla="*/ 167035 w 167361"/>
              <a:gd name="connsiteY0" fmla="*/ 106899 h 147967"/>
              <a:gd name="connsiteX1" fmla="*/ 95597 w 167361"/>
              <a:gd name="connsiteY1" fmla="*/ 2124 h 147967"/>
              <a:gd name="connsiteX2" fmla="*/ 347 w 167361"/>
              <a:gd name="connsiteY2" fmla="*/ 44987 h 147967"/>
              <a:gd name="connsiteX3" fmla="*/ 67022 w 167361"/>
              <a:gd name="connsiteY3" fmla="*/ 144999 h 147967"/>
              <a:gd name="connsiteX4" fmla="*/ 167035 w 167361"/>
              <a:gd name="connsiteY4" fmla="*/ 106899 h 14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361" h="147967">
                <a:moveTo>
                  <a:pt x="167035" y="106899"/>
                </a:moveTo>
                <a:cubicBezTo>
                  <a:pt x="171797" y="83087"/>
                  <a:pt x="123378" y="12443"/>
                  <a:pt x="95597" y="2124"/>
                </a:cubicBezTo>
                <a:cubicBezTo>
                  <a:pt x="67816" y="-8195"/>
                  <a:pt x="5109" y="21175"/>
                  <a:pt x="347" y="44987"/>
                </a:cubicBezTo>
                <a:cubicBezTo>
                  <a:pt x="-4415" y="68799"/>
                  <a:pt x="40828" y="133093"/>
                  <a:pt x="67022" y="144999"/>
                </a:cubicBezTo>
                <a:cubicBezTo>
                  <a:pt x="93216" y="156905"/>
                  <a:pt x="162273" y="130711"/>
                  <a:pt x="167035" y="106899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17879591" y="13133667"/>
            <a:ext cx="233403" cy="296511"/>
          </a:xfrm>
          <a:custGeom>
            <a:avLst/>
            <a:gdLst>
              <a:gd name="connsiteX0" fmla="*/ 213147 w 233403"/>
              <a:gd name="connsiteY0" fmla="*/ 22355 h 296511"/>
              <a:gd name="connsiteX1" fmla="*/ 108372 w 233403"/>
              <a:gd name="connsiteY1" fmla="*/ 12830 h 296511"/>
              <a:gd name="connsiteX2" fmla="*/ 17884 w 233403"/>
              <a:gd name="connsiteY2" fmla="*/ 141417 h 296511"/>
              <a:gd name="connsiteX3" fmla="*/ 8359 w 233403"/>
              <a:gd name="connsiteY3" fmla="*/ 246192 h 296511"/>
              <a:gd name="connsiteX4" fmla="*/ 113134 w 233403"/>
              <a:gd name="connsiteY4" fmla="*/ 293817 h 296511"/>
              <a:gd name="connsiteX5" fmla="*/ 222672 w 233403"/>
              <a:gd name="connsiteY5" fmla="*/ 169992 h 296511"/>
              <a:gd name="connsiteX6" fmla="*/ 213147 w 233403"/>
              <a:gd name="connsiteY6" fmla="*/ 22355 h 2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03" h="296511">
                <a:moveTo>
                  <a:pt x="213147" y="22355"/>
                </a:moveTo>
                <a:cubicBezTo>
                  <a:pt x="194097" y="-3839"/>
                  <a:pt x="140916" y="-7014"/>
                  <a:pt x="108372" y="12830"/>
                </a:cubicBezTo>
                <a:cubicBezTo>
                  <a:pt x="75828" y="32674"/>
                  <a:pt x="34553" y="102523"/>
                  <a:pt x="17884" y="141417"/>
                </a:cubicBezTo>
                <a:cubicBezTo>
                  <a:pt x="1215" y="180311"/>
                  <a:pt x="-7516" y="220792"/>
                  <a:pt x="8359" y="246192"/>
                </a:cubicBezTo>
                <a:cubicBezTo>
                  <a:pt x="24234" y="271592"/>
                  <a:pt x="77415" y="306517"/>
                  <a:pt x="113134" y="293817"/>
                </a:cubicBezTo>
                <a:cubicBezTo>
                  <a:pt x="148853" y="281117"/>
                  <a:pt x="202828" y="218411"/>
                  <a:pt x="222672" y="169992"/>
                </a:cubicBezTo>
                <a:cubicBezTo>
                  <a:pt x="242516" y="121573"/>
                  <a:pt x="232197" y="48549"/>
                  <a:pt x="213147" y="22355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 495"/>
          <p:cNvSpPr/>
          <p:nvPr/>
        </p:nvSpPr>
        <p:spPr>
          <a:xfrm>
            <a:off x="17927594" y="13479297"/>
            <a:ext cx="192906" cy="220338"/>
          </a:xfrm>
          <a:custGeom>
            <a:avLst/>
            <a:gdLst>
              <a:gd name="connsiteX0" fmla="*/ 150856 w 192906"/>
              <a:gd name="connsiteY0" fmla="*/ 14862 h 220338"/>
              <a:gd name="connsiteX1" fmla="*/ 27031 w 192906"/>
              <a:gd name="connsiteY1" fmla="*/ 14862 h 220338"/>
              <a:gd name="connsiteX2" fmla="*/ 12744 w 192906"/>
              <a:gd name="connsiteY2" fmla="*/ 176787 h 220338"/>
              <a:gd name="connsiteX3" fmla="*/ 179431 w 192906"/>
              <a:gd name="connsiteY3" fmla="*/ 214887 h 220338"/>
              <a:gd name="connsiteX4" fmla="*/ 179431 w 192906"/>
              <a:gd name="connsiteY4" fmla="*/ 81537 h 220338"/>
              <a:gd name="connsiteX5" fmla="*/ 150856 w 192906"/>
              <a:gd name="connsiteY5" fmla="*/ 14862 h 22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906" h="220338">
                <a:moveTo>
                  <a:pt x="150856" y="14862"/>
                </a:moveTo>
                <a:cubicBezTo>
                  <a:pt x="125456" y="3750"/>
                  <a:pt x="50050" y="-12126"/>
                  <a:pt x="27031" y="14862"/>
                </a:cubicBezTo>
                <a:cubicBezTo>
                  <a:pt x="4012" y="41850"/>
                  <a:pt x="-12656" y="143450"/>
                  <a:pt x="12744" y="176787"/>
                </a:cubicBezTo>
                <a:cubicBezTo>
                  <a:pt x="38144" y="210124"/>
                  <a:pt x="151650" y="230762"/>
                  <a:pt x="179431" y="214887"/>
                </a:cubicBezTo>
                <a:cubicBezTo>
                  <a:pt x="207212" y="199012"/>
                  <a:pt x="184193" y="110906"/>
                  <a:pt x="179431" y="81537"/>
                </a:cubicBezTo>
                <a:cubicBezTo>
                  <a:pt x="174669" y="52168"/>
                  <a:pt x="176256" y="25974"/>
                  <a:pt x="150856" y="14862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 496"/>
          <p:cNvSpPr/>
          <p:nvPr/>
        </p:nvSpPr>
        <p:spPr>
          <a:xfrm>
            <a:off x="15474218" y="7267763"/>
            <a:ext cx="391734" cy="184667"/>
          </a:xfrm>
          <a:custGeom>
            <a:avLst/>
            <a:gdLst>
              <a:gd name="connsiteX0" fmla="*/ 246795 w 391734"/>
              <a:gd name="connsiteY0" fmla="*/ 11334 h 184667"/>
              <a:gd name="connsiteX1" fmla="*/ 18195 w 391734"/>
              <a:gd name="connsiteY1" fmla="*/ 11334 h 184667"/>
              <a:gd name="connsiteX2" fmla="*/ 51532 w 391734"/>
              <a:gd name="connsiteY2" fmla="*/ 130396 h 184667"/>
              <a:gd name="connsiteX3" fmla="*/ 346807 w 391734"/>
              <a:gd name="connsiteY3" fmla="*/ 182784 h 184667"/>
              <a:gd name="connsiteX4" fmla="*/ 380145 w 391734"/>
              <a:gd name="connsiteY4" fmla="*/ 68484 h 184667"/>
              <a:gd name="connsiteX5" fmla="*/ 246795 w 391734"/>
              <a:gd name="connsiteY5" fmla="*/ 11334 h 1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734" h="184667">
                <a:moveTo>
                  <a:pt x="246795" y="11334"/>
                </a:moveTo>
                <a:cubicBezTo>
                  <a:pt x="186470" y="1809"/>
                  <a:pt x="50739" y="-8510"/>
                  <a:pt x="18195" y="11334"/>
                </a:cubicBezTo>
                <a:cubicBezTo>
                  <a:pt x="-14349" y="31178"/>
                  <a:pt x="-3237" y="101821"/>
                  <a:pt x="51532" y="130396"/>
                </a:cubicBezTo>
                <a:cubicBezTo>
                  <a:pt x="106301" y="158971"/>
                  <a:pt x="292038" y="193103"/>
                  <a:pt x="346807" y="182784"/>
                </a:cubicBezTo>
                <a:cubicBezTo>
                  <a:pt x="401576" y="172465"/>
                  <a:pt x="397607" y="97853"/>
                  <a:pt x="380145" y="68484"/>
                </a:cubicBezTo>
                <a:cubicBezTo>
                  <a:pt x="362683" y="39115"/>
                  <a:pt x="307120" y="20859"/>
                  <a:pt x="246795" y="11334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497"/>
          <p:cNvSpPr/>
          <p:nvPr/>
        </p:nvSpPr>
        <p:spPr>
          <a:xfrm>
            <a:off x="18706287" y="2682209"/>
            <a:ext cx="3192732" cy="12752099"/>
          </a:xfrm>
          <a:custGeom>
            <a:avLst/>
            <a:gdLst>
              <a:gd name="connsiteX0" fmla="*/ 0 w 2962475"/>
              <a:gd name="connsiteY0" fmla="*/ 0 h 7892716"/>
              <a:gd name="connsiteX1" fmla="*/ 481263 w 2962475"/>
              <a:gd name="connsiteY1" fmla="*/ 1347537 h 7892716"/>
              <a:gd name="connsiteX2" fmla="*/ 1564105 w 2962475"/>
              <a:gd name="connsiteY2" fmla="*/ 2310063 h 7892716"/>
              <a:gd name="connsiteX3" fmla="*/ 2334126 w 2962475"/>
              <a:gd name="connsiteY3" fmla="*/ 4066674 h 7892716"/>
              <a:gd name="connsiteX4" fmla="*/ 2815389 w 2962475"/>
              <a:gd name="connsiteY4" fmla="*/ 5366084 h 7892716"/>
              <a:gd name="connsiteX5" fmla="*/ 2959768 w 2962475"/>
              <a:gd name="connsiteY5" fmla="*/ 5630779 h 7892716"/>
              <a:gd name="connsiteX6" fmla="*/ 2719136 w 2962475"/>
              <a:gd name="connsiteY6" fmla="*/ 7892716 h 7892716"/>
              <a:gd name="connsiteX0" fmla="*/ 1481833 w 2484879"/>
              <a:gd name="connsiteY0" fmla="*/ 0 h 12725973"/>
              <a:gd name="connsiteX1" fmla="*/ 3667 w 2484879"/>
              <a:gd name="connsiteY1" fmla="*/ 6180794 h 12725973"/>
              <a:gd name="connsiteX2" fmla="*/ 1086509 w 2484879"/>
              <a:gd name="connsiteY2" fmla="*/ 7143320 h 12725973"/>
              <a:gd name="connsiteX3" fmla="*/ 1856530 w 2484879"/>
              <a:gd name="connsiteY3" fmla="*/ 8899931 h 12725973"/>
              <a:gd name="connsiteX4" fmla="*/ 2337793 w 2484879"/>
              <a:gd name="connsiteY4" fmla="*/ 10199341 h 12725973"/>
              <a:gd name="connsiteX5" fmla="*/ 2482172 w 2484879"/>
              <a:gd name="connsiteY5" fmla="*/ 10464036 h 12725973"/>
              <a:gd name="connsiteX6" fmla="*/ 2241540 w 2484879"/>
              <a:gd name="connsiteY6" fmla="*/ 12725973 h 12725973"/>
              <a:gd name="connsiteX0" fmla="*/ 1494048 w 2497094"/>
              <a:gd name="connsiteY0" fmla="*/ 0 h 12725973"/>
              <a:gd name="connsiteX1" fmla="*/ 1984248 w 2497094"/>
              <a:gd name="connsiteY1" fmla="*/ 1670671 h 12725973"/>
              <a:gd name="connsiteX2" fmla="*/ 15882 w 2497094"/>
              <a:gd name="connsiteY2" fmla="*/ 6180794 h 12725973"/>
              <a:gd name="connsiteX3" fmla="*/ 1098724 w 2497094"/>
              <a:gd name="connsiteY3" fmla="*/ 7143320 h 12725973"/>
              <a:gd name="connsiteX4" fmla="*/ 1868745 w 2497094"/>
              <a:gd name="connsiteY4" fmla="*/ 8899931 h 12725973"/>
              <a:gd name="connsiteX5" fmla="*/ 2350008 w 2497094"/>
              <a:gd name="connsiteY5" fmla="*/ 10199341 h 12725973"/>
              <a:gd name="connsiteX6" fmla="*/ 2494387 w 2497094"/>
              <a:gd name="connsiteY6" fmla="*/ 10464036 h 12725973"/>
              <a:gd name="connsiteX7" fmla="*/ 2253755 w 2497094"/>
              <a:gd name="connsiteY7" fmla="*/ 12725973 h 12725973"/>
              <a:gd name="connsiteX0" fmla="*/ 2380154 w 3383200"/>
              <a:gd name="connsiteY0" fmla="*/ 0 h 12725973"/>
              <a:gd name="connsiteX1" fmla="*/ 2870354 w 3383200"/>
              <a:gd name="connsiteY1" fmla="*/ 1670671 h 12725973"/>
              <a:gd name="connsiteX2" fmla="*/ 74903 w 3383200"/>
              <a:gd name="connsiteY2" fmla="*/ 3865231 h 12725973"/>
              <a:gd name="connsiteX3" fmla="*/ 901988 w 3383200"/>
              <a:gd name="connsiteY3" fmla="*/ 6180794 h 12725973"/>
              <a:gd name="connsiteX4" fmla="*/ 1984830 w 3383200"/>
              <a:gd name="connsiteY4" fmla="*/ 7143320 h 12725973"/>
              <a:gd name="connsiteX5" fmla="*/ 2754851 w 3383200"/>
              <a:gd name="connsiteY5" fmla="*/ 8899931 h 12725973"/>
              <a:gd name="connsiteX6" fmla="*/ 3236114 w 3383200"/>
              <a:gd name="connsiteY6" fmla="*/ 10199341 h 12725973"/>
              <a:gd name="connsiteX7" fmla="*/ 3380493 w 3383200"/>
              <a:gd name="connsiteY7" fmla="*/ 10464036 h 12725973"/>
              <a:gd name="connsiteX8" fmla="*/ 3139861 w 3383200"/>
              <a:gd name="connsiteY8" fmla="*/ 12725973 h 12725973"/>
              <a:gd name="connsiteX0" fmla="*/ 2380154 w 3504787"/>
              <a:gd name="connsiteY0" fmla="*/ 0 h 13013356"/>
              <a:gd name="connsiteX1" fmla="*/ 2870354 w 3504787"/>
              <a:gd name="connsiteY1" fmla="*/ 1670671 h 13013356"/>
              <a:gd name="connsiteX2" fmla="*/ 74903 w 3504787"/>
              <a:gd name="connsiteY2" fmla="*/ 3865231 h 13013356"/>
              <a:gd name="connsiteX3" fmla="*/ 901988 w 3504787"/>
              <a:gd name="connsiteY3" fmla="*/ 6180794 h 13013356"/>
              <a:gd name="connsiteX4" fmla="*/ 1984830 w 3504787"/>
              <a:gd name="connsiteY4" fmla="*/ 7143320 h 13013356"/>
              <a:gd name="connsiteX5" fmla="*/ 2754851 w 3504787"/>
              <a:gd name="connsiteY5" fmla="*/ 8899931 h 13013356"/>
              <a:gd name="connsiteX6" fmla="*/ 3236114 w 3504787"/>
              <a:gd name="connsiteY6" fmla="*/ 10199341 h 13013356"/>
              <a:gd name="connsiteX7" fmla="*/ 3380493 w 3504787"/>
              <a:gd name="connsiteY7" fmla="*/ 10464036 h 13013356"/>
              <a:gd name="connsiteX8" fmla="*/ 1389438 w 3504787"/>
              <a:gd name="connsiteY8" fmla="*/ 13013356 h 13013356"/>
              <a:gd name="connsiteX0" fmla="*/ 2380154 w 3472938"/>
              <a:gd name="connsiteY0" fmla="*/ 0 h 13013356"/>
              <a:gd name="connsiteX1" fmla="*/ 2870354 w 3472938"/>
              <a:gd name="connsiteY1" fmla="*/ 1670671 h 13013356"/>
              <a:gd name="connsiteX2" fmla="*/ 74903 w 3472938"/>
              <a:gd name="connsiteY2" fmla="*/ 3865231 h 13013356"/>
              <a:gd name="connsiteX3" fmla="*/ 901988 w 3472938"/>
              <a:gd name="connsiteY3" fmla="*/ 6180794 h 13013356"/>
              <a:gd name="connsiteX4" fmla="*/ 1984830 w 3472938"/>
              <a:gd name="connsiteY4" fmla="*/ 7143320 h 13013356"/>
              <a:gd name="connsiteX5" fmla="*/ 2754851 w 3472938"/>
              <a:gd name="connsiteY5" fmla="*/ 8899931 h 13013356"/>
              <a:gd name="connsiteX6" fmla="*/ 3236114 w 3472938"/>
              <a:gd name="connsiteY6" fmla="*/ 10199341 h 13013356"/>
              <a:gd name="connsiteX7" fmla="*/ 3380493 w 3472938"/>
              <a:gd name="connsiteY7" fmla="*/ 10464036 h 13013356"/>
              <a:gd name="connsiteX8" fmla="*/ 1825325 w 3472938"/>
              <a:gd name="connsiteY8" fmla="*/ 10971425 h 13013356"/>
              <a:gd name="connsiteX9" fmla="*/ 1389438 w 3472938"/>
              <a:gd name="connsiteY9" fmla="*/ 13013356 h 13013356"/>
              <a:gd name="connsiteX0" fmla="*/ 2380154 w 3389843"/>
              <a:gd name="connsiteY0" fmla="*/ 0 h 13013356"/>
              <a:gd name="connsiteX1" fmla="*/ 2870354 w 3389843"/>
              <a:gd name="connsiteY1" fmla="*/ 1670671 h 13013356"/>
              <a:gd name="connsiteX2" fmla="*/ 74903 w 3389843"/>
              <a:gd name="connsiteY2" fmla="*/ 3865231 h 13013356"/>
              <a:gd name="connsiteX3" fmla="*/ 901988 w 3389843"/>
              <a:gd name="connsiteY3" fmla="*/ 6180794 h 13013356"/>
              <a:gd name="connsiteX4" fmla="*/ 1984830 w 3389843"/>
              <a:gd name="connsiteY4" fmla="*/ 7143320 h 13013356"/>
              <a:gd name="connsiteX5" fmla="*/ 2754851 w 3389843"/>
              <a:gd name="connsiteY5" fmla="*/ 8899931 h 13013356"/>
              <a:gd name="connsiteX6" fmla="*/ 3236114 w 3389843"/>
              <a:gd name="connsiteY6" fmla="*/ 10199341 h 13013356"/>
              <a:gd name="connsiteX7" fmla="*/ 3275991 w 3389843"/>
              <a:gd name="connsiteY7" fmla="*/ 10855922 h 13013356"/>
              <a:gd name="connsiteX8" fmla="*/ 1825325 w 3389843"/>
              <a:gd name="connsiteY8" fmla="*/ 10971425 h 13013356"/>
              <a:gd name="connsiteX9" fmla="*/ 1389438 w 3389843"/>
              <a:gd name="connsiteY9" fmla="*/ 13013356 h 13013356"/>
              <a:gd name="connsiteX0" fmla="*/ 2380154 w 3393701"/>
              <a:gd name="connsiteY0" fmla="*/ 0 h 13013356"/>
              <a:gd name="connsiteX1" fmla="*/ 2870354 w 3393701"/>
              <a:gd name="connsiteY1" fmla="*/ 1670671 h 13013356"/>
              <a:gd name="connsiteX2" fmla="*/ 74903 w 3393701"/>
              <a:gd name="connsiteY2" fmla="*/ 3865231 h 13013356"/>
              <a:gd name="connsiteX3" fmla="*/ 901988 w 3393701"/>
              <a:gd name="connsiteY3" fmla="*/ 6180794 h 13013356"/>
              <a:gd name="connsiteX4" fmla="*/ 1984830 w 3393701"/>
              <a:gd name="connsiteY4" fmla="*/ 7143320 h 13013356"/>
              <a:gd name="connsiteX5" fmla="*/ 2754851 w 3393701"/>
              <a:gd name="connsiteY5" fmla="*/ 8899931 h 13013356"/>
              <a:gd name="connsiteX6" fmla="*/ 3236114 w 3393701"/>
              <a:gd name="connsiteY6" fmla="*/ 10199341 h 13013356"/>
              <a:gd name="connsiteX7" fmla="*/ 3275991 w 3393701"/>
              <a:gd name="connsiteY7" fmla="*/ 10855922 h 13013356"/>
              <a:gd name="connsiteX8" fmla="*/ 1773074 w 3393701"/>
              <a:gd name="connsiteY8" fmla="*/ 11206556 h 13013356"/>
              <a:gd name="connsiteX9" fmla="*/ 1389438 w 3393701"/>
              <a:gd name="connsiteY9" fmla="*/ 13013356 h 13013356"/>
              <a:gd name="connsiteX0" fmla="*/ 2380154 w 3393701"/>
              <a:gd name="connsiteY0" fmla="*/ 0 h 13039482"/>
              <a:gd name="connsiteX1" fmla="*/ 2870354 w 3393701"/>
              <a:gd name="connsiteY1" fmla="*/ 1670671 h 13039482"/>
              <a:gd name="connsiteX2" fmla="*/ 74903 w 3393701"/>
              <a:gd name="connsiteY2" fmla="*/ 3865231 h 13039482"/>
              <a:gd name="connsiteX3" fmla="*/ 901988 w 3393701"/>
              <a:gd name="connsiteY3" fmla="*/ 6180794 h 13039482"/>
              <a:gd name="connsiteX4" fmla="*/ 1984830 w 3393701"/>
              <a:gd name="connsiteY4" fmla="*/ 7143320 h 13039482"/>
              <a:gd name="connsiteX5" fmla="*/ 2754851 w 3393701"/>
              <a:gd name="connsiteY5" fmla="*/ 8899931 h 13039482"/>
              <a:gd name="connsiteX6" fmla="*/ 3236114 w 3393701"/>
              <a:gd name="connsiteY6" fmla="*/ 10199341 h 13039482"/>
              <a:gd name="connsiteX7" fmla="*/ 3275991 w 3393701"/>
              <a:gd name="connsiteY7" fmla="*/ 10855922 h 13039482"/>
              <a:gd name="connsiteX8" fmla="*/ 1773074 w 3393701"/>
              <a:gd name="connsiteY8" fmla="*/ 11206556 h 13039482"/>
              <a:gd name="connsiteX9" fmla="*/ 1415564 w 3393701"/>
              <a:gd name="connsiteY9" fmla="*/ 13039482 h 13039482"/>
              <a:gd name="connsiteX0" fmla="*/ 2380154 w 3241761"/>
              <a:gd name="connsiteY0" fmla="*/ 0 h 13039482"/>
              <a:gd name="connsiteX1" fmla="*/ 2870354 w 3241761"/>
              <a:gd name="connsiteY1" fmla="*/ 1670671 h 13039482"/>
              <a:gd name="connsiteX2" fmla="*/ 74903 w 3241761"/>
              <a:gd name="connsiteY2" fmla="*/ 3865231 h 13039482"/>
              <a:gd name="connsiteX3" fmla="*/ 901988 w 3241761"/>
              <a:gd name="connsiteY3" fmla="*/ 6180794 h 13039482"/>
              <a:gd name="connsiteX4" fmla="*/ 1984830 w 3241761"/>
              <a:gd name="connsiteY4" fmla="*/ 7143320 h 13039482"/>
              <a:gd name="connsiteX5" fmla="*/ 2754851 w 3241761"/>
              <a:gd name="connsiteY5" fmla="*/ 8899931 h 13039482"/>
              <a:gd name="connsiteX6" fmla="*/ 3236114 w 3241761"/>
              <a:gd name="connsiteY6" fmla="*/ 10199341 h 13039482"/>
              <a:gd name="connsiteX7" fmla="*/ 2439969 w 3241761"/>
              <a:gd name="connsiteY7" fmla="*/ 10124402 h 13039482"/>
              <a:gd name="connsiteX8" fmla="*/ 1773074 w 3241761"/>
              <a:gd name="connsiteY8" fmla="*/ 11206556 h 13039482"/>
              <a:gd name="connsiteX9" fmla="*/ 1415564 w 3241761"/>
              <a:gd name="connsiteY9" fmla="*/ 13039482 h 13039482"/>
              <a:gd name="connsiteX0" fmla="*/ 2380154 w 2918100"/>
              <a:gd name="connsiteY0" fmla="*/ 0 h 13039482"/>
              <a:gd name="connsiteX1" fmla="*/ 2870354 w 2918100"/>
              <a:gd name="connsiteY1" fmla="*/ 1670671 h 13039482"/>
              <a:gd name="connsiteX2" fmla="*/ 74903 w 2918100"/>
              <a:gd name="connsiteY2" fmla="*/ 3865231 h 13039482"/>
              <a:gd name="connsiteX3" fmla="*/ 901988 w 2918100"/>
              <a:gd name="connsiteY3" fmla="*/ 6180794 h 13039482"/>
              <a:gd name="connsiteX4" fmla="*/ 1984830 w 2918100"/>
              <a:gd name="connsiteY4" fmla="*/ 7143320 h 13039482"/>
              <a:gd name="connsiteX5" fmla="*/ 2754851 w 2918100"/>
              <a:gd name="connsiteY5" fmla="*/ 8899931 h 13039482"/>
              <a:gd name="connsiteX6" fmla="*/ 2765851 w 2918100"/>
              <a:gd name="connsiteY6" fmla="*/ 9572324 h 13039482"/>
              <a:gd name="connsiteX7" fmla="*/ 2439969 w 2918100"/>
              <a:gd name="connsiteY7" fmla="*/ 10124402 h 13039482"/>
              <a:gd name="connsiteX8" fmla="*/ 1773074 w 2918100"/>
              <a:gd name="connsiteY8" fmla="*/ 11206556 h 13039482"/>
              <a:gd name="connsiteX9" fmla="*/ 1415564 w 2918100"/>
              <a:gd name="connsiteY9" fmla="*/ 13039482 h 13039482"/>
              <a:gd name="connsiteX0" fmla="*/ 2380154 w 2918100"/>
              <a:gd name="connsiteY0" fmla="*/ 0 h 13196236"/>
              <a:gd name="connsiteX1" fmla="*/ 2870354 w 2918100"/>
              <a:gd name="connsiteY1" fmla="*/ 1670671 h 13196236"/>
              <a:gd name="connsiteX2" fmla="*/ 74903 w 2918100"/>
              <a:gd name="connsiteY2" fmla="*/ 3865231 h 13196236"/>
              <a:gd name="connsiteX3" fmla="*/ 901988 w 2918100"/>
              <a:gd name="connsiteY3" fmla="*/ 6180794 h 13196236"/>
              <a:gd name="connsiteX4" fmla="*/ 1984830 w 2918100"/>
              <a:gd name="connsiteY4" fmla="*/ 7143320 h 13196236"/>
              <a:gd name="connsiteX5" fmla="*/ 2754851 w 2918100"/>
              <a:gd name="connsiteY5" fmla="*/ 8899931 h 13196236"/>
              <a:gd name="connsiteX6" fmla="*/ 2765851 w 2918100"/>
              <a:gd name="connsiteY6" fmla="*/ 9572324 h 13196236"/>
              <a:gd name="connsiteX7" fmla="*/ 2439969 w 2918100"/>
              <a:gd name="connsiteY7" fmla="*/ 10124402 h 13196236"/>
              <a:gd name="connsiteX8" fmla="*/ 1773074 w 2918100"/>
              <a:gd name="connsiteY8" fmla="*/ 11206556 h 13196236"/>
              <a:gd name="connsiteX9" fmla="*/ 1415564 w 2918100"/>
              <a:gd name="connsiteY9" fmla="*/ 13196236 h 13196236"/>
              <a:gd name="connsiteX0" fmla="*/ 2380154 w 3081289"/>
              <a:gd name="connsiteY0" fmla="*/ 0 h 13196236"/>
              <a:gd name="connsiteX1" fmla="*/ 2870354 w 3081289"/>
              <a:gd name="connsiteY1" fmla="*/ 1670671 h 13196236"/>
              <a:gd name="connsiteX2" fmla="*/ 74903 w 3081289"/>
              <a:gd name="connsiteY2" fmla="*/ 3865231 h 13196236"/>
              <a:gd name="connsiteX3" fmla="*/ 901988 w 3081289"/>
              <a:gd name="connsiteY3" fmla="*/ 6180794 h 13196236"/>
              <a:gd name="connsiteX4" fmla="*/ 1984830 w 3081289"/>
              <a:gd name="connsiteY4" fmla="*/ 7143320 h 13196236"/>
              <a:gd name="connsiteX5" fmla="*/ 2754851 w 3081289"/>
              <a:gd name="connsiteY5" fmla="*/ 8899931 h 13196236"/>
              <a:gd name="connsiteX6" fmla="*/ 2765851 w 3081289"/>
              <a:gd name="connsiteY6" fmla="*/ 9572324 h 13196236"/>
              <a:gd name="connsiteX7" fmla="*/ 3040861 w 3081289"/>
              <a:gd name="connsiteY7" fmla="*/ 10228905 h 13196236"/>
              <a:gd name="connsiteX8" fmla="*/ 1773074 w 3081289"/>
              <a:gd name="connsiteY8" fmla="*/ 11206556 h 13196236"/>
              <a:gd name="connsiteX9" fmla="*/ 1415564 w 3081289"/>
              <a:gd name="connsiteY9" fmla="*/ 13196236 h 13196236"/>
              <a:gd name="connsiteX0" fmla="*/ 2380154 w 3269924"/>
              <a:gd name="connsiteY0" fmla="*/ 0 h 13196236"/>
              <a:gd name="connsiteX1" fmla="*/ 2870354 w 3269924"/>
              <a:gd name="connsiteY1" fmla="*/ 1670671 h 13196236"/>
              <a:gd name="connsiteX2" fmla="*/ 74903 w 3269924"/>
              <a:gd name="connsiteY2" fmla="*/ 3865231 h 13196236"/>
              <a:gd name="connsiteX3" fmla="*/ 901988 w 3269924"/>
              <a:gd name="connsiteY3" fmla="*/ 6180794 h 13196236"/>
              <a:gd name="connsiteX4" fmla="*/ 1984830 w 3269924"/>
              <a:gd name="connsiteY4" fmla="*/ 7143320 h 13196236"/>
              <a:gd name="connsiteX5" fmla="*/ 2754851 w 3269924"/>
              <a:gd name="connsiteY5" fmla="*/ 8899931 h 13196236"/>
              <a:gd name="connsiteX6" fmla="*/ 2765851 w 3269924"/>
              <a:gd name="connsiteY6" fmla="*/ 9572324 h 13196236"/>
              <a:gd name="connsiteX7" fmla="*/ 3040861 w 3269924"/>
              <a:gd name="connsiteY7" fmla="*/ 10228905 h 13196236"/>
              <a:gd name="connsiteX8" fmla="*/ 3131611 w 3269924"/>
              <a:gd name="connsiteY8" fmla="*/ 11206556 h 13196236"/>
              <a:gd name="connsiteX9" fmla="*/ 1415564 w 3269924"/>
              <a:gd name="connsiteY9" fmla="*/ 13196236 h 13196236"/>
              <a:gd name="connsiteX0" fmla="*/ 2380154 w 3269924"/>
              <a:gd name="connsiteY0" fmla="*/ 0 h 12752099"/>
              <a:gd name="connsiteX1" fmla="*/ 2870354 w 3269924"/>
              <a:gd name="connsiteY1" fmla="*/ 1670671 h 12752099"/>
              <a:gd name="connsiteX2" fmla="*/ 74903 w 3269924"/>
              <a:gd name="connsiteY2" fmla="*/ 3865231 h 12752099"/>
              <a:gd name="connsiteX3" fmla="*/ 901988 w 3269924"/>
              <a:gd name="connsiteY3" fmla="*/ 6180794 h 12752099"/>
              <a:gd name="connsiteX4" fmla="*/ 1984830 w 3269924"/>
              <a:gd name="connsiteY4" fmla="*/ 7143320 h 12752099"/>
              <a:gd name="connsiteX5" fmla="*/ 2754851 w 3269924"/>
              <a:gd name="connsiteY5" fmla="*/ 8899931 h 12752099"/>
              <a:gd name="connsiteX6" fmla="*/ 2765851 w 3269924"/>
              <a:gd name="connsiteY6" fmla="*/ 9572324 h 12752099"/>
              <a:gd name="connsiteX7" fmla="*/ 3040861 w 3269924"/>
              <a:gd name="connsiteY7" fmla="*/ 10228905 h 12752099"/>
              <a:gd name="connsiteX8" fmla="*/ 3131611 w 3269924"/>
              <a:gd name="connsiteY8" fmla="*/ 11206556 h 12752099"/>
              <a:gd name="connsiteX9" fmla="*/ 2983107 w 3269924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75485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541455"/>
              <a:gd name="connsiteY0" fmla="*/ 0 h 12752099"/>
              <a:gd name="connsiteX1" fmla="*/ 2870354 w 3541455"/>
              <a:gd name="connsiteY1" fmla="*/ 1670671 h 12752099"/>
              <a:gd name="connsiteX2" fmla="*/ 74903 w 3541455"/>
              <a:gd name="connsiteY2" fmla="*/ 3865231 h 12752099"/>
              <a:gd name="connsiteX3" fmla="*/ 901988 w 3541455"/>
              <a:gd name="connsiteY3" fmla="*/ 6180794 h 12752099"/>
              <a:gd name="connsiteX4" fmla="*/ 1984830 w 3541455"/>
              <a:gd name="connsiteY4" fmla="*/ 7143320 h 12752099"/>
              <a:gd name="connsiteX5" fmla="*/ 2571971 w 3541455"/>
              <a:gd name="connsiteY5" fmla="*/ 8899931 h 12752099"/>
              <a:gd name="connsiteX6" fmla="*/ 2765851 w 3541455"/>
              <a:gd name="connsiteY6" fmla="*/ 9572324 h 12752099"/>
              <a:gd name="connsiteX7" fmla="*/ 3040861 w 3541455"/>
              <a:gd name="connsiteY7" fmla="*/ 10228905 h 12752099"/>
              <a:gd name="connsiteX8" fmla="*/ 3445120 w 3541455"/>
              <a:gd name="connsiteY8" fmla="*/ 11154304 h 12752099"/>
              <a:gd name="connsiteX9" fmla="*/ 2983107 w 3541455"/>
              <a:gd name="connsiteY9" fmla="*/ 12752099 h 12752099"/>
              <a:gd name="connsiteX0" fmla="*/ 2380154 w 3312825"/>
              <a:gd name="connsiteY0" fmla="*/ 0 h 12752099"/>
              <a:gd name="connsiteX1" fmla="*/ 2870354 w 3312825"/>
              <a:gd name="connsiteY1" fmla="*/ 1670671 h 12752099"/>
              <a:gd name="connsiteX2" fmla="*/ 74903 w 3312825"/>
              <a:gd name="connsiteY2" fmla="*/ 3865231 h 12752099"/>
              <a:gd name="connsiteX3" fmla="*/ 901988 w 3312825"/>
              <a:gd name="connsiteY3" fmla="*/ 6180794 h 12752099"/>
              <a:gd name="connsiteX4" fmla="*/ 1984830 w 3312825"/>
              <a:gd name="connsiteY4" fmla="*/ 7143320 h 12752099"/>
              <a:gd name="connsiteX5" fmla="*/ 2571971 w 3312825"/>
              <a:gd name="connsiteY5" fmla="*/ 8899931 h 12752099"/>
              <a:gd name="connsiteX6" fmla="*/ 2765851 w 3312825"/>
              <a:gd name="connsiteY6" fmla="*/ 9572324 h 12752099"/>
              <a:gd name="connsiteX7" fmla="*/ 3040861 w 3312825"/>
              <a:gd name="connsiteY7" fmla="*/ 10228905 h 12752099"/>
              <a:gd name="connsiteX8" fmla="*/ 3183863 w 3312825"/>
              <a:gd name="connsiteY8" fmla="*/ 11232681 h 12752099"/>
              <a:gd name="connsiteX9" fmla="*/ 2983107 w 3312825"/>
              <a:gd name="connsiteY9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905187 w 3316024"/>
              <a:gd name="connsiteY4" fmla="*/ 6180794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316024"/>
              <a:gd name="connsiteY0" fmla="*/ 0 h 12752099"/>
              <a:gd name="connsiteX1" fmla="*/ 2873553 w 3316024"/>
              <a:gd name="connsiteY1" fmla="*/ 1670671 h 12752099"/>
              <a:gd name="connsiteX2" fmla="*/ 78102 w 3316024"/>
              <a:gd name="connsiteY2" fmla="*/ 3865231 h 12752099"/>
              <a:gd name="connsiteX3" fmla="*/ 881876 w 3316024"/>
              <a:gd name="connsiteY3" fmla="*/ 5809329 h 12752099"/>
              <a:gd name="connsiteX4" fmla="*/ 1114737 w 3316024"/>
              <a:gd name="connsiteY4" fmla="*/ 6361769 h 12752099"/>
              <a:gd name="connsiteX5" fmla="*/ 1988029 w 3316024"/>
              <a:gd name="connsiteY5" fmla="*/ 7143320 h 12752099"/>
              <a:gd name="connsiteX6" fmla="*/ 2575170 w 3316024"/>
              <a:gd name="connsiteY6" fmla="*/ 8899931 h 12752099"/>
              <a:gd name="connsiteX7" fmla="*/ 2769050 w 3316024"/>
              <a:gd name="connsiteY7" fmla="*/ 9572324 h 12752099"/>
              <a:gd name="connsiteX8" fmla="*/ 3044060 w 3316024"/>
              <a:gd name="connsiteY8" fmla="*/ 10228905 h 12752099"/>
              <a:gd name="connsiteX9" fmla="*/ 3187062 w 3316024"/>
              <a:gd name="connsiteY9" fmla="*/ 11232681 h 12752099"/>
              <a:gd name="connsiteX10" fmla="*/ 2986306 w 3316024"/>
              <a:gd name="connsiteY10" fmla="*/ 12752099 h 12752099"/>
              <a:gd name="connsiteX0" fmla="*/ 2383353 w 3192732"/>
              <a:gd name="connsiteY0" fmla="*/ 0 h 12752099"/>
              <a:gd name="connsiteX1" fmla="*/ 2873553 w 3192732"/>
              <a:gd name="connsiteY1" fmla="*/ 1670671 h 12752099"/>
              <a:gd name="connsiteX2" fmla="*/ 78102 w 3192732"/>
              <a:gd name="connsiteY2" fmla="*/ 3865231 h 12752099"/>
              <a:gd name="connsiteX3" fmla="*/ 881876 w 3192732"/>
              <a:gd name="connsiteY3" fmla="*/ 5809329 h 12752099"/>
              <a:gd name="connsiteX4" fmla="*/ 1114737 w 3192732"/>
              <a:gd name="connsiteY4" fmla="*/ 6361769 h 12752099"/>
              <a:gd name="connsiteX5" fmla="*/ 1988029 w 3192732"/>
              <a:gd name="connsiteY5" fmla="*/ 7143320 h 12752099"/>
              <a:gd name="connsiteX6" fmla="*/ 2575170 w 3192732"/>
              <a:gd name="connsiteY6" fmla="*/ 8899931 h 12752099"/>
              <a:gd name="connsiteX7" fmla="*/ 2769050 w 3192732"/>
              <a:gd name="connsiteY7" fmla="*/ 9572324 h 12752099"/>
              <a:gd name="connsiteX8" fmla="*/ 3044060 w 3192732"/>
              <a:gd name="connsiteY8" fmla="*/ 10228905 h 12752099"/>
              <a:gd name="connsiteX9" fmla="*/ 3187062 w 3192732"/>
              <a:gd name="connsiteY9" fmla="*/ 11232681 h 12752099"/>
              <a:gd name="connsiteX10" fmla="*/ 3172638 w 3192732"/>
              <a:gd name="connsiteY10" fmla="*/ 11881516 h 12752099"/>
              <a:gd name="connsiteX11" fmla="*/ 2986306 w 3192732"/>
              <a:gd name="connsiteY11" fmla="*/ 12752099 h 127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2732" h="12752099">
                <a:moveTo>
                  <a:pt x="2383353" y="0"/>
                </a:moveTo>
                <a:cubicBezTo>
                  <a:pt x="2330070" y="265382"/>
                  <a:pt x="3119914" y="640539"/>
                  <a:pt x="2873553" y="1670671"/>
                </a:cubicBezTo>
                <a:cubicBezTo>
                  <a:pt x="2763665" y="2380190"/>
                  <a:pt x="406163" y="3113544"/>
                  <a:pt x="78102" y="3865231"/>
                </a:cubicBezTo>
                <a:cubicBezTo>
                  <a:pt x="-287975" y="4557388"/>
                  <a:pt x="744029" y="5423402"/>
                  <a:pt x="881876" y="5809329"/>
                </a:cubicBezTo>
                <a:cubicBezTo>
                  <a:pt x="1019724" y="6195256"/>
                  <a:pt x="930378" y="6139437"/>
                  <a:pt x="1114737" y="6361769"/>
                </a:cubicBezTo>
                <a:cubicBezTo>
                  <a:pt x="1299096" y="6584101"/>
                  <a:pt x="1744624" y="6720293"/>
                  <a:pt x="1988029" y="7143320"/>
                </a:cubicBezTo>
                <a:cubicBezTo>
                  <a:pt x="2231434" y="7566347"/>
                  <a:pt x="2445000" y="8495097"/>
                  <a:pt x="2575170" y="8899931"/>
                </a:cubicBezTo>
                <a:cubicBezTo>
                  <a:pt x="2705340" y="9304765"/>
                  <a:pt x="2690902" y="9350828"/>
                  <a:pt x="2769050" y="9572324"/>
                </a:cubicBezTo>
                <a:cubicBezTo>
                  <a:pt x="2847198" y="9793820"/>
                  <a:pt x="2974391" y="9952179"/>
                  <a:pt x="3044060" y="10228905"/>
                </a:cubicBezTo>
                <a:cubicBezTo>
                  <a:pt x="3113729" y="10505631"/>
                  <a:pt x="3186270" y="10958833"/>
                  <a:pt x="3187062" y="11232681"/>
                </a:cubicBezTo>
                <a:cubicBezTo>
                  <a:pt x="3187854" y="11506529"/>
                  <a:pt x="3206097" y="11628280"/>
                  <a:pt x="3172638" y="11881516"/>
                </a:cubicBezTo>
                <a:cubicBezTo>
                  <a:pt x="3139179" y="12134752"/>
                  <a:pt x="2996724" y="12605414"/>
                  <a:pt x="2986306" y="12752099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Freeform 500"/>
          <p:cNvSpPr/>
          <p:nvPr/>
        </p:nvSpPr>
        <p:spPr>
          <a:xfrm>
            <a:off x="19980512" y="12765361"/>
            <a:ext cx="1311945" cy="3370217"/>
          </a:xfrm>
          <a:custGeom>
            <a:avLst/>
            <a:gdLst>
              <a:gd name="connsiteX0" fmla="*/ 1311945 w 1311945"/>
              <a:gd name="connsiteY0" fmla="*/ 0 h 3370217"/>
              <a:gd name="connsiteX1" fmla="*/ 110162 w 1311945"/>
              <a:gd name="connsiteY1" fmla="*/ 809897 h 3370217"/>
              <a:gd name="connsiteX2" fmla="*/ 84036 w 1311945"/>
              <a:gd name="connsiteY2" fmla="*/ 2664823 h 3370217"/>
              <a:gd name="connsiteX3" fmla="*/ 371419 w 1311945"/>
              <a:gd name="connsiteY3" fmla="*/ 3370217 h 33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945" h="3370217">
                <a:moveTo>
                  <a:pt x="1311945" y="0"/>
                </a:moveTo>
                <a:cubicBezTo>
                  <a:pt x="813379" y="182880"/>
                  <a:pt x="314813" y="365760"/>
                  <a:pt x="110162" y="809897"/>
                </a:cubicBezTo>
                <a:cubicBezTo>
                  <a:pt x="-94490" y="1254034"/>
                  <a:pt x="40493" y="2238103"/>
                  <a:pt x="84036" y="2664823"/>
                </a:cubicBezTo>
                <a:cubicBezTo>
                  <a:pt x="127579" y="3091543"/>
                  <a:pt x="249499" y="3230880"/>
                  <a:pt x="371419" y="3370217"/>
                </a:cubicBezTo>
              </a:path>
            </a:pathLst>
          </a:custGeom>
          <a:noFill/>
          <a:ln w="4191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Text Box 1761"/>
          <p:cNvSpPr txBox="1">
            <a:spLocks noChangeArrowheads="1"/>
          </p:cNvSpPr>
          <p:nvPr/>
        </p:nvSpPr>
        <p:spPr bwMode="auto">
          <a:xfrm>
            <a:off x="241758" y="2910332"/>
            <a:ext cx="13506994" cy="18128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sz="54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Chinese Intervention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14 Oct: Chinese Attack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24 Nov: UN Central Front Collapsed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Mid Dec: 38</a:t>
            </a:r>
            <a:r>
              <a:rPr lang="en-US" sz="4800" b="1" baseline="30000" dirty="0">
                <a:latin typeface="Minion Pro" panose="02040503050306020203" pitchFamily="18" charset="0"/>
                <a:cs typeface="Times New Roman" panose="02020603050405020304" pitchFamily="18" charset="0"/>
              </a:rPr>
              <a:t>th</a:t>
            </a: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  Parallel Defensive Line</a:t>
            </a:r>
            <a:b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</a:b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/>
            </a:r>
            <a:b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</a:b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/>
            </a:r>
            <a:b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</a:b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/>
            </a:r>
            <a:b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</a:br>
            <a:endParaRPr lang="en-US" sz="4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LTG Walton Walker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LTG Matthew Ridgeway</a:t>
            </a:r>
          </a:p>
          <a:p>
            <a:pPr marL="2000250" lvl="2" indent="-857250" eaLnBrk="1" hangingPunct="1">
              <a:buFont typeface="Wingdings" panose="05000000000000000000" pitchFamily="2" charset="2"/>
              <a:buChar char="§"/>
            </a:pPr>
            <a:r>
              <a:rPr 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Defeated and Dispirited Army</a:t>
            </a:r>
          </a:p>
          <a:p>
            <a:pPr marL="2000250" lvl="2" indent="-857250" eaLnBrk="1" hangingPunct="1">
              <a:buFont typeface="Wingdings" panose="05000000000000000000" pitchFamily="2" charset="2"/>
              <a:buChar char="§"/>
            </a:pPr>
            <a:r>
              <a:rPr 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Lead From the Front – </a:t>
            </a:r>
            <a:r>
              <a:rPr lang="en-US" sz="4000" b="1" i="1" dirty="0">
                <a:latin typeface="Minion Pro" panose="02040503050306020203" pitchFamily="18" charset="0"/>
                <a:cs typeface="Times New Roman" panose="02020603050405020304" pitchFamily="18" charset="0"/>
              </a:rPr>
              <a:t>“ I don’t want to hear your withdrawal plans – I want to hear your attack plans.”</a:t>
            </a:r>
          </a:p>
          <a:p>
            <a:pPr marL="2000250" lvl="2" indent="-857250" eaLnBrk="1" hangingPunct="1">
              <a:buFont typeface="Wingdings" panose="05000000000000000000" pitchFamily="2" charset="2"/>
              <a:buChar char="§"/>
            </a:pPr>
            <a:r>
              <a:rPr lang="en-US" sz="4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“Meat Grinder Tactics”  </a:t>
            </a:r>
            <a:endParaRPr lang="en-US" sz="4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r>
              <a:rPr lang="en-US" altLang="en-US" sz="54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The 1951 Communist Offensive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31 Dec: 38</a:t>
            </a:r>
            <a:r>
              <a:rPr lang="en-US" altLang="en-US" sz="4800" b="1" baseline="30000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Parallel Attack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3 Jan: Evacuation of Seoul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5 Jan: Line D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5 – 7 Jan: 1</a:t>
            </a:r>
            <a:r>
              <a:rPr lang="en-US" altLang="en-US" sz="4800" b="1" baseline="30000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st</a:t>
            </a: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 Battle of Wonju (US 2d IN DIV)</a:t>
            </a: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r>
              <a:rPr lang="en-US" altLang="en-US" sz="4800" b="1" dirty="0">
                <a:solidFill>
                  <a:srgbClr val="000000"/>
                </a:solidFill>
                <a:latin typeface="Minion Pro" panose="02040503050306020203" pitchFamily="18" charset="0"/>
                <a:cs typeface="Times New Roman" panose="02020603050405020304" pitchFamily="18" charset="0"/>
              </a:rPr>
              <a:t>8 – 20 Jan: 2d Battle of Wonju (US 2d IN DIV)</a:t>
            </a:r>
          </a:p>
          <a:p>
            <a:pPr lvl="1" indent="0" eaLnBrk="1" hangingPunct="1"/>
            <a:endParaRPr lang="en-US" altLang="en-US" sz="4800" b="1" dirty="0">
              <a:solidFill>
                <a:srgbClr val="000000"/>
              </a:solidFill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eaLnBrk="1" hangingPunct="1"/>
            <a:endParaRPr lang="en-US" altLang="en-US" sz="4800" b="1" dirty="0">
              <a:solidFill>
                <a:srgbClr val="000000"/>
              </a:solidFill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1600200" lvl="1" indent="-857250" eaLnBrk="1" hangingPunct="1">
              <a:buFont typeface="Courier New" panose="02070309020205020404" pitchFamily="49" charset="0"/>
              <a:buChar char="o"/>
            </a:pPr>
            <a:endParaRPr lang="en-US" altLang="en-US" sz="4800" b="1" dirty="0">
              <a:solidFill>
                <a:srgbClr val="000000"/>
              </a:solidFill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marL="857250" indent="-857250" eaLnBrk="1" hangingPunct="1">
              <a:buFont typeface="Arial" panose="020B0604020202020204" pitchFamily="34" charset="0"/>
              <a:buChar char="•"/>
            </a:pPr>
            <a:endParaRPr lang="en-US" altLang="en-US" sz="4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4" name="Freeform 503"/>
          <p:cNvSpPr/>
          <p:nvPr/>
        </p:nvSpPr>
        <p:spPr>
          <a:xfrm>
            <a:off x="14055634" y="5998800"/>
            <a:ext cx="1227909" cy="525829"/>
          </a:xfrm>
          <a:custGeom>
            <a:avLst/>
            <a:gdLst>
              <a:gd name="connsiteX0" fmla="*/ 0 w 1227909"/>
              <a:gd name="connsiteY0" fmla="*/ 365760 h 525829"/>
              <a:gd name="connsiteX1" fmla="*/ 339635 w 1227909"/>
              <a:gd name="connsiteY1" fmla="*/ 522515 h 525829"/>
              <a:gd name="connsiteX2" fmla="*/ 757646 w 1227909"/>
              <a:gd name="connsiteY2" fmla="*/ 235132 h 525829"/>
              <a:gd name="connsiteX3" fmla="*/ 888275 w 1227909"/>
              <a:gd name="connsiteY3" fmla="*/ 104503 h 525829"/>
              <a:gd name="connsiteX4" fmla="*/ 1227909 w 1227909"/>
              <a:gd name="connsiteY4" fmla="*/ 0 h 52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09" h="525829">
                <a:moveTo>
                  <a:pt x="0" y="365760"/>
                </a:moveTo>
                <a:cubicBezTo>
                  <a:pt x="106680" y="455023"/>
                  <a:pt x="213361" y="544286"/>
                  <a:pt x="339635" y="522515"/>
                </a:cubicBezTo>
                <a:cubicBezTo>
                  <a:pt x="465909" y="500744"/>
                  <a:pt x="666206" y="304801"/>
                  <a:pt x="757646" y="235132"/>
                </a:cubicBezTo>
                <a:cubicBezTo>
                  <a:pt x="849086" y="165463"/>
                  <a:pt x="809898" y="143692"/>
                  <a:pt x="888275" y="104503"/>
                </a:cubicBezTo>
                <a:cubicBezTo>
                  <a:pt x="966652" y="65314"/>
                  <a:pt x="1097280" y="32657"/>
                  <a:pt x="1227909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9" name="Group 508"/>
          <p:cNvGrpSpPr/>
          <p:nvPr/>
        </p:nvGrpSpPr>
        <p:grpSpPr>
          <a:xfrm>
            <a:off x="14611894" y="433931"/>
            <a:ext cx="3363979" cy="1490555"/>
            <a:chOff x="14820900" y="-271463"/>
            <a:chExt cx="3363979" cy="1490555"/>
          </a:xfrm>
        </p:grpSpPr>
        <p:sp>
          <p:nvSpPr>
            <p:cNvPr id="506" name="Rectangle 505"/>
            <p:cNvSpPr/>
            <p:nvPr/>
          </p:nvSpPr>
          <p:spPr>
            <a:xfrm>
              <a:off x="14944725" y="324465"/>
              <a:ext cx="2753340" cy="1769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15540038" y="328613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16616363" y="319088"/>
              <a:ext cx="576262" cy="17621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14820900" y="-271463"/>
              <a:ext cx="442750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0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7225962" y="-252413"/>
              <a:ext cx="958917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100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740062" y="461962"/>
              <a:ext cx="1363643" cy="757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Minion Pro Cond" panose="02040706060306020203" pitchFamily="18" charset="0"/>
                </a:rPr>
                <a:t>Miles</a:t>
              </a:r>
            </a:p>
          </p:txBody>
        </p:sp>
      </p:grpSp>
      <p:sp>
        <p:nvSpPr>
          <p:cNvPr id="510" name="TextBox 509"/>
          <p:cNvSpPr txBox="1"/>
          <p:nvPr/>
        </p:nvSpPr>
        <p:spPr>
          <a:xfrm>
            <a:off x="14891658" y="2325188"/>
            <a:ext cx="239809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CHINA</a:t>
            </a:r>
          </a:p>
        </p:txBody>
      </p:sp>
      <p:sp>
        <p:nvSpPr>
          <p:cNvPr id="511" name="Freeform 510"/>
          <p:cNvSpPr/>
          <p:nvPr/>
        </p:nvSpPr>
        <p:spPr>
          <a:xfrm>
            <a:off x="23694496" y="287383"/>
            <a:ext cx="911088" cy="809897"/>
          </a:xfrm>
          <a:custGeom>
            <a:avLst/>
            <a:gdLst>
              <a:gd name="connsiteX0" fmla="*/ 27653 w 911088"/>
              <a:gd name="connsiteY0" fmla="*/ 809897 h 809897"/>
              <a:gd name="connsiteX1" fmla="*/ 27653 w 911088"/>
              <a:gd name="connsiteY1" fmla="*/ 548640 h 809897"/>
              <a:gd name="connsiteX2" fmla="*/ 315035 w 911088"/>
              <a:gd name="connsiteY2" fmla="*/ 418011 h 809897"/>
              <a:gd name="connsiteX3" fmla="*/ 602418 w 911088"/>
              <a:gd name="connsiteY3" fmla="*/ 313508 h 809897"/>
              <a:gd name="connsiteX4" fmla="*/ 889801 w 911088"/>
              <a:gd name="connsiteY4" fmla="*/ 78377 h 809897"/>
              <a:gd name="connsiteX5" fmla="*/ 889801 w 911088"/>
              <a:gd name="connsiteY5" fmla="*/ 0 h 80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088" h="809897">
                <a:moveTo>
                  <a:pt x="27653" y="809897"/>
                </a:moveTo>
                <a:cubicBezTo>
                  <a:pt x="3704" y="711925"/>
                  <a:pt x="-20244" y="613954"/>
                  <a:pt x="27653" y="548640"/>
                </a:cubicBezTo>
                <a:cubicBezTo>
                  <a:pt x="75550" y="483326"/>
                  <a:pt x="219241" y="457200"/>
                  <a:pt x="315035" y="418011"/>
                </a:cubicBezTo>
                <a:cubicBezTo>
                  <a:pt x="410829" y="378822"/>
                  <a:pt x="506624" y="370114"/>
                  <a:pt x="602418" y="313508"/>
                </a:cubicBezTo>
                <a:cubicBezTo>
                  <a:pt x="698212" y="256902"/>
                  <a:pt x="841904" y="130628"/>
                  <a:pt x="889801" y="78377"/>
                </a:cubicBezTo>
                <a:cubicBezTo>
                  <a:pt x="937698" y="26126"/>
                  <a:pt x="889801" y="0"/>
                  <a:pt x="889801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 319"/>
          <p:cNvSpPr/>
          <p:nvPr/>
        </p:nvSpPr>
        <p:spPr>
          <a:xfrm>
            <a:off x="24164386" y="313509"/>
            <a:ext cx="1255934" cy="1254034"/>
          </a:xfrm>
          <a:custGeom>
            <a:avLst/>
            <a:gdLst>
              <a:gd name="connsiteX0" fmla="*/ 1900 w 1255934"/>
              <a:gd name="connsiteY0" fmla="*/ 1254034 h 1254034"/>
              <a:gd name="connsiteX1" fmla="*/ 80277 w 1255934"/>
              <a:gd name="connsiteY1" fmla="*/ 940525 h 1254034"/>
              <a:gd name="connsiteX2" fmla="*/ 524414 w 1255934"/>
              <a:gd name="connsiteY2" fmla="*/ 809897 h 1254034"/>
              <a:gd name="connsiteX3" fmla="*/ 837923 w 1255934"/>
              <a:gd name="connsiteY3" fmla="*/ 522514 h 1254034"/>
              <a:gd name="connsiteX4" fmla="*/ 864048 w 1255934"/>
              <a:gd name="connsiteY4" fmla="*/ 287382 h 1254034"/>
              <a:gd name="connsiteX5" fmla="*/ 1255934 w 1255934"/>
              <a:gd name="connsiteY5" fmla="*/ 0 h 125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5934" h="1254034">
                <a:moveTo>
                  <a:pt x="1900" y="1254034"/>
                </a:moveTo>
                <a:cubicBezTo>
                  <a:pt x="-2455" y="1134291"/>
                  <a:pt x="-6809" y="1014548"/>
                  <a:pt x="80277" y="940525"/>
                </a:cubicBezTo>
                <a:cubicBezTo>
                  <a:pt x="167363" y="866502"/>
                  <a:pt x="398140" y="879565"/>
                  <a:pt x="524414" y="809897"/>
                </a:cubicBezTo>
                <a:cubicBezTo>
                  <a:pt x="650688" y="740229"/>
                  <a:pt x="781317" y="609600"/>
                  <a:pt x="837923" y="522514"/>
                </a:cubicBezTo>
                <a:cubicBezTo>
                  <a:pt x="894529" y="435428"/>
                  <a:pt x="794380" y="374468"/>
                  <a:pt x="864048" y="287382"/>
                </a:cubicBezTo>
                <a:cubicBezTo>
                  <a:pt x="933717" y="200296"/>
                  <a:pt x="1094825" y="100148"/>
                  <a:pt x="125593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23770046" y="2425336"/>
            <a:ext cx="18699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latin typeface="Minion Pro Cond" panose="02040706060306020203" pitchFamily="18" charset="0"/>
              </a:rPr>
              <a:t>USSR</a:t>
            </a:r>
          </a:p>
        </p:txBody>
      </p:sp>
      <p:cxnSp>
        <p:nvCxnSpPr>
          <p:cNvPr id="322" name="Straight Arrow Connector 321"/>
          <p:cNvCxnSpPr/>
          <p:nvPr/>
        </p:nvCxnSpPr>
        <p:spPr>
          <a:xfrm flipH="1" flipV="1">
            <a:off x="24505920" y="809897"/>
            <a:ext cx="209006" cy="156754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21967373" y="8172993"/>
            <a:ext cx="2966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atin typeface="Minion Pro Cond" panose="02040706060306020203" pitchFamily="18" charset="0"/>
              </a:rPr>
              <a:t>KOREA</a:t>
            </a:r>
          </a:p>
        </p:txBody>
      </p:sp>
      <p:grpSp>
        <p:nvGrpSpPr>
          <p:cNvPr id="326" name="Group 325"/>
          <p:cNvGrpSpPr/>
          <p:nvPr/>
        </p:nvGrpSpPr>
        <p:grpSpPr>
          <a:xfrm>
            <a:off x="16868095" y="8179799"/>
            <a:ext cx="248331" cy="259352"/>
            <a:chOff x="16868095" y="8179799"/>
            <a:chExt cx="248331" cy="259352"/>
          </a:xfrm>
        </p:grpSpPr>
        <p:sp>
          <p:nvSpPr>
            <p:cNvPr id="325" name="Oval 324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>
            <a:off x="14286548" y="7296286"/>
            <a:ext cx="2849563" cy="83099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Pyongyang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18588038" y="11075399"/>
            <a:ext cx="248331" cy="259352"/>
            <a:chOff x="16868095" y="8179799"/>
            <a:chExt cx="248331" cy="259352"/>
          </a:xfrm>
        </p:grpSpPr>
        <p:sp>
          <p:nvSpPr>
            <p:cNvPr id="207" name="Oval 20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6659633" y="11001783"/>
            <a:ext cx="1520353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Seoul</a:t>
            </a:r>
          </a:p>
        </p:txBody>
      </p:sp>
      <p:grpSp>
        <p:nvGrpSpPr>
          <p:cNvPr id="210" name="Group 209"/>
          <p:cNvGrpSpPr/>
          <p:nvPr/>
        </p:nvGrpSpPr>
        <p:grpSpPr>
          <a:xfrm>
            <a:off x="19498083" y="13187228"/>
            <a:ext cx="248331" cy="259352"/>
            <a:chOff x="16868095" y="8179799"/>
            <a:chExt cx="248331" cy="259352"/>
          </a:xfrm>
        </p:grpSpPr>
        <p:sp>
          <p:nvSpPr>
            <p:cNvPr id="211" name="Oval 210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21035146" y="14097274"/>
            <a:ext cx="248331" cy="259352"/>
            <a:chOff x="16868095" y="8179799"/>
            <a:chExt cx="248331" cy="259352"/>
          </a:xfrm>
        </p:grpSpPr>
        <p:sp>
          <p:nvSpPr>
            <p:cNvPr id="214" name="Oval 213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21814563" y="15712714"/>
            <a:ext cx="248331" cy="259352"/>
            <a:chOff x="16868095" y="8179799"/>
            <a:chExt cx="248331" cy="259352"/>
          </a:xfrm>
        </p:grpSpPr>
        <p:sp>
          <p:nvSpPr>
            <p:cNvPr id="217" name="Oval 21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TextBox 218"/>
          <p:cNvSpPr txBox="1"/>
          <p:nvPr/>
        </p:nvSpPr>
        <p:spPr>
          <a:xfrm>
            <a:off x="22215430" y="16040236"/>
            <a:ext cx="1659172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Pusan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20167555" y="14144761"/>
            <a:ext cx="1611660" cy="830997"/>
          </a:xfrm>
          <a:prstGeom prst="rect">
            <a:avLst/>
          </a:prstGeom>
          <a:noFill/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Taegu</a:t>
            </a:r>
          </a:p>
        </p:txBody>
      </p:sp>
      <p:grpSp>
        <p:nvGrpSpPr>
          <p:cNvPr id="329" name="Group 328"/>
          <p:cNvGrpSpPr/>
          <p:nvPr/>
        </p:nvGrpSpPr>
        <p:grpSpPr>
          <a:xfrm>
            <a:off x="14290766" y="5869576"/>
            <a:ext cx="11212657" cy="8581396"/>
            <a:chOff x="14290766" y="5869576"/>
            <a:chExt cx="11212657" cy="8581396"/>
          </a:xfrm>
        </p:grpSpPr>
        <p:sp>
          <p:nvSpPr>
            <p:cNvPr id="503" name="Freeform 502"/>
            <p:cNvSpPr/>
            <p:nvPr/>
          </p:nvSpPr>
          <p:spPr>
            <a:xfrm>
              <a:off x="14290766" y="10440172"/>
              <a:ext cx="10711543" cy="130628"/>
            </a:xfrm>
            <a:custGeom>
              <a:avLst/>
              <a:gdLst>
                <a:gd name="connsiteX0" fmla="*/ 0 w 10711543"/>
                <a:gd name="connsiteY0" fmla="*/ 0 h 130628"/>
                <a:gd name="connsiteX1" fmla="*/ 10711543 w 10711543"/>
                <a:gd name="connsiteY1" fmla="*/ 130628 h 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11543" h="130628">
                  <a:moveTo>
                    <a:pt x="0" y="0"/>
                  </a:moveTo>
                  <a:lnTo>
                    <a:pt x="10711543" y="130628"/>
                  </a:lnTo>
                </a:path>
              </a:pathLst>
            </a:custGeom>
            <a:noFill/>
            <a:ln w="76200">
              <a:solidFill>
                <a:srgbClr val="FF0000"/>
              </a:solidFill>
              <a:prstDash val="lgDashDot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23556687" y="9683930"/>
              <a:ext cx="1001485" cy="1015663"/>
              <a:chOff x="23556687" y="9683930"/>
              <a:chExt cx="1001485" cy="1015663"/>
            </a:xfrm>
          </p:grpSpPr>
          <p:sp>
            <p:nvSpPr>
              <p:cNvPr id="200" name="TextBox 199"/>
              <p:cNvSpPr txBox="1"/>
              <p:nvPr/>
            </p:nvSpPr>
            <p:spPr>
              <a:xfrm>
                <a:off x="23556687" y="9683930"/>
                <a:ext cx="902811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6000" b="1" dirty="0">
                    <a:latin typeface="Minion Pro Cond" panose="02040706060306020203" pitchFamily="18" charset="0"/>
                  </a:rPr>
                  <a:t>38</a:t>
                </a:r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24349168" y="9692640"/>
                <a:ext cx="209004" cy="209006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TextBox 222"/>
            <p:cNvSpPr txBox="1"/>
            <p:nvPr/>
          </p:nvSpPr>
          <p:spPr>
            <a:xfrm>
              <a:off x="22302652" y="586957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>
                  <a:latin typeface="Minion Pro Cond" panose="02040706060306020203" pitchFamily="18" charset="0"/>
                </a:rPr>
                <a:t>NORTH</a:t>
              </a:r>
            </a:p>
            <a:p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23149637" y="12696646"/>
              <a:ext cx="2353786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SOUTH</a:t>
              </a:r>
            </a:p>
            <a:p>
              <a:pPr algn="ctr"/>
              <a:r>
                <a:rPr lang="en-US" sz="5400" dirty="0">
                  <a:latin typeface="Minion Pro Cond" panose="02040706060306020203" pitchFamily="18" charset="0"/>
                </a:rPr>
                <a:t>KOREA</a:t>
              </a:r>
            </a:p>
          </p:txBody>
        </p:sp>
      </p:grpSp>
      <p:sp>
        <p:nvSpPr>
          <p:cNvPr id="73" name="Text Box 1761"/>
          <p:cNvSpPr txBox="1">
            <a:spLocks noChangeArrowheads="1"/>
          </p:cNvSpPr>
          <p:nvPr/>
        </p:nvSpPr>
        <p:spPr bwMode="auto">
          <a:xfrm>
            <a:off x="2321169" y="0"/>
            <a:ext cx="10448901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66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1D</a:t>
            </a:r>
          </a:p>
          <a:p>
            <a:pPr algn="ctr" eaLnBrk="1" hangingPunct="1"/>
            <a:r>
              <a:rPr lang="en-US" altLang="en-US" sz="66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Phase III of the Korean War</a:t>
            </a:r>
          </a:p>
          <a:p>
            <a:pPr algn="ctr" eaLnBrk="1" hangingPunct="1"/>
            <a:r>
              <a:rPr lang="en-US" altLang="en-US" sz="4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(November 1950 – January 1951)</a:t>
            </a:r>
          </a:p>
        </p:txBody>
      </p:sp>
      <p:sp>
        <p:nvSpPr>
          <p:cNvPr id="78" name="Freeform 77"/>
          <p:cNvSpPr/>
          <p:nvPr/>
        </p:nvSpPr>
        <p:spPr>
          <a:xfrm>
            <a:off x="16080828" y="3058510"/>
            <a:ext cx="6621517" cy="3752193"/>
          </a:xfrm>
          <a:custGeom>
            <a:avLst/>
            <a:gdLst>
              <a:gd name="connsiteX0" fmla="*/ 0 w 6621517"/>
              <a:gd name="connsiteY0" fmla="*/ 3752193 h 3752193"/>
              <a:gd name="connsiteX1" fmla="*/ 693682 w 6621517"/>
              <a:gd name="connsiteY1" fmla="*/ 3342290 h 3752193"/>
              <a:gd name="connsiteX2" fmla="*/ 914400 w 6621517"/>
              <a:gd name="connsiteY2" fmla="*/ 2743200 h 3752193"/>
              <a:gd name="connsiteX3" fmla="*/ 1040524 w 6621517"/>
              <a:gd name="connsiteY3" fmla="*/ 2144111 h 3752193"/>
              <a:gd name="connsiteX4" fmla="*/ 1229710 w 6621517"/>
              <a:gd name="connsiteY4" fmla="*/ 1734207 h 3752193"/>
              <a:gd name="connsiteX5" fmla="*/ 1481958 w 6621517"/>
              <a:gd name="connsiteY5" fmla="*/ 1418897 h 3752193"/>
              <a:gd name="connsiteX6" fmla="*/ 2175641 w 6621517"/>
              <a:gd name="connsiteY6" fmla="*/ 1828800 h 3752193"/>
              <a:gd name="connsiteX7" fmla="*/ 2806262 w 6621517"/>
              <a:gd name="connsiteY7" fmla="*/ 2396359 h 3752193"/>
              <a:gd name="connsiteX8" fmla="*/ 3531475 w 6621517"/>
              <a:gd name="connsiteY8" fmla="*/ 2301766 h 3752193"/>
              <a:gd name="connsiteX9" fmla="*/ 3657600 w 6621517"/>
              <a:gd name="connsiteY9" fmla="*/ 1734207 h 3752193"/>
              <a:gd name="connsiteX10" fmla="*/ 3878317 w 6621517"/>
              <a:gd name="connsiteY10" fmla="*/ 1166649 h 3752193"/>
              <a:gd name="connsiteX11" fmla="*/ 5360275 w 6621517"/>
              <a:gd name="connsiteY11" fmla="*/ 1040524 h 3752193"/>
              <a:gd name="connsiteX12" fmla="*/ 6085489 w 6621517"/>
              <a:gd name="connsiteY12" fmla="*/ 220718 h 3752193"/>
              <a:gd name="connsiteX13" fmla="*/ 6621517 w 6621517"/>
              <a:gd name="connsiteY13" fmla="*/ 0 h 3752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21517" h="3752193">
                <a:moveTo>
                  <a:pt x="0" y="3752193"/>
                </a:moveTo>
                <a:cubicBezTo>
                  <a:pt x="270641" y="3631324"/>
                  <a:pt x="541282" y="3510455"/>
                  <a:pt x="693682" y="3342290"/>
                </a:cubicBezTo>
                <a:cubicBezTo>
                  <a:pt x="846082" y="3174125"/>
                  <a:pt x="856593" y="2942896"/>
                  <a:pt x="914400" y="2743200"/>
                </a:cubicBezTo>
                <a:cubicBezTo>
                  <a:pt x="972207" y="2543503"/>
                  <a:pt x="987972" y="2312276"/>
                  <a:pt x="1040524" y="2144111"/>
                </a:cubicBezTo>
                <a:cubicBezTo>
                  <a:pt x="1093076" y="1975946"/>
                  <a:pt x="1156138" y="1855076"/>
                  <a:pt x="1229710" y="1734207"/>
                </a:cubicBezTo>
                <a:cubicBezTo>
                  <a:pt x="1303282" y="1613338"/>
                  <a:pt x="1324303" y="1403132"/>
                  <a:pt x="1481958" y="1418897"/>
                </a:cubicBezTo>
                <a:cubicBezTo>
                  <a:pt x="1639613" y="1434662"/>
                  <a:pt x="1954924" y="1665890"/>
                  <a:pt x="2175641" y="1828800"/>
                </a:cubicBezTo>
                <a:cubicBezTo>
                  <a:pt x="2396358" y="1991710"/>
                  <a:pt x="2580290" y="2317531"/>
                  <a:pt x="2806262" y="2396359"/>
                </a:cubicBezTo>
                <a:cubicBezTo>
                  <a:pt x="3032234" y="2475187"/>
                  <a:pt x="3389585" y="2412125"/>
                  <a:pt x="3531475" y="2301766"/>
                </a:cubicBezTo>
                <a:cubicBezTo>
                  <a:pt x="3673365" y="2191407"/>
                  <a:pt x="3599793" y="1923393"/>
                  <a:pt x="3657600" y="1734207"/>
                </a:cubicBezTo>
                <a:cubicBezTo>
                  <a:pt x="3715407" y="1545021"/>
                  <a:pt x="3594538" y="1282263"/>
                  <a:pt x="3878317" y="1166649"/>
                </a:cubicBezTo>
                <a:cubicBezTo>
                  <a:pt x="4162096" y="1051035"/>
                  <a:pt x="4992413" y="1198179"/>
                  <a:pt x="5360275" y="1040524"/>
                </a:cubicBezTo>
                <a:cubicBezTo>
                  <a:pt x="5728137" y="882869"/>
                  <a:pt x="5875282" y="394139"/>
                  <a:pt x="6085489" y="220718"/>
                </a:cubicBezTo>
                <a:cubicBezTo>
                  <a:pt x="6295696" y="47297"/>
                  <a:pt x="6458606" y="23648"/>
                  <a:pt x="6621517" y="0"/>
                </a:cubicBezTo>
              </a:path>
            </a:pathLst>
          </a:custGeom>
          <a:noFill/>
          <a:ln w="1016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oup 78"/>
          <p:cNvGrpSpPr/>
          <p:nvPr/>
        </p:nvGrpSpPr>
        <p:grpSpPr>
          <a:xfrm>
            <a:off x="16209654" y="3882820"/>
            <a:ext cx="3823364" cy="6520620"/>
            <a:chOff x="18221334" y="8742203"/>
            <a:chExt cx="3823364" cy="6520620"/>
          </a:xfrm>
        </p:grpSpPr>
        <p:sp>
          <p:nvSpPr>
            <p:cNvPr id="80" name="Freeform 79"/>
            <p:cNvSpPr/>
            <p:nvPr/>
          </p:nvSpPr>
          <p:spPr>
            <a:xfrm>
              <a:off x="18221334" y="10315154"/>
              <a:ext cx="2245910" cy="4947669"/>
            </a:xfrm>
            <a:custGeom>
              <a:avLst/>
              <a:gdLst>
                <a:gd name="connsiteX0" fmla="*/ 0 w 756745"/>
                <a:gd name="connsiteY0" fmla="*/ 0 h 1734207"/>
                <a:gd name="connsiteX1" fmla="*/ 472966 w 756745"/>
                <a:gd name="connsiteY1" fmla="*/ 536028 h 1734207"/>
                <a:gd name="connsiteX2" fmla="*/ 756745 w 756745"/>
                <a:gd name="connsiteY2" fmla="*/ 1734207 h 1734207"/>
                <a:gd name="connsiteX0" fmla="*/ 0 w 1958527"/>
                <a:gd name="connsiteY0" fmla="*/ 0 h 5078298"/>
                <a:gd name="connsiteX1" fmla="*/ 472966 w 1958527"/>
                <a:gd name="connsiteY1" fmla="*/ 536028 h 5078298"/>
                <a:gd name="connsiteX2" fmla="*/ 1958527 w 1958527"/>
                <a:gd name="connsiteY2" fmla="*/ 5078298 h 5078298"/>
                <a:gd name="connsiteX0" fmla="*/ 0 w 1958527"/>
                <a:gd name="connsiteY0" fmla="*/ 0 h 5078298"/>
                <a:gd name="connsiteX1" fmla="*/ 472966 w 1958527"/>
                <a:gd name="connsiteY1" fmla="*/ 536028 h 5078298"/>
                <a:gd name="connsiteX2" fmla="*/ 981066 w 1958527"/>
                <a:gd name="connsiteY2" fmla="*/ 3714355 h 5078298"/>
                <a:gd name="connsiteX3" fmla="*/ 1958527 w 1958527"/>
                <a:gd name="connsiteY3" fmla="*/ 5078298 h 5078298"/>
                <a:gd name="connsiteX0" fmla="*/ 0 w 1958527"/>
                <a:gd name="connsiteY0" fmla="*/ 0 h 5078298"/>
                <a:gd name="connsiteX1" fmla="*/ 472966 w 1958527"/>
                <a:gd name="connsiteY1" fmla="*/ 536028 h 5078298"/>
                <a:gd name="connsiteX2" fmla="*/ 1033317 w 1958527"/>
                <a:gd name="connsiteY2" fmla="*/ 1702675 h 5078298"/>
                <a:gd name="connsiteX3" fmla="*/ 981066 w 1958527"/>
                <a:gd name="connsiteY3" fmla="*/ 3714355 h 5078298"/>
                <a:gd name="connsiteX4" fmla="*/ 1958527 w 1958527"/>
                <a:gd name="connsiteY4" fmla="*/ 5078298 h 5078298"/>
                <a:gd name="connsiteX0" fmla="*/ 0 w 2245910"/>
                <a:gd name="connsiteY0" fmla="*/ 0 h 4947669"/>
                <a:gd name="connsiteX1" fmla="*/ 760349 w 2245910"/>
                <a:gd name="connsiteY1" fmla="*/ 405399 h 4947669"/>
                <a:gd name="connsiteX2" fmla="*/ 1320700 w 2245910"/>
                <a:gd name="connsiteY2" fmla="*/ 1572046 h 4947669"/>
                <a:gd name="connsiteX3" fmla="*/ 1268449 w 2245910"/>
                <a:gd name="connsiteY3" fmla="*/ 3583726 h 4947669"/>
                <a:gd name="connsiteX4" fmla="*/ 2245910 w 2245910"/>
                <a:gd name="connsiteY4" fmla="*/ 4947669 h 494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5910" h="4947669">
                  <a:moveTo>
                    <a:pt x="0" y="0"/>
                  </a:moveTo>
                  <a:cubicBezTo>
                    <a:pt x="173421" y="123497"/>
                    <a:pt x="634225" y="116365"/>
                    <a:pt x="760349" y="405399"/>
                  </a:cubicBezTo>
                  <a:cubicBezTo>
                    <a:pt x="875963" y="689178"/>
                    <a:pt x="1236017" y="1042325"/>
                    <a:pt x="1320700" y="1572046"/>
                  </a:cubicBezTo>
                  <a:cubicBezTo>
                    <a:pt x="1405383" y="2101767"/>
                    <a:pt x="1057642" y="3021122"/>
                    <a:pt x="1268449" y="3583726"/>
                  </a:cubicBezTo>
                  <a:cubicBezTo>
                    <a:pt x="1516042" y="4340771"/>
                    <a:pt x="2143960" y="4633260"/>
                    <a:pt x="2245910" y="4947669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19530324" y="9498949"/>
              <a:ext cx="1947718" cy="3256705"/>
            </a:xfrm>
            <a:custGeom>
              <a:avLst/>
              <a:gdLst>
                <a:gd name="connsiteX0" fmla="*/ 0 w 693683"/>
                <a:gd name="connsiteY0" fmla="*/ 0 h 2081048"/>
                <a:gd name="connsiteX1" fmla="*/ 409903 w 693683"/>
                <a:gd name="connsiteY1" fmla="*/ 914400 h 2081048"/>
                <a:gd name="connsiteX2" fmla="*/ 693683 w 693683"/>
                <a:gd name="connsiteY2" fmla="*/ 2081048 h 2081048"/>
                <a:gd name="connsiteX0" fmla="*/ 0 w 1947718"/>
                <a:gd name="connsiteY0" fmla="*/ 0 h 3256705"/>
                <a:gd name="connsiteX1" fmla="*/ 409903 w 1947718"/>
                <a:gd name="connsiteY1" fmla="*/ 914400 h 3256705"/>
                <a:gd name="connsiteX2" fmla="*/ 1947718 w 1947718"/>
                <a:gd name="connsiteY2" fmla="*/ 3256705 h 3256705"/>
                <a:gd name="connsiteX0" fmla="*/ 0 w 1947718"/>
                <a:gd name="connsiteY0" fmla="*/ 0 h 3256705"/>
                <a:gd name="connsiteX1" fmla="*/ 409903 w 1947718"/>
                <a:gd name="connsiteY1" fmla="*/ 914400 h 3256705"/>
                <a:gd name="connsiteX2" fmla="*/ 743230 w 1947718"/>
                <a:gd name="connsiteY2" fmla="*/ 2466628 h 3256705"/>
                <a:gd name="connsiteX3" fmla="*/ 1947718 w 1947718"/>
                <a:gd name="connsiteY3" fmla="*/ 3256705 h 325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7718" h="3256705">
                  <a:moveTo>
                    <a:pt x="0" y="0"/>
                  </a:moveTo>
                  <a:cubicBezTo>
                    <a:pt x="147144" y="283779"/>
                    <a:pt x="294289" y="567559"/>
                    <a:pt x="409903" y="914400"/>
                  </a:cubicBezTo>
                  <a:cubicBezTo>
                    <a:pt x="586026" y="1229710"/>
                    <a:pt x="486928" y="2076244"/>
                    <a:pt x="743230" y="2466628"/>
                  </a:cubicBezTo>
                  <a:cubicBezTo>
                    <a:pt x="999532" y="2857012"/>
                    <a:pt x="1799222" y="3029231"/>
                    <a:pt x="1947718" y="3256705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 81"/>
            <p:cNvSpPr/>
            <p:nvPr/>
          </p:nvSpPr>
          <p:spPr>
            <a:xfrm>
              <a:off x="20065450" y="8742203"/>
              <a:ext cx="1979248" cy="2741399"/>
            </a:xfrm>
            <a:custGeom>
              <a:avLst/>
              <a:gdLst>
                <a:gd name="connsiteX0" fmla="*/ 0 w 725214"/>
                <a:gd name="connsiteY0" fmla="*/ 0 h 1513490"/>
                <a:gd name="connsiteX1" fmla="*/ 189186 w 725214"/>
                <a:gd name="connsiteY1" fmla="*/ 693683 h 1513490"/>
                <a:gd name="connsiteX2" fmla="*/ 725214 w 725214"/>
                <a:gd name="connsiteY2" fmla="*/ 1513490 h 1513490"/>
                <a:gd name="connsiteX0" fmla="*/ 0 w 1979248"/>
                <a:gd name="connsiteY0" fmla="*/ 0 h 2741399"/>
                <a:gd name="connsiteX1" fmla="*/ 1443220 w 1979248"/>
                <a:gd name="connsiteY1" fmla="*/ 1921592 h 2741399"/>
                <a:gd name="connsiteX2" fmla="*/ 1979248 w 1979248"/>
                <a:gd name="connsiteY2" fmla="*/ 2741399 h 2741399"/>
                <a:gd name="connsiteX0" fmla="*/ 0 w 1979248"/>
                <a:gd name="connsiteY0" fmla="*/ 0 h 2741399"/>
                <a:gd name="connsiteX1" fmla="*/ 965750 w 1979248"/>
                <a:gd name="connsiteY1" fmla="*/ 950437 h 2741399"/>
                <a:gd name="connsiteX2" fmla="*/ 1443220 w 1979248"/>
                <a:gd name="connsiteY2" fmla="*/ 1921592 h 2741399"/>
                <a:gd name="connsiteX3" fmla="*/ 1979248 w 1979248"/>
                <a:gd name="connsiteY3" fmla="*/ 2741399 h 274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248" h="2741399">
                  <a:moveTo>
                    <a:pt x="0" y="0"/>
                  </a:moveTo>
                  <a:cubicBezTo>
                    <a:pt x="139187" y="184532"/>
                    <a:pt x="725213" y="630172"/>
                    <a:pt x="965750" y="950437"/>
                  </a:cubicBezTo>
                  <a:cubicBezTo>
                    <a:pt x="1206287" y="1270702"/>
                    <a:pt x="1252532" y="1649224"/>
                    <a:pt x="1443220" y="1921592"/>
                  </a:cubicBezTo>
                  <a:cubicBezTo>
                    <a:pt x="1564089" y="2173840"/>
                    <a:pt x="1771668" y="2457619"/>
                    <a:pt x="1979248" y="2741399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18665471" y="10440376"/>
            <a:ext cx="2233298" cy="1896367"/>
            <a:chOff x="18508717" y="10022364"/>
            <a:chExt cx="2233298" cy="1896367"/>
          </a:xfrm>
        </p:grpSpPr>
        <p:sp>
          <p:nvSpPr>
            <p:cNvPr id="84" name="Freeform 83"/>
            <p:cNvSpPr/>
            <p:nvPr/>
          </p:nvSpPr>
          <p:spPr>
            <a:xfrm>
              <a:off x="18508717" y="10184524"/>
              <a:ext cx="756745" cy="1734207"/>
            </a:xfrm>
            <a:custGeom>
              <a:avLst/>
              <a:gdLst>
                <a:gd name="connsiteX0" fmla="*/ 0 w 756745"/>
                <a:gd name="connsiteY0" fmla="*/ 0 h 1734207"/>
                <a:gd name="connsiteX1" fmla="*/ 472966 w 756745"/>
                <a:gd name="connsiteY1" fmla="*/ 536028 h 1734207"/>
                <a:gd name="connsiteX2" fmla="*/ 756745 w 756745"/>
                <a:gd name="connsiteY2" fmla="*/ 1734207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45" h="1734207">
                  <a:moveTo>
                    <a:pt x="0" y="0"/>
                  </a:moveTo>
                  <a:cubicBezTo>
                    <a:pt x="173421" y="123497"/>
                    <a:pt x="346842" y="246994"/>
                    <a:pt x="472966" y="536028"/>
                  </a:cubicBezTo>
                  <a:cubicBezTo>
                    <a:pt x="599090" y="825062"/>
                    <a:pt x="677917" y="1279634"/>
                    <a:pt x="756745" y="1734207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18929429" y="10073717"/>
              <a:ext cx="1137821" cy="1663036"/>
            </a:xfrm>
            <a:custGeom>
              <a:avLst/>
              <a:gdLst>
                <a:gd name="connsiteX0" fmla="*/ 0 w 693683"/>
                <a:gd name="connsiteY0" fmla="*/ 0 h 2081048"/>
                <a:gd name="connsiteX1" fmla="*/ 409903 w 693683"/>
                <a:gd name="connsiteY1" fmla="*/ 914400 h 2081048"/>
                <a:gd name="connsiteX2" fmla="*/ 693683 w 693683"/>
                <a:gd name="connsiteY2" fmla="*/ 2081048 h 2081048"/>
                <a:gd name="connsiteX0" fmla="*/ 0 w 1033318"/>
                <a:gd name="connsiteY0" fmla="*/ 0 h 1767539"/>
                <a:gd name="connsiteX1" fmla="*/ 749538 w 1033318"/>
                <a:gd name="connsiteY1" fmla="*/ 600891 h 1767539"/>
                <a:gd name="connsiteX2" fmla="*/ 1033318 w 1033318"/>
                <a:gd name="connsiteY2" fmla="*/ 1767539 h 1767539"/>
                <a:gd name="connsiteX0" fmla="*/ 0 w 1033318"/>
                <a:gd name="connsiteY0" fmla="*/ 0 h 1767539"/>
                <a:gd name="connsiteX1" fmla="*/ 540532 w 1033318"/>
                <a:gd name="connsiteY1" fmla="*/ 705394 h 1767539"/>
                <a:gd name="connsiteX2" fmla="*/ 1033318 w 1033318"/>
                <a:gd name="connsiteY2" fmla="*/ 1767539 h 1767539"/>
                <a:gd name="connsiteX0" fmla="*/ 0 w 1137821"/>
                <a:gd name="connsiteY0" fmla="*/ 0 h 1663036"/>
                <a:gd name="connsiteX1" fmla="*/ 645035 w 1137821"/>
                <a:gd name="connsiteY1" fmla="*/ 600891 h 1663036"/>
                <a:gd name="connsiteX2" fmla="*/ 1137821 w 1137821"/>
                <a:gd name="connsiteY2" fmla="*/ 1663036 h 166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7821" h="1663036">
                  <a:moveTo>
                    <a:pt x="0" y="0"/>
                  </a:moveTo>
                  <a:cubicBezTo>
                    <a:pt x="147144" y="283779"/>
                    <a:pt x="529421" y="254050"/>
                    <a:pt x="645035" y="600891"/>
                  </a:cubicBezTo>
                  <a:cubicBezTo>
                    <a:pt x="760649" y="947732"/>
                    <a:pt x="1053738" y="1253132"/>
                    <a:pt x="1137821" y="1663036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19360054" y="10022364"/>
              <a:ext cx="1381961" cy="1344124"/>
            </a:xfrm>
            <a:custGeom>
              <a:avLst/>
              <a:gdLst>
                <a:gd name="connsiteX0" fmla="*/ 0 w 725214"/>
                <a:gd name="connsiteY0" fmla="*/ 0 h 1513490"/>
                <a:gd name="connsiteX1" fmla="*/ 189186 w 725214"/>
                <a:gd name="connsiteY1" fmla="*/ 693683 h 1513490"/>
                <a:gd name="connsiteX2" fmla="*/ 725214 w 725214"/>
                <a:gd name="connsiteY2" fmla="*/ 1513490 h 1513490"/>
                <a:gd name="connsiteX0" fmla="*/ 0 w 1665740"/>
                <a:gd name="connsiteY0" fmla="*/ 0 h 1722496"/>
                <a:gd name="connsiteX1" fmla="*/ 1129712 w 1665740"/>
                <a:gd name="connsiteY1" fmla="*/ 902689 h 1722496"/>
                <a:gd name="connsiteX2" fmla="*/ 1665740 w 1665740"/>
                <a:gd name="connsiteY2" fmla="*/ 1722496 h 1722496"/>
                <a:gd name="connsiteX0" fmla="*/ 0 w 1665740"/>
                <a:gd name="connsiteY0" fmla="*/ 0 h 1722496"/>
                <a:gd name="connsiteX1" fmla="*/ 894580 w 1665740"/>
                <a:gd name="connsiteY1" fmla="*/ 536929 h 1722496"/>
                <a:gd name="connsiteX2" fmla="*/ 1665740 w 1665740"/>
                <a:gd name="connsiteY2" fmla="*/ 1722496 h 1722496"/>
                <a:gd name="connsiteX0" fmla="*/ 0 w 1255837"/>
                <a:gd name="connsiteY0" fmla="*/ 0 h 1186469"/>
                <a:gd name="connsiteX1" fmla="*/ 894580 w 1255837"/>
                <a:gd name="connsiteY1" fmla="*/ 536929 h 1186469"/>
                <a:gd name="connsiteX2" fmla="*/ 1255837 w 1255837"/>
                <a:gd name="connsiteY2" fmla="*/ 1186469 h 1186469"/>
                <a:gd name="connsiteX0" fmla="*/ 0 w 1381961"/>
                <a:gd name="connsiteY0" fmla="*/ 0 h 1344124"/>
                <a:gd name="connsiteX1" fmla="*/ 894580 w 1381961"/>
                <a:gd name="connsiteY1" fmla="*/ 536929 h 1344124"/>
                <a:gd name="connsiteX2" fmla="*/ 1381961 w 1381961"/>
                <a:gd name="connsiteY2" fmla="*/ 1344124 h 134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1961" h="1344124">
                  <a:moveTo>
                    <a:pt x="0" y="0"/>
                  </a:moveTo>
                  <a:cubicBezTo>
                    <a:pt x="34158" y="220717"/>
                    <a:pt x="773711" y="284681"/>
                    <a:pt x="894580" y="536929"/>
                  </a:cubicBezTo>
                  <a:cubicBezTo>
                    <a:pt x="1015449" y="789177"/>
                    <a:pt x="1174381" y="1060344"/>
                    <a:pt x="1381961" y="1344124"/>
                  </a:cubicBezTo>
                </a:path>
              </a:pathLst>
            </a:custGeom>
            <a:noFill/>
            <a:ln w="254000">
              <a:solidFill>
                <a:srgbClr val="FF0000"/>
              </a:solidFill>
              <a:headEnd type="none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Freeform 11"/>
          <p:cNvSpPr/>
          <p:nvPr/>
        </p:nvSpPr>
        <p:spPr>
          <a:xfrm>
            <a:off x="18993394" y="11025051"/>
            <a:ext cx="2873829" cy="1726971"/>
          </a:xfrm>
          <a:custGeom>
            <a:avLst/>
            <a:gdLst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384663 w 2873829"/>
              <a:gd name="connsiteY3" fmla="*/ 888275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  <a:gd name="connsiteX0" fmla="*/ 0 w 2873829"/>
              <a:gd name="connsiteY0" fmla="*/ 1410789 h 1726971"/>
              <a:gd name="connsiteX1" fmla="*/ 444137 w 2873829"/>
              <a:gd name="connsiteY1" fmla="*/ 1724298 h 1726971"/>
              <a:gd name="connsiteX2" fmla="*/ 1071155 w 2873829"/>
              <a:gd name="connsiteY2" fmla="*/ 1254035 h 1726971"/>
              <a:gd name="connsiteX3" fmla="*/ 1542319 w 2873829"/>
              <a:gd name="connsiteY3" fmla="*/ 1108992 h 1726971"/>
              <a:gd name="connsiteX4" fmla="*/ 1985555 w 2873829"/>
              <a:gd name="connsiteY4" fmla="*/ 1358538 h 1726971"/>
              <a:gd name="connsiteX5" fmla="*/ 2325189 w 2873829"/>
              <a:gd name="connsiteY5" fmla="*/ 836023 h 1726971"/>
              <a:gd name="connsiteX6" fmla="*/ 2299063 w 2873829"/>
              <a:gd name="connsiteY6" fmla="*/ 391886 h 1726971"/>
              <a:gd name="connsiteX7" fmla="*/ 2873829 w 2873829"/>
              <a:gd name="connsiteY7" fmla="*/ 0 h 172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3829" h="1726971">
                <a:moveTo>
                  <a:pt x="0" y="1410789"/>
                </a:moveTo>
                <a:cubicBezTo>
                  <a:pt x="132805" y="1580606"/>
                  <a:pt x="265611" y="1750424"/>
                  <a:pt x="444137" y="1724298"/>
                </a:cubicBezTo>
                <a:cubicBezTo>
                  <a:pt x="622663" y="1698172"/>
                  <a:pt x="888125" y="1356586"/>
                  <a:pt x="1071155" y="1254035"/>
                </a:cubicBezTo>
                <a:cubicBezTo>
                  <a:pt x="1254185" y="1151484"/>
                  <a:pt x="1389919" y="1091575"/>
                  <a:pt x="1542319" y="1108992"/>
                </a:cubicBezTo>
                <a:cubicBezTo>
                  <a:pt x="1694719" y="1126409"/>
                  <a:pt x="1855077" y="1404033"/>
                  <a:pt x="1985555" y="1358538"/>
                </a:cubicBezTo>
                <a:cubicBezTo>
                  <a:pt x="2116033" y="1313043"/>
                  <a:pt x="2272938" y="997132"/>
                  <a:pt x="2325189" y="836023"/>
                </a:cubicBezTo>
                <a:cubicBezTo>
                  <a:pt x="2377440" y="674914"/>
                  <a:pt x="2207623" y="531223"/>
                  <a:pt x="2299063" y="391886"/>
                </a:cubicBezTo>
                <a:cubicBezTo>
                  <a:pt x="2390503" y="252549"/>
                  <a:pt x="2632166" y="126274"/>
                  <a:pt x="2873829" y="0"/>
                </a:cubicBezTo>
              </a:path>
            </a:pathLst>
          </a:custGeom>
          <a:noFill/>
          <a:ln w="127000">
            <a:solidFill>
              <a:srgbClr val="0033CC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17596368" y="12999735"/>
            <a:ext cx="1794274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Minion Pro Cond" panose="02040706060306020203" pitchFamily="18" charset="0"/>
              </a:rPr>
              <a:t>Taejon</a:t>
            </a:r>
          </a:p>
        </p:txBody>
      </p:sp>
      <p:sp>
        <p:nvSpPr>
          <p:cNvPr id="15" name="Freeform 14"/>
          <p:cNvSpPr/>
          <p:nvPr/>
        </p:nvSpPr>
        <p:spPr>
          <a:xfrm>
            <a:off x="17556480" y="9562011"/>
            <a:ext cx="3683726" cy="1071155"/>
          </a:xfrm>
          <a:custGeom>
            <a:avLst/>
            <a:gdLst>
              <a:gd name="connsiteX0" fmla="*/ 0 w 3683726"/>
              <a:gd name="connsiteY0" fmla="*/ 1071155 h 1071155"/>
              <a:gd name="connsiteX1" fmla="*/ 679269 w 3683726"/>
              <a:gd name="connsiteY1" fmla="*/ 914400 h 1071155"/>
              <a:gd name="connsiteX2" fmla="*/ 1097280 w 3683726"/>
              <a:gd name="connsiteY2" fmla="*/ 966652 h 1071155"/>
              <a:gd name="connsiteX3" fmla="*/ 1619794 w 3683726"/>
              <a:gd name="connsiteY3" fmla="*/ 731520 h 1071155"/>
              <a:gd name="connsiteX4" fmla="*/ 2325189 w 3683726"/>
              <a:gd name="connsiteY4" fmla="*/ 940526 h 1071155"/>
              <a:gd name="connsiteX5" fmla="*/ 2978331 w 3683726"/>
              <a:gd name="connsiteY5" fmla="*/ 705395 h 1071155"/>
              <a:gd name="connsiteX6" fmla="*/ 3056709 w 3683726"/>
              <a:gd name="connsiteY6" fmla="*/ 418012 h 1071155"/>
              <a:gd name="connsiteX7" fmla="*/ 3683726 w 3683726"/>
              <a:gd name="connsiteY7" fmla="*/ 0 h 107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3726" h="1071155">
                <a:moveTo>
                  <a:pt x="0" y="1071155"/>
                </a:moveTo>
                <a:cubicBezTo>
                  <a:pt x="248194" y="1001486"/>
                  <a:pt x="496389" y="931817"/>
                  <a:pt x="679269" y="914400"/>
                </a:cubicBezTo>
                <a:cubicBezTo>
                  <a:pt x="862149" y="896983"/>
                  <a:pt x="940526" y="997132"/>
                  <a:pt x="1097280" y="966652"/>
                </a:cubicBezTo>
                <a:cubicBezTo>
                  <a:pt x="1254034" y="936172"/>
                  <a:pt x="1415143" y="735874"/>
                  <a:pt x="1619794" y="731520"/>
                </a:cubicBezTo>
                <a:cubicBezTo>
                  <a:pt x="1824445" y="727166"/>
                  <a:pt x="2098766" y="944880"/>
                  <a:pt x="2325189" y="940526"/>
                </a:cubicBezTo>
                <a:cubicBezTo>
                  <a:pt x="2551612" y="936172"/>
                  <a:pt x="2856411" y="792481"/>
                  <a:pt x="2978331" y="705395"/>
                </a:cubicBezTo>
                <a:cubicBezTo>
                  <a:pt x="3100251" y="618309"/>
                  <a:pt x="2939143" y="535578"/>
                  <a:pt x="3056709" y="418012"/>
                </a:cubicBezTo>
                <a:cubicBezTo>
                  <a:pt x="3174275" y="300446"/>
                  <a:pt x="3429000" y="150223"/>
                  <a:pt x="3683726" y="0"/>
                </a:cubicBezTo>
              </a:path>
            </a:pathLst>
          </a:custGeom>
          <a:noFill/>
          <a:ln w="127000">
            <a:solidFill>
              <a:srgbClr val="0033CC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90"/>
          <p:cNvSpPr txBox="1"/>
          <p:nvPr/>
        </p:nvSpPr>
        <p:spPr>
          <a:xfrm>
            <a:off x="490098" y="6149936"/>
            <a:ext cx="12415347" cy="2308324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latin typeface="Minion Pro Cond" panose="02040706060306020203" pitchFamily="18" charset="0"/>
              </a:rPr>
              <a:t>23d Infantry Regiment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4800" dirty="0">
                <a:latin typeface="Minion Pro Cond" panose="02040706060306020203" pitchFamily="18" charset="0"/>
              </a:rPr>
              <a:t>Thanksgiving: 60 miles south of the Yalu River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4800" dirty="0">
                <a:latin typeface="Minion Pro Cond" panose="02040706060306020203" pitchFamily="18" charset="0"/>
              </a:rPr>
              <a:t>2d Division Rear-Guard</a:t>
            </a:r>
          </a:p>
        </p:txBody>
      </p:sp>
      <p:grpSp>
        <p:nvGrpSpPr>
          <p:cNvPr id="96" name="Group 95"/>
          <p:cNvGrpSpPr/>
          <p:nvPr/>
        </p:nvGrpSpPr>
        <p:grpSpPr>
          <a:xfrm>
            <a:off x="20838808" y="11801176"/>
            <a:ext cx="248331" cy="259352"/>
            <a:chOff x="16868095" y="8179799"/>
            <a:chExt cx="248331" cy="259352"/>
          </a:xfrm>
        </p:grpSpPr>
        <p:sp>
          <p:nvSpPr>
            <p:cNvPr id="97" name="Oval 96"/>
            <p:cNvSpPr/>
            <p:nvPr/>
          </p:nvSpPr>
          <p:spPr>
            <a:xfrm>
              <a:off x="16868095" y="8179799"/>
              <a:ext cx="248331" cy="259352"/>
            </a:xfrm>
            <a:prstGeom prst="ellipse">
              <a:avLst/>
            </a:pr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>
              <a:spLocks noChangeAspect="1"/>
            </p:cNvSpPr>
            <p:nvPr/>
          </p:nvSpPr>
          <p:spPr>
            <a:xfrm>
              <a:off x="16972872" y="8279813"/>
              <a:ext cx="59250" cy="61880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21392010" y="11585492"/>
            <a:ext cx="1762983" cy="830997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txBody>
          <a:bodyPr wrap="none" rtlCol="0">
            <a:spAutoFit/>
          </a:bodyPr>
          <a:lstStyle/>
          <a:p>
            <a:r>
              <a:rPr lang="en-US" sz="4800" b="1" dirty="0" err="1">
                <a:latin typeface="Minion Pro Cond" panose="02040706060306020203" pitchFamily="18" charset="0"/>
              </a:rPr>
              <a:t>Wonju</a:t>
            </a:r>
            <a:endParaRPr lang="en-US" sz="4800" b="1" dirty="0">
              <a:latin typeface="Minion Pro Cond" panose="02040706060306020203" pitchFamily="18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9587422" y="9232432"/>
            <a:ext cx="3179845" cy="2423448"/>
            <a:chOff x="19587422" y="9232432"/>
            <a:chExt cx="3179845" cy="2423448"/>
          </a:xfrm>
        </p:grpSpPr>
        <p:grpSp>
          <p:nvGrpSpPr>
            <p:cNvPr id="92" name="Group 91"/>
            <p:cNvGrpSpPr/>
            <p:nvPr/>
          </p:nvGrpSpPr>
          <p:grpSpPr>
            <a:xfrm>
              <a:off x="19898133" y="11396528"/>
              <a:ext cx="248331" cy="259352"/>
              <a:chOff x="16868095" y="8179799"/>
              <a:chExt cx="248331" cy="259352"/>
            </a:xfrm>
          </p:grpSpPr>
          <p:sp>
            <p:nvSpPr>
              <p:cNvPr id="93" name="Oval 92"/>
              <p:cNvSpPr/>
              <p:nvPr/>
            </p:nvSpPr>
            <p:spPr>
              <a:xfrm>
                <a:off x="16868095" y="8179799"/>
                <a:ext cx="248331" cy="259352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>
                <a:spLocks noChangeAspect="1"/>
              </p:cNvSpPr>
              <p:nvPr/>
            </p:nvSpPr>
            <p:spPr>
              <a:xfrm>
                <a:off x="16972872" y="8279813"/>
                <a:ext cx="59250" cy="61880"/>
              </a:xfrm>
              <a:prstGeom prst="ellipse">
                <a:avLst/>
              </a:prstGeom>
              <a:solidFill>
                <a:schemeClr val="tx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TextBox 94"/>
            <p:cNvSpPr txBox="1"/>
            <p:nvPr/>
          </p:nvSpPr>
          <p:spPr>
            <a:xfrm>
              <a:off x="19587422" y="9232432"/>
              <a:ext cx="3179845" cy="830997"/>
            </a:xfrm>
            <a:prstGeom prst="rect">
              <a:avLst/>
            </a:prstGeom>
            <a:solidFill>
              <a:schemeClr val="bg1"/>
            </a:solidFill>
            <a:ln w="762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800" b="1" dirty="0" err="1">
                  <a:latin typeface="Minion Pro Cond" panose="02040706060306020203" pitchFamily="18" charset="0"/>
                </a:rPr>
                <a:t>Chipyong-ni</a:t>
              </a:r>
              <a:endParaRPr lang="en-US" sz="4800" b="1" dirty="0">
                <a:latin typeface="Minion Pro Cond" panose="02040706060306020203" pitchFamily="18" charset="0"/>
              </a:endParaRPr>
            </a:p>
          </p:txBody>
        </p:sp>
        <p:cxnSp>
          <p:nvCxnSpPr>
            <p:cNvPr id="19" name="Straight Arrow Connector 18"/>
            <p:cNvCxnSpPr>
              <a:stCxn id="95" idx="2"/>
            </p:cNvCxnSpPr>
            <p:nvPr/>
          </p:nvCxnSpPr>
          <p:spPr>
            <a:xfrm flipH="1">
              <a:off x="20242924" y="10063429"/>
              <a:ext cx="934421" cy="1193150"/>
            </a:xfrm>
            <a:prstGeom prst="straightConnector1">
              <a:avLst/>
            </a:prstGeom>
            <a:ln w="1143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4863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5" grpId="1" animBg="1"/>
      <p:bldP spid="9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/>
        </p:nvGrpSpPr>
        <p:grpSpPr>
          <a:xfrm>
            <a:off x="1239401" y="1365392"/>
            <a:ext cx="25235330" cy="16984590"/>
            <a:chOff x="1239401" y="1339992"/>
            <a:chExt cx="25235330" cy="16984590"/>
          </a:xfrm>
        </p:grpSpPr>
        <p:grpSp>
          <p:nvGrpSpPr>
            <p:cNvPr id="56" name="Group 55"/>
            <p:cNvGrpSpPr/>
            <p:nvPr/>
          </p:nvGrpSpPr>
          <p:grpSpPr>
            <a:xfrm>
              <a:off x="1239401" y="1339992"/>
              <a:ext cx="25235330" cy="16984590"/>
              <a:chOff x="1239401" y="1339992"/>
              <a:chExt cx="25235330" cy="16984590"/>
            </a:xfrm>
          </p:grpSpPr>
          <p:grpSp>
            <p:nvGrpSpPr>
              <p:cNvPr id="52" name="Group 51"/>
              <p:cNvGrpSpPr/>
              <p:nvPr/>
            </p:nvGrpSpPr>
            <p:grpSpPr>
              <a:xfrm>
                <a:off x="1239401" y="1339992"/>
                <a:ext cx="25235330" cy="16984590"/>
                <a:chOff x="1239401" y="1339992"/>
                <a:chExt cx="25235330" cy="16984590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1239401" y="1339992"/>
                  <a:ext cx="25235330" cy="16984590"/>
                  <a:chOff x="1239401" y="871650"/>
                  <a:chExt cx="25235330" cy="16984590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1239401" y="871650"/>
                    <a:ext cx="25235330" cy="16984590"/>
                    <a:chOff x="1239401" y="871650"/>
                    <a:chExt cx="25235330" cy="16984590"/>
                  </a:xfrm>
                </p:grpSpPr>
                <p:grpSp>
                  <p:nvGrpSpPr>
                    <p:cNvPr id="10" name="Group 9"/>
                    <p:cNvGrpSpPr/>
                    <p:nvPr/>
                  </p:nvGrpSpPr>
                  <p:grpSpPr>
                    <a:xfrm>
                      <a:off x="1239401" y="871650"/>
                      <a:ext cx="25235330" cy="16984590"/>
                      <a:chOff x="1239401" y="871650"/>
                      <a:chExt cx="25235330" cy="16984590"/>
                    </a:xfrm>
                  </p:grpSpPr>
                  <p:pic>
                    <p:nvPicPr>
                      <p:cNvPr id="4" name="Picture 3"/>
                      <p:cNvPicPr>
                        <a:picLocks noChangeAspect="1"/>
                      </p:cNvPicPr>
                      <p:nvPr/>
                    </p:nvPicPr>
                    <p:blipFill rotWithShape="1">
                      <a:blip r:embed="rId2"/>
                      <a:srcRect l="51026" t="11420" r="33665" b="33669"/>
                      <a:stretch/>
                    </p:blipFill>
                    <p:spPr>
                      <a:xfrm>
                        <a:off x="1239401" y="923326"/>
                        <a:ext cx="8704700" cy="16911698"/>
                      </a:xfrm>
                      <a:prstGeom prst="rect">
                        <a:avLst/>
                      </a:prstGeom>
                    </p:spPr>
                  </p:pic>
                  <p:pic>
                    <p:nvPicPr>
                      <p:cNvPr id="5" name="Picture 4"/>
                      <p:cNvPicPr>
                        <a:picLocks noChangeAspect="1"/>
                      </p:cNvPicPr>
                      <p:nvPr/>
                    </p:nvPicPr>
                    <p:blipFill rotWithShape="1">
                      <a:blip r:embed="rId3"/>
                      <a:srcRect l="34901" t="16627" r="36025" b="28225"/>
                      <a:stretch/>
                    </p:blipFill>
                    <p:spPr>
                      <a:xfrm>
                        <a:off x="9944171" y="871650"/>
                        <a:ext cx="16530560" cy="16984590"/>
                      </a:xfrm>
                      <a:prstGeom prst="rect">
                        <a:avLst/>
                      </a:prstGeom>
                    </p:spPr>
                  </p:pic>
                </p:grpSp>
                <p:sp>
                  <p:nvSpPr>
                    <p:cNvPr id="8" name="TextBox 7"/>
                    <p:cNvSpPr txBox="1"/>
                    <p:nvPr/>
                  </p:nvSpPr>
                  <p:spPr>
                    <a:xfrm>
                      <a:off x="9833634" y="13451041"/>
                      <a:ext cx="827086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Yoju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" name="Freeform 10"/>
                    <p:cNvSpPr/>
                    <p:nvPr/>
                  </p:nvSpPr>
                  <p:spPr>
                    <a:xfrm>
                      <a:off x="9882188" y="16068675"/>
                      <a:ext cx="147637" cy="233363"/>
                    </a:xfrm>
                    <a:custGeom>
                      <a:avLst/>
                      <a:gdLst>
                        <a:gd name="connsiteX0" fmla="*/ 0 w 147637"/>
                        <a:gd name="connsiteY0" fmla="*/ 233363 h 233363"/>
                        <a:gd name="connsiteX1" fmla="*/ 147637 w 147637"/>
                        <a:gd name="connsiteY1" fmla="*/ 0 h 233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47637" h="233363">
                          <a:moveTo>
                            <a:pt x="0" y="233363"/>
                          </a:moveTo>
                          <a:lnTo>
                            <a:pt x="147637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" name="Freeform 11"/>
                    <p:cNvSpPr/>
                    <p:nvPr/>
                  </p:nvSpPr>
                  <p:spPr>
                    <a:xfrm flipV="1">
                      <a:off x="9867901" y="16073437"/>
                      <a:ext cx="166688" cy="233362"/>
                    </a:xfrm>
                    <a:custGeom>
                      <a:avLst/>
                      <a:gdLst>
                        <a:gd name="connsiteX0" fmla="*/ 0 w 147637"/>
                        <a:gd name="connsiteY0" fmla="*/ 233363 h 233363"/>
                        <a:gd name="connsiteX1" fmla="*/ 147637 w 147637"/>
                        <a:gd name="connsiteY1" fmla="*/ 0 h 233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47637" h="233363">
                          <a:moveTo>
                            <a:pt x="0" y="233363"/>
                          </a:moveTo>
                          <a:lnTo>
                            <a:pt x="147637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" name="TextBox 14"/>
                    <p:cNvSpPr txBox="1"/>
                    <p:nvPr/>
                  </p:nvSpPr>
                  <p:spPr>
                    <a:xfrm>
                      <a:off x="9740707" y="2853666"/>
                      <a:ext cx="458780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</a:p>
                  </p:txBody>
                </p:sp>
                <p:sp>
                  <p:nvSpPr>
                    <p:cNvPr id="16" name="TextBox 15"/>
                    <p:cNvSpPr txBox="1"/>
                    <p:nvPr/>
                  </p:nvSpPr>
                  <p:spPr>
                    <a:xfrm>
                      <a:off x="9673333" y="4783986"/>
                      <a:ext cx="423514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</a:t>
                      </a:r>
                    </a:p>
                  </p:txBody>
                </p:sp>
              </p:grpSp>
              <p:grpSp>
                <p:nvGrpSpPr>
                  <p:cNvPr id="37" name="Group 36"/>
                  <p:cNvGrpSpPr/>
                  <p:nvPr/>
                </p:nvGrpSpPr>
                <p:grpSpPr>
                  <a:xfrm>
                    <a:off x="6664713" y="12077700"/>
                    <a:ext cx="6177774" cy="3731013"/>
                    <a:chOff x="6664713" y="12077700"/>
                    <a:chExt cx="6177774" cy="3731013"/>
                  </a:xfrm>
                </p:grpSpPr>
                <p:grpSp>
                  <p:nvGrpSpPr>
                    <p:cNvPr id="21" name="Group 20"/>
                    <p:cNvGrpSpPr/>
                    <p:nvPr/>
                  </p:nvGrpSpPr>
                  <p:grpSpPr>
                    <a:xfrm rot="20774600">
                      <a:off x="9305697" y="12589612"/>
                      <a:ext cx="295275" cy="1204913"/>
                      <a:chOff x="7600955" y="13020675"/>
                      <a:chExt cx="295275" cy="1204913"/>
                    </a:xfrm>
                  </p:grpSpPr>
                  <p:sp>
                    <p:nvSpPr>
                      <p:cNvPr id="19" name="Freeform 18"/>
                      <p:cNvSpPr/>
                      <p:nvPr/>
                    </p:nvSpPr>
                    <p:spPr>
                      <a:xfrm>
                        <a:off x="7743830" y="13282613"/>
                        <a:ext cx="4762" cy="942975"/>
                      </a:xfrm>
                      <a:custGeom>
                        <a:avLst/>
                        <a:gdLst>
                          <a:gd name="connsiteX0" fmla="*/ 0 w 4762"/>
                          <a:gd name="connsiteY0" fmla="*/ 942975 h 942975"/>
                          <a:gd name="connsiteX1" fmla="*/ 4762 w 4762"/>
                          <a:gd name="connsiteY1" fmla="*/ 0 h 9429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762" h="942975">
                            <a:moveTo>
                              <a:pt x="0" y="942975"/>
                            </a:moveTo>
                            <a:cubicBezTo>
                              <a:pt x="1587" y="628650"/>
                              <a:pt x="3175" y="314325"/>
                              <a:pt x="4762" y="0"/>
                            </a:cubicBezTo>
                          </a:path>
                        </a:pathLst>
                      </a:custGeom>
                      <a:noFill/>
                      <a:ln w="38100">
                        <a:solidFill>
                          <a:srgbClr val="0033CC"/>
                        </a:solidFill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" name="Isosceles Triangle 19"/>
                      <p:cNvSpPr/>
                      <p:nvPr/>
                    </p:nvSpPr>
                    <p:spPr>
                      <a:xfrm>
                        <a:off x="7600955" y="13020675"/>
                        <a:ext cx="295275" cy="457200"/>
                      </a:xfrm>
                      <a:prstGeom prst="triangle">
                        <a:avLst/>
                      </a:prstGeom>
                      <a:solidFill>
                        <a:srgbClr val="0033C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6" name="Group 25"/>
                    <p:cNvGrpSpPr/>
                    <p:nvPr/>
                  </p:nvGrpSpPr>
                  <p:grpSpPr>
                    <a:xfrm>
                      <a:off x="9188605" y="13957608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22" name="Rectangle 21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23" name="TextBox 22"/>
                      <p:cNvSpPr txBox="1"/>
                      <p:nvPr/>
                    </p:nvSpPr>
                    <p:spPr>
                      <a:xfrm>
                        <a:off x="5062652" y="16124663"/>
                        <a:ext cx="572593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IX</a:t>
                        </a:r>
                      </a:p>
                    </p:txBody>
                  </p:sp>
                  <p:sp>
                    <p:nvSpPr>
                      <p:cNvPr id="24" name="TextBox 23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grpSp>
                  <p:nvGrpSpPr>
                    <p:cNvPr id="27" name="Group 26"/>
                    <p:cNvGrpSpPr/>
                    <p:nvPr/>
                  </p:nvGrpSpPr>
                  <p:grpSpPr>
                    <a:xfrm>
                      <a:off x="6664713" y="14845989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28" name="Rectangle 27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29" name="TextBox 28"/>
                      <p:cNvSpPr txBox="1"/>
                      <p:nvPr/>
                    </p:nvSpPr>
                    <p:spPr>
                      <a:xfrm>
                        <a:off x="5218766" y="16124663"/>
                        <a:ext cx="298480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30" name="TextBox 29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grpSp>
                  <p:nvGrpSpPr>
                    <p:cNvPr id="31" name="Group 30"/>
                    <p:cNvGrpSpPr/>
                    <p:nvPr/>
                  </p:nvGrpSpPr>
                  <p:grpSpPr>
                    <a:xfrm>
                      <a:off x="11794273" y="14110008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32" name="Rectangle 31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" name="TextBox 32"/>
                      <p:cNvSpPr txBox="1"/>
                      <p:nvPr/>
                    </p:nvSpPr>
                    <p:spPr>
                      <a:xfrm>
                        <a:off x="5174162" y="16124663"/>
                        <a:ext cx="405164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</a:t>
                        </a:r>
                      </a:p>
                    </p:txBody>
                  </p:sp>
                  <p:sp>
                    <p:nvSpPr>
                      <p:cNvPr id="34" name="TextBox 33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sp>
                  <p:nvSpPr>
                    <p:cNvPr id="35" name="Freeform 34"/>
                    <p:cNvSpPr/>
                    <p:nvPr/>
                  </p:nvSpPr>
                  <p:spPr>
                    <a:xfrm>
                      <a:off x="10186988" y="12077700"/>
                      <a:ext cx="881062" cy="2062163"/>
                    </a:xfrm>
                    <a:custGeom>
                      <a:avLst/>
                      <a:gdLst>
                        <a:gd name="connsiteX0" fmla="*/ 881062 w 881062"/>
                        <a:gd name="connsiteY0" fmla="*/ 2062163 h 2062163"/>
                        <a:gd name="connsiteX1" fmla="*/ 0 w 881062"/>
                        <a:gd name="connsiteY1" fmla="*/ 0 h 2062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81062" h="2062163">
                          <a:moveTo>
                            <a:pt x="881062" y="206216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47" name="Oval 46"/>
                <p:cNvSpPr/>
                <p:nvPr/>
              </p:nvSpPr>
              <p:spPr>
                <a:xfrm>
                  <a:off x="13025438" y="13106400"/>
                  <a:ext cx="381000" cy="395288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/>
                <p:cNvSpPr/>
                <p:nvPr/>
              </p:nvSpPr>
              <p:spPr>
                <a:xfrm>
                  <a:off x="13387335" y="12867566"/>
                  <a:ext cx="290638" cy="721168"/>
                </a:xfrm>
                <a:custGeom>
                  <a:avLst/>
                  <a:gdLst>
                    <a:gd name="connsiteX0" fmla="*/ 147690 w 289084"/>
                    <a:gd name="connsiteY0" fmla="*/ 34048 h 724505"/>
                    <a:gd name="connsiteX1" fmla="*/ 57203 w 289084"/>
                    <a:gd name="connsiteY1" fmla="*/ 48335 h 724505"/>
                    <a:gd name="connsiteX2" fmla="*/ 53 w 289084"/>
                    <a:gd name="connsiteY2" fmla="*/ 615073 h 724505"/>
                    <a:gd name="connsiteX3" fmla="*/ 66728 w 289084"/>
                    <a:gd name="connsiteY3" fmla="*/ 719848 h 724505"/>
                    <a:gd name="connsiteX4" fmla="*/ 204840 w 289084"/>
                    <a:gd name="connsiteY4" fmla="*/ 696035 h 724505"/>
                    <a:gd name="connsiteX5" fmla="*/ 228653 w 289084"/>
                    <a:gd name="connsiteY5" fmla="*/ 605548 h 724505"/>
                    <a:gd name="connsiteX6" fmla="*/ 261990 w 289084"/>
                    <a:gd name="connsiteY6" fmla="*/ 457910 h 724505"/>
                    <a:gd name="connsiteX7" fmla="*/ 285803 w 289084"/>
                    <a:gd name="connsiteY7" fmla="*/ 343610 h 724505"/>
                    <a:gd name="connsiteX8" fmla="*/ 285803 w 289084"/>
                    <a:gd name="connsiteY8" fmla="*/ 200735 h 724505"/>
                    <a:gd name="connsiteX9" fmla="*/ 257228 w 289084"/>
                    <a:gd name="connsiteY9" fmla="*/ 76910 h 724505"/>
                    <a:gd name="connsiteX10" fmla="*/ 147690 w 289084"/>
                    <a:gd name="connsiteY10" fmla="*/ 34048 h 724505"/>
                    <a:gd name="connsiteX0" fmla="*/ 147690 w 289084"/>
                    <a:gd name="connsiteY0" fmla="*/ 34048 h 721025"/>
                    <a:gd name="connsiteX1" fmla="*/ 57203 w 289084"/>
                    <a:gd name="connsiteY1" fmla="*/ 48335 h 721025"/>
                    <a:gd name="connsiteX2" fmla="*/ 53 w 289084"/>
                    <a:gd name="connsiteY2" fmla="*/ 615073 h 721025"/>
                    <a:gd name="connsiteX3" fmla="*/ 66728 w 289084"/>
                    <a:gd name="connsiteY3" fmla="*/ 719848 h 721025"/>
                    <a:gd name="connsiteX4" fmla="*/ 147690 w 289084"/>
                    <a:gd name="connsiteY4" fmla="*/ 667460 h 721025"/>
                    <a:gd name="connsiteX5" fmla="*/ 228653 w 289084"/>
                    <a:gd name="connsiteY5" fmla="*/ 605548 h 721025"/>
                    <a:gd name="connsiteX6" fmla="*/ 261990 w 289084"/>
                    <a:gd name="connsiteY6" fmla="*/ 457910 h 721025"/>
                    <a:gd name="connsiteX7" fmla="*/ 285803 w 289084"/>
                    <a:gd name="connsiteY7" fmla="*/ 343610 h 721025"/>
                    <a:gd name="connsiteX8" fmla="*/ 285803 w 289084"/>
                    <a:gd name="connsiteY8" fmla="*/ 200735 h 721025"/>
                    <a:gd name="connsiteX9" fmla="*/ 257228 w 289084"/>
                    <a:gd name="connsiteY9" fmla="*/ 76910 h 721025"/>
                    <a:gd name="connsiteX10" fmla="*/ 147690 w 289084"/>
                    <a:gd name="connsiteY10" fmla="*/ 34048 h 721025"/>
                    <a:gd name="connsiteX0" fmla="*/ 147690 w 289084"/>
                    <a:gd name="connsiteY0" fmla="*/ 34048 h 721168"/>
                    <a:gd name="connsiteX1" fmla="*/ 57203 w 289084"/>
                    <a:gd name="connsiteY1" fmla="*/ 48335 h 721168"/>
                    <a:gd name="connsiteX2" fmla="*/ 53 w 289084"/>
                    <a:gd name="connsiteY2" fmla="*/ 615073 h 721168"/>
                    <a:gd name="connsiteX3" fmla="*/ 66728 w 289084"/>
                    <a:gd name="connsiteY3" fmla="*/ 719848 h 721168"/>
                    <a:gd name="connsiteX4" fmla="*/ 147690 w 289084"/>
                    <a:gd name="connsiteY4" fmla="*/ 667460 h 721168"/>
                    <a:gd name="connsiteX5" fmla="*/ 161978 w 289084"/>
                    <a:gd name="connsiteY5" fmla="*/ 572211 h 721168"/>
                    <a:gd name="connsiteX6" fmla="*/ 261990 w 289084"/>
                    <a:gd name="connsiteY6" fmla="*/ 457910 h 721168"/>
                    <a:gd name="connsiteX7" fmla="*/ 285803 w 289084"/>
                    <a:gd name="connsiteY7" fmla="*/ 343610 h 721168"/>
                    <a:gd name="connsiteX8" fmla="*/ 285803 w 289084"/>
                    <a:gd name="connsiteY8" fmla="*/ 200735 h 721168"/>
                    <a:gd name="connsiteX9" fmla="*/ 257228 w 289084"/>
                    <a:gd name="connsiteY9" fmla="*/ 76910 h 721168"/>
                    <a:gd name="connsiteX10" fmla="*/ 147690 w 289084"/>
                    <a:gd name="connsiteY10" fmla="*/ 34048 h 721168"/>
                    <a:gd name="connsiteX0" fmla="*/ 147690 w 290638"/>
                    <a:gd name="connsiteY0" fmla="*/ 34048 h 721168"/>
                    <a:gd name="connsiteX1" fmla="*/ 57203 w 290638"/>
                    <a:gd name="connsiteY1" fmla="*/ 48335 h 721168"/>
                    <a:gd name="connsiteX2" fmla="*/ 53 w 290638"/>
                    <a:gd name="connsiteY2" fmla="*/ 615073 h 721168"/>
                    <a:gd name="connsiteX3" fmla="*/ 66728 w 290638"/>
                    <a:gd name="connsiteY3" fmla="*/ 719848 h 721168"/>
                    <a:gd name="connsiteX4" fmla="*/ 147690 w 290638"/>
                    <a:gd name="connsiteY4" fmla="*/ 667460 h 721168"/>
                    <a:gd name="connsiteX5" fmla="*/ 161978 w 290638"/>
                    <a:gd name="connsiteY5" fmla="*/ 572211 h 721168"/>
                    <a:gd name="connsiteX6" fmla="*/ 238177 w 290638"/>
                    <a:gd name="connsiteY6" fmla="*/ 419810 h 721168"/>
                    <a:gd name="connsiteX7" fmla="*/ 285803 w 290638"/>
                    <a:gd name="connsiteY7" fmla="*/ 343610 h 721168"/>
                    <a:gd name="connsiteX8" fmla="*/ 285803 w 290638"/>
                    <a:gd name="connsiteY8" fmla="*/ 200735 h 721168"/>
                    <a:gd name="connsiteX9" fmla="*/ 257228 w 290638"/>
                    <a:gd name="connsiteY9" fmla="*/ 76910 h 721168"/>
                    <a:gd name="connsiteX10" fmla="*/ 147690 w 290638"/>
                    <a:gd name="connsiteY10" fmla="*/ 34048 h 721168"/>
                    <a:gd name="connsiteX0" fmla="*/ 147690 w 290638"/>
                    <a:gd name="connsiteY0" fmla="*/ 34048 h 721168"/>
                    <a:gd name="connsiteX1" fmla="*/ 57203 w 290638"/>
                    <a:gd name="connsiteY1" fmla="*/ 48335 h 721168"/>
                    <a:gd name="connsiteX2" fmla="*/ 53 w 290638"/>
                    <a:gd name="connsiteY2" fmla="*/ 615073 h 721168"/>
                    <a:gd name="connsiteX3" fmla="*/ 66728 w 290638"/>
                    <a:gd name="connsiteY3" fmla="*/ 719848 h 721168"/>
                    <a:gd name="connsiteX4" fmla="*/ 147690 w 290638"/>
                    <a:gd name="connsiteY4" fmla="*/ 667460 h 721168"/>
                    <a:gd name="connsiteX5" fmla="*/ 200078 w 290638"/>
                    <a:gd name="connsiteY5" fmla="*/ 572211 h 721168"/>
                    <a:gd name="connsiteX6" fmla="*/ 238177 w 290638"/>
                    <a:gd name="connsiteY6" fmla="*/ 419810 h 721168"/>
                    <a:gd name="connsiteX7" fmla="*/ 285803 w 290638"/>
                    <a:gd name="connsiteY7" fmla="*/ 343610 h 721168"/>
                    <a:gd name="connsiteX8" fmla="*/ 285803 w 290638"/>
                    <a:gd name="connsiteY8" fmla="*/ 200735 h 721168"/>
                    <a:gd name="connsiteX9" fmla="*/ 257228 w 290638"/>
                    <a:gd name="connsiteY9" fmla="*/ 76910 h 721168"/>
                    <a:gd name="connsiteX10" fmla="*/ 147690 w 290638"/>
                    <a:gd name="connsiteY10" fmla="*/ 34048 h 721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0638" h="721168">
                      <a:moveTo>
                        <a:pt x="147690" y="34048"/>
                      </a:moveTo>
                      <a:cubicBezTo>
                        <a:pt x="114353" y="29286"/>
                        <a:pt x="81809" y="-48502"/>
                        <a:pt x="57203" y="48335"/>
                      </a:cubicBezTo>
                      <a:cubicBezTo>
                        <a:pt x="32597" y="145172"/>
                        <a:pt x="-1534" y="503154"/>
                        <a:pt x="53" y="615073"/>
                      </a:cubicBezTo>
                      <a:cubicBezTo>
                        <a:pt x="1640" y="726992"/>
                        <a:pt x="42122" y="711117"/>
                        <a:pt x="66728" y="719848"/>
                      </a:cubicBezTo>
                      <a:cubicBezTo>
                        <a:pt x="91334" y="728579"/>
                        <a:pt x="125465" y="692066"/>
                        <a:pt x="147690" y="667460"/>
                      </a:cubicBezTo>
                      <a:cubicBezTo>
                        <a:pt x="169915" y="642854"/>
                        <a:pt x="184997" y="613486"/>
                        <a:pt x="200078" y="572211"/>
                      </a:cubicBezTo>
                      <a:cubicBezTo>
                        <a:pt x="215159" y="530936"/>
                        <a:pt x="223890" y="457910"/>
                        <a:pt x="238177" y="419810"/>
                      </a:cubicBezTo>
                      <a:cubicBezTo>
                        <a:pt x="252464" y="381710"/>
                        <a:pt x="277865" y="380122"/>
                        <a:pt x="285803" y="343610"/>
                      </a:cubicBezTo>
                      <a:cubicBezTo>
                        <a:pt x="293741" y="307098"/>
                        <a:pt x="290566" y="245185"/>
                        <a:pt x="285803" y="200735"/>
                      </a:cubicBezTo>
                      <a:cubicBezTo>
                        <a:pt x="281041" y="156285"/>
                        <a:pt x="285803" y="107866"/>
                        <a:pt x="257228" y="76910"/>
                      </a:cubicBezTo>
                      <a:cubicBezTo>
                        <a:pt x="228653" y="45954"/>
                        <a:pt x="181027" y="38810"/>
                        <a:pt x="147690" y="340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>
                  <a:off x="13696801" y="13214940"/>
                  <a:ext cx="202510" cy="279891"/>
                </a:xfrm>
                <a:custGeom>
                  <a:avLst/>
                  <a:gdLst>
                    <a:gd name="connsiteX0" fmla="*/ 90637 w 202510"/>
                    <a:gd name="connsiteY0" fmla="*/ 998 h 279891"/>
                    <a:gd name="connsiteX1" fmla="*/ 52537 w 202510"/>
                    <a:gd name="connsiteY1" fmla="*/ 105773 h 279891"/>
                    <a:gd name="connsiteX2" fmla="*/ 4912 w 202510"/>
                    <a:gd name="connsiteY2" fmla="*/ 234360 h 279891"/>
                    <a:gd name="connsiteX3" fmla="*/ 181124 w 202510"/>
                    <a:gd name="connsiteY3" fmla="*/ 277223 h 279891"/>
                    <a:gd name="connsiteX4" fmla="*/ 171599 w 202510"/>
                    <a:gd name="connsiteY4" fmla="*/ 167685 h 279891"/>
                    <a:gd name="connsiteX5" fmla="*/ 200174 w 202510"/>
                    <a:gd name="connsiteY5" fmla="*/ 58148 h 279891"/>
                    <a:gd name="connsiteX6" fmla="*/ 90637 w 202510"/>
                    <a:gd name="connsiteY6" fmla="*/ 998 h 27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510" h="279891">
                      <a:moveTo>
                        <a:pt x="90637" y="998"/>
                      </a:moveTo>
                      <a:cubicBezTo>
                        <a:pt x="66031" y="8935"/>
                        <a:pt x="66824" y="66879"/>
                        <a:pt x="52537" y="105773"/>
                      </a:cubicBezTo>
                      <a:cubicBezTo>
                        <a:pt x="38249" y="144667"/>
                        <a:pt x="-16519" y="205785"/>
                        <a:pt x="4912" y="234360"/>
                      </a:cubicBezTo>
                      <a:cubicBezTo>
                        <a:pt x="26343" y="262935"/>
                        <a:pt x="153343" y="288335"/>
                        <a:pt x="181124" y="277223"/>
                      </a:cubicBezTo>
                      <a:cubicBezTo>
                        <a:pt x="208905" y="266111"/>
                        <a:pt x="168424" y="204197"/>
                        <a:pt x="171599" y="167685"/>
                      </a:cubicBezTo>
                      <a:cubicBezTo>
                        <a:pt x="174774" y="131173"/>
                        <a:pt x="212080" y="81960"/>
                        <a:pt x="200174" y="58148"/>
                      </a:cubicBezTo>
                      <a:cubicBezTo>
                        <a:pt x="188268" y="34336"/>
                        <a:pt x="115243" y="-6939"/>
                        <a:pt x="90637" y="998"/>
                      </a:cubicBezTo>
                      <a:close/>
                    </a:path>
                  </a:pathLst>
                </a:custGeom>
                <a:solidFill>
                  <a:srgbClr val="FFE6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" name="Freeform 52"/>
              <p:cNvSpPr/>
              <p:nvPr/>
            </p:nvSpPr>
            <p:spPr>
              <a:xfrm>
                <a:off x="13311188" y="14130337"/>
                <a:ext cx="80962" cy="490537"/>
              </a:xfrm>
              <a:custGeom>
                <a:avLst/>
                <a:gdLst>
                  <a:gd name="connsiteX0" fmla="*/ 0 w 80962"/>
                  <a:gd name="connsiteY0" fmla="*/ 490537 h 490537"/>
                  <a:gd name="connsiteX1" fmla="*/ 80962 w 80962"/>
                  <a:gd name="connsiteY1" fmla="*/ 0 h 49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0962" h="490537">
                    <a:moveTo>
                      <a:pt x="0" y="490537"/>
                    </a:moveTo>
                    <a:lnTo>
                      <a:pt x="80962" y="0"/>
                    </a:lnTo>
                  </a:path>
                </a:pathLst>
              </a:custGeom>
              <a:noFill/>
              <a:ln w="57150">
                <a:solidFill>
                  <a:srgbClr val="FFE6C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3239750" y="14630400"/>
                <a:ext cx="61913" cy="280988"/>
              </a:xfrm>
              <a:custGeom>
                <a:avLst/>
                <a:gdLst>
                  <a:gd name="connsiteX0" fmla="*/ 0 w 61913"/>
                  <a:gd name="connsiteY0" fmla="*/ 280988 h 280988"/>
                  <a:gd name="connsiteX1" fmla="*/ 61913 w 61913"/>
                  <a:gd name="connsiteY1" fmla="*/ 0 h 28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913" h="280988">
                    <a:moveTo>
                      <a:pt x="0" y="280988"/>
                    </a:moveTo>
                    <a:lnTo>
                      <a:pt x="61913" y="0"/>
                    </a:lnTo>
                  </a:path>
                </a:pathLst>
              </a:custGeom>
              <a:noFill/>
              <a:ln w="57150">
                <a:solidFill>
                  <a:srgbClr val="FFCC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15335615" y="12459869"/>
              <a:ext cx="1682324" cy="2489619"/>
              <a:chOff x="15335615" y="12459869"/>
              <a:chExt cx="1682324" cy="2489619"/>
            </a:xfrm>
          </p:grpSpPr>
          <p:sp>
            <p:nvSpPr>
              <p:cNvPr id="57" name="Isosceles Triangle 56"/>
              <p:cNvSpPr/>
              <p:nvPr/>
            </p:nvSpPr>
            <p:spPr>
              <a:xfrm rot="20578896">
                <a:off x="15335615" y="12564080"/>
                <a:ext cx="387640" cy="557213"/>
              </a:xfrm>
              <a:prstGeom prst="triangle">
                <a:avLst/>
              </a:prstGeom>
              <a:solidFill>
                <a:srgbClr val="FFE2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 rot="20578896">
                <a:off x="16321613" y="12459869"/>
                <a:ext cx="340442" cy="557213"/>
              </a:xfrm>
              <a:prstGeom prst="triangle">
                <a:avLst/>
              </a:prstGeom>
              <a:solidFill>
                <a:srgbClr val="FFE2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15401925" y="13006388"/>
                <a:ext cx="352425" cy="58839"/>
              </a:xfrm>
              <a:custGeom>
                <a:avLst/>
                <a:gdLst>
                  <a:gd name="connsiteX0" fmla="*/ 0 w 352425"/>
                  <a:gd name="connsiteY0" fmla="*/ 0 h 58839"/>
                  <a:gd name="connsiteX1" fmla="*/ 142875 w 352425"/>
                  <a:gd name="connsiteY1" fmla="*/ 57150 h 58839"/>
                  <a:gd name="connsiteX2" fmla="*/ 352425 w 352425"/>
                  <a:gd name="connsiteY2" fmla="*/ 38100 h 5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2425" h="58839">
                    <a:moveTo>
                      <a:pt x="0" y="0"/>
                    </a:moveTo>
                    <a:cubicBezTo>
                      <a:pt x="42069" y="25400"/>
                      <a:pt x="84138" y="50800"/>
                      <a:pt x="142875" y="57150"/>
                    </a:cubicBezTo>
                    <a:cubicBezTo>
                      <a:pt x="201612" y="63500"/>
                      <a:pt x="277018" y="50800"/>
                      <a:pt x="352425" y="38100"/>
                    </a:cubicBezTo>
                  </a:path>
                </a:pathLst>
              </a:custGeom>
              <a:noFill/>
              <a:ln w="5715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16378238" y="12887325"/>
                <a:ext cx="390525" cy="28575"/>
              </a:xfrm>
              <a:custGeom>
                <a:avLst/>
                <a:gdLst>
                  <a:gd name="connsiteX0" fmla="*/ 0 w 390525"/>
                  <a:gd name="connsiteY0" fmla="*/ 0 h 28575"/>
                  <a:gd name="connsiteX1" fmla="*/ 195262 w 390525"/>
                  <a:gd name="connsiteY1" fmla="*/ 28575 h 28575"/>
                  <a:gd name="connsiteX2" fmla="*/ 390525 w 390525"/>
                  <a:gd name="connsiteY2" fmla="*/ 1905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525" h="28575">
                    <a:moveTo>
                      <a:pt x="0" y="0"/>
                    </a:moveTo>
                    <a:cubicBezTo>
                      <a:pt x="65087" y="12700"/>
                      <a:pt x="130175" y="25400"/>
                      <a:pt x="195262" y="28575"/>
                    </a:cubicBezTo>
                    <a:lnTo>
                      <a:pt x="390525" y="19050"/>
                    </a:lnTo>
                  </a:path>
                </a:pathLst>
              </a:custGeom>
              <a:noFill/>
              <a:ln w="5715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15611474" y="13106401"/>
                <a:ext cx="276225" cy="919162"/>
              </a:xfrm>
              <a:custGeom>
                <a:avLst/>
                <a:gdLst>
                  <a:gd name="connsiteX0" fmla="*/ 0 w 247650"/>
                  <a:gd name="connsiteY0" fmla="*/ 0 h 876300"/>
                  <a:gd name="connsiteX1" fmla="*/ 247650 w 247650"/>
                  <a:gd name="connsiteY1" fmla="*/ 876300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7650" h="876300">
                    <a:moveTo>
                      <a:pt x="0" y="0"/>
                    </a:moveTo>
                    <a:lnTo>
                      <a:pt x="247650" y="876300"/>
                    </a:lnTo>
                  </a:path>
                </a:pathLst>
              </a:custGeom>
              <a:noFill/>
              <a:ln w="88900">
                <a:solidFill>
                  <a:srgbClr val="FFE2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16563976" y="12992100"/>
                <a:ext cx="119062" cy="433388"/>
              </a:xfrm>
              <a:custGeom>
                <a:avLst/>
                <a:gdLst>
                  <a:gd name="connsiteX0" fmla="*/ 0 w 119062"/>
                  <a:gd name="connsiteY0" fmla="*/ 0 h 433388"/>
                  <a:gd name="connsiteX1" fmla="*/ 119062 w 119062"/>
                  <a:gd name="connsiteY1" fmla="*/ 433388 h 43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9062" h="433388">
                    <a:moveTo>
                      <a:pt x="0" y="0"/>
                    </a:moveTo>
                    <a:lnTo>
                      <a:pt x="119062" y="433388"/>
                    </a:lnTo>
                  </a:path>
                </a:pathLst>
              </a:custGeom>
              <a:noFill/>
              <a:ln w="98425">
                <a:solidFill>
                  <a:srgbClr val="FFE2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16692563" y="13406438"/>
                <a:ext cx="133350" cy="490538"/>
              </a:xfrm>
              <a:custGeom>
                <a:avLst/>
                <a:gdLst>
                  <a:gd name="connsiteX0" fmla="*/ 0 w 133350"/>
                  <a:gd name="connsiteY0" fmla="*/ 0 h 490538"/>
                  <a:gd name="connsiteX1" fmla="*/ 133350 w 133350"/>
                  <a:gd name="connsiteY1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3350" h="490538">
                    <a:moveTo>
                      <a:pt x="0" y="0"/>
                    </a:moveTo>
                    <a:lnTo>
                      <a:pt x="133350" y="490538"/>
                    </a:lnTo>
                  </a:path>
                </a:pathLst>
              </a:custGeom>
              <a:noFill/>
              <a:ln w="98425">
                <a:solidFill>
                  <a:srgbClr val="F3F3F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5562983" y="14177963"/>
                <a:ext cx="1454956" cy="323498"/>
              </a:xfrm>
              <a:custGeom>
                <a:avLst/>
                <a:gdLst>
                  <a:gd name="connsiteX0" fmla="*/ 291380 w 1454956"/>
                  <a:gd name="connsiteY0" fmla="*/ 47625 h 323498"/>
                  <a:gd name="connsiteX1" fmla="*/ 58017 w 1454956"/>
                  <a:gd name="connsiteY1" fmla="*/ 52387 h 323498"/>
                  <a:gd name="connsiteX2" fmla="*/ 48492 w 1454956"/>
                  <a:gd name="connsiteY2" fmla="*/ 304800 h 323498"/>
                  <a:gd name="connsiteX3" fmla="*/ 615230 w 1454956"/>
                  <a:gd name="connsiteY3" fmla="*/ 300037 h 323498"/>
                  <a:gd name="connsiteX4" fmla="*/ 1081955 w 1454956"/>
                  <a:gd name="connsiteY4" fmla="*/ 261937 h 323498"/>
                  <a:gd name="connsiteX5" fmla="*/ 1401042 w 1454956"/>
                  <a:gd name="connsiteY5" fmla="*/ 238125 h 323498"/>
                  <a:gd name="connsiteX6" fmla="*/ 1453430 w 1454956"/>
                  <a:gd name="connsiteY6" fmla="*/ 61912 h 323498"/>
                  <a:gd name="connsiteX7" fmla="*/ 1386755 w 1454956"/>
                  <a:gd name="connsiteY7" fmla="*/ 0 h 323498"/>
                  <a:gd name="connsiteX8" fmla="*/ 291380 w 1454956"/>
                  <a:gd name="connsiteY8" fmla="*/ 47625 h 32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956" h="323498">
                    <a:moveTo>
                      <a:pt x="291380" y="47625"/>
                    </a:moveTo>
                    <a:cubicBezTo>
                      <a:pt x="194939" y="28575"/>
                      <a:pt x="98498" y="9525"/>
                      <a:pt x="58017" y="52387"/>
                    </a:cubicBezTo>
                    <a:cubicBezTo>
                      <a:pt x="17536" y="95249"/>
                      <a:pt x="-44377" y="263525"/>
                      <a:pt x="48492" y="304800"/>
                    </a:cubicBezTo>
                    <a:cubicBezTo>
                      <a:pt x="141361" y="346075"/>
                      <a:pt x="442986" y="307181"/>
                      <a:pt x="615230" y="300037"/>
                    </a:cubicBezTo>
                    <a:cubicBezTo>
                      <a:pt x="787474" y="292893"/>
                      <a:pt x="1081955" y="261937"/>
                      <a:pt x="1081955" y="261937"/>
                    </a:cubicBezTo>
                    <a:cubicBezTo>
                      <a:pt x="1212924" y="251618"/>
                      <a:pt x="1339130" y="271462"/>
                      <a:pt x="1401042" y="238125"/>
                    </a:cubicBezTo>
                    <a:cubicBezTo>
                      <a:pt x="1462954" y="204788"/>
                      <a:pt x="1455811" y="101600"/>
                      <a:pt x="1453430" y="61912"/>
                    </a:cubicBezTo>
                    <a:cubicBezTo>
                      <a:pt x="1451049" y="22224"/>
                      <a:pt x="1386755" y="0"/>
                      <a:pt x="1386755" y="0"/>
                    </a:cubicBezTo>
                    <a:lnTo>
                      <a:pt x="291380" y="47625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15746050" y="14610529"/>
                <a:ext cx="1219516" cy="292452"/>
              </a:xfrm>
              <a:custGeom>
                <a:avLst/>
                <a:gdLst>
                  <a:gd name="connsiteX0" fmla="*/ 394063 w 1219516"/>
                  <a:gd name="connsiteY0" fmla="*/ 67496 h 292452"/>
                  <a:gd name="connsiteX1" fmla="*/ 51163 w 1219516"/>
                  <a:gd name="connsiteY1" fmla="*/ 72259 h 292452"/>
                  <a:gd name="connsiteX2" fmla="*/ 3538 w 1219516"/>
                  <a:gd name="connsiteY2" fmla="*/ 229421 h 292452"/>
                  <a:gd name="connsiteX3" fmla="*/ 70213 w 1219516"/>
                  <a:gd name="connsiteY3" fmla="*/ 291334 h 292452"/>
                  <a:gd name="connsiteX4" fmla="*/ 1098913 w 1219516"/>
                  <a:gd name="connsiteY4" fmla="*/ 257996 h 292452"/>
                  <a:gd name="connsiteX5" fmla="*/ 1194163 w 1219516"/>
                  <a:gd name="connsiteY5" fmla="*/ 124646 h 292452"/>
                  <a:gd name="connsiteX6" fmla="*/ 1056050 w 1219516"/>
                  <a:gd name="connsiteY6" fmla="*/ 821 h 292452"/>
                  <a:gd name="connsiteX7" fmla="*/ 394063 w 1219516"/>
                  <a:gd name="connsiteY7" fmla="*/ 67496 h 292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9516" h="292452">
                    <a:moveTo>
                      <a:pt x="394063" y="67496"/>
                    </a:moveTo>
                    <a:cubicBezTo>
                      <a:pt x="226582" y="79402"/>
                      <a:pt x="116250" y="45272"/>
                      <a:pt x="51163" y="72259"/>
                    </a:cubicBezTo>
                    <a:cubicBezTo>
                      <a:pt x="-13924" y="99246"/>
                      <a:pt x="363" y="192909"/>
                      <a:pt x="3538" y="229421"/>
                    </a:cubicBezTo>
                    <a:cubicBezTo>
                      <a:pt x="6713" y="265933"/>
                      <a:pt x="70213" y="291334"/>
                      <a:pt x="70213" y="291334"/>
                    </a:cubicBezTo>
                    <a:cubicBezTo>
                      <a:pt x="252775" y="296096"/>
                      <a:pt x="911588" y="285777"/>
                      <a:pt x="1098913" y="257996"/>
                    </a:cubicBezTo>
                    <a:cubicBezTo>
                      <a:pt x="1286238" y="230215"/>
                      <a:pt x="1201307" y="167508"/>
                      <a:pt x="1194163" y="124646"/>
                    </a:cubicBezTo>
                    <a:cubicBezTo>
                      <a:pt x="1187019" y="81784"/>
                      <a:pt x="1193369" y="9552"/>
                      <a:pt x="1056050" y="821"/>
                    </a:cubicBezTo>
                    <a:cubicBezTo>
                      <a:pt x="918731" y="-7910"/>
                      <a:pt x="561544" y="55590"/>
                      <a:pt x="394063" y="67496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solidFill>
                  <a:srgbClr val="F3F3F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15898710" y="14649450"/>
                <a:ext cx="79478" cy="300038"/>
              </a:xfrm>
              <a:custGeom>
                <a:avLst/>
                <a:gdLst>
                  <a:gd name="connsiteX0" fmla="*/ 79478 w 79478"/>
                  <a:gd name="connsiteY0" fmla="*/ 0 h 300038"/>
                  <a:gd name="connsiteX1" fmla="*/ 8040 w 79478"/>
                  <a:gd name="connsiteY1" fmla="*/ 123825 h 300038"/>
                  <a:gd name="connsiteX2" fmla="*/ 3278 w 79478"/>
                  <a:gd name="connsiteY2" fmla="*/ 300038 h 30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78" h="300038">
                    <a:moveTo>
                      <a:pt x="79478" y="0"/>
                    </a:moveTo>
                    <a:cubicBezTo>
                      <a:pt x="50109" y="36909"/>
                      <a:pt x="20740" y="73819"/>
                      <a:pt x="8040" y="123825"/>
                    </a:cubicBezTo>
                    <a:cubicBezTo>
                      <a:pt x="-4660" y="173831"/>
                      <a:pt x="897" y="269876"/>
                      <a:pt x="3278" y="300038"/>
                    </a:cubicBezTo>
                  </a:path>
                </a:pathLst>
              </a:custGeom>
              <a:noFill/>
              <a:ln w="8890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16463963" y="14173200"/>
                <a:ext cx="438150" cy="309563"/>
              </a:xfrm>
              <a:custGeom>
                <a:avLst/>
                <a:gdLst>
                  <a:gd name="connsiteX0" fmla="*/ 438150 w 438150"/>
                  <a:gd name="connsiteY0" fmla="*/ 0 h 309563"/>
                  <a:gd name="connsiteX1" fmla="*/ 328612 w 438150"/>
                  <a:gd name="connsiteY1" fmla="*/ 166688 h 309563"/>
                  <a:gd name="connsiteX2" fmla="*/ 0 w 438150"/>
                  <a:gd name="connsiteY2" fmla="*/ 309563 h 309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150" h="309563">
                    <a:moveTo>
                      <a:pt x="438150" y="0"/>
                    </a:moveTo>
                    <a:cubicBezTo>
                      <a:pt x="419893" y="57547"/>
                      <a:pt x="401637" y="115094"/>
                      <a:pt x="328612" y="166688"/>
                    </a:cubicBezTo>
                    <a:cubicBezTo>
                      <a:pt x="255587" y="218282"/>
                      <a:pt x="127793" y="263922"/>
                      <a:pt x="0" y="309563"/>
                    </a:cubicBezTo>
                  </a:path>
                </a:pathLst>
              </a:custGeom>
              <a:noFill/>
              <a:ln w="66675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" name="Text Box 1761"/>
          <p:cNvSpPr txBox="1">
            <a:spLocks noChangeArrowheads="1"/>
          </p:cNvSpPr>
          <p:nvPr/>
        </p:nvSpPr>
        <p:spPr bwMode="auto">
          <a:xfrm>
            <a:off x="4263576" y="273831"/>
            <a:ext cx="189769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2A: Operation Thunderbolt and the Lost Patrol</a:t>
            </a:r>
          </a:p>
        </p:txBody>
      </p:sp>
      <p:sp>
        <p:nvSpPr>
          <p:cNvPr id="40" name="Oval 39"/>
          <p:cNvSpPr/>
          <p:nvPr/>
        </p:nvSpPr>
        <p:spPr>
          <a:xfrm rot="20521097">
            <a:off x="6271110" y="11601901"/>
            <a:ext cx="4811818" cy="7040043"/>
          </a:xfrm>
          <a:prstGeom prst="ellipse">
            <a:avLst/>
          </a:pr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4462966" y="9123556"/>
            <a:ext cx="5257145" cy="142192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Minion Pro Cond" panose="02040706060306020203" pitchFamily="18" charset="0"/>
              </a:rPr>
              <a:t>Operation Thunderbolt</a:t>
            </a:r>
          </a:p>
          <a:p>
            <a:pPr algn="ctr"/>
            <a:r>
              <a:rPr lang="en-US" dirty="0">
                <a:latin typeface="Minion Pro Cond" panose="02040706060306020203" pitchFamily="18" charset="0"/>
              </a:rPr>
              <a:t>(25 Jan – 1 Feb)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10628009" y="11035996"/>
            <a:ext cx="3711989" cy="3004413"/>
            <a:chOff x="10628009" y="11035996"/>
            <a:chExt cx="3711989" cy="3004413"/>
          </a:xfrm>
        </p:grpSpPr>
        <p:sp>
          <p:nvSpPr>
            <p:cNvPr id="39" name="Freeform 38"/>
            <p:cNvSpPr/>
            <p:nvPr/>
          </p:nvSpPr>
          <p:spPr>
            <a:xfrm>
              <a:off x="10727473" y="12913112"/>
              <a:ext cx="505174" cy="933915"/>
            </a:xfrm>
            <a:custGeom>
              <a:avLst/>
              <a:gdLst>
                <a:gd name="connsiteX0" fmla="*/ 557561 w 557561"/>
                <a:gd name="connsiteY0" fmla="*/ 1048215 h 1137425"/>
                <a:gd name="connsiteX1" fmla="*/ 557561 w 557561"/>
                <a:gd name="connsiteY1" fmla="*/ 1137425 h 1137425"/>
                <a:gd name="connsiteX2" fmla="*/ 0 w 557561"/>
                <a:gd name="connsiteY2" fmla="*/ 0 h 1137425"/>
                <a:gd name="connsiteX0" fmla="*/ 557561 w 557561"/>
                <a:gd name="connsiteY0" fmla="*/ 1048215 h 1048215"/>
                <a:gd name="connsiteX1" fmla="*/ 0 w 557561"/>
                <a:gd name="connsiteY1" fmla="*/ 0 h 1048215"/>
                <a:gd name="connsiteX0" fmla="*/ 505174 w 505174"/>
                <a:gd name="connsiteY0" fmla="*/ 933915 h 933915"/>
                <a:gd name="connsiteX1" fmla="*/ 0 w 505174"/>
                <a:gd name="connsiteY1" fmla="*/ 0 h 93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5174" h="933915">
                  <a:moveTo>
                    <a:pt x="505174" y="933915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rgbClr val="0033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10628009" y="11035996"/>
              <a:ext cx="3711989" cy="3004413"/>
              <a:chOff x="10628009" y="11035996"/>
              <a:chExt cx="3711989" cy="3004413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10857570" y="11035996"/>
                <a:ext cx="3482428" cy="142192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latin typeface="Minion Pro Cond" panose="02040706060306020203" pitchFamily="18" charset="0"/>
                  </a:rPr>
                  <a:t>The Lost Patrol</a:t>
                </a:r>
              </a:p>
              <a:p>
                <a:pPr algn="ctr"/>
                <a:r>
                  <a:rPr lang="en-US" dirty="0">
                    <a:latin typeface="Minion Pro Cond" panose="02040706060306020203" pitchFamily="18" charset="0"/>
                  </a:rPr>
                  <a:t>29-30 Jan</a:t>
                </a:r>
              </a:p>
            </p:txBody>
          </p:sp>
          <p:sp>
            <p:nvSpPr>
              <p:cNvPr id="43" name="Oval 42"/>
              <p:cNvSpPr/>
              <p:nvPr/>
            </p:nvSpPr>
            <p:spPr>
              <a:xfrm rot="20383623">
                <a:off x="10628009" y="12672437"/>
                <a:ext cx="780585" cy="1367972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5" name="TextBox 44"/>
          <p:cNvSpPr txBox="1"/>
          <p:nvPr/>
        </p:nvSpPr>
        <p:spPr>
          <a:xfrm>
            <a:off x="12890809" y="15671181"/>
            <a:ext cx="4304371" cy="208672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Minion Pro Cond" panose="02040706060306020203" pitchFamily="18" charset="0"/>
              </a:rPr>
              <a:t>X Corps’ Mission: Protect the right flank of IX Corps</a:t>
            </a:r>
          </a:p>
        </p:txBody>
      </p:sp>
      <p:sp>
        <p:nvSpPr>
          <p:cNvPr id="54" name="Freeform 53"/>
          <p:cNvSpPr/>
          <p:nvPr/>
        </p:nvSpPr>
        <p:spPr>
          <a:xfrm>
            <a:off x="13682663" y="12563475"/>
            <a:ext cx="58839" cy="295275"/>
          </a:xfrm>
          <a:custGeom>
            <a:avLst/>
            <a:gdLst>
              <a:gd name="connsiteX0" fmla="*/ 0 w 58839"/>
              <a:gd name="connsiteY0" fmla="*/ 295275 h 295275"/>
              <a:gd name="connsiteX1" fmla="*/ 57150 w 58839"/>
              <a:gd name="connsiteY1" fmla="*/ 128588 h 295275"/>
              <a:gd name="connsiteX2" fmla="*/ 38100 w 58839"/>
              <a:gd name="connsiteY2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839" h="295275">
                <a:moveTo>
                  <a:pt x="0" y="295275"/>
                </a:moveTo>
                <a:cubicBezTo>
                  <a:pt x="25400" y="236538"/>
                  <a:pt x="50800" y="177801"/>
                  <a:pt x="57150" y="128588"/>
                </a:cubicBezTo>
                <a:cubicBezTo>
                  <a:pt x="63500" y="79375"/>
                  <a:pt x="50800" y="39687"/>
                  <a:pt x="38100" y="0"/>
                </a:cubicBezTo>
              </a:path>
            </a:pathLst>
          </a:custGeom>
          <a:noFill/>
          <a:ln w="57150">
            <a:solidFill>
              <a:srgbClr val="FFE6C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5-Point Star 63"/>
          <p:cNvSpPr/>
          <p:nvPr/>
        </p:nvSpPr>
        <p:spPr>
          <a:xfrm>
            <a:off x="10682868" y="12624322"/>
            <a:ext cx="264770" cy="333395"/>
          </a:xfrm>
          <a:prstGeom prst="star5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11331" y="1425061"/>
            <a:ext cx="12693469" cy="6499739"/>
            <a:chOff x="311331" y="1425061"/>
            <a:chExt cx="12693469" cy="6499739"/>
          </a:xfrm>
        </p:grpSpPr>
        <p:sp>
          <p:nvSpPr>
            <p:cNvPr id="93" name="Rectangle 92"/>
            <p:cNvSpPr/>
            <p:nvPr/>
          </p:nvSpPr>
          <p:spPr>
            <a:xfrm>
              <a:off x="337456" y="1444897"/>
              <a:ext cx="12667344" cy="6479903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Minion Pro" panose="02040503050306020203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67" name="Group 66"/>
            <p:cNvGrpSpPr>
              <a:grpSpLocks noChangeAspect="1"/>
            </p:cNvGrpSpPr>
            <p:nvPr/>
          </p:nvGrpSpPr>
          <p:grpSpPr>
            <a:xfrm>
              <a:off x="388411" y="3108375"/>
              <a:ext cx="3811120" cy="1106716"/>
              <a:chOff x="3335109" y="314325"/>
              <a:chExt cx="2177783" cy="632409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 dirty="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Oval 74"/>
              <p:cNvSpPr/>
              <p:nvPr/>
            </p:nvSpPr>
            <p:spPr>
              <a:xfrm>
                <a:off x="3786188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3938588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4095751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3335109" y="452436"/>
                <a:ext cx="357424" cy="4748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8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1 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4410759" y="447674"/>
                <a:ext cx="1102133" cy="4748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8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C/1/23</a:t>
                </a:r>
              </a:p>
            </p:txBody>
          </p:sp>
        </p:grpSp>
        <p:sp>
          <p:nvSpPr>
            <p:cNvPr id="80" name="Text Box 1761"/>
            <p:cNvSpPr txBox="1">
              <a:spLocks noChangeArrowheads="1"/>
            </p:cNvSpPr>
            <p:nvPr/>
          </p:nvSpPr>
          <p:spPr bwMode="auto">
            <a:xfrm>
              <a:off x="311331" y="1425061"/>
              <a:ext cx="12148458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sz="4400" b="1" dirty="0">
                  <a:latin typeface="Minion Pro" panose="02040503050306020203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Lt. James Mitchell</a:t>
              </a:r>
            </a:p>
            <a:p>
              <a:pPr algn="ctr" eaLnBrk="1" hangingPunct="1"/>
              <a:r>
                <a:rPr lang="en-US" sz="4400" b="1" dirty="0">
                  <a:latin typeface="Minion Pro" panose="02040503050306020203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23d Infantry / 2d IN DIV Elements </a:t>
              </a:r>
              <a:endParaRPr lang="en-US" altLang="en-US" sz="4400" b="1" dirty="0">
                <a:latin typeface="Minion Pro" panose="02040503050306020203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4175066" y="3108375"/>
              <a:ext cx="4589280" cy="1718617"/>
              <a:chOff x="5953066" y="8213775"/>
              <a:chExt cx="4589280" cy="1718617"/>
            </a:xfrm>
          </p:grpSpPr>
          <p:grpSp>
            <p:nvGrpSpPr>
              <p:cNvPr id="82" name="Group 81"/>
              <p:cNvGrpSpPr>
                <a:grpSpLocks noChangeAspect="1"/>
              </p:cNvGrpSpPr>
              <p:nvPr/>
            </p:nvGrpSpPr>
            <p:grpSpPr>
              <a:xfrm>
                <a:off x="6170174" y="8213775"/>
                <a:ext cx="4372172" cy="1106716"/>
                <a:chOff x="3335109" y="314325"/>
                <a:chExt cx="2498384" cy="632409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3585571" y="439616"/>
                  <a:ext cx="835860" cy="507118"/>
                </a:xfrm>
                <a:prstGeom prst="rect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4800" dirty="0">
                    <a:latin typeface="Minion Pro" panose="02040503050306020203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Freeform 84"/>
                <p:cNvSpPr/>
                <p:nvPr/>
              </p:nvSpPr>
              <p:spPr>
                <a:xfrm>
                  <a:off x="3576637" y="438150"/>
                  <a:ext cx="823913" cy="504825"/>
                </a:xfrm>
                <a:custGeom>
                  <a:avLst/>
                  <a:gdLst>
                    <a:gd name="connsiteX0" fmla="*/ 0 w 823913"/>
                    <a:gd name="connsiteY0" fmla="*/ 504825 h 504825"/>
                    <a:gd name="connsiteX1" fmla="*/ 823913 w 823913"/>
                    <a:gd name="connsiteY1" fmla="*/ 0 h 504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3913" h="504825">
                      <a:moveTo>
                        <a:pt x="0" y="504825"/>
                      </a:moveTo>
                      <a:lnTo>
                        <a:pt x="823913" y="0"/>
                      </a:ln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4800">
                    <a:latin typeface="Minion Pro" panose="02040503050306020203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Freeform 85"/>
                <p:cNvSpPr/>
                <p:nvPr/>
              </p:nvSpPr>
              <p:spPr>
                <a:xfrm>
                  <a:off x="3590925" y="438150"/>
                  <a:ext cx="814388" cy="495300"/>
                </a:xfrm>
                <a:custGeom>
                  <a:avLst/>
                  <a:gdLst>
                    <a:gd name="connsiteX0" fmla="*/ 0 w 814388"/>
                    <a:gd name="connsiteY0" fmla="*/ 0 h 495300"/>
                    <a:gd name="connsiteX1" fmla="*/ 814388 w 814388"/>
                    <a:gd name="connsiteY1" fmla="*/ 495300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14388" h="495300">
                      <a:moveTo>
                        <a:pt x="0" y="0"/>
                      </a:moveTo>
                      <a:lnTo>
                        <a:pt x="814388" y="495300"/>
                      </a:ln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4800">
                    <a:latin typeface="Minion Pro" panose="02040503050306020203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3866016" y="314325"/>
                  <a:ext cx="95250" cy="904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4800">
                    <a:latin typeface="Minion Pro" panose="02040503050306020203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4023179" y="314325"/>
                  <a:ext cx="95250" cy="904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4800">
                    <a:latin typeface="Minion Pro" panose="02040503050306020203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TextBox 88"/>
                <p:cNvSpPr txBox="1"/>
                <p:nvPr/>
              </p:nvSpPr>
              <p:spPr>
                <a:xfrm>
                  <a:off x="3335109" y="452436"/>
                  <a:ext cx="357424" cy="4748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>
                      <a:latin typeface="Minion Pro" panose="02040503050306020203" pitchFamily="18" charset="0"/>
                      <a:cs typeface="Times New Roman" panose="02020603050405020304" pitchFamily="18" charset="0"/>
                    </a:rPr>
                    <a:t>1 </a:t>
                  </a:r>
                </a:p>
              </p:txBody>
            </p:sp>
            <p:sp>
              <p:nvSpPr>
                <p:cNvPr id="90" name="TextBox 89"/>
                <p:cNvSpPr txBox="1"/>
                <p:nvPr/>
              </p:nvSpPr>
              <p:spPr>
                <a:xfrm>
                  <a:off x="4410759" y="447674"/>
                  <a:ext cx="1422734" cy="4748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>
                      <a:latin typeface="Minion Pro" panose="02040503050306020203" pitchFamily="18" charset="0"/>
                      <a:cs typeface="Times New Roman" panose="02020603050405020304" pitchFamily="18" charset="0"/>
                    </a:rPr>
                    <a:t>1/D/1/23</a:t>
                  </a:r>
                </a:p>
              </p:txBody>
            </p:sp>
          </p:grpSp>
          <p:sp>
            <p:nvSpPr>
              <p:cNvPr id="83" name="TextBox 82"/>
              <p:cNvSpPr txBox="1"/>
              <p:nvPr/>
            </p:nvSpPr>
            <p:spPr>
              <a:xfrm>
                <a:off x="5953066" y="9286061"/>
                <a:ext cx="421673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(Lt. William Penrod)</a:t>
                </a:r>
              </a:p>
            </p:txBody>
          </p:sp>
        </p:grpSp>
        <p:sp>
          <p:nvSpPr>
            <p:cNvPr id="91" name="TextBox 90"/>
            <p:cNvSpPr txBox="1"/>
            <p:nvPr/>
          </p:nvSpPr>
          <p:spPr>
            <a:xfrm>
              <a:off x="594392" y="4863558"/>
              <a:ext cx="799282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2x radio operators (Artillery BN)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94392" y="5468804"/>
              <a:ext cx="717677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5x jeep drivers (24</a:t>
              </a:r>
              <a:r>
                <a:rPr lang="en-US" sz="4400" b="1" baseline="30000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th</a:t>
              </a:r>
              <a:r>
                <a:rPr lang="en-US" sz="44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 Division)</a:t>
              </a:r>
            </a:p>
          </p:txBody>
        </p:sp>
        <p:grpSp>
          <p:nvGrpSpPr>
            <p:cNvPr id="94" name="Group 93"/>
            <p:cNvGrpSpPr/>
            <p:nvPr/>
          </p:nvGrpSpPr>
          <p:grpSpPr>
            <a:xfrm>
              <a:off x="543592" y="6146621"/>
              <a:ext cx="7068282" cy="1704887"/>
              <a:chOff x="467392" y="8204021"/>
              <a:chExt cx="7068282" cy="1704887"/>
            </a:xfrm>
          </p:grpSpPr>
          <p:sp>
            <p:nvSpPr>
              <p:cNvPr id="95" name="TextBox 94"/>
              <p:cNvSpPr txBox="1"/>
              <p:nvPr/>
            </p:nvSpPr>
            <p:spPr>
              <a:xfrm>
                <a:off x="467392" y="8204021"/>
                <a:ext cx="7068282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Capt. Melvin </a:t>
                </a:r>
                <a:r>
                  <a:rPr lang="en-US" sz="4400" b="1" dirty="0" err="1">
                    <a:latin typeface="Minion Pro" panose="02040503050306020203" pitchFamily="18" charset="0"/>
                    <a:cs typeface="Times New Roman" panose="02020603050405020304" pitchFamily="18" charset="0"/>
                  </a:rPr>
                  <a:t>Stai</a:t>
                </a:r>
                <a:r>
                  <a:rPr lang="en-US" sz="44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 (2d BN AS3)</a:t>
                </a: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5054602" y="9139467"/>
                <a:ext cx="2322367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(60 Men)</a:t>
                </a:r>
              </a:p>
            </p:txBody>
          </p:sp>
        </p:grpSp>
        <p:grpSp>
          <p:nvGrpSpPr>
            <p:cNvPr id="100" name="Group 99"/>
            <p:cNvGrpSpPr>
              <a:grpSpLocks noChangeAspect="1"/>
            </p:cNvGrpSpPr>
            <p:nvPr/>
          </p:nvGrpSpPr>
          <p:grpSpPr>
            <a:xfrm>
              <a:off x="9078838" y="3164255"/>
              <a:ext cx="3786578" cy="1106716"/>
              <a:chOff x="3306081" y="314325"/>
              <a:chExt cx="2163759" cy="632409"/>
            </a:xfrm>
          </p:grpSpPr>
          <p:sp>
            <p:nvSpPr>
              <p:cNvPr id="102" name="Rectangle 101"/>
              <p:cNvSpPr/>
              <p:nvPr/>
            </p:nvSpPr>
            <p:spPr>
              <a:xfrm>
                <a:off x="3585571" y="439616"/>
                <a:ext cx="835860" cy="507118"/>
              </a:xfrm>
              <a:prstGeom prst="rect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 dirty="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>
              <a:xfrm>
                <a:off x="3576637" y="438150"/>
                <a:ext cx="823913" cy="504825"/>
              </a:xfrm>
              <a:custGeom>
                <a:avLst/>
                <a:gdLst>
                  <a:gd name="connsiteX0" fmla="*/ 0 w 823913"/>
                  <a:gd name="connsiteY0" fmla="*/ 504825 h 504825"/>
                  <a:gd name="connsiteX1" fmla="*/ 823913 w 823913"/>
                  <a:gd name="connsiteY1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3913" h="504825">
                    <a:moveTo>
                      <a:pt x="0" y="504825"/>
                    </a:moveTo>
                    <a:lnTo>
                      <a:pt x="823913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>
              <a:xfrm>
                <a:off x="3590925" y="438150"/>
                <a:ext cx="814388" cy="495300"/>
              </a:xfrm>
              <a:custGeom>
                <a:avLst/>
                <a:gdLst>
                  <a:gd name="connsiteX0" fmla="*/ 0 w 814388"/>
                  <a:gd name="connsiteY0" fmla="*/ 0 h 495300"/>
                  <a:gd name="connsiteX1" fmla="*/ 814388 w 814388"/>
                  <a:gd name="connsiteY1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388" h="495300">
                    <a:moveTo>
                      <a:pt x="0" y="0"/>
                    </a:moveTo>
                    <a:lnTo>
                      <a:pt x="814388" y="49530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3786188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3938588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4095751" y="314325"/>
                <a:ext cx="95250" cy="904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800">
                  <a:latin typeface="Minion Pro" panose="02040503050306020203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3306081" y="452436"/>
                <a:ext cx="357424" cy="4748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8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1 </a:t>
                </a: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4410759" y="447674"/>
                <a:ext cx="1059081" cy="4748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800" b="1" dirty="0">
                    <a:latin typeface="Minion Pro" panose="02040503050306020203" pitchFamily="18" charset="0"/>
                    <a:cs typeface="Times New Roman" panose="02020603050405020304" pitchFamily="18" charset="0"/>
                  </a:rPr>
                  <a:t>F/2/24</a:t>
                </a:r>
              </a:p>
            </p:txBody>
          </p:sp>
        </p:grpSp>
        <p:sp>
          <p:nvSpPr>
            <p:cNvPr id="113" name="TextBox 112"/>
            <p:cNvSpPr txBox="1"/>
            <p:nvPr/>
          </p:nvSpPr>
          <p:spPr>
            <a:xfrm>
              <a:off x="9001066" y="4256861"/>
              <a:ext cx="2642647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6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(Lt. Mueller)</a:t>
              </a:r>
            </a:p>
            <a:p>
              <a:pPr algn="ctr"/>
              <a:r>
                <a:rPr lang="en-US" sz="36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15 Men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4909800" y="7010400"/>
            <a:ext cx="9652000" cy="3363686"/>
            <a:chOff x="14909800" y="7010400"/>
            <a:chExt cx="9652000" cy="3363686"/>
          </a:xfrm>
        </p:grpSpPr>
        <p:sp>
          <p:nvSpPr>
            <p:cNvPr id="6" name="Rectangle 5"/>
            <p:cNvSpPr/>
            <p:nvPr/>
          </p:nvSpPr>
          <p:spPr>
            <a:xfrm>
              <a:off x="14909800" y="7010400"/>
              <a:ext cx="9652000" cy="3327400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120982" y="7203987"/>
              <a:ext cx="4115742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2x ¾  - Ton Trucks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9x Jeeps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8x BARs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75mm RR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57mm RR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9200949" y="7178587"/>
              <a:ext cx="4898264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3.5” Bazooka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60mm </a:t>
              </a:r>
              <a:r>
                <a:rPr lang="en-US" sz="4000" b="1" dirty="0" err="1">
                  <a:latin typeface="Minion Pro" panose="02040503050306020203" pitchFamily="18" charset="0"/>
                  <a:cs typeface="Times New Roman" panose="02020603050405020304" pitchFamily="18" charset="0"/>
                </a:rPr>
                <a:t>Mtr</a:t>
              </a:r>
              <a:endParaRPr lang="en-US" sz="4000" b="1" dirty="0">
                <a:latin typeface="Minion Pro" panose="02040503050306020203" pitchFamily="18" charset="0"/>
                <a:cs typeface="Times New Roman" panose="02020603050405020304" pitchFamily="18" charset="0"/>
              </a:endParaRP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2X 50. Jeep </a:t>
              </a:r>
              <a:r>
                <a:rPr lang="en-US" sz="4000" b="1" dirty="0" err="1">
                  <a:latin typeface="Minion Pro" panose="02040503050306020203" pitchFamily="18" charset="0"/>
                  <a:cs typeface="Times New Roman" panose="02020603050405020304" pitchFamily="18" charset="0"/>
                </a:rPr>
                <a:t>mtd</a:t>
              </a:r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 HMG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3x 30. Jeep </a:t>
              </a:r>
              <a:r>
                <a:rPr lang="en-US" sz="4000" b="1" dirty="0" err="1">
                  <a:latin typeface="Minion Pro" panose="02040503050306020203" pitchFamily="18" charset="0"/>
                  <a:cs typeface="Times New Roman" panose="02020603050405020304" pitchFamily="18" charset="0"/>
                </a:rPr>
                <a:t>mtd</a:t>
              </a:r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 MMG</a:t>
              </a:r>
            </a:p>
            <a:p>
              <a:r>
                <a:rPr lang="en-US" sz="4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3x 30. tripod MMG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6872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Box 1761"/>
          <p:cNvSpPr txBox="1">
            <a:spLocks noChangeArrowheads="1"/>
          </p:cNvSpPr>
          <p:nvPr/>
        </p:nvSpPr>
        <p:spPr bwMode="auto">
          <a:xfrm>
            <a:off x="264695" y="6736940"/>
            <a:ext cx="11051176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8000" b="1" dirty="0">
                <a:latin typeface="Minion Pro" panose="02040503050306020203" pitchFamily="18" charset="0"/>
                <a:ea typeface="Calibri" panose="020F0502020204030204" pitchFamily="34" charset="0"/>
              </a:rPr>
              <a:t>2B</a:t>
            </a:r>
          </a:p>
          <a:p>
            <a:pPr algn="ctr" eaLnBrk="1" hangingPunct="1"/>
            <a:r>
              <a:rPr lang="en-US" sz="8000" b="1" dirty="0">
                <a:latin typeface="Minion Pro" panose="02040503050306020203" pitchFamily="18" charset="0"/>
                <a:ea typeface="Calibri" panose="020F0502020204030204" pitchFamily="34" charset="0"/>
              </a:rPr>
              <a:t>Ambush at the Twin Tunnels</a:t>
            </a:r>
          </a:p>
          <a:p>
            <a:pPr algn="ctr" eaLnBrk="1" hangingPunct="1"/>
            <a:r>
              <a:rPr lang="en-US" altLang="en-US" sz="80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(29 January 1951)</a:t>
            </a:r>
          </a:p>
        </p:txBody>
      </p:sp>
      <p:pic>
        <p:nvPicPr>
          <p:cNvPr id="26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2926" y="312836"/>
            <a:ext cx="3124366" cy="330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31"/>
          <p:cNvGrpSpPr/>
          <p:nvPr/>
        </p:nvGrpSpPr>
        <p:grpSpPr>
          <a:xfrm>
            <a:off x="26808112" y="-127000"/>
            <a:ext cx="623888" cy="2647951"/>
            <a:chOff x="24909829" y="470756"/>
            <a:chExt cx="623888" cy="2647951"/>
          </a:xfrm>
        </p:grpSpPr>
        <p:sp>
          <p:nvSpPr>
            <p:cNvPr id="28" name="Freeform 152"/>
            <p:cNvSpPr>
              <a:spLocks noChangeAspect="1"/>
            </p:cNvSpPr>
            <p:nvPr/>
          </p:nvSpPr>
          <p:spPr bwMode="auto">
            <a:xfrm>
              <a:off x="25207026" y="1296161"/>
              <a:ext cx="1775" cy="1616582"/>
            </a:xfrm>
            <a:custGeom>
              <a:avLst/>
              <a:gdLst>
                <a:gd name="T0" fmla="*/ 0 w 1"/>
                <a:gd name="T1" fmla="*/ 1350 h 1350"/>
                <a:gd name="T2" fmla="*/ 0 w 1"/>
                <a:gd name="T3" fmla="*/ 0 h 1350"/>
                <a:gd name="T4" fmla="*/ 0 60000 65536"/>
                <a:gd name="T5" fmla="*/ 0 60000 65536"/>
                <a:gd name="T6" fmla="*/ 0 w 1"/>
                <a:gd name="T7" fmla="*/ 0 h 1350"/>
                <a:gd name="T8" fmla="*/ 1 w 1"/>
                <a:gd name="T9" fmla="*/ 1350 h 13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50">
                  <a:moveTo>
                    <a:pt x="0" y="135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53"/>
            <p:cNvSpPr>
              <a:spLocks noChangeAspect="1"/>
            </p:cNvSpPr>
            <p:nvPr/>
          </p:nvSpPr>
          <p:spPr bwMode="auto">
            <a:xfrm>
              <a:off x="25164414" y="1174019"/>
              <a:ext cx="369303" cy="569995"/>
            </a:xfrm>
            <a:custGeom>
              <a:avLst/>
              <a:gdLst>
                <a:gd name="T0" fmla="*/ 0 w 208"/>
                <a:gd name="T1" fmla="*/ 0 h 476"/>
                <a:gd name="T2" fmla="*/ 208 w 208"/>
                <a:gd name="T3" fmla="*/ 476 h 476"/>
                <a:gd name="T4" fmla="*/ 0 w 208"/>
                <a:gd name="T5" fmla="*/ 332 h 476"/>
                <a:gd name="T6" fmla="*/ 0 w 208"/>
                <a:gd name="T7" fmla="*/ 0 h 4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76"/>
                <a:gd name="T14" fmla="*/ 208 w 208"/>
                <a:gd name="T15" fmla="*/ 476 h 4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76">
                  <a:moveTo>
                    <a:pt x="0" y="0"/>
                  </a:moveTo>
                  <a:lnTo>
                    <a:pt x="208" y="476"/>
                  </a:lnTo>
                  <a:lnTo>
                    <a:pt x="0" y="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54"/>
            <p:cNvSpPr>
              <a:spLocks noChangeAspect="1"/>
            </p:cNvSpPr>
            <p:nvPr/>
          </p:nvSpPr>
          <p:spPr bwMode="auto">
            <a:xfrm>
              <a:off x="24993967" y="2499616"/>
              <a:ext cx="397711" cy="619091"/>
            </a:xfrm>
            <a:custGeom>
              <a:avLst/>
              <a:gdLst>
                <a:gd name="T0" fmla="*/ 116 w 224"/>
                <a:gd name="T1" fmla="*/ 0 h 517"/>
                <a:gd name="T2" fmla="*/ 0 w 224"/>
                <a:gd name="T3" fmla="*/ 165 h 517"/>
                <a:gd name="T4" fmla="*/ 0 w 224"/>
                <a:gd name="T5" fmla="*/ 517 h 517"/>
                <a:gd name="T6" fmla="*/ 120 w 224"/>
                <a:gd name="T7" fmla="*/ 317 h 517"/>
                <a:gd name="T8" fmla="*/ 224 w 224"/>
                <a:gd name="T9" fmla="*/ 505 h 517"/>
                <a:gd name="T10" fmla="*/ 222 w 224"/>
                <a:gd name="T11" fmla="*/ 144 h 517"/>
                <a:gd name="T12" fmla="*/ 116 w 224"/>
                <a:gd name="T13" fmla="*/ 0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4"/>
                <a:gd name="T22" fmla="*/ 0 h 517"/>
                <a:gd name="T23" fmla="*/ 224 w 224"/>
                <a:gd name="T24" fmla="*/ 517 h 5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4" h="517">
                  <a:moveTo>
                    <a:pt x="116" y="0"/>
                  </a:moveTo>
                  <a:lnTo>
                    <a:pt x="0" y="165"/>
                  </a:lnTo>
                  <a:lnTo>
                    <a:pt x="0" y="517"/>
                  </a:lnTo>
                  <a:lnTo>
                    <a:pt x="120" y="317"/>
                  </a:lnTo>
                  <a:lnTo>
                    <a:pt x="224" y="505"/>
                  </a:lnTo>
                  <a:lnTo>
                    <a:pt x="222" y="14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Text Box 155"/>
            <p:cNvSpPr txBox="1">
              <a:spLocks noChangeArrowheads="1"/>
            </p:cNvSpPr>
            <p:nvPr/>
          </p:nvSpPr>
          <p:spPr bwMode="auto">
            <a:xfrm>
              <a:off x="24909829" y="470756"/>
              <a:ext cx="587375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4400" b="1" dirty="0">
                  <a:latin typeface="Times New Roman" panose="02020603050405020304" pitchFamily="18" charset="0"/>
                  <a:cs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1025052" y="356747"/>
            <a:ext cx="15040191" cy="17669996"/>
            <a:chOff x="11025052" y="356747"/>
            <a:chExt cx="15040191" cy="1766999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/>
            <a:srcRect l="25182" t="4586" r="29256" b="6571"/>
            <a:stretch/>
          </p:blipFill>
          <p:spPr>
            <a:xfrm>
              <a:off x="11110686" y="356747"/>
              <a:ext cx="14954557" cy="17669996"/>
            </a:xfrm>
            <a:prstGeom prst="rect">
              <a:avLst/>
            </a:prstGeom>
            <a:ln w="152400" cmpd="dbl">
              <a:solidFill>
                <a:schemeClr val="tx1"/>
              </a:solidFill>
            </a:ln>
          </p:spPr>
        </p:pic>
        <p:sp>
          <p:nvSpPr>
            <p:cNvPr id="12" name="TextBox 11"/>
            <p:cNvSpPr txBox="1"/>
            <p:nvPr/>
          </p:nvSpPr>
          <p:spPr>
            <a:xfrm>
              <a:off x="11025052" y="16981714"/>
              <a:ext cx="5878285" cy="95410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&lt;   </a:t>
              </a:r>
              <a:r>
                <a:rPr lang="en-US" sz="56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1000 Meters  &gt;</a:t>
              </a:r>
            </a:p>
          </p:txBody>
        </p:sp>
        <p:sp>
          <p:nvSpPr>
            <p:cNvPr id="5" name="Freeform 4"/>
            <p:cNvSpPr/>
            <p:nvPr/>
          </p:nvSpPr>
          <p:spPr>
            <a:xfrm>
              <a:off x="15542688" y="5909349"/>
              <a:ext cx="4549001" cy="5620824"/>
            </a:xfrm>
            <a:custGeom>
              <a:avLst/>
              <a:gdLst>
                <a:gd name="connsiteX0" fmla="*/ 4233691 w 4233691"/>
                <a:gd name="connsiteY0" fmla="*/ 6113417 h 6113417"/>
                <a:gd name="connsiteX1" fmla="*/ 3345417 w 4233691"/>
                <a:gd name="connsiteY1" fmla="*/ 5564777 h 6113417"/>
                <a:gd name="connsiteX2" fmla="*/ 2457143 w 4233691"/>
                <a:gd name="connsiteY2" fmla="*/ 4990011 h 6113417"/>
                <a:gd name="connsiteX3" fmla="*/ 1438240 w 4233691"/>
                <a:gd name="connsiteY3" fmla="*/ 2142308 h 6113417"/>
                <a:gd name="connsiteX4" fmla="*/ 131954 w 4233691"/>
                <a:gd name="connsiteY4" fmla="*/ 1306285 h 6113417"/>
                <a:gd name="connsiteX5" fmla="*/ 53577 w 4233691"/>
                <a:gd name="connsiteY5" fmla="*/ 496388 h 6113417"/>
                <a:gd name="connsiteX6" fmla="*/ 210331 w 4233691"/>
                <a:gd name="connsiteY6" fmla="*/ 0 h 6113417"/>
                <a:gd name="connsiteX0" fmla="*/ 4549001 w 4549001"/>
                <a:gd name="connsiteY0" fmla="*/ 5608921 h 5620824"/>
                <a:gd name="connsiteX1" fmla="*/ 3345417 w 4549001"/>
                <a:gd name="connsiteY1" fmla="*/ 5564777 h 5620824"/>
                <a:gd name="connsiteX2" fmla="*/ 2457143 w 4549001"/>
                <a:gd name="connsiteY2" fmla="*/ 4990011 h 5620824"/>
                <a:gd name="connsiteX3" fmla="*/ 1438240 w 4549001"/>
                <a:gd name="connsiteY3" fmla="*/ 2142308 h 5620824"/>
                <a:gd name="connsiteX4" fmla="*/ 131954 w 4549001"/>
                <a:gd name="connsiteY4" fmla="*/ 1306285 h 5620824"/>
                <a:gd name="connsiteX5" fmla="*/ 53577 w 4549001"/>
                <a:gd name="connsiteY5" fmla="*/ 496388 h 5620824"/>
                <a:gd name="connsiteX6" fmla="*/ 210331 w 4549001"/>
                <a:gd name="connsiteY6" fmla="*/ 0 h 562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9001" h="5620824">
                  <a:moveTo>
                    <a:pt x="4549001" y="5608921"/>
                  </a:moveTo>
                  <a:cubicBezTo>
                    <a:pt x="4147806" y="5594206"/>
                    <a:pt x="3694060" y="5667929"/>
                    <a:pt x="3345417" y="5564777"/>
                  </a:cubicBezTo>
                  <a:cubicBezTo>
                    <a:pt x="2996774" y="5461625"/>
                    <a:pt x="2775006" y="5560422"/>
                    <a:pt x="2457143" y="4990011"/>
                  </a:cubicBezTo>
                  <a:cubicBezTo>
                    <a:pt x="2139280" y="4419600"/>
                    <a:pt x="1825771" y="2756262"/>
                    <a:pt x="1438240" y="2142308"/>
                  </a:cubicBezTo>
                  <a:cubicBezTo>
                    <a:pt x="1050709" y="1528354"/>
                    <a:pt x="362731" y="1580605"/>
                    <a:pt x="131954" y="1306285"/>
                  </a:cubicBezTo>
                  <a:cubicBezTo>
                    <a:pt x="-98823" y="1031965"/>
                    <a:pt x="40514" y="714102"/>
                    <a:pt x="53577" y="496388"/>
                  </a:cubicBezTo>
                  <a:cubicBezTo>
                    <a:pt x="66640" y="278674"/>
                    <a:pt x="138485" y="139337"/>
                    <a:pt x="210331" y="0"/>
                  </a:cubicBezTo>
                </a:path>
              </a:pathLst>
            </a:custGeom>
            <a:noFill/>
            <a:ln w="152400">
              <a:solidFill>
                <a:srgbClr val="0066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0918878" y="11974118"/>
              <a:ext cx="1123406" cy="5956663"/>
            </a:xfrm>
            <a:custGeom>
              <a:avLst/>
              <a:gdLst>
                <a:gd name="connsiteX0" fmla="*/ 1123406 w 1123406"/>
                <a:gd name="connsiteY0" fmla="*/ 5956663 h 5956663"/>
                <a:gd name="connsiteX1" fmla="*/ 470263 w 1123406"/>
                <a:gd name="connsiteY1" fmla="*/ 3762103 h 5956663"/>
                <a:gd name="connsiteX2" fmla="*/ 757646 w 1123406"/>
                <a:gd name="connsiteY2" fmla="*/ 2847703 h 5956663"/>
                <a:gd name="connsiteX3" fmla="*/ 522514 w 1123406"/>
                <a:gd name="connsiteY3" fmla="*/ 1489166 h 5956663"/>
                <a:gd name="connsiteX4" fmla="*/ 470263 w 1123406"/>
                <a:gd name="connsiteY4" fmla="*/ 574766 h 5956663"/>
                <a:gd name="connsiteX5" fmla="*/ 0 w 1123406"/>
                <a:gd name="connsiteY5" fmla="*/ 0 h 5956663"/>
                <a:gd name="connsiteX0" fmla="*/ 1123406 w 1123406"/>
                <a:gd name="connsiteY0" fmla="*/ 5956663 h 5956663"/>
                <a:gd name="connsiteX1" fmla="*/ 470263 w 1123406"/>
                <a:gd name="connsiteY1" fmla="*/ 3762103 h 5956663"/>
                <a:gd name="connsiteX2" fmla="*/ 599991 w 1123406"/>
                <a:gd name="connsiteY2" fmla="*/ 2658517 h 5956663"/>
                <a:gd name="connsiteX3" fmla="*/ 522514 w 1123406"/>
                <a:gd name="connsiteY3" fmla="*/ 1489166 h 5956663"/>
                <a:gd name="connsiteX4" fmla="*/ 470263 w 1123406"/>
                <a:gd name="connsiteY4" fmla="*/ 574766 h 5956663"/>
                <a:gd name="connsiteX5" fmla="*/ 0 w 1123406"/>
                <a:gd name="connsiteY5" fmla="*/ 0 h 5956663"/>
                <a:gd name="connsiteX0" fmla="*/ 1123406 w 1123406"/>
                <a:gd name="connsiteY0" fmla="*/ 5956663 h 5956663"/>
                <a:gd name="connsiteX1" fmla="*/ 470263 w 1123406"/>
                <a:gd name="connsiteY1" fmla="*/ 3762103 h 5956663"/>
                <a:gd name="connsiteX2" fmla="*/ 599991 w 1123406"/>
                <a:gd name="connsiteY2" fmla="*/ 2658517 h 5956663"/>
                <a:gd name="connsiteX3" fmla="*/ 522514 w 1123406"/>
                <a:gd name="connsiteY3" fmla="*/ 1489166 h 5956663"/>
                <a:gd name="connsiteX4" fmla="*/ 438732 w 1123406"/>
                <a:gd name="connsiteY4" fmla="*/ 795483 h 5956663"/>
                <a:gd name="connsiteX5" fmla="*/ 0 w 1123406"/>
                <a:gd name="connsiteY5" fmla="*/ 0 h 595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3406" h="5956663">
                  <a:moveTo>
                    <a:pt x="1123406" y="5956663"/>
                  </a:moveTo>
                  <a:cubicBezTo>
                    <a:pt x="827314" y="5118463"/>
                    <a:pt x="557499" y="4311794"/>
                    <a:pt x="470263" y="3762103"/>
                  </a:cubicBezTo>
                  <a:cubicBezTo>
                    <a:pt x="383027" y="3212412"/>
                    <a:pt x="591283" y="3037340"/>
                    <a:pt x="599991" y="2658517"/>
                  </a:cubicBezTo>
                  <a:cubicBezTo>
                    <a:pt x="608699" y="2279694"/>
                    <a:pt x="549390" y="1799672"/>
                    <a:pt x="522514" y="1489166"/>
                  </a:cubicBezTo>
                  <a:cubicBezTo>
                    <a:pt x="495638" y="1178660"/>
                    <a:pt x="525818" y="1043677"/>
                    <a:pt x="438732" y="795483"/>
                  </a:cubicBezTo>
                  <a:cubicBezTo>
                    <a:pt x="351646" y="547289"/>
                    <a:pt x="39189" y="95794"/>
                    <a:pt x="0" y="0"/>
                  </a:cubicBezTo>
                </a:path>
              </a:pathLst>
            </a:custGeom>
            <a:noFill/>
            <a:ln w="149225">
              <a:solidFill>
                <a:srgbClr val="0066FF"/>
              </a:solidFill>
              <a:headEnd type="none" w="med" len="med"/>
              <a:tailEnd type="stealth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6264723" y="13374136"/>
              <a:ext cx="1008992" cy="1182824"/>
              <a:chOff x="13243035" y="10798969"/>
              <a:chExt cx="1008992" cy="1182824"/>
            </a:xfrm>
          </p:grpSpPr>
          <p:grpSp>
            <p:nvGrpSpPr>
              <p:cNvPr id="17" name="Group 16"/>
              <p:cNvGrpSpPr/>
              <p:nvPr/>
            </p:nvGrpSpPr>
            <p:grpSpPr>
              <a:xfrm>
                <a:off x="13243035" y="10972801"/>
                <a:ext cx="1008992" cy="1008992"/>
                <a:chOff x="13243035" y="10972801"/>
                <a:chExt cx="1008992" cy="1008992"/>
              </a:xfrm>
            </p:grpSpPr>
            <p:sp>
              <p:nvSpPr>
                <p:cNvPr id="10" name="Diamond 9"/>
                <p:cNvSpPr/>
                <p:nvPr/>
              </p:nvSpPr>
              <p:spPr>
                <a:xfrm>
                  <a:off x="13243035" y="10972801"/>
                  <a:ext cx="1008992" cy="1008992"/>
                </a:xfrm>
                <a:prstGeom prst="diamond">
                  <a:avLst/>
                </a:prstGeom>
                <a:solidFill>
                  <a:srgbClr val="FF0000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/>
                <p:cNvSpPr/>
                <p:nvPr/>
              </p:nvSpPr>
              <p:spPr>
                <a:xfrm>
                  <a:off x="13513595" y="11239500"/>
                  <a:ext cx="490537" cy="485775"/>
                </a:xfrm>
                <a:custGeom>
                  <a:avLst/>
                  <a:gdLst>
                    <a:gd name="connsiteX0" fmla="*/ 0 w 459581"/>
                    <a:gd name="connsiteY0" fmla="*/ 464344 h 464344"/>
                    <a:gd name="connsiteX1" fmla="*/ 459581 w 459581"/>
                    <a:gd name="connsiteY1" fmla="*/ 0 h 464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9581" h="464344">
                      <a:moveTo>
                        <a:pt x="0" y="464344"/>
                      </a:moveTo>
                      <a:lnTo>
                        <a:pt x="459581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/>
                <p:cNvSpPr/>
                <p:nvPr/>
              </p:nvSpPr>
              <p:spPr>
                <a:xfrm>
                  <a:off x="13511213" y="11218069"/>
                  <a:ext cx="473869" cy="502444"/>
                </a:xfrm>
                <a:custGeom>
                  <a:avLst/>
                  <a:gdLst>
                    <a:gd name="connsiteX0" fmla="*/ 0 w 459582"/>
                    <a:gd name="connsiteY0" fmla="*/ 0 h 509588"/>
                    <a:gd name="connsiteX1" fmla="*/ 459582 w 459582"/>
                    <a:gd name="connsiteY1" fmla="*/ 509588 h 509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9582" h="509588">
                      <a:moveTo>
                        <a:pt x="0" y="0"/>
                      </a:moveTo>
                      <a:lnTo>
                        <a:pt x="459582" y="509588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Freeform 20"/>
              <p:cNvSpPr/>
              <p:nvPr/>
            </p:nvSpPr>
            <p:spPr>
              <a:xfrm>
                <a:off x="13744575" y="10798969"/>
                <a:ext cx="4763" cy="180975"/>
              </a:xfrm>
              <a:custGeom>
                <a:avLst/>
                <a:gdLst>
                  <a:gd name="connsiteX0" fmla="*/ 0 w 4763"/>
                  <a:gd name="connsiteY0" fmla="*/ 180975 h 180975"/>
                  <a:gd name="connsiteX1" fmla="*/ 4763 w 4763"/>
                  <a:gd name="connsiteY1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3" h="180975">
                    <a:moveTo>
                      <a:pt x="0" y="180975"/>
                    </a:moveTo>
                    <a:lnTo>
                      <a:pt x="4763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5376599" y="1340202"/>
              <a:ext cx="1008992" cy="1008992"/>
              <a:chOff x="13243035" y="10972801"/>
              <a:chExt cx="1008992" cy="1008992"/>
            </a:xfrm>
          </p:grpSpPr>
          <p:sp>
            <p:nvSpPr>
              <p:cNvPr id="36" name="Diamond 35"/>
              <p:cNvSpPr/>
              <p:nvPr/>
            </p:nvSpPr>
            <p:spPr>
              <a:xfrm>
                <a:off x="13243035" y="10972801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13513595" y="11239500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3511213" y="11218069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Freeform 54"/>
            <p:cNvSpPr/>
            <p:nvPr/>
          </p:nvSpPr>
          <p:spPr>
            <a:xfrm>
              <a:off x="16467628" y="6959899"/>
              <a:ext cx="3253881" cy="6377729"/>
            </a:xfrm>
            <a:custGeom>
              <a:avLst/>
              <a:gdLst>
                <a:gd name="connsiteX0" fmla="*/ 180758 w 622193"/>
                <a:gd name="connsiteY0" fmla="*/ 2207173 h 2207173"/>
                <a:gd name="connsiteX1" fmla="*/ 23103 w 622193"/>
                <a:gd name="connsiteY1" fmla="*/ 1040524 h 2207173"/>
                <a:gd name="connsiteX2" fmla="*/ 622193 w 622193"/>
                <a:gd name="connsiteY2" fmla="*/ 0 h 2207173"/>
                <a:gd name="connsiteX0" fmla="*/ 180758 w 3253881"/>
                <a:gd name="connsiteY0" fmla="*/ 6377729 h 6377729"/>
                <a:gd name="connsiteX1" fmla="*/ 23103 w 3253881"/>
                <a:gd name="connsiteY1" fmla="*/ 5211080 h 6377729"/>
                <a:gd name="connsiteX2" fmla="*/ 3253881 w 3253881"/>
                <a:gd name="connsiteY2" fmla="*/ 0 h 6377729"/>
                <a:gd name="connsiteX0" fmla="*/ 180758 w 3253881"/>
                <a:gd name="connsiteY0" fmla="*/ 6377729 h 6377729"/>
                <a:gd name="connsiteX1" fmla="*/ 23103 w 3253881"/>
                <a:gd name="connsiteY1" fmla="*/ 5211080 h 6377729"/>
                <a:gd name="connsiteX2" fmla="*/ 2600957 w 3253881"/>
                <a:gd name="connsiteY2" fmla="*/ 2496335 h 6377729"/>
                <a:gd name="connsiteX3" fmla="*/ 3253881 w 3253881"/>
                <a:gd name="connsiteY3" fmla="*/ 0 h 637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3881" h="6377729">
                  <a:moveTo>
                    <a:pt x="180758" y="6377729"/>
                  </a:moveTo>
                  <a:cubicBezTo>
                    <a:pt x="65144" y="5978335"/>
                    <a:pt x="-50469" y="5578942"/>
                    <a:pt x="23103" y="5211080"/>
                  </a:cubicBezTo>
                  <a:cubicBezTo>
                    <a:pt x="311240" y="4482405"/>
                    <a:pt x="2062494" y="3364848"/>
                    <a:pt x="2600957" y="2496335"/>
                  </a:cubicBezTo>
                  <a:cubicBezTo>
                    <a:pt x="3139420" y="1627822"/>
                    <a:pt x="3029831" y="334280"/>
                    <a:pt x="3253881" y="0"/>
                  </a:cubicBezTo>
                </a:path>
              </a:pathLst>
            </a:custGeom>
            <a:noFill/>
            <a:ln w="152400">
              <a:solidFill>
                <a:srgbClr val="FF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5860110" y="5919924"/>
              <a:ext cx="3373821" cy="922310"/>
            </a:xfrm>
            <a:custGeom>
              <a:avLst/>
              <a:gdLst>
                <a:gd name="connsiteX0" fmla="*/ 0 w 3373821"/>
                <a:gd name="connsiteY0" fmla="*/ 922310 h 922310"/>
                <a:gd name="connsiteX1" fmla="*/ 1103587 w 3373821"/>
                <a:gd name="connsiteY1" fmla="*/ 449345 h 922310"/>
                <a:gd name="connsiteX2" fmla="*/ 2207173 w 3373821"/>
                <a:gd name="connsiteY2" fmla="*/ 39442 h 922310"/>
                <a:gd name="connsiteX3" fmla="*/ 3373821 w 3373821"/>
                <a:gd name="connsiteY3" fmla="*/ 39442 h 92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3821" h="922310">
                  <a:moveTo>
                    <a:pt x="0" y="922310"/>
                  </a:moveTo>
                  <a:cubicBezTo>
                    <a:pt x="367862" y="759400"/>
                    <a:pt x="735725" y="596490"/>
                    <a:pt x="1103587" y="449345"/>
                  </a:cubicBezTo>
                  <a:cubicBezTo>
                    <a:pt x="1471449" y="302200"/>
                    <a:pt x="1828801" y="107759"/>
                    <a:pt x="2207173" y="39442"/>
                  </a:cubicBezTo>
                  <a:cubicBezTo>
                    <a:pt x="2585545" y="-28875"/>
                    <a:pt x="2979683" y="5283"/>
                    <a:pt x="3373821" y="39442"/>
                  </a:cubicBezTo>
                </a:path>
              </a:pathLst>
            </a:custGeom>
            <a:noFill/>
            <a:ln w="177800">
              <a:solidFill>
                <a:srgbClr val="0066FF"/>
              </a:solidFill>
              <a:prstDash val="sysDot"/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19880281" y="1114230"/>
              <a:ext cx="1008992" cy="1008992"/>
              <a:chOff x="13243035" y="10972801"/>
              <a:chExt cx="1008992" cy="1008992"/>
            </a:xfrm>
          </p:grpSpPr>
          <p:sp>
            <p:nvSpPr>
              <p:cNvPr id="60" name="Diamond 59"/>
              <p:cNvSpPr/>
              <p:nvPr/>
            </p:nvSpPr>
            <p:spPr>
              <a:xfrm>
                <a:off x="13243035" y="10972801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13513595" y="11239500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13511213" y="11218069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5-Point Star 67"/>
            <p:cNvSpPr/>
            <p:nvPr/>
          </p:nvSpPr>
          <p:spPr>
            <a:xfrm>
              <a:off x="21300831" y="17549445"/>
              <a:ext cx="492369" cy="468924"/>
            </a:xfrm>
            <a:prstGeom prst="star5">
              <a:avLst/>
            </a:prstGeom>
            <a:solidFill>
              <a:srgbClr val="00FF00"/>
            </a:solidFill>
            <a:ln>
              <a:solidFill>
                <a:srgbClr val="00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9" name="Freeform 68"/>
          <p:cNvSpPr/>
          <p:nvPr/>
        </p:nvSpPr>
        <p:spPr>
          <a:xfrm rot="8860206">
            <a:off x="15964829" y="2718717"/>
            <a:ext cx="652924" cy="2496335"/>
          </a:xfrm>
          <a:custGeom>
            <a:avLst/>
            <a:gdLst>
              <a:gd name="connsiteX0" fmla="*/ 180758 w 622193"/>
              <a:gd name="connsiteY0" fmla="*/ 2207173 h 2207173"/>
              <a:gd name="connsiteX1" fmla="*/ 23103 w 622193"/>
              <a:gd name="connsiteY1" fmla="*/ 1040524 h 2207173"/>
              <a:gd name="connsiteX2" fmla="*/ 622193 w 622193"/>
              <a:gd name="connsiteY2" fmla="*/ 0 h 2207173"/>
              <a:gd name="connsiteX0" fmla="*/ 180758 w 3253881"/>
              <a:gd name="connsiteY0" fmla="*/ 6377729 h 6377729"/>
              <a:gd name="connsiteX1" fmla="*/ 23103 w 3253881"/>
              <a:gd name="connsiteY1" fmla="*/ 5211080 h 6377729"/>
              <a:gd name="connsiteX2" fmla="*/ 3253881 w 3253881"/>
              <a:gd name="connsiteY2" fmla="*/ 0 h 6377729"/>
              <a:gd name="connsiteX0" fmla="*/ 180758 w 3253881"/>
              <a:gd name="connsiteY0" fmla="*/ 6377729 h 6377729"/>
              <a:gd name="connsiteX1" fmla="*/ 23103 w 3253881"/>
              <a:gd name="connsiteY1" fmla="*/ 5211080 h 6377729"/>
              <a:gd name="connsiteX2" fmla="*/ 2600957 w 3253881"/>
              <a:gd name="connsiteY2" fmla="*/ 2496335 h 6377729"/>
              <a:gd name="connsiteX3" fmla="*/ 3253881 w 3253881"/>
              <a:gd name="connsiteY3" fmla="*/ 0 h 6377729"/>
              <a:gd name="connsiteX0" fmla="*/ 0 w 3230778"/>
              <a:gd name="connsiteY0" fmla="*/ 5211080 h 5211080"/>
              <a:gd name="connsiteX1" fmla="*/ 2577854 w 3230778"/>
              <a:gd name="connsiteY1" fmla="*/ 2496335 h 5211080"/>
              <a:gd name="connsiteX2" fmla="*/ 3230778 w 3230778"/>
              <a:gd name="connsiteY2" fmla="*/ 0 h 5211080"/>
              <a:gd name="connsiteX0" fmla="*/ 0 w 652924"/>
              <a:gd name="connsiteY0" fmla="*/ 2496335 h 2496335"/>
              <a:gd name="connsiteX1" fmla="*/ 652924 w 652924"/>
              <a:gd name="connsiteY1" fmla="*/ 0 h 249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52924" h="2496335">
                <a:moveTo>
                  <a:pt x="0" y="2496335"/>
                </a:moveTo>
                <a:cubicBezTo>
                  <a:pt x="538463" y="1627822"/>
                  <a:pt x="428874" y="334280"/>
                  <a:pt x="652924" y="0"/>
                </a:cubicBezTo>
              </a:path>
            </a:pathLst>
          </a:custGeom>
          <a:noFill/>
          <a:ln w="152400">
            <a:solidFill>
              <a:srgbClr val="FF00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 rot="10374780">
            <a:off x="19641288" y="2073736"/>
            <a:ext cx="652924" cy="1054638"/>
          </a:xfrm>
          <a:custGeom>
            <a:avLst/>
            <a:gdLst>
              <a:gd name="connsiteX0" fmla="*/ 180758 w 622193"/>
              <a:gd name="connsiteY0" fmla="*/ 2207173 h 2207173"/>
              <a:gd name="connsiteX1" fmla="*/ 23103 w 622193"/>
              <a:gd name="connsiteY1" fmla="*/ 1040524 h 2207173"/>
              <a:gd name="connsiteX2" fmla="*/ 622193 w 622193"/>
              <a:gd name="connsiteY2" fmla="*/ 0 h 2207173"/>
              <a:gd name="connsiteX0" fmla="*/ 180758 w 3253881"/>
              <a:gd name="connsiteY0" fmla="*/ 6377729 h 6377729"/>
              <a:gd name="connsiteX1" fmla="*/ 23103 w 3253881"/>
              <a:gd name="connsiteY1" fmla="*/ 5211080 h 6377729"/>
              <a:gd name="connsiteX2" fmla="*/ 3253881 w 3253881"/>
              <a:gd name="connsiteY2" fmla="*/ 0 h 6377729"/>
              <a:gd name="connsiteX0" fmla="*/ 180758 w 3253881"/>
              <a:gd name="connsiteY0" fmla="*/ 6377729 h 6377729"/>
              <a:gd name="connsiteX1" fmla="*/ 23103 w 3253881"/>
              <a:gd name="connsiteY1" fmla="*/ 5211080 h 6377729"/>
              <a:gd name="connsiteX2" fmla="*/ 2600957 w 3253881"/>
              <a:gd name="connsiteY2" fmla="*/ 2496335 h 6377729"/>
              <a:gd name="connsiteX3" fmla="*/ 3253881 w 3253881"/>
              <a:gd name="connsiteY3" fmla="*/ 0 h 6377729"/>
              <a:gd name="connsiteX0" fmla="*/ 0 w 3230778"/>
              <a:gd name="connsiteY0" fmla="*/ 5211080 h 5211080"/>
              <a:gd name="connsiteX1" fmla="*/ 2577854 w 3230778"/>
              <a:gd name="connsiteY1" fmla="*/ 2496335 h 5211080"/>
              <a:gd name="connsiteX2" fmla="*/ 3230778 w 3230778"/>
              <a:gd name="connsiteY2" fmla="*/ 0 h 5211080"/>
              <a:gd name="connsiteX0" fmla="*/ 0 w 652924"/>
              <a:gd name="connsiteY0" fmla="*/ 2496335 h 2496335"/>
              <a:gd name="connsiteX1" fmla="*/ 652924 w 652924"/>
              <a:gd name="connsiteY1" fmla="*/ 0 h 249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52924" h="2496335">
                <a:moveTo>
                  <a:pt x="0" y="2496335"/>
                </a:moveTo>
                <a:cubicBezTo>
                  <a:pt x="538463" y="1627822"/>
                  <a:pt x="428874" y="334280"/>
                  <a:pt x="652924" y="0"/>
                </a:cubicBezTo>
              </a:path>
            </a:pathLst>
          </a:custGeom>
          <a:noFill/>
          <a:ln w="152400">
            <a:solidFill>
              <a:srgbClr val="FF00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>
            <a:off x="14953499" y="5909349"/>
            <a:ext cx="492369" cy="468924"/>
          </a:xfrm>
          <a:prstGeom prst="star5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67867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Box 1761"/>
          <p:cNvSpPr txBox="1">
            <a:spLocks noChangeArrowheads="1"/>
          </p:cNvSpPr>
          <p:nvPr/>
        </p:nvSpPr>
        <p:spPr bwMode="auto">
          <a:xfrm>
            <a:off x="0" y="-103182"/>
            <a:ext cx="11051176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8800" b="1">
                <a:latin typeface="Minion Pro" panose="020405030503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2C</a:t>
            </a:r>
            <a:endParaRPr lang="en-US" sz="8800" b="1" dirty="0">
              <a:latin typeface="Minion Pro" panose="020405030503060202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en-US" sz="8800" b="1" dirty="0">
                <a:latin typeface="Minion Pro" panose="02040503050306020203" pitchFamily="18" charset="0"/>
              </a:rPr>
              <a:t>The Relief</a:t>
            </a:r>
            <a:endParaRPr lang="en-US" sz="8800" b="1" dirty="0">
              <a:latin typeface="Minion Pro" panose="02040503050306020203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en-US" altLang="en-US" sz="8800" b="1" dirty="0">
                <a:latin typeface="Minion Pro" panose="02040503050306020203" pitchFamily="18" charset="0"/>
                <a:cs typeface="Times New Roman" panose="02020603050405020304" pitchFamily="18" charset="0"/>
              </a:rPr>
              <a:t>(29 January 1951)</a:t>
            </a:r>
          </a:p>
        </p:txBody>
      </p:sp>
      <p:pic>
        <p:nvPicPr>
          <p:cNvPr id="26" name="Picture 1762" descr="CSI Crest Medi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624" y="281076"/>
            <a:ext cx="2239553" cy="2367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9"/>
          <p:cNvGrpSpPr/>
          <p:nvPr/>
        </p:nvGrpSpPr>
        <p:grpSpPr>
          <a:xfrm>
            <a:off x="-1041299" y="4368226"/>
            <a:ext cx="13175814" cy="12081824"/>
            <a:chOff x="-994545" y="5097202"/>
            <a:chExt cx="13175814" cy="12081824"/>
          </a:xfrm>
        </p:grpSpPr>
        <p:sp>
          <p:nvSpPr>
            <p:cNvPr id="48" name="Text Box 1761"/>
            <p:cNvSpPr txBox="1">
              <a:spLocks noChangeArrowheads="1"/>
            </p:cNvSpPr>
            <p:nvPr/>
          </p:nvSpPr>
          <p:spPr bwMode="auto">
            <a:xfrm>
              <a:off x="368210" y="5097202"/>
              <a:ext cx="116078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469900" indent="-469900" eaLnBrk="1" hangingPunct="1">
                <a:buFont typeface="Arial" panose="020B0604020202020204" pitchFamily="34" charset="0"/>
                <a:buChar char="•"/>
              </a:pPr>
              <a:r>
                <a:rPr lang="en-US" altLang="en-US" sz="6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1730 - 2030: Clearing of Hill 453</a:t>
              </a:r>
            </a:p>
          </p:txBody>
        </p:sp>
        <p:sp>
          <p:nvSpPr>
            <p:cNvPr id="49" name="Text Box 1761"/>
            <p:cNvSpPr txBox="1">
              <a:spLocks noChangeArrowheads="1"/>
            </p:cNvSpPr>
            <p:nvPr/>
          </p:nvSpPr>
          <p:spPr bwMode="auto">
            <a:xfrm>
              <a:off x="368210" y="7004056"/>
              <a:ext cx="11607800" cy="2862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469900" indent="-469900" eaLnBrk="1" hangingPunct="1">
                <a:buFont typeface="Arial" panose="020B0604020202020204" pitchFamily="34" charset="0"/>
                <a:buChar char="•"/>
              </a:pPr>
              <a:r>
                <a:rPr lang="en-US" altLang="en-US" sz="6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2100: Last Sound of Heavy Firing from the Lost Patrol</a:t>
              </a:r>
            </a:p>
            <a:p>
              <a:pPr eaLnBrk="1" hangingPunct="1"/>
              <a:endParaRPr lang="en-US" altLang="en-US" sz="6000" b="1" dirty="0">
                <a:latin typeface="Minion Pro" panose="02040503050306020203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Text Box 1761"/>
            <p:cNvSpPr txBox="1">
              <a:spLocks noChangeArrowheads="1"/>
            </p:cNvSpPr>
            <p:nvPr/>
          </p:nvSpPr>
          <p:spPr bwMode="auto">
            <a:xfrm>
              <a:off x="336882" y="8993990"/>
              <a:ext cx="116078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1600200" lvl="1" indent="-857250" eaLnBrk="1" hangingPunct="1">
                <a:buFont typeface="Courier New" panose="02070309020205020404" pitchFamily="49" charset="0"/>
                <a:buChar char="o"/>
              </a:pPr>
              <a:r>
                <a:rPr lang="en-US" altLang="en-US" sz="6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Decision 1 (2100 +)</a:t>
              </a:r>
            </a:p>
            <a:p>
              <a:pPr marL="1600200" lvl="1" indent="-857250" eaLnBrk="1" hangingPunct="1">
                <a:buFont typeface="Courier New" panose="02070309020205020404" pitchFamily="49" charset="0"/>
                <a:buChar char="o"/>
              </a:pPr>
              <a:r>
                <a:rPr lang="en-US" altLang="en-US" sz="6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Decision 2  (2200)</a:t>
              </a:r>
            </a:p>
          </p:txBody>
        </p:sp>
        <p:sp>
          <p:nvSpPr>
            <p:cNvPr id="52" name="Text Box 1761"/>
            <p:cNvSpPr txBox="1">
              <a:spLocks noChangeArrowheads="1"/>
            </p:cNvSpPr>
            <p:nvPr/>
          </p:nvSpPr>
          <p:spPr bwMode="auto">
            <a:xfrm>
              <a:off x="368210" y="11763859"/>
              <a:ext cx="10531366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469900" indent="-469900" eaLnBrk="1" hangingPunct="1">
                <a:buFont typeface="Arial" panose="020B0604020202020204" pitchFamily="34" charset="0"/>
                <a:buChar char="•"/>
              </a:pPr>
              <a:r>
                <a:rPr lang="en-US" altLang="en-US" sz="6000" b="1" dirty="0">
                  <a:latin typeface="Minion Pro" panose="02040503050306020203" pitchFamily="18" charset="0"/>
                  <a:cs typeface="Times New Roman" panose="02020603050405020304" pitchFamily="18" charset="0"/>
                </a:rPr>
                <a:t>2330: Link-up</a:t>
              </a:r>
            </a:p>
          </p:txBody>
        </p:sp>
        <p:sp>
          <p:nvSpPr>
            <p:cNvPr id="53" name="Text Box 1761"/>
            <p:cNvSpPr txBox="1">
              <a:spLocks noChangeArrowheads="1"/>
            </p:cNvSpPr>
            <p:nvPr/>
          </p:nvSpPr>
          <p:spPr bwMode="auto">
            <a:xfrm>
              <a:off x="-994545" y="13567403"/>
              <a:ext cx="11051176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8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(30 January 1951)</a:t>
              </a:r>
            </a:p>
          </p:txBody>
        </p:sp>
        <p:sp>
          <p:nvSpPr>
            <p:cNvPr id="54" name="Text Box 1761"/>
            <p:cNvSpPr txBox="1">
              <a:spLocks noChangeArrowheads="1"/>
            </p:cNvSpPr>
            <p:nvPr/>
          </p:nvSpPr>
          <p:spPr bwMode="auto">
            <a:xfrm>
              <a:off x="368210" y="15240034"/>
              <a:ext cx="11813059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2613025" eaLnBrk="0" hangingPunct="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2613025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469900" indent="-469900" eaLnBrk="1" hangingPunct="1">
                <a:buFont typeface="Arial" panose="020B0604020202020204" pitchFamily="34" charset="0"/>
                <a:buChar char="•"/>
              </a:pPr>
              <a:r>
                <a:rPr lang="en-US" sz="6000" b="1" dirty="0">
                  <a:latin typeface="Minion Pro" panose="02040503050306020203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0001-0330: Evacuation</a:t>
              </a:r>
            </a:p>
            <a:p>
              <a:pPr marL="469900" indent="-469900" eaLnBrk="1" hangingPunct="1">
                <a:buFont typeface="Arial" panose="020B0604020202020204" pitchFamily="34" charset="0"/>
                <a:buChar char="•"/>
              </a:pPr>
              <a:r>
                <a:rPr lang="en-US" sz="6000" b="1" dirty="0">
                  <a:latin typeface="Minion Pro" panose="02040503050306020203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0330: Return Journey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1887200" y="677383"/>
            <a:ext cx="15310337" cy="16727749"/>
            <a:chOff x="11887200" y="677383"/>
            <a:chExt cx="15310337" cy="16727749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3"/>
            <a:srcRect l="35058" t="5143" r="16950" b="6927"/>
            <a:stretch/>
          </p:blipFill>
          <p:spPr>
            <a:xfrm>
              <a:off x="11887200" y="677383"/>
              <a:ext cx="15066900" cy="16727749"/>
            </a:xfrm>
            <a:prstGeom prst="rect">
              <a:avLst/>
            </a:prstGeom>
            <a:ln w="152400" cmpd="dbl">
              <a:solidFill>
                <a:srgbClr val="000000"/>
              </a:solidFill>
            </a:ln>
          </p:spPr>
        </p:pic>
        <p:sp>
          <p:nvSpPr>
            <p:cNvPr id="20" name="Freeform 19"/>
            <p:cNvSpPr/>
            <p:nvPr/>
          </p:nvSpPr>
          <p:spPr>
            <a:xfrm>
              <a:off x="16892724" y="13400690"/>
              <a:ext cx="1116370" cy="4004441"/>
            </a:xfrm>
            <a:custGeom>
              <a:avLst/>
              <a:gdLst>
                <a:gd name="connsiteX0" fmla="*/ 985373 w 1116370"/>
                <a:gd name="connsiteY0" fmla="*/ 4004441 h 4004441"/>
                <a:gd name="connsiteX1" fmla="*/ 1079966 w 1116370"/>
                <a:gd name="connsiteY1" fmla="*/ 3499944 h 4004441"/>
                <a:gd name="connsiteX2" fmla="*/ 449345 w 1116370"/>
                <a:gd name="connsiteY2" fmla="*/ 2680138 h 4004441"/>
                <a:gd name="connsiteX3" fmla="*/ 39442 w 1116370"/>
                <a:gd name="connsiteY3" fmla="*/ 1891862 h 4004441"/>
                <a:gd name="connsiteX4" fmla="*/ 39442 w 1116370"/>
                <a:gd name="connsiteY4" fmla="*/ 0 h 400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70" h="4004441">
                  <a:moveTo>
                    <a:pt x="985373" y="4004441"/>
                  </a:moveTo>
                  <a:cubicBezTo>
                    <a:pt x="1077338" y="3862551"/>
                    <a:pt x="1169304" y="3720661"/>
                    <a:pt x="1079966" y="3499944"/>
                  </a:cubicBezTo>
                  <a:cubicBezTo>
                    <a:pt x="990628" y="3279227"/>
                    <a:pt x="622766" y="2948152"/>
                    <a:pt x="449345" y="2680138"/>
                  </a:cubicBezTo>
                  <a:cubicBezTo>
                    <a:pt x="275924" y="2412124"/>
                    <a:pt x="107759" y="2338552"/>
                    <a:pt x="39442" y="1891862"/>
                  </a:cubicBezTo>
                  <a:cubicBezTo>
                    <a:pt x="-28875" y="1445172"/>
                    <a:pt x="5283" y="722586"/>
                    <a:pt x="39442" y="0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14188966" y="10815145"/>
              <a:ext cx="2427889" cy="3342289"/>
              <a:chOff x="14188966" y="10815145"/>
              <a:chExt cx="2427889" cy="3342289"/>
            </a:xfrm>
          </p:grpSpPr>
          <p:sp>
            <p:nvSpPr>
              <p:cNvPr id="23" name="Freeform 22"/>
              <p:cNvSpPr/>
              <p:nvPr/>
            </p:nvSpPr>
            <p:spPr>
              <a:xfrm>
                <a:off x="14188966" y="10815145"/>
                <a:ext cx="2270234" cy="3342289"/>
              </a:xfrm>
              <a:custGeom>
                <a:avLst/>
                <a:gdLst>
                  <a:gd name="connsiteX0" fmla="*/ 2522482 w 2522482"/>
                  <a:gd name="connsiteY0" fmla="*/ 2364827 h 2364827"/>
                  <a:gd name="connsiteX1" fmla="*/ 1923393 w 2522482"/>
                  <a:gd name="connsiteY1" fmla="*/ 2049517 h 2364827"/>
                  <a:gd name="connsiteX2" fmla="*/ 1261241 w 2522482"/>
                  <a:gd name="connsiteY2" fmla="*/ 1481958 h 2364827"/>
                  <a:gd name="connsiteX3" fmla="*/ 0 w 2522482"/>
                  <a:gd name="connsiteY3" fmla="*/ 0 h 2364827"/>
                  <a:gd name="connsiteX0" fmla="*/ 2270234 w 2270234"/>
                  <a:gd name="connsiteY0" fmla="*/ 3342289 h 3342289"/>
                  <a:gd name="connsiteX1" fmla="*/ 1923393 w 2270234"/>
                  <a:gd name="connsiteY1" fmla="*/ 2049517 h 3342289"/>
                  <a:gd name="connsiteX2" fmla="*/ 1261241 w 2270234"/>
                  <a:gd name="connsiteY2" fmla="*/ 1481958 h 3342289"/>
                  <a:gd name="connsiteX3" fmla="*/ 0 w 2270234"/>
                  <a:gd name="connsiteY3" fmla="*/ 0 h 3342289"/>
                  <a:gd name="connsiteX0" fmla="*/ 2270234 w 2270234"/>
                  <a:gd name="connsiteY0" fmla="*/ 3342289 h 3342289"/>
                  <a:gd name="connsiteX1" fmla="*/ 1576551 w 2270234"/>
                  <a:gd name="connsiteY1" fmla="*/ 2396359 h 3342289"/>
                  <a:gd name="connsiteX2" fmla="*/ 1261241 w 2270234"/>
                  <a:gd name="connsiteY2" fmla="*/ 1481958 h 3342289"/>
                  <a:gd name="connsiteX3" fmla="*/ 0 w 2270234"/>
                  <a:gd name="connsiteY3" fmla="*/ 0 h 3342289"/>
                  <a:gd name="connsiteX0" fmla="*/ 2270234 w 2270234"/>
                  <a:gd name="connsiteY0" fmla="*/ 3342289 h 3342289"/>
                  <a:gd name="connsiteX1" fmla="*/ 1576551 w 2270234"/>
                  <a:gd name="connsiteY1" fmla="*/ 2396359 h 3342289"/>
                  <a:gd name="connsiteX2" fmla="*/ 1355834 w 2270234"/>
                  <a:gd name="connsiteY2" fmla="*/ 1355833 h 3342289"/>
                  <a:gd name="connsiteX3" fmla="*/ 0 w 2270234"/>
                  <a:gd name="connsiteY3" fmla="*/ 0 h 3342289"/>
                  <a:gd name="connsiteX0" fmla="*/ 2270234 w 2270234"/>
                  <a:gd name="connsiteY0" fmla="*/ 3342289 h 3342289"/>
                  <a:gd name="connsiteX1" fmla="*/ 1765737 w 2270234"/>
                  <a:gd name="connsiteY1" fmla="*/ 2301766 h 3342289"/>
                  <a:gd name="connsiteX2" fmla="*/ 1355834 w 2270234"/>
                  <a:gd name="connsiteY2" fmla="*/ 1355833 h 3342289"/>
                  <a:gd name="connsiteX3" fmla="*/ 0 w 2270234"/>
                  <a:gd name="connsiteY3" fmla="*/ 0 h 3342289"/>
                  <a:gd name="connsiteX0" fmla="*/ 2270234 w 2270234"/>
                  <a:gd name="connsiteY0" fmla="*/ 3342289 h 3342289"/>
                  <a:gd name="connsiteX1" fmla="*/ 1765737 w 2270234"/>
                  <a:gd name="connsiteY1" fmla="*/ 2301766 h 3342289"/>
                  <a:gd name="connsiteX2" fmla="*/ 1261241 w 2270234"/>
                  <a:gd name="connsiteY2" fmla="*/ 1418895 h 3342289"/>
                  <a:gd name="connsiteX3" fmla="*/ 0 w 2270234"/>
                  <a:gd name="connsiteY3" fmla="*/ 0 h 33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234" h="3342289">
                    <a:moveTo>
                      <a:pt x="2270234" y="3342289"/>
                    </a:moveTo>
                    <a:cubicBezTo>
                      <a:pt x="2075793" y="3258206"/>
                      <a:pt x="1933902" y="2622332"/>
                      <a:pt x="1765737" y="2301766"/>
                    </a:cubicBezTo>
                    <a:cubicBezTo>
                      <a:pt x="1597572" y="1981200"/>
                      <a:pt x="1555530" y="1802523"/>
                      <a:pt x="1261241" y="1418895"/>
                    </a:cubicBezTo>
                    <a:cubicBezTo>
                      <a:pt x="966952" y="1035267"/>
                      <a:pt x="470338" y="570186"/>
                      <a:pt x="0" y="0"/>
                    </a:cubicBezTo>
                  </a:path>
                </a:pathLst>
              </a:custGeom>
              <a:noFill/>
              <a:ln w="152400">
                <a:solidFill>
                  <a:srgbClr val="0033CC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14661931" y="10815145"/>
                <a:ext cx="1954924" cy="1576552"/>
              </a:xfrm>
              <a:custGeom>
                <a:avLst/>
                <a:gdLst>
                  <a:gd name="connsiteX0" fmla="*/ 1954924 w 1954924"/>
                  <a:gd name="connsiteY0" fmla="*/ 1576552 h 1576552"/>
                  <a:gd name="connsiteX1" fmla="*/ 1797269 w 1954924"/>
                  <a:gd name="connsiteY1" fmla="*/ 567558 h 1576552"/>
                  <a:gd name="connsiteX2" fmla="*/ 1008993 w 1954924"/>
                  <a:gd name="connsiteY2" fmla="*/ 441434 h 1576552"/>
                  <a:gd name="connsiteX3" fmla="*/ 0 w 1954924"/>
                  <a:gd name="connsiteY3" fmla="*/ 0 h 157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24" h="1576552">
                    <a:moveTo>
                      <a:pt x="1954924" y="1576552"/>
                    </a:moveTo>
                    <a:cubicBezTo>
                      <a:pt x="1954924" y="1166648"/>
                      <a:pt x="1954924" y="756744"/>
                      <a:pt x="1797269" y="567558"/>
                    </a:cubicBezTo>
                    <a:cubicBezTo>
                      <a:pt x="1639614" y="378372"/>
                      <a:pt x="1308538" y="536027"/>
                      <a:pt x="1008993" y="441434"/>
                    </a:cubicBezTo>
                    <a:cubicBezTo>
                      <a:pt x="709448" y="346841"/>
                      <a:pt x="354724" y="173420"/>
                      <a:pt x="0" y="0"/>
                    </a:cubicBezTo>
                  </a:path>
                </a:pathLst>
              </a:custGeom>
              <a:noFill/>
              <a:ln w="152400">
                <a:solidFill>
                  <a:srgbClr val="0033CC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Oval 56"/>
            <p:cNvSpPr/>
            <p:nvPr/>
          </p:nvSpPr>
          <p:spPr>
            <a:xfrm>
              <a:off x="15166428" y="4382814"/>
              <a:ext cx="725213" cy="630621"/>
            </a:xfrm>
            <a:prstGeom prst="ellipse">
              <a:avLst/>
            </a:prstGeom>
            <a:noFill/>
            <a:ln w="152400">
              <a:solidFill>
                <a:srgbClr val="00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5420791" y="1611520"/>
              <a:ext cx="1008992" cy="1008992"/>
              <a:chOff x="13243035" y="10972801"/>
              <a:chExt cx="1008992" cy="1008992"/>
            </a:xfrm>
          </p:grpSpPr>
          <p:sp>
            <p:nvSpPr>
              <p:cNvPr id="59" name="Diamond 58"/>
              <p:cNvSpPr/>
              <p:nvPr/>
            </p:nvSpPr>
            <p:spPr>
              <a:xfrm>
                <a:off x="13243035" y="10972801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13513595" y="11239500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13511213" y="11218069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14627259" y="5862955"/>
              <a:ext cx="1008992" cy="1008992"/>
              <a:chOff x="13243035" y="10972801"/>
              <a:chExt cx="1008992" cy="1008992"/>
            </a:xfrm>
          </p:grpSpPr>
          <p:sp>
            <p:nvSpPr>
              <p:cNvPr id="63" name="Diamond 62"/>
              <p:cNvSpPr/>
              <p:nvPr/>
            </p:nvSpPr>
            <p:spPr>
              <a:xfrm>
                <a:off x="13243035" y="10972801"/>
                <a:ext cx="1008992" cy="100899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13513595" y="11239500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3511213" y="11218069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13285345" y="9628478"/>
              <a:ext cx="1008992" cy="957112"/>
              <a:chOff x="13262210" y="10739138"/>
              <a:chExt cx="1008992" cy="957112"/>
            </a:xfrm>
          </p:grpSpPr>
          <p:sp>
            <p:nvSpPr>
              <p:cNvPr id="67" name="Diamond 66"/>
              <p:cNvSpPr/>
              <p:nvPr/>
            </p:nvSpPr>
            <p:spPr>
              <a:xfrm>
                <a:off x="13262210" y="10739138"/>
                <a:ext cx="1008992" cy="957112"/>
              </a:xfrm>
              <a:prstGeom prst="diamond">
                <a:avLst/>
              </a:prstGeom>
              <a:solidFill>
                <a:srgbClr val="FF00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13527461" y="10974806"/>
                <a:ext cx="490537" cy="485775"/>
              </a:xfrm>
              <a:custGeom>
                <a:avLst/>
                <a:gdLst>
                  <a:gd name="connsiteX0" fmla="*/ 0 w 459581"/>
                  <a:gd name="connsiteY0" fmla="*/ 464344 h 464344"/>
                  <a:gd name="connsiteX1" fmla="*/ 459581 w 459581"/>
                  <a:gd name="connsiteY1" fmla="*/ 0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1" h="464344">
                    <a:moveTo>
                      <a:pt x="0" y="464344"/>
                    </a:moveTo>
                    <a:lnTo>
                      <a:pt x="459581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Freeform 68"/>
              <p:cNvSpPr/>
              <p:nvPr/>
            </p:nvSpPr>
            <p:spPr>
              <a:xfrm>
                <a:off x="13511213" y="10953376"/>
                <a:ext cx="473869" cy="502444"/>
              </a:xfrm>
              <a:custGeom>
                <a:avLst/>
                <a:gdLst>
                  <a:gd name="connsiteX0" fmla="*/ 0 w 459582"/>
                  <a:gd name="connsiteY0" fmla="*/ 0 h 509588"/>
                  <a:gd name="connsiteX1" fmla="*/ 459582 w 459582"/>
                  <a:gd name="connsiteY1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9582" h="509588">
                    <a:moveTo>
                      <a:pt x="0" y="0"/>
                    </a:moveTo>
                    <a:lnTo>
                      <a:pt x="459582" y="509588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14061414" y="8146393"/>
              <a:ext cx="492385" cy="2353441"/>
            </a:xfrm>
            <a:custGeom>
              <a:avLst/>
              <a:gdLst>
                <a:gd name="connsiteX0" fmla="*/ 0 w 1514081"/>
                <a:gd name="connsiteY0" fmla="*/ 3783724 h 3783724"/>
                <a:gd name="connsiteX1" fmla="*/ 504496 w 1514081"/>
                <a:gd name="connsiteY1" fmla="*/ 3247697 h 3783724"/>
                <a:gd name="connsiteX2" fmla="*/ 693683 w 1514081"/>
                <a:gd name="connsiteY2" fmla="*/ 2522483 h 3783724"/>
                <a:gd name="connsiteX3" fmla="*/ 1198179 w 1514081"/>
                <a:gd name="connsiteY3" fmla="*/ 2144111 h 3783724"/>
                <a:gd name="connsiteX4" fmla="*/ 1513490 w 1514081"/>
                <a:gd name="connsiteY4" fmla="*/ 1513490 h 3783724"/>
                <a:gd name="connsiteX5" fmla="*/ 1261241 w 1514081"/>
                <a:gd name="connsiteY5" fmla="*/ 0 h 3783724"/>
                <a:gd name="connsiteX0" fmla="*/ 0 w 1514391"/>
                <a:gd name="connsiteY0" fmla="*/ 5076496 h 5076496"/>
                <a:gd name="connsiteX1" fmla="*/ 504496 w 1514391"/>
                <a:gd name="connsiteY1" fmla="*/ 4540469 h 5076496"/>
                <a:gd name="connsiteX2" fmla="*/ 693683 w 1514391"/>
                <a:gd name="connsiteY2" fmla="*/ 3815255 h 5076496"/>
                <a:gd name="connsiteX3" fmla="*/ 1198179 w 1514391"/>
                <a:gd name="connsiteY3" fmla="*/ 3436883 h 5076496"/>
                <a:gd name="connsiteX4" fmla="*/ 1513490 w 1514391"/>
                <a:gd name="connsiteY4" fmla="*/ 2806262 h 5076496"/>
                <a:gd name="connsiteX5" fmla="*/ 1103586 w 1514391"/>
                <a:gd name="connsiteY5" fmla="*/ 0 h 5076496"/>
                <a:gd name="connsiteX0" fmla="*/ 0 w 1514391"/>
                <a:gd name="connsiteY0" fmla="*/ 2270234 h 2270234"/>
                <a:gd name="connsiteX1" fmla="*/ 504496 w 1514391"/>
                <a:gd name="connsiteY1" fmla="*/ 1734207 h 2270234"/>
                <a:gd name="connsiteX2" fmla="*/ 693683 w 1514391"/>
                <a:gd name="connsiteY2" fmla="*/ 1008993 h 2270234"/>
                <a:gd name="connsiteX3" fmla="*/ 1198179 w 1514391"/>
                <a:gd name="connsiteY3" fmla="*/ 630621 h 2270234"/>
                <a:gd name="connsiteX4" fmla="*/ 1513490 w 1514391"/>
                <a:gd name="connsiteY4" fmla="*/ 0 h 2270234"/>
                <a:gd name="connsiteX0" fmla="*/ 0 w 1198179"/>
                <a:gd name="connsiteY0" fmla="*/ 1639613 h 1639613"/>
                <a:gd name="connsiteX1" fmla="*/ 504496 w 1198179"/>
                <a:gd name="connsiteY1" fmla="*/ 1103586 h 1639613"/>
                <a:gd name="connsiteX2" fmla="*/ 693683 w 1198179"/>
                <a:gd name="connsiteY2" fmla="*/ 378372 h 1639613"/>
                <a:gd name="connsiteX3" fmla="*/ 1198179 w 1198179"/>
                <a:gd name="connsiteY3" fmla="*/ 0 h 1639613"/>
                <a:gd name="connsiteX0" fmla="*/ 0 w 693683"/>
                <a:gd name="connsiteY0" fmla="*/ 1261241 h 1261241"/>
                <a:gd name="connsiteX1" fmla="*/ 504496 w 693683"/>
                <a:gd name="connsiteY1" fmla="*/ 725214 h 1261241"/>
                <a:gd name="connsiteX2" fmla="*/ 693683 w 693683"/>
                <a:gd name="connsiteY2" fmla="*/ 0 h 1261241"/>
                <a:gd name="connsiteX0" fmla="*/ 408240 w 920493"/>
                <a:gd name="connsiteY0" fmla="*/ 2353441 h 2353441"/>
                <a:gd name="connsiteX1" fmla="*/ 912736 w 920493"/>
                <a:gd name="connsiteY1" fmla="*/ 1817414 h 2353441"/>
                <a:gd name="connsiteX2" fmla="*/ 9723 w 920493"/>
                <a:gd name="connsiteY2" fmla="*/ 0 h 2353441"/>
                <a:gd name="connsiteX0" fmla="*/ 442862 w 492385"/>
                <a:gd name="connsiteY0" fmla="*/ 2353441 h 2353441"/>
                <a:gd name="connsiteX1" fmla="*/ 134558 w 492385"/>
                <a:gd name="connsiteY1" fmla="*/ 877614 h 2353441"/>
                <a:gd name="connsiteX2" fmla="*/ 44345 w 492385"/>
                <a:gd name="connsiteY2" fmla="*/ 0 h 23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385" h="2353441">
                  <a:moveTo>
                    <a:pt x="442862" y="2353441"/>
                  </a:moveTo>
                  <a:cubicBezTo>
                    <a:pt x="637303" y="2190531"/>
                    <a:pt x="200977" y="1269854"/>
                    <a:pt x="134558" y="877614"/>
                  </a:cubicBezTo>
                  <a:cubicBezTo>
                    <a:pt x="68139" y="485374"/>
                    <a:pt x="-71269" y="183931"/>
                    <a:pt x="44345" y="0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16880465" y="12630105"/>
              <a:ext cx="1692139" cy="679760"/>
              <a:chOff x="4880815" y="828675"/>
              <a:chExt cx="1692139" cy="679760"/>
            </a:xfrm>
          </p:grpSpPr>
          <p:sp>
            <p:nvSpPr>
              <p:cNvPr id="72" name="Freeform 71"/>
              <p:cNvSpPr/>
              <p:nvPr/>
            </p:nvSpPr>
            <p:spPr>
              <a:xfrm>
                <a:off x="5657850" y="828675"/>
                <a:ext cx="0" cy="400050"/>
              </a:xfrm>
              <a:custGeom>
                <a:avLst/>
                <a:gdLst>
                  <a:gd name="connsiteX0" fmla="*/ 0 w 0"/>
                  <a:gd name="connsiteY0" fmla="*/ 400050 h 400050"/>
                  <a:gd name="connsiteX1" fmla="*/ 0 w 0"/>
                  <a:gd name="connsiteY1" fmla="*/ 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400050">
                    <a:moveTo>
                      <a:pt x="0" y="400050"/>
                    </a:moveTo>
                    <a:lnTo>
                      <a:pt x="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/>
              <p:cNvGrpSpPr/>
              <p:nvPr/>
            </p:nvGrpSpPr>
            <p:grpSpPr>
              <a:xfrm>
                <a:off x="4880815" y="999851"/>
                <a:ext cx="1692139" cy="508584"/>
                <a:chOff x="3221833" y="438150"/>
                <a:chExt cx="1692139" cy="508584"/>
              </a:xfrm>
            </p:grpSpPr>
            <p:sp>
              <p:nvSpPr>
                <p:cNvPr id="74" name="Rectangle 73"/>
                <p:cNvSpPr/>
                <p:nvPr/>
              </p:nvSpPr>
              <p:spPr>
                <a:xfrm>
                  <a:off x="3585571" y="439616"/>
                  <a:ext cx="835860" cy="507118"/>
                </a:xfrm>
                <a:prstGeom prst="rect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" name="Freeform 74"/>
                <p:cNvSpPr/>
                <p:nvPr/>
              </p:nvSpPr>
              <p:spPr>
                <a:xfrm>
                  <a:off x="3576637" y="438150"/>
                  <a:ext cx="823913" cy="504825"/>
                </a:xfrm>
                <a:custGeom>
                  <a:avLst/>
                  <a:gdLst>
                    <a:gd name="connsiteX0" fmla="*/ 0 w 823913"/>
                    <a:gd name="connsiteY0" fmla="*/ 504825 h 504825"/>
                    <a:gd name="connsiteX1" fmla="*/ 823913 w 823913"/>
                    <a:gd name="connsiteY1" fmla="*/ 0 h 504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3913" h="504825">
                      <a:moveTo>
                        <a:pt x="0" y="504825"/>
                      </a:moveTo>
                      <a:lnTo>
                        <a:pt x="823913" y="0"/>
                      </a:ln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Freeform 75"/>
                <p:cNvSpPr/>
                <p:nvPr/>
              </p:nvSpPr>
              <p:spPr>
                <a:xfrm>
                  <a:off x="3590925" y="438150"/>
                  <a:ext cx="814388" cy="495300"/>
                </a:xfrm>
                <a:custGeom>
                  <a:avLst/>
                  <a:gdLst>
                    <a:gd name="connsiteX0" fmla="*/ 0 w 814388"/>
                    <a:gd name="connsiteY0" fmla="*/ 0 h 495300"/>
                    <a:gd name="connsiteX1" fmla="*/ 814388 w 814388"/>
                    <a:gd name="connsiteY1" fmla="*/ 495300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14388" h="495300">
                      <a:moveTo>
                        <a:pt x="0" y="0"/>
                      </a:moveTo>
                      <a:lnTo>
                        <a:pt x="814388" y="495300"/>
                      </a:ln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extBox 76"/>
                <p:cNvSpPr txBox="1"/>
                <p:nvPr/>
              </p:nvSpPr>
              <p:spPr>
                <a:xfrm>
                  <a:off x="3221833" y="452436"/>
                  <a:ext cx="45717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 </a:t>
                  </a:r>
                </a:p>
              </p:txBody>
            </p:sp>
            <p:sp>
              <p:nvSpPr>
                <p:cNvPr id="78" name="TextBox 77"/>
                <p:cNvSpPr txBox="1"/>
                <p:nvPr/>
              </p:nvSpPr>
              <p:spPr>
                <a:xfrm>
                  <a:off x="4386263" y="447674"/>
                  <a:ext cx="527709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23</a:t>
                  </a:r>
                </a:p>
              </p:txBody>
            </p:sp>
          </p:grpSp>
        </p:grpSp>
        <p:sp>
          <p:nvSpPr>
            <p:cNvPr id="39" name="5-Point Star 38"/>
            <p:cNvSpPr/>
            <p:nvPr/>
          </p:nvSpPr>
          <p:spPr>
            <a:xfrm>
              <a:off x="15286893" y="4149969"/>
              <a:ext cx="468924" cy="398585"/>
            </a:xfrm>
            <a:prstGeom prst="star5">
              <a:avLst/>
            </a:prstGeom>
            <a:solidFill>
              <a:srgbClr val="00FF00"/>
            </a:solidFill>
            <a:ln>
              <a:solidFill>
                <a:srgbClr val="00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reeform 3"/>
            <p:cNvSpPr/>
            <p:nvPr/>
          </p:nvSpPr>
          <p:spPr>
            <a:xfrm>
              <a:off x="14782800" y="9499601"/>
              <a:ext cx="1422400" cy="1320162"/>
            </a:xfrm>
            <a:custGeom>
              <a:avLst/>
              <a:gdLst>
                <a:gd name="connsiteX0" fmla="*/ 0 w 1320800"/>
                <a:gd name="connsiteY0" fmla="*/ 558800 h 720813"/>
                <a:gd name="connsiteX1" fmla="*/ 736600 w 1320800"/>
                <a:gd name="connsiteY1" fmla="*/ 685800 h 720813"/>
                <a:gd name="connsiteX2" fmla="*/ 1320800 w 1320800"/>
                <a:gd name="connsiteY2" fmla="*/ 0 h 720813"/>
                <a:gd name="connsiteX0" fmla="*/ 0 w 1422400"/>
                <a:gd name="connsiteY0" fmla="*/ 1117600 h 1320162"/>
                <a:gd name="connsiteX1" fmla="*/ 736600 w 1422400"/>
                <a:gd name="connsiteY1" fmla="*/ 1244600 h 1320162"/>
                <a:gd name="connsiteX2" fmla="*/ 1422400 w 1422400"/>
                <a:gd name="connsiteY2" fmla="*/ 0 h 13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2400" h="1320162">
                  <a:moveTo>
                    <a:pt x="0" y="1117600"/>
                  </a:moveTo>
                  <a:cubicBezTo>
                    <a:pt x="258233" y="1227666"/>
                    <a:pt x="499533" y="1430867"/>
                    <a:pt x="736600" y="1244600"/>
                  </a:cubicBezTo>
                  <a:cubicBezTo>
                    <a:pt x="973667" y="1058333"/>
                    <a:pt x="1240366" y="296333"/>
                    <a:pt x="1422400" y="0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16421309" y="9578340"/>
              <a:ext cx="540811" cy="2674620"/>
            </a:xfrm>
            <a:custGeom>
              <a:avLst/>
              <a:gdLst>
                <a:gd name="connsiteX0" fmla="*/ 540811 w 540811"/>
                <a:gd name="connsiteY0" fmla="*/ 2674620 h 2674620"/>
                <a:gd name="connsiteX1" fmla="*/ 426511 w 540811"/>
                <a:gd name="connsiteY1" fmla="*/ 1828800 h 2674620"/>
                <a:gd name="connsiteX2" fmla="*/ 15031 w 540811"/>
                <a:gd name="connsiteY2" fmla="*/ 1074420 h 2674620"/>
                <a:gd name="connsiteX3" fmla="*/ 129331 w 540811"/>
                <a:gd name="connsiteY3" fmla="*/ 0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811" h="2674620">
                  <a:moveTo>
                    <a:pt x="540811" y="2674620"/>
                  </a:moveTo>
                  <a:cubicBezTo>
                    <a:pt x="527476" y="2385060"/>
                    <a:pt x="514141" y="2095500"/>
                    <a:pt x="426511" y="1828800"/>
                  </a:cubicBezTo>
                  <a:cubicBezTo>
                    <a:pt x="338881" y="1562100"/>
                    <a:pt x="64561" y="1379220"/>
                    <a:pt x="15031" y="1074420"/>
                  </a:cubicBezTo>
                  <a:cubicBezTo>
                    <a:pt x="-34499" y="769620"/>
                    <a:pt x="47416" y="384810"/>
                    <a:pt x="129331" y="0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16549076" y="8458200"/>
              <a:ext cx="5250528" cy="757130"/>
              <a:chOff x="16052800" y="8382000"/>
              <a:chExt cx="5250528" cy="757130"/>
            </a:xfrm>
          </p:grpSpPr>
          <p:sp>
            <p:nvSpPr>
              <p:cNvPr id="6" name="5-Point Star 5"/>
              <p:cNvSpPr/>
              <p:nvPr/>
            </p:nvSpPr>
            <p:spPr>
              <a:xfrm>
                <a:off x="16052800" y="8483600"/>
                <a:ext cx="584200" cy="635000"/>
              </a:xfrm>
              <a:prstGeom prst="star5">
                <a:avLst/>
              </a:prstGeom>
              <a:solidFill>
                <a:srgbClr val="0033C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16789400" y="8382000"/>
                <a:ext cx="4513928" cy="75713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Survivor contact #1</a:t>
                </a: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12014200" y="5820508"/>
              <a:ext cx="2405184" cy="2166815"/>
              <a:chOff x="14257215" y="6951785"/>
              <a:chExt cx="2405184" cy="2166815"/>
            </a:xfrm>
          </p:grpSpPr>
          <p:sp>
            <p:nvSpPr>
              <p:cNvPr id="80" name="5-Point Star 79"/>
              <p:cNvSpPr/>
              <p:nvPr/>
            </p:nvSpPr>
            <p:spPr>
              <a:xfrm>
                <a:off x="16052800" y="8483600"/>
                <a:ext cx="584200" cy="635000"/>
              </a:xfrm>
              <a:prstGeom prst="star5">
                <a:avLst/>
              </a:prstGeom>
              <a:solidFill>
                <a:srgbClr val="0033C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14257215" y="6951785"/>
                <a:ext cx="2405184" cy="208672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Survivor contact #2</a:t>
                </a: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17152814" y="697523"/>
              <a:ext cx="10044723" cy="6186309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51515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dirty="0">
                  <a:latin typeface="Minion Pro Cond" panose="02040706060306020203" pitchFamily="18" charset="0"/>
                </a:rPr>
                <a:t>Captain Stanley C. Tyrrell</a:t>
              </a:r>
            </a:p>
            <a:p>
              <a:endParaRPr lang="en-US" sz="3600" dirty="0">
                <a:latin typeface="Minion Pro Cond" panose="02040706060306020203" pitchFamily="18" charset="0"/>
              </a:endParaRPr>
            </a:p>
            <a:p>
              <a:r>
                <a:rPr lang="en-US" sz="3600" dirty="0">
                  <a:latin typeface="Minion Pro Cond" panose="02040706060306020203" pitchFamily="18" charset="0"/>
                </a:rPr>
                <a:t>F /2/23d Infantry: 4 officers and 142 enlisted men. </a:t>
              </a:r>
            </a:p>
            <a:p>
              <a:endParaRPr lang="en-US" sz="3600" dirty="0">
                <a:latin typeface="Minion Pro Cond" panose="02040706060306020203" pitchFamily="18" charset="0"/>
              </a:endParaRPr>
            </a:p>
            <a:p>
              <a:r>
                <a:rPr lang="en-US" sz="3600" dirty="0">
                  <a:latin typeface="Minion Pro Cond" panose="02040706060306020203" pitchFamily="18" charset="0"/>
                </a:rPr>
                <a:t>81-mm mortar section – H/2/23d</a:t>
              </a:r>
            </a:p>
            <a:p>
              <a:r>
                <a:rPr lang="en-US" sz="3600" dirty="0">
                  <a:latin typeface="Minion Pro Cond" panose="02040706060306020203" pitchFamily="18" charset="0"/>
                </a:rPr>
                <a:t>Heavy machine gun section –H/2/23d</a:t>
              </a:r>
            </a:p>
            <a:p>
              <a:r>
                <a:rPr lang="en-US" sz="3600" dirty="0">
                  <a:latin typeface="Minion Pro Cond" panose="02040706060306020203" pitchFamily="18" charset="0"/>
                </a:rPr>
                <a:t>Artillery forward observation party Liaison plane</a:t>
              </a:r>
            </a:p>
            <a:p>
              <a:endParaRPr lang="en-US" sz="3600" dirty="0">
                <a:latin typeface="Minion Pro Cond" panose="02040706060306020203" pitchFamily="18" charset="0"/>
              </a:endParaRPr>
            </a:p>
            <a:p>
              <a:r>
                <a:rPr lang="en-US" sz="3600" dirty="0">
                  <a:latin typeface="Minion Pro Cond" panose="02040706060306020203" pitchFamily="18" charset="0"/>
                </a:rPr>
                <a:t>All mounted in jeeps and trucks</a:t>
              </a:r>
            </a:p>
            <a:p>
              <a:endParaRPr lang="en-US" sz="3600" dirty="0">
                <a:latin typeface="Minion Pro Cond" panose="02040706060306020203" pitchFamily="18" charset="0"/>
              </a:endParaRPr>
            </a:p>
            <a:p>
              <a:r>
                <a:rPr lang="en-US" sz="3600" dirty="0">
                  <a:latin typeface="Minion Pro Cond" panose="02040706060306020203" pitchFamily="18" charset="0"/>
                </a:rPr>
                <a:t>Total: 167 officers and men. </a:t>
              </a:r>
            </a:p>
          </p:txBody>
        </p:sp>
        <p:sp>
          <p:nvSpPr>
            <p:cNvPr id="9" name="Freeform 8"/>
            <p:cNvSpPr/>
            <p:nvPr/>
          </p:nvSpPr>
          <p:spPr>
            <a:xfrm>
              <a:off x="15590712" y="5283200"/>
              <a:ext cx="919288" cy="4114800"/>
            </a:xfrm>
            <a:custGeom>
              <a:avLst/>
              <a:gdLst>
                <a:gd name="connsiteX0" fmla="*/ 893888 w 919288"/>
                <a:gd name="connsiteY0" fmla="*/ 4114800 h 4114800"/>
                <a:gd name="connsiteX1" fmla="*/ 868488 w 919288"/>
                <a:gd name="connsiteY1" fmla="*/ 3454400 h 4114800"/>
                <a:gd name="connsiteX2" fmla="*/ 436688 w 919288"/>
                <a:gd name="connsiteY2" fmla="*/ 2692400 h 4114800"/>
                <a:gd name="connsiteX3" fmla="*/ 182688 w 919288"/>
                <a:gd name="connsiteY3" fmla="*/ 2133600 h 4114800"/>
                <a:gd name="connsiteX4" fmla="*/ 55688 w 919288"/>
                <a:gd name="connsiteY4" fmla="*/ 1447800 h 4114800"/>
                <a:gd name="connsiteX5" fmla="*/ 55688 w 919288"/>
                <a:gd name="connsiteY5" fmla="*/ 1016000 h 4114800"/>
                <a:gd name="connsiteX6" fmla="*/ 4888 w 919288"/>
                <a:gd name="connsiteY6" fmla="*/ 482600 h 4114800"/>
                <a:gd name="connsiteX7" fmla="*/ 4888 w 919288"/>
                <a:gd name="connsiteY7" fmla="*/ 0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288" h="4114800">
                  <a:moveTo>
                    <a:pt x="893888" y="4114800"/>
                  </a:moveTo>
                  <a:cubicBezTo>
                    <a:pt x="919288" y="3903133"/>
                    <a:pt x="944688" y="3691467"/>
                    <a:pt x="868488" y="3454400"/>
                  </a:cubicBezTo>
                  <a:cubicBezTo>
                    <a:pt x="792288" y="3217333"/>
                    <a:pt x="550988" y="2912533"/>
                    <a:pt x="436688" y="2692400"/>
                  </a:cubicBezTo>
                  <a:cubicBezTo>
                    <a:pt x="322388" y="2472267"/>
                    <a:pt x="246188" y="2341033"/>
                    <a:pt x="182688" y="2133600"/>
                  </a:cubicBezTo>
                  <a:cubicBezTo>
                    <a:pt x="119188" y="1926167"/>
                    <a:pt x="76855" y="1634067"/>
                    <a:pt x="55688" y="1447800"/>
                  </a:cubicBezTo>
                  <a:cubicBezTo>
                    <a:pt x="34521" y="1261533"/>
                    <a:pt x="64155" y="1176867"/>
                    <a:pt x="55688" y="1016000"/>
                  </a:cubicBezTo>
                  <a:cubicBezTo>
                    <a:pt x="47221" y="855133"/>
                    <a:pt x="13355" y="651933"/>
                    <a:pt x="4888" y="482600"/>
                  </a:cubicBezTo>
                  <a:cubicBezTo>
                    <a:pt x="-3579" y="313267"/>
                    <a:pt x="654" y="156633"/>
                    <a:pt x="4888" y="0"/>
                  </a:cubicBezTo>
                </a:path>
              </a:pathLst>
            </a:custGeom>
            <a:noFill/>
            <a:ln w="152400">
              <a:solidFill>
                <a:srgbClr val="0033CC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2289704" y="12377854"/>
            <a:ext cx="3367076" cy="347787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4400" dirty="0">
                <a:latin typeface="Minion Pro Cond" panose="02040706060306020203" pitchFamily="18" charset="0"/>
              </a:rPr>
              <a:t>(60 Men)</a:t>
            </a:r>
          </a:p>
          <a:p>
            <a:pPr algn="ctr"/>
            <a:r>
              <a:rPr lang="en-US" sz="4400" dirty="0">
                <a:latin typeface="Minion Pro Cond" panose="02040706060306020203" pitchFamily="18" charset="0"/>
              </a:rPr>
              <a:t>13 KIA</a:t>
            </a:r>
          </a:p>
          <a:p>
            <a:pPr algn="ctr"/>
            <a:r>
              <a:rPr lang="en-US" sz="4400" dirty="0">
                <a:latin typeface="Minion Pro Cond" panose="02040706060306020203" pitchFamily="18" charset="0"/>
              </a:rPr>
              <a:t>30 WIA</a:t>
            </a:r>
          </a:p>
          <a:p>
            <a:pPr algn="ctr"/>
            <a:r>
              <a:rPr lang="en-US" sz="4400" dirty="0">
                <a:latin typeface="Minion Pro Cond" panose="02040706060306020203" pitchFamily="18" charset="0"/>
              </a:rPr>
              <a:t>5 MIA.</a:t>
            </a:r>
          </a:p>
          <a:p>
            <a:pPr algn="ctr"/>
            <a:r>
              <a:rPr lang="en-US" sz="4400" dirty="0">
                <a:latin typeface="Minion Pro Cond" panose="02040706060306020203" pitchFamily="18" charset="0"/>
              </a:rPr>
              <a:t>80% casualties</a:t>
            </a:r>
            <a:endParaRPr lang="en-US" dirty="0">
              <a:latin typeface="Minion Pro Cond" panose="020407060603060202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3759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/>
        </p:nvGrpSpPr>
        <p:grpSpPr>
          <a:xfrm>
            <a:off x="1239401" y="1410330"/>
            <a:ext cx="25235330" cy="16984590"/>
            <a:chOff x="1239401" y="1339992"/>
            <a:chExt cx="25235330" cy="16984590"/>
          </a:xfrm>
        </p:grpSpPr>
        <p:grpSp>
          <p:nvGrpSpPr>
            <p:cNvPr id="56" name="Group 55"/>
            <p:cNvGrpSpPr/>
            <p:nvPr/>
          </p:nvGrpSpPr>
          <p:grpSpPr>
            <a:xfrm>
              <a:off x="1239401" y="1339992"/>
              <a:ext cx="25235330" cy="16984590"/>
              <a:chOff x="1239401" y="1339992"/>
              <a:chExt cx="25235330" cy="16984590"/>
            </a:xfrm>
          </p:grpSpPr>
          <p:grpSp>
            <p:nvGrpSpPr>
              <p:cNvPr id="52" name="Group 51"/>
              <p:cNvGrpSpPr/>
              <p:nvPr/>
            </p:nvGrpSpPr>
            <p:grpSpPr>
              <a:xfrm>
                <a:off x="1239401" y="1339992"/>
                <a:ext cx="25235330" cy="16984590"/>
                <a:chOff x="1239401" y="1339992"/>
                <a:chExt cx="25235330" cy="16984590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1239401" y="1339992"/>
                  <a:ext cx="25235330" cy="16984590"/>
                  <a:chOff x="1239401" y="871650"/>
                  <a:chExt cx="25235330" cy="16984590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1239401" y="871650"/>
                    <a:ext cx="25235330" cy="16984590"/>
                    <a:chOff x="1239401" y="871650"/>
                    <a:chExt cx="25235330" cy="16984590"/>
                  </a:xfrm>
                </p:grpSpPr>
                <p:grpSp>
                  <p:nvGrpSpPr>
                    <p:cNvPr id="10" name="Group 9"/>
                    <p:cNvGrpSpPr/>
                    <p:nvPr/>
                  </p:nvGrpSpPr>
                  <p:grpSpPr>
                    <a:xfrm>
                      <a:off x="1239401" y="871650"/>
                      <a:ext cx="25235330" cy="16984590"/>
                      <a:chOff x="1239401" y="871650"/>
                      <a:chExt cx="25235330" cy="16984590"/>
                    </a:xfrm>
                  </p:grpSpPr>
                  <p:pic>
                    <p:nvPicPr>
                      <p:cNvPr id="4" name="Picture 3"/>
                      <p:cNvPicPr>
                        <a:picLocks noChangeAspect="1"/>
                      </p:cNvPicPr>
                      <p:nvPr/>
                    </p:nvPicPr>
                    <p:blipFill rotWithShape="1">
                      <a:blip r:embed="rId2"/>
                      <a:srcRect l="51026" t="11420" r="33665" b="33669"/>
                      <a:stretch/>
                    </p:blipFill>
                    <p:spPr>
                      <a:xfrm>
                        <a:off x="1239401" y="923326"/>
                        <a:ext cx="8704700" cy="16911698"/>
                      </a:xfrm>
                      <a:prstGeom prst="rect">
                        <a:avLst/>
                      </a:prstGeom>
                    </p:spPr>
                  </p:pic>
                  <p:pic>
                    <p:nvPicPr>
                      <p:cNvPr id="5" name="Picture 4"/>
                      <p:cNvPicPr>
                        <a:picLocks noChangeAspect="1"/>
                      </p:cNvPicPr>
                      <p:nvPr/>
                    </p:nvPicPr>
                    <p:blipFill rotWithShape="1">
                      <a:blip r:embed="rId3"/>
                      <a:srcRect l="34901" t="16627" r="36025" b="28225"/>
                      <a:stretch/>
                    </p:blipFill>
                    <p:spPr>
                      <a:xfrm>
                        <a:off x="9944171" y="871650"/>
                        <a:ext cx="16530560" cy="16984590"/>
                      </a:xfrm>
                      <a:prstGeom prst="rect">
                        <a:avLst/>
                      </a:prstGeom>
                    </p:spPr>
                  </p:pic>
                </p:grpSp>
                <p:sp>
                  <p:nvSpPr>
                    <p:cNvPr id="8" name="TextBox 7"/>
                    <p:cNvSpPr txBox="1"/>
                    <p:nvPr/>
                  </p:nvSpPr>
                  <p:spPr>
                    <a:xfrm>
                      <a:off x="9833634" y="13451041"/>
                      <a:ext cx="827086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Yoju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" name="Freeform 10"/>
                    <p:cNvSpPr/>
                    <p:nvPr/>
                  </p:nvSpPr>
                  <p:spPr>
                    <a:xfrm>
                      <a:off x="9882188" y="16068675"/>
                      <a:ext cx="147637" cy="233363"/>
                    </a:xfrm>
                    <a:custGeom>
                      <a:avLst/>
                      <a:gdLst>
                        <a:gd name="connsiteX0" fmla="*/ 0 w 147637"/>
                        <a:gd name="connsiteY0" fmla="*/ 233363 h 233363"/>
                        <a:gd name="connsiteX1" fmla="*/ 147637 w 147637"/>
                        <a:gd name="connsiteY1" fmla="*/ 0 h 233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47637" h="233363">
                          <a:moveTo>
                            <a:pt x="0" y="233363"/>
                          </a:moveTo>
                          <a:lnTo>
                            <a:pt x="147637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" name="Freeform 11"/>
                    <p:cNvSpPr/>
                    <p:nvPr/>
                  </p:nvSpPr>
                  <p:spPr>
                    <a:xfrm flipV="1">
                      <a:off x="9867901" y="16073437"/>
                      <a:ext cx="166688" cy="233362"/>
                    </a:xfrm>
                    <a:custGeom>
                      <a:avLst/>
                      <a:gdLst>
                        <a:gd name="connsiteX0" fmla="*/ 0 w 147637"/>
                        <a:gd name="connsiteY0" fmla="*/ 233363 h 233363"/>
                        <a:gd name="connsiteX1" fmla="*/ 147637 w 147637"/>
                        <a:gd name="connsiteY1" fmla="*/ 0 h 233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47637" h="233363">
                          <a:moveTo>
                            <a:pt x="0" y="233363"/>
                          </a:moveTo>
                          <a:lnTo>
                            <a:pt x="147637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" name="TextBox 14"/>
                    <p:cNvSpPr txBox="1"/>
                    <p:nvPr/>
                  </p:nvSpPr>
                  <p:spPr>
                    <a:xfrm>
                      <a:off x="9740707" y="2853666"/>
                      <a:ext cx="458780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</a:p>
                  </p:txBody>
                </p:sp>
                <p:sp>
                  <p:nvSpPr>
                    <p:cNvPr id="16" name="TextBox 15"/>
                    <p:cNvSpPr txBox="1"/>
                    <p:nvPr/>
                  </p:nvSpPr>
                  <p:spPr>
                    <a:xfrm>
                      <a:off x="9673333" y="4783986"/>
                      <a:ext cx="423514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</a:t>
                      </a:r>
                    </a:p>
                  </p:txBody>
                </p:sp>
              </p:grpSp>
              <p:grpSp>
                <p:nvGrpSpPr>
                  <p:cNvPr id="37" name="Group 36"/>
                  <p:cNvGrpSpPr/>
                  <p:nvPr/>
                </p:nvGrpSpPr>
                <p:grpSpPr>
                  <a:xfrm>
                    <a:off x="6664713" y="12077700"/>
                    <a:ext cx="6177774" cy="3731013"/>
                    <a:chOff x="6664713" y="12077700"/>
                    <a:chExt cx="6177774" cy="3731013"/>
                  </a:xfrm>
                </p:grpSpPr>
                <p:grpSp>
                  <p:nvGrpSpPr>
                    <p:cNvPr id="21" name="Group 20"/>
                    <p:cNvGrpSpPr/>
                    <p:nvPr/>
                  </p:nvGrpSpPr>
                  <p:grpSpPr>
                    <a:xfrm rot="20774600">
                      <a:off x="9305697" y="12589612"/>
                      <a:ext cx="295275" cy="1204913"/>
                      <a:chOff x="7600955" y="13020675"/>
                      <a:chExt cx="295275" cy="1204913"/>
                    </a:xfrm>
                  </p:grpSpPr>
                  <p:sp>
                    <p:nvSpPr>
                      <p:cNvPr id="19" name="Freeform 18"/>
                      <p:cNvSpPr/>
                      <p:nvPr/>
                    </p:nvSpPr>
                    <p:spPr>
                      <a:xfrm>
                        <a:off x="7743830" y="13282613"/>
                        <a:ext cx="4762" cy="942975"/>
                      </a:xfrm>
                      <a:custGeom>
                        <a:avLst/>
                        <a:gdLst>
                          <a:gd name="connsiteX0" fmla="*/ 0 w 4762"/>
                          <a:gd name="connsiteY0" fmla="*/ 942975 h 942975"/>
                          <a:gd name="connsiteX1" fmla="*/ 4762 w 4762"/>
                          <a:gd name="connsiteY1" fmla="*/ 0 h 9429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762" h="942975">
                            <a:moveTo>
                              <a:pt x="0" y="942975"/>
                            </a:moveTo>
                            <a:cubicBezTo>
                              <a:pt x="1587" y="628650"/>
                              <a:pt x="3175" y="314325"/>
                              <a:pt x="4762" y="0"/>
                            </a:cubicBezTo>
                          </a:path>
                        </a:pathLst>
                      </a:custGeom>
                      <a:noFill/>
                      <a:ln w="38100">
                        <a:solidFill>
                          <a:srgbClr val="0033CC"/>
                        </a:solidFill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" name="Isosceles Triangle 19"/>
                      <p:cNvSpPr/>
                      <p:nvPr/>
                    </p:nvSpPr>
                    <p:spPr>
                      <a:xfrm>
                        <a:off x="7600955" y="13020675"/>
                        <a:ext cx="295275" cy="457200"/>
                      </a:xfrm>
                      <a:prstGeom prst="triangle">
                        <a:avLst/>
                      </a:prstGeom>
                      <a:solidFill>
                        <a:srgbClr val="0033C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6" name="Group 25"/>
                    <p:cNvGrpSpPr/>
                    <p:nvPr/>
                  </p:nvGrpSpPr>
                  <p:grpSpPr>
                    <a:xfrm>
                      <a:off x="9188605" y="13957608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22" name="Rectangle 21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23" name="TextBox 22"/>
                      <p:cNvSpPr txBox="1"/>
                      <p:nvPr/>
                    </p:nvSpPr>
                    <p:spPr>
                      <a:xfrm>
                        <a:off x="5062652" y="16124663"/>
                        <a:ext cx="572593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IX</a:t>
                        </a:r>
                      </a:p>
                    </p:txBody>
                  </p:sp>
                  <p:sp>
                    <p:nvSpPr>
                      <p:cNvPr id="24" name="TextBox 23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grpSp>
                  <p:nvGrpSpPr>
                    <p:cNvPr id="27" name="Group 26"/>
                    <p:cNvGrpSpPr/>
                    <p:nvPr/>
                  </p:nvGrpSpPr>
                  <p:grpSpPr>
                    <a:xfrm>
                      <a:off x="6664713" y="14845989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28" name="Rectangle 27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29" name="TextBox 28"/>
                      <p:cNvSpPr txBox="1"/>
                      <p:nvPr/>
                    </p:nvSpPr>
                    <p:spPr>
                      <a:xfrm>
                        <a:off x="5218766" y="16124663"/>
                        <a:ext cx="298480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30" name="TextBox 29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grpSp>
                  <p:nvGrpSpPr>
                    <p:cNvPr id="31" name="Group 30"/>
                    <p:cNvGrpSpPr/>
                    <p:nvPr/>
                  </p:nvGrpSpPr>
                  <p:grpSpPr>
                    <a:xfrm>
                      <a:off x="11794273" y="14110008"/>
                      <a:ext cx="1048214" cy="962724"/>
                      <a:chOff x="4839630" y="15764106"/>
                      <a:chExt cx="1048214" cy="962724"/>
                    </a:xfrm>
                  </p:grpSpPr>
                  <p:sp>
                    <p:nvSpPr>
                      <p:cNvPr id="32" name="Rectangle 31"/>
                      <p:cNvSpPr/>
                      <p:nvPr/>
                    </p:nvSpPr>
                    <p:spPr>
                      <a:xfrm>
                        <a:off x="4839630" y="16102362"/>
                        <a:ext cx="1048214" cy="62446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rgbClr val="0033C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" name="TextBox 32"/>
                      <p:cNvSpPr txBox="1"/>
                      <p:nvPr/>
                    </p:nvSpPr>
                    <p:spPr>
                      <a:xfrm>
                        <a:off x="5174162" y="16124663"/>
                        <a:ext cx="405164" cy="584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US" sz="3200" b="1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</a:t>
                        </a:r>
                      </a:p>
                    </p:txBody>
                  </p:sp>
                  <p:sp>
                    <p:nvSpPr>
                      <p:cNvPr id="34" name="TextBox 33"/>
                      <p:cNvSpPr txBox="1"/>
                      <p:nvPr/>
                    </p:nvSpPr>
                    <p:spPr>
                      <a:xfrm>
                        <a:off x="4963628" y="15764106"/>
                        <a:ext cx="800219" cy="46166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none" rtlCol="0">
                        <a:spAutoFit/>
                      </a:bodyPr>
                      <a:lstStyle/>
                      <a:p>
                        <a:r>
                          <a:rPr lang="en-US" sz="2400" dirty="0">
                            <a:solidFill>
                              <a:srgbClr val="0033CC"/>
                            </a:solidFill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XXX</a:t>
                        </a:r>
                      </a:p>
                    </p:txBody>
                  </p:sp>
                </p:grpSp>
                <p:sp>
                  <p:nvSpPr>
                    <p:cNvPr id="35" name="Freeform 34"/>
                    <p:cNvSpPr/>
                    <p:nvPr/>
                  </p:nvSpPr>
                  <p:spPr>
                    <a:xfrm>
                      <a:off x="10186988" y="12077700"/>
                      <a:ext cx="881062" cy="2062163"/>
                    </a:xfrm>
                    <a:custGeom>
                      <a:avLst/>
                      <a:gdLst>
                        <a:gd name="connsiteX0" fmla="*/ 881062 w 881062"/>
                        <a:gd name="connsiteY0" fmla="*/ 2062163 h 2062163"/>
                        <a:gd name="connsiteX1" fmla="*/ 0 w 881062"/>
                        <a:gd name="connsiteY1" fmla="*/ 0 h 2062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81062" h="2062163">
                          <a:moveTo>
                            <a:pt x="881062" y="206216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381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47" name="Oval 46"/>
                <p:cNvSpPr/>
                <p:nvPr/>
              </p:nvSpPr>
              <p:spPr>
                <a:xfrm>
                  <a:off x="13025438" y="13106400"/>
                  <a:ext cx="381000" cy="395288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/>
                <p:cNvSpPr/>
                <p:nvPr/>
              </p:nvSpPr>
              <p:spPr>
                <a:xfrm>
                  <a:off x="13387335" y="12867566"/>
                  <a:ext cx="290638" cy="721168"/>
                </a:xfrm>
                <a:custGeom>
                  <a:avLst/>
                  <a:gdLst>
                    <a:gd name="connsiteX0" fmla="*/ 147690 w 289084"/>
                    <a:gd name="connsiteY0" fmla="*/ 34048 h 724505"/>
                    <a:gd name="connsiteX1" fmla="*/ 57203 w 289084"/>
                    <a:gd name="connsiteY1" fmla="*/ 48335 h 724505"/>
                    <a:gd name="connsiteX2" fmla="*/ 53 w 289084"/>
                    <a:gd name="connsiteY2" fmla="*/ 615073 h 724505"/>
                    <a:gd name="connsiteX3" fmla="*/ 66728 w 289084"/>
                    <a:gd name="connsiteY3" fmla="*/ 719848 h 724505"/>
                    <a:gd name="connsiteX4" fmla="*/ 204840 w 289084"/>
                    <a:gd name="connsiteY4" fmla="*/ 696035 h 724505"/>
                    <a:gd name="connsiteX5" fmla="*/ 228653 w 289084"/>
                    <a:gd name="connsiteY5" fmla="*/ 605548 h 724505"/>
                    <a:gd name="connsiteX6" fmla="*/ 261990 w 289084"/>
                    <a:gd name="connsiteY6" fmla="*/ 457910 h 724505"/>
                    <a:gd name="connsiteX7" fmla="*/ 285803 w 289084"/>
                    <a:gd name="connsiteY7" fmla="*/ 343610 h 724505"/>
                    <a:gd name="connsiteX8" fmla="*/ 285803 w 289084"/>
                    <a:gd name="connsiteY8" fmla="*/ 200735 h 724505"/>
                    <a:gd name="connsiteX9" fmla="*/ 257228 w 289084"/>
                    <a:gd name="connsiteY9" fmla="*/ 76910 h 724505"/>
                    <a:gd name="connsiteX10" fmla="*/ 147690 w 289084"/>
                    <a:gd name="connsiteY10" fmla="*/ 34048 h 724505"/>
                    <a:gd name="connsiteX0" fmla="*/ 147690 w 289084"/>
                    <a:gd name="connsiteY0" fmla="*/ 34048 h 721025"/>
                    <a:gd name="connsiteX1" fmla="*/ 57203 w 289084"/>
                    <a:gd name="connsiteY1" fmla="*/ 48335 h 721025"/>
                    <a:gd name="connsiteX2" fmla="*/ 53 w 289084"/>
                    <a:gd name="connsiteY2" fmla="*/ 615073 h 721025"/>
                    <a:gd name="connsiteX3" fmla="*/ 66728 w 289084"/>
                    <a:gd name="connsiteY3" fmla="*/ 719848 h 721025"/>
                    <a:gd name="connsiteX4" fmla="*/ 147690 w 289084"/>
                    <a:gd name="connsiteY4" fmla="*/ 667460 h 721025"/>
                    <a:gd name="connsiteX5" fmla="*/ 228653 w 289084"/>
                    <a:gd name="connsiteY5" fmla="*/ 605548 h 721025"/>
                    <a:gd name="connsiteX6" fmla="*/ 261990 w 289084"/>
                    <a:gd name="connsiteY6" fmla="*/ 457910 h 721025"/>
                    <a:gd name="connsiteX7" fmla="*/ 285803 w 289084"/>
                    <a:gd name="connsiteY7" fmla="*/ 343610 h 721025"/>
                    <a:gd name="connsiteX8" fmla="*/ 285803 w 289084"/>
                    <a:gd name="connsiteY8" fmla="*/ 200735 h 721025"/>
                    <a:gd name="connsiteX9" fmla="*/ 257228 w 289084"/>
                    <a:gd name="connsiteY9" fmla="*/ 76910 h 721025"/>
                    <a:gd name="connsiteX10" fmla="*/ 147690 w 289084"/>
                    <a:gd name="connsiteY10" fmla="*/ 34048 h 721025"/>
                    <a:gd name="connsiteX0" fmla="*/ 147690 w 289084"/>
                    <a:gd name="connsiteY0" fmla="*/ 34048 h 721168"/>
                    <a:gd name="connsiteX1" fmla="*/ 57203 w 289084"/>
                    <a:gd name="connsiteY1" fmla="*/ 48335 h 721168"/>
                    <a:gd name="connsiteX2" fmla="*/ 53 w 289084"/>
                    <a:gd name="connsiteY2" fmla="*/ 615073 h 721168"/>
                    <a:gd name="connsiteX3" fmla="*/ 66728 w 289084"/>
                    <a:gd name="connsiteY3" fmla="*/ 719848 h 721168"/>
                    <a:gd name="connsiteX4" fmla="*/ 147690 w 289084"/>
                    <a:gd name="connsiteY4" fmla="*/ 667460 h 721168"/>
                    <a:gd name="connsiteX5" fmla="*/ 161978 w 289084"/>
                    <a:gd name="connsiteY5" fmla="*/ 572211 h 721168"/>
                    <a:gd name="connsiteX6" fmla="*/ 261990 w 289084"/>
                    <a:gd name="connsiteY6" fmla="*/ 457910 h 721168"/>
                    <a:gd name="connsiteX7" fmla="*/ 285803 w 289084"/>
                    <a:gd name="connsiteY7" fmla="*/ 343610 h 721168"/>
                    <a:gd name="connsiteX8" fmla="*/ 285803 w 289084"/>
                    <a:gd name="connsiteY8" fmla="*/ 200735 h 721168"/>
                    <a:gd name="connsiteX9" fmla="*/ 257228 w 289084"/>
                    <a:gd name="connsiteY9" fmla="*/ 76910 h 721168"/>
                    <a:gd name="connsiteX10" fmla="*/ 147690 w 289084"/>
                    <a:gd name="connsiteY10" fmla="*/ 34048 h 721168"/>
                    <a:gd name="connsiteX0" fmla="*/ 147690 w 290638"/>
                    <a:gd name="connsiteY0" fmla="*/ 34048 h 721168"/>
                    <a:gd name="connsiteX1" fmla="*/ 57203 w 290638"/>
                    <a:gd name="connsiteY1" fmla="*/ 48335 h 721168"/>
                    <a:gd name="connsiteX2" fmla="*/ 53 w 290638"/>
                    <a:gd name="connsiteY2" fmla="*/ 615073 h 721168"/>
                    <a:gd name="connsiteX3" fmla="*/ 66728 w 290638"/>
                    <a:gd name="connsiteY3" fmla="*/ 719848 h 721168"/>
                    <a:gd name="connsiteX4" fmla="*/ 147690 w 290638"/>
                    <a:gd name="connsiteY4" fmla="*/ 667460 h 721168"/>
                    <a:gd name="connsiteX5" fmla="*/ 161978 w 290638"/>
                    <a:gd name="connsiteY5" fmla="*/ 572211 h 721168"/>
                    <a:gd name="connsiteX6" fmla="*/ 238177 w 290638"/>
                    <a:gd name="connsiteY6" fmla="*/ 419810 h 721168"/>
                    <a:gd name="connsiteX7" fmla="*/ 285803 w 290638"/>
                    <a:gd name="connsiteY7" fmla="*/ 343610 h 721168"/>
                    <a:gd name="connsiteX8" fmla="*/ 285803 w 290638"/>
                    <a:gd name="connsiteY8" fmla="*/ 200735 h 721168"/>
                    <a:gd name="connsiteX9" fmla="*/ 257228 w 290638"/>
                    <a:gd name="connsiteY9" fmla="*/ 76910 h 721168"/>
                    <a:gd name="connsiteX10" fmla="*/ 147690 w 290638"/>
                    <a:gd name="connsiteY10" fmla="*/ 34048 h 721168"/>
                    <a:gd name="connsiteX0" fmla="*/ 147690 w 290638"/>
                    <a:gd name="connsiteY0" fmla="*/ 34048 h 721168"/>
                    <a:gd name="connsiteX1" fmla="*/ 57203 w 290638"/>
                    <a:gd name="connsiteY1" fmla="*/ 48335 h 721168"/>
                    <a:gd name="connsiteX2" fmla="*/ 53 w 290638"/>
                    <a:gd name="connsiteY2" fmla="*/ 615073 h 721168"/>
                    <a:gd name="connsiteX3" fmla="*/ 66728 w 290638"/>
                    <a:gd name="connsiteY3" fmla="*/ 719848 h 721168"/>
                    <a:gd name="connsiteX4" fmla="*/ 147690 w 290638"/>
                    <a:gd name="connsiteY4" fmla="*/ 667460 h 721168"/>
                    <a:gd name="connsiteX5" fmla="*/ 200078 w 290638"/>
                    <a:gd name="connsiteY5" fmla="*/ 572211 h 721168"/>
                    <a:gd name="connsiteX6" fmla="*/ 238177 w 290638"/>
                    <a:gd name="connsiteY6" fmla="*/ 419810 h 721168"/>
                    <a:gd name="connsiteX7" fmla="*/ 285803 w 290638"/>
                    <a:gd name="connsiteY7" fmla="*/ 343610 h 721168"/>
                    <a:gd name="connsiteX8" fmla="*/ 285803 w 290638"/>
                    <a:gd name="connsiteY8" fmla="*/ 200735 h 721168"/>
                    <a:gd name="connsiteX9" fmla="*/ 257228 w 290638"/>
                    <a:gd name="connsiteY9" fmla="*/ 76910 h 721168"/>
                    <a:gd name="connsiteX10" fmla="*/ 147690 w 290638"/>
                    <a:gd name="connsiteY10" fmla="*/ 34048 h 721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0638" h="721168">
                      <a:moveTo>
                        <a:pt x="147690" y="34048"/>
                      </a:moveTo>
                      <a:cubicBezTo>
                        <a:pt x="114353" y="29286"/>
                        <a:pt x="81809" y="-48502"/>
                        <a:pt x="57203" y="48335"/>
                      </a:cubicBezTo>
                      <a:cubicBezTo>
                        <a:pt x="32597" y="145172"/>
                        <a:pt x="-1534" y="503154"/>
                        <a:pt x="53" y="615073"/>
                      </a:cubicBezTo>
                      <a:cubicBezTo>
                        <a:pt x="1640" y="726992"/>
                        <a:pt x="42122" y="711117"/>
                        <a:pt x="66728" y="719848"/>
                      </a:cubicBezTo>
                      <a:cubicBezTo>
                        <a:pt x="91334" y="728579"/>
                        <a:pt x="125465" y="692066"/>
                        <a:pt x="147690" y="667460"/>
                      </a:cubicBezTo>
                      <a:cubicBezTo>
                        <a:pt x="169915" y="642854"/>
                        <a:pt x="184997" y="613486"/>
                        <a:pt x="200078" y="572211"/>
                      </a:cubicBezTo>
                      <a:cubicBezTo>
                        <a:pt x="215159" y="530936"/>
                        <a:pt x="223890" y="457910"/>
                        <a:pt x="238177" y="419810"/>
                      </a:cubicBezTo>
                      <a:cubicBezTo>
                        <a:pt x="252464" y="381710"/>
                        <a:pt x="277865" y="380122"/>
                        <a:pt x="285803" y="343610"/>
                      </a:cubicBezTo>
                      <a:cubicBezTo>
                        <a:pt x="293741" y="307098"/>
                        <a:pt x="290566" y="245185"/>
                        <a:pt x="285803" y="200735"/>
                      </a:cubicBezTo>
                      <a:cubicBezTo>
                        <a:pt x="281041" y="156285"/>
                        <a:pt x="285803" y="107866"/>
                        <a:pt x="257228" y="76910"/>
                      </a:cubicBezTo>
                      <a:cubicBezTo>
                        <a:pt x="228653" y="45954"/>
                        <a:pt x="181027" y="38810"/>
                        <a:pt x="147690" y="340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>
                  <a:off x="13696801" y="13214940"/>
                  <a:ext cx="202510" cy="279891"/>
                </a:xfrm>
                <a:custGeom>
                  <a:avLst/>
                  <a:gdLst>
                    <a:gd name="connsiteX0" fmla="*/ 90637 w 202510"/>
                    <a:gd name="connsiteY0" fmla="*/ 998 h 279891"/>
                    <a:gd name="connsiteX1" fmla="*/ 52537 w 202510"/>
                    <a:gd name="connsiteY1" fmla="*/ 105773 h 279891"/>
                    <a:gd name="connsiteX2" fmla="*/ 4912 w 202510"/>
                    <a:gd name="connsiteY2" fmla="*/ 234360 h 279891"/>
                    <a:gd name="connsiteX3" fmla="*/ 181124 w 202510"/>
                    <a:gd name="connsiteY3" fmla="*/ 277223 h 279891"/>
                    <a:gd name="connsiteX4" fmla="*/ 171599 w 202510"/>
                    <a:gd name="connsiteY4" fmla="*/ 167685 h 279891"/>
                    <a:gd name="connsiteX5" fmla="*/ 200174 w 202510"/>
                    <a:gd name="connsiteY5" fmla="*/ 58148 h 279891"/>
                    <a:gd name="connsiteX6" fmla="*/ 90637 w 202510"/>
                    <a:gd name="connsiteY6" fmla="*/ 998 h 27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510" h="279891">
                      <a:moveTo>
                        <a:pt x="90637" y="998"/>
                      </a:moveTo>
                      <a:cubicBezTo>
                        <a:pt x="66031" y="8935"/>
                        <a:pt x="66824" y="66879"/>
                        <a:pt x="52537" y="105773"/>
                      </a:cubicBezTo>
                      <a:cubicBezTo>
                        <a:pt x="38249" y="144667"/>
                        <a:pt x="-16519" y="205785"/>
                        <a:pt x="4912" y="234360"/>
                      </a:cubicBezTo>
                      <a:cubicBezTo>
                        <a:pt x="26343" y="262935"/>
                        <a:pt x="153343" y="288335"/>
                        <a:pt x="181124" y="277223"/>
                      </a:cubicBezTo>
                      <a:cubicBezTo>
                        <a:pt x="208905" y="266111"/>
                        <a:pt x="168424" y="204197"/>
                        <a:pt x="171599" y="167685"/>
                      </a:cubicBezTo>
                      <a:cubicBezTo>
                        <a:pt x="174774" y="131173"/>
                        <a:pt x="212080" y="81960"/>
                        <a:pt x="200174" y="58148"/>
                      </a:cubicBezTo>
                      <a:cubicBezTo>
                        <a:pt x="188268" y="34336"/>
                        <a:pt x="115243" y="-6939"/>
                        <a:pt x="90637" y="998"/>
                      </a:cubicBezTo>
                      <a:close/>
                    </a:path>
                  </a:pathLst>
                </a:custGeom>
                <a:solidFill>
                  <a:srgbClr val="FFE6C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" name="Freeform 52"/>
              <p:cNvSpPr/>
              <p:nvPr/>
            </p:nvSpPr>
            <p:spPr>
              <a:xfrm>
                <a:off x="13311188" y="14130337"/>
                <a:ext cx="80962" cy="490537"/>
              </a:xfrm>
              <a:custGeom>
                <a:avLst/>
                <a:gdLst>
                  <a:gd name="connsiteX0" fmla="*/ 0 w 80962"/>
                  <a:gd name="connsiteY0" fmla="*/ 490537 h 490537"/>
                  <a:gd name="connsiteX1" fmla="*/ 80962 w 80962"/>
                  <a:gd name="connsiteY1" fmla="*/ 0 h 49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0962" h="490537">
                    <a:moveTo>
                      <a:pt x="0" y="490537"/>
                    </a:moveTo>
                    <a:lnTo>
                      <a:pt x="80962" y="0"/>
                    </a:lnTo>
                  </a:path>
                </a:pathLst>
              </a:custGeom>
              <a:noFill/>
              <a:ln w="57150">
                <a:solidFill>
                  <a:srgbClr val="FFE6C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3239750" y="14630400"/>
                <a:ext cx="61913" cy="280988"/>
              </a:xfrm>
              <a:custGeom>
                <a:avLst/>
                <a:gdLst>
                  <a:gd name="connsiteX0" fmla="*/ 0 w 61913"/>
                  <a:gd name="connsiteY0" fmla="*/ 280988 h 280988"/>
                  <a:gd name="connsiteX1" fmla="*/ 61913 w 61913"/>
                  <a:gd name="connsiteY1" fmla="*/ 0 h 28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913" h="280988">
                    <a:moveTo>
                      <a:pt x="0" y="280988"/>
                    </a:moveTo>
                    <a:lnTo>
                      <a:pt x="61913" y="0"/>
                    </a:lnTo>
                  </a:path>
                </a:pathLst>
              </a:custGeom>
              <a:noFill/>
              <a:ln w="57150">
                <a:solidFill>
                  <a:srgbClr val="FFCC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15335615" y="12459869"/>
              <a:ext cx="1682324" cy="2489619"/>
              <a:chOff x="15335615" y="12459869"/>
              <a:chExt cx="1682324" cy="2489619"/>
            </a:xfrm>
          </p:grpSpPr>
          <p:sp>
            <p:nvSpPr>
              <p:cNvPr id="57" name="Isosceles Triangle 56"/>
              <p:cNvSpPr/>
              <p:nvPr/>
            </p:nvSpPr>
            <p:spPr>
              <a:xfrm rot="20578896">
                <a:off x="15335615" y="12564080"/>
                <a:ext cx="387640" cy="557213"/>
              </a:xfrm>
              <a:prstGeom prst="triangle">
                <a:avLst/>
              </a:prstGeom>
              <a:solidFill>
                <a:srgbClr val="FFE2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 rot="20578896">
                <a:off x="16321613" y="12459869"/>
                <a:ext cx="340442" cy="557213"/>
              </a:xfrm>
              <a:prstGeom prst="triangle">
                <a:avLst/>
              </a:prstGeom>
              <a:solidFill>
                <a:srgbClr val="FFE2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15401925" y="13006388"/>
                <a:ext cx="352425" cy="58839"/>
              </a:xfrm>
              <a:custGeom>
                <a:avLst/>
                <a:gdLst>
                  <a:gd name="connsiteX0" fmla="*/ 0 w 352425"/>
                  <a:gd name="connsiteY0" fmla="*/ 0 h 58839"/>
                  <a:gd name="connsiteX1" fmla="*/ 142875 w 352425"/>
                  <a:gd name="connsiteY1" fmla="*/ 57150 h 58839"/>
                  <a:gd name="connsiteX2" fmla="*/ 352425 w 352425"/>
                  <a:gd name="connsiteY2" fmla="*/ 38100 h 5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2425" h="58839">
                    <a:moveTo>
                      <a:pt x="0" y="0"/>
                    </a:moveTo>
                    <a:cubicBezTo>
                      <a:pt x="42069" y="25400"/>
                      <a:pt x="84138" y="50800"/>
                      <a:pt x="142875" y="57150"/>
                    </a:cubicBezTo>
                    <a:cubicBezTo>
                      <a:pt x="201612" y="63500"/>
                      <a:pt x="277018" y="50800"/>
                      <a:pt x="352425" y="38100"/>
                    </a:cubicBezTo>
                  </a:path>
                </a:pathLst>
              </a:custGeom>
              <a:noFill/>
              <a:ln w="5715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16378238" y="12887325"/>
                <a:ext cx="390525" cy="28575"/>
              </a:xfrm>
              <a:custGeom>
                <a:avLst/>
                <a:gdLst>
                  <a:gd name="connsiteX0" fmla="*/ 0 w 390525"/>
                  <a:gd name="connsiteY0" fmla="*/ 0 h 28575"/>
                  <a:gd name="connsiteX1" fmla="*/ 195262 w 390525"/>
                  <a:gd name="connsiteY1" fmla="*/ 28575 h 28575"/>
                  <a:gd name="connsiteX2" fmla="*/ 390525 w 390525"/>
                  <a:gd name="connsiteY2" fmla="*/ 1905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525" h="28575">
                    <a:moveTo>
                      <a:pt x="0" y="0"/>
                    </a:moveTo>
                    <a:cubicBezTo>
                      <a:pt x="65087" y="12700"/>
                      <a:pt x="130175" y="25400"/>
                      <a:pt x="195262" y="28575"/>
                    </a:cubicBezTo>
                    <a:lnTo>
                      <a:pt x="390525" y="19050"/>
                    </a:lnTo>
                  </a:path>
                </a:pathLst>
              </a:custGeom>
              <a:noFill/>
              <a:ln w="5715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15611474" y="13106401"/>
                <a:ext cx="276225" cy="919162"/>
              </a:xfrm>
              <a:custGeom>
                <a:avLst/>
                <a:gdLst>
                  <a:gd name="connsiteX0" fmla="*/ 0 w 247650"/>
                  <a:gd name="connsiteY0" fmla="*/ 0 h 876300"/>
                  <a:gd name="connsiteX1" fmla="*/ 247650 w 247650"/>
                  <a:gd name="connsiteY1" fmla="*/ 876300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7650" h="876300">
                    <a:moveTo>
                      <a:pt x="0" y="0"/>
                    </a:moveTo>
                    <a:lnTo>
                      <a:pt x="247650" y="876300"/>
                    </a:lnTo>
                  </a:path>
                </a:pathLst>
              </a:custGeom>
              <a:noFill/>
              <a:ln w="88900">
                <a:solidFill>
                  <a:srgbClr val="FFE2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16563976" y="12992100"/>
                <a:ext cx="119062" cy="433388"/>
              </a:xfrm>
              <a:custGeom>
                <a:avLst/>
                <a:gdLst>
                  <a:gd name="connsiteX0" fmla="*/ 0 w 119062"/>
                  <a:gd name="connsiteY0" fmla="*/ 0 h 433388"/>
                  <a:gd name="connsiteX1" fmla="*/ 119062 w 119062"/>
                  <a:gd name="connsiteY1" fmla="*/ 433388 h 43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9062" h="433388">
                    <a:moveTo>
                      <a:pt x="0" y="0"/>
                    </a:moveTo>
                    <a:lnTo>
                      <a:pt x="119062" y="433388"/>
                    </a:lnTo>
                  </a:path>
                </a:pathLst>
              </a:custGeom>
              <a:noFill/>
              <a:ln w="98425">
                <a:solidFill>
                  <a:srgbClr val="FFE2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16692563" y="13406438"/>
                <a:ext cx="133350" cy="490538"/>
              </a:xfrm>
              <a:custGeom>
                <a:avLst/>
                <a:gdLst>
                  <a:gd name="connsiteX0" fmla="*/ 0 w 133350"/>
                  <a:gd name="connsiteY0" fmla="*/ 0 h 490538"/>
                  <a:gd name="connsiteX1" fmla="*/ 133350 w 133350"/>
                  <a:gd name="connsiteY1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3350" h="490538">
                    <a:moveTo>
                      <a:pt x="0" y="0"/>
                    </a:moveTo>
                    <a:lnTo>
                      <a:pt x="133350" y="490538"/>
                    </a:lnTo>
                  </a:path>
                </a:pathLst>
              </a:custGeom>
              <a:noFill/>
              <a:ln w="98425">
                <a:solidFill>
                  <a:srgbClr val="F3F3F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5562983" y="14177963"/>
                <a:ext cx="1454956" cy="323498"/>
              </a:xfrm>
              <a:custGeom>
                <a:avLst/>
                <a:gdLst>
                  <a:gd name="connsiteX0" fmla="*/ 291380 w 1454956"/>
                  <a:gd name="connsiteY0" fmla="*/ 47625 h 323498"/>
                  <a:gd name="connsiteX1" fmla="*/ 58017 w 1454956"/>
                  <a:gd name="connsiteY1" fmla="*/ 52387 h 323498"/>
                  <a:gd name="connsiteX2" fmla="*/ 48492 w 1454956"/>
                  <a:gd name="connsiteY2" fmla="*/ 304800 h 323498"/>
                  <a:gd name="connsiteX3" fmla="*/ 615230 w 1454956"/>
                  <a:gd name="connsiteY3" fmla="*/ 300037 h 323498"/>
                  <a:gd name="connsiteX4" fmla="*/ 1081955 w 1454956"/>
                  <a:gd name="connsiteY4" fmla="*/ 261937 h 323498"/>
                  <a:gd name="connsiteX5" fmla="*/ 1401042 w 1454956"/>
                  <a:gd name="connsiteY5" fmla="*/ 238125 h 323498"/>
                  <a:gd name="connsiteX6" fmla="*/ 1453430 w 1454956"/>
                  <a:gd name="connsiteY6" fmla="*/ 61912 h 323498"/>
                  <a:gd name="connsiteX7" fmla="*/ 1386755 w 1454956"/>
                  <a:gd name="connsiteY7" fmla="*/ 0 h 323498"/>
                  <a:gd name="connsiteX8" fmla="*/ 291380 w 1454956"/>
                  <a:gd name="connsiteY8" fmla="*/ 47625 h 32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956" h="323498">
                    <a:moveTo>
                      <a:pt x="291380" y="47625"/>
                    </a:moveTo>
                    <a:cubicBezTo>
                      <a:pt x="194939" y="28575"/>
                      <a:pt x="98498" y="9525"/>
                      <a:pt x="58017" y="52387"/>
                    </a:cubicBezTo>
                    <a:cubicBezTo>
                      <a:pt x="17536" y="95249"/>
                      <a:pt x="-44377" y="263525"/>
                      <a:pt x="48492" y="304800"/>
                    </a:cubicBezTo>
                    <a:cubicBezTo>
                      <a:pt x="141361" y="346075"/>
                      <a:pt x="442986" y="307181"/>
                      <a:pt x="615230" y="300037"/>
                    </a:cubicBezTo>
                    <a:cubicBezTo>
                      <a:pt x="787474" y="292893"/>
                      <a:pt x="1081955" y="261937"/>
                      <a:pt x="1081955" y="261937"/>
                    </a:cubicBezTo>
                    <a:cubicBezTo>
                      <a:pt x="1212924" y="251618"/>
                      <a:pt x="1339130" y="271462"/>
                      <a:pt x="1401042" y="238125"/>
                    </a:cubicBezTo>
                    <a:cubicBezTo>
                      <a:pt x="1462954" y="204788"/>
                      <a:pt x="1455811" y="101600"/>
                      <a:pt x="1453430" y="61912"/>
                    </a:cubicBezTo>
                    <a:cubicBezTo>
                      <a:pt x="1451049" y="22224"/>
                      <a:pt x="1386755" y="0"/>
                      <a:pt x="1386755" y="0"/>
                    </a:cubicBezTo>
                    <a:lnTo>
                      <a:pt x="291380" y="47625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15746050" y="14610529"/>
                <a:ext cx="1219516" cy="292452"/>
              </a:xfrm>
              <a:custGeom>
                <a:avLst/>
                <a:gdLst>
                  <a:gd name="connsiteX0" fmla="*/ 394063 w 1219516"/>
                  <a:gd name="connsiteY0" fmla="*/ 67496 h 292452"/>
                  <a:gd name="connsiteX1" fmla="*/ 51163 w 1219516"/>
                  <a:gd name="connsiteY1" fmla="*/ 72259 h 292452"/>
                  <a:gd name="connsiteX2" fmla="*/ 3538 w 1219516"/>
                  <a:gd name="connsiteY2" fmla="*/ 229421 h 292452"/>
                  <a:gd name="connsiteX3" fmla="*/ 70213 w 1219516"/>
                  <a:gd name="connsiteY3" fmla="*/ 291334 h 292452"/>
                  <a:gd name="connsiteX4" fmla="*/ 1098913 w 1219516"/>
                  <a:gd name="connsiteY4" fmla="*/ 257996 h 292452"/>
                  <a:gd name="connsiteX5" fmla="*/ 1194163 w 1219516"/>
                  <a:gd name="connsiteY5" fmla="*/ 124646 h 292452"/>
                  <a:gd name="connsiteX6" fmla="*/ 1056050 w 1219516"/>
                  <a:gd name="connsiteY6" fmla="*/ 821 h 292452"/>
                  <a:gd name="connsiteX7" fmla="*/ 394063 w 1219516"/>
                  <a:gd name="connsiteY7" fmla="*/ 67496 h 292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9516" h="292452">
                    <a:moveTo>
                      <a:pt x="394063" y="67496"/>
                    </a:moveTo>
                    <a:cubicBezTo>
                      <a:pt x="226582" y="79402"/>
                      <a:pt x="116250" y="45272"/>
                      <a:pt x="51163" y="72259"/>
                    </a:cubicBezTo>
                    <a:cubicBezTo>
                      <a:pt x="-13924" y="99246"/>
                      <a:pt x="363" y="192909"/>
                      <a:pt x="3538" y="229421"/>
                    </a:cubicBezTo>
                    <a:cubicBezTo>
                      <a:pt x="6713" y="265933"/>
                      <a:pt x="70213" y="291334"/>
                      <a:pt x="70213" y="291334"/>
                    </a:cubicBezTo>
                    <a:cubicBezTo>
                      <a:pt x="252775" y="296096"/>
                      <a:pt x="911588" y="285777"/>
                      <a:pt x="1098913" y="257996"/>
                    </a:cubicBezTo>
                    <a:cubicBezTo>
                      <a:pt x="1286238" y="230215"/>
                      <a:pt x="1201307" y="167508"/>
                      <a:pt x="1194163" y="124646"/>
                    </a:cubicBezTo>
                    <a:cubicBezTo>
                      <a:pt x="1187019" y="81784"/>
                      <a:pt x="1193369" y="9552"/>
                      <a:pt x="1056050" y="821"/>
                    </a:cubicBezTo>
                    <a:cubicBezTo>
                      <a:pt x="918731" y="-7910"/>
                      <a:pt x="561544" y="55590"/>
                      <a:pt x="394063" y="67496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solidFill>
                  <a:srgbClr val="F3F3F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15898710" y="14649450"/>
                <a:ext cx="79478" cy="300038"/>
              </a:xfrm>
              <a:custGeom>
                <a:avLst/>
                <a:gdLst>
                  <a:gd name="connsiteX0" fmla="*/ 79478 w 79478"/>
                  <a:gd name="connsiteY0" fmla="*/ 0 h 300038"/>
                  <a:gd name="connsiteX1" fmla="*/ 8040 w 79478"/>
                  <a:gd name="connsiteY1" fmla="*/ 123825 h 300038"/>
                  <a:gd name="connsiteX2" fmla="*/ 3278 w 79478"/>
                  <a:gd name="connsiteY2" fmla="*/ 300038 h 30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78" h="300038">
                    <a:moveTo>
                      <a:pt x="79478" y="0"/>
                    </a:moveTo>
                    <a:cubicBezTo>
                      <a:pt x="50109" y="36909"/>
                      <a:pt x="20740" y="73819"/>
                      <a:pt x="8040" y="123825"/>
                    </a:cubicBezTo>
                    <a:cubicBezTo>
                      <a:pt x="-4660" y="173831"/>
                      <a:pt x="897" y="269876"/>
                      <a:pt x="3278" y="300038"/>
                    </a:cubicBezTo>
                  </a:path>
                </a:pathLst>
              </a:custGeom>
              <a:noFill/>
              <a:ln w="88900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16463963" y="14173200"/>
                <a:ext cx="438150" cy="309563"/>
              </a:xfrm>
              <a:custGeom>
                <a:avLst/>
                <a:gdLst>
                  <a:gd name="connsiteX0" fmla="*/ 438150 w 438150"/>
                  <a:gd name="connsiteY0" fmla="*/ 0 h 309563"/>
                  <a:gd name="connsiteX1" fmla="*/ 328612 w 438150"/>
                  <a:gd name="connsiteY1" fmla="*/ 166688 h 309563"/>
                  <a:gd name="connsiteX2" fmla="*/ 0 w 438150"/>
                  <a:gd name="connsiteY2" fmla="*/ 309563 h 309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150" h="309563">
                    <a:moveTo>
                      <a:pt x="438150" y="0"/>
                    </a:moveTo>
                    <a:cubicBezTo>
                      <a:pt x="419893" y="57547"/>
                      <a:pt x="401637" y="115094"/>
                      <a:pt x="328612" y="166688"/>
                    </a:cubicBezTo>
                    <a:cubicBezTo>
                      <a:pt x="255587" y="218282"/>
                      <a:pt x="127793" y="263922"/>
                      <a:pt x="0" y="309563"/>
                    </a:cubicBezTo>
                  </a:path>
                </a:pathLst>
              </a:custGeom>
              <a:noFill/>
              <a:ln w="66675" cmpd="dbl">
                <a:solidFill>
                  <a:srgbClr val="51515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" name="Text Box 1761"/>
          <p:cNvSpPr txBox="1">
            <a:spLocks noChangeArrowheads="1"/>
          </p:cNvSpPr>
          <p:nvPr/>
        </p:nvSpPr>
        <p:spPr bwMode="auto">
          <a:xfrm>
            <a:off x="4771772" y="273831"/>
            <a:ext cx="1796062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2613025" eaLnBrk="0" hangingPunct="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2613025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3A: The Return to </a:t>
            </a:r>
            <a:r>
              <a:rPr lang="en-US" sz="7200" b="1">
                <a:latin typeface="Times New Roman" panose="02020603050405020304" pitchFamily="18" charset="0"/>
                <a:cs typeface="Times New Roman" panose="02020603050405020304" pitchFamily="18" charset="0"/>
              </a:rPr>
              <a:t>the Twin </a:t>
            </a:r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Tunnels Mission</a:t>
            </a:r>
          </a:p>
        </p:txBody>
      </p:sp>
      <p:sp>
        <p:nvSpPr>
          <p:cNvPr id="40" name="Oval 39"/>
          <p:cNvSpPr/>
          <p:nvPr/>
        </p:nvSpPr>
        <p:spPr>
          <a:xfrm rot="20521097">
            <a:off x="6271110" y="11742577"/>
            <a:ext cx="4811818" cy="7040043"/>
          </a:xfrm>
          <a:prstGeom prst="ellipse">
            <a:avLst/>
          </a:pr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5174166" y="9797632"/>
            <a:ext cx="5257145" cy="142192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Minion Pro Cond" panose="02040706060306020203" pitchFamily="18" charset="0"/>
              </a:rPr>
              <a:t>Operation Thunderbolt</a:t>
            </a:r>
          </a:p>
          <a:p>
            <a:pPr algn="ctr"/>
            <a:r>
              <a:rPr lang="en-US" dirty="0">
                <a:latin typeface="Minion Pro Cond" panose="02040706060306020203" pitchFamily="18" charset="0"/>
              </a:rPr>
              <a:t>(25 Jan – 1 Feb)</a:t>
            </a:r>
          </a:p>
        </p:txBody>
      </p:sp>
      <p:sp>
        <p:nvSpPr>
          <p:cNvPr id="39" name="Freeform 38"/>
          <p:cNvSpPr/>
          <p:nvPr/>
        </p:nvSpPr>
        <p:spPr>
          <a:xfrm>
            <a:off x="10961935" y="13006896"/>
            <a:ext cx="505174" cy="933915"/>
          </a:xfrm>
          <a:custGeom>
            <a:avLst/>
            <a:gdLst>
              <a:gd name="connsiteX0" fmla="*/ 557561 w 557561"/>
              <a:gd name="connsiteY0" fmla="*/ 1048215 h 1137425"/>
              <a:gd name="connsiteX1" fmla="*/ 557561 w 557561"/>
              <a:gd name="connsiteY1" fmla="*/ 1137425 h 1137425"/>
              <a:gd name="connsiteX2" fmla="*/ 0 w 557561"/>
              <a:gd name="connsiteY2" fmla="*/ 0 h 1137425"/>
              <a:gd name="connsiteX0" fmla="*/ 557561 w 557561"/>
              <a:gd name="connsiteY0" fmla="*/ 1048215 h 1048215"/>
              <a:gd name="connsiteX1" fmla="*/ 0 w 557561"/>
              <a:gd name="connsiteY1" fmla="*/ 0 h 1048215"/>
              <a:gd name="connsiteX0" fmla="*/ 505174 w 505174"/>
              <a:gd name="connsiteY0" fmla="*/ 933915 h 933915"/>
              <a:gd name="connsiteX1" fmla="*/ 0 w 505174"/>
              <a:gd name="connsiteY1" fmla="*/ 0 h 93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5174" h="933915">
                <a:moveTo>
                  <a:pt x="505174" y="933915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0033CC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13682663" y="12563475"/>
            <a:ext cx="58839" cy="295275"/>
          </a:xfrm>
          <a:custGeom>
            <a:avLst/>
            <a:gdLst>
              <a:gd name="connsiteX0" fmla="*/ 0 w 58839"/>
              <a:gd name="connsiteY0" fmla="*/ 295275 h 295275"/>
              <a:gd name="connsiteX1" fmla="*/ 57150 w 58839"/>
              <a:gd name="connsiteY1" fmla="*/ 128588 h 295275"/>
              <a:gd name="connsiteX2" fmla="*/ 38100 w 58839"/>
              <a:gd name="connsiteY2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839" h="295275">
                <a:moveTo>
                  <a:pt x="0" y="295275"/>
                </a:moveTo>
                <a:cubicBezTo>
                  <a:pt x="25400" y="236538"/>
                  <a:pt x="50800" y="177801"/>
                  <a:pt x="57150" y="128588"/>
                </a:cubicBezTo>
                <a:cubicBezTo>
                  <a:pt x="63500" y="79375"/>
                  <a:pt x="50800" y="39687"/>
                  <a:pt x="38100" y="0"/>
                </a:cubicBezTo>
              </a:path>
            </a:pathLst>
          </a:custGeom>
          <a:noFill/>
          <a:ln w="57150">
            <a:solidFill>
              <a:srgbClr val="FFE6C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5-Point Star 63"/>
          <p:cNvSpPr/>
          <p:nvPr/>
        </p:nvSpPr>
        <p:spPr>
          <a:xfrm>
            <a:off x="10682868" y="12624322"/>
            <a:ext cx="264770" cy="333395"/>
          </a:xfrm>
          <a:prstGeom prst="star5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5708923" y="10175631"/>
            <a:ext cx="18473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552985" y="9894278"/>
            <a:ext cx="6986954" cy="541071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Minion Pro Cond" panose="02040706060306020203" pitchFamily="18" charset="0"/>
              </a:rPr>
              <a:t>X Corps’ Mission: Protect the right flank of IX Corps</a:t>
            </a:r>
          </a:p>
          <a:p>
            <a:r>
              <a:rPr lang="en-US" b="1" dirty="0">
                <a:latin typeface="Minion Pro Cond" panose="02040706060306020203" pitchFamily="18" charset="0"/>
              </a:rPr>
              <a:t>2d Division: send a regiment to seize the high ground in the tunnels area, clear out enemy forces, and take prisoners to identify what enemy units were in the area.</a:t>
            </a:r>
          </a:p>
        </p:txBody>
      </p:sp>
    </p:spTree>
    <p:extLst>
      <p:ext uri="{BB962C8B-B14F-4D97-AF65-F5344CB8AC3E}">
        <p14:creationId xmlns:p14="http://schemas.microsoft.com/office/powerpoint/2010/main" val="1623781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5B763E54843D4B894909DAC1EB6DBB" ma:contentTypeVersion="0" ma:contentTypeDescription="Create a new document." ma:contentTypeScope="" ma:versionID="a4d3085abb31f3e464acb3df6333ece4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1b05d82d297216baf5b26c55225140df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1849578-B0C9-4385-9EBA-2C6DA0B95F49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67D2595F-0610-45D1-AFB9-A476F72DC1EA}">
  <ds:schemaRefs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53171DA2-553E-4D4F-A6C1-6DF2FA30ECB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6593</TotalTime>
  <Words>2199</Words>
  <Application>Microsoft Office PowerPoint</Application>
  <PresentationFormat>Custom</PresentationFormat>
  <Paragraphs>1100</Paragraphs>
  <Slides>26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6" baseType="lpstr">
      <vt:lpstr>Yu Gothic UI Semilight</vt:lpstr>
      <vt:lpstr>Arial</vt:lpstr>
      <vt:lpstr>Calibri</vt:lpstr>
      <vt:lpstr>Calibri Light</vt:lpstr>
      <vt:lpstr>Courier New</vt:lpstr>
      <vt:lpstr>Minion Pro</vt:lpstr>
      <vt:lpstr>Minion Pro Cond</vt:lpstr>
      <vt:lpstr>Times New Roman</vt:lpstr>
      <vt:lpstr>Wingdings</vt:lpstr>
      <vt:lpstr>Office Theme</vt:lpstr>
      <vt:lpstr>The Battle of Chipyong-ni Korea, 1951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United States Army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Collins, Charles D CIV USA TRADOC</dc:creator>
  <cp:lastModifiedBy>DoD Admin</cp:lastModifiedBy>
  <cp:revision>266</cp:revision>
  <cp:lastPrinted>2018-06-25T11:46:14Z</cp:lastPrinted>
  <dcterms:created xsi:type="dcterms:W3CDTF">2016-03-17T17:31:28Z</dcterms:created>
  <dcterms:modified xsi:type="dcterms:W3CDTF">2020-02-03T19:31:40Z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0x010100DA5B763E54843D4B894909DAC1EB6DBB</vt:lpwstr>
  </property>
</Properties>
</file>